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8.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9.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0.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1.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4.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15.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6.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17.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notesSlides/notesSlide18.xml" ContentType="application/vnd.openxmlformats-officedocument.presentationml.notesSlide+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19.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notesSlides/notesSlide20.xml" ContentType="application/vnd.openxmlformats-officedocument.presentationml.notesSlide+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notesSlides/notesSlide21.xml" ContentType="application/vnd.openxmlformats-officedocument.presentationml.notesSlide+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22.xml" ContentType="application/vnd.openxmlformats-officedocument.presentationml.notesSlide+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notesSlides/notesSlide23.xml" ContentType="application/vnd.openxmlformats-officedocument.presentationml.notesSlide+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notesSlides/notesSlide24.xml" ContentType="application/vnd.openxmlformats-officedocument.presentationml.notesSlide+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notesSlides/notesSlide25.xml" ContentType="application/vnd.openxmlformats-officedocument.presentationml.notesSlide+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9" r:id="rId2"/>
    <p:sldId id="268" r:id="rId3"/>
    <p:sldId id="265" r:id="rId4"/>
    <p:sldId id="270" r:id="rId5"/>
    <p:sldId id="272" r:id="rId6"/>
    <p:sldId id="275" r:id="rId7"/>
    <p:sldId id="271" r:id="rId8"/>
    <p:sldId id="273" r:id="rId9"/>
    <p:sldId id="274" r:id="rId10"/>
    <p:sldId id="277" r:id="rId11"/>
    <p:sldId id="278" r:id="rId12"/>
    <p:sldId id="276"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2" d="100"/>
          <a:sy n="102" d="100"/>
        </p:scale>
        <p:origin x="76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7824393D-F2EF-433C-8A4D-78261A73BE5C}"/>
    <pc:docChg chg="modSld">
      <pc:chgData name="Duane Miller" userId="086b8d4e5ca37aec" providerId="LiveId" clId="{7824393D-F2EF-433C-8A4D-78261A73BE5C}" dt="2023-02-16T01:42:13.559" v="0" actId="6549"/>
      <pc:docMkLst>
        <pc:docMk/>
      </pc:docMkLst>
      <pc:sldChg chg="modNotesTx">
        <pc:chgData name="Duane Miller" userId="086b8d4e5ca37aec" providerId="LiveId" clId="{7824393D-F2EF-433C-8A4D-78261A73BE5C}" dt="2023-02-16T01:42:13.559" v="0" actId="6549"/>
        <pc:sldMkLst>
          <pc:docMk/>
          <pc:sldMk cId="2903473965"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23.962"/>
    </inkml:context>
    <inkml:brush xml:id="br0">
      <inkml:brushProperty name="width" value="0.1" units="cm"/>
      <inkml:brushProperty name="height" value="0.1" units="cm"/>
      <inkml:brushProperty name="color" value="#E71224"/>
    </inkml:brush>
  </inkml:definitions>
  <inkml:trace contextRef="#ctx0" brushRef="#br0">4334 20 4631 0 0,'3'-19'2735'0'0,"-2"29"-1966"0"0,-2-4-714 0 0,1 0-1 0 0,0 0 1 0 0,-1 0-1 0 0,0-1 1 0 0,-1 1-1 0 0,-2 7 1 0 0,3-11 3 0 0,0 1 1 0 0,0 0 0 0 0,0-1 0 0 0,-1 1 0 0 0,1-1 0 0 0,-1 0 0 0 0,0 1-1 0 0,1-1 1 0 0,-1 0 0 0 0,0 0 0 0 0,0 0 0 0 0,-1 0 0 0 0,1-1-1 0 0,-5 4 1 0 0,7-5 6 0 0,0 0-1 0 0,-1 0 0 0 0,1 0 1 0 0,0 0-1 0 0,-1 0 0 0 0,1 0 1 0 0,0 0-1 0 0,-1 0 0 0 0,1 0 1 0 0,0 0-1 0 0,-1 0 1 0 0,1 0-1 0 0,0 0 0 0 0,0 0 1 0 0,-1 0-1 0 0,1 0 0 0 0,0 0 1 0 0,-1-1-1 0 0,1 1 0 0 0,0 0 1 0 0,0 0-1 0 0,-1 0 0 0 0,1 0 1 0 0,0-1-1 0 0,0 1 0 0 0,-1 0 1 0 0,1-1-1 0 0,0 1-10 0 0,0 0-1 0 0,-1 0 1 0 0,1-1 0 0 0,0 1-1 0 0,-1 0 1 0 0,1 0-1 0 0,0 0 1 0 0,0-1 0 0 0,-1 1-1 0 0,1 0 1 0 0,0 0 0 0 0,-1 0-1 0 0,1 0 1 0 0,0 0-1 0 0,-1 0 1 0 0,1 0 0 0 0,0 0-1 0 0,-1 0 1 0 0,1-1 0 0 0,-1 1-1 0 0,1 1 1 0 0,0-1-1 0 0,-1 0 1 0 0,1 0 0 0 0,0 0-1 0 0,-1 0 1 0 0,1 0 0 0 0,0 0-1 0 0,-1 0 1 0 0,1 0-1 0 0,0 0 1 0 0,-1 1 0 0 0,1-1-1 0 0,0 0 1 0 0,0 0 0 0 0,-1 1-1 0 0,1-1 1 0 0,0 0-1 0 0,0 0 1 0 0,-1 1 0 0 0,1-1-1 0 0,0 0 1 0 0,0 0 0 0 0,0 1-1 0 0,-1-1 1 0 0,1 0-1 0 0,0 1 1 0 0,0-1 0 0 0,-6 11 18 0 0,5-10-53 0 0,1 0 1 0 0,-1 0-1 0 0,1 0 1 0 0,-1 0 0 0 0,0 0-1 0 0,1 0 1 0 0,-1 0 0 0 0,0 0-1 0 0,0 0 1 0 0,0 0-1 0 0,1-1 1 0 0,-1 1 0 0 0,0 0-1 0 0,0 0 1 0 0,0-1 0 0 0,0 1-1 0 0,0-1 1 0 0,0 1-1 0 0,-1-1 1 0 0,-1 1 0 0 0,-79 6 1116 0 0,5 9-184 0 0,-83 15 144 0 0,120-25-1012 0 0,0-3 1 0 0,-1-1 0 0 0,1-2 0 0 0,0-2 0 0 0,-52-8 0 0 0,90 9-84 0 0,-139-20 285 0 0,116 19-225 0 0,-1 1-1 0 0,1 1 1 0 0,-40 5-1 0 0,-33 10-60 0 0,-197 21 0 0 0,-30-37 0 0 0,302 0 0 0 0,-258-2 20 0 0,-191-14 24 0 0,454 15-43 0 0,-106-13 57 0 0,-142-36 1 0 0,196 34-57 0 0,-1 3 1 0 0,0 3 0 0 0,-144-3-1 0 0,-287 17 65 0 0,413-3 39 0 0,0 4-1 0 0,-94 17 1 0 0,159-16-1865 0 0,0 0-1 0 0,-34 15 1 0 0,1 4-4187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1:17.051"/>
    </inkml:context>
    <inkml:brush xml:id="br0">
      <inkml:brushProperty name="width" value="0.1" units="cm"/>
      <inkml:brushProperty name="height" value="0.1" units="cm"/>
      <inkml:brushProperty name="color" value="#E71224"/>
    </inkml:brush>
  </inkml:definitions>
  <inkml:trace contextRef="#ctx0" brushRef="#br0">2620 2171 14743 0 0,'-6'13'5202'0'0,"16"-10"-3661"0"0,-5-1-1234 0 0,-3-2-170 0 0,0 0 0 0 0,1 0-1 0 0,-1 0 1 0 0,0 0 0 0 0,0 0 0 0 0,0-1 0 0 0,1 1-1 0 0,-1-1 1 0 0,0 1 0 0 0,4-3 0 0 0,46-9-39 0 0,-39 9 593 0 0,-7-4-463 0 0,17-23 184 0 0,-22 29-342 0 0,-1 0 0 0 0,1 0 0 0 0,-1 0 0 0 0,0 0-1 0 0,1 0 1 0 0,-1 0 0 0 0,0 0 0 0 0,1 0 0 0 0,-1 0 0 0 0,0 0 0 0 0,0 0 0 0 0,0 0-1 0 0,0 0 1 0 0,0 0 0 0 0,0 0 0 0 0,0 0 0 0 0,0 0 0 0 0,-1 0 0 0 0,1 0 0 0 0,0 0-1 0 0,-1 0 1 0 0,0-2 0 0 0,-11-16 1120 0 0,9 16-932 0 0,1 0-72 0 0,-1-1-1 0 0,1 1 1 0 0,0 0 0 0 0,0-1 0 0 0,0 1 0 0 0,-1-6-1 0 0,3 8-159 0 0,0-1 1 0 0,-1 1-1 0 0,1-1 0 0 0,0 0 0 0 0,0 1 0 0 0,1-1 0 0 0,-1 0 0 0 0,0 1 0 0 0,0-1 0 0 0,1 1 0 0 0,-1-1 0 0 0,1 0 0 0 0,-1 1 0 0 0,1-1 0 0 0,0 1 0 0 0,0-1 0 0 0,1 0 0 0 0,25-43 49 0 0,-5 11 218 0 0,22-48 1 0 0,-39 69-234 0 0,0 0 0 0 0,0 0 0 0 0,-2 0 0 0 0,1 0 0 0 0,-2-1 0 0 0,0 0 1 0 0,1-23-1 0 0,-2 22 1 0 0,1 1 0 0 0,0 0 1 0 0,1 0-1 0 0,1 0 1 0 0,0 0-1 0 0,8-17 0 0 0,-7 19-54 0 0,0-1-1 0 0,-1 1 1 0 0,0-1-1 0 0,-1 0 1 0 0,-1 0-1 0 0,0 0 1 0 0,0-26-1 0 0,-3 26 57 0 0,-2 0-1 0 0,0 0 1 0 0,0-1-1 0 0,-10-22 1 0 0,8 25 11 0 0,1-1 0 0 0,0 0 0 0 0,1 0 1 0 0,0 0-1 0 0,1 0 0 0 0,-2-18 0 0 0,19-199 107 0 0,-8 180-157 0 0,-4 26 1 0 0,0 1-1 0 0,-1-26 0 0 0,-2 40-20 0 0,-1 0 0 0 0,0 1 0 0 0,0-1-1 0 0,-1 0 1 0 0,0 1 0 0 0,0-1 0 0 0,-1 1 0 0 0,0 0-1 0 0,0 0 1 0 0,-5-8 0 0 0,-2-1 48 0 0,-15-34 0 0 0,22 43-40 0 0,1 0-1 0 0,0 0 1 0 0,0 0-1 0 0,1 0 1 0 0,0 0-1 0 0,0 0 1 0 0,0 0-1 0 0,1-10 1 0 0,4-30-12 0 0,-1 22 0 0 0,-1 0 0 0 0,-3-48 0 0 0,0 66 0 0 0,0 0 0 0 0,-1 0 0 0 0,1 0 0 0 0,-1 0 0 0 0,0 0 0 0 0,-1 0 0 0 0,0 1 0 0 0,0-1 0 0 0,0 1 0 0 0,-1 0 0 0 0,0 0 0 0 0,0 0 0 0 0,-1 0 0 0 0,-8-8 0 0 0,-107-79 64 0 0,90 69-64 0 0,-1 2 0 0 0,-55-30 0 0 0,58 36 0 0 0,-15-5 0 0 0,-2 1 0 0 0,0 2 0 0 0,-95-24 0 0 0,67 22 0 0 0,-23-15 0 0 0,64 22 0 0 0,0 2 0 0 0,-44-10 0 0 0,30 14 5 0 0,1 1-1 0 0,-63 2 1 0 0,-93 11 22 0 0,-70-1-4 0 0,120-9 12 0 0,0 6-1 0 0,-206 32 1 0 0,155 2-35 0 0,-20 3 0 0 0,211-39-5 0 0,1 1 1 0 0,-1 0-1 0 0,0 0 1 0 0,1 1-1 0 0,0 1 1 0 0,-17 7-1 0 0,24-9 4 0 0,0 0-1 0 0,0 0 1 0 0,0 0-1 0 0,0 0 1 0 0,0 1 0 0 0,0-1-1 0 0,0 1 1 0 0,1 0-1 0 0,-1 0 1 0 0,1 0 0 0 0,0 0-1 0 0,0 0 1 0 0,0 0 0 0 0,1 1-1 0 0,-1-1 1 0 0,1 1-1 0 0,-1-1 1 0 0,1 1 0 0 0,0 0-1 0 0,1-1 1 0 0,-1 1-1 0 0,0 5 1 0 0,0 83-18 0 0,13 116 0 0 0,1 20-7 0 0,-25 27 26 0 0,0-47 0 0 0,14-132 0 0 0,2-36 0 0 0,3 18 0 0 0,5 3 0 0 0,3-4 0 0 0,2-6 0 0 0,5-3 0 0 0,7 3 0 0 0,9 0 0 0 0,12 1-11 0 0,-35-38-10 0 0,26 18 0 0 0,-22-20 15 0 0,37 18 1 0 0,34 4 5 0 0,-12-11 0 0 0,-5-1 0 0 0,2 0 0 0 0,5 3-11 0 0,2-1-31 0 0,5 2 31 0 0,16 1 11 0 0,-14-10 0 0 0,0-4 0 0 0,-2-6 0 0 0,-3-7 0 0 0,8-9 0 0 0,8-8 0 0 0,6-5 0 0 0,4-4 0 0 0,0 0 0 0 0,-13 2 0 0 0,-14 6 0 0 0,-12 8 0 0 0,-54 8 0 0 0,0 2 0 0 0,26 2 0 0 0,19 11-75 0 0,-49-10-314 0 0,-2-7-1988 0 0,36-14-4921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35.134"/>
    </inkml:context>
    <inkml:brush xml:id="br0">
      <inkml:brushProperty name="width" value="0.1" units="cm"/>
      <inkml:brushProperty name="height" value="0.1" units="cm"/>
      <inkml:brushProperty name="color" value="#F4F91B"/>
    </inkml:brush>
  </inkml:definitions>
  <inkml:trace contextRef="#ctx0" brushRef="#br0">3885 1345 4631 0 0,'11'-5'397'0'0,"-10"4"-368"0"0,-1 1 0 0 0,1-1-1 0 0,-1 1 1 0 0,1 0 0 0 0,-1-1 0 0 0,1 1 0 0 0,0 0 0 0 0,-1 0 0 0 0,1 0 0 0 0,-1-1-1 0 0,1 1 1 0 0,0 0 0 0 0,-1 0 0 0 0,1 0 0 0 0,0 0 0 0 0,-1 0 0 0 0,1 0 0 0 0,-1 0-1 0 0,1 0 1 0 0,0 0 0 0 0,-1 0 0 0 0,1 1 0 0 0,-1-1 0 0 0,1 0 0 0 0,0 0 0 0 0,0 1-1 0 0,0-1-16 0 0,0 1 0 0 0,0-1-1 0 0,0 0 1 0 0,0 1 0 0 0,0-1 0 0 0,0 0-1 0 0,0 0 1 0 0,0 0 0 0 0,0 0-1 0 0,0 0 1 0 0,0 0 0 0 0,0 0-1 0 0,0 0 1 0 0,2-1 0 0 0,-3 1 6 0 0,0 0-1 0 0,0 0 1 0 0,0 0 0 0 0,1 0 0 0 0,-1-1-1 0 0,0 1 1 0 0,0 0 0 0 0,0 0 0 0 0,0 0-1 0 0,1-1 1 0 0,-1 1 0 0 0,0 0-1 0 0,0 0 1 0 0,0 0 0 0 0,0-1 0 0 0,0 1-1 0 0,0 0 1 0 0,0 0 0 0 0,0-1 0 0 0,0 1-1 0 0,0 0 1 0 0,0 0 0 0 0,0-1 0 0 0,0 1-1 0 0,0 0 1 0 0,0 0 0 0 0,0-1 0 0 0,0 1-1 0 0,0 0 1 0 0,0 0 0 0 0,0-1 0 0 0,0 1-1 0 0,0 0 1 0 0,0 0 0 0 0,-1-1 0 0 0,1 0 81 0 0,-1 0-1 0 0,0 0 1 0 0,1 0 0 0 0,-1 0 0 0 0,0 0 0 0 0,0 0 0 0 0,0 0 0 0 0,0 0 0 0 0,0 1 0 0 0,0-1 0 0 0,0 0 0 0 0,0 1 0 0 0,-1-1-1 0 0,1 1 1 0 0,0-1 0 0 0,0 1 0 0 0,0-1 0 0 0,-1 1 0 0 0,1 0 0 0 0,0-1 0 0 0,-1 1 0 0 0,-1 0 0 0 0,-15 2 59 0 0,0 1 1 0 0,0 0 0 0 0,0 1-1 0 0,0 1 1 0 0,1 1 0 0 0,-20 8-1 0 0,-22 8 10 0 0,44-17-117 0 0,-36 11 218 0 0,0-2 0 0 0,-66 9 0 0 0,-236 6 1409 0 0,282-30-1266 0 0,0-4 0 0 0,-113-22 1 0 0,99 13-98 0 0,-99-5 0 0 0,169 19-295 0 0,-400-8 288 0 0,290 7-239 0 0,-145 2 120 0 0,191 3-34 0 0,-110 20 0 0 0,134-16-114 0 0,0-3 0 0 0,-69-2 0 0 0,24-1 71 0 0,57 2-73 0 0,1 2 0 0 0,-1 2 0 0 0,2 2 1 0 0,-46 17-1 0 0,-79 18 55 0 0,149-41-72 0 0,1-1-1 0 0,-1-1 0 0 0,1-1 1 0 0,-1 0-1 0 0,-30-3 0 0 0,40 1-5 0 0,-1 0-1 0 0,1 1 0 0 0,-1-1 1 0 0,0 2-1 0 0,1-1 1 0 0,-1 1-1 0 0,1 0 0 0 0,-1 1 1 0 0,1-1-1 0 0,0 2 0 0 0,0-1 1 0 0,-10 5-1 0 0,17-7-14 0 0,-1 0 0 0 0,1 0 1 0 0,0 0-1 0 0,-1 0 0 0 0,1 1 0 0 0,0-1 0 0 0,-1 0 0 0 0,1 0 0 0 0,0 0 0 0 0,-1 0 1 0 0,1 1-1 0 0,0-1 0 0 0,0 0 0 0 0,-1 0 0 0 0,1 1 0 0 0,0-1 0 0 0,0 0 0 0 0,-1 0 0 0 0,1 1 1 0 0,0-1-1 0 0,0 0 0 0 0,0 1 0 0 0,0-1 0 0 0,-1 0 0 0 0,1 1 0 0 0,0-1 0 0 0,0 0 0 0 0,0 1 1 0 0,0-1-1 0 0,0 0 0 0 0,0 1 0 0 0,0-1 0 0 0,0 0 0 0 0,0 1 0 0 0,12 3 88 0 0,19-3 71 0 0,105 1 163 0 0,-45 2-275 0 0,-10-4 53 0 0,180-6 918 0 0,-78-13-961 0 0,105-7-391 0 0,-98 27 420 0 0,-73 2-46 0 0,-78-1-42 0 0,0 2 1 0 0,54 12-1 0 0,-14-2 67 0 0,32 0-2 0 0,55-5 91 0 0,55 6 158 0 0,-139-6-138 0 0,111-2-1 0 0,83-19 393 0 0,-238 10-489 0 0,126-3 160 0 0,-74 4-85 0 0,130-18 1 0 0,-196 15-101 0 0,139-19 347 0 0,-134 21-365 0 0,-1 1 0 0 0,1 1 0 0 0,50 7 0 0 0,-24 3-44 0 0,186 26 82 0 0,-225-36 7 0 0,0 0 0 0 0,1 0 0 0 0,-1-2 0 0 0,0 0 0 0 0,0-1 0 0 0,0 0 0 0 0,0-1 0 0 0,0-1 0 0 0,-1-1 0 0 0,22-11 0 0 0,-16 8 44 0 0,-13 6-88 0 0,1 0-1 0 0,-1-1 1 0 0,0 0-1 0 0,-1 0 1 0 0,1-1-1 0 0,-1 0 1 0 0,10-9-1 0 0,-6 3-14 0 0,-4 5 30 0 0,0-1 0 0 0,-1 1 0 0 0,1-2 0 0 0,-1 1 0 0 0,-1-1 0 0 0,0 1 0 0 0,0-2 0 0 0,4-8 0 0 0,-1-4 58 0 0,15-34 186 0 0,15-63 0 0 0,-33 71-131 0 0,-5 41-154 0 0,0 0 1 0 0,1 0-1 0 0,-1 1 0 0 0,1-1 1 0 0,0 0-1 0 0,1 0 0 0 0,-1 0 0 0 0,1 1 1 0 0,0-1-1 0 0,4-6 0 0 0,0-1 10 0 0,-1 0 0 0 0,0 0 0 0 0,-1-1 0 0 0,0 1 0 0 0,-1-1 0 0 0,0 0-1 0 0,0-20 1 0 0,6-22 66 0 0,-6 37 12 0 0,0-1-1 0 0,-1 0 0 0 0,-1 0 0 0 0,-1 0 0 0 0,0 0 0 0 0,-2 1 0 0 0,0-1 0 0 0,-2 0 0 0 0,0 1 0 0 0,-1-1 0 0 0,-1 1 0 0 0,-11-26 0 0 0,4 17-327 0 0,-10-38 0 0 0,6 16-89 0 0,12 36 334 0 0,2-1 1 0 0,0 1-1 0 0,0-1 0 0 0,2 0 1 0 0,0 0-1 0 0,1-20 0 0 0,-3-29 6 0 0,-3 24-21 0 0,-2 0 0 0 0,-15-46 0 0 0,20 78 0 0 0,0 1 0 0 0,-1-1 0 0 0,0 1 0 0 0,0 0 0 0 0,-1 1 0 0 0,0-1 0 0 0,0 1 0 0 0,0 0 0 0 0,-1 0 0 0 0,0 0 0 0 0,0 1 0 0 0,0 0 0 0 0,-1 0 0 0 0,0 1 0 0 0,-11-6 0 0 0,2 2 0 0 0,0 0 0 0 0,-1 2 0 0 0,0 0 0 0 0,0 0 0 0 0,-1 2 0 0 0,-17-3 0 0 0,-2 4 0 0 0,-1 2 0 0 0,1 1 0 0 0,-72 11 0 0 0,45-4 0 0 0,-456 24 0 0 0,151-22 0 0 0,296-7 0 0 0,-216 2 0 0 0,-55 20 0 0 0,229-16 0 0 0,-63 0 0 0 0,-166-15 0 0 0,-34 10 0 0 0,-133-19 0 0 0,127-22 0 0 0,104 3 0 0 0,274 35 0 0 0,-1 0 0 0 0,0 0 0 0 0,1 0 0 0 0,-1 1 0 0 0,1 0 0 0 0,-1 1 0 0 0,1-1 0 0 0,-1 1 0 0 0,1 1 0 0 0,-10 4 0 0 0,3-1 0 0 0,1 2 0 0 0,0-1 0 0 0,-19 17 0 0 0,27-19 0 0 0,0 0 0 0 0,0 0 0 0 0,1 1 0 0 0,0-1 0 0 0,0 1 0 0 0,1 0 0 0 0,0 0 0 0 0,0 0 0 0 0,0 0 0 0 0,0 0 0 0 0,0 11 0 0 0,-6 16 0 0 0,-52 174-70 0 0,57-198 76 0 0,-48 230-47 0 0,33-145 18 0 0,16-79 23 0 0,0-1 0 0 0,2 1 0 0 0,-1 0 0 0 0,2 0 0 0 0,2 18 0 0 0,2 3 0 0 0,11 34 0 0 0,16 20 0 0 0,-7-20 0 0 0,-12-26 0 0 0,-5-15 0 0 0,18 42 0 0 0,-21-60 5 0 0,-2 1-1 0 0,1-1 1 0 0,-1 0-1 0 0,-1 1 1 0 0,0 0-1 0 0,0-1 1 0 0,-1 1-1 0 0,-1 0 1 0 0,0 0-1 0 0,-1 0 1 0 0,-1 12-1 0 0,-6 14-141 0 0,0 0 0 0 0,-15 38 0 0 0,8-29-498 0 0,-5 18-457 0 0,-1 2-40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48.365"/>
    </inkml:context>
    <inkml:brush xml:id="br0">
      <inkml:brushProperty name="width" value="0.1" units="cm"/>
      <inkml:brushProperty name="height" value="0.1" units="cm"/>
      <inkml:brushProperty name="color" value="#66CC00"/>
    </inkml:brush>
  </inkml:definitions>
  <inkml:trace contextRef="#ctx0" brushRef="#br0">772 32 2759 0 0,'0'-1'184'0'0,"-1"0"-1"0"0,1 0 1 0 0,-1-1-1 0 0,1 1 0 0 0,-1 0 1 0 0,1 0-1 0 0,-1 0 0 0 0,0 0 1 0 0,1 0-1 0 0,-1 0 0 0 0,0 0 1 0 0,0 0-1 0 0,0 1 0 0 0,0-1 1 0 0,0 0-1 0 0,0 0 1 0 0,0 1-1 0 0,0-1 0 0 0,0 1 1 0 0,0-1-1 0 0,0 1 0 0 0,0-1 1 0 0,0 1-1 0 0,-1 0 0 0 0,1-1 1 0 0,-1 1-1 0 0,-38-8 1594 0 0,34 7-1162 0 0,-4 0-231 0 0,-1 1 1 0 0,1 0-1 0 0,0 0 1 0 0,-1 1-1 0 0,1 0 0 0 0,-12 4 1 0 0,-63 20 2243 0 0,22-6-1178 0 0,2-4 477 0 0,-95 9 1 0 0,117-20-1609 0 0,-1-2 1 0 0,1-3 0 0 0,-63-7 0 0 0,85 5-1578 0 0,2-1-3756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48.965"/>
    </inkml:context>
    <inkml:brush xml:id="br0">
      <inkml:brushProperty name="width" value="0.1" units="cm"/>
      <inkml:brushProperty name="height" value="0.1" units="cm"/>
      <inkml:brushProperty name="color" value="#66CC00"/>
    </inkml:brush>
  </inkml:definitions>
  <inkml:trace contextRef="#ctx0" brushRef="#br0">1930 48 13039 0 0,'-6'-4'203'0'0,"0"1"-1"0"0,-1-1 0 0 0,0 1 0 0 0,0 0 1 0 0,0 0-1 0 0,-14-2 0 0 0,-12-4 230 0 0,-35 1-389 0 0,0 3 0 0 0,-126 7-1 0 0,-143 6 4218 0 0,172-9-3064 0 0,-76 7 45 0 0,-169 1-306 0 0,192-7-1667 0 0,124 4-5776 0 0,53-3-124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49.877"/>
    </inkml:context>
    <inkml:brush xml:id="br0">
      <inkml:brushProperty name="width" value="0.1" units="cm"/>
      <inkml:brushProperty name="height" value="0.1" units="cm"/>
      <inkml:brushProperty name="color" value="#66CC00"/>
    </inkml:brush>
  </inkml:definitions>
  <inkml:trace contextRef="#ctx0" brushRef="#br0">1852 11 7631 0 0,'-39'-5'786'0'0,"0"1"-1"0"0,-56 2 1 0 0,94 2-767 0 0,-114 5 2297 0 0,-123 21 0 0 0,103-8-1516 0 0,117-16-716 0 0,-221 21 1000 0 0,170-19-383 0 0,-101-8 0 0 0,99-2-217 0 0,-107-11 645 0 0,-69-4-485 0 0,181 17-816 0 0,22 2-1002 0 0,1 0-3311 0 0,-1 2-1719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1.481"/>
    </inkml:context>
    <inkml:brush xml:id="br0">
      <inkml:brushProperty name="width" value="0.1" units="cm"/>
      <inkml:brushProperty name="height" value="0.1" units="cm"/>
      <inkml:brushProperty name="color" value="#66CC00"/>
    </inkml:brush>
  </inkml:definitions>
  <inkml:trace contextRef="#ctx0" brushRef="#br0">1680 205 6247 0 0,'-66'-31'1324'0'0,"45"20"-273"0"0,-1 1 0 0 0,-41-13-1 0 0,17 10 500 0 0,-149-33 3659 0 0,-292-19-1924 0 0,229 60-3285 0 0,190 7 74 0 0,-109 17-1 0 0,138-11-775 0 0,1 1-1 0 0,0 1 1 0 0,0 2-1 0 0,-42 22 1 0 0,37-14-5677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2.138"/>
    </inkml:context>
    <inkml:brush xml:id="br0">
      <inkml:brushProperty name="width" value="0.1" units="cm"/>
      <inkml:brushProperty name="height" value="0.1" units="cm"/>
      <inkml:brushProperty name="color" value="#66CC00"/>
    </inkml:brush>
  </inkml:definitions>
  <inkml:trace contextRef="#ctx0" brushRef="#br0">1510 28 4143 0 0,'-10'-4'980'0'0,"-1"-1"-1"0"0,0 2 1 0 0,0-1-1 0 0,0 2 1 0 0,0-1-1 0 0,-14 0 1 0 0,-73 0 1509 0 0,42 3-1428 0 0,-96 1 3725 0 0,121 0-4448 0 0,-340 1-758 0 0,252-2 2591 0 0,-46 3 731 0 0,-83 8-4645 0 0,166-7 1578 0 0,13 1-2212 0 0,41 1 974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3.005"/>
    </inkml:context>
    <inkml:brush xml:id="br0">
      <inkml:brushProperty name="width" value="0.1" units="cm"/>
      <inkml:brushProperty name="height" value="0.1" units="cm"/>
      <inkml:brushProperty name="color" value="#66CC00"/>
    </inkml:brush>
  </inkml:definitions>
  <inkml:trace contextRef="#ctx0" brushRef="#br0">1341 39 1375 0 0,'-28'-13'5268'0'0,"-6"4"-3443"0"0,-39-1-1444 0 0,44 7 1201 0 0,1 0-564 0 0,1 2 0 0 0,0 1 0 0 0,0 1-1 0 0,-43 8 1 0 0,-106 31 704 0 0,108-23-1461 0 0,-63 14 1002 0 0,-200 22 0 0 0,223-46-1068 0 0,-47 4-3388 0 0,126-7-3039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4.551"/>
    </inkml:context>
    <inkml:brush xml:id="br0">
      <inkml:brushProperty name="width" value="0.1" units="cm"/>
      <inkml:brushProperty name="height" value="0.1" units="cm"/>
      <inkml:brushProperty name="color" value="#66CC00"/>
    </inkml:brush>
  </inkml:definitions>
  <inkml:trace contextRef="#ctx0" brushRef="#br0">1433 11 5983 0 0,'-4'-1'168'0'0,"1"0"-1"0"0,-1 0 1 0 0,1 0-1 0 0,-1 0 1 0 0,0 1-1 0 0,1 0 1 0 0,-1 0-1 0 0,0 0 1 0 0,1 0-1 0 0,-1 0 1 0 0,-6 2-1 0 0,5-1 81 0 0,-1-1-1 0 0,1 1 1 0 0,-1-1 0 0 0,-9-1-1 0 0,-19-3 166 0 0,0 1-1 0 0,0 2 0 0 0,-1 1 0 0 0,-44 6 1 0 0,-138 31 4503 0 0,31-4-2518 0 0,34-20-800 0 0,-184-7 0 0 0,227-6-1367 0 0,-2 6-3782 0 0,92-7-3229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5.435"/>
    </inkml:context>
    <inkml:brush xml:id="br0">
      <inkml:brushProperty name="width" value="0.1" units="cm"/>
      <inkml:brushProperty name="height" value="0.1" units="cm"/>
      <inkml:brushProperty name="color" value="#66CC00"/>
    </inkml:brush>
  </inkml:definitions>
  <inkml:trace contextRef="#ctx0" brushRef="#br0">1 6 2303 0 0,'0'0'200'0'0,"0"-4"664"0"0,2 4-400 0 0,3-1-2672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7.170"/>
    </inkml:context>
    <inkml:brush xml:id="br0">
      <inkml:brushProperty name="width" value="0.1" units="cm"/>
      <inkml:brushProperty name="height" value="0.1" units="cm"/>
      <inkml:brushProperty name="color" value="#66CC00"/>
    </inkml:brush>
  </inkml:definitions>
  <inkml:trace contextRef="#ctx0" brushRef="#br0">1850 62 9359 0 0,'-27'-3'1024'0'0,"15"-7"-690"0"0,11 9-322 0 0,-1-1-1 0 0,1 0 1 0 0,-1 1 0 0 0,0-1 0 0 0,0 1-1 0 0,0-1 1 0 0,1 1 0 0 0,-1 0 0 0 0,0 0-1 0 0,-3-1 1 0 0,-13-2 705 0 0,-25-6 820 0 0,0 2-1 0 0,-47-3 1 0 0,-388 25-80 0 0,69 2 926 0 0,96-16-613 0 0,121 1-1317 0 0,26-8-2514 0 0,129 5 189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1:19.356"/>
    </inkml:context>
    <inkml:brush xml:id="br0">
      <inkml:brushProperty name="width" value="0.1" units="cm"/>
      <inkml:brushProperty name="height" value="0.1" units="cm"/>
      <inkml:brushProperty name="color" value="#E71224"/>
    </inkml:brush>
  </inkml:definitions>
  <inkml:trace contextRef="#ctx0" brushRef="#br0">3450 174 9215 0 0,'0'0'-87'0'0,"20"-44"2933"0"0,-19 40-2421 0 0,0 1 0 0 0,0 0 0 0 0,0 0 0 0 0,-1 0 0 0 0,1-1 0 0 0,-1 1 0 0 0,0 0-1 0 0,0-1 1 0 0,0 1 0 0 0,0 0 0 0 0,0 0 0 0 0,-2-4 0 0 0,2 6-382 0 0,-1 0 1 0 0,0 0 0 0 0,1 0-1 0 0,-1 0 1 0 0,0 1-1 0 0,0-1 1 0 0,1 0-1 0 0,-1 0 1 0 0,0 1-1 0 0,0-1 1 0 0,0 1 0 0 0,0-1-1 0 0,0 1 1 0 0,0-1-1 0 0,0 1 1 0 0,0 0-1 0 0,0-1 1 0 0,0 1 0 0 0,0 0-1 0 0,0 0 1 0 0,0 0-1 0 0,0 0 1 0 0,-1 0-1 0 0,1 0 1 0 0,0 0-1 0 0,0 0 1 0 0,0 0 0 0 0,0 0-1 0 0,0 1 1 0 0,0-1-1 0 0,0 0 1 0 0,-1 1-1 0 0,-36 13 451 0 0,38-14-508 0 0,-69 35 4408 0 0,50-24-4053 0 0,-1-1-1 0 0,0 0 1 0 0,-1-2 0 0 0,0 0-1 0 0,0-2 1 0 0,-43 9 0 0 0,12-10-3 0 0,0-2 0 0 0,0-2 0 0 0,0-3 0 0 0,-67-11 0 0 0,9-5-115 0 0,-2 5-1 0 0,-184 2 0 0 0,-469 52 797 0 0,650-34-961 0 0,-200-10-47 0 0,197-2-11 0 0,23 1 66 0 0,-125 1 196 0 0,37 22-51 0 0,20-1-206 0 0,137-16-18 0 0,2-2 26 0 0,0 2 0 0 0,0 1 0 0 0,1 1-1 0 0,-1 1 1 0 0,-42 14 0 0 0,55-13-13 0 0,-10 11 0 0 0,17-12 0 0 0,2 1 0 0 0,-4 0 0 0 0,-3 14 0 0 0,2-2 0 0 0,-3 12 0 0 0,3 7 0 0 0,3 3 0 0 0,2 4 0 0 0,2 14 53 0 0,1-11-42 0 0,-1 14-11 0 0,-3 6 0 0 0,3 2 0 0 0,-2-2 0 0 0,2 14 53 0 0,2-23-42 0 0,-2 11-11 0 0,-2-1 0 0 0,-2 0 0 0 0,-1 0 0 0 0,-2 3 0 0 0,0-2 0 0 0,4-47 1 0 0,-1 37 51 0 0,3 0-41 0 0,2 11 0 0 0,2-5 31 0 0,1-18-20 0 0,-1-26 20 0 0,11 36-31 0 0,-11-47-11 0 0,1 0 0 0 0,0 0 0 0 0,11 18 0 0 0,-9-18 0 0 0,1-1 0 0 0,0 0 0 0 0,0 0 0 0 0,9 8 0 0 0,-6-8 0 0 0,0-1 0 0 0,1 0 0 0 0,20 11 0 0 0,-8-7 0 0 0,38 14 0 0 0,-36-18 0 0 0,37 8 0 0 0,18-4 0 0 0,1-4 0 0 0,5 0 0 0 0,-2-1 0 0 0,-1 1 0 0 0,1 2 0 0 0,1 0 0 0 0,6 1 0 0 0,5-1 0 0 0,5-6 0 0 0,3-5 0 0 0,1-5-11 0 0,-8-1-31 0 0,-25 1 31 0 0,23 0 11 0 0,4 2 0 0 0,-3 2 0 0 0,0 3 0 0 0,-4 1 0 0 0,-4-2 0 0 0,-7-3 0 0 0,2-1 0 0 0,-4 0 0 0 0,-1-3 0 0 0,-3-1 0 0 0,0-1 0 0 0,3-2 0 0 0,12-2 53 0 0,-28 1-42 0 0,6-5-11 0 0,3 1 0 0 0,2-1 0 0 0,-1 1 0 0 0,-4 1 0 0 0,-5-1 0 0 0,-2-1 0 0 0,2 1 0 0 0,10-5 53 0 0,-23 8-42 0 0,11-3-11 0 0,-6-4 0 0 0,-5-2 0 0 0,-2-5 0 0 0,-1-1 0 0 0,-5-3 0 0 0,1-11 53 0 0,-16 13-42 0 0,-18 20-8 0 0,-6 5 5 0 0,0 1 0 0 0,0-1 0 0 0,-1 1 0 0 0,1-1 1 0 0,-1 0-1 0 0,4-8 0 0 0,10-22 4 0 0,1-8 27 0 0,-2-1-1 0 0,18-84 1 0 0,1-93 77 0 0,-30 184-103 0 0,-2 0 0 0 0,-1 0 0 0 0,-1 0 0 0 0,-3 0 0 0 0,-1 0 0 0 0,-1 1 0 0 0,-2-1 1 0 0,-2 1-1 0 0,-14-37 0 0 0,0 6 68 0 0,-39-95 40 0 0,50 136-121 0 0,0 1 1 0 0,-2 0 0 0 0,0 1-1 0 0,-21-25 1 0 0,12 23 34 0 0,0 2-1 0 0,-35-27 1 0 0,22 21 0 0 0,31 23-12 0 0,-1 0 1 0 0,1 0 0 0 0,0 0-1 0 0,0-1 1 0 0,1 0 0 0 0,0 0-1 0 0,0 0 1 0 0,1 0 0 0 0,0-1-1 0 0,0 0 1 0 0,-3-11 0 0 0,0-8-1768 0 0,-5-55 0 0 0,9 62-7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9.042"/>
    </inkml:context>
    <inkml:brush xml:id="br0">
      <inkml:brushProperty name="width" value="0.1" units="cm"/>
      <inkml:brushProperty name="height" value="0.1" units="cm"/>
      <inkml:brushProperty name="color" value="#66CC00"/>
    </inkml:brush>
  </inkml:definitions>
  <inkml:trace contextRef="#ctx0" brushRef="#br0">904 211 6703 0 0,'-8'-12'406'0'0,"4"7"-177"0"0,0 0 0 0 0,1-1 0 0 0,0 1 0 0 0,0-1 0 0 0,-2-7-1 0 0,4 10-176 0 0,1 0-1 0 0,-1 0 0 0 0,1 0 1 0 0,0 0-1 0 0,0 0 0 0 0,0 0 1 0 0,0 0-1 0 0,0 0 0 0 0,1 0 0 0 0,-1 0 1 0 0,1 0-1 0 0,0 0 0 0 0,2-5 1 0 0,1 1 292 0 0,-1 1 0 0 0,1-1 1 0 0,0 1-1 0 0,0 0 0 0 0,0 1 1 0 0,1-1-1 0 0,0 1 0 0 0,10-9 1 0 0,1-1 1465 0 0,-49 6 695 0 0,-3 7-1952 0 0,1 1 0 0 0,-1 2 0 0 0,0 2 0 0 0,-46 9 0 0 0,22-3-303 0 0,10-4-119 0 0,0-1 1 0 0,-1-3-1 0 0,-58-5 0 0 0,31-2-98 0 0,20 2-610 0 0,0-2 0 0 0,-66-15 1 0 0,101 13-897 0 0,0-1-65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7:59.563"/>
    </inkml:context>
    <inkml:brush xml:id="br0">
      <inkml:brushProperty name="width" value="0.1" units="cm"/>
      <inkml:brushProperty name="height" value="0.1" units="cm"/>
      <inkml:brushProperty name="color" value="#66CC00"/>
    </inkml:brush>
  </inkml:definitions>
  <inkml:trace contextRef="#ctx0" brushRef="#br0">1136 14 12263 0 0,'-10'-3'161'0'0,"-1"0"0"0"0,0 1 0 0 0,1 0 0 0 0,-1 0 0 0 0,0 1 0 0 0,0 0 0 0 0,0 1 0 0 0,0 1 0 0 0,0-1 0 0 0,-20 5 0 0 0,23-4-90 0 0,-250 26 1213 0 0,176-22-536 0 0,-96-8 1 0 0,-248-14 516 0 0,381 16-2289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01.468"/>
    </inkml:context>
    <inkml:brush xml:id="br0">
      <inkml:brushProperty name="width" value="0.1" units="cm"/>
      <inkml:brushProperty name="height" value="0.1" units="cm"/>
      <inkml:brushProperty name="color" value="#66CC00"/>
    </inkml:brush>
  </inkml:definitions>
  <inkml:trace contextRef="#ctx0" brushRef="#br0">2013 94 3679 0 0,'-1'-1'292'0'0,"0"0"0"0"0,0 1-1 0 0,0-1 1 0 0,0 1-1 0 0,0-1 1 0 0,0 1-1 0 0,0-1 1 0 0,0 1-1 0 0,0 0 1 0 0,0 0-1 0 0,-1 0 1 0 0,1-1-1 0 0,-1 1 1 0 0,-35 2 483 0 0,15 0 120 0 0,-106-2 2874 0 0,-359-9 1086 0 0,-158-50-1239 0 0,495 44-3560 0 0,-224 7 0 0 0,295 11-1660 0 0,5-1-5648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02.657"/>
    </inkml:context>
    <inkml:brush xml:id="br0">
      <inkml:brushProperty name="width" value="0.1" units="cm"/>
      <inkml:brushProperty name="height" value="0.1" units="cm"/>
      <inkml:brushProperty name="color" value="#66CC00"/>
    </inkml:brush>
  </inkml:definitions>
  <inkml:trace contextRef="#ctx0" brushRef="#br0">875 59 9671 0 0,'-8'-6'350'0'0,"0"0"0"0"0,-1 1-1 0 0,1 0 1 0 0,-1 1-1 0 0,0 0 1 0 0,0 0-1 0 0,-1 1 1 0 0,1 0 0 0 0,-1 1-1 0 0,-16-3 1 0 0,-10 2 1972 0 0,-59 2 0 0 0,37 1-2605 0 0,-69-4 1323 0 0,-165 1-288 0 0,177 13-4101 0 0,78-6-2661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03.057"/>
    </inkml:context>
    <inkml:brush xml:id="br0">
      <inkml:brushProperty name="width" value="0.1" units="cm"/>
      <inkml:brushProperty name="height" value="0.1" units="cm"/>
      <inkml:brushProperty name="color" value="#66CC00"/>
    </inkml:brush>
  </inkml:definitions>
  <inkml:trace contextRef="#ctx0" brushRef="#br0">1361 52 9215 0 0,'-9'-4'257'0'0,"0"0"1"0"0,0 1-1 0 0,-1 1 0 0 0,0-1 0 0 0,1 1 0 0 0,-1 1 0 0 0,-16-1 0 0 0,-8-1-263 0 0,-367-23 45 0 0,344 24 579 0 0,-245 4 2941 0 0,227 3-2911 0 0,1 4 0 0 0,-76 18 0 0 0,119-19-1645 0 0,1 1 1 0 0,-45 19 0 0 0,35-9-4322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03.879"/>
    </inkml:context>
    <inkml:brush xml:id="br0">
      <inkml:brushProperty name="width" value="0.1" units="cm"/>
      <inkml:brushProperty name="height" value="0.1" units="cm"/>
      <inkml:brushProperty name="color" value="#66CC00"/>
    </inkml:brush>
  </inkml:definitions>
  <inkml:trace contextRef="#ctx0" brushRef="#br0">2177 27 8207 0 0,'-14'-6'254'0'0,"0"2"-1"0"0,-1-1 0 0 0,0 2 0 0 0,1 0 0 0 0,-2 0 0 0 0,-22 1 0 0 0,-95 6 547 0 0,92-2-772 0 0,-108 8 766 0 0,-231 4 3059 0 0,234-19-2491 0 0,-505 6 1100 0 0,392 16-3410 0 0,49-3-5828 0 0,128-8 2605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05.252"/>
    </inkml:context>
    <inkml:brush xml:id="br0">
      <inkml:brushProperty name="width" value="0.1" units="cm"/>
      <inkml:brushProperty name="height" value="0.1" units="cm"/>
      <inkml:brushProperty name="color" value="#66CC00"/>
    </inkml:brush>
  </inkml:definitions>
  <inkml:trace contextRef="#ctx0" brushRef="#br0">2556 81 8551 0 0,'-8'-7'217'0'0,"-1"2"-1"0"0,0 0 0 0 0,0 0 0 0 0,-1 0 0 0 0,1 1 0 0 0,-1 1 1 0 0,0-1-1 0 0,0 2 0 0 0,0-1 0 0 0,0 1 0 0 0,0 1 1 0 0,-1 0-1 0 0,-12 0 0 0 0,-284 10 2142 0 0,2 22 1025 0 0,176-20-2132 0 0,-156-6-1 0 0,-132-28 713 0 0,130-7-953 0 0,-21-1-604 0 0,221 27-1781 0 0,-135 9 0 0 0,161 2 85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07.334"/>
    </inkml:context>
    <inkml:brush xml:id="br0">
      <inkml:brushProperty name="width" value="0.1" units="cm"/>
      <inkml:brushProperty name="height" value="0.1" units="cm"/>
      <inkml:brushProperty name="color" value="#66CC00"/>
    </inkml:brush>
  </inkml:definitions>
  <inkml:trace contextRef="#ctx0" brushRef="#br0">2150 38 287 0 0,'-2'1'29'0'0,"1"0"-1"0"0,-1-1 1 0 0,1 1-1 0 0,-1-1 1 0 0,1 1-1 0 0,-1-1 1 0 0,0 1-1 0 0,1-1 0 0 0,-1 0 1 0 0,0 0-1 0 0,1 0 1 0 0,-1 0-1 0 0,0 0 1 0 0,1 0-1 0 0,-1 0 0 0 0,0 0 1 0 0,1-1-1 0 0,-4 0 1 0 0,-34-12 942 0 0,31 10-769 0 0,-9-2 1839 0 0,-1 0 0 0 0,0 0 1 0 0,-33-2-1 0 0,29 5-1322 0 0,0 2-1 0 0,-42 4 1 0 0,-115 20 598 0 0,-196 19 1699 0 0,-121 0-440 0 0,428-37-2146 0 0,-86-4 0 0 0,-67-15 207 0 0,161 9-494 0 0,-202-4-1869 0 0,220 10 20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08.610"/>
    </inkml:context>
    <inkml:brush xml:id="br0">
      <inkml:brushProperty name="width" value="0.1" units="cm"/>
      <inkml:brushProperty name="height" value="0.1" units="cm"/>
      <inkml:brushProperty name="color" value="#66CC00"/>
    </inkml:brush>
  </inkml:definitions>
  <inkml:trace contextRef="#ctx0" brushRef="#br0">2326 15 7399 0 0,'-2'-1'55'0'0,"-1"0"1"0"0,1 0-1 0 0,-1 1 0 0 0,1-1 0 0 0,-1 0 0 0 0,1 1 0 0 0,-1-1 0 0 0,1 1 0 0 0,-1 0 0 0 0,1 0 0 0 0,-1 0 1 0 0,1 0-1 0 0,-5 1 0 0 0,-32 13 35 0 0,34-11-81 0 0,0 0 1 0 0,0-1-1 0 0,-1 0 1 0 0,1 0 0 0 0,-1-1-1 0 0,1 0 1 0 0,-1 0-1 0 0,1 0 1 0 0,-1 0-1 0 0,-11-1 1 0 0,-82-18 1478 0 0,61 10-323 0 0,-1 2 1 0 0,-61-2-1 0 0,-298 37 876 0 0,141-5-813 0 0,-359 62 1948 0 0,474-61-2774 0 0,53-8-169 0 0,-125 39 0 0 0,89-8-6021 0 0,66-22-600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8:33.789"/>
    </inkml:context>
    <inkml:brush xml:id="br0">
      <inkml:brushProperty name="width" value="0.1" units="cm"/>
      <inkml:brushProperty name="height" value="0.1" units="cm"/>
      <inkml:brushProperty name="color" value="#66CC00"/>
    </inkml:brush>
  </inkml:definitions>
  <inkml:trace contextRef="#ctx0" brushRef="#br0">4504 126 1583 0 0,'2'-3'28'0'0,"1"0"-1"0"0,-1 1 0 0 0,1-1 0 0 0,-1 1 0 0 0,1 0 0 0 0,0 0 0 0 0,0 0 0 0 0,6-3 0 0 0,-5 3-14 0 0,-1 0 1 0 0,0 1-1 0 0,0-1 1 0 0,0-1-1 0 0,0 1 1 0 0,0 0 0 0 0,-1-1-1 0 0,1 1 1 0 0,4-6-1 0 0,-6 5 178 0 0,1 1 1 0 0,-1 0-1 0 0,0 0 1 0 0,0-1-1 0 0,0 1 0 0 0,0 0 1 0 0,0-1-1 0 0,-1 1 0 0 0,1-1 1 0 0,-1 1-1 0 0,1-1 0 0 0,-1 1 1 0 0,0-1-1 0 0,0 1 0 0 0,0-1 1 0 0,0 1-1 0 0,-1-1 0 0 0,1 0 1 0 0,-1 1-1 0 0,-1-4 0 0 0,2 4-67 0 0,-1 1 0 0 0,0 0-1 0 0,-1-1 1 0 0,1 1 0 0 0,0 0-1 0 0,0 0 1 0 0,-1-1 0 0 0,1 1-1 0 0,0 0 1 0 0,-1 0 0 0 0,1 0-1 0 0,-1 1 1 0 0,1-1 0 0 0,-1 0-1 0 0,0 1 1 0 0,1-1 0 0 0,-1 1-1 0 0,0-1 1 0 0,1 1 0 0 0,-1 0-1 0 0,0-1 1 0 0,0 1 0 0 0,1 0-1 0 0,-1 0 1 0 0,0 1 0 0 0,0-1-1 0 0,1 0 1 0 0,-1 0 0 0 0,0 1-1 0 0,-2 0 1 0 0,-31 9 502 0 0,1 2 0 0 0,-39 18 0 0 0,-36 13 689 0 0,100-40-1235 0 0,-46 14 448 0 0,-56 10-1 0 0,92-23-436 0 0,-1-2 1 0 0,1-1 0 0 0,0 0-1 0 0,0-1 1 0 0,-1-1 0 0 0,-37-7-1 0 0,-7-7 195 0 0,-50-10 507 0 0,97 23-654 0 0,1 0 0 0 0,0 2 0 0 0,0-1 0 0 0,-1 2-1 0 0,-19 3 1 0 0,12 0-25 0 0,-147 22 263 0 0,133-22-307 0 0,1-3-1 0 0,-62-4 0 0 0,-1-2 322 0 0,-119 9 1 0 0,170-2-354 0 0,-1 1-23 0 0,-59-1 34 0 0,21-5-13 0 0,-43-3 56 0 0,67 0-22 0 0,0 2 0 0 0,0 3 0 0 0,0 4 0 0 0,-98 14 0 0 0,99-7-50 0 0,-2-2 1 0 0,1-4 0 0 0,-100-5-1 0 0,112-1-9 0 0,-99 9 0 0 0,-49 21 23 0 0,87-11-26 0 0,-66-3-8 0 0,-25 4 0 0 0,71 0 64 0 0,-148 0 0 0 0,161-22-64 0 0,-25 2 0 0 0,128 3 0 0 0,0 0 0 0 0,0 2 0 0 0,0 0 0 0 0,1 1 0 0 0,-1 1 0 0 0,-20 8 0 0 0,36-13 0 0 0,-1 1 0 0 0,1 0 0 0 0,-1-1 0 0 0,1 1 0 0 0,0 0 0 0 0,-1 0 0 0 0,1-1 0 0 0,0 1 0 0 0,0 0 0 0 0,-1 0 0 0 0,1 1 0 0 0,0-1 0 0 0,0 0 0 0 0,0 0 0 0 0,0 0 0 0 0,1 1 0 0 0,-1-1 0 0 0,0 0 0 0 0,0 1 0 0 0,1-1 0 0 0,-1 1 0 0 0,1-1 0 0 0,-1 1 0 0 0,1 2 0 0 0,0-3 0 0 0,0 1 0 0 0,1 0 0 0 0,-1 0 0 0 0,0-1 0 0 0,1 1 0 0 0,0 0 0 0 0,-1-1 0 0 0,1 1 0 0 0,0 0 0 0 0,0-1 0 0 0,0 1 0 0 0,0-1 0 0 0,0 0 0 0 0,0 1 0 0 0,1-1 0 0 0,-1 0 0 0 0,0 0 0 0 0,1 0 0 0 0,-1 1 0 0 0,3 0 0 0 0,5 3 9 0 0,0 0-1 0 0,0 0 1 0 0,0-1 0 0 0,1-1-1 0 0,-1 0 1 0 0,1 0-1 0 0,0 0 1 0 0,15 1 0 0 0,10-2 33 0 0,39 0 0 0 0,-50-2-8 0 0,505-18 658 0 0,-120 1-390 0 0,128 23 383 0 0,-397-4-501 0 0,275-31 0 0 0,30 13 184 0 0,-255 16-227 0 0,162 13 0 0 0,-39 0-74 0 0,148 1-3 0 0,-237-6 32 0 0,-157-8-48 0 0,89-13 0 0 0,-156 13-47 0 0,0 0 0 0 0,0 0 1 0 0,0 0-1 0 0,0 0 0 0 0,0 0 0 0 0,1 0 0 0 0,-1 0 0 0 0,0 0 1 0 0,0 0-1 0 0,0 0 0 0 0,0 0 0 0 0,0 0 0 0 0,1 0 0 0 0,-1 0 0 0 0,0 0 1 0 0,0 0-1 0 0,0 0 0 0 0,0 0 0 0 0,0 0 0 0 0,0 0 0 0 0,0 0 1 0 0,1 0-1 0 0,-1 0 0 0 0,0-1 0 0 0,0 1 0 0 0,0 0 0 0 0,0 0 0 0 0,0 0 1 0 0,0 0-1 0 0,0 0 0 0 0,0 0 0 0 0,1 0 0 0 0,-1 0 0 0 0,0-1 1 0 0,0 1-1 0 0,0 0 0 0 0,0 0 0 0 0,0 0 0 0 0,0 0 0 0 0,0 0 0 0 0,0 0 1 0 0,0-1-1 0 0,0 1 0 0 0,0 0 0 0 0,0 0 0 0 0,0 0 0 0 0,0 0 1 0 0,0 0-1 0 0,0 0 0 0 0,0-1 0 0 0,0 1 0 0 0,0 0 0 0 0,0 0 0 0 0,0 0 1 0 0,0 0-1 0 0,0 0 0 0 0,0 0 0 0 0,0 0 0 0 0,-1-1 0 0 0,1 1 1 0 0,0 0-1 0 0,0 0 0 0 0,0 0 0 0 0,0 0 0 0 0,-12-9 168 0 0,-18-4 115 0 0,-24-2-236 0 0,0 4-1 0 0,-1 1 0 0 0,-62-2 1 0 0,42 5-30 0 0,-51-9-8 0 0,11 1 17 0 0,-141 0 0 0 0,143 16-27 0 0,-405 22 0 0 0,330-2 0 0 0,-327 42 0 0 0,-190 31 0 0 0,615-82 0 0 0,28-2 0 0 0,-91 2 0 0 0,332-19-44 0 0,70 0-37 0 0,-110 12 70 0 0,165 1 11 0 0,-222-6 5 0 0,151 19-1 0 0,-190-12-404 0 0,0 2 0 0 0,-1 2 0 0 0,0 1 0 0 0,-1 3 0 0 0,48 24 1 0 0,-36-9-1419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3:15.260"/>
    </inkml:context>
    <inkml:brush xml:id="br0">
      <inkml:brushProperty name="width" value="0.1" units="cm"/>
      <inkml:brushProperty name="height" value="0.1" units="cm"/>
      <inkml:brushProperty name="color" value="#E71224"/>
    </inkml:brush>
  </inkml:definitions>
  <inkml:trace contextRef="#ctx0" brushRef="#br0">2 154 1839 0 0,'-1'13'-108'0'0,"1"-11"212"0"0,0-1 0 0 0,-1 0-1 0 0,1 0 1 0 0,0 0-1 0 0,0 0 1 0 0,0 0 0 0 0,0 1-1 0 0,0-1 1 0 0,0 0-1 0 0,0 0 1 0 0,1 0 0 0 0,-1 0-1 0 0,0 0 1 0 0,1 1-1 0 0,-1-1 1 0 0,1 0 0 0 0,-1 0-1 0 0,1 0 1 0 0,-1 0-1 0 0,1 0 1 0 0,0 0 0 0 0,-1 0-1 0 0,1-1 1 0 0,0 1-1 0 0,0 0 1 0 0,0 0 0 0 0,0 0-1 0 0,0-1 1 0 0,0 1-1 0 0,0-1 1 0 0,0 1-1 0 0,1 0 1 0 0,32 12 1022 0 0,-10-6 60 0 0,-18-5-991 0 0,-1 1 1 0 0,0-1-1 0 0,-1 1 0 0 0,1 0 0 0 0,0 0 1 0 0,-1 1-1 0 0,0-1 0 0 0,0 1 1 0 0,0 0-1 0 0,0 0 0 0 0,0 0 0 0 0,-1 1 1 0 0,0-1-1 0 0,3 7 0 0 0,-5-10-141 0 0,0 0 0 0 0,0 1-1 0 0,0-1 1 0 0,1 0-1 0 0,-1 0 1 0 0,0 1 0 0 0,1-1-1 0 0,-1 0 1 0 0,0 0-1 0 0,1-1 1 0 0,-1 1 0 0 0,1 0-1 0 0,-1 0 1 0 0,1-1-1 0 0,0 1 1 0 0,-1-1 0 0 0,1 1-1 0 0,0-1 1 0 0,-1 0 0 0 0,1 0-1 0 0,0 0 1 0 0,-1 1-1 0 0,1-2 1 0 0,0 1 0 0 0,0 0-1 0 0,-1 0 1 0 0,4-1-1 0 0,6-2 142 0 0,0 1 0 0 0,0-2 0 0 0,10-4 0 0 0,-12 5-46 0 0,13-5 81 0 0,1 0 1 0 0,1 2 0 0 0,-1 0 0 0 0,1 1 0 0 0,0 2 0 0 0,39-1 0 0 0,-23 2-35 0 0,22 2 48 0 0,-59 0-233 0 0,37 4 207 0 0,1-2 1 0 0,0-2-1 0 0,76-8 1 0 0,-104 5-162 0 0,21-3 138 0 0,0 1 0 0 0,-1 1 0 0 0,45 2 0 0 0,-45 4-122 0 0,1-1 0 0 0,-1-1-1 0 0,61-10 1 0 0,-70 6-3 0 0,0 1 1 0 0,0 1-1 0 0,0 1 1 0 0,1 1-1 0 0,-1 2 1 0 0,39 6-1 0 0,-31-5-17 0 0,-1-1-1 0 0,39-3 1 0 0,-36 0 53 0 0,57 5 1 0 0,-47 0-12 0 0,-1-2 0 0 0,76-6 0 0 0,-103 4-72 0 0,0 2 0 0 0,1-1-1 0 0,-1 2 1 0 0,0 0 0 0 0,0 1 0 0 0,0 1-1 0 0,20 8 1 0 0,-17-6-11 0 0,0 0-1 0 0,0-2 1 0 0,1 0 0 0 0,28 2-1 0 0,442 15 245 0 0,-267-21-256 0 0,-107-2 0 0 0,-5-4 173 0 0,158-28-1 0 0,-218 25-149 0 0,187-40 182 0 0,-90 15-138 0 0,-16 16-43 0 0,-91 13 10 0 0,-1-1 1 0 0,62-16 0 0 0,50-15 78 0 0,-24 6 84 0 0,67-14-137 0 0,-154 38-55 0 0,0 2 0 0 0,77 1-1 0 0,84 11-4 0 0,-104-6 17 0 0,-59-2-6 0 0,1 1 1 0 0,-1 3 0 0 0,75 15 0 0 0,-43-3-12 0 0,0-3 0 0 0,134 7 0 0 0,-174-19 0 0 0,0 2 0 0 0,-1 1 0 0 0,1 1 0 0 0,-1 1 0 0 0,35 13 0 0 0,-34-9 0 0 0,0-2 0 0 0,1-1 0 0 0,35 3 0 0 0,-29-5 0 0 0,9-1 48 0 0,1-1 0 0 0,78-8 0 0 0,-70 2-64 0 0,52-7 59 0 0,-64 5 0 0 0,82 0-1 0 0,-25 13-10 0 0,126 26 0 0 0,50 17-32 0 0,-204-38 0 0 0,112 27 0 0 0,-153-33 0 0 0,1 0 0 0 0,0-2 0 0 0,36 1-1 0 0,33 4 13 0 0,-39 1 27 0 0,0-4 0 0 0,106 1 0 0 0,-25-9-20 0 0,-76 1 26 0 0,87-2 13 0 0,115 2 76 0 0,-164 4-119 0 0,291 16 98 0 0,-299-15-46 0 0,-56-2-31 0 0,-1-2 1 0 0,76-8-1 0 0,40-5-4 0 0,164 9 0 0 0,-271 5-30 0 0,38 1 29 0 0,115-9 0 0 0,194-13-31 0 0,-335 20 4 0 0,0 0 21 0 0,120-14 0 0 0,-116 6-22 0 0,0 3 1 0 0,133 10-1 0 0,-150-5-3 0 0,-1-2 0 0 0,60-8 0 0 0,157-8 64 0 0,-171 14-64 0 0,-56 1 0 0 0,0 1 0 0 0,1 2 0 0 0,-1 1 0 0 0,50 10 0 0 0,-33 0 0 0 0,0-3 0 0 0,60 1 0 0 0,-53-10 0 0 0,0-3 0 0 0,66-13 0 0 0,-115 15 0 0 0,34-4 68 0 0,-27 3 2 0 0,0 0-1 0 0,0-1 1 0 0,0-1-1 0 0,-1-1 1 0 0,31-12 0 0 0,-32 8-23 0 0,20-7 52 0 0,-52 37-1792 0 0,-3-4-5462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6:59.581"/>
    </inkml:context>
    <inkml:brush xml:id="br0">
      <inkml:brushProperty name="width" value="0.1" units="cm"/>
      <inkml:brushProperty name="height" value="0.1" units="cm"/>
      <inkml:brushProperty name="color" value="#66CC00"/>
    </inkml:brush>
  </inkml:definitions>
  <inkml:trace contextRef="#ctx0" brushRef="#br0">366 181 455 0 0,'1'-2'46'0'0,"-1"-1"-1"0"0,1 0 0 0 0,-1 1 0 0 0,1-1 0 0 0,-1 0 0 0 0,0 1 0 0 0,0-1 0 0 0,0 0 0 0 0,0 1 0 0 0,0-1 0 0 0,-1 0 0 0 0,1 1 0 0 0,-1-1 0 0 0,-1-2 1 0 0,1 3 24 0 0,0 1 1 0 0,0-1 0 0 0,0 1-1 0 0,0 0 1 0 0,-1-1-1 0 0,1 1 1 0 0,0 0 0 0 0,-1 0-1 0 0,1 0 1 0 0,-1 0 0 0 0,1 0-1 0 0,-1 0 1 0 0,0 0 0 0 0,1 1-1 0 0,-1-1 1 0 0,0 1 0 0 0,1-1-1 0 0,-1 1 1 0 0,0-1 0 0 0,-3 1-1 0 0,-16-1 398 0 0,1 0-1 0 0,-1 1 0 0 0,0 1 1 0 0,0 2-1 0 0,1 0 0 0 0,-1 1 1 0 0,1 0-1 0 0,0 2 0 0 0,-19 8 1 0 0,25-8-219 0 0,1 0 0 0 0,-1 0 0 0 0,2 1 0 0 0,-1 1 0 0 0,1 0 1 0 0,-17 15-1 0 0,53-56 1955 0 0,-17 27-2059 0 0,0 1 1 0 0,0 1-1 0 0,1-1 0 0 0,-1 1 1 0 0,1 1-1 0 0,0-1 1 0 0,0 1-1 0 0,0 1 1 0 0,0-1-1 0 0,1 2 1 0 0,9-2-1 0 0,15 0-63 0 0,54 1 0 0 0,-26 2 138 0 0,100-5 364 0 0,314-15 297 0 0,-419 14-575 0 0,68-14 0 0 0,-96 14-181 0 0,0-2-1 0 0,0-1 1 0 0,-1-1 0 0 0,33-17 0 0 0,-26 6 18 0 0,-58 18-15 0 0,-15 10-113 0 0,0 1-1 0 0,-71 25 1 0 0,13-4-6 0 0,-345 102-9 0 0,182-67 11 0 0,246-61-4 0 0,1-1-1 0 0,-1 0 1 0 0,0-1 0 0 0,-1-1-1 0 0,1 0 1 0 0,0 0 0 0 0,-25-6-1 0 0,38 4 3 0 0,8 1 10 0 0,14 1 16 0 0,-18 0-34 0 0,24 0-1 0 0,438-7 0 0 0,-203-16 660 0 0,-214 16-483 0 0,0-3 0 0 0,-1-2 0 0 0,65-24 0 0 0,-110 35-160 0 0,-1 0 0 0 0,1 0 0 0 0,0 1 0 0 0,0-1 0 0 0,0 1 0 0 0,0-1-1 0 0,0 1 1 0 0,0 0 0 0 0,0 0 0 0 0,0 0 0 0 0,4 0 0 0 0,-6 0-19 0 0,0 0-1 0 0,1 1 1 0 0,-1-1-1 0 0,0 0 1 0 0,0 0 0 0 0,1 0-1 0 0,-1 0 1 0 0,0 0 0 0 0,0 1-1 0 0,0-1 1 0 0,1 0-1 0 0,-1 0 1 0 0,0 0 0 0 0,0 1-1 0 0,0-1 1 0 0,1 0 0 0 0,-1 0-1 0 0,0 1 1 0 0,0-1-1 0 0,0 0 1 0 0,0 0 0 0 0,0 1-1 0 0,0-1 1 0 0,0 0 0 0 0,0 1-1 0 0,0-1 1 0 0,0 0-1 0 0,0 0 1 0 0,0 1 0 0 0,0-1-1 0 0,-7 17-600 0 0,-9 4-248 0 0,-7 6-48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7:01.156"/>
    </inkml:context>
    <inkml:brush xml:id="br0">
      <inkml:brushProperty name="width" value="0.1" units="cm"/>
      <inkml:brushProperty name="height" value="0.1" units="cm"/>
      <inkml:brushProperty name="color" value="#66CC00"/>
    </inkml:brush>
  </inkml:definitions>
  <inkml:trace contextRef="#ctx0" brushRef="#br0">218 149 919 0 0,'0'0'1'0'0,"-35"-26"267"0"0,33 25-221 0 0,0-1 0 0 0,0 1 0 0 0,0 0 0 0 0,-1 0 0 0 0,1 0 0 0 0,0 0 0 0 0,0 1 0 0 0,-1-1 0 0 0,1 1 0 0 0,0-1 0 0 0,-1 1 0 0 0,1 0 0 0 0,-1 0 0 0 0,1 0 0 0 0,-3 0-1 0 0,-1 2 276 0 0,1 1 0 0 0,0 0-1 0 0,-1 0 1 0 0,1 0 0 0 0,0 1-1 0 0,1-1 1 0 0,-1 1 0 0 0,1 0-1 0 0,0 1 1 0 0,0-1 0 0 0,-5 7-1 0 0,8-10-315 0 0,1-1 0 0 0,0 0 0 0 0,0 1 0 0 0,0-1 0 0 0,0 0 0 0 0,-1 0 0 0 0,1 1 0 0 0,0-1 0 0 0,0 0 0 0 0,0 1 0 0 0,0-1 0 0 0,0 0 0 0 0,0 1 0 0 0,0-1 0 0 0,0 0 0 0 0,0 1 0 0 0,0-1 0 0 0,0 0 0 0 0,0 1 0 0 0,0-1 0 0 0,0 0 0 0 0,0 1 0 0 0,0-1 0 0 0,0 0 0 0 0,0 1 0 0 0,0-1 0 0 0,0 0 0 0 0,0 1 0 0 0,1-1 0 0 0,-1 0 0 0 0,0 0 0 0 0,1 1 0 0 0,11 2 475 0 0,23-8 653 0 0,-27 4-876 0 0,165-31 2460 0 0,-19 3-1721 0 0,316-21-335 0 0,-384 46-584 0 0,1-5-1 0 0,114-26 0 0 0,-160 25 433 0 0,-76 19 50 0 0,-72 7 0 0 0,63-10-511 0 0,-581 37 143 0 0,288-29 65 0 0,292-11-185 0 0,1 2 0 0 0,-48 11 0 0 0,90-16-71 0 0,1 0-1 0 0,0 1 1 0 0,0-1-1 0 0,0 0 1 0 0,0 0 0 0 0,0 1-1 0 0,0-1 1 0 0,0 1-1 0 0,0-1 1 0 0,0 1-1 0 0,0 0 1 0 0,0-1-1 0 0,0 1 1 0 0,0 0 0 0 0,1-1-1 0 0,-1 1 1 0 0,-1 1-1 0 0,2-2 1 0 0,0 1 0 0 0,0-1 0 0 0,0 1-1 0 0,0-1 1 0 0,0 1 0 0 0,0-1 0 0 0,0 1 0 0 0,0-1-1 0 0,0 0 1 0 0,0 1 0 0 0,1-1 0 0 0,-1 1-1 0 0,0-1 1 0 0,0 1 0 0 0,0-1 0 0 0,0 0 0 0 0,1 1-1 0 0,-1-1 1 0 0,0 0 0 0 0,1 1 0 0 0,-1-1 0 0 0,0 0-1 0 0,0 1 1 0 0,1-1 0 0 0,-1 0 0 0 0,1 1 0 0 0,0-1-1 0 0,2 2 4 0 0,0 0 0 0 0,1 0 0 0 0,0 0 0 0 0,-1 0 0 0 0,1-1 0 0 0,0 0 0 0 0,7 2 0 0 0,39 3 61 0 0,-1-3 0 0 0,58-3 0 0 0,97-16 146 0 0,30-13-133 0 0,300-24 158 0 0,-527 52-254 0 0,6 1-235 0 0,0-1 1 0 0,24 4-1 0 0,-34-3 188 0 0,0 1 0 0 0,0 0 0 0 0,-1-1-1 0 0,1 1 1 0 0,0 0 0 0 0,-1 0 0 0 0,1 1 0 0 0,3 1 0 0 0,-5-2 40 0 0,-1-1-1 0 0,1 1 1 0 0,0 0 0 0 0,0 0 0 0 0,-1-1 0 0 0,1 1-1 0 0,0 0 1 0 0,-1 0 0 0 0,1 0 0 0 0,-1 0-1 0 0,1 0 1 0 0,-1 0 0 0 0,1 0 0 0 0,-1 0 0 0 0,0 0-1 0 0,0 0 1 0 0,1 0 0 0 0,-1 0 0 0 0,0 0-1 0 0,0 0 1 0 0,0 2 0 0 0,-4 15-1058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7:05.532"/>
    </inkml:context>
    <inkml:brush xml:id="br0">
      <inkml:brushProperty name="width" value="0.1" units="cm"/>
      <inkml:brushProperty name="height" value="0.1" units="cm"/>
      <inkml:brushProperty name="color" value="#66CC00"/>
    </inkml:brush>
  </inkml:definitions>
  <inkml:trace contextRef="#ctx0" brushRef="#br0">552 60 1439 0 0,'-49'6'136'0'0,"49"-8"304"0"0,5-24 6319 0 0,14 39-5484 0 0,-7-5-768 0 0,-12-8-493 0 0,0 0 1 0 0,0 0-1 0 0,0 0 0 0 0,0 1 0 0 0,1-1 1 0 0,-1 0-1 0 0,0 0 0 0 0,0 0 0 0 0,0 0 1 0 0,0 0-1 0 0,0 0 0 0 0,0 0 0 0 0,0 1 1 0 0,0-1-1 0 0,0 0 0 0 0,0 0 0 0 0,0 0 1 0 0,0 0-1 0 0,1 0 0 0 0,-1 1 0 0 0,0-1 0 0 0,0 0 1 0 0,0 0-1 0 0,0 0 0 0 0,0 0 0 0 0,0 1 1 0 0,0-1-1 0 0,-1 0 0 0 0,1 0 0 0 0,0 0 1 0 0,0 0-1 0 0,0 0 0 0 0,0 1 0 0 0,0-1 1 0 0,0 0-1 0 0,0 0 0 0 0,0 0 0 0 0,0 0 1 0 0,0 0-1 0 0,0 0 0 0 0,0 1 0 0 0,-1-1 0 0 0,1 0 1 0 0,0 0-1 0 0,0 0 0 0 0,0 0 0 0 0,0 0 1 0 0,0 0-1 0 0,0 0 0 0 0,-1 0 0 0 0,1 0 1 0 0,0 0-1 0 0,0 0 0 0 0,0 1 0 0 0,-5 0 258 0 0,1 1-1 0 0,-1 0 1 0 0,1-1 0 0 0,-1 0-1 0 0,0 0 1 0 0,0-1-1 0 0,1 1 1 0 0,-1-1 0 0 0,-9 0-1 0 0,4 0 297 0 0,10 0-533 0 0,-1 0-1 0 0,1 0 0 0 0,-1 0 1 0 0,1 0-1 0 0,-1 0 0 0 0,1 0 1 0 0,-1 0-1 0 0,1 0 1 0 0,-1 0-1 0 0,1-1 0 0 0,-1 1 1 0 0,1 0-1 0 0,-1 0 0 0 0,1 0 1 0 0,-1-1-1 0 0,1 1 0 0 0,0 0 1 0 0,-1 0-1 0 0,1-1 1 0 0,-1 1-1 0 0,1 0 0 0 0,0-1 1 0 0,-1 1-1 0 0,1 0 0 0 0,0-1 1 0 0,-1 1-1 0 0,1-1 0 0 0,0 1 1 0 0,0-1-1 0 0,-1 1 1 0 0,1-1-1 0 0,0 1 0 0 0,0-1 1 0 0,0 1-1 0 0,0-1 0 0 0,0 1 1 0 0,-1-1-1 0 0,1 1 0 0 0,0-1 1 0 0,0 1-1 0 0,0-1 1 0 0,0 1-1 0 0,1-1 0 0 0,-1 1 1 0 0,0-1-1 0 0,0 1 0 0 0,0-1 1 0 0,0 1-1 0 0,0-1 0 0 0,1 0 1 0 0,0-9 139 0 0,-1 8-122 0 0,0 1 0 0 0,0-1 0 0 0,0 0-1 0 0,0 0 1 0 0,1 0 0 0 0,-1 1 0 0 0,1-1 0 0 0,-1 0 0 0 0,1 0 0 0 0,-1 1 0 0 0,1-1 0 0 0,0 0-1 0 0,0 1 1 0 0,0-1 0 0 0,0 1 0 0 0,0-1 0 0 0,0 1 0 0 0,1 0 0 0 0,-1-1 0 0 0,0 1-1 0 0,1 0 1 0 0,2-2 0 0 0,0 1-44 0 0,1 1 0 0 0,-1-1 0 0 0,1 1 0 0 0,-1 0 0 0 0,1 0 0 0 0,0 1 0 0 0,-1-1 0 0 0,1 1 0 0 0,0 0 0 0 0,-1 1 0 0 0,1-1 0 0 0,8 2 0 0 0,7 3 79 0 0,32 12 1 0 0,-13-4-33 0 0,-34-12-21 0 0,-1 1 1 0 0,1 0 0 0 0,-1 0 0 0 0,1 0-1 0 0,-1 1 1 0 0,0-1 0 0 0,0 1 0 0 0,0 0 0 0 0,0 0-1 0 0,0 0 1 0 0,-1 1 0 0 0,1-1 0 0 0,-1 1 0 0 0,0 0-1 0 0,0 0 1 0 0,0 0 0 0 0,-1 0 0 0 0,0 1-1 0 0,1-1 1 0 0,-1 1 0 0 0,-1-1 0 0 0,2 6 0 0 0,6 12 64 0 0,1 0 1 0 0,1 0 0 0 0,0-1-1 0 0,26 34 1 0 0,-23-31-23 0 0,-12-20-64 0 0,-1 0 1 0 0,1-1 0 0 0,0 1-1 0 0,0-1 1 0 0,0 0-1 0 0,1 1 1 0 0,-1-1-1 0 0,1 0 1 0 0,0 0-1 0 0,0-1 1 0 0,0 1 0 0 0,0-1-1 0 0,0 1 1 0 0,4 1-1 0 0,2 1 12 0 0,0 1-1 0 0,0 0 1 0 0,-1 1-1 0 0,0-1 1 0 0,-1 2-1 0 0,1-1 1 0 0,-1 1-1 0 0,-1 0 1 0 0,9 13 0 0 0,-6-8 39 0 0,0 1 0 0 0,11 26 0 0 0,-15-27 11 0 0,1-1-1 0 0,1 0 1 0 0,0-1-1 0 0,15 20 1 0 0,-11-18-62 0 0,0 1 0 0 0,0 1-1 0 0,-1 0 1 0 0,-1 0 0 0 0,-1 1 0 0 0,0 0 0 0 0,-1 0 0 0 0,-1 1-1 0 0,0 0 1 0 0,5 28 0 0 0,24 185 115 0 0,-28-192-117 0 0,6 34 7 0 0,-2 1 0 0 0,0 83-1 0 0,-4-33-17 0 0,-1-44 0 0 0,1-8 0 0 0,29 125 0 0 0,-19-116 0 0 0,-5-13 0 0 0,33 128 0 0 0,4-22 0 0 0,-45-152 0 0 0,0 0 0 0 0,-1 0 0 0 0,0 23 0 0 0,-1-9 0 0 0,0 9 36 0 0,-1 1-1 0 0,-8 51 1 0 0,-19 89-5 0 0,24-171-30 0 0,0 0 16 0 0,-11 63 1 0 0,-23 84 0 0 0,-10-47-21 0 0,21-56 60 0 0,-28 95 16 0 0,39-106-54 0 0,-2 0 0 0 0,-2-2 0 0 0,-37 70 0 0 0,6-26 40 0 0,-59 154-1 0 0,83-187-26 0 0,-2-1 0 0 0,-2 0 0 0 0,-66 90 0 0 0,56-97 196 0 0,-83 80 0 0 0,-13-13 436 0 0,-19 13-352 0 0,136-113-235 0 0,-181 124 1290 0 0,161-114 64 0 0,29-20-1893 0 0,-1 0 0 0 0,0 0 0 0 0,0-1-1 0 0,-13 3 1 0 0,20-7-498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7:20.829"/>
    </inkml:context>
    <inkml:brush xml:id="br0">
      <inkml:brushProperty name="width" value="0.1" units="cm"/>
      <inkml:brushProperty name="height" value="0.1" units="cm"/>
      <inkml:brushProperty name="color" value="#66CC00"/>
    </inkml:brush>
  </inkml:definitions>
  <inkml:trace contextRef="#ctx0" brushRef="#br0">0 66 3423 0 0,'22'-5'1416'0'0,"-19"6"-1334"0"0,0 0-1 0 0,0 0 0 0 0,0 0 0 0 0,-1 0 0 0 0,1 0 0 0 0,0 1 1 0 0,-1-1-1 0 0,4 3 0 0 0,-4-2-63 0 0,-1-1 0 0 0,0 0-1 0 0,1 0 1 0 0,0 0 0 0 0,-1 0 0 0 0,1 0-1 0 0,0 0 1 0 0,-1-1 0 0 0,1 1 0 0 0,0-1 0 0 0,0 1-1 0 0,0-1 1 0 0,0 1 0 0 0,-1-1 0 0 0,1 0 0 0 0,0 0-1 0 0,0 0 1 0 0,0 0 0 0 0,0 0 0 0 0,3-1-1 0 0,7-2 191 0 0,-1 1 0 0 0,1 1-1 0 0,0 0 1 0 0,0 1-1 0 0,0 0 1 0 0,-1 0-1 0 0,1 2 1 0 0,0-1 0 0 0,12 4-1 0 0,40 4-155 0 0,-35-8 321 0 0,0-2-1 0 0,0-2 0 0 0,40-7 1 0 0,16-2 413 0 0,-57 10-664 0 0,0-1-1 0 0,0-2 0 0 0,0-1 1 0 0,-1-1-1 0 0,0-1 0 0 0,35-16 1 0 0,-56 21-95 0 0,-4 2 0 0 0,1-1 0 0 0,-1 1 1 0 0,0 0-1 0 0,0 0 1 0 0,1 0-1 0 0,-1 0 1 0 0,1 0-1 0 0,-1 0 0 0 0,1 1 1 0 0,-1-1-1 0 0,1 1 1 0 0,0 0-1 0 0,-1-1 0 0 0,1 1 1 0 0,-1 1-1 0 0,1-1 1 0 0,0 0-1 0 0,-1 1 0 0 0,1-1 1 0 0,3 2-1 0 0,9 2-11 0 0,-1-2 0 0 0,1 0-1 0 0,0 0 1 0 0,-1-1 0 0 0,1-1 0 0 0,0-1-1 0 0,0 0 1 0 0,18-4 0 0 0,-15 3 8 0 0,1 0 0 0 0,-1 1 0 0 0,1 0 0 0 0,32 5 0 0 0,36 14 98 0 0,-55-10-55 0 0,1-2-1 0 0,1 0 1 0 0,-1-2-1 0 0,1-2 1 0 0,40-2-1 0 0,164-6 400 0 0,-88 5-259 0 0,-62-1-207 0 0,98-5 0 0 0,49-6 32 0 0,-192 14-24 0 0,0 2 0 0 0,0 1 0 0 0,61 15 0 0 0,-76-13 24 0 0,49 2 0 0 0,-76-8-32 0 0,11 1 7 0 0,1-1 1 0 0,0 2-1 0 0,0 0 0 0 0,-1 0 0 0 0,1 1 0 0 0,-1 1 0 0 0,0 0 0 0 0,17 8 0 0 0,-16-6-7 0 0,1 0 0 0 0,0-1 0 0 0,0-1 0 0 0,16 3 0 0 0,9 3 0 0 0,-23-6 0 0 0,1 0 0 0 0,0-2 0 0 0,0 0 0 0 0,28 0 0 0 0,68-10 0 0 0,-45 3 0 0 0,-44 4 0 0 0,0-1 0 0 0,0-2 0 0 0,43-10 0 0 0,-28 4 21 0 0,78-10 0 0 0,-15 3 1 0 0,-97 16-15 0 0,1 0 0 0 0,-1 0 0 0 0,0 1-1 0 0,1 0 1 0 0,-1 0 0 0 0,1 0 0 0 0,-1 0-1 0 0,1 1 1 0 0,7 2 0 0 0,-10-2-57 0 0,-1-1 1 0 0,0 1-1 0 0,0 0 0 0 0,0 0 1 0 0,0 1-1 0 0,0-1 1 0 0,0 0-1 0 0,0 1 0 0 0,-1-1 1 0 0,1 1-1 0 0,0-1 0 0 0,-1 1 1 0 0,1 0-1 0 0,-1 0 1 0 0,1 0-1 0 0,-1 0 0 0 0,0 0 1 0 0,0 0-1 0 0,0 0 0 0 0,0 0 1 0 0,0 0-1 0 0,-1 0 1 0 0,1 0-1 0 0,-1 1 0 0 0,1 1 1 0 0,1 16-4377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7:27.708"/>
    </inkml:context>
    <inkml:brush xml:id="br0">
      <inkml:brushProperty name="width" value="0.1" units="cm"/>
      <inkml:brushProperty name="height" value="0.1" units="cm"/>
      <inkml:brushProperty name="color" value="#66CC00"/>
    </inkml:brush>
  </inkml:definitions>
  <inkml:trace contextRef="#ctx0" brushRef="#br0">2525 183 455 0 0,'2'-14'5'0'0,"-2"13"42"0"0,0 0 0 0 0,0-1 0 0 0,0 1 0 0 0,0 0 1 0 0,0 0-1 0 0,0-1 0 0 0,0 1 0 0 0,0 0 0 0 0,0 0 0 0 0,0 0 0 0 0,-1-1 0 0 0,1 1 0 0 0,0 0 0 0 0,-1 0 0 0 0,1 0 0 0 0,-1 0 0 0 0,0 0 1 0 0,1 0-1 0 0,-1 0 0 0 0,-1-2 0 0 0,0 1-13 0 0,1 0 0 0 0,0-1 0 0 0,0 1 0 0 0,0 0 0 0 0,1-1 0 0 0,-1 1 0 0 0,0 0 0 0 0,1-1 0 0 0,-1 1 1 0 0,1 0-1 0 0,0-4 0 0 0,0 4-9 0 0,0 1 1 0 0,0-1-1 0 0,0 0 1 0 0,0 0 0 0 0,-1 0-1 0 0,1 0 1 0 0,-1 0-1 0 0,1 0 1 0 0,-1 1-1 0 0,0-1 1 0 0,1 0 0 0 0,-1 0-1 0 0,0 1 1 0 0,0-1-1 0 0,0 1 1 0 0,-1-1-1 0 0,1 1 1 0 0,-3-3-1 0 0,1 1 68 0 0,0 1-1 0 0,-1 0 0 0 0,1 0 1 0 0,-1 0-1 0 0,0 1 0 0 0,1-1 1 0 0,-1 1-1 0 0,0 0 0 0 0,0 0 0 0 0,0 0 1 0 0,-4 0-1 0 0,-4 1 563 0 0,0 0 0 0 0,-17 3 0 0 0,-18 0 168 0 0,-176-9 385 0 0,204 4-1107 0 0,1-1-1 0 0,-23-6 0 0 0,-24-4 263 0 0,-45 3 55 0 0,-146 4 0 0 0,33-1-226 0 0,39 0-76 0 0,142 7-113 0 0,-1 3 0 0 0,-56 10-1 0 0,20 0-2 0 0,-121 6 0 0 0,104-21 33 0 0,61 1-12 0 0,-67 4 0 0 0,-4 5 128 0 0,71-7-87 0 0,0 2 0 0 0,0 1 0 0 0,-51 13 0 0 0,41-2-44 0 0,0 1-1 0 0,-43 24 0 0 0,51-21-77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7:36.230"/>
    </inkml:context>
    <inkml:brush xml:id="br0">
      <inkml:brushProperty name="width" value="0.1" units="cm"/>
      <inkml:brushProperty name="height" value="0.1" units="cm"/>
      <inkml:brushProperty name="color" value="#66CC00"/>
    </inkml:brush>
  </inkml:definitions>
  <inkml:trace contextRef="#ctx0" brushRef="#br0">4 35 2303 0 0,'-4'-32'3343'0'0,"25"30"-3020"0"0,35 2 33 0 0,213 5 1014 0 0,-141 8-1283 0 0,33 2-22 0 0,602-26 1431 0 0,-350-4-425 0 0,-359 12-1010 0 0,92 0 197 0 0,-125 4-227 0 0,0 0 0 0 0,-1 2-1 0 0,1 1 1 0 0,36 11 0 0 0,-19 1 1 0 0,-37-15-30 0 0,1 0 0 0 0,0 1 0 0 0,0-1 0 0 0,0 0 0 0 0,-1 0 0 0 0,1 1 0 0 0,-1-1-1 0 0,1 1 1 0 0,-1-1 0 0 0,0 1 0 0 0,1 0 0 0 0,-1-1 0 0 0,0 1 0 0 0,0 0 0 0 0,0 0-1 0 0,1 3 1 0 0,-2-4-2 0 0,0 0 0 0 0,0-1 0 0 0,0 1 0 0 0,0 0 0 0 0,-1-1 0 0 0,1 1 0 0 0,0 0 0 0 0,0-1-1 0 0,0 1 1 0 0,-1 0 0 0 0,1-1 0 0 0,0 1 0 0 0,-1-1 0 0 0,1 1 0 0 0,0-1 0 0 0,-1 1 0 0 0,1-1 0 0 0,-1 1 0 0 0,1-1-1 0 0,-1 1 1 0 0,1-1 0 0 0,-1 1 0 0 0,1-1 0 0 0,-1 0 0 0 0,1 1 0 0 0,-1-1 0 0 0,0 0 0 0 0,1 1 0 0 0,-1-1-1 0 0,1 0 1 0 0,-1 0 0 0 0,0 0 0 0 0,1 0 0 0 0,-1 1 0 0 0,0-1 0 0 0,1 0 0 0 0,-1 0 0 0 0,0 0 0 0 0,1 0 0 0 0,-2-1-1 0 0,-30 0 78 0 0,31 1-70 0 0,-68-5 66 0 0,0 4-1 0 0,-132 14 0 0 0,-1 0 15 0 0,-22-19-87 0 0,125 1 0 0 0,-236 9 0 0 0,103 2 0 0 0,198-6 11 0 0,0-2 0 0 0,0-1-1 0 0,0-1 1 0 0,1-2 0 0 0,-42-12-1 0 0,97 22-10 0 0,0-1 0 0 0,25 1 0 0 0,56 7 0 0 0,-27 0 14 0 0,0-2-1 0 0,0-4 0 0 0,1-3 1 0 0,136-14-1 0 0,-111 5 93 0 0,156 9 0 0 0,9 0 15 0 0,-159-9-121 0 0,117-1 0 0 0,-192 9 0 0 0,0 2 0 0 0,0 1 0 0 0,0 1 0 0 0,56 18 0 0 0,-89-23 0 0 0,0 0 1 0 0,0 0-1 0 0,0 0 0 0 0,0 0 0 0 0,-1 0 0 0 0,1 0 0 0 0,0 0 1 0 0,0 0-1 0 0,0 0 0 0 0,0 0 0 0 0,0 0 0 0 0,0 0 0 0 0,0 0 0 0 0,0 0 1 0 0,0 0-1 0 0,0 0 0 0 0,0 0 0 0 0,0 0 0 0 0,0 0 0 0 0,0 0 0 0 0,0 0 1 0 0,0 0-1 0 0,0 0 0 0 0,0 0 0 0 0,0 0 0 0 0,0 0 0 0 0,0 1 1 0 0,0-1-1 0 0,0 0 0 0 0,0 0 0 0 0,0 0 0 0 0,0 0 0 0 0,0 0 0 0 0,0 0 1 0 0,0 0-1 0 0,0 0 0 0 0,0 0 0 0 0,0 0 0 0 0,0 0 0 0 0,0 0 0 0 0,0 0 1 0 0,0 0-1 0 0,0 0 0 0 0,0 0 0 0 0,0 1 0 0 0,0-1 0 0 0,0 0 1 0 0,0 0-1 0 0,0 0 0 0 0,0 0 0 0 0,0 0 0 0 0,-12 2 20 0 0,-14-1 34 0 0,-307 1 209 0 0,255 0-240 0 0,-390-14 8 0 0,-24 1 2 0 0,147 29-326 0 0,238-8-22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6:40.888"/>
    </inkml:context>
    <inkml:brush xml:id="br0">
      <inkml:brushProperty name="width" value="0.1" units="cm"/>
      <inkml:brushProperty name="height" value="0.1" units="cm"/>
      <inkml:brushProperty name="color" value="#F4F91B"/>
    </inkml:brush>
  </inkml:definitions>
  <inkml:trace contextRef="#ctx0" brushRef="#br0">1593 56 1375 0 0,'0'-5'304'0'0,"1"1"0"0"0,-1 0 0 0 0,1 0 0 0 0,0 1 0 0 0,1-1 0 0 0,-1 0 0 0 0,1 0 0 0 0,-1 0 0 0 0,1 1 0 0 0,0-1 0 0 0,0 1 0 0 0,5-6 0 0 0,24 14 3690 0 0,-6-3-3484 0 0,-1 1 1 0 0,0 1 0 0 0,0 1 0 0 0,34 12 0 0 0,-20-5-108 0 0,-23-8-236 0 0,-1 2 1 0 0,0 0-1 0 0,-1 1 0 0 0,1 0 1 0 0,-1 1-1 0 0,-1 0 0 0 0,21 19 1 0 0,-24-18-16 0 0,0 0 0 0 0,0 1 1 0 0,-2 0-1 0 0,1 1 0 0 0,-1 0 1 0 0,-1 0-1 0 0,0 0 1 0 0,0 1-1 0 0,-1 0 0 0 0,6 22 1 0 0,28 79 199 0 0,14 49 69 0 0,-44-121-348 0 0,-2 1 0 0 0,2 51 0 0 0,-5 86 119 0 0,-3-48-88 0 0,0-87-70 0 0,2 0 1 0 0,2 0 0 0 0,14 61-1 0 0,-3-29 25 0 0,-4 1 0 0 0,5 123 0 0 0,-12-125-44 0 0,5 127 9 0 0,7 80 16 0 0,-13-218 113 0 0,-7 102-1 0 0,-20 63 173 0 0,-6-84-129 0 0,-1 3 16 0 0,20-30-111 0 0,8 184 0 0 0,6-207-95 0 0,3 178 42 0 0,-3-180 59 0 0,30 160 1 0 0,-12-110-57 0 0,-11 33-48 0 0,-9-144 5 0 0,-2 89 56 0 0,-2 408 109 0 0,1-324 42 0 0,2-106-131 0 0,-6 100-9 0 0,2-161-65 0 0,-2 0 1 0 0,-2-1 0 0 0,-13 45-1 0 0,-13 11 60 0 0,-55 113 0 0 0,9-48-10 0 0,61-127-38 0 0,-2-2-1 0 0,-1 0 0 0 0,-1-1 1 0 0,-1-1-1 0 0,-32 27 0 0 0,39-40 9 0 0,-1-1 0 0 0,-18 10 0 0 0,19-13 4 0 0,1 1 0 0 0,-27 23 0 0 0,21-15-24 0 0,-2-1-1 0 0,0-1 1 0 0,-35 19 0 0 0,-15 11 15 0 0,57-36-1 0 0,-1-2 0 0 0,0 0 0 0 0,0-1 0 0 0,-1 0 0 0 0,0-2 0 0 0,0 0 0 0 0,-1-1 0 0 0,-32 5 0 0 0,3-5 208 0 0,-1-1 0 0 0,-61-5 0 0 0,-80-12 279 0 0,100 5 38 0 0,-162 6-1 0 0,76 16-64 0 0,-208 43 0 0 0,377-55-608 0 0,-11 2-629 0 0,6-6-2666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6:45.396"/>
    </inkml:context>
    <inkml:brush xml:id="br0">
      <inkml:brushProperty name="width" value="0.1" units="cm"/>
      <inkml:brushProperty name="height" value="0.1" units="cm"/>
      <inkml:brushProperty name="color" value="#F4F91B"/>
    </inkml:brush>
  </inkml:definitions>
  <inkml:trace contextRef="#ctx0" brushRef="#br0">2946 32 1375 0 0,'0'-2'451'0'0,"0"1"-1"0"0,0-1 1 0 0,0 1-1 0 0,0-1 1 0 0,-1 1-1 0 0,1 0 0 0 0,0-1 1 0 0,-1 1-1 0 0,1-1 1 0 0,-1 1-1 0 0,1 0 0 0 0,-1 0 1 0 0,0-1-1 0 0,-1 0 1 0 0,2 1-282 0 0,-1 0 1 0 0,0 0 0 0 0,0 0 0 0 0,0 1 0 0 0,0-1 0 0 0,0 0 0 0 0,0 1-1 0 0,0-1 1 0 0,0 1 0 0 0,0-1 0 0 0,0 1 0 0 0,-1-1 0 0 0,1 1-1 0 0,-2 0 1 0 0,-1-1-3 0 0,1 1 1 0 0,-1 0-1 0 0,0 1 0 0 0,0-1 0 0 0,1 1 0 0 0,-1 0 0 0 0,0-1 0 0 0,1 2 0 0 0,-1-1 0 0 0,1 0 1 0 0,-6 3-1 0 0,-11 11 645 0 0,-6 2-142 0 0,12-11-232 0 0,10-4-268 0 0,-1 0-1 0 0,1 0 1 0 0,0 0-1 0 0,-1-1 1 0 0,1 1-1 0 0,-1-1 1 0 0,0 0-1 0 0,1-1 1 0 0,-1 1-1 0 0,0-1 1 0 0,-6 0-1 0 0,8 0-98 0 0,-1 0-1 0 0,1 0 0 0 0,0 1 1 0 0,0-1-1 0 0,0 1 0 0 0,0 0 1 0 0,0 0-1 0 0,0 0 0 0 0,0 0 1 0 0,0 0-1 0 0,0 1 0 0 0,0-1 1 0 0,-3 4-1 0 0,-21 7 300 0 0,22-10-332 0 0,0 0 0 0 0,0 0 0 0 0,0 1 0 0 0,0 0 0 0 0,1 0 1 0 0,-6 4-1 0 0,-24 13 72 0 0,-58 9 472 0 0,82-25-472 0 0,-57 15 470 0 0,60-17-527 0 0,-1-1 1 0 0,1 0-1 0 0,-1 0 1 0 0,1-1-1 0 0,-1 0 1 0 0,1 0 0 0 0,-10-2-1 0 0,-98-12 439 0 0,-2 0 40 0 0,63 5-425 0 0,30 6 46 0 0,0-1-1 0 0,-26-9 0 0 0,-39-12 108 0 0,73 21-221 0 0,0 2 0 0 0,1 0 0 0 0,-1 1 0 0 0,0 0-1 0 0,0 2 1 0 0,-25 3 0 0 0,-83 10 25 0 0,-49 6 181 0 0,154-18-221 0 0,-10 0 37 0 0,1 1 0 0 0,0 1-1 0 0,-38 11 1 0 0,32-8-61 0 0,27-6 0 0 0,1 0 0 0 0,-1 1 0 0 0,0-1 0 0 0,1 1 0 0 0,-8 4 0 0 0,1-2 11 0 0,0 0 0 0 0,0-1 0 0 0,0 0-1 0 0,0-1 1 0 0,-1 0 0 0 0,-15-1 0 0 0,-3 1-23 0 0,-123 6 140 0 0,148-8-122 0 0,1 0 1 0 0,-1 0-1 0 0,0-1 0 0 0,-12-2 1 0 0,13 2-2 0 0,0-1 1 0 0,-1 2-1 0 0,1-1 0 0 0,-1 1 1 0 0,-7 0-1 0 0,6 2-5 0 0,0-1 0 0 0,-1-1 0 0 0,1 0 0 0 0,0 0 0 0 0,0 0 0 0 0,-1-1 0 0 0,1-1 0 0 0,0 1 0 0 0,0-1 0 0 0,-12-5 0 0 0,-76-32 0 0 0,70 30 28 0 0,-36-7 0 0 0,38 10-20 0 0,-6 0-8 0 0,21 5 0 0 0,0 0 0 0 0,1-1 0 0 0,-13-4 0 0 0,12 3 0 0 0,1 2 0 0 0,-1-1 0 0 0,1 1 0 0 0,-1 0 0 0 0,-17 1 0 0 0,19 0 0 0 0,-14 2 56 0 0,-1 0 0 0 0,1 2 0 0 0,-1 0 0 0 0,-22 8 0 0 0,19-5 32 0 0,1-1 0 0 0,-42 5 0 0 0,46-11-45 0 0,-30 4 107 0 0,47-3-143 0 0,0-1 1 0 0,-1 1-1 0 0,1 0 0 0 0,0 0 0 0 0,0 0 1 0 0,0 0-1 0 0,0 1 0 0 0,0-1 0 0 0,0 1 1 0 0,0 0-1 0 0,-4 3 0 0 0,6-4-65 0 0,1-1-1 0 0,0 1 0 0 0,-1-1 1 0 0,1 1-1 0 0,0 0 0 0 0,-1-1 1 0 0,1 1-1 0 0,0-1 0 0 0,0 1 1 0 0,-1 0-1 0 0,1-1 1 0 0,0 1-1 0 0,0 0 0 0 0,0-1 1 0 0,0 1-1 0 0,0 0 0 0 0,0-1 1 0 0,0 1-1 0 0,0 0 0 0 0,0-1 1 0 0,0 1-1 0 0,1 0 1 0 0,-1-1-1 0 0,0 1 0 0 0,0 0 1 0 0,0-1-1 0 0,1 1 0 0 0,-1 0 1 0 0,0-1-1 0 0,2 2 1 0 0,13 15-5182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37.879"/>
    </inkml:context>
    <inkml:brush xml:id="br0">
      <inkml:brushProperty name="width" value="0.1" units="cm"/>
      <inkml:brushProperty name="height" value="0.1" units="cm"/>
      <inkml:brushProperty name="color" value="#66CC00"/>
    </inkml:brush>
  </inkml:definitions>
  <inkml:trace contextRef="#ctx0" brushRef="#br0">2400 49 1375 0 0,'-25'-18'8048'0'0,"0"14"-4266"0"0,19 3-3323 0 0,0 1 0 0 0,1-1 0 0 0,-1 0 0 0 0,1-1 0 0 0,-8-2 0 0 0,-2-1-10 0 0,-1 1-1 0 0,0 1 1 0 0,0 1-1 0 0,0 0 1 0 0,0 1-1 0 0,-30 2 1 0 0,26-1-173 0 0,-145 13 746 0 0,152-12-942 0 0,-391 25 906 0 0,329-22-868 0 0,0 3-1 0 0,-81 19 1 0 0,-63 6 165 0 0,-31-19 115 0 0,-18 2 247 0 0,-66 16-316 0 0,241-19-579 0 0,33 0-6190 0 0,24-3-774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38.726"/>
    </inkml:context>
    <inkml:brush xml:id="br0">
      <inkml:brushProperty name="width" value="0.1" units="cm"/>
      <inkml:brushProperty name="height" value="0.1" units="cm"/>
      <inkml:brushProperty name="color" value="#66CC00"/>
    </inkml:brush>
  </inkml:definitions>
  <inkml:trace contextRef="#ctx0" brushRef="#br0">2709 160 7023 0 0,'15'-17'364'0'0,"21"-31"0"0"0,-33 44-364 0 0,1-1-1 0 0,0-1 1 0 0,-1-1-1 0 0,1 1 1 0 0,2-8-1 0 0,-5 13 7 0 0,-1 0-1 0 0,0 0 1 0 0,1 0-1 0 0,-1 0 0 0 0,0 0 1 0 0,1-1-1 0 0,-1 1 1 0 0,0 0-1 0 0,0 0 0 0 0,0-1 1 0 0,0 1-1 0 0,0 0 0 0 0,0 0 1 0 0,-1 0-1 0 0,1-1 1 0 0,0 1-1 0 0,-1 0 0 0 0,1 0 1 0 0,0 0-1 0 0,-1 0 1 0 0,1 0-1 0 0,-1 0 0 0 0,0-1 1 0 0,1 1-1 0 0,-1 1 0 0 0,0-1 1 0 0,0 0-1 0 0,0 0 1 0 0,0 0-1 0 0,-1-1 0 0 0,-3-1 391 0 0,0 1-1 0 0,1 0 1 0 0,-1 0-1 0 0,0 0 1 0 0,0 0-1 0 0,0 1 1 0 0,-1 0-1 0 0,1 0 1 0 0,0 0-1 0 0,0 1 1 0 0,0-1-1 0 0,-1 2 1 0 0,-6-1-1 0 0,-10 3 455 0 0,-42 11-1 0 0,20-3-673 0 0,-196 21 1457 0 0,-33 7 566 0 0,201-26-1741 0 0,-121 8 0 0 0,-74-16 239 0 0,258-5-670 0 0,-214 4 386 0 0,-238-10 153 0 0,318-7-98 0 0,-178 8 0 0 0,171 10-1940 0 0,2-3-6108 0 0,81 0 2653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3:18.437"/>
    </inkml:context>
    <inkml:brush xml:id="br0">
      <inkml:brushProperty name="width" value="0.1" units="cm"/>
      <inkml:brushProperty name="height" value="0.1" units="cm"/>
      <inkml:brushProperty name="color" value="#E71224"/>
    </inkml:brush>
  </inkml:definitions>
  <inkml:trace contextRef="#ctx0" brushRef="#br0">0 72 3967 0 0,'13'1'346'0'0,"0"1"0"0"0,-1 0 0 0 0,0 1 0 0 0,0 0 0 0 0,0 1 0 0 0,0 0 0 0 0,15 8 0 0 0,-11-5-140 0 0,-1-1 0 0 0,1-1 0 0 0,18 5 0 0 0,-1-6 385 0 0,0 0 0 0 0,54-2 0 0 0,67-12 774 0 0,-102 5-1004 0 0,224 4 1324 0 0,178-8-153 0 0,-378 5-1381 0 0,51-6 44 0 0,363-44 559 0 0,-176 36-538 0 0,-160 12-152 0 0,437-17 128 0 0,-360 34 96 0 0,-127-2-184 0 0,63-4-36 0 0,89 8 148 0 0,-90 6 14 0 0,0-8 0 0 0,270-15 0 0 0,-380-1-163 0 0,-13 1 18 0 0,-1 2 0 0 0,1 2-1 0 0,56 6 1 0 0,-94-6-128 0 0,-1 1 0 0 0,0 0 0 0 0,1 0 0 0 0,-1 0 0 0 0,0 1 0 0 0,1-1 0 0 0,-1 1 0 0 0,0 0 0 0 0,0 0 0 0 0,-1 0 0 0 0,1 1 0 0 0,0-1 0 0 0,-1 1 0 0 0,1 0 0 0 0,4 6 0 0 0,-1 6-401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39.837"/>
    </inkml:context>
    <inkml:brush xml:id="br0">
      <inkml:brushProperty name="width" value="0.1" units="cm"/>
      <inkml:brushProperty name="height" value="0.1" units="cm"/>
      <inkml:brushProperty name="color" value="#66CC00"/>
    </inkml:brush>
  </inkml:definitions>
  <inkml:trace contextRef="#ctx0" brushRef="#br0">2035 34 7455 0 0,'-14'2'1024'0'0,"11"-4"-1015"0"0,-4-5 114 0 0,4 4 133 0 0,0 1-1 0 0,-1 0 0 0 0,1 0 0 0 0,0 0 0 0 0,-1 0 1 0 0,1 0-1 0 0,-1 1 0 0 0,1 0 0 0 0,-1 0 0 0 0,0 0 1 0 0,0 0-1 0 0,-7-1 0 0 0,-52 1 2036 0 0,40 2-2089 0 0,-62 0 300 0 0,-108-4 2116 0 0,-160 1-176 0 0,169 6-1243 0 0,-218 0 4064 0 0,231 3-6551 0 0,-153-10 292 0 0,224 0 394 0 0,69 1-759 0 0,3-1-431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41.322"/>
    </inkml:context>
    <inkml:brush xml:id="br0">
      <inkml:brushProperty name="width" value="0.1" units="cm"/>
      <inkml:brushProperty name="height" value="0.1" units="cm"/>
      <inkml:brushProperty name="color" value="#66CC00"/>
    </inkml:brush>
  </inkml:definitions>
  <inkml:trace contextRef="#ctx0" brushRef="#br0">4225 200 5527 0 0,'-8'-3'-700'0'0,"7"2"958"0"0,-1 0-1 0 0,0 0 0 0 0,1 0 0 0 0,-1 1 1 0 0,0-1-1 0 0,1 1 0 0 0,-1-1 0 0 0,0 1 0 0 0,0 0 1 0 0,0-1-1 0 0,1 1 0 0 0,-1 0 0 0 0,0 0 1 0 0,0 0-1 0 0,0 1 0 0 0,0-1 0 0 0,1 0 1 0 0,-1 1-1 0 0,0-1 0 0 0,0 1 0 0 0,1-1 0 0 0,-1 1 1 0 0,0 0-1 0 0,1 0 0 0 0,-1 0 0 0 0,-2 1 1 0 0,3-1-265 0 0,0 0 1 0 0,-1 0 0 0 0,0 0 0 0 0,1 0-1 0 0,-1-1 1 0 0,1 1 0 0 0,-1-1-1 0 0,0 1 1 0 0,0-1 0 0 0,1 0 0 0 0,-1 1-1 0 0,0-1 1 0 0,0 0 0 0 0,1 0-1 0 0,-1 0 1 0 0,-3-1 0 0 0,-34-6 323 0 0,25 4 207 0 0,-48-7 2011 0 0,-86-2 0 0 0,79 12-2128 0 0,-1 3 1 0 0,-106 18-1 0 0,-369 43 1625 0 0,326-44-1741 0 0,126-9-81 0 0,0-3 0 0 0,-124-7-1 0 0,-376-39 127 0 0,271-10-198 0 0,5 1-4 0 0,-72 23 74 0 0,291 20-110 0 0,52 4 7 0 0,1-2 1 0 0,0-2 0 0 0,-73-16-1 0 0,-31-24-1152 0 0,-84-21-4630 0 0,197 59-1359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42.047"/>
    </inkml:context>
    <inkml:brush xml:id="br0">
      <inkml:brushProperty name="width" value="0.1" units="cm"/>
      <inkml:brushProperty name="height" value="0.1" units="cm"/>
      <inkml:brushProperty name="color" value="#66CC00"/>
    </inkml:brush>
  </inkml:definitions>
  <inkml:trace contextRef="#ctx0" brushRef="#br0">1458 35 5983 0 0,'-8'-18'5532'0'0,"-3"9"-4004"0"0,8 8-1573 0 0,-1 0 0 0 0,1 0 1 0 0,0 0-1 0 0,0 0 0 0 0,-1 1 0 0 0,1 0 0 0 0,-4-1 1 0 0,1 1 470 0 0,-76-2 784 0 0,0 4 0 0 0,1 4 0 0 0,-109 21 0 0 0,104-17-571 0 0,-97-1-1 0 0,73-5-220 0 0,-21-2 266 0 0,-21 1 400 0 0,-17 0-551 0 0,139-6-1963 0 0,-52-10 0 0 0,57 7-570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42.631"/>
    </inkml:context>
    <inkml:brush xml:id="br0">
      <inkml:brushProperty name="width" value="0.1" units="cm"/>
      <inkml:brushProperty name="height" value="0.1" units="cm"/>
      <inkml:brushProperty name="color" value="#66CC00"/>
    </inkml:brush>
  </inkml:definitions>
  <inkml:trace contextRef="#ctx0" brushRef="#br0">2311 107 12815 0 0,'-3'-2'204'0'0,"1"0"-1"0"0,-1 0 1 0 0,0 1-1 0 0,0-1 1 0 0,0 1-1 0 0,-1 0 0 0 0,1 0 1 0 0,0 0-1 0 0,0 1 1 0 0,0-1-1 0 0,-1 1 1 0 0,1-1-1 0 0,-5 1 1 0 0,-48 6 1239 0 0,26-1-2975 0 0,-199 17 3477 0 0,-194 23 36 0 0,346-35-1751 0 0,0-4 1 0 0,-1-4 0 0 0,1-2 0 0 0,-106-16 0 0 0,-149-42 1060 0 0,92 14-842 0 0,111 20-521 0 0,-41-6-703 0 0,57 17-5572 0 0,65 11-199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50.533"/>
    </inkml:context>
    <inkml:brush xml:id="br0">
      <inkml:brushProperty name="width" value="0.1" units="cm"/>
      <inkml:brushProperty name="height" value="0.1" units="cm"/>
      <inkml:brushProperty name="color" value="#66CC00"/>
    </inkml:brush>
  </inkml:definitions>
  <inkml:trace contextRef="#ctx0" brushRef="#br0">0 32 1375 0 0,'2'-8'64'0'0,"-2"1"8"0"0,2 2-72 0 0,0-1 0 0 0,0 1 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51.253"/>
    </inkml:context>
    <inkml:brush xml:id="br0">
      <inkml:brushProperty name="width" value="0.1" units="cm"/>
      <inkml:brushProperty name="height" value="0.1" units="cm"/>
      <inkml:brushProperty name="color" value="#66CC00"/>
    </inkml:brush>
  </inkml:definitions>
  <inkml:trace contextRef="#ctx0" brushRef="#br0">4588 73 919 0 0,'1'-5'829'0'0,"-1"1"0"0"0,1 0 0 0 0,0 0-1 0 0,0 0 1 0 0,4-7 0 0 0,-4 9-629 0 0,0 0 0 0 0,0-1 1 0 0,0 1-1 0 0,0 0 0 0 0,-1 0 0 0 0,1-1 0 0 0,-1 1 1 0 0,1-1-1 0 0,-1 1 0 0 0,0 0 0 0 0,0-1 0 0 0,0 1 1 0 0,0-1-1 0 0,0 1 0 0 0,-1-4 0 0 0,-1 8-39 0 0,0-1 0 0 0,0 1-1 0 0,1-1 1 0 0,-1 1 0 0 0,0-1-1 0 0,0 0 1 0 0,-1 1 0 0 0,1-1-1 0 0,-4 1 1 0 0,4-1-80 0 0,-7 3 129 0 0,0 0-1 0 0,-1-1 1 0 0,1 0-1 0 0,-1-1 1 0 0,0 0-1 0 0,-14 1 1 0 0,-63-1 1071 0 0,25-2-933 0 0,-395 5 1383 0 0,83-10-1390 0 0,94 2 633 0 0,143 2-932 0 0,-163 20 1 0 0,137 2 85 0 0,56-5 94 0 0,-129 0 1 0 0,23-11-143 0 0,134-5-15 0 0,-234-10 148 0 0,1-13-1 0 0,235 19-190 0 0,51 3-18 0 0,-243-25 208 0 0,69-3 159 0 0,161 26-301 0 0,-1 2 0 0 0,1 1 0 0 0,-45 6 0 0 0,-193 44 103 0 0,233-38-482 0 0,1 1 1 0 0,0 3-1 0 0,1 1 1 0 0,-49 28 0 0 0,29-7-1102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1:53.198"/>
    </inkml:context>
    <inkml:brush xml:id="br0">
      <inkml:brushProperty name="width" value="0.1" units="cm"/>
      <inkml:brushProperty name="height" value="0.1" units="cm"/>
      <inkml:brushProperty name="color" value="#66CC00"/>
    </inkml:brush>
  </inkml:definitions>
  <inkml:trace contextRef="#ctx0" brushRef="#br0">3871 139 3967 0 0,'-9'-4'179'0'0,"0"-1"-1"0"0,-1 1 1 0 0,0 1-1 0 0,0 0 0 0 0,0 0 1 0 0,0 1-1 0 0,0 0 1 0 0,-12 0-1 0 0,-31-8 128 0 0,-27-14 1108 0 0,49 13-899 0 0,0 2-1 0 0,0 1 1 0 0,-41-4-1 0 0,-6 6 83 0 0,-107 5 0 0 0,121 1 6 0 0,-127-15 1 0 0,127 7-397 0 0,-125 1 1 0 0,44 17 6 0 0,-224 4-44 0 0,290-14 5 0 0,-1 3-1 0 0,-81 14 0 0 0,114-11-82 0 0,1-3 0 0 0,-65-3 0 0 0,-93-20 533 0 0,130 15-432 0 0,-1 2-1 0 0,-134 13 0 0 0,137-5-123 0 0,-25-2-17 0 0,-97-11 0 0 0,26-1 198 0 0,115 10-187 0 0,1 2 0 0 0,-75 14 0 0 0,-100 36-169 0 0,170-37-506 0 0,2 4-219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12.329"/>
    </inkml:context>
    <inkml:brush xml:id="br0">
      <inkml:brushProperty name="width" value="0.1" units="cm"/>
      <inkml:brushProperty name="height" value="0.1" units="cm"/>
      <inkml:brushProperty name="color" value="#E71224"/>
    </inkml:brush>
  </inkml:definitions>
  <inkml:trace contextRef="#ctx0" brushRef="#br0">2116 46 2615 0 0,'1'-7'386'0'0,"0"7"-689"0"0,-1 0 286 0 0,0 1-1 0 0,-1-1 1 0 0,1 0 0 0 0,0 0 0 0 0,0 0-1 0 0,-1 1 1 0 0,1-1 0 0 0,0 0-1 0 0,0 0 1 0 0,-1 0 0 0 0,1 1-1 0 0,0-1 1 0 0,-1 0 0 0 0,1 0 0 0 0,0 0-1 0 0,-1 0 1 0 0,1 0 0 0 0,0 0-1 0 0,-1 0 1 0 0,1 0 0 0 0,-1 0 0 0 0,1 0-1 0 0,0 0 1 0 0,-1 0 0 0 0,1 0-1 0 0,0 0 1 0 0,-1 0 0 0 0,1 0 0 0 0,0 0-1 0 0,-1 0 1 0 0,1 0 0 0 0,0-1-1 0 0,-1 1 1 0 0,1 0 0 0 0,-1 0-1 0 0,-3-1 414 0 0,0 1 0 0 0,0 0 0 0 0,0 0 0 0 0,-1 0 0 0 0,1 0 0 0 0,0 1 0 0 0,0 0 0 0 0,0 0 0 0 0,0 0 0 0 0,0 0 0 0 0,0 1 0 0 0,-4 1 0 0 0,2 0-282 0 0,0-1 1 0 0,0 0-1 0 0,0 0 0 0 0,0-1 1 0 0,0 0-1 0 0,-9 1 0 0 0,1-2 256 0 0,1 0 108 0 0,-1 0 0 0 0,0-1 1 0 0,1 0-1 0 0,-26-6 1 0 0,-21-9 82 0 0,0 4 0 0 0,0 1 1 0 0,-1 4-1 0 0,-105 0 0 0 0,-121 27 455 0 0,47-6-498 0 0,-25 3-28 0 0,-182 25-226 0 0,410-40-291 0 0,-42 7 0 0 0,55-5-2139 0 0,-28 11 0 0 0,0 2-2776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13.647"/>
    </inkml:context>
    <inkml:brush xml:id="br0">
      <inkml:brushProperty name="width" value="0.1" units="cm"/>
      <inkml:brushProperty name="height" value="0.1" units="cm"/>
      <inkml:brushProperty name="color" value="#E71224"/>
    </inkml:brush>
  </inkml:definitions>
  <inkml:trace contextRef="#ctx0" brushRef="#br0">3694 55 3167 0 0,'-2'0'11'0'0,"-1"-1"-1"0"0,1 1 1 0 0,0-1 0 0 0,-1 1-1 0 0,1 0 1 0 0,-1 0-1 0 0,1 0 1 0 0,0 0-1 0 0,-1 0 1 0 0,1 0-1 0 0,0 1 1 0 0,-1-1-1 0 0,1 1 1 0 0,-3 1-1 0 0,-9 0-312 0 0,3-2 354 0 0,0 0 0 0 0,1-1 0 0 0,-1 0 0 0 0,0-1 0 0 0,0 0 0 0 0,-18-6 0 0 0,21 5 360 0 0,-10 0 203 0 0,-1 0 0 0 0,1 1-1 0 0,-1 1 1 0 0,0 1 0 0 0,0 1-1 0 0,1 0 1 0 0,-21 5-1 0 0,17-3-567 0 0,-1-1 0 0 0,0-1 0 0 0,1 0 0 0 0,-30-4 0 0 0,-39-18 704 0 0,70 15-535 0 0,-1 1 0 0 0,0 0 1 0 0,0 2-1 0 0,0 0 0 0 0,-34 1 0 0 0,-122 26-47 0 0,-15 1-50 0 0,-160-25 316 0 0,199 7-27 0 0,20 0-176 0 0,-474 3 888 0 0,480-3-588 0 0,-182-16 0 0 0,-25-4-205 0 0,0 22-29 0 0,297-8-294 0 0,-102 11-4174 0 0,73-2-556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23.496"/>
    </inkml:context>
    <inkml:brush xml:id="br0">
      <inkml:brushProperty name="width" value="0.1" units="cm"/>
      <inkml:brushProperty name="height" value="0.1" units="cm"/>
      <inkml:brushProperty name="color" value="#E71224"/>
    </inkml:brush>
  </inkml:definitions>
  <inkml:trace contextRef="#ctx0" brushRef="#br0">2207 119 2959 0 0,'-1'-1'13'0'0,"1"-1"0"0"0,0 0-1 0 0,-1 1 1 0 0,1-1-1 0 0,0 1 1 0 0,-1-1 0 0 0,0 0-1 0 0,1 1 1 0 0,-1-1-1 0 0,0 1 1 0 0,0 0 0 0 0,0-1-1 0 0,0 1 1 0 0,0 0-1 0 0,0-1 1 0 0,0 1 0 0 0,-1 0-1 0 0,1 0 1 0 0,-2-1-1 0 0,-31-18 247 0 0,25 16-242 0 0,3 1 70 0 0,-1 1-1 0 0,0 0 0 0 0,1 0 0 0 0,-1 0 0 0 0,0 0 0 0 0,0 1 0 0 0,0 1 0 0 0,0-1 0 0 0,0 1 0 0 0,0 0 0 0 0,-1 1 0 0 0,-8 1 0 0 0,-9 3 575 0 0,0 1-1 0 0,-27 12 0 0 0,-26 6 159 0 0,22-16-468 0 0,1-1 0 0 0,0-4 0 0 0,-1-1 0 0 0,0-3-1 0 0,-88-13 1 0 0,-180-15 1112 0 0,-41-6-782 0 0,-87-10 87 0 0,422 43-824 0 0,0 2 0 0 0,-1 1 0 0 0,1 1 0 0 0,0 2-1 0 0,0 0 1 0 0,0 3 0 0 0,-31 10 0 0 0,29-3-271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3:21.767"/>
    </inkml:context>
    <inkml:brush xml:id="br0">
      <inkml:brushProperty name="width" value="0.1" units="cm"/>
      <inkml:brushProperty name="height" value="0.1" units="cm"/>
      <inkml:brushProperty name="color" value="#E71224"/>
    </inkml:brush>
  </inkml:definitions>
  <inkml:trace contextRef="#ctx0" brushRef="#br0">0 223 1351 0 0,'45'-13'260'0'0,"-17"-5"944"0"0,15-9 2567 0 0,-39 26-3529 0 0,-1-1 0 0 0,0 1 1 0 0,1 0-1 0 0,-1 0 1 0 0,0 0-1 0 0,1 1 1 0 0,-1-1-1 0 0,1 1 1 0 0,-1 0-1 0 0,1 0 1 0 0,6 0-1 0 0,27 4 292 0 0,1-2-1 0 0,0-2 0 0 0,64-7 0 0 0,-75 5 70 0 0,7 1-57 0 0,34 2 0 0 0,25 1-126 0 0,45-3 471 0 0,-86 2-710 0 0,0-2-1 0 0,55-8 0 0 0,224-38 450 0 0,-77 28-556 0 0,-162 11-41 0 0,101-22 0 0 0,-56 7 19 0 0,-66 16 15 0 0,1 4 1 0 0,117 9 0 0 0,-85-1-5 0 0,113-15 101 0 0,-154 4-88 0 0,-1 3 0 0 0,85 6 0 0 0,-56 6-12 0 0,108-3 0 0 0,-116-4-40 0 0,-56 0-10 0 0,-1-2-1 0 0,36-3 0 0 0,-41 2-13 0 0,1 1 0 0 0,-1 0 0 0 0,28 5 0 0 0,12 0 0 0 0,137 16 0 0 0,-2 0 0 0 0,-5 0 67 0 0,-65-5-16 0 0,156 19 83 0 0,-215-27-57 0 0,-17-1-9 0 0,1-2 0 0 0,-1-2-1 0 0,75-6 1 0 0,87-9 951 0 0,30-3-1774 0 0,-91 5 792 0 0,-27 3-10 0 0,-57 1-5 0 0,1 4-1 0 0,101 10 0 0 0,-82 2-21 0 0,149 11 0 0 0,2-20 1339 0 0,-124-2-1050 0 0,339-26-1551 0 0,-392 21 1128 0 0,232 2 134 0 0,-12 1 0 0 0,-93-17 143 0 0,-97 8-4 0 0,1 3 0 0 0,108 6 0 0 0,-131 4-114 0 0,1-4 0 0 0,120-19 0 0 0,-181 21-22 0 0,162-19 47 0 0,-125 20-50 0 0,1 1 0 0 0,0 3 0 0 0,50 11 0 0 0,78 6 0 0 0,67-5 0 0 0,179 37 56 0 0,-327-48-32 0 0,167-13 1 0 0,-92-1-10 0 0,105 6-15 0 0,-117-4 27 0 0,39 1 10 0 0,-137 5-37 0 0,21 3 0 0 0,141 34 0 0 0,-169-25 0 0 0,72 6 0 0 0,-108-17-2 0 0,-1 0 1 0 0,27-5-1 0 0,16-1 61 0 0,-57 6-59 0 0,0 1 0 0 0,-1-1 1 0 0,1 0-1 0 0,-1 1 1 0 0,1-1-1 0 0,0 1 0 0 0,-1-1 1 0 0,1 0-1 0 0,-1 1 1 0 0,1-1-1 0 0,-1 1 1 0 0,1 0-1 0 0,-1-1 0 0 0,0 1 1 0 0,1-1-1 0 0,-1 1 1 0 0,0 0-1 0 0,1-1 0 0 0,-1 1 1 0 0,0-1-1 0 0,0 1 1 0 0,1 0-1 0 0,-1 0 0 0 0,0-1 1 0 0,0 1-1 0 0,0 0 1 0 0,0 0-1 0 0,2 23-1 0 0,-8 24-5215 0 0,0-10-704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24.274"/>
    </inkml:context>
    <inkml:brush xml:id="br0">
      <inkml:brushProperty name="width" value="0.1" units="cm"/>
      <inkml:brushProperty name="height" value="0.1" units="cm"/>
      <inkml:brushProperty name="color" value="#E71224"/>
    </inkml:brush>
  </inkml:definitions>
  <inkml:trace contextRef="#ctx0" brushRef="#br0">2019 202 3767 0 0,'-5'-6'102'0'0,"4"5"-74"0"0,0 0 0 0 0,1-1-1 0 0,-1 1 1 0 0,0 0 0 0 0,0 0 0 0 0,0 0 0 0 0,0 0-1 0 0,0 0 1 0 0,-1 0 0 0 0,1 0 0 0 0,0 0 0 0 0,0 0-1 0 0,-1 0 1 0 0,1 1 0 0 0,-1-1 0 0 0,1 1 0 0 0,0-1-1 0 0,-1 1 1 0 0,1-1 0 0 0,-1 1 0 0 0,1 0 0 0 0,-1-1-1 0 0,1 1 1 0 0,-1 0 0 0 0,1 0 0 0 0,-1 0 0 0 0,-2 1-1 0 0,-19 1-119 0 0,0-2 0 0 0,1 0 0 0 0,-1-2 0 0 0,0 0-1 0 0,0-1 1 0 0,-38-12 0 0 0,-13-4 1486 0 0,-1 3 0 0 0,-116-9-1 0 0,-50 21-645 0 0,22 2-7 0 0,164-1-277 0 0,-108-21-1 0 0,77 2-73 0 0,43 11-166 0 0,-1 0-1 0 0,0 3 1 0 0,-82-4-1 0 0,51 12-435 0 0,-1 3-1 0 0,-146 26 1 0 0,179-19-667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24.971"/>
    </inkml:context>
    <inkml:brush xml:id="br0">
      <inkml:brushProperty name="width" value="0.1" units="cm"/>
      <inkml:brushProperty name="height" value="0.1" units="cm"/>
      <inkml:brushProperty name="color" value="#E71224"/>
    </inkml:brush>
  </inkml:definitions>
  <inkml:trace contextRef="#ctx0" brushRef="#br0">1379 115 2671 0 0,'-36'-2'632'0'0,"-63"6"-1"0"0,0 1 264 0 0,-55-15 1172 0 0,-175-34 0 0 0,144 16-511 0 0,90 13-1152 0 0,-74-8 558 0 0,142 22-1650 0 0,-1 0 0 0 0,0 2 0 0 0,0 1 0 0 0,-32 6 0 0 0,18 1-2942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33.948"/>
    </inkml:context>
    <inkml:brush xml:id="br0">
      <inkml:brushProperty name="width" value="0.1" units="cm"/>
      <inkml:brushProperty name="height" value="0.1" units="cm"/>
      <inkml:brushProperty name="color" value="#E71224"/>
    </inkml:brush>
  </inkml:definitions>
  <inkml:trace contextRef="#ctx0" brushRef="#br0">2077 1 455 0 0,'-11'0'480'0'0,"0"1"0"0"0,0 1 0 0 0,0 0-1 0 0,-13 5 1 0 0,12-4 270 0 0,-1 1 0 0 0,-18 1-1 0 0,18-3-501 0 0,0 1 0 0 0,1 0 0 0 0,-1 1 0 0 0,1 1 0 0 0,0 0 0 0 0,1 0-1 0 0,-1 1 1 0 0,-17 13 0 0 0,14-10-191 0 0,0 0 0 0 0,0-1-1 0 0,-1-1 1 0 0,-16 6 0 0 0,21-10 89 0 0,-1 0-1 0 0,1-1 1 0 0,-1 0 0 0 0,1-1-1 0 0,-1 0 1 0 0,0-1 0 0 0,1 0-1 0 0,-1-1 1 0 0,1 0-1 0 0,-1-1 1 0 0,1 0 0 0 0,-22-8-1 0 0,-55-13 465 0 0,77 21-598 0 0,-18-2-9 0 0,0 1-1 0 0,-1 2 1 0 0,1 1 0 0 0,-1 1 0 0 0,-30 6 0 0 0,1-2 54 0 0,-379 32 639 0 0,135-29 216 0 0,283-9-927 0 0,-184 3 427 0 0,176 1-567 0 0,1 0 1 0 0,-1 2-1 0 0,0 1 0 0 0,1 2 0 0 0,-33 13 0 0 0,26-8-3889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34.908"/>
    </inkml:context>
    <inkml:brush xml:id="br0">
      <inkml:brushProperty name="width" value="0.1" units="cm"/>
      <inkml:brushProperty name="height" value="0.1" units="cm"/>
      <inkml:brushProperty name="color" value="#E71224"/>
    </inkml:brush>
  </inkml:definitions>
  <inkml:trace contextRef="#ctx0" brushRef="#br0">2823 53 1783 0 0,'-4'-4'52'0'0,"-1"1"0"0"0,0 0 0 0 0,0-1 0 0 0,0 1 0 0 0,0 1 0 0 0,0-1 0 0 0,-1 1 0 0 0,1 0-1 0 0,-7-1 1 0 0,-55-12 1333 0 0,54 13-925 0 0,-25-2 77 0 0,0 2-1 0 0,0 2 1 0 0,0 1 0 0 0,-66 11-1 0 0,-44 1-432 0 0,-112-26 1050 0 0,231 10-955 0 0,-46 1 138 0 0,-1 2 1 0 0,-98 15-1 0 0,88-6-284 0 0,-108-3 0 0 0,21-11 112 0 0,-198 22 0 0 0,117-3 210 0 0,-32 3 18 0 0,229-8-607 0 0,1 2 0 0 0,-87 30 0 0 0,96-26-3320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39.998"/>
    </inkml:context>
    <inkml:brush xml:id="br0">
      <inkml:brushProperty name="width" value="0.1" units="cm"/>
      <inkml:brushProperty name="height" value="0.1" units="cm"/>
      <inkml:brushProperty name="color" value="#E71224"/>
    </inkml:brush>
  </inkml:definitions>
  <inkml:trace contextRef="#ctx0" brushRef="#br0">3228 62 2071 0 0,'1'-2'90'0'0,"0"1"0"0"0,0 0 0 0 0,0-1 0 0 0,0 1 0 0 0,-1 0 0 0 0,1-1 0 0 0,0 1 0 0 0,-1-1 0 0 0,1 1 0 0 0,-1-1 0 0 0,1 1 0 0 0,-1-1 0 0 0,0 0 0 0 0,0 1 0 0 0,0-1 0 0 0,0 1 0 0 0,0-1 0 0 0,0 0-1 0 0,0 1 1 0 0,0-1 0 0 0,-1 1 0 0 0,1-1 0 0 0,0 1 0 0 0,-1-1 0 0 0,0 1 0 0 0,1-1 0 0 0,-1 1 0 0 0,0-1 0 0 0,0 1 0 0 0,1 0 0 0 0,-1-1 0 0 0,0 1 0 0 0,0 0 0 0 0,-1 0 0 0 0,1 0 0 0 0,0-1 0 0 0,0 1 0 0 0,-1 1-1 0 0,1-1 1 0 0,0 0 0 0 0,-1 0 0 0 0,1 0 0 0 0,-1 1 0 0 0,1-1 0 0 0,-1 1 0 0 0,1-1 0 0 0,-1 1 0 0 0,1 0 0 0 0,-1-1 0 0 0,0 1 0 0 0,1 0 0 0 0,-1 0 0 0 0,1 0 0 0 0,-1 0 0 0 0,0 0 0 0 0,1 1 0 0 0,-1-1 0 0 0,1 0-1 0 0,-1 1 1 0 0,1-1 0 0 0,-1 1 0 0 0,1 0 0 0 0,-1-1 0 0 0,1 1 0 0 0,0 0 0 0 0,-3 2 0 0 0,-9 7 18 0 0,9-5-81 0 0,-1 0 1 0 0,0-1-1 0 0,-1 0 1 0 0,1 0-1 0 0,0-1 1 0 0,-1 0-1 0 0,0 0 1 0 0,0 0-1 0 0,0 0 1 0 0,0-1-1 0 0,0 0 1 0 0,-9 1-1 0 0,-15 2 457 0 0,2-2 21 0 0,1 2-1 0 0,-1 1 1 0 0,-45 16 0 0 0,48-12-476 0 0,-1 0 1 0 0,0-2-1 0 0,-1-1 0 0 0,0-1 1 0 0,0-2-1 0 0,-29 2 0 0 0,14-4 417 0 0,1-1-1 0 0,-63-8 0 0 0,17-3-2 0 0,46 7-80 0 0,-49-12-1 0 0,61 10-251 0 0,-1 0-1 0 0,0 2 1 0 0,-49 1-1 0 0,-89 14 330 0 0,150-10-434 0 0,-29 0 37 0 0,-51-3 0 0 0,23-1 19 0 0,-161 10 458 0 0,57-6 100 0 0,-136-2 127 0 0,13-2-561 0 0,-32-1-28 0 0,280 1-179 0 0,-94 11 1 0 0,62 6-4714 0 0,37-3-542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42.553"/>
    </inkml:context>
    <inkml:brush xml:id="br0">
      <inkml:brushProperty name="width" value="0.1" units="cm"/>
      <inkml:brushProperty name="height" value="0.1" units="cm"/>
      <inkml:brushProperty name="color" value="#E71224"/>
    </inkml:brush>
  </inkml:definitions>
  <inkml:trace contextRef="#ctx0" brushRef="#br0">17 17 5063 0 0,'-3'-5'448'0'0,"-3"-1"-352"0"0,3 3-96 0 0,1 1 64 0 0,0 2 64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42.953"/>
    </inkml:context>
    <inkml:brush xml:id="br0">
      <inkml:brushProperty name="width" value="0.1" units="cm"/>
      <inkml:brushProperty name="height" value="0.1" units="cm"/>
      <inkml:brushProperty name="color" value="#E71224"/>
    </inkml:brush>
  </inkml:definitions>
  <inkml:trace contextRef="#ctx0" brushRef="#br0">2002 5 6191 0 0,'-9'0'153'0'0,"-8"-1"293"0"0,0 2 0 0 0,0 0 0 0 0,-24 5 1 0 0,21-2-265 0 0,-212 43 648 0 0,177-39-809 0 0,1-3 0 0 0,-76-2 1 0 0,15-10 358 0 0,-41-2 180 0 0,33 3 355 0 0,-212-37 0 0 0,281 36-469 0 0,-105 0-1 0 0,-55 18 24 0 0,162-8-419 0 0,18-1-250 0 0,1 1 0 0 0,0 1 0 0 0,-43 12 0 0 0,50-8-4274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43.700"/>
    </inkml:context>
    <inkml:brush xml:id="br0">
      <inkml:brushProperty name="width" value="0.1" units="cm"/>
      <inkml:brushProperty name="height" value="0.1" units="cm"/>
      <inkml:brushProperty name="color" value="#E71224"/>
    </inkml:brush>
  </inkml:definitions>
  <inkml:trace contextRef="#ctx0" brushRef="#br0">1728 16 2759 0 0,'-4'-2'124'0'0,"1"0"0"0"0,-1 0-1 0 0,0 0 1 0 0,0 1 0 0 0,0-1-1 0 0,0 1 1 0 0,0 0 0 0 0,-1 0-1 0 0,1 0 1 0 0,0 1-1 0 0,-6-1 1 0 0,-3 2 506 0 0,-1 0 0 0 0,-16 3-1 0 0,15-1-898 0 0,-68 9 585 0 0,-165 4 0 0 0,201-17-55 0 0,-68-2 1205 0 0,-156 17-1 0 0,-29 15-403 0 0,177-19-829 0 0,93-7-182 0 0,-148 18 94 0 0,157-17-141 0 0,1 1-1 0 0,0 1 1 0 0,0 0-1 0 0,0 2 0 0 0,1 0 1 0 0,-24 15-1 0 0,22-11-634 0 0,-1 0-245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2:44.119"/>
    </inkml:context>
    <inkml:brush xml:id="br0">
      <inkml:brushProperty name="width" value="0.1" units="cm"/>
      <inkml:brushProperty name="height" value="0.1" units="cm"/>
      <inkml:brushProperty name="color" value="#E71224"/>
    </inkml:brush>
  </inkml:definitions>
  <inkml:trace contextRef="#ctx0" brushRef="#br0">2013 34 1375 0 0,'-3'-4'138'0'0,"-1"1"-1"0"0,1 0 0 0 0,-1 0 0 0 0,0 1 0 0 0,0-1 1 0 0,0 1-1 0 0,0 0 0 0 0,0 0 0 0 0,0 0 0 0 0,-1 1 1 0 0,1-1-1 0 0,-1 1 0 0 0,1 0 0 0 0,-1 0 0 0 0,1 1 0 0 0,-9-1 1 0 0,-9 1 829 0 0,0 0 0 0 0,-28 6 0 0 0,22-3-1673 0 0,-484 15 1917 0 0,47 7 1529 0 0,441-23-2691 0 0,-181 12 413 0 0,-144 18-185 0 0,156-3-504 0 0,129-23 67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04.944"/>
    </inkml:context>
    <inkml:brush xml:id="br0">
      <inkml:brushProperty name="width" value="0.1" units="cm"/>
      <inkml:brushProperty name="height" value="0.1" units="cm"/>
      <inkml:brushProperty name="color" value="#F4F91B"/>
    </inkml:brush>
  </inkml:definitions>
  <inkml:trace contextRef="#ctx0" brushRef="#br0">4352 33 799 0 0,'-17'-18'2522'0'0,"14"16"-2440"0"0,-1 0 0 0 0,0 0-1 0 0,0 0 1 0 0,0 1 0 0 0,0 0 0 0 0,0-1 0 0 0,0 1 0 0 0,-1 1 0 0 0,1-1 0 0 0,0 1-1 0 0,0 0 1 0 0,-1 0 0 0 0,1 0 0 0 0,0 0 0 0 0,0 1 0 0 0,-1-1 0 0 0,1 1 0 0 0,-6 3 0 0 0,-9 2 659 0 0,1 2 0 0 0,-34 18 0 0 0,-1 0-98 0 0,34-19-516 0 0,-1-1 0 0 0,0 0-1 0 0,0-2 1 0 0,-1 0-1 0 0,-22 0 1 0 0,-104-3 1286 0 0,0-1-644 0 0,106 2-747 0 0,0-2 0 0 0,-62-8 0 0 0,-80-25 125 0 0,107 22 103 0 0,0 3 0 0 0,-129 3 0 0 0,77 4-232 0 0,-168 12 163 0 0,90 20-63 0 0,59-13 13 0 0,-336 47 335 0 0,309-47-369 0 0,75-10-66 0 0,-255 39 23 0 0,119-13-41 0 0,7-20 500 0 0,163-14-367 0 0,1 4-1 0 0,-1 2 1 0 0,-91 21 0 0 0,39 12-333 0 0,40-8-3592 0 0,24-10-477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4:16.969"/>
    </inkml:context>
    <inkml:brush xml:id="br0">
      <inkml:brushProperty name="width" value="0.1" units="cm"/>
      <inkml:brushProperty name="height" value="0.1" units="cm"/>
      <inkml:brushProperty name="color" value="#E71224"/>
    </inkml:brush>
  </inkml:definitions>
  <inkml:trace contextRef="#ctx0" brushRef="#br0">2 205 1375 0 0,'-1'-1'90'0'0,"1"1"-1"0"0,0-1 0 0 0,0 0 1 0 0,0 0-1 0 0,0 0 0 0 0,0 1 1 0 0,0-1-1 0 0,0 0 0 0 0,0 0 0 0 0,0 1 1 0 0,0-1-1 0 0,0 0 0 0 0,0 0 1 0 0,1 1-1 0 0,-1-1 0 0 0,0 0 1 0 0,1 0-1 0 0,-1 1 0 0 0,0-1 0 0 0,1 0 1 0 0,-1 1-1 0 0,1-1 0 0 0,-1 1 1 0 0,1-1-1 0 0,-1 1 0 0 0,1-1 1 0 0,0 1-1 0 0,-1-1 0 0 0,1 1 0 0 0,0-1 1 0 0,0 0-1 0 0,1 2 313 0 0,1-1 1 0 0,-1 0-1 0 0,0 0 0 0 0,0 1 0 0 0,0-1 0 0 0,0 1 1 0 0,1 0-1 0 0,-1-1 0 0 0,2 3 0 0 0,12 3-1388 0 0,-3-3 1198 0 0,0 0 1 0 0,0-1 0 0 0,0-1-1 0 0,0 0 1 0 0,1 0 0 0 0,17-3-1 0 0,26 2 646 0 0,-32-1-512 0 0,1 0 0 0 0,35-7 0 0 0,-40 5-192 0 0,88-18 691 0 0,27-3 262 0 0,-91 15-781 0 0,-35 7-278 0 0,1 0 0 0 0,-1 0 0 0 0,1 1 1 0 0,14 0-1 0 0,40 4 358 0 0,-1-3 0 0 0,108-12-1 0 0,-98 5-267 0 0,-1 3-1 0 0,143 12 0 0 0,-92-1-133 0 0,174-5 300 0 0,-82-3-107 0 0,-111 1-119 0 0,242-1 346 0 0,-212-7-316 0 0,-63 3-75 0 0,51-12 36 0 0,1 1 20 0 0,100 12 542 0 0,-194 4-548 0 0,164-4 165 0 0,-87 5-188 0 0,79 6 1550 0 0,128 20-3168 0 0,-228-26 1558 0 0,19 2 0 0 0,348 12 0 0 0,-112-38 52 0 0,-137 5-40 0 0,204-27 231 0 0,-335 32-210 0 0,-20 4 19 0 0,1 1 0 0 0,91-1 0 0 0,-142 9-90 0 0,0 0 0 0 0,1 0 0 0 0,-1 1 0 0 0,1-1 0 0 0,-1 0 0 0 0,0 1 0 0 0,1 0 1 0 0,-1 0-1 0 0,0 0 0 0 0,0 0 0 0 0,0 1 0 0 0,0-1 0 0 0,0 1 0 0 0,0-1 0 0 0,0 1 0 0 0,0 0 0 0 0,-1 1 0 0 0,4 2 0 0 0,-3 2-785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05.508"/>
    </inkml:context>
    <inkml:brush xml:id="br0">
      <inkml:brushProperty name="width" value="0.1" units="cm"/>
      <inkml:brushProperty name="height" value="0.1" units="cm"/>
      <inkml:brushProperty name="color" value="#F4F91B"/>
    </inkml:brush>
  </inkml:definitions>
  <inkml:trace contextRef="#ctx0" brushRef="#br0">1408 19 5151 0 0,'-7'-3'87'0'0,"1"0"-1"0"0,-1 0 1 0 0,0 1-1 0 0,1 0 1 0 0,-1 0-1 0 0,0 1 0 0 0,0 0 1 0 0,0 0-1 0 0,-1 1 1 0 0,-11 0-1 0 0,-123 5 424 0 0,-64-1-508 0 0,106-9 545 0 0,-1 4 0 0 0,-117 15 0 0 0,96 0-55 0 0,9-2-453 0 0,-160 38 1 0 0,229-39-419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05.988"/>
    </inkml:context>
    <inkml:brush xml:id="br0">
      <inkml:brushProperty name="width" value="0.1" units="cm"/>
      <inkml:brushProperty name="height" value="0.1" units="cm"/>
      <inkml:brushProperty name="color" value="#F4F91B"/>
    </inkml:brush>
  </inkml:definitions>
  <inkml:trace contextRef="#ctx0" brushRef="#br0">2463 19 4607 0 0,'-8'-6'268'0'0,"6"4"-240"0"0,1 1 0 0 0,0 0 1 0 0,-1 0-1 0 0,1 0 1 0 0,-1 0-1 0 0,1 0 0 0 0,-1 0 1 0 0,1 1-1 0 0,-1-1 1 0 0,0 0-1 0 0,0 1 0 0 0,1-1 1 0 0,-1 1-1 0 0,0 0 1 0 0,0-1-1 0 0,1 1 0 0 0,-1 0 1 0 0,-2 0-1 0 0,-3 2 145 0 0,0-1 1 0 0,0-1-1 0 0,0 1 1 0 0,0-1-1 0 0,-14-2 0 0 0,-13 1-78 0 0,-45 8-485 0 0,-91 21 1 0 0,14-2-190 0 0,73-14 547 0 0,-266 22 1647 0 0,267-28-1194 0 0,-160 32 0 0 0,51-5-110 0 0,157-30-255 0 0,1-1-1 0 0,-1-2 0 0 0,-56-7 1 0 0,-99-26 407 0 0,122 19-300 0 0,-1 2 1 0 0,-77-2-1 0 0,-46 22 101 0 0,110 0-2812 0 0,34-2-383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11.738"/>
    </inkml:context>
    <inkml:brush xml:id="br0">
      <inkml:brushProperty name="width" value="0.1" units="cm"/>
      <inkml:brushProperty name="height" value="0.1" units="cm"/>
      <inkml:brushProperty name="color" value="#F4F91B"/>
    </inkml:brush>
  </inkml:definitions>
  <inkml:trace contextRef="#ctx0" brushRef="#br0">2099 47 3423 0 0,'-3'-2'85'0'0,"-1"2"0"0"0,1-1 0 0 0,-1 0-1 0 0,0 1 1 0 0,1 0 0 0 0,-1 0-1 0 0,1 0 1 0 0,-1 0 0 0 0,0 0 0 0 0,1 1-1 0 0,-1 0 1 0 0,-3 0 0 0 0,-32 3 245 0 0,19-6-24 0 0,8 1 142 0 0,0 0-1 0 0,0-1 0 0 0,0-1 1 0 0,-21-6-1 0 0,22 6-205 0 0,1 0-1 0 0,-1 0 1 0 0,0 1 0 0 0,-20-1-1 0 0,-22-4 304 0 0,27 3-381 0 0,0 1-1 0 0,-1 0 0 0 0,1 2 0 0 0,-1 1 1 0 0,1 1-1 0 0,-1 2 0 0 0,1 0 0 0 0,-46 13 1 0 0,-123 18-143 0 0,150-31 28 0 0,-1-1 1 0 0,-61-7-1 0 0,58 2 272 0 0,-83 4-1 0 0,50 8-158 0 0,-129 9 4 0 0,174-18-141 0 0,-1-1-1 0 0,1-1 1 0 0,-63-14 0 0 0,51 5 137 0 0,0 1 0 0 0,-98-5-1 0 0,127 16-726 0 0,1 2 1 0 0,0 0-1 0 0,-1 1 0 0 0,-31 11 0 0 0,46-14 5 0 0,-35 12-3288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12.329"/>
    </inkml:context>
    <inkml:brush xml:id="br0">
      <inkml:brushProperty name="width" value="0.1" units="cm"/>
      <inkml:brushProperty name="height" value="0.1" units="cm"/>
      <inkml:brushProperty name="color" value="#F4F91B"/>
    </inkml:brush>
  </inkml:definitions>
  <inkml:trace contextRef="#ctx0" brushRef="#br0">1391 6 4287 0 0,'-296'-5'2738'0'0,"221"9"-2009"0"0,-141 26 0 0 0,65-2-404 0 0,-207 12 0 0 0,286-34-600 0 0,-86 18 0 0 0,94-10-2781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14.271"/>
    </inkml:context>
    <inkml:brush xml:id="br0">
      <inkml:brushProperty name="width" value="0.1" units="cm"/>
      <inkml:brushProperty name="height" value="0.1" units="cm"/>
      <inkml:brushProperty name="color" value="#F4F91B"/>
    </inkml:brush>
  </inkml:definitions>
  <inkml:trace contextRef="#ctx0" brushRef="#br0">1916 4 919 0 0,'11'-2'108'0'0,"-9"2"-27"0"0,0 0 0 0 0,0-1-1 0 0,0 1 1 0 0,-1 0 0 0 0,1 0 0 0 0,0 0-1 0 0,0 0 1 0 0,0 0 0 0 0,0 0 0 0 0,-1 0 0 0 0,1 1-1 0 0,0-1 1 0 0,0 1 0 0 0,-1-1 0 0 0,3 2-1 0 0,-32 10 1440 0 0,-6-2-785 0 0,1-1 0 0 0,-2-2 0 0 0,1-1 0 0 0,-65 2 0 0 0,21-1-4 0 0,-139 22 259 0 0,-100 8-158 0 0,-71-16 404 0 0,105 7-705 0 0,190-23-477 0 0,30-3-101 0 0,0 3 0 0 0,-100 20 0 0 0,134-18-341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17.734"/>
    </inkml:context>
    <inkml:brush xml:id="br0">
      <inkml:brushProperty name="width" value="0.1" units="cm"/>
      <inkml:brushProperty name="height" value="0.1" units="cm"/>
      <inkml:brushProperty name="color" value="#F4F91B"/>
    </inkml:brush>
  </inkml:definitions>
  <inkml:trace contextRef="#ctx0" brushRef="#br0">2212 165 2759 0 0,'2'-3'218'0'0,"-1"0"0"0"0,1 0 0 0 0,0 0 0 0 0,0 0 0 0 0,1 1 0 0 0,-1-1 0 0 0,0 1 0 0 0,1-1 0 0 0,0 1 0 0 0,-1 0 0 0 0,6-3 0 0 0,-3 2-100 0 0,-1 0 0 0 0,0 0 0 0 0,0-1-1 0 0,-1 1 1 0 0,6-7 0 0 0,-8 9-92 0 0,0-1 1 0 0,0 0-1 0 0,-1 1 0 0 0,1-1 0 0 0,0 0 1 0 0,-1 1-1 0 0,1-1 0 0 0,-1 0 0 0 0,1 0 1 0 0,-1 0-1 0 0,0 0 0 0 0,0 1 1 0 0,0-1-1 0 0,0 0 0 0 0,0 0 0 0 0,0 0 1 0 0,0 0-1 0 0,-1 0 0 0 0,0-2 0 0 0,0 0 107 0 0,0 0-1 0 0,0 1 0 0 0,0-1 1 0 0,-1 1-1 0 0,1 0 0 0 0,-1-1 1 0 0,0 1-1 0 0,0 0 0 0 0,0 0 1 0 0,0 0-1 0 0,-1 0 0 0 0,1 0 1 0 0,-1 1-1 0 0,0-1 0 0 0,0 1 1 0 0,0 0-1 0 0,-4-3 0 0 0,3 3 31 0 0,-1 1-1 0 0,1-1 1 0 0,-1 1-1 0 0,0 0 0 0 0,0 0 1 0 0,1 1-1 0 0,-1-1 1 0 0,0 1-1 0 0,0 0 1 0 0,0 0-1 0 0,1 1 0 0 0,-1-1 1 0 0,-5 2-1 0 0,-93 16 66 0 0,-175 8 0 0 0,-210 2 220 0 0,367-18-394 0 0,14 1 171 0 0,-204-7 0 0 0,176-16 4 0 0,-77-5 459 0 0,159 16-553 0 0,1 2-1 0 0,-56 8 0 0 0,-48 18-1443 0 0,114-19-3254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18.785"/>
    </inkml:context>
    <inkml:brush xml:id="br0">
      <inkml:brushProperty name="width" value="0.1" units="cm"/>
      <inkml:brushProperty name="height" value="0.1" units="cm"/>
      <inkml:brushProperty name="color" value="#F4F91B"/>
    </inkml:brush>
  </inkml:definitions>
  <inkml:trace contextRef="#ctx0" brushRef="#br0">1391 230 455 0 0,'-28'-3'1547'0'0,"-56"3"-1"0"0,60 1-1518 0 0,-1-1 0 0 0,0-1 0 0 0,-31-5-1 0 0,21-3 946 0 0,-46-17 0 0 0,5 1 405 0 0,-61-23 843 0 0,-19-5-650 0 0,85 35-1101 0 0,0 2-1 0 0,-97-7 0 0 0,139 21-483 0 0,1 1 0 0 0,-1 2 1 0 0,0 1-1 0 0,1 1 0 0 0,0 1 0 0 0,-1 2 0 0 0,2 0 0 0 0,-1 2 1 0 0,-27 12-1 0 0,12 1-208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19.318"/>
    </inkml:context>
    <inkml:brush xml:id="br0">
      <inkml:brushProperty name="width" value="0.1" units="cm"/>
      <inkml:brushProperty name="height" value="0.1" units="cm"/>
      <inkml:brushProperty name="color" value="#F4F91B"/>
    </inkml:brush>
  </inkml:definitions>
  <inkml:trace contextRef="#ctx0" brushRef="#br0">1270 23 4951 0 0,'-13'-2'131'0'0,"0"1"-1"0"0,0 1 0 0 0,-18 1 1 0 0,-1 0-43 0 0,-227-10 2632 0 0,70 0-1466 0 0,159 8-1095 0 0,-205-1 917 0 0,159 4-868 0 0,-83 14 0 0 0,13 12-3241 0 0,73-12-465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21.143"/>
    </inkml:context>
    <inkml:brush xml:id="br0">
      <inkml:brushProperty name="width" value="0.1" units="cm"/>
      <inkml:brushProperty name="height" value="0.1" units="cm"/>
      <inkml:brushProperty name="color" value="#F4F91B"/>
    </inkml:brush>
  </inkml:definitions>
  <inkml:trace contextRef="#ctx0" brushRef="#br0">1572 174 919 0 0,'0'-4'358'0'0,"0"0"-1"0"0,-1 0 0 0 0,0 1 0 0 0,1-1 0 0 0,-1 0 0 0 0,0 0 0 0 0,-1 0 0 0 0,1 1 0 0 0,-1-1 0 0 0,-4-6 0 0 0,5 8-201 0 0,0 1-1 0 0,0-1 1 0 0,0 1-1 0 0,0-1 1 0 0,0 1 0 0 0,-1 0-1 0 0,1-1 1 0 0,-1 1-1 0 0,1 0 1 0 0,-1 0-1 0 0,1 0 1 0 0,-1 0-1 0 0,0 0 1 0 0,0 0-1 0 0,1 1 1 0 0,-1-1-1 0 0,0 1 1 0 0,0-1-1 0 0,0 1 1 0 0,0-1-1 0 0,1 1 1 0 0,-1 0-1 0 0,0 0 1 0 0,-3 0-1 0 0,-2 1-146 0 0,0 0-1 0 0,0 0 1 0 0,0-1-1 0 0,0 0 0 0 0,0-1 1 0 0,0 1-1 0 0,0-1 1 0 0,0-1-1 0 0,-8-2 0 0 0,7 2 126 0 0,0-1 0 0 0,0 1 0 0 0,0 1 0 0 0,0 0 0 0 0,-1 0 0 0 0,1 0-1 0 0,-12 2 1 0 0,-8-2 87 0 0,-83 0 242 0 0,77 2-315 0 0,-1-2 1 0 0,0-1-1 0 0,-44-8 0 0 0,51 5-21 0 0,-228-45 940 0 0,191 40-649 0 0,-130 0 0 0 0,-34 22-51 0 0,193-7-622 0 0,0 1 0 0 0,1 1 0 0 0,-1 3 0 0 0,-43 17 0 0 0,37-9-4171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21.793"/>
    </inkml:context>
    <inkml:brush xml:id="br0">
      <inkml:brushProperty name="width" value="0.1" units="cm"/>
      <inkml:brushProperty name="height" value="0.1" units="cm"/>
      <inkml:brushProperty name="color" value="#F4F91B"/>
    </inkml:brush>
  </inkml:definitions>
  <inkml:trace contextRef="#ctx0" brushRef="#br0">915 32 1439 0 0,'-30'-5'354'0'0,"0"1"0"0"0,-1 2 0 0 0,-52 1 0 0 0,-10 0 657 0 0,-6-6 57 0 0,-150-5 1175 0 0,197 13-1931 0 0,0 1-1 0 0,-94 19 0 0 0,97-11-311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4:20.324"/>
    </inkml:context>
    <inkml:brush xml:id="br0">
      <inkml:brushProperty name="width" value="0.1" units="cm"/>
      <inkml:brushProperty name="height" value="0.1" units="cm"/>
      <inkml:brushProperty name="color" value="#E71224"/>
    </inkml:brush>
  </inkml:definitions>
  <inkml:trace contextRef="#ctx0" brushRef="#br0">13 39 4111 0 0,'-11'-17'535'0'0,"10"14"367"0"0,6 12 1125 0 0,6 10-1511 0 0,1-1-1 0 0,0-1 0 0 0,17 18 1 0 0,-25-32-421 0 0,-1 0 0 0 0,1 0 0 0 0,0-1 0 0 0,0 1-1 0 0,0-1 1 0 0,0 0 0 0 0,0 0 0 0 0,0-1 0 0 0,1 1 0 0 0,5 0 0 0 0,50 8 907 0 0,-16-4-470 0 0,-12-2-345 0 0,0-1 0 0 0,0-1 0 0 0,0-2 0 0 0,37-4 0 0 0,23 1 256 0 0,11 2-229 0 0,96 1 141 0 0,88 1 520 0 0,-129-18-705 0 0,90-3-60 0 0,-170 22-33 0 0,-21-1 26 0 0,57-5-1 0 0,-67 0-92 0 0,38-5 34 0 0,3-5 44 0 0,1 5 1 0 0,111 2 0 0 0,126-18-23 0 0,-210 12 71 0 0,-63 11-100 0 0,-1 2 1 0 0,65 8-1 0 0,-14-1 22 0 0,348 3 207 0 0,-255-10-206 0 0,21 1 8 0 0,88-9 119 0 0,-250 5-174 0 0,250 3 205 0 0,-214 3-174 0 0,16-5 0 0 0,111-17 1 0 0,-103 8 68 0 0,-59 8 725 0 0,99 10 0 0 0,18-1-2370 0 0,9-22 1534 0 0,42-2 192 0 0,-159 18-157 0 0,103 3 66 0 0,-83 4 25 0 0,107-4 0 0 0,-131-4-63 0 0,85 12 0 0 0,-46-3-3 0 0,95 10 66 0 0,-182-16-122 0 0,1-1 25 0 0,0 0 0 0 0,-1 2 0 0 0,1 0 0 0 0,0 0 0 0 0,20 9 0 0 0,-32-11 1 0 0,-1-1-1 0 0,1 0 1 0 0,0 0-1 0 0,0 0 1 0 0,0-1-1 0 0,0 1 1 0 0,0 0-1 0 0,0-1 1 0 0,3-1 0 0 0,5-2 190 0 0,-10 4-220 0 0,0 0 1 0 0,0 0-1 0 0,0 0 1 0 0,0 0 0 0 0,0 0-1 0 0,0 0 1 0 0,0 0-1 0 0,0 0 1 0 0,0 0-1 0 0,0 0 1 0 0,0 0-1 0 0,0 0 1 0 0,0 0-1 0 0,0 0 1 0 0,0 0-1 0 0,0 0 1 0 0,0 0-1 0 0,0 0 1 0 0,0 0-1 0 0,0-1 1 0 0,0 1-1 0 0,0 0 1 0 0,0 0-1 0 0,0 0 1 0 0,0 0-1 0 0,0 0 1 0 0,0 0-1 0 0,0 0 1 0 0,0 0-1 0 0,0 0 1 0 0,0 0-1 0 0,0 0 1 0 0,0 0-1 0 0,0 0 1 0 0,0 0-1 0 0,0 0 1 0 0,0 0-1 0 0,0 0 1 0 0,0 0-1 0 0,0 0 1 0 0,0 0-1 0 0,0 0 1 0 0,0 0-1 0 0,0-1 1 0 0,0 2-2 0 0,0-1 1 0 0,0 0 0 0 0,-1 0-1 0 0,1 0 1 0 0,0 0 0 0 0,0 0-1 0 0,0 0 1 0 0,-1 0-1 0 0,1 0 1 0 0,0 1 0 0 0,0-1-1 0 0,0 0 1 0 0,0 0 0 0 0,0 0-1 0 0,-1 0 1 0 0,1 1-1 0 0,0-1 1 0 0,0 0 0 0 0,0 0-1 0 0,0 0 1 0 0,0 1-1 0 0,0-1 1 0 0,0 0 0 0 0,0 0-1 0 0,-1 0 1 0 0,1 1 0 0 0,0-1-1 0 0,0 0 1 0 0,0 0-1 0 0,0 0 1 0 0,0 1 0 0 0,0-1-1 0 0,0 0 1 0 0,0 0-1 0 0,1 1 1 0 0,-1-1 0 0 0,0 0-1 0 0,0 0 1 0 0,0 0 0 0 0,0 1-1 0 0,0-1 1 0 0,0 0-1 0 0,0 0 1 0 0,0 0 0 0 0,0 1-1 0 0,1-1 1 0 0,-1 0 0 0 0,0 0-1 0 0,0 0 1 0 0,0 0-1 0 0,1 1 1 0 0,-1-1-2 0 0,0 1-1 0 0,1 0 1 0 0,-1-1 0 0 0,1 1-1 0 0,-1-1 1 0 0,1 1 0 0 0,-1-1-1 0 0,1 1 1 0 0,-1-1 0 0 0,1 1-1 0 0,0-1 1 0 0,-1 1 0 0 0,1-1-1 0 0,0 0 1 0 0,-1 1 0 0 0,1-1 0 0 0,0 0-1 0 0,-1 0 1 0 0,1 1 0 0 0,1-1-1 0 0,31 1 23 0 0,33-2 20 0 0,5-10 0 0 0,-42 5 1 0 0,58-2 0 0 0,-79 8-39 0 0,1 1 0 0 0,-1 1 0 0 0,0-1 0 0 0,0 2 0 0 0,0-1 1 0 0,10 5-1 0 0,-10-4 2 0 0,0 0 1 0 0,0 0 0 0 0,1-1 0 0 0,-1 0 0 0 0,1-1-1 0 0,11 1 1 0 0,15-2 105 0 0,1-2 0 0 0,0-2 0 0 0,37-8 0 0 0,-64 10-99 0 0,0 0-1 0 0,1 1 0 0 0,-1 0 1 0 0,0 1-1 0 0,1 0 1 0 0,-1 0-1 0 0,1 1 0 0 0,-1 0 1 0 0,15 5-1 0 0,10 1-12 0 0,0-1 0 0 0,65 3 0 0 0,-11-16-4 0 0,-63 3 27 0 0,0 2 0 0 0,36 1-1 0 0,231 12-6 0 0,-219-13 4 0 0,0-4-1 0 0,73-14 1 0 0,-85 9-3 0 0,1 4-1 0 0,0 2 1 0 0,0 3 0 0 0,0 2 0 0 0,0 3-1 0 0,66 13 1 0 0,-83-12-17 0 0,0-2 0 0 0,0-1 0 0 0,54-7 0 0 0,31 0 0 0 0,61 16 16 0 0,46-1 22 0 0,-138-19 18 0 0,-40 2-38 0 0,-16 4-18 0 0,1-3 0 0 0,71-20 0 0 0,-114 26 2 0 0,0 1 0 0 0,0 0 1 0 0,0-1-1 0 0,0 1 0 0 0,0 0 0 0 0,0-1 0 0 0,1 1 0 0 0,-1 0 0 0 0,0 0 0 0 0,0 0 0 0 0,0 0 1 0 0,0 0-1 0 0,0 0 0 0 0,0 0 0 0 0,1 1 0 0 0,1-1 0 0 0,-3 1 0 0 0,1 0-1 0 0,-1 0 1 0 0,1-1-1 0 0,-1 1 1 0 0,1 0-1 0 0,-1 0 1 0 0,0-1-1 0 0,1 1 1 0 0,-1 0-1 0 0,0 0 1 0 0,0 0-1 0 0,0 0 1 0 0,1-1-1 0 0,-1 1 1 0 0,0 0-1 0 0,0 0 1 0 0,0 0-1 0 0,0 0 1 0 0,-1 0-1 0 0,1-1 1 0 0,0 1-1 0 0,0 0 1 0 0,-1 1-1 0 0,-14 57-1605 0 0,5-29-5216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22.416"/>
    </inkml:context>
    <inkml:brush xml:id="br0">
      <inkml:brushProperty name="width" value="0.1" units="cm"/>
      <inkml:brushProperty name="height" value="0.1" units="cm"/>
      <inkml:brushProperty name="color" value="#F4F91B"/>
    </inkml:brush>
  </inkml:definitions>
  <inkml:trace contextRef="#ctx0" brushRef="#br0">1433 77 5295 0 0,'-3'-2'64'0'0,"1"-1"-1"0"0,-1 1 0 0 0,0 0 0 0 0,0 0 1 0 0,0 0-1 0 0,0 0 0 0 0,0 0 1 0 0,-1 0-1 0 0,1 1 0 0 0,0 0 0 0 0,-1-1 1 0 0,0 1-1 0 0,-4 0 0 0 0,-54-6 612 0 0,37 5-600 0 0,-48-6 103 0 0,-261-23 1005 0 0,-1 28 300 0 0,264 10-1274 0 0,0 3 0 0 0,1 3 0 0 0,-79 25-1 0 0,0 11-3115 0 0,105-33-397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24.081"/>
    </inkml:context>
    <inkml:brush xml:id="br0">
      <inkml:brushProperty name="width" value="0.1" units="cm"/>
      <inkml:brushProperty name="height" value="0.1" units="cm"/>
      <inkml:brushProperty name="color" value="#F4F91B"/>
    </inkml:brush>
  </inkml:definitions>
  <inkml:trace contextRef="#ctx0" brushRef="#br0">2342 161 2303 0 0,'6'-7'223'0'0,"1"-1"0"0"0,-1 1 0 0 0,1 0-1 0 0,1 0 1 0 0,7-5 0 0 0,-8 6 38 0 0,0 1 0 0 0,0-1 1 0 0,-1 0-1 0 0,0-1 0 0 0,0 0 0 0 0,8-11 1 0 0,-13 16-228 0 0,-1 1 0 0 0,1 0 0 0 0,0 0 1 0 0,-1 0-1 0 0,1 0 0 0 0,-1-1 0 0 0,0 1 1 0 0,1 0-1 0 0,-1 0 0 0 0,0-1 0 0 0,0 1 0 0 0,0 0 1 0 0,1 0-1 0 0,-1-1 0 0 0,-1 1 0 0 0,1 0 1 0 0,0 0-1 0 0,0-1 0 0 0,0 1 0 0 0,-1 0 0 0 0,1 0 1 0 0,-1-1-1 0 0,1 1 0 0 0,-1 0 0 0 0,1 0 1 0 0,-1 0-1 0 0,0 0 0 0 0,1 0 0 0 0,-1 0 0 0 0,0 0 1 0 0,0 0-1 0 0,0 0 0 0 0,0 0 0 0 0,0 0 1 0 0,0 0-1 0 0,0 1 0 0 0,0-1 0 0 0,0 0 0 0 0,0 1 1 0 0,0-1-1 0 0,-1 1 0 0 0,1-1 0 0 0,-1 1 1 0 0,-5-3 91 0 0,1 1 0 0 0,-1 0 1 0 0,1 1-1 0 0,-1 0 1 0 0,0 0-1 0 0,-10-1 0 0 0,-42 6-73 0 0,1 1 0 0 0,-69 17 0 0 0,76-13-40 0 0,-5 2 54 0 0,1-3 0 0 0,-1-3-1 0 0,-59-1 1 0 0,-99-29 479 0 0,13 1 377 0 0,92 23-660 0 0,-116 15-1 0 0,156-9 13 0 0,-61 7 109 0 0,-97 6-157 0 0,174-17-88 0 0,0-2-1 0 0,-69-11 1 0 0,-118-14 347 0 0,137 26-3824 0 0,57 3-413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25.004"/>
    </inkml:context>
    <inkml:brush xml:id="br0">
      <inkml:brushProperty name="width" value="0.1" units="cm"/>
      <inkml:brushProperty name="height" value="0.1" units="cm"/>
      <inkml:brushProperty name="color" value="#F4F91B"/>
    </inkml:brush>
  </inkml:definitions>
  <inkml:trace contextRef="#ctx0" brushRef="#br0">1618 54 4143 0 0,'-2'-1'112'0'0,"0"-1"-1"0"0,-1 1 0 0 0,1-1 0 0 0,-1 1 0 0 0,1 0 1 0 0,-1 0-1 0 0,1 0 0 0 0,-1 0 0 0 0,0 1 0 0 0,1-1 1 0 0,-1 1-1 0 0,0 0 0 0 0,0-1 0 0 0,-3 1 0 0 0,-5 0-833 0 0,1 0 0 0 0,0-1 0 0 0,0-1 0 0 0,-1 0 0 0 0,1 0-1 0 0,-13-6 1 0 0,-13-6 1800 0 0,29 11-916 0 0,1 1 0 0 0,-1 0 1 0 0,0 1-1 0 0,-1-1 0 0 0,1 1 0 0 0,0 1 0 0 0,0-1 0 0 0,0 1 1 0 0,-1 0-1 0 0,-8 2 0 0 0,-7 2 1154 0 0,-42 14 1 0 0,43-11-663 0 0,-41 7 0 0 0,-32-5 237 0 0,-182-9-1 0 0,253-1-851 0 0,-471-9 1288 0 0,317 10-1378 0 0,103 5-2799 0 0,25-1-500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26.822"/>
    </inkml:context>
    <inkml:brush xml:id="br0">
      <inkml:brushProperty name="width" value="0.1" units="cm"/>
      <inkml:brushProperty name="height" value="0.1" units="cm"/>
      <inkml:brushProperty name="color" value="#F4F91B"/>
    </inkml:brush>
  </inkml:definitions>
  <inkml:trace contextRef="#ctx0" brushRef="#br0">1994 28 3623 0 0,'-3'-1'51'0'0,"0"-1"-1"0"0,0 1 1 0 0,0 0-1 0 0,-1 0 1 0 0,1 0-1 0 0,0 0 0 0 0,-1 1 1 0 0,1-1-1 0 0,0 1 1 0 0,-6 0-1 0 0,-41 3 258 0 0,22 0-293 0 0,-129 1 649 0 0,-141 8 2085 0 0,233-10-2444 0 0,-102-9 1 0 0,9-1 615 0 0,-232-12-152 0 0,275 12-593 0 0,-202 11 0 0 0,149 19-666 0 0,128-15 44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43.852"/>
    </inkml:context>
    <inkml:brush xml:id="br0">
      <inkml:brushProperty name="width" value="0.1" units="cm"/>
      <inkml:brushProperty name="height" value="0.1" units="cm"/>
      <inkml:brushProperty name="color" value="#66CC00"/>
    </inkml:brush>
  </inkml:definitions>
  <inkml:trace contextRef="#ctx0" brushRef="#br0">6826 1398 6879 0 0,'-8'-4'804'0'0,"-18"-8"-1080"0"0,25 12 345 0 0,1 0 0 0 0,-1 0 0 0 0,1 0 0 0 0,-1 0 0 0 0,1 0 0 0 0,0 0 0 0 0,-1 0 0 0 0,1-1 0 0 0,-1 1 0 0 0,1 0 0 0 0,0 0 0 0 0,-1-1 0 0 0,1 1 0 0 0,-1 0 0 0 0,1 0 0 0 0,0-1 0 0 0,0 1 0 0 0,-1 0 0 0 0,1-1 0 0 0,0 1 0 0 0,-1-1 0 0 0,1 1 0 0 0,0 0 0 0 0,0-1 0 0 0,0 1 0 0 0,0-1 0 0 0,-1 1 1 0 0,1 0-1 0 0,0-1 0 0 0,0 1 0 0 0,0-1 0 0 0,0 1 0 0 0,0-1 0 0 0,0 1 0 0 0,0-1 0 0 0,0 1 0 0 0,0 0 0 0 0,0-1 0 0 0,0 1 0 0 0,1-1 0 0 0,1-1 718 0 0,-1 1-701 0 0,-1 1 1 0 0,0 0-1 0 0,1 0 0 0 0,-1-1 1 0 0,0 1-1 0 0,1 0 0 0 0,-1 0 1 0 0,0-1-1 0 0,0 1 0 0 0,1-1 1 0 0,-1 1-1 0 0,0 0 0 0 0,0-1 1 0 0,0 1-1 0 0,0 0 0 0 0,1-1 1 0 0,-1 1-1 0 0,0-1 0 0 0,0 1 0 0 0,0 0 1 0 0,0-1-1 0 0,0 1 0 0 0,0-1 1 0 0,0 1-1 0 0,0 0 0 0 0,0-1 1 0 0,0 1-1 0 0,0-1 0 0 0,-1-1 161 0 0,1 0-1 0 0,0 0 1 0 0,0 0-1 0 0,1 0 1 0 0,-1 0-1 0 0,0 0 1 0 0,1 1-1 0 0,-1-1 1 0 0,1 0-1 0 0,-1 0 1 0 0,1 0-1 0 0,0 1 1 0 0,0-1-1 0 0,0 0 1 0 0,0 1-1 0 0,0-1 1 0 0,0 1-1 0 0,0-1 1 0 0,0 1-1 0 0,1 0 1 0 0,-1-1-1 0 0,3-1 1 0 0,1-3 529 0 0,-8 5 271 0 0,3 1-1008 0 0,0 1 0 0 0,0-1 0 0 0,-1 0 0 0 0,1 0 0 0 0,0 0 0 0 0,0 0 0 0 0,0 0 0 0 0,-1 0 0 0 0,1 0 0 0 0,0 0 0 0 0,0 0 0 0 0,-1 0 0 0 0,1 0-1 0 0,0 0 1 0 0,0 0 0 0 0,0 0 0 0 0,-1 0 0 0 0,1 0 0 0 0,0 0 0 0 0,0 0 0 0 0,-1 0 0 0 0,1 0 0 0 0,0 0 0 0 0,0-1 0 0 0,0 1 0 0 0,-1 0 0 0 0,1 0 0 0 0,0 0 0 0 0,0 0 0 0 0,0 0 0 0 0,0-1-1 0 0,-1 1 1 0 0,1 0 0 0 0,0 0 0 0 0,0 0 0 0 0,0 0 0 0 0,0-1 0 0 0,0 1 0 0 0,0 0 0 0 0,0 0 0 0 0,0-1 0 0 0,-1 1 0 0 0,1 0 0 0 0,2-1 142 0 0,0 1 0 0 0,-1-1 0 0 0,1 0 1 0 0,0 0-1 0 0,-1 0 0 0 0,1 0 0 0 0,-1 0 1 0 0,1 0-1 0 0,-1 0 0 0 0,1 0 0 0 0,0-2 0 0 0,0-7 683 0 0,0 1-1 0 0,1-1 0 0 0,5-15 1 0 0,-5 17-819 0 0,0 3 17 0 0,-1 0 0 0 0,1 0-1 0 0,-2 0 1 0 0,1-1 0 0 0,0 1-1 0 0,-1-1 1 0 0,0 1 0 0 0,0-1 0 0 0,-1 1-1 0 0,0-1 1 0 0,0 0 0 0 0,0 1-1 0 0,-2-12 1 0 0,2 12-23 0 0,-1 0 1 0 0,2 1-1 0 0,-1-1 0 0 0,0 0 1 0 0,1 0-1 0 0,0 0 0 0 0,0 0 1 0 0,3-6-1 0 0,-1-1 15 0 0,-1-3 13 0 0,-2 13-62 0 0,0 0-1 0 0,0 1 0 0 0,0-1 1 0 0,1 0-1 0 0,-1 0 0 0 0,0 0 1 0 0,1 1-1 0 0,-1-1 0 0 0,1 0 1 0 0,0 0-1 0 0,-1 1 0 0 0,1-1 1 0 0,2-2-1 0 0,7-11 73 0 0,0-1 1 0 0,13-29-1 0 0,-11 20 75 0 0,-3 8-92 0 0,-5 10-46 0 0,0 1 0 0 0,-1-1 0 0 0,0 1 0 0 0,0-1 0 0 0,-1 0 0 0 0,1-1 0 0 0,-2 1 0 0 0,1 0 0 0 0,0-8 0 0 0,-1-15 143 0 0,0 20-115 0 0,0 0 0 0 0,-1 0 0 0 0,-3-15 0 0 0,-5-7-7 0 0,6 24-27 0 0,0 0 0 0 0,0 0 0 0 0,0 0 0 0 0,0-10 0 0 0,2 8 14 0 0,-2 1 0 0 0,1-1 0 0 0,-1 1 0 0 0,-7-17-1 0 0,-3-20 59 0 0,11 41-70 0 0,-1 0 0 0 0,0 0-1 0 0,0 0 1 0 0,0 0 0 0 0,-1 0-1 0 0,0 0 1 0 0,-4-6 0 0 0,4 7-3 0 0,0 0 1 0 0,0-1 0 0 0,1 1-1 0 0,-1-1 1 0 0,1 1 0 0 0,0-1-1 0 0,-2-9 1 0 0,2 7-3 0 0,0 0 1 0 0,0 0-1 0 0,-1 1 0 0 0,0-1 1 0 0,0 1-1 0 0,-1-1 1 0 0,1 1-1 0 0,-1 0 0 0 0,-8-8 1 0 0,-5-9 4 0 0,13 18-10 0 0,0 0 0 0 0,-1 0 0 0 0,0 0 0 0 0,-8-7 0 0 0,-18-18 0 0 0,24 23 15 0 0,-1 0 0 0 0,0 1 0 0 0,-1 0 0 0 0,1 0 0 0 0,-1 1 0 0 0,0 0 0 0 0,-14-6 0 0 0,9 5-7 0 0,4 1-6 0 0,0 2 1 0 0,-1-1-1 0 0,0 2 1 0 0,1-1-1 0 0,-17-1 0 0 0,16 3 7 0 0,1-1-1 0 0,-1 0 0 0 0,0 0 0 0 0,1-1 1 0 0,-15-7-1 0 0,14 6 0 0 0,0 0 0 0 0,0 0-1 0 0,-1 1 1 0 0,1 1 0 0 0,-22-2-1 0 0,16 2 2 0 0,-29-8 0 0 0,9 0 3 0 0,0 2 0 0 0,0 2-1 0 0,-71-3 1 0 0,-114 14 5 0 0,109-5 48 0 0,47-1-66 0 0,-170-16 1 0 0,159 8 53 0 0,-236-17-42 0 0,236 23-11 0 0,-47 2 0 0 0,-17 3 0 0 0,73-3 0 0 0,-53 6 0 0 0,94-4 16 0 0,1-2 1 0 0,-46-6-1 0 0,14 1-1 0 0,-181-10 49 0 0,0 9-64 0 0,75-5 46 0 0,77 3-28 0 0,-46-10-18 0 0,-3 0 0 0 0,111 18 0 0 0,-157-8 0 0 0,23 21 0 0 0,-44-1 0 0 0,117-22 0 0 0,-192 29 0 0 0,70-5 0 0 0,90-8 0 0 0,-128 12 0 0 0,-5-1 64 0 0,207-14-64 0 0,-53-6 0 0 0,8 1 0 0 0,-79 11 0 0 0,90-3 0 0 0,-57 10 0 0 0,-50 6 0 0 0,77-21 0 0 0,80 0 0 0 0,-48 2 0 0 0,31-2 0 0 0,36-1 0 0 0,0 1 0 0 0,0 0 0 0 0,0 0 0 0 0,-12 3 0 0 0,-176 26 0 0 0,168-24 0 0 0,0 0 0 0 0,-39 15 0 0 0,31-10 0 0 0,-8 0 0 0 0,33-8 0 0 0,0 0 0 0 0,0 1 0 0 0,1 0 0 0 0,-19 9 0 0 0,27-10 0 0 0,1 0 0 0 0,-1 0 0 0 0,1 1 0 0 0,-1 0 0 0 0,1-1 0 0 0,0 1 0 0 0,0 0 0 0 0,0 0 0 0 0,1 0 0 0 0,-1 0 0 0 0,0 1 0 0 0,1-1 0 0 0,0 0 0 0 0,0 1 0 0 0,0-1 0 0 0,0 0 0 0 0,0 8 0 0 0,-5 12 0 0 0,2-8-6 0 0,1 1-1 0 0,1-1 1 0 0,0 0 0 0 0,1 1 0 0 0,1-1-1 0 0,0 1 1 0 0,3 17 0 0 0,0 26-8 0 0,-3-33 14 0 0,1-1 0 0 0,1 1 0 0 0,7 32 0 0 0,-3-39 0 0 0,0 0 0 0 0,15 26 0 0 0,-5-12 0 0 0,-14-25 0 0 0,1-1 0 0 0,-1 1 0 0 0,-1 0 0 0 0,0 0 0 0 0,0 0 0 0 0,0 1 0 0 0,-1-1 0 0 0,-1 14 0 0 0,1 29 0 0 0,2-29 0 0 0,-2 0 0 0 0,-5 41 0 0 0,3-39 0 0 0,0-1 0 0 0,3 31 0 0 0,1-21 0 0 0,10 66 0 0 0,-9-86 0 0 0,2 0 0 0 0,8 21 0 0 0,4 12 0 0 0,-14-40 0 0 0,-1-1 0 0 0,1 0 0 0 0,1 0 0 0 0,-1 0 0 0 0,0 0 0 0 0,1 0 0 0 0,5 4 0 0 0,6 11 0 0 0,-11-16-2 0 0,1 1 0 0 0,-1-1 0 0 0,1 1 0 0 0,0-1 0 0 0,0 0 0 0 0,0-1 0 0 0,0 1 0 0 0,0-1 0 0 0,1 0 0 0 0,0-1 0 0 0,-1 1 0 0 0,1-1 0 0 0,11 2 0 0 0,8 2-9 0 0,0-2-1 0 0,28 1 0 0 0,-36-3 11 0 0,108 5 1 0 0,154-12 0 0 0,-187 4 0 0 0,-52 2 0 0 0,0-2 0 0 0,39-7 0 0 0,-20 0 0 0 0,102-1 0 0 0,75 22 0 0 0,-92-7 0 0 0,-69-4 0 0 0,53-10 0 0 0,134-8 0 0 0,-99 8 0 0 0,-124 6 0 0 0,88-7 0 0 0,89-4 0 0 0,204-27 0 0 0,-307 32 0 0 0,66-7 0 0 0,26 3 0 0 0,-109 9 0 0 0,217 7 0 0 0,0 6 0 0 0,-178-6 0 0 0,99-4 0 0 0,19 2 0 0 0,-61 10 0 0 0,-151-13 0 0 0,-32 0 0 0 0,0 1 0 0 0,1 0 0 0 0,11 1 0 0 0,219 39 0 0 0,-174-27 0 0 0,-43-7 0 0 0,1-1 0 0 0,1-2 0 0 0,25 1 0 0 0,76 8 0 0 0,37-1 0 0 0,-26-12 0 0 0,-132 2 9 0 0,-5-1-7 0 0,1 0 0 0 0,-1 0 0 0 0,1 0-1 0 0,-1 0 1 0 0,0 0 0 0 0,1 0 0 0 0,-1 0 0 0 0,1 0 0 0 0,-1 0-1 0 0,1 0 1 0 0,-1 0 0 0 0,0 0 0 0 0,1 0 0 0 0,-1 0 0 0 0,1 0-1 0 0,-1-1 1 0 0,0 1 0 0 0,1 0 0 0 0,-1 0 0 0 0,1 0 0 0 0,-1-1-1 0 0,0 1 1 0 0,1 0 0 0 0,-1 0 0 0 0,0-1 0 0 0,1 1 0 0 0,-1 0-1 0 0,0-1 1 0 0,1 1 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46.372"/>
    </inkml:context>
    <inkml:brush xml:id="br0">
      <inkml:brushProperty name="width" value="0.1" units="cm"/>
      <inkml:brushProperty name="height" value="0.1" units="cm"/>
      <inkml:brushProperty name="color" value="#E71224"/>
    </inkml:brush>
  </inkml:definitions>
  <inkml:trace contextRef="#ctx0" brushRef="#br0">11 22 8927 0 0,'-2'-1'392'0'0,"-1"-1"88"0"0,1 0-384 0 0,0 0-96 0 0,0 2 0 0 0,2-2 0 0 0,4 4 80 0 0,-4-4 0 0 0,2 0 0 0 0,-2-1 0 0 0,3 1-80 0 0,1-4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3:52.045"/>
    </inkml:context>
    <inkml:brush xml:id="br0">
      <inkml:brushProperty name="width" value="0.1" units="cm"/>
      <inkml:brushProperty name="height" value="0.1" units="cm"/>
      <inkml:brushProperty name="color" value="#E71224"/>
    </inkml:brush>
  </inkml:definitions>
  <inkml:trace contextRef="#ctx0" brushRef="#br0">7931 1412 6767 0 0,'-9'0'373'0'0,"7"-1"-199"0"0,1 1-1 0 0,0 0 1 0 0,0 0 0 0 0,0-1-1 0 0,-1 1 1 0 0,1 0 0 0 0,0 0 0 0 0,0 0-1 0 0,-1 0 1 0 0,1 1 0 0 0,0-1-1 0 0,0 0 1 0 0,-1 0 0 0 0,1 1 0 0 0,0-1-1 0 0,0 1 1 0 0,0-1 0 0 0,0 1-1 0 0,-1-1 1 0 0,1 1 0 0 0,0 0 0 0 0,0-1-1 0 0,0 1 1 0 0,0 0 0 0 0,1 0-1 0 0,-1 0 1 0 0,0 0 0 0 0,0 0 0 0 0,-1 2-1 0 0,1-1 10 0 0,0 0 1 0 0,-1-1-1 0 0,0 1 0 0 0,1 0 0 0 0,-1 0 0 0 0,0-1 0 0 0,0 1 0 0 0,0-1 0 0 0,0 1 0 0 0,0-1 0 0 0,0 0 1 0 0,0 0-1 0 0,-4 2 0 0 0,-32 8 1355 0 0,-17-5 2023 0 0,44-10-3358 0 0,-5-3 90 0 0,16 7-279 0 0,-1 0 1 0 0,1 0-1 0 0,0 0 1 0 0,0 0-1 0 0,-1 0 1 0 0,1 0-1 0 0,0 0 0 0 0,-1 0 1 0 0,1 0-1 0 0,0 0 1 0 0,-1 0-1 0 0,1 1 1 0 0,0-1-1 0 0,0 0 1 0 0,-1 0-1 0 0,1 0 1 0 0,0 0-1 0 0,0 0 1 0 0,-1 1-1 0 0,1-1 1 0 0,0 0-1 0 0,0 0 0 0 0,0 1 1 0 0,-1-1-1 0 0,1 0 1 0 0,0 0-1 0 0,0 0 1 0 0,0 1-1 0 0,0-1 1 0 0,-1 0-1 0 0,1 1 1 0 0,0-1-1 0 0,0 0 1 0 0,0 0-1 0 0,0 1 1 0 0,0-1-1 0 0,0 0 0 0 0,0 1 1 0 0,0-1-1 0 0,0 0 1 0 0,0 1-1 0 0,0-1 1 0 0,0 1 622 0 0,2-1-498 0 0,-1 0 1 0 0,0 0-1 0 0,1-1 1 0 0,-1 1-1 0 0,0 0 1 0 0,1-1-1 0 0,-1 1 1 0 0,0-1-1 0 0,0 0 1 0 0,0 1-1 0 0,1-1 1 0 0,-1 0-1 0 0,0 0 1 0 0,0 0-1 0 0,0 0 1 0 0,0 0-1 0 0,0 0 1 0 0,-1 0-1 0 0,2-2 1 0 0,16-28 1434 0 0,-3 6-708 0 0,-12 21-830 0 0,0 1 1 0 0,-1-1-1 0 0,1 1 0 0 0,-1-1 1 0 0,0 0-1 0 0,0 0 0 0 0,0 0 1 0 0,-1 0-1 0 0,1 0 0 0 0,-1-1 0 0 0,0 1 1 0 0,0 0-1 0 0,0-7 0 0 0,-1 4 61 0 0,0-1-1 0 0,-1 1 1 0 0,0-1 0 0 0,0 0-1 0 0,-1 1 1 0 0,-4-14-1 0 0,-2-1 171 0 0,-1-1-1 0 0,-18-33 1 0 0,23 49-218 0 0,1 0-1 0 0,1 0 1 0 0,0 0-1 0 0,0-1 1 0 0,0 1-1 0 0,0-1 1 0 0,1 1-1 0 0,1-1 1 0 0,-1-7-1 0 0,-3-18 119 0 0,2 30-143 0 0,1-1 0 0 0,0 1-1 0 0,1 0 1 0 0,-1-1 0 0 0,1 1 0 0 0,-1-1 0 0 0,1 1-1 0 0,0-1 1 0 0,0 1 0 0 0,1 0 0 0 0,-1-1-1 0 0,1 1 1 0 0,0-1 0 0 0,-1 1 0 0 0,1 0 0 0 0,1 0-1 0 0,-1-1 1 0 0,2-2 0 0 0,-2 4-9 0 0,1 0-1 0 0,-1-1 1 0 0,0 1 0 0 0,-1-1-1 0 0,1 1 1 0 0,0-1 0 0 0,-1 0-1 0 0,1 1 1 0 0,-1-1 0 0 0,0 0-1 0 0,0 1 1 0 0,0-1 0 0 0,0 0-1 0 0,0 1 1 0 0,-1-4 0 0 0,1-23 123 0 0,-1 4-41 0 0,1 22-92 0 0,-1 1-1 0 0,1-1 0 0 0,0 1 0 0 0,-1-1 0 0 0,1 1 0 0 0,0-1 1 0 0,1 1-1 0 0,-1-1 0 0 0,1-2 0 0 0,2-6 17 0 0,-1 0 0 0 0,0 0 0 0 0,-1-1 0 0 0,0 1 0 0 0,-2-19-1 0 0,1 15-19 0 0,0-1 0 0 0,3-15 0 0 0,0 7-1 0 0,-3 18 2 0 0,1 0-1 0 0,-1 0 0 0 0,1 0 1 0 0,1 0-1 0 0,-1 1 0 0 0,1-1 0 0 0,3-6 1 0 0,14-22 26 0 0,-11 22-20 0 0,-2 1 1 0 0,8-18-1 0 0,-12 21 2 0 0,0 0 1 0 0,-1-1-1 0 0,1 1 0 0 0,-2 0 0 0 0,1-1 1 0 0,-1 1-1 0 0,-2-13 0 0 0,2 9 5 0 0,-1-1 1 0 0,3-16-1 0 0,-1 23-13 0 0,-1 1 0 0 0,0 0 1 0 0,0-1-1 0 0,-1 1 0 0 0,1-1 0 0 0,-1 1 0 0 0,0 0 0 0 0,-1-1 1 0 0,-2-7-1 0 0,-25-44 32 0 0,13 27-26 0 0,12 22-2 0 0,0-1 0 0 0,-1 1-1 0 0,0 0 1 0 0,-1 0 0 0 0,1 0 0 0 0,-1 1 0 0 0,-1 0 0 0 0,1 0-1 0 0,-1 1 1 0 0,-12-9 0 0 0,4 7 9 0 0,1 1 0 0 0,-1 1 0 0 0,0 0 1 0 0,0 1-1 0 0,-1 1 0 0 0,1 1 0 0 0,-22-3 0 0 0,-41-11 32 0 0,65 14-41 0 0,0 1 0 0 0,1 1-1 0 0,-1 0 1 0 0,0 0 0 0 0,-19 3 0 0 0,-26-2 384 0 0,-266-11-559 0 0,105 24 169 0 0,129-6 0 0 0,62-6 376 0 0,-1-2 0 0 0,-38-6 0 0 0,-30 0-1320 0 0,-60-4 944 0 0,-1 0 0 0 0,-14 5 0 0 0,88 7 44 0 0,-86 13 0 0 0,110-9-44 0 0,-120-7 0 0 0,61-1 0 0 0,-29-8 0 0 0,98 6 0 0 0,-83 0 0 0 0,-65 6 0 0 0,112-3 0 0 0,-100 11 0 0 0,144-6 0 0 0,-81-4 0 0 0,-6-7 28 0 0,-169-12 72 0 0,181 14-100 0 0,-150 12 0 0 0,262-6 0 0 0,-218 22 0 0 0,-56-9 64 0 0,253-12-64 0 0,1-2 0 0 0,-40-6 0 0 0,40 3 0 0 0,1 2 0 0 0,-46 0 0 0 0,27 3 20 0 0,0-2-1 0 0,-72-12 1 0 0,75 8-15 0 0,-246-13-5 0 0,137 10 0 0 0,-2 0 0 0 0,132 7 0 0 0,-32-6 0 0 0,36 4 0 0 0,0 1 0 0 0,0 1 0 0 0,-30 0 0 0 0,-80 4 0 0 0,32-2 0 0 0,2 0 0 0 0,51 1 0 0 0,-21 3 0 0 0,-38 4 64 0 0,88-7-64 0 0,-1-1 0 0 0,1-1 0 0 0,-1 0 0 0 0,-19-2 0 0 0,-7 0 0 0 0,5 1 0 0 0,10 1 0 0 0,-33 3 0 0 0,-77 8 0 0 0,110-6 0 0 0,-43 16 0 0 0,44-13 0 0 0,-45 9 0 0 0,7 0 44 0 0,43-11-37 0 0,1-2-1 0 0,-19 4 1 0 0,-115 10-7 0 0,131-18 0 0 0,0 0 0 0 0,0-1 0 0 0,-36-7 0 0 0,2 1 0 0 0,-9-2 0 0 0,31 4 0 0 0,-48-2 0 0 0,70 7 0 0 0,0 0 0 0 0,0 1 0 0 0,0 0 0 0 0,0 1 0 0 0,1-1 0 0 0,-1 2 0 0 0,1-1 0 0 0,-1 1 0 0 0,1 0 0 0 0,-9 5 0 0 0,12-4 0 0 0,0-1 0 0 0,0 1 0 0 0,1 0 0 0 0,-1 1 0 0 0,1-1 0 0 0,0 1 0 0 0,0 0 0 0 0,0 0 0 0 0,1 0 0 0 0,-1 0 0 0 0,1 1 0 0 0,1-1 0 0 0,-1 1 0 0 0,-3 10 0 0 0,0 9 0 0 0,0-1 0 0 0,-3 35 0 0 0,3-24 0 0 0,2 0 0 0 0,0 0 0 0 0,3 0 0 0 0,0 0 0 0 0,3 0 0 0 0,8 54 0 0 0,7 8 0 0 0,10 82 0 0 0,-25-144 0 0 0,-2-23 0 0 0,1 0 0 0 0,0 0 0 0 0,1 0 0 0 0,5 17 0 0 0,1-3 0 0 0,-6-16 0 0 0,1-1 0 0 0,8 19 0 0 0,-8-21 0 0 0,0-1 0 0 0,1 1 0 0 0,0 0 0 0 0,1-1 0 0 0,-1 0 0 0 0,7 6 0 0 0,7 10 0 0 0,7 6 0 0 0,-5-12 0 0 0,2 0 0 0 0,0-2 0 0 0,1 0 0 0 0,0-1 0 0 0,38 14 0 0 0,-32-18 0 0 0,0-1 0 0 0,1-2 0 0 0,-1-1 0 0 0,1-2 0 0 0,56 1 0 0 0,1 0 0 0 0,-35 0 0 0 0,-15 0 0 0 0,-1-2 0 0 0,57-3 0 0 0,-19-2 0 0 0,126 9 0 0 0,-166-4 0 0 0,73-1 0 0 0,-75-2 0 0 0,0 1 0 0 0,1 1 0 0 0,-1 2 0 0 0,32 7 0 0 0,-8 1 0 0 0,1-2 0 0 0,86 1 0 0 0,-97-8 0 0 0,-28-1 0 0 0,0 0 0 0 0,22 5 0 0 0,11 2 0 0 0,-25-3 0 0 0,50 9 0 0 0,-2-2 0 0 0,-35-7 0 0 0,83 9 0 0 0,119 6 0 0 0,-212-18 0 0 0,40-1 0 0 0,4-1 0 0 0,-50 0 0 0 0,53-6 0 0 0,-17 0 0 0 0,75 4 0 0 0,-54 8 0 0 0,-42-2 0 0 0,1-2 0 0 0,52-3 0 0 0,-39-1 0 0 0,18 1 0 0 0,16 2 0 0 0,-59-1-1 0 0,42 5-51 0 0,6 5 41 0 0,52 6 11 0 0,-75-10 0 0 0,89-3 0 0 0,-102-3 0 0 0,38 1 0 0 0,7-4 0 0 0,-12-2 0 0 0,0 1 0 0 0,5 1 0 0 0,46-1 0 0 0,198-13 0 0 0,-287 16 0 0 0,41 1 0 0 0,7 0 0 0 0,-3 0 0 0 0,2-1 0 0 0,-62 0 0 0 0,100 4 0 0 0,21 8 0 0 0,-108-11 0 0 0,40-1 0 0 0,9-3 0 0 0,-4 1 0 0 0,6 4 0 0 0,0 3 0 0 0,-2-1 0 0 0,41-6 0 0 0,50-5 0 0 0,-118 5 0 0 0,-14 2 0 0 0,49 1 0 0 0,-58 3 0 0 0,51 5 0 0 0,5 0 0 0 0,66-1 0 0 0,16 7 0 0 0,-91-8 0 0 0,13-1 0 0 0,-11-3 0 0 0,-5-3 0 0 0,0-3 0 0 0,43-5 0 0 0,-68-1-16 0 0,-39 7 28 0 0,-1 1 0 0 0,1 0 0 0 0,21-1 0 0 0,-26 3-53 0 0,-1 1 1 0 0,1-1-1 0 0,0 1 1 0 0,0 1 0 0 0,-1-1-1 0 0,1 1 1 0 0,0 0-1 0 0,-1 0 1 0 0,0 0 0 0 0,1 1-1 0 0,4 3 1 0 0,4 11-2316 0 0,44 61-811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5:02.815"/>
    </inkml:context>
    <inkml:brush xml:id="br0">
      <inkml:brushProperty name="width" value="0.1" units="cm"/>
      <inkml:brushProperty name="height" value="0.1" units="cm"/>
      <inkml:brushProperty name="color" value="#E71224"/>
    </inkml:brush>
  </inkml:definitions>
  <inkml:trace contextRef="#ctx0" brushRef="#br0">159 249 2879 0 0,'6'-3'168'0'0,"-1"0"0"0"0,0 0 0 0 0,1 0 0 0 0,0 1 0 0 0,11-4 0 0 0,19-2 344 0 0,1 2 0 0 0,0 1-1 0 0,74 1 1 0 0,28-3 105 0 0,-56-2 76 0 0,-22 3 77 0 0,77-16-1 0 0,37-10-188 0 0,-58 12-146 0 0,-76 15-246 0 0,0 2 0 0 0,0 1-1 0 0,41 4 1 0 0,74-4-48 0 0,-77-9-89 0 0,79-22 0 0 0,56-8 372 0 0,-175 36-335 0 0,-11 1-22 0 0,0 0 0 0 0,0 3 0 0 0,38 1 1 0 0,-65 0-67 0 0,0 0 1 0 0,1 0-1 0 0,-1 0 1 0 0,0 0-1 0 0,1 1 0 0 0,-1-1 1 0 0,0 0-1 0 0,0 1 1 0 0,1-1-1 0 0,-1 1 1 0 0,0-1-1 0 0,0 1 1 0 0,2 0-1 0 0,-3 0 1 0 0,0-1-1 0 0,0 0 0 0 0,0 1 0 0 0,0-1 1 0 0,0 0-1 0 0,0 1 0 0 0,0-1 1 0 0,0 0-1 0 0,0 0 0 0 0,0 1 0 0 0,0-1 1 0 0,0 0-1 0 0,-1 0 0 0 0,1 1 0 0 0,0-1 1 0 0,0 0-1 0 0,0 1 0 0 0,0-1 1 0 0,0 0-1 0 0,-1 0 0 0 0,1 0 0 0 0,0 1 1 0 0,0-1-1 0 0,0 0 0 0 0,-1 0 1 0 0,1 0-1 0 0,0 1 0 0 0,0-1 0 0 0,-1 0 1 0 0,1 0-1 0 0,0 0 0 0 0,0 0 1 0 0,-1 0-1 0 0,1 0 0 0 0,-37 14 83 0 0,-9-6-15 0 0,0-1 0 0 0,-52-1-1 0 0,-43 6 25 0 0,-396 47-29 0 0,418-47-58 0 0,-137 33 0 0 0,141-23-8 0 0,-122 14 2 0 0,165-27 0 0 0,52-7 0 0 0,-1 0 0 0 0,1 2 0 0 0,-1 0 0 0 0,-31 12 0 0 0,51-16 0 0 0,1 0 0 0 0,-1 0 0 0 0,0 1 0 0 0,0-1 0 0 0,0 0 0 0 0,0 1 0 0 0,0-1 0 0 0,0 0 0 0 0,1 1 0 0 0,-1 0 0 0 0,0-1 0 0 0,0 1 0 0 0,1-1 0 0 0,-1 1 0 0 0,0 0 0 0 0,1-1 0 0 0,-1 1 0 0 0,1 0 0 0 0,-1 0 0 0 0,1-1 0 0 0,-1 1 0 0 0,1 0 0 0 0,-1 0 0 0 0,1 0 0 0 0,-1 1 0 0 0,2-1 0 0 0,-1 0 0 0 0,1-1 0 0 0,0 1 0 0 0,-1 0 0 0 0,1 0 0 0 0,0-1 0 0 0,0 1 0 0 0,0 0 0 0 0,-1-1 0 0 0,1 1 0 0 0,0-1 0 0 0,0 1 0 0 0,0-1 0 0 0,0 0 0 0 0,0 1 0 0 0,0-1 0 0 0,0 0 0 0 0,0 1 0 0 0,0-1 0 0 0,0 0 0 0 0,0 0 0 0 0,0 0 0 0 0,1 0 0 0 0,32 3 0 0 0,44-1 0 0 0,9 0 0 0 0,30 7 0 0 0,229-14 0 0 0,-51-15 20 0 0,209-24 24 0 0,-211 14 51 0 0,50-8 50 0 0,-262 25-63 0 0,0 3-1 0 0,0 4 0 0 0,121 6 1 0 0,-197 0-73 0 0,-3 0-5 0 0,0 1 0 0 0,0-1 0 0 0,0 0-1 0 0,0 0 1 0 0,1 0 0 0 0,-1 0 0 0 0,0 0 0 0 0,0 0 0 0 0,0 0-1 0 0,0-1 1 0 0,0 1 0 0 0,0-1 0 0 0,0 0 0 0 0,0 1 0 0 0,0-1-1 0 0,2-1 1 0 0,-6 1-4 0 0,1 0 0 0 0,-1 0 0 0 0,0 0 0 0 0,1 0 0 0 0,-1 0 0 0 0,0 1 0 0 0,0-1 0 0 0,0 1 0 0 0,1-1 0 0 0,-5 1 0 0 0,5 0 0 0 0,-51-9 55 0 0,-1 2-1 0 0,-87 1 1 0 0,-104 18-23 0 0,58-1-25 0 0,-57-16 51 0 0,7 0-63 0 0,117 11 5 0 0,-146-3 0 0 0,172-7 0 0 0,-1 4 0 0 0,1 4 0 0 0,-130 23 0 0 0,200-22 0 0 0,0-2 0 0 0,0 0 0 0 0,0-2 0 0 0,0 0 0 0 0,-45-6 0 0 0,163 3-14 0 0,85-11-64 0 0,-45 1 82 0 0,122 7-22 0 0,102-7-28 0 0,111-13 46 0 0,-38-8-68 0 0,-218 10 72 0 0,-185 21-4 0 0,143-17 0 0 0,-238 32 0 0 0,8-9 0 0 0,-72-4 0 0 0,26-1 0 0 0,-98 8 69 0 0,-136 0-63 0 0,-95 4 45 0 0,255-3-49 0 0,77-5-2 0 0,-326 26 0 0 0,328-14 0 0 0,-144 16 0 0 0,109-17 0 0 0,-184 41 0 0 0,161-27 0 0 0,148-27-4 0 0,8-1 6 0 0,29-6 75 0 0,-20 2-62 0 0,11-5 27 0 0,0 1-1 0 0,1 1 1 0 0,23-5-1 0 0,-42 12-42 0 0,1-1 1 0 0,-1 1-1 0 0,0 0 0 0 0,1 0 0 0 0,-1 0 0 0 0,1 0 1 0 0,-1 0-1 0 0,0 1 0 0 0,1-1 0 0 0,-1 0 0 0 0,0 0 1 0 0,1 1-1 0 0,-1-1 0 0 0,0 1 0 0 0,0-1 0 0 0,1 1 1 0 0,-1 0-1 0 0,0-1 0 0 0,0 1 0 0 0,0 0 0 0 0,0 0 0 0 0,0 0 1 0 0,0 0-1 0 0,0 0 0 0 0,0 0 0 0 0,0 0 0 0 0,0 0 1 0 0,-1 0-1 0 0,1 0 0 0 0,0 1 0 0 0,-1-1 0 0 0,1 0 1 0 0,-1 0-1 0 0,1 1 0 0 0,-1 1 0 0 0,2 4-134 0 0,0 1 0 0 0,-1-1-1 0 0,0 1 1 0 0,-1 14 0 0 0,0-1-216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16.376"/>
    </inkml:context>
    <inkml:brush xml:id="br0">
      <inkml:brushProperty name="width" value="0.1" units="cm"/>
      <inkml:brushProperty name="height" value="0.1" units="cm"/>
      <inkml:brushProperty name="color" value="#E71224"/>
    </inkml:brush>
  </inkml:definitions>
  <inkml:trace contextRef="#ctx0" brushRef="#br0">0 147 1087 0 0,'7'-1'197'0'0,"-1"0"-1"0"0,0 0 0 0 0,0-1 0 0 0,0 0 0 0 0,0-1 1 0 0,0 1-1 0 0,6-4 0 0 0,3-2 194 0 0,5 0-34 0 0,1 1-1 0 0,0 0 0 0 0,0 1 0 0 0,34-4 0 0 0,77-3 5 0 0,-75 8-222 0 0,141-14 860 0 0,-129 15-624 0 0,96-2 64 0 0,11-1-204 0 0,-155 7-184 0 0,0 0 1 0 0,0 1 0 0 0,41 9 0 0 0,-43-7-49 0 0,17 5 79 0 0,45 16 0 0 0,-56-16-60 0 0,0 0-1 0 0,1-2 0 0 0,0-1 1 0 0,33 3-1 0 0,448 38 377 0 0,-411-36-349 0 0,174-3-1 0 0,-86-7-14 0 0,5 20-33 0 0,-81-6 0 0 0,-41-11 22 0 0,0-2-1 0 0,77-10 0 0 0,-133 8-20 0 0,93-8 57 0 0,127 6 1 0 0,-167 7-13 0 0,0-3 0 0 0,113-13 0 0 0,-81 0-27 0 0,1 4 0 0 0,0 4-1 0 0,99 10 1 0 0,-123-5 98 0 0,-1-2 1 0 0,137-21-1 0 0,-170 18-66 0 0,48 2 0 0 0,-27 1-25 0 0,65 5 67 0 0,-25 1-58 0 0,-29-8 18 0 0,137-21 1 0 0,-6 6 126 0 0,-86 12-150 0 0,19 0-33 0 0,23-1 70 0 0,-124 3-75 0 0,209-19 38 0 0,-171 19-9 0 0,100 9 0 0 0,-62 8-19 0 0,-52-5 29 0 0,67 0 0 0 0,123-2 23 0 0,-138-1-16 0 0,18-1 9 0 0,-38-3 27 0 0,23 0 65 0 0,183-6 465 0 0,-195 6-490 0 0,179 0 24 0 0,-63-7 1 0 0,-138 8-107 0 0,-52 0-21 0 0,36-3-1 0 0,3-3 22 0 0,0 3 0 0 0,-1 3 0 0 0,76 12 0 0 0,-96-10-10 0 0,-1-1-1 0 0,61-5 0 0 0,64-12 97 0 0,-66 3 120 0 0,39 0 57 0 0,-119 11-266 0 0,46 1 107 0 0,0-3 0 0 0,90-15 0 0 0,-123 12-88 0 0,0 2 0 0 0,0 2 0 0 0,61 5 0 0 0,-80-3-60 0 0,18 2 38 0 0,-1-2-1 0 0,37-3 0 0 0,4-3 98 0 0,107 6 0 0 0,-153 0-111 0 0,0-1 1 0 0,1-1-1 0 0,-1-1 0 0 0,0-2 1 0 0,37-9-1 0 0,-27 3 22 0 0,0 3-1 0 0,0 1 0 0 0,1 1 1 0 0,0 3-1 0 0,42 2 0 0 0,12 5-21 0 0,-18 0 14 0 0,93-6 0 0 0,-98-2-26 0 0,-1 4 0 0 0,0 2 0 0 0,100 18 0 0 0,-89-11 64 0 0,1-3 0 0 0,111-6 0 0 0,-48-8 37 0 0,100-2 118 0 0,-161 12-187 0 0,130 21 0 0 0,-184-21-32 0 0,34 0 0 0 0,21 2 0 0 0,-37-1 0 0 0,-29-3 0 0 0,-1 1 0 0 0,20 4 0 0 0,171 25 0 0 0,-162-26 0 0 0,141 14 0 0 0,-169-18 0 0 0,1 0 0 0 0,0-1 0 0 0,25-3 0 0 0,34 0 0 0 0,-31 3 0 0 0,51-5 0 0 0,-97 5-115 0 0,0-1 0 0 0,1 1-1 0 0,-1 0 1 0 0,1 0 0 0 0,-1 0 0 0 0,1 0-1 0 0,-1 1 1 0 0,1-1 0 0 0,-1 1 0 0 0,0-1-1 0 0,1 1 1 0 0,-1 0 0 0 0,0 0-1 0 0,1 0 1 0 0,-1 0 0 0 0,0 0 0 0 0,0 1-1 0 0,0-1 1 0 0,0 1 0 0 0,0-1 0 0 0,0 1-1 0 0,-1 0 1 0 0,1 0 0 0 0,0-1 0 0 0,-1 1-1 0 0,0 0 1 0 0,1 1 0 0 0,-1-1-1 0 0,0 0 1 0 0,0 0 0 0 0,0 0 0 0 0,1 4-1 0 0,0 9-4248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23.429"/>
    </inkml:context>
    <inkml:brush xml:id="br0">
      <inkml:brushProperty name="width" value="0.1" units="cm"/>
      <inkml:brushProperty name="height" value="0.1" units="cm"/>
      <inkml:brushProperty name="color" value="#E71224"/>
    </inkml:brush>
  </inkml:definitions>
  <inkml:trace contextRef="#ctx0" brushRef="#br0">1 192 1727 0 0,'0'-1'18'0'0,"0"1"0"0"0,1-1 0 0 0,-1 0 0 0 0,0 0 0 0 0,1 0-1 0 0,-1 1 1 0 0,1-1 0 0 0,-1 0 0 0 0,1 1 0 0 0,-1-1 0 0 0,1 0-1 0 0,0 1 1 0 0,-1-1 0 0 0,1 1 0 0 0,0-1 0 0 0,-1 1 0 0 0,1-1-1 0 0,0 1 1 0 0,0-1 0 0 0,0 1 0 0 0,-1 0 0 0 0,1-1 0 0 0,0 1-1 0 0,2-1 1 0 0,27-6 739 0 0,-18 5-488 0 0,67-16 1514 0 0,2 3-1 0 0,120-6 0 0 0,-195 21-1801 0 0,68-10 749 0 0,119-31 0 0 0,-133 26-214 0 0,35-3-196 0 0,1 4 0 0 0,138-1 0 0 0,-22 18 126 0 0,-153-1-380 0 0,-15 2-34 0 0,0 2-1 0 0,57 15 1 0 0,-58-11 0 0 0,0-2 1 0 0,64 5-1 0 0,4-11 71 0 0,-29-2 101 0 0,0 4 0 0 0,102 17 0 0 0,-120-12-146 0 0,0-3 1 0 0,1-2-1 0 0,74-7 1 0 0,109 7 80 0 0,31 31-75 0 0,-197-27-29 0 0,99-4 0 0 0,52 4 23 0 0,-38 23-37 0 0,-118-17-7 0 0,0-3 1 0 0,87 1-1 0 0,-74-9 18 0 0,175 28 0 0 0,-220-23-16 0 0,1-1 0 0 0,0-2 0 0 0,88-4 0 0 0,32-12 16 0 0,252 15 0 0 0,-152-8-32 0 0,-55-2 0 0 0,-86 11 13 0 0,-22-1 13 0 0,134-11-1 0 0,-164-1-25 0 0,0 3 0 0 0,0 4 0 0 0,98 10 0 0 0,-83 2 0 0 0,-7 1 0 0 0,151 3 0 0 0,-191-17 0 0 0,-23 0 0 0 0,0 1 0 0 0,1 1 0 0 0,-1 1 0 0 0,0 0 0 0 0,0 1 0 0 0,32 9 0 0 0,-48-11-9 0 0,-1 0 0 0 0,0 1 0 0 0,0-1 0 0 0,0 0 0 0 0,0 1 0 0 0,0 0 0 0 0,0-1 0 0 0,0 1 0 0 0,-1-1 0 0 0,1 1 0 0 0,0 0 0 0 0,0 0-1 0 0,0-1 1 0 0,-1 1 0 0 0,1 0 0 0 0,0 0 0 0 0,-1 0 0 0 0,1 0 0 0 0,-1 0 0 0 0,1 0 0 0 0,-1 0 0 0 0,1 0 0 0 0,-1 0 0 0 0,0 0 0 0 0,1 0 0 0 0,-1 0 0 0 0,0 0 0 0 0,0 0 0 0 0,0 1-1 0 0,0-1 1 0 0,0 0 0 0 0,0 0 0 0 0,0 0 0 0 0,0 0 0 0 0,0 0 0 0 0,-1 0 0 0 0,1 0 0 0 0,0 0 0 0 0,-1 0 0 0 0,1 0 0 0 0,-1 0 0 0 0,1 0 0 0 0,-1 0 0 0 0,1 0 0 0 0,-1 0-1 0 0,0 0 1 0 0,1 0 0 0 0,-3 1 0 0 0,-10 14-267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4:25.899"/>
    </inkml:context>
    <inkml:brush xml:id="br0">
      <inkml:brushProperty name="width" value="0.1" units="cm"/>
      <inkml:brushProperty name="height" value="0.1" units="cm"/>
      <inkml:brushProperty name="color" value="#E71224"/>
    </inkml:brush>
  </inkml:definitions>
  <inkml:trace contextRef="#ctx0" brushRef="#br0">35 54 1439 0 0,'-35'5'331'0'0,"35"-8"52"0"0,1 0 0 0 0,-1 0 0 0 0,1 0 0 0 0,0 0 0 0 0,0 0 0 0 0,0 1 0 0 0,0-1 0 0 0,0 0-1 0 0,3-4 1 0 0,-3 5-311 0 0,15-20 2213 0 0,-16 22-2253 0 0,0-1 0 0 0,0 1 0 0 0,1 0-1 0 0,-1 0 1 0 0,0 0 0 0 0,0 0 0 0 0,0 0 0 0 0,1 0 0 0 0,-1-1 0 0 0,0 1 0 0 0,0 0-1 0 0,0 0 1 0 0,1 0 0 0 0,-1 0 0 0 0,0 0 0 0 0,0 0 0 0 0,0 0 0 0 0,1 0 0 0 0,-1 0-1 0 0,0 0 1 0 0,0 0 0 0 0,1 0 0 0 0,-1 0 0 0 0,0 0 0 0 0,0 0 0 0 0,0 0 0 0 0,1 0 0 0 0,-1 1-1 0 0,0-1 1 0 0,0 0 0 0 0,0 0 0 0 0,1 0 0 0 0,-1 0 0 0 0,0 0 0 0 0,0 1 0 0 0,6 14 286 0 0,-6-9-241 0 0,1-1 0 0 0,0 0 0 0 0,1 0 1 0 0,-1 0-1 0 0,1 0 0 0 0,0 0 0 0 0,4 6 0 0 0,-5-9 8 0 0,0-1 0 0 0,0 1 1 0 0,0 0-1 0 0,1-1 0 0 0,-1 0 0 0 0,0 1 1 0 0,1-1-1 0 0,-1 0 0 0 0,1 1 0 0 0,0-1 1 0 0,-1 0-1 0 0,1 0 0 0 0,0-1 0 0 0,-1 1 0 0 0,1 0 1 0 0,0 0-1 0 0,0-1 0 0 0,0 1 0 0 0,0-1 1 0 0,0 0-1 0 0,0 1 0 0 0,2-1 0 0 0,44 0 440 0 0,0-1-1 0 0,0-3 0 0 0,55-11 1 0 0,-75 8-329 0 0,-1 1 1 0 0,1 2 0 0 0,1 0 0 0 0,-1 3-1 0 0,0 0 1 0 0,33 3 0 0 0,42 18-118 0 0,-29-5-41 0 0,11-8-16 0 0,-16-3 10 0 0,29 4 128 0 0,162-6 0 0 0,38 1 136 0 0,-90 2-134 0 0,-34 1-136 0 0,54-2 12 0 0,60 3 8 0 0,-132 0-28 0 0,147 20 55 0 0,-133-8-28 0 0,-63-15 81 0 0,174-14 0 0 0,-207 6-37 0 0,90 5 46 0 0,-19 0-57 0 0,104-17-24 0 0,-214 14-325 0 0,193-6 1707 0 0,-110 15-2591 0 0,-56-2 1171 0 0,-1-2 0 0 0,63-6 0 0 0,223-6 1819 0 0,-236 17-3333 0 0,-66-3 1495 0 0,0-2 0 0 0,60-5 0 0 0,-71-1 1 0 0,216-15 53 0 0,-197 17-46 0 0,1 2 0 0 0,89 15 0 0 0,-128-13-4 0 0,48 8 20 0 0,-1-2 0 0 0,70 1 0 0 0,55-1-21 0 0,-158-7 0 0 0,-19-1 13 0 0,0-1 0 0 0,1 0-1 0 0,-1 0 1 0 0,0-1 0 0 0,0-1-1 0 0,0 0 1 0 0,-1 0 0 0 0,1-1-1 0 0,0 0 1 0 0,-1 0 0 0 0,0-1-1 0 0,0-1 1 0 0,0 1 0 0 0,0-2-1 0 0,11-8 1 0 0,-14 11 36 0 0,16-14 234 0 0,-22 17-278 0 0,1 0 0 0 0,-1-1-1 0 0,1 1 1 0 0,-1 0 0 0 0,1-1 0 0 0,-1 1-1 0 0,0-1 1 0 0,1 1 0 0 0,-1-1 0 0 0,0 1-1 0 0,1-1 1 0 0,-1 1 0 0 0,0-1 0 0 0,0 1-1 0 0,1-1 1 0 0,-1 1 0 0 0,0-1 0 0 0,0 1-1 0 0,0-1 1 0 0,0 1 0 0 0,0-1 0 0 0,0 0-1 0 0,0 1 1 0 0,0-1 0 0 0,0 1 0 0 0,0-1-1 0 0,0 1 1 0 0,0-1 0 0 0,0 0-1 0 0,-1 1 1 0 0,1-1 0 0 0,0 1 0 0 0,0-1-1 0 0,-1 1 1 0 0,1-1 0 0 0,0 1 0 0 0,0-1-1 0 0,-1 0 1 0 0,1 1-13 0 0,-1 0-1 0 0,1 0 1 0 0,0 0-1 0 0,0 0 1 0 0,0 0-1 0 0,0 0 1 0 0,-1 0-1 0 0,1 0 0 0 0,0 0 1 0 0,0 0-1 0 0,0 0 1 0 0,0 0-1 0 0,0 0 1 0 0,-1 0-1 0 0,1 0 1 0 0,0 0-1 0 0,0 0 1 0 0,0 0-1 0 0,0 1 1 0 0,-1-1-1 0 0,1 0 1 0 0,0 0-1 0 0,0 0 0 0 0,0 0 1 0 0,0 0-1 0 0,0 0 1 0 0,0 0-1 0 0,-1 0 1 0 0,1 1-1 0 0,0-1 1 0 0,0 0-1 0 0,0 0 1 0 0,0 0-1 0 0,0 0 1 0 0,0 0-1 0 0,0 1 1 0 0,0-1-1 0 0,0 0 1 0 0,0 0-1 0 0,0 0 0 0 0,0 0 1 0 0,0 0-1 0 0,0 1 1 0 0,0-1-1 0 0,0 0 1 0 0,0 0-1 0 0,-4 11-975 0 0,4-9 633 0 0,-2 5-1137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25.740"/>
    </inkml:context>
    <inkml:brush xml:id="br0">
      <inkml:brushProperty name="width" value="0.1" units="cm"/>
      <inkml:brushProperty name="height" value="0.1" units="cm"/>
      <inkml:brushProperty name="color" value="#E71224"/>
    </inkml:brush>
  </inkml:definitions>
  <inkml:trace contextRef="#ctx0" brushRef="#br0">10 208 919 0 0,'-1'0'65'0'0,"1"0"0"0"0,0 0 0 0 0,-1 0 0 0 0,1 0 0 0 0,-1 0 0 0 0,1 0-1 0 0,0 0 1 0 0,-1 0 0 0 0,1 0 0 0 0,0 0 0 0 0,-1 0 0 0 0,1 0 0 0 0,0 1-1 0 0,-1-1 1 0 0,1 0 0 0 0,0 0 0 0 0,-1 1 0 0 0,1-1 0 0 0,0 0 0 0 0,-1 0-1 0 0,1 1 1 0 0,0-1 0 0 0,0 0 0 0 0,-1 0 0 0 0,1 1 0 0 0,0-1 0 0 0,0 0-1 0 0,0 1 1 0 0,0-1 0 0 0,-1 1 0 0 0,1-1 0 0 0,0 1 0 0 0,2 16 671 0 0,12 14-173 0 0,-10-27-412 0 0,0 0-1 0 0,0 0 1 0 0,1 0-1 0 0,0 0 1 0 0,0-1-1 0 0,0 0 0 0 0,0 0 1 0 0,1 0-1 0 0,-1 0 1 0 0,1-1-1 0 0,7 2 1 0 0,20 11 291 0 0,-25-11-373 0 0,0-1 0 0 0,1 0-1 0 0,-1 0 1 0 0,1-1 0 0 0,0 0-1 0 0,-1 0 1 0 0,1-1 0 0 0,17 1-1 0 0,0-3 172 0 0,44-5 0 0 0,127-17 799 0 0,230 2 0 0 0,-383 21-935 0 0,144-5 563 0 0,-63 0-347 0 0,19-3-189 0 0,-81 1-137 0 0,42-6 169 0 0,159 0 0 0 0,-159 17-126 0 0,108-12 0 0 0,-47-2 219 0 0,-1 7 0 0 0,208 23 0 0 0,44-11 149 0 0,-145-8-180 0 0,-221 3-159 0 0,77 16 1 0 0,36 3-62 0 0,-17-9 30 0 0,54 1-6 0 0,236 18 35 0 0,-369-29-11 0 0,1-3-1 0 0,98-10 0 0 0,53-1 263 0 0,-117 12-109 0 0,1-5-1 0 0,112-17 0 0 0,297-40 115 0 0,-304 29-325 0 0,-26 3 64 0 0,292-13-50 0 0,-343 32-8 0 0,350-13-1 0 0,-297 21 0 0 0,68-2 0 0 0,-104-5 21 0 0,157-15 22 0 0,-214 8-19 0 0,145-14 80 0 0,-166 25-100 0 0,316-2 56 0 0,-148 1-60 0 0,-59-2 0 0 0,-122 10 0 0 0,101 18 0 0 0,-102-11 0 0 0,102 3 0 0 0,208 9 56 0 0,-254-13-37 0 0,-31-7 13 0 0,1-3 0 0 0,119-18 1 0 0,-63 5 41 0 0,-4 4 110 0 0,80-8 69 0 0,-1 4-126 0 0,51-7-54 0 0,-140 9 108 0 0,-118 10-174 0 0,0 1 1 0 0,0 1-1 0 0,1-1 0 0 0,-1 1 0 0 0,1 0 0 0 0,-1 0 1 0 0,0 1-1 0 0,1 0 0 0 0,13 5 0 0 0,-19-5-99 0 0,0 1-1 0 0,0-1 1 0 0,0 1 0 0 0,0 0-1 0 0,-1 0 1 0 0,1 0-1 0 0,-1 0 1 0 0,1 0 0 0 0,-1 0-1 0 0,0 0 1 0 0,0 1-1 0 0,0-1 1 0 0,0 0 0 0 0,0 1-1 0 0,1 4 1 0 0,-2-6-164 0 0,6 17-4874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28.059"/>
    </inkml:context>
    <inkml:brush xml:id="br0">
      <inkml:brushProperty name="width" value="0.1" units="cm"/>
      <inkml:brushProperty name="height" value="0.1" units="cm"/>
      <inkml:brushProperty name="color" value="#E71224"/>
    </inkml:brush>
  </inkml:definitions>
  <inkml:trace contextRef="#ctx0" brushRef="#br0">0 100 431 0 0,'20'5'100'0'0,"0"-1"0"0"0,-1-1-1 0 0,1-1 1 0 0,23-1-1 0 0,79-6 565 0 0,-119 5-656 0 0,199-31 1729 0 0,-93 12-1534 0 0,391-34 1162 0 0,-453 50-1343 0 0,-5 1 10 0 0,0 1 0 0 0,50 5-1 0 0,119 16 216 0 0,-147-14-210 0 0,306 14 271 0 0,-249-23-5 0 0,102 4 477 0 0,-103 11-707 0 0,-36-2 37 0 0,124-2 0 0 0,-158-10-99 0 0,248 0 181 0 0,-91 11-81 0 0,-145-8-97 0 0,120-2 53 0 0,-7-1-6 0 0,327 0 350 0 0,-418-4-319 0 0,26-1 202 0 0,-97 7-267 0 0,0 1 0 0 0,0 0-1 0 0,-1 1 1 0 0,1 0 0 0 0,-1 1 0 0 0,16 5-1 0 0,-13-1-87 0 0,-4 1-46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29.511"/>
    </inkml:context>
    <inkml:brush xml:id="br0">
      <inkml:brushProperty name="width" value="0.1" units="cm"/>
      <inkml:brushProperty name="height" value="0.1" units="cm"/>
      <inkml:brushProperty name="color" value="#E71224"/>
    </inkml:brush>
  </inkml:definitions>
  <inkml:trace contextRef="#ctx0" brushRef="#br0">0 217 1351 0 0,'118'8'1520'0'0,"-78"-3"-365"0"0,75-3 0 0 0,-21-13-1070 0 0,0-5 1 0 0,108-32-1 0 0,51-10 463 0 0,-80 13-4 0 0,-126 30-515 0 0,0 2 0 0 0,85-11-1 0 0,-112 23-28 0 0,-1 1 0 0 0,0 1 0 0 0,0 0 0 0 0,1 1 0 0 0,18 6 0 0 0,90 30 0 0 0,3 0 0 0 0,-94-32 11 0 0,0-1-1 0 0,1-3 1 0 0,39-2-1 0 0,27 2 124 0 0,128 26 147 0 0,-145-14-107 0 0,128 3 1 0 0,-206-17-151 0 0,309 8 720 0 0,-207 7-743 0 0,12 2 424 0 0,-100-16-91 0 0,-1 2-1 0 0,43 9 0 0 0,-39-6-286 0 0,-22-6-60 0 0,0 1-1 0 0,0 0 1 0 0,-1-1-1 0 0,1 2 1 0 0,0-1-1 0 0,-1 0 0 0 0,1 1 1 0 0,-1-1-1 0 0,1 1 1 0 0,-1 0-1 0 0,0 0 1 0 0,0 0-1 0 0,0 1 1 0 0,0-1-1 0 0,0 1 1 0 0,0-1-1 0 0,-1 1 0 0 0,1 0 1 0 0,2 4-1 0 0,2 2-2270 0 0,0 2-776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31.668"/>
    </inkml:context>
    <inkml:brush xml:id="br0">
      <inkml:brushProperty name="width" value="0.1" units="cm"/>
      <inkml:brushProperty name="height" value="0.1" units="cm"/>
      <inkml:brushProperty name="color" value="#E71224"/>
    </inkml:brush>
  </inkml:definitions>
  <inkml:trace contextRef="#ctx0" brushRef="#br0">1 239 1839 0 0,'19'-6'889'0'0,"-6"2"-712"0"0,-1 0 0 0 0,0 0 0 0 0,23-13-1 0 0,-35 17-163 0 0,1-1 0 0 0,-1 0 0 0 0,1 1-1 0 0,-1-1 1 0 0,1 0 0 0 0,-1 0-1 0 0,1 0 1 0 0,-1 0 0 0 0,0 1-1 0 0,0-1 1 0 0,1 0 0 0 0,-1 0-1 0 0,0 0 1 0 0,0 0 0 0 0,0 0 0 0 0,0 0-1 0 0,0 0 1 0 0,0 1 0 0 0,0-1-1 0 0,0 0 1 0 0,0 0 0 0 0,-1 0-1 0 0,1 0 1 0 0,0 0 0 0 0,0 0-1 0 0,-2-1 1 0 0,1-13 1093 0 0,2 14-1078 0 0,-1 1-1 0 0,0 0 1 0 0,1-1-1 0 0,-1 1 1 0 0,1-1 0 0 0,0 1-1 0 0,-1 0 1 0 0,1 0 0 0 0,-1-1-1 0 0,1 1 1 0 0,-1 0-1 0 0,1 0 1 0 0,0 0 0 0 0,-1-1-1 0 0,1 1 1 0 0,0 0-1 0 0,-1 0 1 0 0,1 0 0 0 0,0 0-1 0 0,-1 0 1 0 0,1 0-1 0 0,-1 1 1 0 0,1-1 0 0 0,0 0-1 0 0,-1 0 1 0 0,1 0 0 0 0,-1 0-1 0 0,2 1 1 0 0,19 1 364 0 0,0 0 1 0 0,1-1-1 0 0,-1-2 0 0 0,1 0 1 0 0,28-6-1 0 0,51-1 639 0 0,-92 8-986 0 0,30 0 135 0 0,1-1 0 0 0,51-9 0 0 0,336-46 826 0 0,-288 42-972 0 0,63-4 272 0 0,43-4 39 0 0,-242 21-341 0 0,266-22 163 0 0,-242 21-101 0 0,-25 1-57 0 0,0 1-1 0 0,0-1 1 0 0,0 1-1 0 0,0 0 1 0 0,0 0-1 0 0,0 0 1 0 0,0 0-1 0 0,0 0 1 0 0,0 0-1 0 0,0 0 1 0 0,0 1-1 0 0,0-1 1 0 0,0 1-1 0 0,0-1 1 0 0,2 2-1 0 0,6 6-8 0 0,-9-8 0 0 0,0 1 0 0 0,0-1 0 0 0,0 1 0 0 0,0-1 0 0 0,-1 1 0 0 0,1-1 0 0 0,0 1 0 0 0,0 0 0 0 0,0 0 0 0 0,-1-1 0 0 0,1 1 0 0 0,0 0 0 0 0,-1 0 0 0 0,1 0 0 0 0,0 1 0 0 0,-11 5 128 0 0,8-6-111 0 0,1 0-1 0 0,0 0 0 0 0,0 0 0 0 0,0 0 0 0 0,0 1 0 0 0,0-1 1 0 0,0 0-1 0 0,0 1 0 0 0,0-1 0 0 0,0 0 0 0 0,1 1 1 0 0,-1-1-1 0 0,0 1 0 0 0,1-1 0 0 0,-1 1 0 0 0,1 0 1 0 0,-1 2-1 0 0,-2 28-3736 0 0,3-19 100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34.328"/>
    </inkml:context>
    <inkml:brush xml:id="br0">
      <inkml:brushProperty name="width" value="0.1" units="cm"/>
      <inkml:brushProperty name="height" value="0.1" units="cm"/>
      <inkml:brushProperty name="color" value="#E71224"/>
    </inkml:brush>
  </inkml:definitions>
  <inkml:trace contextRef="#ctx0" brushRef="#br0">0 170 2527 0 0,'21'-11'280'0'0,"-8"3"-168"0"0,0 2-1 0 0,1 0 0 0 0,0 0 0 0 0,0 1 0 0 0,21-4 1 0 0,-13 3 312 0 0,28-10 0 0 0,109-43 1844 0 0,-126 49-1996 0 0,1 0 0 0 0,64-8 0 0 0,-11 20-192 0 0,-76-2-71 0 0,-1 0 0 0 0,1 1 0 0 0,11 3 0 0 0,25 1 19 0 0,-23-3 7 0 0,1 0-1 0 0,42 11 1 0 0,-2 0 27 0 0,23-5 224 0 0,110-3 0 0 0,-116-5-29 0 0,145 17-1 0 0,-144-7 19 0 0,144-1-1 0 0,-168-11-26 0 0,109-19 0 0 0,-129 16-166 0 0,-17 2-33 0 0,-1-1 0 0 0,24-7 1 0 0,-10-5 568 0 0,-39 16-466 0 0,4 0-33 0 0,15 10-462 0 0,-8-2 119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4:36.924"/>
    </inkml:context>
    <inkml:brush xml:id="br0">
      <inkml:brushProperty name="width" value="0.1" units="cm"/>
      <inkml:brushProperty name="height" value="0.1" units="cm"/>
      <inkml:brushProperty name="color" value="#E71224"/>
    </inkml:brush>
  </inkml:definitions>
  <inkml:trace contextRef="#ctx0" brushRef="#br0">1 34 2879 0 0,'24'-6'648'0'0,"2"1"646"0"0,51-3 0 0 0,-10 1-976 0 0,-19 3 61 0 0,-1 1 0 0 0,1 2 0 0 0,0 3 1 0 0,52 8-1 0 0,134-1 226 0 0,-210-9-537 0 0,212 7 185 0 0,-166-3-253 0 0,81 13 0 0 0,-3 1 0 0 0,-35-2-3 0 0,-70-9 31 0 0,48 3 1 0 0,21-4 225 0 0,166-1 558 0 0,-154-3-374 0 0,-120-3-472 0 0,1 1 1 0 0,-1 0 0 0 0,1 0-1 0 0,-1 1 1 0 0,1-1 0 0 0,-1 1-1 0 0,1 0 1 0 0,-1 0 0 0 0,0 0-1 0 0,0 1 1 0 0,1 0 0 0 0,-1 0-1 0 0,0 0 1 0 0,0 0 0 0 0,-1 0-1 0 0,1 1 1 0 0,0 0 0 0 0,-1 0-1 0 0,6 5 1 0 0,2 8-3610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5:09.880"/>
    </inkml:context>
    <inkml:brush xml:id="br0">
      <inkml:brushProperty name="width" value="0.1" units="cm"/>
      <inkml:brushProperty name="height" value="0.1" units="cm"/>
      <inkml:brushProperty name="color" value="#E71224"/>
    </inkml:brush>
  </inkml:definitions>
  <inkml:trace contextRef="#ctx0" brushRef="#br0">395 1047 4431 0 0,'1'-3'131'0'0,"-1"1"-1"0"0,0-1 0 0 0,0 0 0 0 0,1 1 0 0 0,0-1 0 0 0,-1 1 0 0 0,1-1 0 0 0,0 1 1 0 0,0 0-1 0 0,0-1 0 0 0,1 1 0 0 0,-1 0 0 0 0,1 0 0 0 0,1-3 0 0 0,-2 4-67 0 0,0 0 0 0 0,0 0-1 0 0,0 0 1 0 0,0 0 0 0 0,1 0-1 0 0,-1 1 1 0 0,0-1 0 0 0,0 0-1 0 0,0 1 1 0 0,1-1 0 0 0,-1 1-1 0 0,0-1 1 0 0,1 1 0 0 0,-1 0-1 0 0,0-1 1 0 0,1 1 0 0 0,-1 0-1 0 0,1 0 1 0 0,-1 0 0 0 0,0 0-1 0 0,1 0 1 0 0,-1 0 0 0 0,0 1-1 0 0,1-1 1 0 0,-1 0 0 0 0,0 1-1 0 0,1-1 1 0 0,-1 1 0 0 0,2 0-1 0 0,-2 1 22 0 0,0-1-1 0 0,0 0 0 0 0,0 1 0 0 0,0-1 0 0 0,-1 1 0 0 0,1-1 1 0 0,-1 1-1 0 0,1-1 0 0 0,-1 1 0 0 0,1-1 0 0 0,-1 1 0 0 0,0 0 1 0 0,0-1-1 0 0,0 1 0 0 0,0 2 0 0 0,3 17 770 0 0,-2-20-765 0 0,-1 0 0 0 0,0 0-1 0 0,1 0 1 0 0,-1 0 0 0 0,1 0-1 0 0,-1 0 1 0 0,1 0 0 0 0,-1 0-1 0 0,1 0 1 0 0,0-1 0 0 0,-1 1-1 0 0,1 0 1 0 0,0 0 0 0 0,0 0-1 0 0,0-1 1 0 0,0 1 0 0 0,0 0-1 0 0,-1-1 1 0 0,1 1 0 0 0,0-1 0 0 0,0 1-1 0 0,0-1 1 0 0,1 0 0 0 0,-1 1-1 0 0,0-1 1 0 0,0 0 0 0 0,0 0-1 0 0,0 1 1 0 0,0-1 0 0 0,0 0-1 0 0,0 0 1 0 0,0 0 0 0 0,1-1-1 0 0,-1 1 1 0 0,1 0 0 0 0,12-1 1003 0 0,17 2 83 0 0,19 0-412 0 0,8-1-136 0 0,-30-7-166 0 0,-19 4-275 0 0,0 1 0 0 0,-1 0-1 0 0,1 1 1 0 0,13-1 0 0 0,17-3 148 0 0,-33 4-300 0 0,0 0 0 0 0,0 0 0 0 0,-1 0 1 0 0,1 1-1 0 0,0 0 0 0 0,0 0 0 0 0,0 0 0 0 0,0 1 1 0 0,9 1-1 0 0,9 6 166 0 0,0-2 1 0 0,1 0 0 0 0,0-2-1 0 0,0-1 1 0 0,35 0-1 0 0,-44-2-97 0 0,0 1-1 0 0,-1 1 0 0 0,24 6 1 0 0,0 0-65 0 0,-3-2 13 0 0,17 4 229 0 0,68 6 0 0 0,-83-13-80 0 0,51 12-1 0 0,6 2 87 0 0,-73-15-258 0 0,17 1 177 0 0,-1 2 0 0 0,0 1 0 0 0,44 15 0 0 0,-47-12-112 0 0,0-2 0 0 0,0-1 0 0 0,1-1 0 0 0,-1-3 0 0 0,1 0 0 0 0,0-3 0 0 0,43-4 0 0 0,20 4 36 0 0,-62 1-48 0 0,62-6 0 0 0,-58 1 27 0 0,0 1-1 0 0,52 3 1 0 0,33 14-31 0 0,-72-7-46 0 0,60 1 0 0 0,243 0 106 0 0,-233-5-22 0 0,-68 0 310 0 0,-1-2 0 0 0,1-3 0 0 0,70-11-1 0 0,-18-2-983 0 0,130-2-1 0 0,-162 11 578 0 0,-28 2 124 0 0,55 3 1 0 0,-36 8-108 0 0,-47-4-24 0 0,0-1 0 0 0,0 0 0 0 0,0-2 0 0 0,27-2 0 0 0,17-1 71 0 0,-18 2-34 0 0,25 0 17 0 0,1 4 0 0 0,92 14-1 0 0,-153-15-62 0 0,271 31 191 0 0,-154-27-125 0 0,25 4-70 0 0,98 19 142 0 0,-186-25-81 0 0,0-2 1 0 0,0-4 0 0 0,82-11-1 0 0,-79 5-43 0 0,138-10 237 0 0,-1 6-124 0 0,-78 7-64 0 0,-88 6-64 0 0,5-1 0 0 0,63-6 0 0 0,-85 3 9 0 0,1 0 0 0 0,-1 2 1 0 0,1 0-1 0 0,-1 2 0 0 0,1 1 0 0 0,30 5 0 0 0,-35-4-1 0 0,1-1-1 0 0,-1-1 0 0 0,0-1 1 0 0,0 0-1 0 0,1-1 1 0 0,-1-1-1 0 0,19-5 1 0 0,-6 2-4 0 0,-25 4 6 0 0,0 0 0 0 0,1-1 0 0 0,-1 1 0 0 0,0-1 0 0 0,0-1 1 0 0,-1 1-1 0 0,1-1 0 0 0,0 0 0 0 0,-1-1 0 0 0,0 1 0 0 0,0-1 0 0 0,0 0 0 0 0,0 0 0 0 0,0 0 0 0 0,-1-1 0 0 0,0 0 0 0 0,7-9 0 0 0,40-96 460 0 0,-9-24-244 0 0,-22 66-196 0 0,-11 31 28 0 0,9-68 1 0 0,-16 79-42 0 0,2 1 0 0 0,0 0-1 0 0,2 0 1 0 0,1 0 0 0 0,1 1 0 0 0,16-35-1 0 0,-19 49-15 0 0,0 1 0 0 0,0-1-1 0 0,-1 0 1 0 0,0-1 0 0 0,-1 1-1 0 0,-1-1 1 0 0,1 1-1 0 0,-1-1 1 0 0,-1 0 0 0 0,0 0-1 0 0,-1 0 1 0 0,0 0 0 0 0,0 0-1 0 0,-1 1 1 0 0,-1-1-1 0 0,-2-11 1 0 0,-44-181 63 0 0,47 199-64 0 0,1 0 0 0 0,-1 1 0 0 0,0-1 0 0 0,0 1 0 0 0,-1-1 0 0 0,1 1 0 0 0,-1-1 0 0 0,0 1 0 0 0,0 0 0 0 0,0 0 0 0 0,0 0 0 0 0,0 0 0 0 0,-1 0 0 0 0,1 0 0 0 0,-6-3 0 0 0,4 3 0 0 0,-1 0 0 0 0,1 1 0 0 0,-1 0 0 0 0,0 0 0 0 0,0 0 0 0 0,0 1 0 0 0,0 0 0 0 0,0 0 0 0 0,0 0 0 0 0,-10 0 0 0 0,-161-3 0 0 0,52-1 0 0 0,-222-6 0 0 0,303 11 0 0 0,1 1 0 0 0,0-2 0 0 0,-54-8 0 0 0,-96-17 0 0 0,171 24 0 0 0,-107-9 0 0 0,-202 9 0 0 0,172 6 0 0 0,-29 3 0 0 0,-8 2 0 0 0,38-3 0 0 0,-37 0 0 0 0,-51 5 0 0 0,39 17 0 0 0,-127 13 0 0 0,-172 6 0 0 0,19-33 0 0 0,347-15 0 0 0,-12-5 0 0 0,-173-32 0 0 0,260 30 0 0 0,-118-3 0 0 0,123 10 0 0 0,-90-13 0 0 0,-31-30 0 0 0,171 42 0 0 0,-17-6 0 0 0,-1 2 0 0 0,0 1 0 0 0,0 1 0 0 0,-39-1 0 0 0,-40 3 0 0 0,43 0 0 0 0,-103 9 0 0 0,111-3 0 0 0,-82-4 0 0 0,10-1 0 0 0,52 1 0 0 0,43-1 0 0 0,1 1 0 0 0,0 2 0 0 0,-39 8 0 0 0,-74 15 0 0 0,-216 12 0 0 0,305-39 0 0 0,44 0 0 0 0,1 1 0 0 0,-1 1 0 0 0,1 0 0 0 0,-1 0 0 0 0,1 1 0 0 0,-14 3 0 0 0,22-3 0 0 0,0 0 0 0 0,0 0 0 0 0,-1 1 0 0 0,1-1 0 0 0,0 1 0 0 0,0-1 0 0 0,0 1 0 0 0,0 0 0 0 0,1-1 0 0 0,-1 1 0 0 0,0 0 0 0 0,1 0 0 0 0,-1 1 0 0 0,1-1 0 0 0,0 0 0 0 0,0 0 0 0 0,0 1 0 0 0,0-1 0 0 0,0 0 0 0 0,0 1 0 0 0,1-1 0 0 0,-1 1 0 0 0,1-1 0 0 0,-1 1 0 0 0,1-1 0 0 0,0 5 0 0 0,0 2 0 0 0,0 1 0 0 0,0-1 0 0 0,1 0 0 0 0,0 1 0 0 0,1-1 0 0 0,3 9 0 0 0,31 124 0 0 0,-33-126 0 0 0,-1 0 0 0 0,-1 0 0 0 0,0 0 0 0 0,-1 0 0 0 0,-3 20 0 0 0,-17 79 0 0 0,18-106 0 0 0,-4 13 0 0 0,-1-1 0 0 0,0-1 0 0 0,-17 31 0 0 0,15-34 0 0 0,1 0 0 0 0,1 1 0 0 0,0 0 0 0 0,1 0 0 0 0,-4 29 0 0 0,7-18 22 0 0,3 0-1 0 0,2 30 1 0 0,-1-26-413 0 0,-2 43 1 0 0,-12 14-2128 0 0,1-30-3841 0 0,-3 3-1792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3:52.217"/>
    </inkml:context>
    <inkml:brush xml:id="br0">
      <inkml:brushProperty name="width" value="0.1" units="cm"/>
      <inkml:brushProperty name="height" value="0.1" units="cm"/>
      <inkml:brushProperty name="color" value="#F4F91B"/>
    </inkml:brush>
  </inkml:definitions>
  <inkml:trace contextRef="#ctx0" brushRef="#br0">710 160 2527 0 0,'0'-7'49'0'0,"0"-5"89"0"0,0 1 1 0 0,-1-1 0 0 0,0 1 0 0 0,-4-20-1 0 0,3 27-115 0 0,1 0 0 0 0,-1 0 0 0 0,1 0 0 0 0,-1 1 0 0 0,-1-1 0 0 0,1 0 0 0 0,0 1 1 0 0,-1 0-1 0 0,0-1 0 0 0,1 1 0 0 0,-1 0 0 0 0,-1 1 0 0 0,1-1 0 0 0,0 1 0 0 0,-1-1 0 0 0,-6-3 0 0 0,2 3 214 0 0,0 0 0 0 0,-1 0 1 0 0,1 1-1 0 0,0 0 0 0 0,-1 0 1 0 0,1 1-1 0 0,-1 0 0 0 0,0 1 1 0 0,1 0-1 0 0,-1 0 0 0 0,0 1 1 0 0,1 0-1 0 0,-1 1 0 0 0,1 0 1 0 0,-17 5-1 0 0,-7 5 141 0 0,0 1 0 0 0,-48 27-1 0 0,24-5-292 0 0,41-25-71 0 0,-1 0 1 0 0,0-1-1 0 0,0-1 0 0 0,-34 13 0 0 0,-35 5 1817 0 0,85-26-1812 0 0,0 0 0 0 0,0 0 1 0 0,-1 0-1 0 0,1 0 0 0 0,0 0 0 0 0,0 0 0 0 0,0 0 1 0 0,0 0-1 0 0,0 0 0 0 0,0 0 0 0 0,0 0 0 0 0,0 0 0 0 0,0 0 1 0 0,0 0-1 0 0,0 1 0 0 0,0-1 0 0 0,0 0 0 0 0,0 0 1 0 0,0 0-1 0 0,0 0 0 0 0,0 0 0 0 0,-1 0 0 0 0,1 0 1 0 0,0 0-1 0 0,0 0 0 0 0,0 0 0 0 0,0 0 0 0 0,0 0 0 0 0,0 0 1 0 0,0 0-1 0 0,0 1 0 0 0,0-1 0 0 0,0 0 0 0 0,0 0 1 0 0,0 0-1 0 0,0 0 0 0 0,0 0 0 0 0,0 0 0 0 0,0 0 1 0 0,0 0-1 0 0,0 0 0 0 0,1 0 0 0 0,-1 0 0 0 0,0 0 0 0 0,0 0 1 0 0,0 1-1 0 0,0-1 0 0 0,0 0 0 0 0,0 0 0 0 0,0 0 1 0 0,0 0-1 0 0,0 0 0 0 0,0 0 0 0 0,0 0 0 0 0,0 0 1 0 0,0 0-1 0 0,0 0 0 0 0,0 0 0 0 0,0 0 0 0 0,0 0 0 0 0,1 0 1 0 0,-1 0-1 0 0,0 0 0 0 0,0 0 0 0 0,0 0 0 0 0,0 0 1 0 0,9 5 367 0 0,15-1 28 0 0,144-17 609 0 0,-77 7-897 0 0,118-22-1 0 0,-127 11 152 0 0,1 5-1 0 0,85-3 0 0 0,71-1 59 0 0,-235 16-288 0 0,0-1 0 0 0,1 1 0 0 0,-1 1 0 0 0,0-1 0 0 0,8 2 0 0 0,-12-1-44 0 0,0-1 0 0 0,0 0 0 0 0,0 0 0 0 0,0 0-1 0 0,0 0 1 0 0,0 0 0 0 0,0 0 0 0 0,0 0 0 0 0,0 0-1 0 0,0 0 1 0 0,0 0 0 0 0,0 0 0 0 0,0 0 0 0 0,0 0 0 0 0,0 0-1 0 0,0 0 1 0 0,0 1 0 0 0,0-1 0 0 0,0 0 0 0 0,0 0-1 0 0,0 0 1 0 0,0 0 0 0 0,0 0 0 0 0,0 0 0 0 0,0 0 0 0 0,0 0-1 0 0,0 0 1 0 0,0 0 0 0 0,0 0 0 0 0,0 0 0 0 0,0 1-1 0 0,0-1 1 0 0,0 0 0 0 0,0 0 0 0 0,0 0 0 0 0,0 0 0 0 0,0 0-1 0 0,0 0 1 0 0,0 0 0 0 0,0 0 0 0 0,0 0 0 0 0,0 0-1 0 0,0 0 1 0 0,0 0 0 0 0,0 0 0 0 0,1 0 0 0 0,-1 0-1 0 0,0 0 1 0 0,0 0 0 0 0,0 0 0 0 0,0 0 0 0 0,0 0 0 0 0,0 0-1 0 0,0 0 1 0 0,0 0 0 0 0,-20 2 126 0 0,-371 24 518 0 0,139 22-600 0 0,130-22-32 0 0,59-13 6 0 0,0-4-1 0 0,-99 2 0 0 0,143-11-21 0 0,-1 0 0 0 0,0 1 0 0 0,1 1 0 0 0,-1 1 0 0 0,-19 6 0 0 0,94-6 0 0 0,386-30 771 0 0,-411 26-916 0 0,0 1 0 0 0,0 1 0 0 0,0 1 1 0 0,0 2-1 0 0,-1 1 0 0 0,1 2 0 0 0,41 14 0 0 0,-31-5-1251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3:53.630"/>
    </inkml:context>
    <inkml:brush xml:id="br0">
      <inkml:brushProperty name="width" value="0.1" units="cm"/>
      <inkml:brushProperty name="height" value="0.1" units="cm"/>
      <inkml:brushProperty name="color" value="#F4F91B"/>
    </inkml:brush>
  </inkml:definitions>
  <inkml:trace contextRef="#ctx0" brushRef="#br0">345 131 919 0 0,'-4'-5'437'0'0,"0"1"0"0"0,0 0-1 0 0,0 0 1 0 0,-8-5-1 0 0,-64-40 2224 0 0,54 33-1609 0 0,18 12-830 0 0,-1 0-1 0 0,1 0 1 0 0,-1 1-1 0 0,0-1 1 0 0,-1 1-1 0 0,1 0 1 0 0,0 1-1 0 0,-1-1 1 0 0,0 1-1 0 0,1 1 1 0 0,-1-1-1 0 0,0 1 1 0 0,0-1-1 0 0,-8 1 1 0 0,-10 4 310 0 0,19 4-422 0 0,12 5-49 0 0,-2-9 47 0 0,1 1 1 0 0,0-1-1 0 0,0-1 1 0 0,0 1-1 0 0,0-1 1 0 0,0 0-1 0 0,12 2 1 0 0,-9-1-22 0 0,39 6 223 0 0,0-2-1 0 0,0-2 0 0 0,88-1 1 0 0,20-11 217 0 0,-43 1-190 0 0,215 3 219 0 0,-304 3-502 0 0,-15 1-42 0 0,0-1 0 0 0,0 0-1 0 0,-1 0 1 0 0,1-1 0 0 0,0-1-1 0 0,11-2 1 0 0,-20 4-9 0 0,0 0 0 0 0,0 0 0 0 0,0 0 0 0 0,0 0 1 0 0,0 0-1 0 0,0 0 0 0 0,0 0 0 0 0,0 0 0 0 0,0 0 0 0 0,0 0 0 0 0,0-1 1 0 0,0 1-1 0 0,0 0 0 0 0,0 0 0 0 0,0 0 0 0 0,0 0 0 0 0,0 0 0 0 0,0 0 1 0 0,0 0-1 0 0,0 0 0 0 0,0 0 0 0 0,0 0 0 0 0,0 0 0 0 0,0 0 0 0 0,0 0 1 0 0,0 0-1 0 0,0 0 0 0 0,0 0 0 0 0,0 0 0 0 0,0 0 0 0 0,0-1 0 0 0,0 1 1 0 0,0 0-1 0 0,0 0 0 0 0,0 0 0 0 0,0 0 0 0 0,0 0 0 0 0,0 0 0 0 0,0 0 0 0 0,0 0 1 0 0,0 0-1 0 0,0 0 0 0 0,0 0 0 0 0,0 0 0 0 0,0 0 0 0 0,0 0 0 0 0,0 0 1 0 0,0 0-1 0 0,0 0 0 0 0,0 0 0 0 0,0 0 0 0 0,0 0 0 0 0,0 0 0 0 0,0 0 1 0 0,0 0-1 0 0,0 0 0 0 0,1 0 0 0 0,-1 0 0 0 0,0 0 0 0 0,0 0 0 0 0,0 0 1 0 0,0 0-1 0 0,0 0 0 0 0,-8-3 72 0 0,-9 1-2 0 0,-6 3-66 0 0,-47 9 1 0 0,44-6-8 0 0,-31 3-1 0 0,-56-3 2 0 0,-139 23 0 0 0,-63 4 0 0 0,244-27 0 0 0,21-2 0 0 0,18-1 0 0 0,1 1 0 0 0,-36 7 0 0 0,66-9 0 0 0,0 0 0 0 0,0 0 0 0 0,0 1 0 0 0,0-1 0 0 0,0 0 0 0 0,0 0 0 0 0,0 1 0 0 0,0-1 0 0 0,0 0 0 0 0,0 1 0 0 0,1-1 0 0 0,-1 1 0 0 0,0-1 0 0 0,0 1 0 0 0,1-1 0 0 0,-1 1 0 0 0,0 0 0 0 0,0-1 0 0 0,1 1 0 0 0,-1 0 0 0 0,0 1 0 0 0,1-2 0 0 0,0 1 0 0 0,0 0 0 0 0,0-1 0 0 0,0 1 0 0 0,1-1 0 0 0,-1 1 0 0 0,0 0 0 0 0,0-1 0 0 0,1 1 0 0 0,-1-1 0 0 0,0 1 0 0 0,1-1 0 0 0,-1 1 0 0 0,0-1 0 0 0,1 1 0 0 0,-1-1 0 0 0,1 1 0 0 0,-1-1 0 0 0,1 1 0 0 0,-1-1 0 0 0,1 0 0 0 0,0 1 0 0 0,5 2 0 0 0,-1 0 0 0 0,1 0 0 0 0,0 0 0 0 0,10 3 0 0 0,18-1 113 0 0,1 0 0 0 0,-1-2-1 0 0,0-2 1 0 0,53-4-1 0 0,-32 1-35 0 0,271-15 89 0 0,-20 0 58 0 0,-212 11-90 0 0,134-26 1 0 0,-223 31-186 0 0,9-1 212 0 0,-12 5-518 0 0,-9 3-743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3:55.900"/>
    </inkml:context>
    <inkml:brush xml:id="br0">
      <inkml:brushProperty name="width" value="0.1" units="cm"/>
      <inkml:brushProperty name="height" value="0.1" units="cm"/>
      <inkml:brushProperty name="color" value="#F4F91B"/>
    </inkml:brush>
  </inkml:definitions>
  <inkml:trace contextRef="#ctx0" brushRef="#br0">677 293 455 0 0,'-29'3'602'0'0,"-1"0"-1"0"0,1 1 0 0 0,-56 17 1 0 0,-7 1 296 0 0,40-12-95 0 0,0-3 0 0 0,-70 0-1 0 0,92-5-426 0 0,23-2-267 0 0,-1 1 0 0 0,1-1 0 0 0,-1 0 0 0 0,1-1 0 0 0,-1 1 0 0 0,1-2 0 0 0,-8-1 0 0 0,15 3-99 0 0,-1 0 0 0 0,1 0-1 0 0,0 0 1 0 0,0 0-1 0 0,0 0 1 0 0,0 0-1 0 0,0 0 1 0 0,0 0-1 0 0,0 0 1 0 0,-1-1 0 0 0,1 1-1 0 0,0 0 1 0 0,0 0-1 0 0,0 0 1 0 0,0 0-1 0 0,0 0 1 0 0,0 0 0 0 0,0 0-1 0 0,0 0 1 0 0,0 0-1 0 0,0-1 1 0 0,0 1-1 0 0,0 0 1 0 0,0 0-1 0 0,0 0 1 0 0,0 0 0 0 0,0 0-1 0 0,-1 0 1 0 0,1 0-1 0 0,0-1 1 0 0,0 1-1 0 0,0 0 1 0 0,0 0 0 0 0,0 0-1 0 0,1 0 1 0 0,-1 0-1 0 0,0 0 1 0 0,0 0-1 0 0,0-1 1 0 0,0 1-1 0 0,0 0 1 0 0,0 0 0 0 0,0 0-1 0 0,0 0 1 0 0,0 0-1 0 0,0 0 1 0 0,0 0-1 0 0,0 0 1 0 0,0-1 0 0 0,0 1-1 0 0,0 0 1 0 0,1 0-1 0 0,7-7 389 0 0,10-4 63 0 0,-1 3-260 0 0,77-35 245 0 0,110-35 0 0 0,-94 44-396 0 0,240-70 421 0 0,-235 75-305 0 0,127-14 0 0 0,-232 41-166 0 0,0 1 0 0 0,0 0 0 0 0,0 1 0 0 0,0 0 0 0 0,0 1 0 0 0,10 1 0 0 0,-19 0 14 0 0,-7 1 21 0 0,-9 2 52 0 0,14-5-71 0 0,-531 129 1518 0 0,168-57-1204 0 0,324-61-266 0 0,67-21 80 0 0,48-2-25 0 0,145-4 0 0 0,-149 14-106 0 0,45-9 26 0 0,0-5 0 0 0,185-49 0 0 0,-270 57-35 0 0,-3 2 8 0 0,-1-1 0 0 0,0-1 0 0 0,0-2 0 0 0,33-16 0 0 0,-39 11 20 0 0,-20 8-10 0 0,-13 3-12 0 0,-13 3 20 0 0,1 2-1 0 0,-1 1 0 0 0,-31 6 1 0 0,25-4-9 0 0,-256 41 38 0 0,-390 111-1 0 0,606-134-330 0 0,1 3-1 0 0,-120 62 1 0 0,142-60-175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4:28.023"/>
    </inkml:context>
    <inkml:brush xml:id="br0">
      <inkml:brushProperty name="width" value="0.1" units="cm"/>
      <inkml:brushProperty name="height" value="0.1" units="cm"/>
      <inkml:brushProperty name="color" value="#E71224"/>
    </inkml:brush>
  </inkml:definitions>
  <inkml:trace contextRef="#ctx0" brushRef="#br0">1 80 455 0 0,'68'-26'3180'0'0,"-67"26"-3177"0"0,0-1-1 0 0,0 1 0 0 0,1 0 1 0 0,-1-1-1 0 0,0 1 0 0 0,0 0 1 0 0,0 0-1 0 0,1 0 0 0 0,-1 0 1 0 0,0 0-1 0 0,0 0 0 0 0,0 0 0 0 0,1 1 1 0 0,-1-1-1 0 0,0 0 0 0 0,0 0 1 0 0,0 1-1 0 0,0-1 0 0 0,0 1 1 0 0,1-1-1 0 0,-1 1 0 0 0,0 0 1 0 0,0-1-1 0 0,0 1 0 0 0,0 1 0 0 0,1 1 3 0 0,-1 0 0 0 0,1-1 0 0 0,-1 1-1 0 0,1 0 1 0 0,0-1 0 0 0,0 1 0 0 0,0-1-1 0 0,0 1 1 0 0,0-1 0 0 0,1 0 0 0 0,-1 0-1 0 0,1 0 1 0 0,0 0 0 0 0,-1-1 0 0 0,6 3-1 0 0,-5-3 2 0 0,1 0-1 0 0,-1 0 1 0 0,1-1-1 0 0,0 0 1 0 0,-1 1-1 0 0,1-1 0 0 0,-1 0 1 0 0,1-1-1 0 0,0 1 1 0 0,-1-1-1 0 0,1 0 1 0 0,-1 0-1 0 0,6-2 0 0 0,-6 2 67 0 0,1 0-1 0 0,-1 1 1 0 0,1-1-1 0 0,-1 1 0 0 0,1-1 1 0 0,-1 1-1 0 0,1 0 1 0 0,0 0-1 0 0,-1 1 0 0 0,1-1 1 0 0,-1 1-1 0 0,1-1 1 0 0,6 4-1 0 0,-3-1 112 0 0,1 1 0 0 0,-1 0 0 0 0,0 0 0 0 0,0 1 0 0 0,7 5 0 0 0,-6-5-47 0 0,0 0 1 0 0,0 0-1 0 0,0-1 1 0 0,1 0-1 0 0,0-1 1 0 0,-1 0-1 0 0,1 0 1 0 0,0-1 0 0 0,1 0-1 0 0,-1 0 1 0 0,13-1-1 0 0,14 1 427 0 0,59-7 0 0 0,-47 2-185 0 0,175-3 864 0 0,122-18-44 0 0,8 6-1006 0 0,-112 10 224 0 0,-173 6-195 0 0,234-11 102 0 0,179 13-191 0 0,-468 1-125 0 0,80 4 62 0 0,42 1-10 0 0,116 9 201 0 0,32-1 77 0 0,-88-32-102 0 0,0 1-8 0 0,674-1 175 0 0,-708 19-268 0 0,55-4 90 0 0,16-9-53 0 0,78-5 68 0 0,-198 11-221 0 0,97-12 28 0 0,-150 8-46 0 0,0 3 0 0 0,110 2 0 0 0,4 8 13 0 0,-71-3 4 0 0,0 5 0 0 0,118 20 0 0 0,-19 0-19 0 0,-7-1 15 0 0,15 8 173 0 0,5 1-73 0 0,-207-32-121 0 0,26 5-2 0 0,0 1 0 0 0,-1 1 0 0 0,32 14 0 0 0,-45-13-92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4:11.276"/>
    </inkml:context>
    <inkml:brush xml:id="br0">
      <inkml:brushProperty name="width" value="0.1" units="cm"/>
      <inkml:brushProperty name="height" value="0.1" units="cm"/>
      <inkml:brushProperty name="color" value="#F4F91B"/>
    </inkml:brush>
  </inkml:definitions>
  <inkml:trace contextRef="#ctx0" brushRef="#br0">416 10 919 0 0,'-11'-2'2624'0'0,"19"-3"-251"0"0,-7 5-2270 0 0,0-1 0 0 0,-1 1 0 0 0,1 0 0 0 0,0-1 0 0 0,0 1-1 0 0,-1 0 1 0 0,1 0 0 0 0,0 0 0 0 0,0-1 0 0 0,0 1 0 0 0,-1 0 0 0 0,1 0 0 0 0,0 0 0 0 0,0 0 0 0 0,0 0-1 0 0,0 1 1 0 0,-1-1 0 0 0,1 0 0 0 0,0 0 0 0 0,0 1 0 0 0,0-1 0 0 0,-1 0 0 0 0,1 1 0 0 0,0-1-1 0 0,1 1 1 0 0,11 31 1137 0 0,-13-29-1174 0 0,1 1-1 0 0,0-1 0 0 0,-1 0 1 0 0,2 1-1 0 0,-1-1 0 0 0,0 0 1 0 0,1 1-1 0 0,-1-1 0 0 0,1 0 1 0 0,0 0-1 0 0,0 0 0 0 0,0 0 1 0 0,0-1-1 0 0,1 1 1 0 0,-1-1-1 0 0,1 1 0 0 0,0-1 1 0 0,0 0-1 0 0,0 0 0 0 0,0 0 1 0 0,5 3-1 0 0,3-1 160 0 0,0-1-1 0 0,0 0 1 0 0,0 0-1 0 0,1-1 1 0 0,13 1-1 0 0,33 7 287 0 0,-56-9-483 0 0,1 0 0 0 0,-1 0-1 0 0,1 0 1 0 0,-1 0 0 0 0,0 0-1 0 0,0 1 1 0 0,1-1 0 0 0,-1 1-1 0 0,0 0 1 0 0,0 0 0 0 0,0-1-1 0 0,-1 1 1 0 0,4 4 0 0 0,16 34 492 0 0,-19-34-469 0 0,1 0-1 0 0,-1 0 1 0 0,1-1-1 0 0,1 1 1 0 0,-1 0-1 0 0,1-1 1 0 0,0 0-1 0 0,5 5 1 0 0,22 15 345 0 0,0-2-1 0 0,63 35 1 0 0,-75-45-301 0 0,0 0 1 0 0,-1 1 0 0 0,0 1-1 0 0,-1 1 1 0 0,0 0 0 0 0,-2 2 0 0 0,0-1-1 0 0,20 33 1 0 0,-24-35 56 0 0,1-1-1 0 0,21 20 1 0 0,15 20-7 0 0,-44-48-122 0 0,0 0 0 0 0,0 1 1 0 0,-1-1-1 0 0,0 1 0 0 0,-1 0 1 0 0,1 0-1 0 0,-1 0 0 0 0,-1 0 0 0 0,1 0 1 0 0,0 12-1 0 0,12 45 337 0 0,26 86 229 0 0,-14-51-522 0 0,-15-51-4 0 0,20 52-1 0 0,-13-53 34 0 0,41 72 0 0 0,-48-95-95 0 0,0 1 0 0 0,-1 0 0 0 0,6 27 1 0 0,-11-35 4 0 0,1 9 2 0 0,-1 1 1 0 0,-2 0-1 0 0,0 0 1 0 0,-2 0-1 0 0,-2 32 1 0 0,0-17 4 0 0,-1-9 18 0 0,-1 0 0 0 0,-2 0 0 0 0,-12 45 0 0 0,1-9-38 0 0,9-44 20 0 0,0 1-1 0 0,-2-1 1 0 0,-1-1-1 0 0,0 0 0 0 0,-22 35 1 0 0,-39 95 36 0 0,60-125-45 0 0,-81 178-4 0 0,73-168 16 0 0,-2-1 0 0 0,-1-1 0 0 0,-44 57 0 0 0,52-81-16 0 0,0 1 0 0 0,-1-2 0 0 0,-16 11 0 0 0,12-9 0 0 0,-24 23 0 0 0,15-13 1 0 0,0-1 0 0 0,-49 31 0 0 0,51-37 7 0 0,-18 9 95 0 0,-77 33 1 0 0,60-31 17 0 0,35-15-68 0 0,0 2 0 0 0,1 0 0 0 0,1 1 0 0 0,-33 30 0 0 0,22-17-28 0 0,0-3 0 0 0,-53 31 0 0 0,-84 33-3325 0 0,149-78-2703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4:19.538"/>
    </inkml:context>
    <inkml:brush xml:id="br0">
      <inkml:brushProperty name="width" value="0.1" units="cm"/>
      <inkml:brushProperty name="height" value="0.1" units="cm"/>
      <inkml:brushProperty name="color" value="#F4F91B"/>
    </inkml:brush>
  </inkml:definitions>
  <inkml:trace contextRef="#ctx0" brushRef="#br0">42 7 455 0 0,'0'-1'12'0'0,"0"1"0"0"0,0 0 0 0 0,0 0-1 0 0,0 0 1 0 0,0 0 0 0 0,0 0 0 0 0,0 0-1 0 0,-1 0 1 0 0,1 0 0 0 0,0 0 0 0 0,0 0-1 0 0,0 0 1 0 0,0 0 0 0 0,0 0 0 0 0,0 0-1 0 0,0 0 1 0 0,0 0 0 0 0,-1 1 0 0 0,1-1-1 0 0,0 0 1 0 0,0 0 0 0 0,0 0 0 0 0,0 0-1 0 0,0 0 1 0 0,0 0 0 0 0,0 0 0 0 0,0 0-1 0 0,0 0 1 0 0,0 0 0 0 0,0 0 0 0 0,-1 0-1 0 0,1 0 1 0 0,0 1 0 0 0,0-1 0 0 0,0 0-1 0 0,0 0 1 0 0,0 0 0 0 0,0 0 0 0 0,0 0-1 0 0,0 0 1 0 0,0 0 0 0 0,0 0 0 0 0,0 1-1 0 0,0-1 1 0 0,0 0 0 0 0,0 0-1 0 0,0 0 1 0 0,0 0 0 0 0,0 0 0 0 0,0 0-1 0 0,0 0 1 0 0,0 0 0 0 0,0 1 0 0 0,0-1-1 0 0,0 0 1 0 0,0 0 0 0 0,0 0 0 0 0,1 0-1 0 0,-1 0 1 0 0,0 0 0 0 0,0 0 0 0 0,0 0-1 0 0,0 0 1 0 0,0 0 0 0 0,0 1 0 0 0,0-1-1 0 0,10 3 2860 0 0,-3-4-2664 0 0,-5 1-152 0 0,0 0 0 0 0,-1 0 1 0 0,1 0-1 0 0,-1 0 0 0 0,1 0 0 0 0,0 0 0 0 0,-1-1 0 0 0,1 1 0 0 0,-1 0 1 0 0,1-1-1 0 0,-1 1 0 0 0,1-1 0 0 0,-1 0 0 0 0,1 1 0 0 0,-1-1 0 0 0,0 0 1 0 0,2-1-1 0 0,-3 1 18 0 0,0 1 0 0 0,-1 0 0 0 0,1-1 0 0 0,0 1 0 0 0,-1 0 0 0 0,1-1-1 0 0,0 1 1 0 0,-1 0 0 0 0,1 0 0 0 0,0-1 0 0 0,-1 1 0 0 0,1 0 0 0 0,-1 0 0 0 0,1 0 0 0 0,0 0 0 0 0,-1 0 0 0 0,1-1 0 0 0,-1 1 0 0 0,1 0 0 0 0,-1 0 0 0 0,1 0 0 0 0,0 0 0 0 0,-1 0 0 0 0,1 0 0 0 0,-1 0 0 0 0,1 0 0 0 0,-1 1 0 0 0,1-1 0 0 0,-1 0 0 0 0,1 0 0 0 0,-1 1-1 0 0,-22 4 889 0 0,17-4-716 0 0,-7 1-5 0 0,11-3 37 0 0,1 2 1 0 0,-1-1 0 0 0,0 0 0 0 0,0 0-1 0 0,0 0 1 0 0,0 1 0 0 0,1-1 0 0 0,-1 1 0 0 0,0 0-1 0 0,0-1 1 0 0,-1 2 0 0 0,2-1-231 0 0,0 0 1 0 0,1-1-1 0 0,-1 1 1 0 0,1 0-1 0 0,-1 0 1 0 0,0 0-1 0 0,1 0 1 0 0,0-1-1 0 0,-1 1 0 0 0,1 0 1 0 0,-1 0-1 0 0,1 0 1 0 0,0 0-1 0 0,0 0 1 0 0,-1 0-1 0 0,1 0 1 0 0,0 0-1 0 0,0 0 0 0 0,0 0 1 0 0,0 0-1 0 0,0 0 1 0 0,0 0-1 0 0,1 1 1 0 0,11 23 462 0 0,-10-21-498 0 0,1-1 47 0 0,-1-1 0 0 0,1 1 0 0 0,0 0 0 0 0,0-1 0 0 0,0 1 0 0 0,1-1-1 0 0,-1 0 1 0 0,0 0 0 0 0,1 0 0 0 0,-1 0 0 0 0,1-1 0 0 0,0 0 0 0 0,3 2 0 0 0,-2-2 7 0 0,0 1 0 0 0,0 0 0 0 0,-1 0-1 0 0,1 0 1 0 0,-1 1 0 0 0,1 0 0 0 0,4 4 0 0 0,53 44 604 0 0,-58-46-655 0 0,1 1 0 0 0,-1-1 0 0 0,0 1 1 0 0,-1 0-1 0 0,1 0 0 0 0,-1 0 0 0 0,0 1 1 0 0,-1-1-1 0 0,3 10 0 0 0,8 16 267 0 0,10 10 17 0 0,-13-23-88 0 0,0 0 0 0 0,-1 0 1 0 0,8 27-1 0 0,-9-18-19 0 0,-2-7-26 0 0,0 1-1 0 0,14 30 0 0 0,-12-36-158 0 0,3 5 39 0 0,0 0 1 0 0,-2 1-1 0 0,11 40 0 0 0,-12-11 34 0 0,3 12 32 0 0,-10-61-108 0 0,0 0 0 0 0,0 0 0 0 0,1 0 0 0 0,-1 0 0 0 0,1 0 0 0 0,0 0 0 0 0,-1 0 1 0 0,1 0-1 0 0,3 2 0 0 0,10 10 19 0 0,12 17 36 0 0,2 4 10 0 0,-25-27-58 0 0,-1 0 0 0 0,0 0 0 0 0,0 0 0 0 0,-1 0 0 0 0,2 12 1 0 0,10 29 103 0 0,-9-40-113 0 0,0 0 0 0 0,0 0 0 0 0,0-1 0 0 0,7 8 0 0 0,2 3-2 0 0,0 0 0 0 0,-2 1 0 0 0,18 36 0 0 0,-14-27 18 0 0,-13-24-11 0 0,0 1-1 0 0,0-1 1 0 0,0 1-1 0 0,0 0 1 0 0,-1 0 0 0 0,2 9-1 0 0,14 47 95 0 0,-16-54-74 0 0,0-2-22 0 0,-1 1 0 0 0,0-1 0 0 0,0 1 0 0 0,-1-1 0 0 0,0 1 0 0 0,0-1 0 0 0,-1 7 0 0 0,0-7 4 0 0,1 0-1 0 0,-1 0 1 0 0,1 0 0 0 0,1 0 0 0 0,-1 0 0 0 0,1 0 0 0 0,0 0 0 0 0,0 0-1 0 0,3 6 1 0 0,-1-6 0 0 0,-1 0 0 0 0,1-1 1 0 0,-1 1-1 0 0,0 1 0 0 0,0-1 0 0 0,-1 0 0 0 0,0 0 0 0 0,0 1 0 0 0,-1-1 1 0 0,1 0-1 0 0,-1 1 0 0 0,-1-1 0 0 0,-1 13 0 0 0,1-13-4 0 0,1 1 0 0 0,0-1 0 0 0,0 0 0 0 0,0 0 0 0 0,1 1 0 0 0,0-1 0 0 0,0 0 0 0 0,0 0-1 0 0,4 8 1 0 0,2 17 10 0 0,-6-27-13 0 0,0-1 0 0 0,1 1 0 0 0,-1-1-1 0 0,1 1 1 0 0,0-1 0 0 0,0 1 0 0 0,0-1-1 0 0,0 0 1 0 0,0 0 0 0 0,6 5 0 0 0,-5-5 2 0 0,-1 0 1 0 0,0 0-1 0 0,1 0 1 0 0,-1 0-1 0 0,0 0 0 0 0,0 0 1 0 0,0 0-1 0 0,-1 1 1 0 0,3 6-1 0 0,4 17 63 0 0,-6-23-46 0 0,-1 1 0 0 0,1 0 0 0 0,-1 0-1 0 0,0 0 1 0 0,1 10 0 0 0,-2 1-5 0 0,0-11-4 0 0,0-1 0 0 0,0 1 0 0 0,0 0 0 0 0,0 0 0 0 0,-1 0 0 0 0,0-1 0 0 0,0 1 0 0 0,0 0 0 0 0,-3 4 0 0 0,1 1 5 0 0,1 1 0 0 0,0-1 0 0 0,0 0 0 0 0,1 1 0 0 0,0 0 0 0 0,1-1-1 0 0,0 1 1 0 0,1-1 0 0 0,0 1 0 0 0,0-1 0 0 0,5 16 0 0 0,0 12 36 0 0,-6-33-43 0 0,0-1 0 0 0,1 1 0 0 0,-1 0 0 0 0,-1 0 0 0 0,-1 7 0 0 0,2-7 0 0 0,-1-1 0 0 0,0 1-1 0 0,1 0 1 0 0,0-1 0 0 0,0 1-1 0 0,2 8 1 0 0,0 11-10 0 0,-2-21 0 0 0,0 0 0 0 0,0 0 0 0 0,0 0 0 0 0,1 0 0 0 0,-1 0 0 0 0,1 0 0 0 0,-1 0 0 0 0,3 6 0 0 0,3 14 0 0 0,-5-22 0 0 0,-1 1 0 0 0,0 0 0 0 0,0 0 0 0 0,0-1 0 0 0,1 1 0 0 0,-1 0 0 0 0,1-1 0 0 0,0 1 0 0 0,-1 0 0 0 0,1-1 0 0 0,0 1 0 0 0,0-1 0 0 0,0 1 0 0 0,0-1 0 0 0,0 0 0 0 0,0 1 0 0 0,0-1 0 0 0,1 0 0 0 0,0 1 0 0 0,1 2 0 0 0,-1 0 0 0 0,1 0 0 0 0,-1 0 0 0 0,0 0 0 0 0,0 0 0 0 0,-1 1 0 0 0,3 7 0 0 0,1 2 0 0 0,-3-4 0 0 0,-2-9 0 0 0,0-1 0 0 0,0 1 0 0 0,1 0 0 0 0,-1 0 0 0 0,0-1 0 0 0,0 1 0 0 0,0 0 0 0 0,1-1 0 0 0,-1 1 0 0 0,0 0 0 0 0,1 0 0 0 0,-1-1 0 0 0,1 1 0 0 0,-1-1 0 0 0,1 1 0 0 0,-1 0 0 0 0,1-1 0 0 0,-1 1 0 0 0,1-1 0 0 0,0 1 0 0 0,0 0 0 0 0,0 0 0 0 0,0 1 0 0 0,0 0 0 0 0,0 0 0 0 0,-1 0 0 0 0,1-1 0 0 0,-1 1 0 0 0,1 0 0 0 0,-1 0 0 0 0,0 0 0 0 0,0 0 0 0 0,0 4 0 0 0,1 26 0 0 0,1 5 0 0 0,7 43 0 0 0,-2 41 0 0 0,-6-113 7 0 0,-1 0 0 0 0,0 0 0 0 0,0 0-1 0 0,-1 0 1 0 0,-1 10 0 0 0,-3 22 16 0 0,0 116-23 0 0,7-116 9 0 0,0-31-4 0 0,-1 0 1 0 0,-1 0-1 0 0,0-1 1 0 0,0 1 0 0 0,-1 0-1 0 0,0 0 1 0 0,-4 15 0 0 0,-1 2 6 0 0,6-22-12 0 0,-1 0 0 0 0,0 1 0 0 0,0-1-1 0 0,-1 0 1 0 0,1 0 0 0 0,-1 0-1 0 0,-3 5 1 0 0,-16 40 20 0 0,19-42-16 0 0,0 0 0 0 0,-1-1 0 0 0,0 1 0 0 0,0 0 0 0 0,-1-1 0 0 0,1 0 0 0 0,-1 0 0 0 0,-1 0 0 0 0,1 0 0 0 0,-7 6 0 0 0,-3-1 5 0 0,1 1 0 0 0,1 1 1 0 0,0 0-1 0 0,0 1 0 0 0,2 0 0 0 0,-10 16 0 0 0,19-28-8 0 0,-4 8 5 0 0,-1 0 1 0 0,0 0-1 0 0,0-1 0 0 0,-1 1 1 0 0,0-1-1 0 0,0-1 0 0 0,-1 1 1 0 0,0-1-1 0 0,-17 12 0 0 0,10-5-2010 0 0,13-12 944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4:25.144"/>
    </inkml:context>
    <inkml:brush xml:id="br0">
      <inkml:brushProperty name="width" value="0.1" units="cm"/>
      <inkml:brushProperty name="height" value="0.1" units="cm"/>
      <inkml:brushProperty name="color" value="#F4F91B"/>
    </inkml:brush>
  </inkml:definitions>
  <inkml:trace contextRef="#ctx0" brushRef="#br0">19 2 4951 0 0,'-19'-1'1352'0'0,"33"0"-974"0"0,6 1 1170 0 0,0 1 1 0 0,23 3-1 0 0,-41-4-1472 0 0,0 0 1 0 0,0 1-1 0 0,-1 0 0 0 0,1-1 0 0 0,0 1 1 0 0,-1 0-1 0 0,1 0 0 0 0,0 0 0 0 0,-1 0 1 0 0,1 0-1 0 0,-1 0 0 0 0,0 1 0 0 0,1-1 1 0 0,-1 0-1 0 0,0 1 0 0 0,0-1 0 0 0,0 1 1 0 0,0-1-1 0 0,2 4 0 0 0,0 2 255 0 0,0 0-1 0 0,-1 1 1 0 0,3 12 0 0 0,7 19 189 0 0,-7-26-306 0 0,0 0-1 0 0,-1 0 1 0 0,-1 0-1 0 0,0 1 1 0 0,0 0-1 0 0,-1-1 1 0 0,-1 28 0 0 0,2-1 2496 0 0,0 4-4350 0 0,-3-27 1851 0 0,1 0 0 0 0,1 1 0 0 0,0-1 0 0 0,1-1 0 0 0,11 33 0 0 0,-1-21-616 0 0,1-1 1 0 0,2-1-1 0 0,32 42 0 0 0,-29-42 300 0 0,-7-7 144 0 0,0 0 0 0 0,17 38 1 0 0,-19-38-30 0 0,-8-15 0 0 0,1 0 1 0 0,-1 0 0 0 0,0 1 0 0 0,-1-1-1 0 0,3 9 1 0 0,4 38 71 0 0,-6-34-49 0 0,1 0-1 0 0,1 0 1 0 0,0-1 0 0 0,8 22 0 0 0,-4-16-30 0 0,-1 1 1 0 0,5 25 0 0 0,6 20-5 0 0,-9-45 2 0 0,2 0-1 0 0,16 28 1 0 0,5 10 61 0 0,-24-43-59 0 0,1-1 0 0 0,1-1-1 0 0,16 23 1 0 0,27 27 50 0 0,-48-58-47 0 0,-1-1-1 0 0,-1 0 1 0 0,5 12-1 0 0,3 7 37 0 0,-6-15-42 0 0,-1 0 0 0 0,-1 1 0 0 0,0-1 0 0 0,2 18 0 0 0,8 27 0 0 0,-7-34 36 0 0,-1 2 0 0 0,5 42-1 0 0,-7-38 8 0 0,10 41-1 0 0,-11-53-42 0 0,1 0 0 0 0,-2-1 0 0 0,0 28 0 0 0,-1-34 0 0 0,4 145 64 0 0,-3-111 1 0 0,0-20-65 0 0,-1 1 0 0 0,-4 28-1 0 0,-3-1 1 0 0,-16 78 0 0 0,20-118 14 0 0,-1 0-1 0 0,-1 0 1 0 0,0 0 0 0 0,-9 12-1 0 0,7-10-14 0 0,0 0 0 0 0,-6 15-1 0 0,-6 30 2 0 0,9-26 0 0 0,-1 0 0 0 0,-19 36 0 0 0,-33 55 144 0 0,23-43-4 0 0,31-61-114 0 0,1 0 0 0 0,2 0 0 0 0,0 1 0 0 0,0 0 0 0 0,-3 36 0 0 0,-2 5 6 0 0,-9 6 26 0 0,14-52-36 0 0,1 0 1 0 0,1 1-1 0 0,0-1 0 0 0,1 1 1 0 0,-1 26-1 0 0,3-33-15 0 0,0 0-1 0 0,0-1 1 0 0,-1 1 0 0 0,0-1-1 0 0,-5 13 1 0 0,-5 24 17 0 0,10-4 42 0 0,3-34-47 0 0,-1 0 0 0 0,-1-1 0 0 0,1 1-1 0 0,-1 0 1 0 0,0-1 0 0 0,-1 1-1 0 0,1 0 1 0 0,-1-1 0 0 0,-4 8 0 0 0,-3 6 221 0 0,-2 0 0 0 0,0 0 1 0 0,-1-2-1 0 0,-1 1 1 0 0,-27 28-1 0 0,33-39-138 0 0,7-7-85 0 0,-1 1-1 0 0,0-1 0 0 0,0 0 0 0 0,0 0 1 0 0,-1 1-1 0 0,1-1 0 0 0,0 0 0 0 0,0 0 0 0 0,0 0 1 0 0,-1 0-1 0 0,1 0 0 0 0,-1-1 0 0 0,-2 2 1 0 0,4-2-87 0 0,3-5-2205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4:36.305"/>
    </inkml:context>
    <inkml:brush xml:id="br0">
      <inkml:brushProperty name="width" value="0.1" units="cm"/>
      <inkml:brushProperty name="height" value="0.1" units="cm"/>
      <inkml:brushProperty name="color" value="#66CC00"/>
    </inkml:brush>
  </inkml:definitions>
  <inkml:trace contextRef="#ctx0" brushRef="#br0">286 34 4143 0 0,'-7'-6'272'0'0,"4"3"-173"0"0,0 0 0 0 0,-1 0 0 0 0,0 0 0 0 0,1 1 0 0 0,-1-1 0 0 0,0 1 0 0 0,0 0 0 0 0,-7-4 3861 0 0,24 8-3406 0 0,3 6-418 0 0,0 2 0 0 0,-1 0 0 0 0,0 0 0 0 0,-1 2 1 0 0,0 0-1 0 0,0 0 0 0 0,18 23 0 0 0,-16-14 7 0 0,-1 1 0 0 0,0 1 1 0 0,-2 0-1 0 0,18 41 0 0 0,7 21 56 0 0,-16-39 274 0 0,-2 0 1 0 0,19 69 0 0 0,45 156 1389 0 0,-42-146-1743 0 0,-6 2 1 0 0,-6 1 0 0 0,16 147-1 0 0,-30-113 349 0 0,28 173 466 0 0,-18-197-73 0 0,16 245-1 0 0,-41-314-921 0 0,-2 1-1 0 0,-3-1 1 0 0,-4-1-1 0 0,-2 1 1 0 0,-30 105-1 0 0,3-53-541 0 0,-112 336 3124 0 0,74-282-1993 0 0,26-67-235 0 0,-91 200 315 0 0,12-53-173 0 0,-21-9 43 0 0,96-161-359 0 0,26-40-549 0 0,1 1 1 0 0,-35 87 0 0 0,55-107-3220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4:37.031"/>
    </inkml:context>
    <inkml:brush xml:id="br0">
      <inkml:brushProperty name="width" value="0.1" units="cm"/>
      <inkml:brushProperty name="height" value="0.1" units="cm"/>
      <inkml:brushProperty name="color" value="#66CC00"/>
    </inkml:brush>
  </inkml:definitions>
  <inkml:trace contextRef="#ctx0" brushRef="#br0">1 0 5527 0 0,'38'26'4182'0'0,"41"19"-3245"0"0,62 40 1 0 0,-123-72-730 0 0,-1 1 1 0 0,0 0 0 0 0,-1 2-1 0 0,-1 0 1 0 0,21 26-1 0 0,-14-8 98 0 0,-1 0 0 0 0,-1 2 0 0 0,-2 0 0 0 0,-2 1 0 0 0,-1 1 0 0 0,-2 0 0 0 0,-2 1 0 0 0,-1 0 0 0 0,4 43 0 0 0,-7-38-115 0 0,37 207 730 0 0,10 30-260 0 0,-44-208-316 0 0,1 138 0 0 0,-11-90-26 0 0,-5 111 53 0 0,1-185-223 0 0,-2-1-1 0 0,-22 89 1 0 0,-97 333 1427 0 0,3-8-544 0 0,64-263-795 0 0,47-168-358 0 0,-1-1-1 0 0,-1 0 1 0 0,-2-1-1 0 0,-28 40 1 0 0,42-65-70 0 0,0 0 0 0 0,-1 0 0 0 0,1 0 0 0 0,0-1 0 0 0,-1 1 0 0 0,0 0 0 0 0,1-1 0 0 0,-1 1 1 0 0,0-1-1 0 0,0 0 0 0 0,1 1 0 0 0,-1-1 0 0 0,0 0 0 0 0,0 0 0 0 0,0 0 0 0 0,-1-1 0 0 0,-3 2 1 0 0,-1-5-1948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4:37.931"/>
    </inkml:context>
    <inkml:brush xml:id="br0">
      <inkml:brushProperty name="width" value="0.1" units="cm"/>
      <inkml:brushProperty name="height" value="0.1" units="cm"/>
      <inkml:brushProperty name="color" value="#66CC00"/>
    </inkml:brush>
  </inkml:definitions>
  <inkml:trace contextRef="#ctx0" brushRef="#br0">0 1 6447 0 0,'1'3'2485'0'0,"-1"-3"-2448"0"0,9 8 1299 0 0,18 9-641 0 0,-23-14-648 0 0,43 31 792 0 0,-2 2 1 0 0,59 61-1 0 0,-43-38-109 0 0,-12-11-326 0 0,-3 2-1 0 0,-2 2 1 0 0,-2 2-1 0 0,-3 2 1 0 0,-2 1 0 0 0,-2 2-1 0 0,-3 1 1 0 0,35 95-1 0 0,-44-85-128 0 0,-3 1-1 0 0,-3 0 1 0 0,-3 1-1 0 0,-3 0 1 0 0,-4 1 0 0 0,-2 98-1 0 0,-10-44 304 0 0,-6 0 0 0 0,-49 225 0 0 0,48-296-274 0 0,-34 131 104 0 0,-18 10 81 0 0,-88 290 477 0 0,128-401-854 0 0,-20 142 1 0 0,41-204-113 0 0,-3 46 0 0 0,4-30 0 0 0,-13 68 0 0 0,13-95 0 0 0,-9 105 0 0 0,5-37 0 0 0,2-25-64 0 0,3-43-39 0 0,-1 0 0 0 0,0 0-1 0 0,-1-1 1 0 0,-1 1 0 0 0,0-1 0 0 0,-6 14-1 0 0,10-26 57 0 0,0 1-1 0 0,0-1 1 0 0,0 1-1 0 0,-1-1 0 0 0,1 1 1 0 0,0-1-1 0 0,0 1 0 0 0,-1-1 1 0 0,1 1-1 0 0,0-1 0 0 0,-1 0 1 0 0,1 1-1 0 0,0-1 0 0 0,-1 1 1 0 0,1-1-1 0 0,-1 0 0 0 0,1 1 1 0 0,-1-1-1 0 0,1 0 1 0 0,-1 0-1 0 0,1 1 0 0 0,-1-1 1 0 0,1 0-1 0 0,-1 0 0 0 0,1 0 1 0 0,-1 1-1 0 0,1-1 0 0 0,-1 0 1 0 0,1 0-1 0 0,-2 0 0 0 0,1-1-56 0 0,0 1 0 0 0,0-1 0 0 0,0 1 0 0 0,1-1 0 0 0,-1 0-1 0 0,0 0 1 0 0,0 1 0 0 0,1-1 0 0 0,-1 0 0 0 0,0 0-1 0 0,1 0 1 0 0,-1 0 0 0 0,1 0 0 0 0,-2-1 0 0 0,-12-39-3117 0 0,13 39 2944 0 0,-6-37-5469 0 0,3 16 1016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5:20.924"/>
    </inkml:context>
    <inkml:brush xml:id="br0">
      <inkml:brushProperty name="width" value="0.1" units="cm"/>
      <inkml:brushProperty name="height" value="0.1" units="cm"/>
      <inkml:brushProperty name="color" value="#66CC00"/>
    </inkml:brush>
  </inkml:definitions>
  <inkml:trace contextRef="#ctx0" brushRef="#br0">233 237 2759 0 0,'1'-12'232'0'0,"-1"11"-201"0"0,0 0-1 0 0,0 0 1 0 0,0 0-1 0 0,0 0 1 0 0,0 0-1 0 0,0 0 1 0 0,0 0-1 0 0,1 0 1 0 0,-1 0-1 0 0,0 1 1 0 0,0-1-1 0 0,1 0 1 0 0,-1 0 0 0 0,1 0-1 0 0,-1 0 1 0 0,1 0-1 0 0,-1 0 1 0 0,1 1-1 0 0,-1-1 1 0 0,1 0-1 0 0,0 1 1 0 0,0-1-1 0 0,-1 0 1 0 0,1 1-1 0 0,0-1 1 0 0,1 0-1 0 0,102-45 1104 0 0,-3 16-726 0 0,-15 6 530 0 0,-60 17-575 0 0,0 1 0 0 0,1 1-1 0 0,0 1 1 0 0,0 2 0 0 0,28 1-1 0 0,87 13 765 0 0,-149-8-572 0 0,-23 12 62 0 0,-41 15-132 0 0,36-17-265 0 0,-39 15 94 0 0,0-2 0 0 0,-112 24 0 0 0,120-37 173 0 0,-126 45 0 0 0,184-56-459 0 0,0 0 1 0 0,0 1-1 0 0,0 0 0 0 0,1 1 0 0 0,-1-1 0 0 0,-7 7 1 0 0,15-11-28 0 0,0 0 0 0 0,0 0 0 0 0,0 1 0 0 0,0-1 0 0 0,0 0 0 0 0,0 0 0 0 0,0 0 0 0 0,0 0 0 0 0,-1 0 1 0 0,1 0-1 0 0,0 0 0 0 0,0 0 0 0 0,0 0 0 0 0,0 0 0 0 0,0 0 0 0 0,0 0 0 0 0,0 1 0 0 0,0-1 0 0 0,0 0 0 0 0,0 0 1 0 0,0 0-1 0 0,0 0 0 0 0,0 0 0 0 0,0 0 0 0 0,0 0 0 0 0,0 0 0 0 0,0 0 0 0 0,0 1 0 0 0,0-1 0 0 0,0 0 0 0 0,0 0 1 0 0,0 0-1 0 0,0 0 0 0 0,0 0 0 0 0,0 0 0 0 0,0 0 0 0 0,0 0 0 0 0,0 0 0 0 0,0 1 0 0 0,0-1 0 0 0,0 0 0 0 0,0 0 1 0 0,0 0-1 0 0,1 0 0 0 0,-1 0 0 0 0,0 0 0 0 0,0 0 0 0 0,0 0 0 0 0,0 0 0 0 0,0 0 0 0 0,0 0 0 0 0,0 0 0 0 0,0 0 1 0 0,0 0-1 0 0,0 0 0 0 0,1 0 0 0 0,-1 0 0 0 0,0 0 0 0 0,0 0 0 0 0,0 0 0 0 0,0 0 0 0 0,11 1 45 0 0,10-3 41 0 0,134-48-74 0 0,-15 5-16 0 0,-51 18 35 0 0,167-74 0 0 0,-83 29-32 0 0,-22 12 0 0 0,-151 59 3 0 0,1 1 0 0 0,0 0 0 0 0,0 0 0 0 0,0-1 1 0 0,-1 1-1 0 0,1 0 0 0 0,0-1 0 0 0,0 1 0 0 0,-1-1 0 0 0,1 1 0 0 0,0-1 0 0 0,-1 1 0 0 0,1-1 0 0 0,-1 1 0 0 0,1-1 0 0 0,0 0 0 0 0,-1 1 0 0 0,0-1 0 0 0,1 0 0 0 0,0 0 0 0 0,-2 0 0 0 0,0 1 0 0 0,1-1 0 0 0,-1 1 0 0 0,1 0 1 0 0,-1-1-1 0 0,0 1 0 0 0,0 0 0 0 0,1-1 0 0 0,-1 1 0 0 0,0 0 0 0 0,0 0 0 0 0,1 0 0 0 0,-1-1 0 0 0,0 1 0 0 0,0 0 0 0 0,1 0 0 0 0,-1 0 0 0 0,0 0 0 0 0,0 1 0 0 0,-1-1 0 0 0,-25 1 117 0 0,0 2 0 0 0,-45 10 0 0 0,12-1 27 0 0,-40 3 88 0 0,-124 23 321 0 0,160-24-337 0 0,-90 31 0 0 0,73-12 279 0 0,69-27 632 0 0,1 0 0 0 0,-15 11 0 0 0,25-17-1153 0 0,0 1-1 0 0,0 0 0 0 0,0-1 1 0 0,0 1-1 0 0,0 0 0 0 0,0-1 1 0 0,0 1-1 0 0,1 0 0 0 0,-1 0 1 0 0,0 0-1 0 0,0 0 0 0 0,1 0 1 0 0,-1 0-1 0 0,1 0 0 0 0,-1 0 1 0 0,1 0-1 0 0,-1 0 0 0 0,1 0 1 0 0,0 0-1 0 0,-1 2 0 0 0,1-2-27 0 0,1-1 0 0 0,-1 1-1 0 0,0-1 1 0 0,1 1 0 0 0,-1 0-1 0 0,1-1 1 0 0,-1 1-1 0 0,1-1 1 0 0,-1 1 0 0 0,1-1-1 0 0,-1 0 1 0 0,1 1-1 0 0,0-1 1 0 0,-1 0 0 0 0,1 1-1 0 0,0-1 1 0 0,-1 0 0 0 0,1 1-1 0 0,0-1 1 0 0,-1 0-1 0 0,1 0 1 0 0,0 0 0 0 0,0 0-1 0 0,6 1-254 0 0,1 0 0 0 0,-1-1-1 0 0,0 0 1 0 0,0 0 0 0 0,9-2-1 0 0,52-10 311 0 0,123-27 32 0 0,-143 27-24 0 0,89-35 0 0 0,39-17 2583 0 0,-105 39-2244 0 0,-54 20-1876 0 0,16-5-44 0 0,-27 6 1278 0 0,-15 5 442 0 0,-9 3-10 0 0,0 1-1 0 0,0 1 1 0 0,1 0-1 0 0,0 1 1 0 0,-19 11-1 0 0,-12 5 1851 0 0,-95 51-3822 0 0,-4 1 892 0 0,-15-20 939 0 0,110-40 0 0 0,-83 36 0 0 0,17 1 0 0 0,118-52 0 0 0,0 0 0 0 0,0 0 0 0 0,0 0 0 0 0,1 0 0 0 0,-1 0 0 0 0,0 0 0 0 0,0 0 0 0 0,0 0 0 0 0,0 1 0 0 0,0-1 0 0 0,0 0 0 0 0,0 0 0 0 0,0 0 0 0 0,0 0 0 0 0,0 0 0 0 0,0 0 0 0 0,0 0 0 0 0,0 0 0 0 0,0 0 0 0 0,0 0 0 0 0,0 0 0 0 0,0 0 0 0 0,0 0 0 0 0,0 1 0 0 0,0-1 0 0 0,0 0 0 0 0,0 0 0 0 0,0 0 0 0 0,0 0 0 0 0,0 0 0 0 0,0 0 0 0 0,0 0 0 0 0,0 0 0 0 0,0 0 0 0 0,0 0 0 0 0,0 0 0 0 0,0 0 0 0 0,0 0 0 0 0,0 0 0 0 0,0 1 0 0 0,0-1 0 0 0,0 0 0 0 0,-1 0 0 0 0,1 0 0 0 0,0 0 0 0 0,0 0 0 0 0,0 0 0 0 0,0 0 0 0 0,0 0 0 0 0,0 0 0 0 0,13 0 0 0 0,17-5 0 0 0,157-61-69 0 0,3-2 74 0 0,-152 56-5 0 0,-2-3 0 0 0,38-20 0 0 0,-56 25 0 0 0,-1-2 0 0 0,23-18 0 0 0,14-11 0 0 0,-51 39 5 0 0,22-14-16 0 0,-24 15 15 0 0,0 0 1 0 0,0 0-1 0 0,0 0 1 0 0,0 0-1 0 0,0 0 0 0 0,0 0 1 0 0,0 0-1 0 0,0 0 1 0 0,0 0-1 0 0,0 0 0 0 0,-1-1 1 0 0,1 1-1 0 0,0 0 0 0 0,-1 0 1 0 0,1-3-1 0 0,-1 4 77 0 0,0 0 0 0 0,-1-1 0 0 0,1 1 0 0 0,-1 0 0 0 0,1 0 0 0 0,0-1 0 0 0,-1 1 1 0 0,1 0-1 0 0,-1 0 0 0 0,1 0 0 0 0,-1 0 0 0 0,1 0 0 0 0,-1-1 0 0 0,1 1 0 0 0,-1 0 0 0 0,1 0 0 0 0,-1 0 0 0 0,1 0 0 0 0,-1 0 0 0 0,1 0 0 0 0,0 1 0 0 0,-1-1 0 0 0,1 0 0 0 0,-1 0 0 0 0,1 0 0 0 0,-1 1 0 0 0,-14 2 1326 0 0,15-3-1394 0 0,-21 7-518 0 0,0 2-1 0 0,1 0 1 0 0,0 1-1 0 0,-26 18 0 0 0,-19 10-478 0 0,-135 47 984 0 0,10-5 0 0 0,171-70 123 0 0,-5 1 401 0 0,0 2 1 0 0,1 0 0 0 0,-30 23 0 0 0,53-36-574 0 0,0 0 0 0 0,-1 1 1 0 0,1-1-1 0 0,0 0 1 0 0,-1 0-1 0 0,1 0 0 0 0,0 0 1 0 0,-1 1-1 0 0,1-1 1 0 0,0 0-1 0 0,0 0 0 0 0,-1 0 1 0 0,1 1-1 0 0,0-1 1 0 0,0 0-1 0 0,0 0 0 0 0,-1 1 1 0 0,1-1-1 0 0,0 0 1 0 0,0 1-1 0 0,0-1 0 0 0,0 0 1 0 0,0 0-1 0 0,-1 1 1 0 0,1-1-1 0 0,0 0 0 0 0,0 1 1 0 0,0-1-1 0 0,0 0 1 0 0,0 1-1 0 0,0-1 0 0 0,0 0 1 0 0,0 1-1 0 0,0-1 1 0 0,0 0-1 0 0,0 1 0 0 0,1-1 1 0 0,-1 0-1 0 0,0 1 1 0 0,0-1-1 0 0,0 0 0 0 0,0 1 1 0 0,17 2-278 0 0,24-8 510 0 0,-8-5-211 0 0,63-11-1 0 0,-20 5 29 0 0,11-4-51 0 0,149-41 26 0 0,-194 45 383 0 0,0-3 1 0 0,-2-1 0 0 0,0-2 0 0 0,58-42-1 0 0,-97 62 46 0 0,33-23-58 0 0,-32 23-555 0 0,0 1 0 0 0,1-1-1 0 0,-1-1 1 0 0,0 1 0 0 0,0 0-1 0 0,-1 0 1 0 0,1-1 0 0 0,0 1-1 0 0,-1-1 1 0 0,1 1 0 0 0,0-4-1 0 0,-2 5 210 0 0,0 0-1 0 0,0 1 0 0 0,-1-1 1 0 0,1 1-1 0 0,0-1 0 0 0,-1 0 1 0 0,1 1-1 0 0,0-1 0 0 0,-1 1 1 0 0,1-1-1 0 0,-1 1 0 0 0,1-1 1 0 0,-1 1-1 0 0,1-1 1 0 0,-1 1-1 0 0,1-1 0 0 0,-1 1 1 0 0,1 0-1 0 0,-1-1 0 0 0,0 1 1 0 0,1 0-1 0 0,-1-1 0 0 0,1 1 1 0 0,-1 0-1 0 0,0 0 0 0 0,1 0 1 0 0,-1 0-1 0 0,0 0 0 0 0,0-1 1 0 0,1 1-1 0 0,-1 0 1 0 0,0 0-1 0 0,0 1 0 0 0,-27-2 79 0 0,13 3-72 0 0,1 0 0 0 0,-1 1 1 0 0,1 0-1 0 0,0 2 0 0 0,-15 5 0 0 0,-67 36 50 0 0,8-4-32 0 0,-78 21-25 0 0,-40 17 0 0 0,59-9 0 0 0,117-57 0 0 0,20-10 0 0 0,1 1 0 0 0,0 0 0 0 0,-1 0 0 0 0,2 0 0 0 0,-1 1 0 0 0,-9 9 0 0 0,20-12 6 0 0,6-1 7 0 0,10-2 22 0 0,12-5-31 0 0,0-1 1 0 0,0-2-1 0 0,-1 0 1 0 0,34-16-1 0 0,-27 11 38 0 0,91-31-31 0 0,146-60-12 0 0,-83 7 1 0 0,-185 95 5 0 0,-3 1-1 0 0,1 0 0 0 0,0 0 0 0 0,-1 0 0 0 0,1 0 0 0 0,-1-1 0 0 0,1 1 0 0 0,-1-1 0 0 0,0 0 0 0 0,0 0 0 0 0,0 1 1 0 0,4-5-1 0 0,-22 4 3426 0 0,-2 4-4428 0 0,-8 5 720 0 0,0 0 1 0 0,1 2 0 0 0,0 1 0 0 0,1 2 0 0 0,-24 14 0 0 0,-50 21-218 0 0,-174 50 495 0 0,230-81 227 0 0,19-8 110 0 0,0 1 0 0 0,0 1-1 0 0,1 1 1 0 0,1 1 0 0 0,-32 23 0 0 0,53-35-352 0 0,-1 0-1 0 0,0 1 1 0 0,1-1-1 0 0,-1 0 1 0 0,1 1-1 0 0,-1-1 1 0 0,1 0-1 0 0,-1 1 1 0 0,1-1-1 0 0,-1 1 1 0 0,1-1-1 0 0,0 1 1 0 0,-1-1-1 0 0,1 1 1 0 0,0-1-1 0 0,-1 1 1 0 0,1-1-1 0 0,0 1 1 0 0,0-1-1 0 0,-1 1 1 0 0,1 0-1 0 0,0-1 1 0 0,0 1-1 0 0,0-1 1 0 0,0 1-1 0 0,0 0 1 0 0,0-1-1 0 0,0 1 1 0 0,0-1-1 0 0,0 1 0 0 0,0 0 1 0 0,0-1-1 0 0,0 1 1 0 0,0-1-1 0 0,0 1 1 0 0,0 0-1 0 0,1-1 1 0 0,-1 1-1 0 0,0-1 1 0 0,1 1-1 0 0,-1-1 1 0 0,0 1-1 0 0,1-1 1 0 0,-1 1-1 0 0,1 0 1 0 0,1 0-19 0 0,0 0 0 0 0,-1 0 0 0 0,1 0 1 0 0,0-1-1 0 0,0 1 0 0 0,0 0 0 0 0,-1-1 0 0 0,1 1 1 0 0,0-1-1 0 0,0 0 0 0 0,0 0 0 0 0,0 0 0 0 0,4 0 1 0 0,27-5 295 0 0,0-1 1 0 0,-1-2 0 0 0,35-13-1 0 0,0 0-288 0 0,136-45-1909 0 0,-165 51 1912 0 0,-1-2-1 0 0,0-2 1 0 0,40-28 0 0 0,-35 24 1756 0 0,-30 17-1024 0 0,-1 0 1 0 0,16-12 0 0 0,-27 18-717 0 0,0 0 0 0 0,-1 0-1 0 0,1 0 1 0 0,0 0 0 0 0,0 0-1 0 0,0 0 1 0 0,0 0 0 0 0,0 0 0 0 0,0 0-1 0 0,0 0 1 0 0,-1 0 0 0 0,1 0-1 0 0,0-1 1 0 0,0 1 0 0 0,0 0 0 0 0,0 0-1 0 0,0 0 1 0 0,0 0 0 0 0,0 0-1 0 0,0 0 1 0 0,-1 0 0 0 0,1 0 0 0 0,0 0-1 0 0,0 0 1 0 0,0 0 0 0 0,0-1-1 0 0,0 1 1 0 0,0 0 0 0 0,0 0 0 0 0,0 0-1 0 0,0 0 1 0 0,0 0 0 0 0,0 0-1 0 0,0 0 1 0 0,0-1 0 0 0,0 1 0 0 0,0 0-1 0 0,0 0 1 0 0,0 0 0 0 0,0 0-1 0 0,0 0 1 0 0,0 0 0 0 0,0 0 0 0 0,0-1-1 0 0,0 1 1 0 0,0 0 0 0 0,0 0-1 0 0,0 0 1 0 0,0 0 0 0 0,0 0 0 0 0,0 0-1 0 0,0 0 1 0 0,-22 4-868 0 0,-29 12-636 0 0,29-8 915 0 0,15-5 233 0 0,16-5 206 0 0,7-2 147 0 0,-5 2-11 0 0,1-1 1 0 0,19-8-1 0 0,-30 11 57 0 0,0-1 1 0 0,-1 1-1 0 0,0 0 0 0 0,1-1 0 0 0,-1 1 1 0 0,1-1-1 0 0,-1 1 0 0 0,1-1 0 0 0,-1 0 0 0 0,0 1 1 0 0,0-1-1 0 0,1 1 0 0 0,-1-1 0 0 0,0 0 0 0 0,0 1 1 0 0,1-1-1 0 0,-1 0 0 0 0,0 1 0 0 0,0-1 0 0 0,0 1 1 0 0,0-1-1 0 0,0 0 0 0 0,0 1 0 0 0,0-1 0 0 0,0 0 1 0 0,-1 1-1 0 0,1-1 0 0 0,0 0 0 0 0,0 1 1 0 0,0-1-1 0 0,-1 0 0 0 0,1 1 0 0 0,0-1 0 0 0,-1 1 1 0 0,1-1-1 0 0,0 1 0 0 0,-1-1 0 0 0,1 1 0 0 0,-1-1 1 0 0,1 1-1 0 0,-1-1 0 0 0,1 1 0 0 0,-1 0 0 0 0,1-1 1 0 0,-1 1-1 0 0,1-1 0 0 0,-1 1 0 0 0,0 0 1 0 0,1 0-1 0 0,-1-1 0 0 0,1 1 0 0 0,-1 0 0 0 0,0 0 1 0 0,1 0-1 0 0,-1 0 0 0 0,-1 0 0 0 0,2 0-35 0 0,-5 0 15 0 0,0-1 1 0 0,0 2 0 0 0,0-1 0 0 0,0 1-1 0 0,0-1 1 0 0,1 1 0 0 0,-1 1 0 0 0,0-1-1 0 0,-6 3 1 0 0,11-3-258 0 0,0 0 0 0 0,0 0 0 0 0,-1 0 0 0 0,1 0 0 0 0,0 1 0 0 0,0-1 0 0 0,0 0 0 0 0,0 0 0 0 0,0 0 1 0 0,0 0-1 0 0,0 0 0 0 0,1 1 0 0 0,-1-1 0 0 0,0 0 0 0 0,1 0 0 0 0,-1 0 0 0 0,1 0 0 0 0,-1 0 0 0 0,1 0 0 0 0,-1 0 0 0 0,1 0 0 0 0,0 0 0 0 0,-1 0 0 0 0,1-1 0 0 0,1 2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5:29.459"/>
    </inkml:context>
    <inkml:brush xml:id="br0">
      <inkml:brushProperty name="width" value="0.1" units="cm"/>
      <inkml:brushProperty name="height" value="0.1" units="cm"/>
      <inkml:brushProperty name="color" value="#66CC00"/>
    </inkml:brush>
  </inkml:definitions>
  <inkml:trace contextRef="#ctx0" brushRef="#br0">862 756 1375 0 0,'-34'-9'1763'0'0,"0"-1"0"0"0,-63-30-1 0 0,85 34-1505 0 0,0 0 0 0 0,1-1 0 0 0,0-1 0 0 0,1 0-1 0 0,0 0 1 0 0,0-1 0 0 0,-12-14 0 0 0,-56-79 1391 0 0,32 40-983 0 0,-41-31 254 0 0,85 90-858 0 0,-1-1 1 0 0,0 1-1 0 0,0 0 1 0 0,0 0-1 0 0,0 1 1 0 0,-1-1-1 0 0,1 1 0 0 0,-1-1 1 0 0,0 1-1 0 0,1 0 1 0 0,-1 1-1 0 0,0-1 0 0 0,0 1 1 0 0,-5-2-1 0 0,57 20 131 0 0,-7-9-237 0 0,0 2 0 0 0,46 18-1 0 0,170 52 46 0 0,-210-65 0 0 0,-13-4 0 0 0,47 21 0 0 0,-53-14 11 0 0,-69-35 172 0 0,-50-16-1 0 0,-42-17-110 0 0,84 25-50 0 0,2-1-1 0 0,-64-47 0 0 0,89 58-21 0 0,-2 1 0 0 0,0 1 0 0 0,-49-18 0 0 0,73 30 2 0 0,-1 1-1 0 0,0-1 0 0 0,0 1 1 0 0,1-1-1 0 0,-1 1 0 0 0,0 0 1 0 0,0 0-1 0 0,0-1 1 0 0,1 1-1 0 0,-1 0 0 0 0,0 0 1 0 0,0 0-1 0 0,0 0 0 0 0,0 0 1 0 0,0 0-1 0 0,1 0 0 0 0,-1 0 1 0 0,0 0-1 0 0,0 0 0 0 0,0 0 1 0 0,0 1-1 0 0,-1-1 1 0 0,2 1 1 0 0,0 0 1 0 0,0 0-1 0 0,0 0 1 0 0,0-1 0 0 0,1 1-1 0 0,-1 0 1 0 0,0 0-1 0 0,0-1 1 0 0,0 1 0 0 0,1 0-1 0 0,-1 0 1 0 0,0-1 0 0 0,1 1-1 0 0,-1 0 1 0 0,1-1-1 0 0,-1 1 1 0 0,1-1 0 0 0,0 2-1 0 0,32 31 97 0 0,111 96-21 0 0,-89-79-8 0 0,-17-19 3 0 0,0-2 1 0 0,60 33-1 0 0,20 14 247 0 0,-101-61-306 0 0,5 4 127 0 0,-44-31 18 0 0,1-2 0 0 0,-40-32-1 0 0,-42-46-112 0 0,85 76-2 0 0,-101-104-19 0 0,10 9 105 0 0,15 13-78 0 0,93 97-57 0 0,0 0-1 0 0,-1-1 1 0 0,1 1-1 0 0,0 0 0 0 0,-1 0 1 0 0,1 0-1 0 0,-1 1 1 0 0,1-1-1 0 0,-1 0 1 0 0,1 1-1 0 0,-4-2 1 0 0,5 2 3 0 0,0 0 0 0 0,0 0 0 0 0,0 0 0 0 0,0 0 0 0 0,-1 0 0 0 0,1 0 0 0 0,0 0 1 0 0,0 0-1 0 0,0 0 0 0 0,0 0 0 0 0,0 0 0 0 0,0 0 0 0 0,0 0 0 0 0,-1 0 0 0 0,1 0 1 0 0,0 0-1 0 0,0 0 0 0 0,0 0 0 0 0,0 1 0 0 0,0-1 0 0 0,0 0 0 0 0,0 0 0 0 0,0 0 1 0 0,0 0-1 0 0,-1 0 0 0 0,1 0 0 0 0,0 0 0 0 0,0 0 0 0 0,0 0 0 0 0,0 0 0 0 0,0 1 1 0 0,0-1-1 0 0,0 0 0 0 0,0 0 0 0 0,0 0 0 0 0,0 0 0 0 0,0 0 0 0 0,0 0 0 0 0,0 0 1 0 0,0 0-1 0 0,0 1 0 0 0,0-1 0 0 0,0 0 0 0 0,0 0 0 0 0,0 0 0 0 0,0 0 0 0 0,0 0 1 0 0,7 12-29 0 0,220 257 104 0 0,-199-236 83 0 0,2-1 0 0 0,50 40 0 0 0,-57-52 11 0 0,-1 1 0 0 0,0 0 0 0 0,-2 2-1 0 0,21 29 1 0 0,-39-50-150 0 0,-1 0-1 0 0,1 1 0 0 0,-1-1 1 0 0,0 0-1 0 0,0 1 0 0 0,0-1 1 0 0,0 1-1 0 0,0-1 1 0 0,-1 1-1 0 0,1-1 0 0 0,-1 1 1 0 0,1 4-1 0 0,-1-6-8 0 0,0-1 0 0 0,0 1 0 0 0,0 0 0 0 0,-1-1 0 0 0,1 1 0 0 0,0-1 1 0 0,0 1-1 0 0,0-1 0 0 0,-1 1 0 0 0,1 0 0 0 0,0-1 0 0 0,-1 1 0 0 0,1-1 0 0 0,-1 0 0 0 0,1 1 0 0 0,0-1 0 0 0,-1 1 0 0 0,1-1 0 0 0,-1 0 0 0 0,1 1 0 0 0,-2-1 0 0 0,1 1 9 0 0,-1 0 0 0 0,1-1 0 0 0,-1 1 0 0 0,1-1 0 0 0,-1 0 0 0 0,0 0 0 0 0,1 0-1 0 0,-1 1 1 0 0,0-1 0 0 0,1-1 0 0 0,-3 1 0 0 0,-10-3 55 0 0,0 0-1 0 0,0-1 1 0 0,1-1-1 0 0,-1 0 1 0 0,1-1-1 0 0,0-1 1 0 0,-17-11 0 0 0,-24-10-39 0 0,5 3 9 0 0,1-2 0 0 0,-77-55 0 0 0,-74-84 5 0 0,164 133-72 0 0,1 0 0 0 0,1-3 0 0 0,2 0 0 0 0,2-2 0 0 0,-37-62 0 0 0,63 96 10 0 0,1 0 1 0 0,0-1 0 0 0,0 1 0 0 0,1 0-1 0 0,-1-1 1 0 0,1 0 0 0 0,-1-4 0 0 0,2 8 8 0 0,0 1 0 0 0,0-1 0 0 0,0 0 0 0 0,0 0 0 0 0,0 1 0 0 0,0-1 0 0 0,0 0 0 0 0,1 1 0 0 0,-1-1 0 0 0,0 0 0 0 0,0 0 0 0 0,1 1 0 0 0,-1-1 1 0 0,0 0-1 0 0,1 1 0 0 0,-1-1 0 0 0,0 1 0 0 0,1-1 0 0 0,-1 1 0 0 0,2-2 0 0 0,-1 2-3 0 0,0-1-1 0 0,0 1 1 0 0,0-1-1 0 0,0 1 1 0 0,1-1 0 0 0,-1 1-1 0 0,0-1 1 0 0,0 1 0 0 0,1 0-1 0 0,-1 0 1 0 0,0 0-1 0 0,0 0 1 0 0,1 0 0 0 0,-1 0-1 0 0,3 1 1 0 0,6 0-10 0 0,-1 1 0 0 0,1 0 1 0 0,0 1-1 0 0,0 0 0 0 0,-1 1 0 0 0,0 0 1 0 0,1 0-1 0 0,-2 1 0 0 0,1 0 1 0 0,0 1-1 0 0,-1 0 0 0 0,12 11 0 0 0,3 6 3 0 0,0 2-1 0 0,28 41 1 0 0,-30-37 3 0 0,42 43 0 0 0,-21-29 11 0 0,29 26 0 0 0,186 126 136 0 0,-247-187-113 0 0,1 0 0 0 0,-1 0-1 0 0,0 1 1 0 0,-1 0 0 0 0,13 17-1 0 0,-22-26-20 0 0,1 1 0 0 0,-1-1 0 0 0,0 0 0 0 0,0 0 0 0 0,0 0 0 0 0,0 0 1 0 0,1 1-1 0 0,-1-1 0 0 0,0 0 0 0 0,0 0 0 0 0,0 0 0 0 0,0 1 0 0 0,0-1 0 0 0,0 0 0 0 0,1 0 0 0 0,-1 1 0 0 0,0-1 0 0 0,0 0 0 0 0,0 0 0 0 0,0 1 0 0 0,0-1 0 0 0,0 0 0 0 0,0 0 0 0 0,0 1 0 0 0,0-1 0 0 0,0 0 0 0 0,0 0 0 0 0,0 1 0 0 0,0-1 0 0 0,-1 0 0 0 0,1 0 0 0 0,0 0 1 0 0,0 1-1 0 0,0-1 0 0 0,0 0 0 0 0,0 0 0 0 0,0 1 0 0 0,0-1 0 0 0,-1 0 0 0 0,-10 0 149 0 0,-13-9 32 0 0,2-2-107 0 0,1-2-1 0 0,1-1 0 0 0,0 0 1 0 0,0-1-1 0 0,-17-19 0 0 0,-77-93-44 0 0,68 73-7 0 0,28 30-13 0 0,1-1 1 0 0,1 0 0 0 0,-23-51-1 0 0,7 13-4 0 0,30 59-7 0 0,-90-148 0 0 0,45 72-64 0 0,67 109-134 0 0,38 43 0 0 0,47 44 239 0 0,-58-65-118 0 0,55 67 77 0 0,-46-51 0 0 0,83 77 0 0 0,-119-126 9 0 0,-7-8 11 0 0,-1 0-1 0 0,-1 1 0 0 0,0 1 0 0 0,-1 0 0 0 0,11 15 0 0 0,-20-26-12 0 0,-1-1-1 0 0,1 1 1 0 0,-1 0 0 0 0,1 0-1 0 0,-1 0 1 0 0,1 0 0 0 0,-1-1-1 0 0,0 1 1 0 0,0 0-1 0 0,1 0 1 0 0,-1 0 0 0 0,0 0-1 0 0,0 0 1 0 0,0 0 0 0 0,0 0-1 0 0,0 0 1 0 0,0 0-1 0 0,0 0 1 0 0,0 0 0 0 0,0 0-1 0 0,0 0 1 0 0,0 0-1 0 0,-1-1 1 0 0,0 3 0 0 0,1-3 6 0 0,-1 1 1 0 0,0 0-1 0 0,0-1 0 0 0,0 1 1 0 0,0-1-1 0 0,1 0 1 0 0,-1 1-1 0 0,0-1 1 0 0,0 0-1 0 0,0 1 0 0 0,0-1 1 0 0,0 0-1 0 0,0 0 1 0 0,0 0-1 0 0,0 0 1 0 0,0 0-1 0 0,0 0 1 0 0,0 0-1 0 0,0 0 0 0 0,0 0 1 0 0,0 0-1 0 0,0-1 1 0 0,0 1-1 0 0,-1-1 1 0 0,-24-4 144 0 0,14 2-92 0 0,1 1 0 0 0,-1-2 0 0 0,-21-8 0 0 0,-38-21 436 0 0,70 33-502 0 0,1 0 0 0 0,0 0 0 0 0,0 0 0 0 0,-1 0 0 0 0,1 0 0 0 0,0 0 0 0 0,0 0 0 0 0,0 0 0 0 0,-1 0 0 0 0,1 0 0 0 0,0 0 0 0 0,0 0 0 0 0,-1 1 0 0 0,1-1 0 0 0,0 0 0 0 0,0 0 0 0 0,0 0 0 0 0,-1 0 0 0 0,1 0 0 0 0,0 0 0 0 0,0 1 0 0 0,0-1 0 0 0,0 0 0 0 0,-1 0 0 0 0,1 0 0 0 0,0 0 0 0 0,0 1 0 0 0,0-1 0 0 0,0 0 0 0 0,0 0 0 0 0,0 1 0 0 0,0-1 0 0 0,0 0 0 0 0,-1 0 0 0 0,1 0 0 0 0,0 1 0 0 0,0-1 0 0 0,0 0 0 0 0,0 0 0 0 0,0 1 0 0 0,0-1 0 0 0,0 0 0 0 0,0 0 0 0 0,0 0 0 0 0,0 1 0 0 0,1-1 0 0 0,-1 0 0 0 0,0 0 0 0 0,0 1 0 0 0,0-1 0 0 0,0 0 0 0 0,2 13-3007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03.999"/>
    </inkml:context>
    <inkml:brush xml:id="br0">
      <inkml:brushProperty name="width" value="0.1" units="cm"/>
      <inkml:brushProperty name="height" value="0.1" units="cm"/>
      <inkml:brushProperty name="color" value="#66CC00"/>
    </inkml:brush>
  </inkml:definitions>
  <inkml:trace contextRef="#ctx0" brushRef="#br0">0 1 919 0 0,'1'0'57'0'0,"-1"0"0"0"0,1 0 0 0 0,-1 0 0 0 0,1 0 0 0 0,-1 0 0 0 0,1 1 0 0 0,-1-1 0 0 0,1 0 0 0 0,-1 0 0 0 0,0 1 0 0 0,1-1 0 0 0,-1 0 0 0 0,0 1 0 0 0,1-1 0 0 0,-1 0 0 0 0,1 1 0 0 0,-1-1 0 0 0,0 0 0 0 0,0 1 0 0 0,1-1 0 0 0,-1 1 0 0 0,0-1 0 0 0,0 1 0 0 0,0-1 0 0 0,1 1 0 0 0,-1-1-1 0 0,0 1 1 0 0,0 0 0 0 0,3 21 1390 0 0,1-2-614 0 0,-3-18-734 0 0,0-1-1 0 0,0 0 0 0 0,1 0 0 0 0,-1 0 0 0 0,0 0 0 0 0,1 0 0 0 0,-1 0 0 0 0,1 0 1 0 0,-1 0-1 0 0,1-1 0 0 0,-1 1 0 0 0,1 0 0 0 0,-1-1 0 0 0,1 1 0 0 0,0-1 0 0 0,-1 0 1 0 0,1 0-1 0 0,2 1 0 0 0,36-1 627 0 0,-30 0-543 0 0,53-4 277 0 0,-46 2-166 0 0,1 0 1 0 0,0 2-1 0 0,20 1 0 0 0,13 10 266 0 0,-41-7-521 0 0,2-2-1 0 0,-1 1 1 0 0,0-2-1 0 0,15 2 1 0 0,96-12 815 0 0,-81 15-642 0 0,-14-1-134 0 0,59 8 169 0 0,31 3-118 0 0,-91-12-107 0 0,0-2 0 0 0,39-2 0 0 0,19 1 300 0 0,-67 1-295 0 0,0-1 1 0 0,0-1 0 0 0,-1-1-1 0 0,1 0 1 0 0,0-1 0 0 0,-1-1-1 0 0,32-9 1 0 0,-40 8 10 0 0,0 2 0 0 0,1-1 0 0 0,-1 1 0 0 0,1 0 0 0 0,0 1 0 0 0,0 0 0 0 0,-1 0 0 0 0,1 1 0 0 0,0 0 0 0 0,0 1 0 0 0,0-1 0 0 0,0 2 0 0 0,-1-1 0 0 0,1 1 0 0 0,-1 1 0 0 0,11 4 0 0 0,4 1-18 0 0,0 0-1 0 0,1-2 1 0 0,42 7-1 0 0,-35-8 36 0 0,-20-4-47 0 0,0 0-1 0 0,1-1 1 0 0,-1-1-1 0 0,17-2 0 0 0,17-1 90 0 0,-25 3-16 0 0,-1-1 1 0 0,39-9-1 0 0,-39 7 0 0 0,0 0-1 0 0,39-2 1 0 0,103 1 112 0 0,-148 6-192 0 0,1 1 0 0 0,-1 0 0 0 0,1 1 0 0 0,-1 0 0 0 0,0 1 0 0 0,25 11 0 0 0,-30-12 0 0 0,4 1 15 0 0,0-2-1 0 0,1 0 0 0 0,-1 0 0 0 0,1-1 0 0 0,0 0 1 0 0,-1-2-1 0 0,1 1 0 0 0,15-4 0 0 0,23-6 178 0 0,-7-2-151 0 0,-6 2 67 0 0,55-8-1 0 0,5 5-43 0 0,-79 10-54 0 0,-15 2-6 0 0,-1 0-1 0 0,1 0 1 0 0,0 0-1 0 0,-1 1 1 0 0,1 0 0 0 0,0 0-1 0 0,-1 0 1 0 0,1 0 0 0 0,0 0-1 0 0,-1 1 1 0 0,1 0-1 0 0,0-1 1 0 0,-1 1 0 0 0,5 2-1 0 0,-3-1 4 0 0,0-1-1 0 0,0 0 1 0 0,0 0-1 0 0,0 0 0 0 0,0-1 1 0 0,-1 1-1 0 0,1-1 1 0 0,0 0-1 0 0,0-1 1 0 0,0 1-1 0 0,0-1 0 0 0,0 0 1 0 0,8-3-1 0 0,29-3 32 0 0,-14 6-38 0 0,-21 0 2 0 0,0 0 0 0 0,1 1 1 0 0,-1 0-1 0 0,13 2 0 0 0,-5 3 56 0 0,-14-4-58 0 0,1 0-1 0 0,0 0 1 0 0,0-1-1 0 0,0 1 1 0 0,0-1-1 0 0,0 1 0 0 0,0-1 1 0 0,4 1-1 0 0,80-3 65 0 0,-82 2-64 0 0,-3 0 0 0 0,1-1 0 0 0,0 2 0 0 0,-1-1 0 0 0,1 0 0 0 0,0 0 0 0 0,0 0 0 0 0,-1 1 0 0 0,1-1 0 0 0,0 1 0 0 0,-1-1 0 0 0,1 1 0 0 0,2 1 0 0 0,-1-1 4 0 0,0 0 0 0 0,-1-1 0 0 0,1 1 0 0 0,0-1-1 0 0,0 0 1 0 0,0 0 0 0 0,0 0 0 0 0,-1 0 0 0 0,6-1 0 0 0,18 0 21 0 0,32 5-25 0 0,-48-4 37 0 0,1-1-1 0 0,-1-1 1 0 0,0 1-1 0 0,0-2 0 0 0,18-5 1 0 0,-28 7-32 0 0,1 1-1 0 0,0 0 1 0 0,-1-1-1 0 0,1 1 1 0 0,0 0-1 0 0,0-1 1 0 0,0 1-1 0 0,-1 0 1 0 0,1 0 0 0 0,0 0-1 0 0,0 0 1 0 0,0 0-1 0 0,-1 0 1 0 0,1 0-1 0 0,0 0 1 0 0,0 0 0 0 0,0 0-1 0 0,-1 0 1 0 0,1 0-1 0 0,0 1 1 0 0,0-1-1 0 0,0 0 1 0 0,-1 1-1 0 0,1-1 1 0 0,0 0 0 0 0,-1 1-1 0 0,1-1 1 0 0,0 1-1 0 0,-1-1 1 0 0,1 1-1 0 0,0-1 1 0 0,-1 1 0 0 0,1 0-1 0 0,-1-1 1 0 0,1 1-1 0 0,-1 0 1 0 0,0-1-1 0 0,1 1 1 0 0,-1 0-1 0 0,0 0 1 0 0,1-1 0 0 0,-1 1-1 0 0,0 0 1 0 0,0 0-1 0 0,1 0 1 0 0,-1-1-1 0 0,0 1 1 0 0,0 0 0 0 0,0 0-1 0 0,0 0 1 0 0,0 0-1 0 0,-1 0 1 0 0,1 6-134 0 0,0 1 1 0 0,-1-1-1 0 0,0 0 0 0 0,-2 11 1 0 0,-6 10-626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08.047"/>
    </inkml:context>
    <inkml:brush xml:id="br0">
      <inkml:brushProperty name="width" value="0.1" units="cm"/>
      <inkml:brushProperty name="height" value="0.1" units="cm"/>
      <inkml:brushProperty name="color" value="#66CC00"/>
    </inkml:brush>
  </inkml:definitions>
  <inkml:trace contextRef="#ctx0" brushRef="#br0">366 172 2759 0 0,'-1'-14'117'0'0,"0"5"-84"0"0,1-1 0 0 0,-2 0 0 0 0,1 1 0 0 0,-1 0 0 0 0,0-1 0 0 0,-6-11 0 0 0,8 20 17 0 0,0 1-1 0 0,-1-1 0 0 0,1 1 1 0 0,0-1-1 0 0,-1 1 0 0 0,1 0 0 0 0,-1-1 1 0 0,1 1-1 0 0,0-1 0 0 0,-1 1 0 0 0,1 0 1 0 0,-1-1-1 0 0,1 1 0 0 0,-1 0 0 0 0,1 0 1 0 0,-1 0-1 0 0,1-1 0 0 0,-1 1 0 0 0,1 0 1 0 0,-1 0-1 0 0,0 0 0 0 0,1 0 1 0 0,-1 0-1 0 0,1 0 0 0 0,-1 0 0 0 0,1 0 1 0 0,-1 0-1 0 0,0 0 0 0 0,1 0 0 0 0,-1 0 1 0 0,1 0-1 0 0,-1 1 0 0 0,1-1 0 0 0,-1 0 1 0 0,1 0-1 0 0,-1 1 0 0 0,1-1 0 0 0,-1 0 1 0 0,1 0-1 0 0,-1 1 0 0 0,1-1 1 0 0,0 1-1 0 0,-1-1 0 0 0,1 0 0 0 0,0 1 1 0 0,-1-1-1 0 0,1 1 0 0 0,0-1 0 0 0,-1 1 1 0 0,-22 28-474 0 0,20-24 578 0 0,-18 23-149 0 0,0-2 0 0 0,-2 0 0 0 0,-1-2 0 0 0,-1 0 0 0 0,-45 32 0 0 0,67-54 47 0 0,-13 8 458 0 0,0 1 0 0 0,-15 15 1 0 0,28-24-405 0 0,0 1 0 0 0,0 0 0 0 0,0 0 0 0 0,1 0 0 0 0,-1 0 0 0 0,1 1 0 0 0,0-1 0 0 0,0 1 0 0 0,0-1 0 0 0,0 1 0 0 0,0 0 0 0 0,1 0 0 0 0,0 0 0 0 0,0 0 1 0 0,0 0-1 0 0,-1 5 0 0 0,2-7-76 0 0,0 0 1 0 0,1 0 0 0 0,-1-1-1 0 0,0 1 1 0 0,1 0-1 0 0,-1 0 1 0 0,1 0 0 0 0,-1-1-1 0 0,1 1 1 0 0,0 0-1 0 0,0-1 1 0 0,0 1 0 0 0,0-1-1 0 0,0 1 1 0 0,0-1-1 0 0,0 1 1 0 0,1-1 0 0 0,-1 0-1 0 0,0 0 1 0 0,1 1-1 0 0,-1-1 1 0 0,1 0 0 0 0,-1 0-1 0 0,1 0 1 0 0,0-1-1 0 0,-1 1 1 0 0,1 0 0 0 0,0-1-1 0 0,0 1 1 0 0,-1-1 0 0 0,1 1-1 0 0,0-1 1 0 0,0 0-1 0 0,0 0 1 0 0,-1 0 0 0 0,3 0-1 0 0,3 0 49 0 0,-1 0 0 0 0,1 0 0 0 0,0-1 0 0 0,-1 1 0 0 0,1-2 0 0 0,-1 1 0 0 0,0-1-1 0 0,11-4 1 0 0,-6 0-31 0 0,0 0-1 0 0,-1-1 1 0 0,1-1-1 0 0,-1 0 1 0 0,-1 0-1 0 0,1-1 1 0 0,-2 0-1 0 0,1 0 1 0 0,7-12 0 0 0,9-16 39 0 0,25-48-1 0 0,-36 62-33 0 0,-8 11-51 0 0,0 1 0 0 0,-1-1 0 0 0,0-1 0 0 0,-1 1 0 0 0,4-18 1 0 0,-7 27-4 0 0,-1 0 1 0 0,1 0 0 0 0,-1 0-1 0 0,0 0 1 0 0,0 0 0 0 0,0 0 0 0 0,-1 0-1 0 0,1 0 1 0 0,-1 0 0 0 0,1 0-1 0 0,-1 0 1 0 0,-2-5 0 0 0,2 7-1 0 0,0-1 1 0 0,0 1-1 0 0,-1-1 1 0 0,1 1-1 0 0,0-1 0 0 0,-1 1 1 0 0,1 0-1 0 0,-1 0 1 0 0,1 0-1 0 0,-1 0 1 0 0,0 0-1 0 0,1 0 0 0 0,-1 0 1 0 0,0 0-1 0 0,0 0 1 0 0,0 1-1 0 0,1-1 1 0 0,-1 1-1 0 0,0 0 0 0 0,0-1 1 0 0,0 1-1 0 0,-2 0 1 0 0,-3 0-9 0 0,0 0 0 0 0,0 1 0 0 0,1-1 0 0 0,-1 1 0 0 0,0 1-1 0 0,1-1 1 0 0,-1 1 0 0 0,1 1 0 0 0,0-1 0 0 0,-1 1 0 0 0,1 0 0 0 0,0 0 0 0 0,1 1 0 0 0,-1-1 0 0 0,1 1 0 0 0,-1 1 0 0 0,1-1 0 0 0,0 1 0 0 0,1 0 0 0 0,-1 0 0 0 0,1 0 0 0 0,-7 11 0 0 0,5-6-5 0 0,0 0-1 0 0,1 1 1 0 0,0-1 0 0 0,1 1 0 0 0,0 0-1 0 0,0 0 1 0 0,1 1 0 0 0,1-1-1 0 0,0 0 1 0 0,0 1 0 0 0,1 0 0 0 0,1 17-1 0 0,0-27 46 0 0,1 1 0 0 0,-1 0 0 0 0,1 0-1 0 0,0-1 1 0 0,-1 1 0 0 0,1 0 0 0 0,0-1 0 0 0,0 1-1 0 0,1-1 1 0 0,-1 1 0 0 0,1-1 0 0 0,-1 0-1 0 0,1 1 1 0 0,0-1 0 0 0,0 0 0 0 0,0 0-1 0 0,0 0 1 0 0,0 0 0 0 0,0-1 0 0 0,0 1 0 0 0,4 1-1 0 0,-5-2-7 0 0,1 0 0 0 0,0 0 0 0 0,0-1 0 0 0,-1 1 0 0 0,1-1 0 0 0,0 1 0 0 0,0-1 0 0 0,0 0 0 0 0,0 0 0 0 0,0 0 0 0 0,0 0 0 0 0,0 0 0 0 0,-1 0 0 0 0,1 0 0 0 0,0-1 0 0 0,0 1 0 0 0,0-1 0 0 0,0 1 0 0 0,-1-1 0 0 0,1 0 0 0 0,0 0 0 0 0,-1 0 0 0 0,1 0 0 0 0,0 0 0 0 0,-1 0-1 0 0,1 0 1 0 0,-1 0 0 0 0,0-1 0 0 0,1 1 0 0 0,-1-1 0 0 0,2-1 0 0 0,46-55 495 0 0,-23 28-359 0 0,35-51 0 0 0,-55 72-147 0 0,-1-1 0 0 0,9-21 0 0 0,-13 28-6 0 0,0 0 0 0 0,0 0 0 0 0,0 0 0 0 0,0 0 1 0 0,-1 0-1 0 0,1 0 0 0 0,-1 0 0 0 0,0 0 0 0 0,0-1 0 0 0,0 1 0 0 0,0 0 0 0 0,0 0 0 0 0,-1 0 0 0 0,1-1 1 0 0,-2-2-1 0 0,2 5-6 0 0,-1 1 1 0 0,1-1 0 0 0,-1 0-1 0 0,1 1 1 0 0,0-1 0 0 0,-1 0-1 0 0,1 1 1 0 0,-1-1 0 0 0,0 1-1 0 0,1-1 1 0 0,-1 1 0 0 0,1-1-1 0 0,-1 1 1 0 0,0-1 0 0 0,1 1-1 0 0,-1 0 1 0 0,0-1 0 0 0,0 1-1 0 0,1 0 1 0 0,-1 0 0 0 0,0 0-1 0 0,0-1 1 0 0,1 1 0 0 0,-3 0-1 0 0,1 0-1 0 0,0 1-1 0 0,0-1 1 0 0,0 0-1 0 0,0 1 1 0 0,0-1-1 0 0,0 1 1 0 0,0 0-1 0 0,0 0 1 0 0,-2 1-1 0 0,-2 2-16 0 0,1-1 0 0 0,-1 1 0 0 0,1 0 0 0 0,-9 10 1 0 0,6-3 3 0 0,1 1 0 0 0,0 0 0 0 0,0 0 1 0 0,1 0-1 0 0,1 1 0 0 0,0 0 1 0 0,1 0-1 0 0,0 0 0 0 0,1 1 0 0 0,1-1 1 0 0,0 1-1 0 0,1 0 0 0 0,0 25 1 0 0,2-35 10 0 0,-1 0 1 0 0,0 0 0 0 0,1 0 0 0 0,0 0 0 0 0,0 0-1 0 0,1 0 1 0 0,-1 0 0 0 0,1 0 0 0 0,-1 0 0 0 0,1-1 0 0 0,0 1-1 0 0,1-1 1 0 0,-1 1 0 0 0,1-1 0 0 0,-1 0 0 0 0,1 0-1 0 0,0 0 1 0 0,0 0 0 0 0,4 2 0 0 0,-5-3 25 0 0,1-1 1 0 0,-1 0 0 0 0,1 1-1 0 0,-1-1 1 0 0,1 0 0 0 0,0-1 0 0 0,-1 1-1 0 0,1 0 1 0 0,0-1 0 0 0,0 1-1 0 0,0-1 1 0 0,-1 0 0 0 0,1 0-1 0 0,0 0 1 0 0,0-1 0 0 0,0 1-1 0 0,-1 0 1 0 0,1-1 0 0 0,0 0-1 0 0,-1 0 1 0 0,1 0 0 0 0,0 0-1 0 0,-1 0 1 0 0,1 0 0 0 0,-1-1-1 0 0,0 1 1 0 0,1-1 0 0 0,2-2-1 0 0,8-7 159 0 0,0-1 0 0 0,-1 0 0 0 0,21-25-1 0 0,-29 32-165 0 0,-1-1 0 0 0,1 1-1 0 0,-1 0 1 0 0,0-1 0 0 0,0 0 0 0 0,-1 0-1 0 0,1 0 1 0 0,-1 0 0 0 0,-1 0-1 0 0,1 0 1 0 0,-1 0 0 0 0,0-1-1 0 0,0-10 1 0 0,-1 13-22 0 0,-1 0 1 0 0,1 1-1 0 0,-1-1 0 0 0,0 1 1 0 0,0-1-1 0 0,0 1 0 0 0,0-1 1 0 0,0 1-1 0 0,-1-1 0 0 0,0 1 1 0 0,1 0-1 0 0,-1 0 0 0 0,0 0 1 0 0,-1 0-1 0 0,1 0 0 0 0,-1 1 0 0 0,1-1 1 0 0,-1 0-1 0 0,0 1 0 0 0,0 0 1 0 0,0 0-1 0 0,0 0 0 0 0,0 0 1 0 0,0 0-1 0 0,0 1 0 0 0,-1-1 1 0 0,1 1-1 0 0,-4-1 0 0 0,-1 0-42 0 0,0 1 0 0 0,1 0 0 0 0,-1 0-1 0 0,0 1 1 0 0,1 0 0 0 0,-1 0 0 0 0,0 0-1 0 0,1 1 1 0 0,-1 1 0 0 0,0-1-1 0 0,1 1 1 0 0,-11 4 0 0 0,5 0 21 0 0,-1 1 0 0 0,1 1 0 0 0,0 0 0 0 0,0 0 0 0 0,1 1 0 0 0,0 1 0 0 0,1 0 0 0 0,-15 17 0 0 0,13-11-2 0 0,1-1 1 0 0,0 1-1 0 0,1 1 1 0 0,1 0-1 0 0,0 1 1 0 0,-7 19-1 0 0,15-31 47 0 0,0 1-1 0 0,0-1 0 0 0,1 1 1 0 0,0 0-1 0 0,0 0 0 0 0,0 0 1 0 0,1 0-1 0 0,0 0 0 0 0,1 0 1 0 0,-1 0-1 0 0,1-1 0 0 0,1 1 0 0 0,-1 0 1 0 0,1 0-1 0 0,0-1 0 0 0,1 1 1 0 0,-1-1-1 0 0,1 0 0 0 0,1 0 1 0 0,-1 0-1 0 0,1 0 0 0 0,0 0 1 0 0,0-1-1 0 0,1 1 0 0 0,7 6 1 0 0,-4-4 11 0 0,0-1 0 0 0,0-1 1 0 0,1 1-1 0 0,0-1 1 0 0,0-1-1 0 0,1 0 1 0 0,-1 0-1 0 0,1-1 0 0 0,0 0 1 0 0,0 0-1 0 0,0-1 1 0 0,1-1-1 0 0,-1 0 1 0 0,1 0-1 0 0,-1-1 1 0 0,13 0-1 0 0,-11-2 14 0 0,0-1 1 0 0,0 0-1 0 0,0-1 0 0 0,-1 0 1 0 0,1 0-1 0 0,-1-2 0 0 0,0 1 1 0 0,0-2-1 0 0,0 1 0 0 0,0-1 1 0 0,-1-1-1 0 0,0 0 0 0 0,-1 0 1 0 0,0-1-1 0 0,0-1 0 0 0,13-14 1 0 0,-15 14-23 0 0,0 1 0 0 0,0-1 0 0 0,-1 0 1 0 0,-1 0-1 0 0,1-1 0 0 0,-2 0 0 0 0,1 0 0 0 0,-1 0 1 0 0,-1-1-1 0 0,0 1 0 0 0,0-1 0 0 0,-1 1 1 0 0,0-1-1 0 0,-1 0 0 0 0,-1 0 0 0 0,1 0 0 0 0,-2 0 1 0 0,-1-17-1 0 0,-2 13-9 0 0,0 0-1 0 0,-1 1 1 0 0,0-1 0 0 0,-1 1 0 0 0,0 0-1 0 0,-2 1 1 0 0,1-1 0 0 0,-2 2 0 0 0,-16-21-1 0 0,24 31-14 0 0,0 1 0 0 0,0-1 0 0 0,-1 1 0 0 0,1-1 0 0 0,-1 1 0 0 0,1 0 0 0 0,-1 0 0 0 0,1 0 0 0 0,-1 0 0 0 0,1 0 0 0 0,-1 0 0 0 0,0 0 0 0 0,-2 0 0 0 0,3 1-3 0 0,0 0 0 0 0,0 0 0 0 0,0 1 0 0 0,1-1 0 0 0,-1 0 0 0 0,0 1 0 0 0,0-1 0 0 0,0 1-1 0 0,1-1 1 0 0,-1 1 0 0 0,0-1 0 0 0,0 1 0 0 0,1-1 0 0 0,-1 1 0 0 0,1 0 0 0 0,-1 0 0 0 0,0-1 0 0 0,1 1 0 0 0,-1 0-1 0 0,1 0 1 0 0,0-1 0 0 0,-1 1 0 0 0,1 0 0 0 0,0 0 0 0 0,-1 0 0 0 0,1 0 0 0 0,0-1 0 0 0,0 3 0 0 0,-31 106-175 0 0,20-63 140 0 0,3-18 43 0 0,1-2 11 0 0,0 2 0 0 0,1-1 0 0 0,-3 53 0 0 0,15-87 66 0 0,0 1 1 0 0,0-1 0 0 0,0 1 0 0 0,13-9 0 0 0,4-5-22 0 0,2-4-10 0 0,30-38 0 0 0,-45 50-36 0 0,-1-1 0 0 0,-1 0 0 0 0,0-1 1 0 0,0 0-1 0 0,7-21 0 0 0,-13 28-25 0 0,0-1-1 0 0,0 0 0 0 0,-1 0 1 0 0,0 0-1 0 0,-1 0 1 0 0,1 1-1 0 0,-2-1 1 0 0,1 0-1 0 0,-1 0 0 0 0,0 0 1 0 0,-1 0-1 0 0,-3-11 1 0 0,4 17 8 0 0,0-1 0 0 0,0 1 0 0 0,0 0 0 0 0,0-1 1 0 0,0 1-1 0 0,0 0 0 0 0,-1 0 0 0 0,1-1 0 0 0,-1 1 1 0 0,1 0-1 0 0,-1 1 0 0 0,0-1 0 0 0,0 0 0 0 0,0 0 1 0 0,0 1-1 0 0,0-1 0 0 0,0 1 0 0 0,-1 0 0 0 0,1-1 1 0 0,0 1-1 0 0,-1 0 0 0 0,1 1 0 0 0,-1-1 0 0 0,1 0 1 0 0,-1 1-1 0 0,1-1 0 0 0,-1 1 0 0 0,1 0 0 0 0,-1 0 1 0 0,0 0-1 0 0,1 0 0 0 0,-1 0 0 0 0,1 0 1 0 0,-1 1-1 0 0,1-1 0 0 0,-1 1 0 0 0,1 0 0 0 0,-1 0 1 0 0,1 0-1 0 0,-4 2 0 0 0,-6 3-11 0 0,1 0 0 0 0,0 1-1 0 0,0 0 1 0 0,0 1 0 0 0,1 0 0 0 0,-15 17 0 0 0,-1 2-26 0 0,-23 34 0 0 0,38-45 33 0 0,0 1 0 0 0,2 0 0 0 0,-1 0 0 0 0,2 1 0 0 0,0 0 1 0 0,2 1-1 0 0,0 0 0 0 0,1 0 0 0 0,0 0 0 0 0,2 1 0 0 0,0 0 1 0 0,2-1-1 0 0,0 1 0 0 0,1 0 0 0 0,3 25 0 0 0,-2-42 16 0 0,0 1 1 0 0,0-1-1 0 0,0 0 0 0 0,0 1 0 0 0,0-1 0 0 0,1 0 1 0 0,-1 0-1 0 0,1 0 0 0 0,0 0 0 0 0,4 5 0 0 0,-6-8-4 0 0,1 1 0 0 0,0 0-1 0 0,-1-1 1 0 0,1 1 0 0 0,0 0 0 0 0,0-1-1 0 0,0 1 1 0 0,-1-1 0 0 0,1 1-1 0 0,0-1 1 0 0,0 0 0 0 0,0 1 0 0 0,0-1-1 0 0,0 0 1 0 0,0 0 0 0 0,0 0 0 0 0,0 1-1 0 0,0-1 1 0 0,-1 0 0 0 0,1 0-1 0 0,0 0 1 0 0,0 0 0 0 0,0-1 0 0 0,0 1-1 0 0,0 0 1 0 0,0 0 0 0 0,0-1-1 0 0,0 1 1 0 0,0 0 0 0 0,0-1 0 0 0,-1 1-1 0 0,1-1 1 0 0,0 1 0 0 0,0-1-1 0 0,0 1 1 0 0,-1-1 0 0 0,1 0 0 0 0,0 1-1 0 0,-1-1 1 0 0,1 0 0 0 0,0 1 0 0 0,0-2-1 0 0,4-6 46 0 0,1 1 0 0 0,-1-1 0 0 0,-1 0 0 0 0,0 0 0 0 0,0 0 0 0 0,0-1 0 0 0,-1 1 0 0 0,0-1 0 0 0,-1 0 0 0 0,3-16 0 0 0,-3 5-6 0 0,0 1 1 0 0,-1-1-1 0 0,-1 0 1 0 0,-3-19-1 0 0,-3 4-17 0 0,-2-1 1 0 0,-1 2-1 0 0,-2-1 0 0 0,-1 2 0 0 0,-2-1 0 0 0,-19-33 0 0 0,29 59-23 0 0,-1 0-1 0 0,1 1 1 0 0,-1 0-1 0 0,-1 0 1 0 0,1 0 0 0 0,-1 1-1 0 0,-13-12 1 0 0,16 16-8 0 0,1 0 0 0 0,-1 0 0 0 0,1 1 0 0 0,-1-1 0 0 0,0 1 0 0 0,0 0 0 0 0,0 0 0 0 0,1 0 0 0 0,-1 0 1 0 0,0 0-1 0 0,0 1 0 0 0,0-1 0 0 0,0 1 0 0 0,0 0 0 0 0,-1 0 0 0 0,1 0 0 0 0,0 0 0 0 0,0 0 0 0 0,0 1 0 0 0,0-1 0 0 0,0 1 1 0 0,0 0-1 0 0,1 0 0 0 0,-1 0 0 0 0,-5 3 0 0 0,2 0-10 0 0,0 1-1 0 0,0 0 1 0 0,0 0 0 0 0,0 0-1 0 0,1 1 1 0 0,0 0 0 0 0,0 0-1 0 0,1 0 1 0 0,-1 0-1 0 0,1 1 1 0 0,1 0 0 0 0,-1 0-1 0 0,-3 13 1 0 0,0 0 0 0 0,1-1-1 0 0,1 1 1 0 0,1 0 0 0 0,-2 21-1 0 0,5-27 5 0 0,0 0 0 0 0,1-1-1 0 0,1 1 1 0 0,0 0-1 0 0,1-1 1 0 0,0 1 0 0 0,1-1-1 0 0,0 0 1 0 0,2 1 0 0 0,5 14-1 0 0,-7-22 11 0 0,1 0 0 0 0,-1 0-1 0 0,1 0 1 0 0,0 0 0 0 0,0-1 0 0 0,1 0 0 0 0,-1 1-1 0 0,1-1 1 0 0,0-1 0 0 0,1 1 0 0 0,-1-1-1 0 0,1 0 1 0 0,0 0 0 0 0,0-1 0 0 0,0 0-1 0 0,0 0 1 0 0,1 0 0 0 0,-1-1 0 0 0,1 0-1 0 0,0 0 1 0 0,13 2 0 0 0,-15-4 18 0 0,0 0 0 0 0,0 0 0 0 0,0-1 0 0 0,0 1 0 0 0,1-1 0 0 0,-1 0 0 0 0,0-1-1 0 0,0 1 1 0 0,0-1 0 0 0,-1 0 0 0 0,1 0 0 0 0,0-1 0 0 0,-1 1 0 0 0,1-1 0 0 0,-1 0 0 0 0,0 0 0 0 0,0-1 0 0 0,0 1 0 0 0,-1-1 0 0 0,4-4 0 0 0,8-10 79 0 0,-1 0 0 0 0,-1 0 0 0 0,12-24 1 0 0,-24 41-95 0 0,7-14 49 0 0,-1 1-1 0 0,0-1 0 0 0,6-23 1 0 0,-10 29-32 0 0,-1 1-1 0 0,0-1 1 0 0,-1 0 0 0 0,0 1 0 0 0,0-1-1 0 0,-1 0 1 0 0,0 0 0 0 0,-2-9 0 0 0,2 15-21 0 0,-1-1 0 0 0,0 1 0 0 0,0-1 0 0 0,-1 1 0 0 0,1 0 0 0 0,-1-1 0 0 0,1 1 0 0 0,-1 0 1 0 0,0 0-1 0 0,0 0 0 0 0,-1 0 0 0 0,1 1 0 0 0,-1-1 0 0 0,1 1 0 0 0,-1-1 0 0 0,0 1 0 0 0,0 0 1 0 0,0 0-1 0 0,0 0 0 0 0,0 0 0 0 0,0 1 0 0 0,-1-1 0 0 0,1 1 0 0 0,0 0 0 0 0,-5-1 0 0 0,4 1-17 0 0,0 0-1 0 0,0 0 0 0 0,-1 1 0 0 0,1 0 0 0 0,0-1 0 0 0,0 1 0 0 0,0 1 0 0 0,0-1 0 0 0,-1 1 1 0 0,1 0-1 0 0,0 0 0 0 0,0 0 0 0 0,0 0 0 0 0,0 1 0 0 0,1-1 0 0 0,-1 1 0 0 0,0 0 0 0 0,1 0 1 0 0,-1 1-1 0 0,1-1 0 0 0,-4 4 0 0 0,-1 3 0 0 0,1 0 0 0 0,0 0 0 0 0,0 0 0 0 0,1 1 0 0 0,1 0 0 0 0,0 1 0 0 0,0-1 0 0 0,1 1 0 0 0,0 0 0 0 0,1 0-1 0 0,0 0 1 0 0,0 0 0 0 0,2 1 0 0 0,-1-1 0 0 0,1 1 0 0 0,1-1 0 0 0,0 1 0 0 0,1-1 0 0 0,2 14 0 0 0,-1-14 17 0 0,0 0 0 0 0,0 0 0 0 0,1 0 0 0 0,1 0 0 0 0,0 0 0 0 0,0-1-1 0 0,1 1 1 0 0,0-1 0 0 0,1 0 0 0 0,0-1 0 0 0,1 1 0 0 0,0-1 0 0 0,0-1 0 0 0,1 1 0 0 0,0-1 0 0 0,1-1 0 0 0,0 1-1 0 0,0-1 1 0 0,13 7 0 0 0,-19-12 13 0 0,1-1-1 0 0,-1 1 1 0 0,1-1-1 0 0,-1 1 1 0 0,1-1-1 0 0,0 0 1 0 0,0-1-1 0 0,-1 1 1 0 0,1-1-1 0 0,0 1 1 0 0,0-1-1 0 0,0 0 1 0 0,-1-1 0 0 0,1 1-1 0 0,0-1 1 0 0,0 1-1 0 0,4-3 1 0 0,-3 1 28 0 0,1 0 1 0 0,0-1-1 0 0,-1 0 1 0 0,0 0-1 0 0,0-1 1 0 0,0 1-1 0 0,0-1 1 0 0,0 0-1 0 0,7-9 1 0 0,0-2 73 0 0,-1-1-1 0 0,-1 0 1 0 0,0 0-1 0 0,-1-1 1 0 0,13-33-1 0 0,-16 34-96 0 0,32-94 179 0 0,-35 98-178 0 0,-1 1 1 0 0,0 0-1 0 0,0 0 0 0 0,-1-1 0 0 0,-1 1 1 0 0,0 0-1 0 0,0-1 0 0 0,-3-11 0 0 0,3 20-17 0 0,-1 0 0 0 0,1 1 0 0 0,-1-1 0 0 0,0 0 0 0 0,0 1 0 0 0,0-1 0 0 0,0 1 0 0 0,0-1-1 0 0,0 1 1 0 0,-1-1 0 0 0,1 1 0 0 0,-1 0 0 0 0,1 0 0 0 0,-1 0 0 0 0,0 0 0 0 0,0 0 0 0 0,0 0 0 0 0,0 0 0 0 0,-1 0-1 0 0,1 1 1 0 0,0-1 0 0 0,-1 1 0 0 0,1 0 0 0 0,-1 0 0 0 0,1 0 0 0 0,-1 0 0 0 0,1 0 0 0 0,-1 0 0 0 0,0 1-1 0 0,0-1 1 0 0,1 1 0 0 0,-1 0 0 0 0,0 0 0 0 0,0 0 0 0 0,1 0 0 0 0,-1 0 0 0 0,0 1 0 0 0,0-1 0 0 0,1 1 0 0 0,-1 0-1 0 0,0 0 1 0 0,1 0 0 0 0,-4 1 0 0 0,-5 4-10 0 0,1 0-1 0 0,-1 0 1 0 0,1 1-1 0 0,1 0 1 0 0,-1 1 0 0 0,1 0-1 0 0,-9 11 1 0 0,1 1 51 0 0,0 0 0 0 0,-17 30 1 0 0,25-36-28 0 0,1 1 0 0 0,1 0 0 0 0,1 0 0 0 0,0 1 0 0 0,1 0-1 0 0,0 0 1 0 0,1 0 0 0 0,1 1 0 0 0,1-1 0 0 0,0 1 0 0 0,1 0 0 0 0,1 0 0 0 0,1-1 0 0 0,0 1 0 0 0,1 0 0 0 0,8 29 0 0 0,2-1-86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4:29.679"/>
    </inkml:context>
    <inkml:brush xml:id="br0">
      <inkml:brushProperty name="width" value="0.1" units="cm"/>
      <inkml:brushProperty name="height" value="0.1" units="cm"/>
      <inkml:brushProperty name="color" value="#E71224"/>
    </inkml:brush>
  </inkml:definitions>
  <inkml:trace contextRef="#ctx0" brushRef="#br0">27 1 455 0 0,'-2'0'-176'0'0,"0"0"658"0"0,0 0 1 0 0,0 0-1 0 0,0 0 1 0 0,1 0-1 0 0,-1 0 1 0 0,0 1-1 0 0,0-1 0 0 0,0 0 1 0 0,1 1-1 0 0,-5 2 947 0 0,6-3-1293 0 0,0 1-1 0 0,0-1 0 0 0,0 0 0 0 0,0 1 1 0 0,-1-1-1 0 0,1 0 0 0 0,0 1 0 0 0,0-1 1 0 0,0 1-1 0 0,0-1 0 0 0,0 0 0 0 0,0 1 1 0 0,0-1-1 0 0,0 0 0 0 0,0 1 0 0 0,0-1 1 0 0,0 0-1 0 0,1 1 0 0 0,3 11-1182 0 0,0-6 1062 0 0,0 1-1 0 0,0-1 1 0 0,1 0-1 0 0,0-1 1 0 0,0 1-1 0 0,7 5 1 0 0,13 15 419 0 0,1-10 356 0 0,-14-10-464 0 0,11 6-169 0 0,1-1 0 0 0,0-1-1 0 0,0-2 1 0 0,1 0 0 0 0,0-2-1 0 0,0 0 1 0 0,39 3 0 0 0,-34-4 289 0 0,38 12 0 0 0,15 3-270 0 0,-56-15-33 0 0,-1-2 0 0 0,1 0 1 0 0,0-2-1 0 0,-1-1 0 0 0,1-1 1 0 0,0-1-1 0 0,50-11 0 0 0,-45 5 187 0 0,0 2-1 0 0,58-4 1 0 0,69 7-18 0 0,-121 3-317 0 0,70 1 2 0 0,5 1 138 0 0,138-17 0 0 0,-186 7-48 0 0,68-10 27 0 0,135 1 0 0 0,36 15-104 0 0,-212 4 21 0 0,114 17 0 0 0,-163-14-29 0 0,102 15 39 0 0,97 9 46 0 0,152 16-9 0 0,-265-29 65 0 0,1-6 0 0 0,163-8 0 0 0,-95 7 131 0 0,-137-4-1 0 0,0-3 0 0 0,96-7 0 0 0,-133 1-109 0 0,46-15-1 0 0,-52 13-98 0 0,0 0 0 0 0,0 2 0 0 0,0 0 0 0 0,34-2 0 0 0,-49 7-115 0 0,1-1 0 0 0,-1 1 0 0 0,0 0 0 0 0,0-1-1 0 0,1 2 1 0 0,-1-1 0 0 0,0 0 0 0 0,0 0 0 0 0,0 1-1 0 0,-1 0 1 0 0,1 0 0 0 0,0 0 0 0 0,-1 0 0 0 0,1 0 0 0 0,-1 0-1 0 0,1 0 1 0 0,-1 1 0 0 0,0 0 0 0 0,0-1 0 0 0,0 1-1 0 0,2 4 1 0 0,4 9-1178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23.878"/>
    </inkml:context>
    <inkml:brush xml:id="br0">
      <inkml:brushProperty name="width" value="0.1" units="cm"/>
      <inkml:brushProperty name="height" value="0.1" units="cm"/>
      <inkml:brushProperty name="color" value="#66CC00"/>
    </inkml:brush>
  </inkml:definitions>
  <inkml:trace contextRef="#ctx0" brushRef="#br0">0 17 719 0 0,'372'-11'3536'0'0,"-328"7"-3356"0"0,0 2-1 0 0,0 3 0 0 0,0 1 0 0 0,58 10 0 0 0,-89-10-179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25.096"/>
    </inkml:context>
    <inkml:brush xml:id="br0">
      <inkml:brushProperty name="width" value="0.1" units="cm"/>
      <inkml:brushProperty name="height" value="0.1" units="cm"/>
      <inkml:brushProperty name="color" value="#66CC00"/>
    </inkml:brush>
  </inkml:definitions>
  <inkml:trace contextRef="#ctx0" brushRef="#br0">17 33 919 0 0,'-3'-4'-368'0'0,"-8"-11"1799"0"0,11 15-1363 0 0,0 0 0 0 0,-1-1-1 0 0,1 1 1 0 0,0-1-1 0 0,0 1 1 0 0,0-1-1 0 0,-1 1 1 0 0,1-1-1 0 0,0 1 1 0 0,0 0-1 0 0,0-1 1 0 0,0 1-1 0 0,0-1 1 0 0,0 1-1 0 0,0-1 1 0 0,0 1-1 0 0,0-1 1 0 0,0 1 0 0 0,0-1-1 0 0,0 1 1 0 0,0-1-1 0 0,0 1 1 0 0,0-1-1 0 0,1 1 1 0 0,-1-1-1 0 0,0 1 1 0 0,0-1-1 0 0,1 1 1 0 0,16 14 158 0 0,-12-9-162 0 0,1-1-22 0 0,0 0-1 0 0,0 0 1 0 0,0-1-1 0 0,0 0 1 0 0,0 0-1 0 0,1 0 0 0 0,0-1 1 0 0,-1 0-1 0 0,1 0 1 0 0,0-1-1 0 0,7 1 1 0 0,13 0 475 0 0,44-1 0 0 0,-45-2-75 0 0,29 3-1 0 0,-6 4-311 0 0,23 2 326 0 0,118 0-1 0 0,-22-10 377 0 0,138-12-96 0 0,-209 1-417 0 0,84-9 149 0 0,0 12-391 0 0,-54 14-81 0 0,-92 0 27 0 0,0-3 0 0 0,55-4-1 0 0,-43-3-22 0 0,-1 3 0 0 0,94 5 0 0 0,-36 15 0 0 0,-70-10 0 0 0,0-1 0 0 0,52 1 0 0 0,-24-4 0 0 0,96 16 0 0 0,-153-18 0 0 0,326 30 0 0 0,-45-11 0 0 0,-77-3 0 0 0,-146-17 61 0 0,122-15-1 0 0,-85 4-53 0 0,-51 9-7 0 0,1 2 0 0 0,-1 1 0 0 0,0 3 0 0 0,0 2 0 0 0,89 24 0 0 0,29 1 0 0 0,-162-30-3 0 0,1 1 0 0 0,0 0 0 0 0,0 0 1 0 0,-1 1-1 0 0,1 0 0 0 0,-1 0 0 0 0,8 5 0 0 0,2 10-2891 0 0,-9-5-293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28.786"/>
    </inkml:context>
    <inkml:brush xml:id="br0">
      <inkml:brushProperty name="width" value="0.1" units="cm"/>
      <inkml:brushProperty name="height" value="0.1" units="cm"/>
      <inkml:brushProperty name="color" value="#66CC00"/>
    </inkml:brush>
  </inkml:definitions>
  <inkml:trace contextRef="#ctx0" brushRef="#br0">1 176 719 0 0,'23'1'233'0'0,"-3"-1"482"0"0,0 0 0 0 0,1-1 1 0 0,27-6-1 0 0,236-29 793 0 0,-234 32-1254 0 0,1-3 130 0 0,0-3 0 0 0,79-24-1 0 0,-119 30-318 0 0,24-5 53 0 0,0 0-1 0 0,0 3 0 0 0,0 0 1 0 0,1 3-1 0 0,-1 1 0 0 0,1 1 1 0 0,0 2-1 0 0,51 8 0 0 0,-19 1-92 0 0,23 4 14 0 0,-62-9-39 0 0,-1-2 0 0 0,1-1 0 0 0,-1-1 0 0 0,44-5 0 0 0,84-13 0 0 0,-83 7 220 0 0,77 0 0 0 0,-23 9 8 0 0,174-22 0 0 0,-200 13-228 0 0,156 5 0 0 0,-169 5 0 0 0,185-2 64 0 0,-205 2-64 0 0,0 2 0 0 0,-1 4 0 0 0,82 17 0 0 0,-13 8 0 0 0,-82-17 0 0 0,1-2 0 0 0,106 9 0 0 0,34-12 0 0 0,121 3 0 0 0,-55-21 136 0 0,-137 3-136 0 0,-59 2 15 0 0,78 0 34 0 0,-98 5 23 0 0,-1-3 0 0 0,58-9 0 0 0,-66 0 158 0 0,-34 11-213 0 0,-1-1-1 0 0,1 1 0 0 0,-1-1 0 0 0,1 1 0 0 0,-1-1 1 0 0,0 0-1 0 0,1 1 0 0 0,-1-1 0 0 0,0 0 0 0 0,0 0 1 0 0,0 0-1 0 0,1 0 0 0 0,-1 0 0 0 0,0-1 0 0 0,0 1 1 0 0,-1 0-1 0 0,1 0 0 0 0,0-1 0 0 0,0 1 0 0 0,-1 0 1 0 0,1-1-1 0 0,0-1 0 0 0,-1 3-5 0 0,-1-1 1 0 0,1 1-1 0 0,-1-1 0 0 0,1 1 0 0 0,-1-1 1 0 0,1 1-1 0 0,-1-1 0 0 0,1 1 1 0 0,-1 0-1 0 0,0-1 0 0 0,1 1 0 0 0,-1 0 1 0 0,1 0-1 0 0,-1-1 0 0 0,0 1 1 0 0,1 0-1 0 0,-1 0 0 0 0,0 0 0 0 0,1 0 1 0 0,-1 0-1 0 0,0 0 0 0 0,1 0 1 0 0,-1 0-1 0 0,0 0 0 0 0,1 0 0 0 0,-1 0 1 0 0,0 0-1 0 0,1 0 0 0 0,-2 1 1 0 0,-21 3 70 0 0,18-2-163 0 0,0 0-1 0 0,0 0 1 0 0,1 1-1 0 0,-1-1 1 0 0,0 1-1 0 0,1 1 0 0 0,0-1 1 0 0,0 0-1 0 0,0 1 1 0 0,0 0-1 0 0,-6 8 1 0 0,-2 4-3285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34.732"/>
    </inkml:context>
    <inkml:brush xml:id="br0">
      <inkml:brushProperty name="width" value="0.1" units="cm"/>
      <inkml:brushProperty name="height" value="0.1" units="cm"/>
      <inkml:brushProperty name="color" value="#66CC00"/>
    </inkml:brush>
  </inkml:definitions>
  <inkml:trace contextRef="#ctx0" brushRef="#br0">1 127 919 0 0,'77'2'3311'0'0,"-56"-1"-2984"0"0,0-1 0 0 0,0-1 1 0 0,0 0-1 0 0,1-2 0 0 0,-1 0 0 0 0,-1-2 0 0 0,39-12 0 0 0,-44 13-253 0 0,0 2-1 0 0,1-1 1 0 0,-1 2-1 0 0,1 0 1 0 0,-1 1-1 0 0,1 0 0 0 0,26 5 1 0 0,31 1 16 0 0,-6-3 42 0 0,90 17 0 0 0,-126-16-122 0 0,61 8 114 0 0,0-5-1 0 0,114-6 1 0 0,-33-5 55 0 0,-1-4 38 0 0,-69 4-11 0 0,126-20 0 0 0,652-66 199 0 0,-774 85-341 0 0,125 10 0 0 0,86 6-23 0 0,-99-7-18 0 0,7 15-23 0 0,-113-7 0 0 0,173 2 280 0 0,-122-8-288 0 0,7 14-180 0 0,-15-2 203 0 0,-127-16-16 0 0,0-1 1 0 0,0-2-1 0 0,40-6 0 0 0,29-6 81 0 0,2 5 0 0 0,-1 4 0 0 0,119 10 0 0 0,-152-5 21 0 0,101-12-1 0 0,-70 3-34 0 0,287-8 115 0 0,-350 14-181 0 0,291-7 0 0 0,37 1 0 0 0,-233 2 0 0 0,-62 6 0 0 0,109 16 0 0 0,-117-8 0 0 0,1-3 0 0 0,88-4 0 0 0,-80-2 51 0 0,113 10 1 0 0,4 2 27 0 0,217-32 154 0 0,-282 12-200 0 0,214-24 479 0 0,-315 31-343 0 0,35-10-1 0 0,-46 10-105 0 0,3-3 95 0 0,-1 3-33 0 0,-10 2-123 0 0,1 1 1 0 0,0 0-1 0 0,0-1 1 0 0,-1 1-1 0 0,1 0 0 0 0,-1 0 1 0 0,1-1-1 0 0,-1 1 1 0 0,1 0-1 0 0,-1 0 1 0 0,1 0-1 0 0,-1-1 0 0 0,0 1 1 0 0,1 0-1 0 0,-1 1 1 0 0,10 27-1449 0 0,-7-16-2422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37.849"/>
    </inkml:context>
    <inkml:brush xml:id="br0">
      <inkml:brushProperty name="width" value="0.1" units="cm"/>
      <inkml:brushProperty name="height" value="0.1" units="cm"/>
      <inkml:brushProperty name="color" value="#66CC00"/>
    </inkml:brush>
  </inkml:definitions>
  <inkml:trace contextRef="#ctx0" brushRef="#br0">0 30 2303 0 0,'4'-10'200'0'0,"-1"3"-200"0"0,1 0 0 0 0,0 3 0 0 0,-2 2 0 0 0,-2 4 0 0 0,1 0 64 0 0,-1 0-64 0 0,4-2 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39.753"/>
    </inkml:context>
    <inkml:brush xml:id="br0">
      <inkml:brushProperty name="width" value="0.1" units="cm"/>
      <inkml:brushProperty name="height" value="0.1" units="cm"/>
      <inkml:brushProperty name="color" value="#66CC00"/>
    </inkml:brush>
  </inkml:definitions>
  <inkml:trace contextRef="#ctx0" brushRef="#br0">0 20 431 0 0,'4'-9'0'0'0,"-2"2"0"0"0,-1 3 0 0 0,1 6 0 0 0,0-2 0 0 0,4 0 0 0 0,-1-2 0 0 0,4 2 96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40.256"/>
    </inkml:context>
    <inkml:brush xml:id="br0">
      <inkml:brushProperty name="width" value="0.1" units="cm"/>
      <inkml:brushProperty name="height" value="0.1" units="cm"/>
      <inkml:brushProperty name="color" value="#66CC00"/>
    </inkml:brush>
  </inkml:definitions>
  <inkml:trace contextRef="#ctx0" brushRef="#br0">1 38 1295 0 0,'24'-18'0'0'0,"-8"9"112"0"0,1 2-112 0 0,-8 5 0 0 0,-4 0 0 0 0,-1 2 0 0 0,-1 2 240 0 0,7-2 24 0 0,2 0 8 0 0,5 4 0 0 0,1 3-272 0 0,2-2 0 0 0,-1 4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47.066"/>
    </inkml:context>
    <inkml:brush xml:id="br0">
      <inkml:brushProperty name="width" value="0.1" units="cm"/>
      <inkml:brushProperty name="height" value="0.1" units="cm"/>
      <inkml:brushProperty name="color" value="#66CC00"/>
    </inkml:brush>
  </inkml:definitions>
  <inkml:trace contextRef="#ctx0" brushRef="#br0">1 0 223 0 0,'20'0'0'0'0,"-7"2"0"0"0,0-2 0 0 0,-4 2 0 0 0,-4 0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2:54.648"/>
    </inkml:context>
    <inkml:brush xml:id="br0">
      <inkml:brushProperty name="width" value="0.1" units="cm"/>
      <inkml:brushProperty name="height" value="0.1" units="cm"/>
      <inkml:brushProperty name="color" value="#66CC00"/>
    </inkml:brush>
  </inkml:definitions>
  <inkml:trace contextRef="#ctx0" brushRef="#br0">105 18 1087 0 0,'82'40'4456'0'0,"-36"-17"-3626"0"0,7 4-213 0 0,-42-20-522 0 0,-8-5-11 0 0,1 0-1 0 0,0 0 1 0 0,-1 1-1 0 0,1-1 1 0 0,-1 1-1 0 0,1 0 1 0 0,-1 0-1 0 0,0 0 1 0 0,-1 0-1 0 0,1 0 1 0 0,0 1-1 0 0,-1-1 1 0 0,0 1-1 0 0,0 0 0 0 0,0 0 1 0 0,0-1-1 0 0,0 1 1 0 0,1 6-1 0 0,-2-6 24 0 0,0-1-1 0 0,1 1 0 0 0,-1-1 0 0 0,1 0 1 0 0,0 0-1 0 0,0 1 0 0 0,0-1 0 0 0,4 3 1 0 0,-3-3-73 0 0,-1 0 1 0 0,0 0 0 0 0,0 0 0 0 0,0 0 0 0 0,0 0-1 0 0,0 0 1 0 0,0 1 0 0 0,-1-1 0 0 0,2 6-1 0 0,19 56 505 0 0,-17-54-470 0 0,0-1 1 0 0,0 0-1 0 0,1 0 0 0 0,0 0 1 0 0,1-1-1 0 0,0 0 0 0 0,14 14 1 0 0,-14-17-46 0 0,0 0 0 0 0,0-1 0 0 0,0 0 1 0 0,14 8-1 0 0,-4-4 68 0 0,-14-6-85 0 0,0-1 1 0 0,0 1-1 0 0,0 0 0 0 0,0 0 1 0 0,0 0-1 0 0,-1 0 0 0 0,1 0 1 0 0,-1 1-1 0 0,0-1 0 0 0,0 1 1 0 0,0-1-1 0 0,-1 1 0 0 0,1 0 1 0 0,-1-1-1 0 0,2 8 0 0 0,1 8 58 0 0,-1-1 0 0 0,0 22 0 0 0,0-13-4 0 0,1 0 40 0 0,12 42 1 0 0,-8-41-44 0 0,4 35 1 0 0,3 4-10 0 0,0 7-34 0 0,-9-34 49 0 0,20 67 0 0 0,-10-58-42 0 0,6 25 20 0 0,-9-34-44 0 0,-9-31 5 0 0,-1 0 0 0 0,0 0 1 0 0,3 14-1 0 0,-5-16 8 0 0,1 1 0 0 0,1-1 0 0 0,-1 1 1 0 0,7 9-1 0 0,4 16-14 0 0,6 23 3 0 0,-10-33 0 0 0,-2 1 0 0 0,8 36 0 0 0,-12-40 7 0 0,-1 0 1 0 0,0 0-1 0 0,-2 0 0 0 0,0 0 0 0 0,-1 1 0 0 0,-1-1 0 0 0,-1-1 0 0 0,-10 35 0 0 0,11-46-5 0 0,1 0-1 0 0,0 1 1 0 0,0-1-1 0 0,0 0 1 0 0,1 0-1 0 0,1 15 1 0 0,0 6 51 0 0,-3 15-36 0 0,1-33 2 0 0,0 0-1 0 0,1 0 1 0 0,0 1-1 0 0,1-1 1 0 0,3 21-1 0 0,44 143-18 0 0,-47-164 8 0 0,1-1 0 0 0,-2 1-1 0 0,1 0 1 0 0,-1 0 0 0 0,-1 0-1 0 0,0 0 1 0 0,-4 18 0 0 0,-1 11-6 0 0,-36 208 126 0 0,19-168-94 0 0,18-68-4 0 0,-6 33-30 0 0,9-34 13 0 0,0 0 0 0 0,-1 1 0 0 0,-1-2-1 0 0,-5 13 1 0 0,-3 2 209 0 0,-16 50 0 0 0,26-70-200 0 0,0 0-1 0 0,0 1 1 0 0,0-1-1 0 0,-1 0 0 0 0,1 0 1 0 0,-1-1-1 0 0,0 1 1 0 0,-1 0-1 0 0,1-1 1 0 0,-1 0-1 0 0,0 0 0 0 0,0 0 1 0 0,0 0-1 0 0,-5 2 1 0 0,-1 4-14 0 0,0 1 0 0 0,1-1 1 0 0,1 2-1 0 0,0-1 0 0 0,0 1 0 0 0,1 0 1 0 0,0 0-1 0 0,-7 23 0 0 0,10-27-8 0 0,-1-1 0 0 0,0 1 0 0 0,-11 13-1 0 0,-6 7 13 0 0,15-17-3 0 0,-2-1 0 0 0,1 0 0 0 0,-1 0-1 0 0,-1-1 1 0 0,-13 10 0 0 0,-14 14-9 0 0,13-2 0 0 0,22-27 1 0 0,-1 1 0 0 0,0-1 1 0 0,-1 0-1 0 0,1 0 0 0 0,-1 0 0 0 0,1 0 0 0 0,-1-1 1 0 0,-8 7-1 0 0,3-4 6 0 0,0 1 0 0 0,1 1 1 0 0,0-1-1 0 0,0 1 0 0 0,-10 14 0 0 0,-13 13 3 0 0,10-11-10 0 0,1 0 0 0 0,-30 49 0 0 0,3-4 0 0 0,29-49 0 0 0,-5 9 0 0 0,19-23 6 0 0,0-1 0 0 0,-1 0-1 0 0,0 0 1 0 0,0-1-1 0 0,0 1 1 0 0,-1-1 0 0 0,1 0-1 0 0,-9 4 1 0 0,-10 7 7 0 0,-3 5-13 0 0,36-30 0 0 0,-7 7 0 0 0,0 0 0 0 0,1 1 0 0 0,-1-1 0 0 0,1 1 0 0 0,0-1 0 0 0,-1 1 0 0 0,1 0 0 0 0,0 0 0 0 0,1 0 0 0 0,4-2 0 0 0,5-2 8 0 0,-1 0 0 0 0,0-1 0 0 0,0 0 0 0 0,0-1 0 0 0,-1 0 0 0 0,0-1 0 0 0,11-13 0 0 0,-7 9 3 0 0,-4 2-1 0 0,-1 0-1 0 0,-1 0 1 0 0,16-25-1 0 0,-15 21-1 0 0,21-26-1 0 0,2 2-7 0 0,30-46 0 0 0,-21 27 0 0 0,-9 10 21 0 0,-20 27 1 0 0,30-33-1 0 0,-24 31-21 0 0,31-50 0 0 0,-11 15 0 0 0,87-112 0 0 0,-118 155 0 0 0,1-2 0 0 0,-2 1 0 0 0,0-1 0 0 0,-1-1 0 0 0,-1 1 0 0 0,0-1 0 0 0,3-35 0 0 0,2-1 0 0 0,7-45 47 0 0,3-19-30 0 0,-12 86-17 0 0,-2 0 0 0 0,-1-1 0 0 0,1-42 0 0 0,-9-27 12 0 0,1 64-1 0 0,1-1-1 0 0,1 1 1 0 0,3-1-1 0 0,12-66 0 0 0,25-68-10 0 0,-38 166 0 0 0,0 1 0 0 0,0 0 0 0 0,-1-1 0 0 0,0 1 0 0 0,0-1 0 0 0,0 1 0 0 0,-1-1 0 0 0,0 0 0 0 0,0 1 0 0 0,-1-1 0 0 0,1 1 0 0 0,-2-1 0 0 0,-1-7 0 0 0,-6-15 0 0 0,8 23 0 0 0,-1-1 0 0 0,0 1 0 0 0,0-1 0 0 0,-5-6 0 0 0,0-3 0 0 0,0 1 0 0 0,1-1 0 0 0,0 0 0 0 0,1 0 0 0 0,1 0 0 0 0,0-1 0 0 0,2 1 0 0 0,-2-28 0 0 0,0 10 0 0 0,-1 1 0 0 0,-10-35 0 0 0,-18-28 0 0 0,31 88 0 0 0,0-1 0 0 0,0 0 0 0 0,1 0 0 0 0,0 0 0 0 0,0 0 0 0 0,1 0 0 0 0,0 0 0 0 0,2-11 0 0 0,-2 18 0 0 0,0 0 0 0 0,0 0 0 0 0,0 0 0 0 0,0 0 0 0 0,0 0 0 0 0,0 0 0 0 0,-1 0 0 0 0,0-4 0 0 0,0 4 0 0 0,1 0 0 0 0,-1 0 0 0 0,1 0 0 0 0,0 0 0 0 0,0 0 0 0 0,-1 0 0 0 0,1 0 0 0 0,0 0 0 0 0,1 0 0 0 0,0-4 0 0 0,-1 3 2 0 0,0 1 0 0 0,0-1 0 0 0,0 1-1 0 0,0-1 1 0 0,0 1 0 0 0,-1-1 0 0 0,1 0 0 0 0,-1 1-1 0 0,0-1 1 0 0,1 1 0 0 0,-1 0 0 0 0,0-1-1 0 0,0 1 1 0 0,-1 0 0 0 0,1-1 0 0 0,-1 1-1 0 0,-1-3 1 0 0,-1 0 4 0 0,0 0-1 0 0,0 0 0 0 0,-1 0 1 0 0,0 0-1 0 0,-9-7 0 0 0,-11-2-5 0 0,-1 0 0 0 0,-38-14 0 0 0,45 20 0 0 0,5 2 0 0 0,0-2 0 0 0,1 0 0 0 0,-1 0 0 0 0,2-1 0 0 0,-1-1 0 0 0,-15-16 0 0 0,2 4 0 0 0,17 16 0 0 0,1-1 0 0 0,0 0 0 0 0,1 0 0 0 0,-1-1 0 0 0,1 0 0 0 0,-11-18 0 0 0,-6-27 0 0 0,18 37 0 0 0,-15-27 0 0 0,5 4 0 0 0,14 32 0 0 0,0 0 0 0 0,-1 0 0 0 0,-6-11 0 0 0,6 13-4 0 0,-1-1 0 0 0,1 1-1 0 0,0-1 1 0 0,1 1 0 0 0,-1-1 0 0 0,1 0-1 0 0,0 0 1 0 0,1 0 0 0 0,-1-1 0 0 0,1 1-1 0 0,0 0 1 0 0,1-1 0 0 0,-1 1 0 0 0,2-12-1 0 0,1 9 5 0 0,0 1 0 0 0,-1-1 0 0 0,0 0 0 0 0,-1-11 0 0 0,0 13 0 0 0,1 0 0 0 0,0 0 0 0 0,1 0 0 0 0,0 0 0 0 0,2-8 0 0 0,6-26 0 0 0,-9 38 0 0 0,-1 1 0 0 0,0-1 0 0 0,-1 1 0 0 0,1-1 0 0 0,0 0 0 0 0,-1 1 0 0 0,1-1 0 0 0,-1 1 0 0 0,0-1 0 0 0,0 1 0 0 0,0 0 0 0 0,0-1 0 0 0,0 1 0 0 0,-3-3 0 0 0,-23-39 14 0 0,23 35-9 0 0,-1 1-1 0 0,0 0 1 0 0,0 0-1 0 0,-1 0 1 0 0,0 1-1 0 0,0-1 1 0 0,-1 1 0 0 0,0 1-1 0 0,0 0 1 0 0,-11-8-1 0 0,-42-25-4 0 0,54 36 0 0 0,0 0 0 0 0,0 0 0 0 0,0 0 0 0 0,0 1 0 0 0,0 0 0 0 0,-7-1 0 0 0,-6 0-32 0 0,34 10 0 0 0,-2-3 30 0 0,22 8-29 0 0,41 19 0 0 0,-70-28 31 0 0,-1 0 0 0 0,0 0 0 0 0,0 0 0 0 0,0 1 0 0 0,0-1 0 0 0,7 9 0 0 0,10 8 0 0 0,-16-15 0 0 0,-1 0 0 0 0,0 0 0 0 0,0 0 0 0 0,0 0 0 0 0,0 1 0 0 0,-1 0 0 0 0,7 10 0 0 0,-2 9-10 0 0,-1-1-1 0 0,0 1 0 0 0,-2 1 1 0 0,-1-1-1 0 0,4 48 0 0 0,-7-4 11 0 0,-3-47 0 0 0,5 33 0 0 0,-2-25 0 0 0,-1-22 0 0 0,-1 0 0 0 0,1 0 0 0 0,1 0 0 0 0,3 14 0 0 0,7 13 0 0 0,-10-24 0 0 0,2 0 0 0 0,0 0 0 0 0,0-1 0 0 0,9 15 0 0 0,34 39 0 0 0,12 15 0 0 0,-44-61 0 0 0,-7-8 0 0 0,-1 0 0 0 0,0 0 0 0 0,0 1 0 0 0,8 18 0 0 0,20 46 0 0 0,6 18 0 0 0,38 97 0 0 0,-73-178 0 0 0,9 27 0 0 0,-15-36 0 0 0,1-1 0 0 0,-1 0 0 0 0,0 1 0 0 0,0-1 0 0 0,0 1 0 0 0,0-1 0 0 0,0 0 0 0 0,-1 1 0 0 0,1-1 0 0 0,-1 0 0 0 0,1 1 0 0 0,-1-1 0 0 0,0 0 0 0 0,0 0 0 0 0,-2 4 0 0 0,2-3 11 0 0,-1-1 1 0 0,1 1-1 0 0,0 0 0 0 0,0 0 0 0 0,0 0 0 0 0,1 0 1 0 0,-1 3-1 0 0,1 6-4015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24.828"/>
    </inkml:context>
    <inkml:brush xml:id="br0">
      <inkml:brushProperty name="width" value="0.1" units="cm"/>
      <inkml:brushProperty name="height" value="0.1" units="cm"/>
      <inkml:brushProperty name="color" value="#66CC00"/>
    </inkml:brush>
  </inkml:definitions>
  <inkml:trace contextRef="#ctx0" brushRef="#br0">1 6 1207 0 0,'5'0'0'0'0,"4"-1"0"0"0,0-3 72 0 0,0 4-72 0 0,-1 4 0 0 0,-1-4 0 0 0,0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30.667"/>
    </inkml:context>
    <inkml:brush xml:id="br0">
      <inkml:brushProperty name="width" value="0.1" units="cm"/>
      <inkml:brushProperty name="height" value="0.1" units="cm"/>
      <inkml:brushProperty name="color" value="#E71224"/>
    </inkml:brush>
  </inkml:definitions>
  <inkml:trace contextRef="#ctx0" brushRef="#br0">1994 258 2415 0 0,'0'-5'62'0'0,"1"-1"0"0"0,0 1 0 0 0,0 0-1 0 0,0 0 1 0 0,0 0 0 0 0,1 0 0 0 0,0 0-1 0 0,0 0 1 0 0,1 0 0 0 0,-1 0-1 0 0,1 1 1 0 0,4-6 0 0 0,5-5 419 0 0,26-26 1 0 0,-32 35-458 0 0,2-2 139 0 0,6-6-277 0 0,21-25 0 0 0,-32 35 393 0 0,0 0-1 0 0,0 0 1 0 0,-1-1-1 0 0,0 1 0 0 0,1 0 1 0 0,-2-1-1 0 0,1 1 0 0 0,0-1 1 0 0,-1 0-1 0 0,0 0 1 0 0,0 1-1 0 0,0-8 0 0 0,-2 15-178 0 0,-1 0-1 0 0,0 0 0 0 0,1-1 1 0 0,-1 1-1 0 0,0-1 1 0 0,-1 1-1 0 0,1-1 0 0 0,-5 4 1 0 0,2-2-23 0 0,-9 10-17 0 0,0-1-1 0 0,-1-1 1 0 0,-31 20-1 0 0,38-27 6 0 0,0-1-1 0 0,1-1 0 0 0,-1 1 0 0 0,0-1 0 0 0,-1-1 0 0 0,1 1 0 0 0,0-1 0 0 0,-1-1 0 0 0,1 0 0 0 0,-1 0 0 0 0,-10 0 0 0 0,-24-1 234 0 0,0 2-1 0 0,0 3 1 0 0,-64 14 0 0 0,-28 3 172 0 0,-63-7-246 0 0,142-9-20 0 0,-90 22 0 0 0,10 0-4 0 0,58-16-176 0 0,-129 16 80 0 0,-159-12 163 0 0,347-17-246 0 0,0 0 1 0 0,1-1-1 0 0,-1 0 0 0 0,1-2 1 0 0,-31-9-1 0 0,-38-8 32 0 0,81 20-53 0 0,4 1 0 0 0,0-1 0 0 0,0 1 0 0 0,0-1 0 0 0,-1 1 0 0 0,1 0 0 0 0,0 0 0 0 0,0 0 0 0 0,0 0 0 0 0,0 0 0 0 0,-1 0 0 0 0,1 1 0 0 0,0-1 0 0 0,0 1 0 0 0,0-1 0 0 0,0 1 0 0 0,0 0 0 0 0,0 0 0 0 0,0 0 0 0 0,0 0 0 0 0,-3 2 0 0 0,3-1 0 0 0,2-2 6 0 0,-1-1-1 0 0,1 1 0 0 0,-1 0 1 0 0,1 0-1 0 0,0 0 1 0 0,-1 0-1 0 0,1-1 0 0 0,-1 1 1 0 0,1 0-1 0 0,0 0 0 0 0,-1-1 1 0 0,1 1-1 0 0,-1 0 1 0 0,1-1-1 0 0,0 1 0 0 0,0 0 1 0 0,-1-1-1 0 0,1 1 0 0 0,0 0 1 0 0,0-1-1 0 0,-1 1 1 0 0,1-1-1 0 0,0 1 0 0 0,0-1 1 0 0,-6-7 169 0 0,6 8-174 0 0,0 0 0 0 0,0 0 0 0 0,0 0 1 0 0,0 1-1 0 0,0-1 0 0 0,0 0 0 0 0,0 0 0 0 0,0 0 1 0 0,0 0-1 0 0,0 0 0 0 0,0 1 0 0 0,0-1 1 0 0,0 0-1 0 0,0 0 0 0 0,0 0 0 0 0,0 0 0 0 0,0 0 1 0 0,0 0-1 0 0,0 1 0 0 0,0-1 0 0 0,0 0 1 0 0,0 0-1 0 0,0 0 0 0 0,0 0 0 0 0,0 0 0 0 0,0 0 1 0 0,0 1-1 0 0,0-1 0 0 0,0 0 0 0 0,-1 0 1 0 0,1 0-1 0 0,0 0 0 0 0,0 0 0 0 0,0 0 0 0 0,0 0 1 0 0,0 0-1 0 0,0 0 0 0 0,0 1 0 0 0,0-1 1 0 0,-1 0-1 0 0,1 0 0 0 0,0 0 0 0 0,0 0 0 0 0,0 0 1 0 0,0 0-1 0 0,0 0 0 0 0,0 0 0 0 0,-1 0 0 0 0,1 0 1 0 0,0 0-1 0 0,0 0 0 0 0,0 0 0 0 0,0 0 3 0 0,0 0-1 0 0,0-1 0 0 0,0 1 0 0 0,0 0 1 0 0,0 0-1 0 0,0 0 0 0 0,0 0 0 0 0,0 0 1 0 0,0-1-1 0 0,0 1 0 0 0,0 0 0 0 0,0 0 1 0 0,0 0-1 0 0,0 0 0 0 0,0 0 0 0 0,1 0 1 0 0,-1-1-1 0 0,0 1 0 0 0,0 0 0 0 0,0 0 1 0 0,0 0-1 0 0,0 0 0 0 0,0 0 0 0 0,0 0 0 0 0,1 0 1 0 0,-1 0-1 0 0,0 0 0 0 0,0 0 0 0 0,0 0 1 0 0,0-1-1 0 0,0 1 0 0 0,1 0 0 0 0,-1 0 1 0 0,0 0-1 0 0,0 0 0 0 0,0 0 0 0 0,0 0 1 0 0,1 0-1 0 0,-1 0 0 0 0,0 0 0 0 0,0 1 1 0 0,0-1-1 0 0,0 0 0 0 0,0 0 0 0 0,1 0 1 0 0,-1 0-1 0 0,0 0 0 0 0,0 0 0 0 0,0 0 1 0 0,0 0-1 0 0,0 0 0 0 0,0 0 0 0 0,1 0 1 0 0,-1 0-1 0 0,0 1 0 0 0,0-1 0 0 0,0 0 1 0 0,0 0-1 0 0,0 0 0 0 0,0 0 0 0 0,0 0-1 0 0,0-1 0 0 0,0 1 0 0 0,0 0 0 0 0,0-1 0 0 0,0 1 0 0 0,0-1-1 0 0,0 1 1 0 0,0-1 0 0 0,0 1 0 0 0,-1-1 0 0 0,1 1 0 0 0,0 0 0 0 0,0-1 0 0 0,0 1 0 0 0,-1-1-1 0 0,1 1 1 0 0,0 0 0 0 0,-1-1 0 0 0,1 1 0 0 0,0 0 0 0 0,-1-1 0 0 0,1 1 0 0 0,0 0-1 0 0,-1 0 1 0 0,1-1 0 0 0,-1 1 0 0 0,1 0 0 0 0,0 0 0 0 0,-1 0 0 0 0,1-1 0 0 0,-1 1 0 0 0,1 0-1 0 0,-1 0 1 0 0,1 0 0 0 0,-1 0 0 0 0,1 0 0 0 0,0 0 0 0 0,-1 0 0 0 0,1 0 0 0 0,-1 0-1 0 0,1 0 1 0 0,-1 0 0 0 0,1 0 0 0 0,-1 1 0 0 0,1-1 0 0 0,-1 0 0 0 0,1 0 0 0 0,0 0 0 0 0,-1 1-1 0 0,-25 10 102 0 0,23-9-96 0 0,2-2-7 0 0,1 1 3 0 0,-1-1-1 0 0,0 0 0 0 0,0 1 1 0 0,0-1-1 0 0,0 0 0 0 0,0 0 1 0 0,0 0-1 0 0,0 1 0 0 0,0-1 0 0 0,0 0 1 0 0,1-1-1 0 0,-1 1 0 0 0,0 0 1 0 0,0 0-1 0 0,0 0 0 0 0,0 0 1 0 0,0-1-1 0 0,0 1 0 0 0,0 0 1 0 0,0-1-1 0 0,1 1 0 0 0,-2-1 1 0 0,0 0 7 0 0,2 2-10 0 0,0-1 0 0 0,0 0 0 0 0,0 0 0 0 0,0 0 0 0 0,0 0 0 0 0,0 0 0 0 0,0 1 0 0 0,0-1 0 0 0,0 0 0 0 0,0 0 0 0 0,0 0 0 0 0,0 0 0 0 0,0 0 0 0 0,0 1 0 0 0,0-1 0 0 0,0 0 0 0 0,0 0 0 0 0,0 0 0 0 0,0 0 0 0 0,0 0 0 0 0,0 1 0 0 0,0-1 0 0 0,0 0 0 0 0,-1 0 0 0 0,1 0 0 0 0,0 0 0 0 0,0 0 0 0 0,0 0 0 0 0,0 0 0 0 0,0 1 0 0 0,0-1 0 0 0,-1 0 0 0 0,1 0 0 0 0,0 0 0 0 0,0 0 0 0 0,0 0 0 0 0,0 0 0 0 0,0 0 0 0 0,-1 0 0 0 0,1 0 0 0 0,0 0 0 0 0,0 0 0 0 0,0 0 0 0 0,0 0 0 0 0,0 0 0 0 0,-1 0 0 0 0,1 0 0 0 0,0 0 0 0 0,0 0 0 0 0,0 0 0 0 0,0 0 0 0 0,0 0 0 0 0,-1 0 0 0 0,1 0 0 0 0,0 0 0 0 0,0 0 0 0 0,0-1 0 0 0,0 1 0 0 0,0 0 0 0 0,0 0 0 0 0,-1 0 0 0 0,-1 0 0 0 0,-1-1 79 0 0,12 2-30 0 0,2-5 85 0 0,1 0-1 0 0,19-11 1 0 0,14-4 12 0 0,-43 18-139 0 0,1 0-1 0 0,0 1 1 0 0,0-1 0 0 0,-1 1-1 0 0,1-1 1 0 0,0 1 0 0 0,0 0-1 0 0,0 0 1 0 0,-1 0 0 0 0,1 1-1 0 0,0-1 1 0 0,0 1 0 0 0,-1-1-1 0 0,1 1 1 0 0,3 2 0 0 0,-4-3-59 0 0,-1 1 0 0 0,0 0 0 0 0,0 0 0 0 0,0 0 0 0 0,1-1-1 0 0,-1 1 1 0 0,0 0 0 0 0,0 0 0 0 0,-1 1 0 0 0,1-1 0 0 0,0 0 0 0 0,0 0 0 0 0,0 0 0 0 0,-1 0 0 0 0,1 1 0 0 0,-1-1 0 0 0,1 0 0 0 0,-1 1 0 0 0,1-1 0 0 0,-1 0 0 0 0,0 1 0 0 0,0-1 0 0 0,1 1 0 0 0,-1-1 0 0 0,0 0 0 0 0,0 1 0 0 0,-1-1-1 0 0,1 1 1 0 0,0-1 0 0 0,0 0 0 0 0,-1 3 0 0 0,-1 3-544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4:32.574"/>
    </inkml:context>
    <inkml:brush xml:id="br0">
      <inkml:brushProperty name="width" value="0.1" units="cm"/>
      <inkml:brushProperty name="height" value="0.1" units="cm"/>
      <inkml:brushProperty name="color" value="#E71224"/>
    </inkml:brush>
  </inkml:definitions>
  <inkml:trace contextRef="#ctx0" brushRef="#br0">6 204 1783 0 0,'0'0'16'0'0,"-1"0"-1"0"0,1 0 1 0 0,0 0-1 0 0,-1-1 1 0 0,1 1-1 0 0,0 0 1 0 0,0 0-1 0 0,-1 0 1 0 0,1 0-1 0 0,0 0 0 0 0,0 0 1 0 0,0-1-1 0 0,-1 1 1 0 0,1 0-1 0 0,0 0 1 0 0,0 0-1 0 0,0-1 1 0 0,-1 1-1 0 0,1 0 0 0 0,0 0 1 0 0,0-1-1 0 0,0 1 1 0 0,0 0-1 0 0,0 0 1 0 0,0-1-1 0 0,0 1 1 0 0,-1 0-1 0 0,1 0 0 0 0,0-1 1 0 0,0 1-1 0 0,0 0 1 0 0,0-1-1 0 0,0 1 1 0 0,0 0-1 0 0,0 0 1 0 0,0-1-1 0 0,1 1 0 0 0,-1 0 1 0 0,0 0-1 0 0,0-1 1 0 0,0 1-1 0 0,0 0 1 0 0,0 0-1 0 0,0-1 1 0 0,0 1-1 0 0,1 0 1 0 0,-1 0-1 0 0,0-1 0 0 0,0 1 1 0 0,0 0-1 0 0,0 0 1 0 0,1 0-1 0 0,-1-1 1 0 0,0 1-1 0 0,0 0 1 0 0,1 0-1 0 0,-1 0 0 0 0,0 0 1 0 0,1 0-1 0 0,2-5 106 0 0,-2 3 98 0 0,0 1-1 0 0,1-1 0 0 0,-1 0 1 0 0,1 1-1 0 0,0-1 0 0 0,-1 1 1 0 0,1 0-1 0 0,0-1 0 0 0,0 1 0 0 0,0 0 1 0 0,0 0-1 0 0,0 0 0 0 0,0 0 1 0 0,0 1-1 0 0,1-1 0 0 0,-1 0 0 0 0,0 1 1 0 0,0 0-1 0 0,0-1 0 0 0,4 1 1 0 0,5 0-68 0 0,-1 1 0 0 0,1 0 1 0 0,14 4-1 0 0,12 1 58 0 0,179-1 1928 0 0,-117-5-1513 0 0,0-5 0 0 0,149-26 0 0 0,-183 23-218 0 0,1 2-1 0 0,92 5 0 0 0,-76 0-293 0 0,105-16-1 0 0,-106 8-118 0 0,8-1 42 0 0,284-17 357 0 0,-152 16-206 0 0,-145 4-123 0 0,1 4-1 0 0,125 10 0 0 0,-123 3-62 0 0,5 2 0 0 0,1-4 0 0 0,103-2 0 0 0,-159-8 0 0 0,367-1 0 0 0,-290 5 0 0 0,128-13 0 0 0,-90 2 0 0 0,60 11-4 0 0,-123 1 44 0 0,113-11-1 0 0,-88-5 25 0 0,-32 2 21 0 0,139-1 1 0 0,16 17 42 0 0,-169-4-95 0 0,-1-3 0 0 0,76-12 0 0 0,70-3 60 0 0,-44 25-80 0 0,-1 0-16 0 0,-82-9 49 0 0,160 6 226 0 0,-177 0-258 0 0,30 1 48 0 0,171 34 0 0 0,-214-31-28 0 0,1-2-1 0 0,0-2 1 0 0,83-3-1 0 0,-17-1 15 0 0,37 15 71 0 0,-63-4-100 0 0,116-2 89 0 0,-135-8-88 0 0,50 0 26 0 0,140 10 100 0 0,-136 3-82 0 0,219-3 0 0 0,-323-13-63 0 0,65-2 31 0 0,143 14-1 0 0,17 8-31 0 0,-215-17 29 0 0,1-1-1 0 0,45-6 0 0 0,12 0 15 0 0,10 3-3 0 0,69 2 48 0 0,32 4-88 0 0,-121-2 82 0 0,85-8 0 0 0,-97 1-5 0 0,0 3 0 0 0,85 8 0 0 0,-45 5 27 0 0,-1-4 0 0 0,119-9 0 0 0,35 6 77 0 0,-8 0 14 0 0,-194-7-138 0 0,95-8 62 0 0,-115 8-82 0 0,0 0 1 0 0,1 3-1 0 0,50 5 1 0 0,108 25-11 0 0,-138-20-23 0 0,372 35-4 0 0,-320-36 0 0 0,436 14 111 0 0,-415-22-136 0 0,165-3 65 0 0,-2-23-6 0 0,-81 8 21 0 0,-82 9-46 0 0,28-1-9 0 0,44-4 0 0 0,-59 2 0 0 0,192 11 0 0 0,-70-15 0 0 0,-181 6 0 0 0,110 4 0 0 0,-190 5-105 0 0,36 5 349 0 0,-40-5-267 0 0,0 0 1 0 0,0 0 0 0 0,1 1-1 0 0,-1-1 1 0 0,0 1 0 0 0,0-1-1 0 0,0 1 1 0 0,0-1 0 0 0,0 1-1 0 0,0 0 1 0 0,-1-1 0 0 0,3 2-1 0 0,-3-1-20 0 0,0-1-1 0 0,0 1 0 0 0,1-1 1 0 0,-1 1-1 0 0,0-1 1 0 0,0 1-1 0 0,0-1 0 0 0,0 1 1 0 0,0-1-1 0 0,0 1 1 0 0,0-1-1 0 0,0 1 0 0 0,0-1 1 0 0,0 1-1 0 0,0-1 1 0 0,0 1-1 0 0,0-1 0 0 0,0 1 1 0 0,0-1-1 0 0,-1 1 1 0 0,1-1-1 0 0,0 1 0 0 0,0-1 1 0 0,-1 1-1 0 0,1-1 1 0 0,0 0-1 0 0,0 1 0 0 0,-1-1 1 0 0,0 1-1 0 0,-5 6-776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25.380"/>
    </inkml:context>
    <inkml:brush xml:id="br0">
      <inkml:brushProperty name="width" value="0.1" units="cm"/>
      <inkml:brushProperty name="height" value="0.1" units="cm"/>
      <inkml:brushProperty name="color" value="#66CC00"/>
    </inkml:brush>
  </inkml:definitions>
  <inkml:trace contextRef="#ctx0" brushRef="#br0">1 91 919 0 0,'3'-15'80'0'0,"-1"4"-80"0"0,0 5 0 0 0,0 5 0 0 0,0 1 512 0 0,1-2 96 0 0,1-5 8 0 0,3-4 8 0 0,3 1-408 0 0,2-1-88 0 0,1 2-8 0 0,2 4-8 0 0,-2 3-112 0 0,1 2-128 0 0,1 2 24 0 0,-2 0-1392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26.277"/>
    </inkml:context>
    <inkml:brush xml:id="br0">
      <inkml:brushProperty name="width" value="0.1" units="cm"/>
      <inkml:brushProperty name="height" value="0.1" units="cm"/>
      <inkml:brushProperty name="color" value="#66CC00"/>
    </inkml:brush>
  </inkml:definitions>
  <inkml:trace contextRef="#ctx0" brushRef="#br0">1 74 919 0 0,'3'-6'62'0'0,"-2"5"-55"0"0,-1 0-1 0 0,0 0 1 0 0,0 0 0 0 0,1 1-1 0 0,-1-1 1 0 0,0 0-1 0 0,1 1 1 0 0,-1-1 0 0 0,1 0-1 0 0,-1 1 1 0 0,1-1-1 0 0,0 0 1 0 0,-1 1 0 0 0,1-1-1 0 0,-1 1 1 0 0,1-1-1 0 0,0 1 1 0 0,-1-1 0 0 0,1 1-1 0 0,0 0 1 0 0,0-1-1 0 0,-1 1 1 0 0,1 0 0 0 0,1-1-1 0 0,15-7 365 0 0,-7 2-265 0 0,11-2-77 0 0,0 1 0 0 0,0 1 0 0 0,1 0 0 0 0,0 2 0 0 0,0 1 0 0 0,1 0 0 0 0,-1 2 0 0 0,1 0-1 0 0,-1 2 1 0 0,1 0 0 0 0,41 9 0 0 0,-49-6-512 0 0,-1 1-157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26.749"/>
    </inkml:context>
    <inkml:brush xml:id="br0">
      <inkml:brushProperty name="width" value="0.1" units="cm"/>
      <inkml:brushProperty name="height" value="0.1" units="cm"/>
      <inkml:brushProperty name="color" value="#66CC00"/>
    </inkml:brush>
  </inkml:definitions>
  <inkml:trace contextRef="#ctx0" brushRef="#br0">0 58 4111 0 0,'13'-22'184'0'0,"-4"7"40"0"0,2 4-224 0 0,-2 4 0 0 0,-1 5 0 0 0,-5 2 0 0 0,3 0 0 0 0,5 0 0 0 0,7 2 0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34.934"/>
    </inkml:context>
    <inkml:brush xml:id="br0">
      <inkml:brushProperty name="width" value="0.1" units="cm"/>
      <inkml:brushProperty name="height" value="0.1" units="cm"/>
      <inkml:brushProperty name="color" value="#66CC00"/>
    </inkml:brush>
  </inkml:definitions>
  <inkml:trace contextRef="#ctx0" brushRef="#br0">0 10 287 0 0,'6'-4'0'0'0,"-1"1"0"0"0,0 1 0 0 0,-1 2 0 0 0,0 4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36.398"/>
    </inkml:context>
    <inkml:brush xml:id="br0">
      <inkml:brushProperty name="width" value="0.1" units="cm"/>
      <inkml:brushProperty name="height" value="0.1" units="cm"/>
      <inkml:brushProperty name="color" value="#66CC00"/>
    </inkml:brush>
  </inkml:definitions>
  <inkml:trace contextRef="#ctx0" brushRef="#br0">0 6 431 0 0,'13'-2'0'0'0,"9"0"0"0"0,0 0 0 0 0,-4 2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38.992"/>
    </inkml:context>
    <inkml:brush xml:id="br0">
      <inkml:brushProperty name="width" value="0.1" units="cm"/>
      <inkml:brushProperty name="height" value="0.1" units="cm"/>
      <inkml:brushProperty name="color" value="#66CC00"/>
    </inkml:brush>
  </inkml:definitions>
  <inkml:trace contextRef="#ctx0" brushRef="#br0">1 117 4143 0 0,'37'-29'184'0'0,"-12"9"40"0"0,-3 1-224 0 0,-5 7 0 0 0,-6 6 0 0 0,-2 4 0 0 0,2-1 72 0 0,5-3-72 0 0,13-1 80 0 0,4-2-80 0 0,4 5 0 0 0,-6 4 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39.908"/>
    </inkml:context>
    <inkml:brush xml:id="br0">
      <inkml:brushProperty name="width" value="0.1" units="cm"/>
      <inkml:brushProperty name="height" value="0.1" units="cm"/>
      <inkml:brushProperty name="color" value="#66CC00"/>
    </inkml:brush>
  </inkml:definitions>
  <inkml:trace contextRef="#ctx0" brushRef="#br0">0 19 3223 0 0,'6'-8'288'0'0,"-1"5"-288"0"0,1-1 0 0 0,-1 4 0 0 0,1 2 128 0 0,1 0-24 0 0,6-2-8 0 0,9-4-1104 0 0,7 0-224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40.814"/>
    </inkml:context>
    <inkml:brush xml:id="br0">
      <inkml:brushProperty name="width" value="0.1" units="cm"/>
      <inkml:brushProperty name="height" value="0.1" units="cm"/>
      <inkml:brushProperty name="color" value="#66CC00"/>
    </inkml:brush>
  </inkml:definitions>
  <inkml:trace contextRef="#ctx0" brushRef="#br0">2 35 455 0 0,'0'-14'0'0'0,"-2"5"0"0"0,2 1 0 0 0,0 5 0 0 0,0 5 240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42.733"/>
    </inkml:context>
    <inkml:brush xml:id="br0">
      <inkml:brushProperty name="width" value="0.1" units="cm"/>
      <inkml:brushProperty name="height" value="0.1" units="cm"/>
      <inkml:brushProperty name="color" value="#66CC00"/>
    </inkml:brush>
  </inkml:definitions>
  <inkml:trace contextRef="#ctx0" brushRef="#br0">2 61 919 0 0,'-2'-11'0'0'0,"2"2"80"0"0,2 1-80 0 0,0 3 0 0 0,2 3 0 0 0,-2 0 0 0 0,1 0 160 0 0,3 1 24 0 0,3-7 0 0 0,5 3 0 0 0,7-3-184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43.160"/>
    </inkml:context>
    <inkml:brush xml:id="br0">
      <inkml:brushProperty name="width" value="0.1" units="cm"/>
      <inkml:brushProperty name="height" value="0.1" units="cm"/>
      <inkml:brushProperty name="color" value="#66CC00"/>
    </inkml:brush>
  </inkml:definitions>
  <inkml:trace contextRef="#ctx0" brushRef="#br0">13 35 919 0 0,'-2'-13'0'0'0,"-1"4"80"0"0,-1 2-80 0 0,4 3 0 0 0,0 3 0 0 0,-2 2 0 0 0,2 1 128 0 0,-2-2 16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4:34.067"/>
    </inkml:context>
    <inkml:brush xml:id="br0">
      <inkml:brushProperty name="width" value="0.1" units="cm"/>
      <inkml:brushProperty name="height" value="0.1" units="cm"/>
      <inkml:brushProperty name="color" value="#E71224"/>
    </inkml:brush>
  </inkml:definitions>
  <inkml:trace contextRef="#ctx0" brushRef="#br0">46 0 2471 0 0,'-10'10'-100'0'0,"-14"12"905"0"0,23-21-707 0 0,0 1 1 0 0,0-1-1 0 0,0 1 1 0 0,0-1-1 0 0,0 1 1 0 0,0-1 0 0 0,0 1-1 0 0,0 0 1 0 0,1 0-1 0 0,-1-1 1 0 0,1 1 0 0 0,-1 0-1 0 0,1 0 1 0 0,0 0-1 0 0,0-1 1 0 0,-1 3-1 0 0,3 5 139 0 0,1 0-1 0 0,-1 0 0 0 0,1 0 0 0 0,1-1 0 0 0,-1 0 0 0 0,1 0 0 0 0,9 13 0 0 0,-3-3-121 0 0,-6-13 78 0 0,-1 0 0 0 0,1 0 0 0 0,0-1 0 0 0,0 0 0 0 0,0 1-1 0 0,0-1 1 0 0,1-1 0 0 0,0 1 0 0 0,0-1 0 0 0,0 1 0 0 0,0-1 0 0 0,0-1-1 0 0,1 1 1 0 0,5 1 0 0 0,12 4 278 0 0,0-2 0 0 0,30 5 0 0 0,-10-3-421 0 0,5 4 232 0 0,1-2-1 0 0,0-2 0 0 0,74 1 1 0 0,100-20 683 0 0,-71 2-516 0 0,150-16-209 0 0,-250 21-200 0 0,55 3 1 0 0,-57 2 9 0 0,64-6 1 0 0,-80 1 23 0 0,0 1 1 0 0,-1 2 0 0 0,1 1-1 0 0,0 2 1 0 0,-1 1 0 0 0,49 12-1 0 0,57 14-10 0 0,-121-26 36 0 0,-1-1 0 0 0,1-1 0 0 0,-1 0 0 0 0,1-1 0 0 0,34-5 0 0 0,-24 2 84 0 0,35 1 0 0 0,160-2 496 0 0,-152 5-506 0 0,75 7 7 0 0,-121-6-536 0 0,-18-1 497 0 0,0-1 0 0 0,0 1 1 0 0,-1 0-1 0 0,1 1 0 0 0,8 2 0 0 0,-12-2-507 0 0,0-1-1 0 0,0 1 1 0 0,0 0 0 0 0,-1 0 0 0 0,1 0-1 0 0,0 0 1 0 0,-1 0 0 0 0,1 1-1 0 0,-1-1 1 0 0,0 1 0 0 0,0 0 0 0 0,0 0-1 0 0,3 5 1 0 0,4 8-4870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3:43.571"/>
    </inkml:context>
    <inkml:brush xml:id="br0">
      <inkml:brushProperty name="width" value="0.1" units="cm"/>
      <inkml:brushProperty name="height" value="0.1" units="cm"/>
      <inkml:brushProperty name="color" value="#66CC00"/>
    </inkml:brush>
  </inkml:definitions>
  <inkml:trace contextRef="#ctx0" brushRef="#br0">1 65 2303 0 0,'5'-22'200'0'0,"-1"7"-200"0"0,0 4 0 0 0,-1 4 0 0 0,1 3 128 0 0,0 2-24 0 0,1 2 0 0 0,3-1 0 0 0,3-1-104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00.641"/>
    </inkml:context>
    <inkml:brush xml:id="br0">
      <inkml:brushProperty name="width" value="0.1" units="cm"/>
      <inkml:brushProperty name="height" value="0.1" units="cm"/>
      <inkml:brushProperty name="color" value="#66CC00"/>
    </inkml:brush>
  </inkml:definitions>
  <inkml:trace contextRef="#ctx0" brushRef="#br0">0 41 2303 0 0,'2'-2'200'0'0,"2"0"-200"0"0,-3-2 0 0 0,1 2 0 0 0,0 1 648 0 0,2-1 88 0 0,-1 2 24 0 0,1-2 0 0 0,3-4-440 0 0,4 1-80 0 0,0 0-16 0 0,4-1-8 0 0,0 2-136 0 0,-3 4-80 0 0,1 0 96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05.119"/>
    </inkml:context>
    <inkml:brush xml:id="br0">
      <inkml:brushProperty name="width" value="0.1" units="cm"/>
      <inkml:brushProperty name="height" value="0.1" units="cm"/>
      <inkml:brushProperty name="color" value="#F4F91B"/>
    </inkml:brush>
  </inkml:definitions>
  <inkml:trace contextRef="#ctx0" brushRef="#br0">155 122 3223 0 0,'-1'0'19'0'0,"1"-1"-1"0"0,-1 1 0 0 0,0-1 0 0 0,1 1 0 0 0,-1 0 0 0 0,0-1 0 0 0,0 1 0 0 0,1 0 0 0 0,-1 0 0 0 0,0 0 0 0 0,0-1 0 0 0,1 1 0 0 0,-1 0 0 0 0,0 0 1 0 0,0 0-1 0 0,1 0 0 0 0,-3 1 0 0 0,3-1 46 0 0,-40 1 1946 0 0,31 3-1165 0 0,-3 0 217 0 0,0 1 0 0 0,-17 11-1 0 0,26-14-970 0 0,0 0 0 0 0,0 0 0 0 0,0 1 0 0 0,0-1 0 0 0,0 1 0 0 0,1 0 0 0 0,-1-1 0 0 0,1 1 0 0 0,0 0 0 0 0,0 0 0 0 0,0 1 0 0 0,0-1 0 0 0,-2 6 0 0 0,4-8-7 0 0,0 0 0 0 0,0 0 0 0 0,0 0-1 0 0,0 0 1 0 0,0 0 0 0 0,0 0 0 0 0,0-1-1 0 0,0 1 1 0 0,0 0 0 0 0,1 0 0 0 0,-1 0-1 0 0,0 0 1 0 0,0 0 0 0 0,1 0 0 0 0,-1-1-1 0 0,1 1 1 0 0,-1 0 0 0 0,1 0 0 0 0,-1 0-1 0 0,1-1 1 0 0,-1 1 0 0 0,1 0 0 0 0,0-1-1 0 0,-1 1 1 0 0,1-1 0 0 0,0 1 0 0 0,-1-1-1 0 0,1 1 1 0 0,0-1 0 0 0,0 1 0 0 0,1 0-1 0 0,35 14 1687 0 0,-17-7-1228 0 0,-10-5-394 0 0,-1 0 0 0 0,0 0 0 0 0,1-1 0 0 0,-1 0 0 0 0,1 0 0 0 0,0-1 0 0 0,-1-1 0 0 0,1 0 0 0 0,12-1 0 0 0,-6 1 92 0 0,0 0 0 0 0,24 3 0 0 0,-25-1-145 0 0,-1-2-1 0 0,1 0 1 0 0,0-1 0 0 0,-1 0-1 0 0,1-1 1 0 0,-1-1-1 0 0,1 0 1 0 0,13-6-1 0 0,21-3 111 0 0,-4 1 127 0 0,58-9 40 0 0,38-7-29 0 0,-25 3-86 0 0,-46 14-140 0 0,1 4 0 0 0,-1 2-1 0 0,87 8 1 0 0,-21 1 54 0 0,-104-4-121 0 0,-1 1 1 0 0,0 2 0 0 0,54 13-1 0 0,-53-11-23 0 0,0-1 1 0 0,0-1-1 0 0,0-1 0 0 0,63-5 0 0 0,52 2 63 0 0,-65 2-52 0 0,195 11 90 0 0,-243-10-126 0 0,64 5 29 0 0,99-4 0 0 0,172 1 44 0 0,-131-16 15 0 0,-98 1-63 0 0,-76 6-27 0 0,-31 1 0 0 0,37 1 0 0 0,-17 2 55 0 0,69-9-1 0 0,-6 0 18 0 0,-3 0 1 0 0,143-31-1 0 0,-166 23-10 0 0,-54 13-6 0 0,46-1-1 0 0,9 0-18 0 0,-16-3-45 0 0,142-20 80 0 0,-171 21-72 0 0,1 2 0 0 0,0 3 0 0 0,63 4 0 0 0,84-2 28 0 0,-83-2 8 0 0,165-10-36 0 0,-121 3 0 0 0,34 11 0 0 0,-61 1 0 0 0,-98-2 0 0 0,28-2 0 0 0,114-12 0 0 0,-129 10 0 0 0,1 1 0 0 0,61 7 0 0 0,-36-3 0 0 0,-42-1 0 0 0,34 4 0 0 0,35 9 0 0 0,125 24 0 0 0,-164-27 0 0 0,0-3 0 0 0,105 1 0 0 0,-100-7 0 0 0,97 1 0 0 0,200-21 0 0 0,-339 16 18 0 0,36-4-3 0 0,1 2 1 0 0,75 5-1 0 0,-24 6-15 0 0,128-8 0 0 0,14 8 59 0 0,-219-5-54 0 0,113 16-5 0 0,-18-1 0 0 0,-6-11 0 0 0,-41-4 0 0 0,-58-1 0 0 0,1-2 0 0 0,22-4 0 0 0,-23 2 0 0 0,0 2 0 0 0,26 0 0 0 0,38 8 0 0 0,-15-2 0 0 0,88-2 0 0 0,-128-4 0 0 0,0 3 0 0 0,34 4 0 0 0,38 3 0 0 0,-75-8 0 0 0,0 1 0 0 0,-1 1 0 0 0,46 12 0 0 0,-46-10 0 0 0,0-1 0 0 0,-1-1 0 0 0,44-1 0 0 0,-68-2 8 0 0,-1 0 0 0 0,0 0 0 0 0,0 0 0 0 0,1 0 0 0 0,-1 0 0 0 0,0 0 0 0 0,0-1 0 0 0,1 1 0 0 0,-1 0-1 0 0,0 0 1 0 0,0 0 0 0 0,1 0 0 0 0,-1 0 0 0 0,0 0 0 0 0,0 0 0 0 0,0 0 0 0 0,1-1 0 0 0,-1 1 0 0 0,0 0 0 0 0,0 0 0 0 0,0 0 0 0 0,1 0 0 0 0,-1-1-1 0 0,0 1 1 0 0,0 0 0 0 0,0 0 0 0 0,0 0 0 0 0,0-1 0 0 0,0 1 0 0 0,1 0 0 0 0,-1 0 0 0 0,0-1 0 0 0,0 1 0 0 0,0 0 0 0 0,0 0 0 0 0,0-1 0 0 0,0 1-1 0 0,0 0 1 0 0,0 0 0 0 0,0-1 0 0 0,0 1 0 0 0,0 0 0 0 0,0 0 0 0 0,0-1 0 0 0,0 1 0 0 0,0 0 0 0 0,-1 0 0 0 0,1-1 0 0 0,0 1 0 0 0,0 0 0 0 0,0 0-1 0 0,-9-18 216 0 0,3 4-114 0 0,9 7-49 0 0,-8 11-50 0 0,-9 9-16 0 0,8-6-305 0 0,0 1-1 0 0,1 0 1 0 0,0 0 0 0 0,0 1 0 0 0,-5 11-1 0 0,1 2-668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07.805"/>
    </inkml:context>
    <inkml:brush xml:id="br0">
      <inkml:brushProperty name="width" value="0.1" units="cm"/>
      <inkml:brushProperty name="height" value="0.1" units="cm"/>
      <inkml:brushProperty name="color" value="#F4F91B"/>
    </inkml:brush>
  </inkml:definitions>
  <inkml:trace contextRef="#ctx0" brushRef="#br0">1 120 3967 0 0,'19'-9'695'0'0,"0"2"-1"0"0,34-9 1 0 0,-33 11-611 0 0,1-2 214 0 0,-12 4-31 0 0,0 1 0 0 0,1-1 0 0 0,12-1 0 0 0,-18 4-88 0 0,0-1 1 0 0,0 0 0 0 0,0 0-1 0 0,0-1 1 0 0,0 1 0 0 0,-1-1-1 0 0,1 0 1 0 0,5-3-1 0 0,-5 2 90 0 0,0 0 0 0 0,1 1 0 0 0,-1 0 0 0 0,1 0 0 0 0,5-1 0 0 0,22-5 614 0 0,-19 4-477 0 0,1 1 1 0 0,0 0-1 0 0,0 1 1 0 0,14 0-1 0 0,131-9 2355 0 0,-149 11-2678 0 0,200 7 1034 0 0,-37 10-349 0 0,-30-15-154 0 0,33 3-236 0 0,-89-2-29 0 0,165-15 0 0 0,-249 12-328 0 0,96-4 151 0 0,132 12 1 0 0,-151-4-141 0 0,123 8 32 0 0,-168-10-33 0 0,35 1 77 0 0,81-22 94 0 0,-21 1 86 0 0,-108 17-234 0 0,1 0 0 0 0,0 1 0 0 0,37 6 1 0 0,40 10-50 0 0,181 7 0 0 0,140-16 113 0 0,20-20 20 0 0,-76 7-10 0 0,19 13-128 0 0,-145 3 0 0 0,53-2 58 0 0,-224-5-52 0 0,310-6 58 0 0,-278 0-19 0 0,19 0 61 0 0,226-34-1 0 0,-310 30-79 0 0,1 2-1 0 0,0 0 1 0 0,0 3 0 0 0,60 3-1 0 0,-13 5-25 0 0,-17-2 0 0 0,93 18 0 0 0,-84-10 0 0 0,104 4 0 0 0,-68-8 0 0 0,-23-4 0 0 0,134-12 0 0 0,-100 1 0 0 0,-52 4 0 0 0,301 1 0 0 0,-296 4 8 0 0,-53-3-2 0 0,0 1 1 0 0,-1 2-1 0 0,1 0 1 0 0,0 1-1 0 0,-1 1 1 0 0,24 7-1 0 0,-43-10-15 0 0,-1-1 0 0 0,0 1 0 0 0,1-1 0 0 0,-1 1 0 0 0,0 0 0 0 0,1-1 0 0 0,-1 1 0 0 0,0 0-1 0 0,0 0 1 0 0,0 0 0 0 0,0 0 0 0 0,0 0 0 0 0,0 0 0 0 0,0 0 0 0 0,0 0 0 0 0,0 0-1 0 0,0 1 1 0 0,-1-1 0 0 0,1 0 0 0 0,0 1 0 0 0,-1-1 0 0 0,1 0 0 0 0,-1 1 0 0 0,0-1 0 0 0,1 1-1 0 0,-1-1 1 0 0,0 0 0 0 0,0 1 0 0 0,0-1 0 0 0,0 1 0 0 0,0-1 0 0 0,0 3 0 0 0,-1-1-247 0 0,0 1 0 0 0,0-1 1 0 0,0 0-1 0 0,-1 0 0 0 0,1 0 1 0 0,-1 0-1 0 0,0 0 0 0 0,0 0 1 0 0,0-1-1 0 0,0 1 0 0 0,0-1 1 0 0,0 1-1 0 0,-5 2 1 0 0,-17 12-6527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09.459"/>
    </inkml:context>
    <inkml:brush xml:id="br0">
      <inkml:brushProperty name="width" value="0.1" units="cm"/>
      <inkml:brushProperty name="height" value="0.1" units="cm"/>
      <inkml:brushProperty name="color" value="#F4F91B"/>
    </inkml:brush>
  </inkml:definitions>
  <inkml:trace contextRef="#ctx0" brushRef="#br0">4 1 455 0 0,'-3'17'8384'0'0,"4"-16"-8145"0"0,4 7 731 0 0,-5-6-844 0 0,1-1 0 0 0,0 1 0 0 0,0-1 1 0 0,0 1-1 0 0,0-1 0 0 0,0 0 0 0 0,0 1 0 0 0,0-1 1 0 0,0 0-1 0 0,1 0 0 0 0,-1 0 0 0 0,0 0 0 0 0,1 0 1 0 0,-1 0-1 0 0,1 0 0 0 0,-1-1 0 0 0,1 1 0 0 0,-1 0 1 0 0,1-1-1 0 0,2 1 0 0 0,26 3 524 0 0,1-2 1 0 0,-1-1-1 0 0,0-1 1 0 0,33-5-1 0 0,20-6-62 0 0,-54 6-436 0 0,1 2 0 0 0,0 0 0 0 0,38 3 0 0 0,-49 3-137 0 0,-1 0-1 0 0,0 1 1 0 0,19 8-1 0 0,-22-7-14 0 0,0-1-1 0 0,1 0 0 0 0,-1-1 0 0 0,1 0 0 0 0,16 0 0 0 0,-10-3 13 0 0,22-1 127 0 0,0 2 0 0 0,0 2 0 0 0,49 10 0 0 0,-63-8-126 0 0,0-1 0 0 0,-1-2 0 0 0,1-1-1 0 0,40-3 1 0 0,-17-2 37 0 0,69 1 146 0 0,-99 3-156 0 0,39-5 0 0 0,-30 1-35 0 0,74-9 51 0 0,-64 6-41 0 0,0 2 0 0 0,0 2 1 0 0,77 4-1 0 0,-93 4-15 0 0,-2 1 0 0 0,1 1 0 0 0,0 1 0 0 0,40 19 0 0 0,23 8 0 0 0,-59-27 16 0 0,0-1 0 0 0,1-2 0 0 0,43 2 0 0 0,-5-5 93 0 0,83-10 0 0 0,-71 2-63 0 0,-52 6-17 0 0,41 4 1 0 0,-42-1 10 0 0,49-3 0 0 0,-17-9 613 0 0,-59 9-649 0 0,1 0 0 0 0,-1 0 0 0 0,1 0 0 0 0,-1 0 0 0 0,0 0 0 0 0,1 1 0 0 0,-1-1 0 0 0,0 0 1 0 0,1 0-1 0 0,-1 0 0 0 0,1 0 0 0 0,-1 1 0 0 0,0-1 0 0 0,1 0 0 0 0,-1 0 0 0 0,0 0 0 0 0,0 1 0 0 0,1-1 0 0 0,-1 0 0 0 0,0 1 0 0 0,1-1 0 0 0,-1 0 0 0 0,0 1 0 0 0,0-1 0 0 0,0 0 0 0 0,1 1 0 0 0,-1-1 0 0 0,0 0 0 0 0,0 1 0 0 0,0-1 0 0 0,0 0 0 0 0,0 1 0 0 0,0-1 0 0 0,0 1 0 0 0,0-1 0 0 0,0 0 1 0 0,0 1-1 0 0,0-1 0 0 0,0 1 0 0 0,0-1 0 0 0,0 0 0 0 0,0 1 0 0 0,0-1 0 0 0,0 0 0 0 0,0 1 0 0 0,-1-1 0 0 0,1 1 0 0 0,-5 20 58 0 0,-1-6-443 0 0,-1-2 0 0 0,-1 1 1 0 0,0-1-1 0 0,0 0 0 0 0,-17 18 0 0 0,0 0-822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29.447"/>
    </inkml:context>
    <inkml:brush xml:id="br0">
      <inkml:brushProperty name="width" value="0.1" units="cm"/>
      <inkml:brushProperty name="height" value="0.1" units="cm"/>
      <inkml:brushProperty name="color" value="#F4F91B"/>
    </inkml:brush>
  </inkml:definitions>
  <inkml:trace contextRef="#ctx0" brushRef="#br0">77 22 3223 0 0,'-17'-11'-141'0'0,"-4"0"8849"0"0,20 11-8613 0 0,1 1 1 0 0,-1-1-1 0 0,1 0 1 0 0,-1 1-1 0 0,1-1 0 0 0,-1 0 1 0 0,1 1-1 0 0,0-1 1 0 0,-1 0-1 0 0,1 1 1 0 0,0-1-1 0 0,-1 0 0 0 0,1 1 1 0 0,0-1-1 0 0,0 1 1 0 0,-1-1-1 0 0,1 1 0 0 0,0-1 1 0 0,0 1-1 0 0,0-1 1 0 0,-1 1-1 0 0,1-1 0 0 0,0 1 1 0 0,0-1-1 0 0,0 1 1 0 0,0-1-1 0 0,0 1 0 0 0,0-1 1 0 0,0 1-1 0 0,0-1 1 0 0,1 2-1 0 0,0 20 1171 0 0,-1-18-872 0 0,19 154 4118 0 0,-10-105-3526 0 0,-3 1 0 0 0,-2-1 0 0 0,-5 104 0 0 0,-6-120-406 0 0,0 0 0 0 0,-25 66 0 0 0,10-35-165 0 0,20-52 70 0 0,3-8-2217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0.210"/>
    </inkml:context>
    <inkml:brush xml:id="br0">
      <inkml:brushProperty name="width" value="0.1" units="cm"/>
      <inkml:brushProperty name="height" value="0.1" units="cm"/>
      <inkml:brushProperty name="color" value="#F4F91B"/>
    </inkml:brush>
  </inkml:definitions>
  <inkml:trace contextRef="#ctx0" brushRef="#br0">238 55 4607 0 0,'3'-5'733'0'0,"0"1"1"0"0,0-1-1 0 0,1 1 0 0 0,0 0 0 0 0,0 0 0 0 0,0 0 0 0 0,0 1 0 0 0,1-1 0 0 0,-1 1 0 0 0,1 0 0 0 0,0 0 0 0 0,0 1 0 0 0,10-5 0 0 0,-14 7-609 0 0,0 0 1 0 0,0 0-1 0 0,1 1 1 0 0,-1-1-1 0 0,0 0 0 0 0,1 0 1 0 0,-1 1-1 0 0,0-1 1 0 0,0 0-1 0 0,0 1 1 0 0,1-1-1 0 0,-1 1 0 0 0,0 0 1 0 0,0-1-1 0 0,0 1 1 0 0,0 0-1 0 0,0 0 1 0 0,0 0-1 0 0,0 0 0 0 0,0 0 1 0 0,0 0-1 0 0,-1 0 1 0 0,1 0-1 0 0,0 0 1 0 0,0 0-1 0 0,-1 0 0 0 0,1 0 1 0 0,-1 0-1 0 0,1 3 1 0 0,3 5 236 0 0,-1 0 0 0 0,-1 0 0 0 0,3 10 0 0 0,-3-7 173 0 0,16 57 464 0 0,-4 1 0 0 0,10 128 0 0 0,-20-115-381 0 0,-1 123 371 0 0,-4-202-963 0 0,0 0 0 0 0,0 0 0 0 0,0 0-1 0 0,0 0 1 0 0,-1-1 0 0 0,0 1-1 0 0,0 0 1 0 0,0-1 0 0 0,0 0-1 0 0,0 1 1 0 0,-1-1 0 0 0,1 0-1 0 0,-1 0 1 0 0,0-1 0 0 0,0 1-1 0 0,0 0 1 0 0,0-1 0 0 0,-1 0-1 0 0,1 0 1 0 0,0 0 0 0 0,-1 0 0 0 0,-6 2-1 0 0,-7 3 127 0 0,0-1 0 0 0,-1 0-1 0 0,-28 4 1 0 0,22-7-49 0 0,1-1 1 0 0,-1-1-1 0 0,0-1 1 0 0,-45-7-1 0 0,63 6-125 0 0,1 0 0 0 0,-1 0-1 0 0,1 0 1 0 0,0-1 0 0 0,0 0 0 0 0,0 0-1 0 0,0 0 1 0 0,0 0 0 0 0,0-1-1 0 0,-8-6 1 0 0,10 6-70 0 0,1 1-1 0 0,-1-1 0 0 0,1 1 0 0 0,0-1 1 0 0,0 0-1 0 0,0 0 0 0 0,1 1 1 0 0,-1-2-1 0 0,1 1 0 0 0,-1 0 1 0 0,1 0-1 0 0,0 0 0 0 0,0-1 1 0 0,0 1-1 0 0,1 0 0 0 0,-1-1 0 0 0,1 1 1 0 0,0-6-1 0 0,4-30-2701 0 0,1 19 1186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0.664"/>
    </inkml:context>
    <inkml:brush xml:id="br0">
      <inkml:brushProperty name="width" value="0.1" units="cm"/>
      <inkml:brushProperty name="height" value="0.1" units="cm"/>
      <inkml:brushProperty name="color" value="#F4F91B"/>
    </inkml:brush>
  </inkml:definitions>
  <inkml:trace contextRef="#ctx0" brushRef="#br0">11 322 5527 0 0,'0'0'49'0'0,"-1"0"0"0"0,0-1 0 0 0,1 1 0 0 0,-1 0 0 0 0,1-1 0 0 0,-1 1-1 0 0,0 0 1 0 0,1-1 0 0 0,-1 1 0 0 0,1-1 0 0 0,-1 1 0 0 0,1-1-1 0 0,-1 1 1 0 0,1-1 0 0 0,0 1 0 0 0,-1-1 0 0 0,1 0 0 0 0,0 1 0 0 0,-1-1-1 0 0,1 0 1 0 0,0 1 0 0 0,0-1 0 0 0,0 0 0 0 0,-1 1 0 0 0,1-1 0 0 0,0 0-1 0 0,0 1 1 0 0,0-2 0 0 0,12-15 5417 0 0,0 3-2519 0 0,4-6-2237 0 0,1 0 0 0 0,1 1 0 0 0,0 1 0 0 0,2 1 1 0 0,0 0-1 0 0,1 1 0 0 0,0 2 0 0 0,33-17 0 0 0,-15 11-296 0 0,1 2-1 0 0,1 1 0 0 0,1 3 1 0 0,50-12-1 0 0,-81 24-367 0 0,0 0 0 0 0,0 0-1 0 0,0 1 1 0 0,1 0 0 0 0,-1 1 0 0 0,19 2-1 0 0,-24-1-284 0 0,-1 0 0 0 0,0 1 0 0 0,0-1 0 0 0,1 1 0 0 0,-1 0 0 0 0,0 0 0 0 0,0 1 0 0 0,-1-1 0 0 0,1 1-1 0 0,0 0 1 0 0,-1 0 0 0 0,0 1 0 0 0,0-1 0 0 0,0 1 0 0 0,6 8 0 0 0,2 4-1608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1.062"/>
    </inkml:context>
    <inkml:brush xml:id="br0">
      <inkml:brushProperty name="width" value="0.1" units="cm"/>
      <inkml:brushProperty name="height" value="0.1" units="cm"/>
      <inkml:brushProperty name="color" value="#F4F91B"/>
    </inkml:brush>
  </inkml:definitions>
  <inkml:trace contextRef="#ctx0" brushRef="#br0">161 116 4143 0 0,'-6'3'159'0'0,"0"0"-1"0"0,1 1 0 0 0,-1-1 1 0 0,1 1-1 0 0,-7 7 0 0 0,-2 7 4220 0 0,-1 4-2433 0 0,-3 4 38 0 0,1 1 1 0 0,-21 44 0 0 0,35-63-1723 0 0,0 0 0 0 0,0-1 1 0 0,0 1-1 0 0,1 1 0 0 0,1-1 1 0 0,-1 0-1 0 0,1 0 1 0 0,0 1-1 0 0,1-1 0 0 0,0 1 1 0 0,1-1-1 0 0,-1 0 0 0 0,2 1 1 0 0,3 13-1 0 0,-4-18-176 0 0,0 0 0 0 0,1-1-1 0 0,0 1 1 0 0,0-1 0 0 0,0 1 0 0 0,0-1 0 0 0,0 0-1 0 0,0 0 1 0 0,1 0 0 0 0,0 0 0 0 0,0 0-1 0 0,0-1 1 0 0,0 1 0 0 0,0-1 0 0 0,0 0-1 0 0,4 2 1 0 0,-1-1-3 0 0,1 0 1 0 0,-1-1-1 0 0,1 0 0 0 0,-1 0 0 0 0,1-1 1 0 0,0 0-1 0 0,0 0 0 0 0,11 0 0 0 0,1-2 1 0 0,1-1 0 0 0,0 0-1 0 0,-1-2 1 0 0,1 0 0 0 0,26-10-1 0 0,-18 4-17 0 0,-1-1-1 0 0,0-1 1 0 0,27-18-1 0 0,-43 23-48 0 0,0 0 0 0 0,0 0 0 0 0,-1-1-1 0 0,-1-1 1 0 0,1 1 0 0 0,-1-2 0 0 0,-1 1 0 0 0,0-1 0 0 0,11-18-1 0 0,-17 26-10 0 0,-1-1-1 0 0,1 0 1 0 0,-1 0-1 0 0,0-1 0 0 0,0 1 1 0 0,0 0-1 0 0,-1 0 0 0 0,1 0 1 0 0,-1-1-1 0 0,0 1 0 0 0,1 0 1 0 0,-1-1-1 0 0,-1 1 0 0 0,1 0 1 0 0,0 0-1 0 0,-2-5 0 0 0,0 3 4 0 0,0 0 0 0 0,0 1-1 0 0,0-1 1 0 0,-1 1-1 0 0,1 0 1 0 0,-1 0-1 0 0,0 0 1 0 0,0 0-1 0 0,-7-6 1 0 0,-1 0 18 0 0,-1 1 0 0 0,0 1 0 0 0,0 0 0 0 0,0 1-1 0 0,-1 0 1 0 0,-21-7 0 0 0,-30-6 170 0 0,-1 2 0 0 0,0 4 0 0 0,-76-8 0 0 0,118 19-135 0 0,45-1-1063 0 0,0-2-1 0 0,33-11 1 0 0,-47 14 607 0 0,101-32-5286 0 0,-87 27 3639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1.429"/>
    </inkml:context>
    <inkml:brush xml:id="br0">
      <inkml:brushProperty name="width" value="0.1" units="cm"/>
      <inkml:brushProperty name="height" value="0.1" units="cm"/>
      <inkml:brushProperty name="color" value="#F4F91B"/>
    </inkml:brush>
  </inkml:definitions>
  <inkml:trace contextRef="#ctx0" brushRef="#br0">1 178 919 0 0,'13'-27'2648'0'0,"29"-41"-1"0"0,-34 57-1906 0 0,0 1-1 0 0,0 1 1 0 0,1-1-1 0 0,0 2 1 0 0,0-1-1 0 0,18-11 1 0 0,-26 19-643 0 0,0 0 0 0 0,0 1 0 0 0,0-1 0 0 0,0 1 1 0 0,0-1-1 0 0,1 1 0 0 0,-1-1 0 0 0,0 1 0 0 0,0 0 0 0 0,0 0 0 0 0,1-1 0 0 0,-1 1 1 0 0,0 0-1 0 0,1 0 0 0 0,-1 0 0 0 0,0 0 0 0 0,0 1 0 0 0,1-1 0 0 0,-1 0 0 0 0,0 0 0 0 0,2 1 1 0 0,-1 0 60 0 0,0 1 0 0 0,0-1 0 0 0,0 0 0 0 0,0 1 0 0 0,-1-1 0 0 0,1 1 0 0 0,0-1 0 0 0,-1 1 1 0 0,1 0-1 0 0,2 3 0 0 0,2 5 393 0 0,-1 1 1 0 0,1 0 0 0 0,5 18-1 0 0,-8-22-378 0 0,7 24 339 0 0,-1 0 1 0 0,-1 1-1 0 0,-2 0 0 0 0,-1 0 0 0 0,-2 0 0 0 0,-1 1 0 0 0,-2 33 1 0 0,-3-21 109 0 0,-2 0-1 0 0,-2 0 1 0 0,-2 0 0 0 0,-22 64 0 0 0,12-69-137 0 0,15-31-377 0 0,-1 0 0 0 0,1 0 0 0 0,-3 13-1 0 0,9-21-83 0 0,6-7 1 0 0,7-7 2 0 0,18-28-966 0 0,-1 0-1 0 0,27-50 1 0 0,-29 43-504 0 0,56-67 1 0 0,-84 113 1342 0 0,2-4-166 0 0,1 1-1 0 0,0 0 1 0 0,1 0-1 0 0,6-5 1 0 0,-11 9 253 0 0,0 1 0 0 0,-1-1 0 0 0,1 0 0 0 0,0 1 0 0 0,0-1 1 0 0,0 1-1 0 0,0 0 0 0 0,0-1 0 0 0,0 1 0 0 0,0 0 0 0 0,0-1 0 0 0,0 1 0 0 0,0 0 0 0 0,0 0 1 0 0,0 0-1 0 0,0 0 0 0 0,0 0 0 0 0,0 0 0 0 0,0 0 0 0 0,0 0 0 0 0,0 0 0 0 0,0 1 1 0 0,0-1-1 0 0,0 0 0 0 0,0 1 0 0 0,0-1 0 0 0,0 0 0 0 0,0 1 0 0 0,-1-1 0 0 0,1 1 0 0 0,0 0 1 0 0,0-1-1 0 0,0 1 0 0 0,-1 0 0 0 0,1-1 0 0 0,0 1 0 0 0,0 1 0 0 0,8 11 720 0 0,-2 0-1 0 0,12 23 0 0 0,-14-23-195 0 0,1-1-1 0 0,1-1 0 0 0,0 1 1 0 0,12 15-1 0 0,103 99 2074 0 0,-112-116-3116 0 0,11 11-1768 0 0,-20-20 2212 0 0,-1-1 0 0 0,1 1 0 0 0,0-1 0 0 0,0 1 0 0 0,0-1 0 0 0,-1 1 0 0 0,1-1 0 0 0,0 1 0 0 0,0-1 0 0 0,0 0 0 0 0,0 1 0 0 0,0-1 0 0 0,0 0 0 0 0,-1 0 0 0 0,1 0 0 0 0,0 0 1 0 0,0 0-1 0 0,0 0 0 0 0,0 0 0 0 0,0 0 0 0 0,0 0 0 0 0,0 0 0 0 0,1-1 0 0 0,2-1-1508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16.829"/>
    </inkml:context>
    <inkml:brush xml:id="br0">
      <inkml:brushProperty name="width" value="0.1" units="cm"/>
      <inkml:brushProperty name="height" value="0.1" units="cm"/>
      <inkml:brushProperty name="color" value="#E71224"/>
    </inkml:brush>
  </inkml:definitions>
  <inkml:trace contextRef="#ctx0" brushRef="#br0">539 202 455 0 0,'-69'-16'563'0'0,"28"7"1553"0"0,1-1 0 0 0,-75-30 0 0 0,98 33-1774 0 0,0 0 0 0 0,-1 2 1 0 0,1 0-1 0 0,-1 1 0 0 0,0 0 0 0 0,0 2 0 0 0,-32-1 0 0 0,-12 1 1802 0 0,73 7-1474 0 0,13 1-724 0 0,20-5 242 0 0,0-2 0 0 0,66-10 1 0 0,-83 8-143 0 0,49-4 39 0 0,57-8 17 0 0,-72 4-38 0 0,1 2 0 0 0,90-1 0 0 0,-201 18 338 0 0,-103 3-162 0 0,45-4-16 0 0,-108 11 808 0 0,121-10-534 0 0,59-6-67 0 0,-69 12 0 0 0,101-14-415 0 0,1 1 0 0 0,-1-1 0 0 0,1 1-1 0 0,0 0 1 0 0,0 0 0 0 0,-1 0 0 0 0,1 0 0 0 0,-3 2-1 0 0,5-3-14 0 0,-1 1 0 0 0,1-1 0 0 0,0 0 0 0 0,0 0 0 0 0,0 0 0 0 0,0 0-1 0 0,0 1 1 0 0,0-1 0 0 0,-1 0 0 0 0,1 0 0 0 0,0 1 0 0 0,0-1 0 0 0,0 0 0 0 0,0 0-1 0 0,0 0 1 0 0,0 1 0 0 0,0-1 0 0 0,0 0 0 0 0,0 0 0 0 0,0 1 0 0 0,0-1 0 0 0,0 0-1 0 0,0 0 1 0 0,0 0 0 0 0,0 1 0 0 0,0-1 0 0 0,0 0 0 0 0,0 0 0 0 0,0 1 0 0 0,1-1-1 0 0,-1 0 1 0 0,0 0 0 0 0,0 1 0 0 0,14 8-13 0 0,-9-7 12 0 0,1 0 0 0 0,0-1 0 0 0,0 1 0 0 0,0-1 0 0 0,0 0 0 0 0,0-1 0 0 0,1 1 0 0 0,9-2 0 0 0,52-8 0 0 0,-30 3 0 0 0,111-16 0 0 0,70-7 0 0 0,107-20-244 0 0,-287 41-729 0 0,54-3 0 0 0,-69 9-557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1.857"/>
    </inkml:context>
    <inkml:brush xml:id="br0">
      <inkml:brushProperty name="width" value="0.1" units="cm"/>
      <inkml:brushProperty name="height" value="0.1" units="cm"/>
      <inkml:brushProperty name="color" value="#F4F91B"/>
    </inkml:brush>
  </inkml:definitions>
  <inkml:trace contextRef="#ctx0" brushRef="#br0">1 112 2303 0 0,'0'-2'224'0'0,"0"0"-1"0"0,0 0 0 0 0,-1 0 0 0 0,2-1 1 0 0,-1 1-1 0 0,0 0 0 0 0,0 0 0 0 0,1 0 0 0 0,-1 0 1 0 0,1 0-1 0 0,1-3 0 0 0,-2 5-25 0 0,0-1 0 0 0,1 0 0 0 0,-1 1 0 0 0,0-1 0 0 0,1 0 0 0 0,-1 0 0 0 0,1 1 0 0 0,-1-1 1 0 0,1 1-1 0 0,-1-1 0 0 0,1 0 0 0 0,-1 1 0 0 0,1-1 0 0 0,0 1 0 0 0,-1 0 0 0 0,1-1 0 0 0,0 1 0 0 0,-1-1 0 0 0,1 1 0 0 0,0 0 0 0 0,0-1 0 0 0,0 1 0 0 0,-1 0 0 0 0,1 0 1 0 0,0 0-1 0 0,0 0 0 0 0,-1 0 0 0 0,1 0 0 0 0,0 0 0 0 0,0 0 0 0 0,0 0 0 0 0,1 0 0 0 0,-1 1-32 0 0,-1-1-1 0 0,1 1 1 0 0,0 0 0 0 0,0-1-1 0 0,0 1 1 0 0,-1 0 0 0 0,1-1-1 0 0,0 1 1 0 0,-1 0-1 0 0,1 0 1 0 0,-1 0 0 0 0,1 0-1 0 0,-1 0 1 0 0,1-1 0 0 0,-1 1-1 0 0,0 0 1 0 0,1 0 0 0 0,-1 0-1 0 0,0 0 1 0 0,0 2 0 0 0,4 25 1408 0 0,-3-22-1043 0 0,2 26 662 0 0,-2-1 1 0 0,-2 0 0 0 0,0 1-1 0 0,-11 52 1 0 0,10-71-829 0 0,0 3 470 0 0,9-32-483 0 0,13-42-249 0 0,26-66-309 0 0,-36 102-195 0 0,1 0 0 0 0,0 1-1 0 0,21-28 1 0 0,-29 45 294 0 0,0 0 0 0 0,1-1 1 0 0,0 1-1 0 0,-1 1 0 0 0,1-1 0 0 0,1 1 0 0 0,-1-1 1 0 0,0 1-1 0 0,1 0 0 0 0,0 0 0 0 0,0 1 1 0 0,-1 0-1 0 0,1 0 0 0 0,7-2 0 0 0,-8 3 128 0 0,0 1-1 0 0,-1-1 1 0 0,1 1 0 0 0,0 0-1 0 0,0 1 1 0 0,0-1-1 0 0,-1 1 1 0 0,1-1-1 0 0,0 1 1 0 0,0 0-1 0 0,-1 1 1 0 0,1-1 0 0 0,-1 0-1 0 0,1 1 1 0 0,-1 0-1 0 0,0 0 1 0 0,1 0-1 0 0,-1 0 1 0 0,0 1-1 0 0,0-1 1 0 0,2 4 0 0 0,64 70 1494 0 0,-56-60-1518 0 0,0 1 0 0 0,2-2 1 0 0,0 0-1 0 0,0 0 0 0 0,1-2 0 0 0,33 22 0 0 0,-33-29-1360 0 0,0-1-4031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2.498"/>
    </inkml:context>
    <inkml:brush xml:id="br0">
      <inkml:brushProperty name="width" value="0.1" units="cm"/>
      <inkml:brushProperty name="height" value="0.1" units="cm"/>
      <inkml:brushProperty name="color" value="#F4F91B"/>
    </inkml:brush>
  </inkml:definitions>
  <inkml:trace contextRef="#ctx0" brushRef="#br0">56 250 13735 0 0,'-6'-4'186'0'0,"2"2"-77"0"0,0 0-1 0 0,0 0 1 0 0,0 0-1 0 0,1-1 1 0 0,-1 1-1 0 0,0-1 1 0 0,1 0-1 0 0,0 0 1 0 0,0 0-1 0 0,0-1 1 0 0,-5-5-1 0 0,7 3 27 0 0,1 1 0 0 0,-1-1 0 0 0,1 1 0 0 0,0 0 0 0 0,0-1 0 0 0,0 1 0 0 0,1-1-1 0 0,-1 1 1 0 0,2 0 0 0 0,-1-1 0 0 0,0 1 0 0 0,1 0 0 0 0,0 0 0 0 0,0 0 0 0 0,1 0 0 0 0,-1 1-1 0 0,1-1 1 0 0,0 0 0 0 0,0 1 0 0 0,1 0 0 0 0,-1 0 0 0 0,1 0 0 0 0,0 0 0 0 0,7-5 0 0 0,3-2 362 0 0,1 1 0 0 0,0 0 1 0 0,0 1-1 0 0,1 1 1 0 0,0 1-1 0 0,22-8 1 0 0,-31 13-438 0 0,0 0 0 0 0,1 0 0 0 0,0 1 0 0 0,-1 0 0 0 0,1 0 0 0 0,0 1-1 0 0,-1 0 1 0 0,1 0 0 0 0,0 1 0 0 0,-1 0 0 0 0,1 0 0 0 0,0 1 0 0 0,-1 0 0 0 0,10 4 0 0 0,-6-2-48 0 0,-1 1 1 0 0,0 0-1 0 0,0 1 0 0 0,-1 0 1 0 0,1 1-1 0 0,-1 0 0 0 0,-1 0 1 0 0,1 1-1 0 0,7 9 0 0 0,-4-2 13 0 0,-1 1 0 0 0,0 0 0 0 0,-1 0 0 0 0,-1 1 0 0 0,-1 0 0 0 0,0 1 0 0 0,-1 0 0 0 0,-1 0-1 0 0,-1 1 1 0 0,0 0 0 0 0,-1-1 0 0 0,-2 1 0 0 0,0 1 0 0 0,0-1 0 0 0,-2 0 0 0 0,0 0 0 0 0,-6 35-1 0 0,2-35 4 0 0,0 0-1 0 0,-1 0 1 0 0,-1 0-1 0 0,-1-1 0 0 0,-1 0 1 0 0,0-1-1 0 0,-1 1 0 0 0,-1-2 1 0 0,-18 24-1 0 0,18-27 38 0 0,-1-1 1 0 0,0 1-1 0 0,-1-2 1 0 0,0 0-1 0 0,-1 0 1 0 0,0-1-1 0 0,0-1 0 0 0,-1 0 1 0 0,-1-1-1 0 0,1-1 1 0 0,-24 9-1 0 0,34-15-24 0 0,0 1-1 0 0,-1-1 0 0 0,0-1 1 0 0,1 1-1 0 0,-1-1 1 0 0,1 1-1 0 0,-1-1 0 0 0,1 0 1 0 0,-1-1-1 0 0,0 1 1 0 0,1-1-1 0 0,-1 0 1 0 0,-4-2-1 0 0,7 3-33 0 0,1-1 0 0 0,-1 0 0 0 0,0 0 0 0 0,0 0 1 0 0,1 0-1 0 0,-1 0 0 0 0,1 0 0 0 0,-1-1 0 0 0,1 1 0 0 0,-1 0 0 0 0,1-1 0 0 0,0 1 1 0 0,0-1-1 0 0,0 0 0 0 0,0 1 0 0 0,0-1 0 0 0,0 0 0 0 0,0 1 0 0 0,0-1 0 0 0,1 0 1 0 0,-1 0-1 0 0,0 0 0 0 0,1 0 0 0 0,0 0 0 0 0,0 0 0 0 0,-1 0 0 0 0,1 0 0 0 0,0 1 1 0 0,0-1-1 0 0,1 0 0 0 0,-1 0 0 0 0,0 0 0 0 0,1-2 0 0 0,1-4-54 0 0,1 1 0 0 0,0 0-1 0 0,0-1 1 0 0,0 1 0 0 0,1 0 0 0 0,0 1 0 0 0,0-1-1 0 0,1 1 1 0 0,0 0 0 0 0,0 0 0 0 0,0 0 0 0 0,1 0-1 0 0,0 1 1 0 0,12-9 0 0 0,-8 8 3 0 0,0-1 0 0 0,0 1 0 0 0,0 1 0 0 0,1 0 0 0 0,0 0 0 0 0,0 1 0 0 0,0 0 0 0 0,0 1 0 0 0,17-2 0 0 0,-23 4 68 0 0,0 1-1 0 0,0 0 0 0 0,0 0 1 0 0,0 0-1 0 0,0 1 1 0 0,0 0-1 0 0,0 0 0 0 0,-1 0 1 0 0,1 0-1 0 0,0 1 1 0 0,0 0-1 0 0,-1 0 0 0 0,1 0 1 0 0,7 6-1 0 0,-1 1 207 0 0,1 0-1 0 0,-2 1 1 0 0,17 19 0 0 0,-16-16-10 0 0,0 0 1 0 0,23 17 0 0 0,-31-28-228 0 0,0 0-1 0 0,1 0 1 0 0,-1 0-1 0 0,1-1 1 0 0,0 1-1 0 0,-1-1 0 0 0,1 0 1 0 0,0 0-1 0 0,0 0 1 0 0,0-1-1 0 0,0 1 1 0 0,5-1-1 0 0,-6 0-192 0 0,-1 0-1 0 0,0 0 0 0 0,1 0 1 0 0,-1 0-1 0 0,0-1 1 0 0,1 1-1 0 0,-1-1 0 0 0,0 0 1 0 0,1 0-1 0 0,-1 0 0 0 0,0 0 1 0 0,0 0-1 0 0,0 0 0 0 0,0 0 1 0 0,0-1-1 0 0,0 1 0 0 0,0-1 1 0 0,-1 1-1 0 0,1-1 0 0 0,0 0 1 0 0,2-3-1 0 0,3-11-1903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2.901"/>
    </inkml:context>
    <inkml:brush xml:id="br0">
      <inkml:brushProperty name="width" value="0.1" units="cm"/>
      <inkml:brushProperty name="height" value="0.1" units="cm"/>
      <inkml:brushProperty name="color" value="#F4F91B"/>
    </inkml:brush>
  </inkml:definitions>
  <inkml:trace contextRef="#ctx0" brushRef="#br0">0 16 9647 0 0,'1'-2'139'0'0,"-1"1"-1"0"0,1-1 0 0 0,0 1 1 0 0,-1-1-1 0 0,1 1 0 0 0,0 0 0 0 0,0-1 1 0 0,0 1-1 0 0,0 0 0 0 0,0 0 1 0 0,26 6 11651 0 0,-25-2-11298 0 0,5 11 119 0 0,2 18 351 0 0,5 34 0 0 0,-8-33-3297 0 0,1-1-4331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3.286"/>
    </inkml:context>
    <inkml:brush xml:id="br0">
      <inkml:brushProperty name="width" value="0.1" units="cm"/>
      <inkml:brushProperty name="height" value="0.1" units="cm"/>
      <inkml:brushProperty name="color" value="#F4F91B"/>
    </inkml:brush>
  </inkml:definitions>
  <inkml:trace contextRef="#ctx0" brushRef="#br0">6 1 2759 0 0,'-5'40'18139'0'0,"4"-33"-15358"0"0,20-12-1812 0 0,-3 0-1717 0 0,2-1-5539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3.683"/>
    </inkml:context>
    <inkml:brush xml:id="br0">
      <inkml:brushProperty name="width" value="0.1" units="cm"/>
      <inkml:brushProperty name="height" value="0.1" units="cm"/>
      <inkml:brushProperty name="color" value="#F4F91B"/>
    </inkml:brush>
  </inkml:definitions>
  <inkml:trace contextRef="#ctx0" brushRef="#br0">1 241 10799 0 0,'1'-7'252'0'0,"1"1"0"0"0,0-1 0 0 0,0 1 0 0 0,0-1 0 0 0,1 1-1 0 0,0 0 1 0 0,0 0 0 0 0,0 1 0 0 0,6-7 0 0 0,5-12 1135 0 0,-4 6-103 0 0,0 1 0 0 0,22-27 1 0 0,-25 36-886 0 0,-1 1 0 0 0,1 0 0 0 0,0 0 0 0 0,0 1 0 0 0,1 0 0 0 0,0 0 0 0 0,15-8 0 0 0,-19 12-332 0 0,1 1 0 0 0,0-1 0 0 0,-1 1-1 0 0,1 0 1 0 0,0 1 0 0 0,0-1 0 0 0,0 1 0 0 0,0 0 0 0 0,0 0 0 0 0,0 0 0 0 0,0 1 0 0 0,0 0 0 0 0,-1 0-1 0 0,1 0 1 0 0,0 0 0 0 0,-1 1 0 0 0,1 0 0 0 0,0 0 0 0 0,-1 0 0 0 0,0 0 0 0 0,7 5 0 0 0,3 3-70 0 0,0 1 0 0 0,0 1 0 0 0,-1 0 0 0 0,18 22 0 0 0,-23-24 8 0 0,-1 0 0 0 0,0 1-1 0 0,-1 1 1 0 0,0-1 0 0 0,0 1 0 0 0,-2 0-1 0 0,1 0 1 0 0,-1 0 0 0 0,-1 1-1 0 0,-1-1 1 0 0,2 15 0 0 0,-1-1 26 0 0,-1-1-1 0 0,-2 0 1 0 0,-1 1 0 0 0,-6 41 0 0 0,5-54-9 0 0,-1 0-1 0 0,-1 0 1 0 0,0 0 0 0 0,0-1 0 0 0,-1 0-1 0 0,-1 0 1 0 0,-12 20 0 0 0,6-16 39 0 0,0 0 1 0 0,-1-1-1 0 0,-1-1 1 0 0,-22 19-1 0 0,24-22-31 0 0,-4 3 16 0 0,-1 1 0 0 0,-1-2-1 0 0,-23 13 1 0 0,36-23-43 0 0,0 0 0 0 0,0-1 0 0 0,0 0 0 0 0,0 0 0 0 0,-1 0-1 0 0,1-1 1 0 0,0 0 0 0 0,-1 0 0 0 0,1 0 0 0 0,-1 0 0 0 0,1-1 0 0 0,-1 0 0 0 0,0 0 0 0 0,1-1 0 0 0,-1 0-1 0 0,1 1 1 0 0,-1-2 0 0 0,-5-1 0 0 0,8 1-6 0 0,0 1 0 0 0,1-1 1 0 0,-1 0-1 0 0,1 0 0 0 0,-1 0 0 0 0,1 0 0 0 0,0-1 0 0 0,0 1 0 0 0,0-1 1 0 0,0 1-1 0 0,0-1 0 0 0,1 0 0 0 0,-1 0 0 0 0,1 0 0 0 0,0 0 0 0 0,-1 0 0 0 0,0-6 1 0 0,0 3-41 0 0,1 1 0 0 0,0-1 0 0 0,0 0 0 0 0,0 0 0 0 0,0 0 0 0 0,1 0 1 0 0,0-1-1 0 0,2-9 0 0 0,-1 11-2 0 0,1 0 1 0 0,-1 0 0 0 0,1 1-1 0 0,0-1 1 0 0,0 1 0 0 0,0 0-1 0 0,1-1 1 0 0,-1 1-1 0 0,1 0 1 0 0,0 0 0 0 0,0 1-1 0 0,1-1 1 0 0,-1 1 0 0 0,8-6-1 0 0,-5 4 43 0 0,1 1 0 0 0,1 0 0 0 0,-1 0-1 0 0,0 1 1 0 0,1 0 0 0 0,0 1 0 0 0,0-1-1 0 0,9 0 1 0 0,9-1 418 0 0,0 2 0 0 0,0 1 0 0 0,0 1 0 0 0,40 5 0 0 0,-34 0 106 0 0,1 2 0 0 0,35 12 0 0 0,6 1 43 0 0,-35-15-2901 0 0,-37-5 2186 0 0,-1 0-1 0 0,1 0 1 0 0,-1 0-1 0 0,1-1 0 0 0,0 1 1 0 0,-1 0-1 0 0,1-1 1 0 0,-1 1-1 0 0,1-1 1 0 0,-1 1-1 0 0,1-1 1 0 0,-1 0-1 0 0,0 0 1 0 0,1 0-1 0 0,-1 0 0 0 0,0 0 1 0 0,1 0-1 0 0,-1 0 1 0 0,0 0-1 0 0,0 0 1 0 0,1-2-1 0 0,4-8-1865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4:34.235"/>
    </inkml:context>
    <inkml:brush xml:id="br0">
      <inkml:brushProperty name="width" value="0.1" units="cm"/>
      <inkml:brushProperty name="height" value="0.1" units="cm"/>
      <inkml:brushProperty name="color" value="#F4F91B"/>
    </inkml:brush>
  </inkml:definitions>
  <inkml:trace contextRef="#ctx0" brushRef="#br0">367 303 8287 0 0,'6'-27'1981'0'0,"13"-39"0"0"0,-16 58-1698 0 0,0 1 1 0 0,-1-1 0 0 0,-1 0 0 0 0,1 1 0 0 0,-1-1-1 0 0,-1 0 1 0 0,1 0 0 0 0,-1 0 0 0 0,0 0-1 0 0,-1 0 1 0 0,-2-12 0 0 0,1 15-114 0 0,0 0 0 0 0,0 0 0 0 0,0 0 0 0 0,0 0 0 0 0,-1 0 0 0 0,0 0 0 0 0,0 0 1 0 0,0 1-1 0 0,-1 0 0 0 0,1 0 0 0 0,-1 0 0 0 0,0 0 0 0 0,0 0 0 0 0,-1 1 0 0 0,1-1 0 0 0,-1 1 0 0 0,-7-4 0 0 0,2 3-72 0 0,1 0-1 0 0,-1 1 1 0 0,1 0-1 0 0,-1 0 1 0 0,0 1 0 0 0,0 1-1 0 0,0-1 1 0 0,0 2-1 0 0,0-1 1 0 0,-1 1-1 0 0,1 1 1 0 0,0 0-1 0 0,0 0 1 0 0,0 1 0 0 0,0 0-1 0 0,1 1 1 0 0,-1 0-1 0 0,-13 7 1 0 0,15-7-27 0 0,-1 1 0 0 0,1 1 0 0 0,-1 0-1 0 0,1 0 1 0 0,1 1 0 0 0,-1 0 0 0 0,1 0 0 0 0,0 0 0 0 0,0 1 0 0 0,1 0 0 0 0,0 1 0 0 0,0-1 0 0 0,1 1 0 0 0,0 0 0 0 0,0 0-1 0 0,1 1 1 0 0,0 0 0 0 0,1-1 0 0 0,-5 19 0 0 0,7-23 50 0 0,0 1 0 0 0,1 0-1 0 0,-1 0 1 0 0,1 0 0 0 0,1 0 0 0 0,-1 0-1 0 0,0 0 1 0 0,1-1 0 0 0,0 1-1 0 0,0 0 1 0 0,1 0 0 0 0,0-1 0 0 0,-1 1-1 0 0,4 4 1 0 0,-1-3 8 0 0,0 0 0 0 0,0 0 0 0 0,0 0 0 0 0,1 0-1 0 0,0-1 1 0 0,0 0 0 0 0,1 0 0 0 0,10 7 0 0 0,-5-5-51 0 0,-1-1 0 0 0,1 0 0 0 0,0-1 0 0 0,1 0 0 0 0,-1-1 0 0 0,1 0 1 0 0,0 0-1 0 0,0-2 0 0 0,0 1 0 0 0,0-2 0 0 0,14 1 0 0 0,-17-2-62 0 0,0-1-1 0 0,0 0 1 0 0,0-1 0 0 0,-1 1-1 0 0,1-2 1 0 0,0 1 0 0 0,-1-1-1 0 0,1-1 1 0 0,-1 1-1 0 0,0-2 1 0 0,0 1 0 0 0,-1-1-1 0 0,1 0 1 0 0,-1 0 0 0 0,0-1-1 0 0,-1 0 1 0 0,1 0-1 0 0,-1-1 1 0 0,0 0 0 0 0,7-11-1 0 0,-5 6-447 0 0,-1 0 0 0 0,0 0 0 0 0,-1-1 0 0 0,0 0 0 0 0,-1 0 0 0 0,0-1 0 0 0,-1 1 0 0 0,-1-1 0 0 0,0 0 0 0 0,-1 0 0 0 0,0-21 0 0 0,8 212 4129 0 0,-14 133-554 0 0,4-271-7692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16.175"/>
    </inkml:context>
    <inkml:brush xml:id="br0">
      <inkml:brushProperty name="width" value="0.1" units="cm"/>
      <inkml:brushProperty name="height" value="0.1" units="cm"/>
      <inkml:brushProperty name="color" value="#F4F91B"/>
    </inkml:brush>
  </inkml:definitions>
  <inkml:trace contextRef="#ctx0" brushRef="#br0">50 25 455 0 0,'-16'-6'-53'0'0,"-17"-3"6425"0"0,33 9-6303 0 0,-1 0 1 0 0,1 0 0 0 0,0-1-1 0 0,0 1 1 0 0,0 0 0 0 0,0 0 0 0 0,0 0-1 0 0,0 0 1 0 0,0-1 0 0 0,0 1-1 0 0,0 0 1 0 0,0 0 0 0 0,0 0-1 0 0,0-1 1 0 0,0 1 0 0 0,0 0 0 0 0,0 0-1 0 0,1 0 1 0 0,-1-1 0 0 0,0 1-17 0 0,1-1 0 0 0,-1 1 0 0 0,1-1 0 0 0,-1 1 0 0 0,1 0 0 0 0,-1-1 0 0 0,1 1 0 0 0,0 0 0 0 0,-1-1 0 0 0,1 1 0 0 0,0 0 0 0 0,-1 0 0 0 0,1-1 0 0 0,0 1 0 0 0,-1 0 0 0 0,1 0 0 0 0,0 0 0 0 0,1 0 0 0 0,6 0 236 0 0,0 1 0 0 0,1 0 0 0 0,-1 0-1 0 0,0 1 1 0 0,0 0 0 0 0,0 1-1 0 0,14 5 1 0 0,2 5 282 0 0,25 16-1 0 0,-36-21-353 0 0,0 1 1 0 0,0-2-1 0 0,1 0 0 0 0,0 0 1 0 0,0-1-1 0 0,1-1 0 0 0,22 5 1 0 0,-7-6-45 0 0,-1 2-1 0 0,0 0 1 0 0,-1 2 0 0 0,1 1 0 0 0,-2 2 0 0 0,1 0 0 0 0,-1 2 0 0 0,-1 1 0 0 0,-1 1-1 0 0,0 1 1 0 0,29 25 0 0 0,-18-10 642 0 0,-1 2 0 0 0,58 73-1 0 0,-91-104-899 0 0,17 23-456 0 0,29 50-1 0 0,-43-65 614 0 0,-1 0-1 0 0,0 0 1 0 0,0 1 0 0 0,-1-1-1 0 0,0 1 1 0 0,-1-1-1 0 0,0 1 1 0 0,-1 0 0 0 0,0 12-1 0 0,-3 46 359 0 0,-3 0-1 0 0,-20 99 0 0 0,21-144-182 0 0,1 0 0 0 0,1 43-1 0 0,1-60-221 0 0,-1 1 0 0 0,1 0 0 0 0,-2 0 0 0 0,1-1 0 0 0,-1 1 0 0 0,0-1 0 0 0,0 0 0 0 0,-6 8 0 0 0,3-2 18 0 0,1-7 222 0 0,8-16 230 0 0,-2 1-412 0 0,-4-8 197 0 0,4 17-278 0 0,-1 0-1 0 0,0 0 1 0 0,0-1 0 0 0,0 1-1 0 0,0 0 1 0 0,1 0 0 0 0,-1-1 0 0 0,0 1-1 0 0,0 0 1 0 0,1 0 0 0 0,-1 0-1 0 0,0-1 1 0 0,0 1 0 0 0,1 0 0 0 0,-1 0-1 0 0,0 0 1 0 0,1 0 0 0 0,-1 0-1 0 0,0 0 1 0 0,0-1 0 0 0,1 1 0 0 0,-1 0-1 0 0,0 0 1 0 0,1 0 0 0 0,-1 0-1 0 0,1 0 1 0 0,2-1 59 0 0,-4-1-51 0 0,2 2 1 0 0,-1 0 10 0 0,-1 0-2 0 0,0 0 1 0 0,0 0 0 0 0,0 0 0 0 0,0 0-1 0 0,0 0 1 0 0,1 0 0 0 0,-1 1-1 0 0,0-1 1 0 0,0 0 0 0 0,0 0-1 0 0,0 1 1 0 0,1-1 0 0 0,-1 1 0 0 0,0-1-1 0 0,0 1 1 0 0,1-1 0 0 0,-1 1-1 0 0,0-1 1 0 0,1 1 0 0 0,-1-1 0 0 0,1 1-1 0 0,-1 0 1 0 0,1-1 0 0 0,-1 1-1 0 0,0 1 1 0 0,-4 4 44 0 0,5-6-61 0 0,-1 0 1 0 0,1 0-1 0 0,-1 0 0 0 0,1 0 0 0 0,-1 0 0 0 0,1 0 1 0 0,0 0-1 0 0,-1 0 0 0 0,1 0 0 0 0,-1 0 0 0 0,1 0 1 0 0,-1 0-1 0 0,1 0 0 0 0,0 0 0 0 0,-1-1 0 0 0,1 1 1 0 0,-1 0-1 0 0,1 0 0 0 0,0 0 0 0 0,-1-1 0 0 0,1 1 1 0 0,-1 0-1 0 0,1-1 0 0 0,0 1 0 0 0,0 0 0 0 0,-1-1 1 0 0,1 1-1 0 0,0 0 0 0 0,-1-1 0 0 0,1 1 0 0 0,0 0 1 0 0,0-1-1 0 0,0 1 0 0 0,0-1 0 0 0,-1 1 0 0 0,1-1 1 0 0,0 1-1 0 0,0 0 0 0 0,0-2 0 0 0,1 1-3 0 0,0-1 0 0 0,0 1 0 0 0,0 0 0 0 0,1-1 0 0 0,-1 1 0 0 0,0 0 0 0 0,1 0 0 0 0,-1 0 0 0 0,1 0 0 0 0,-1 0 0 0 0,1 0 0 0 0,-1 0 0 0 0,1 0 0 0 0,3 0 0 0 0,13-11 0 0 0,-15 9 0 0 0,-1 0 0 0 0,1 0 0 0 0,-1 0 0 0 0,1 1 0 0 0,0-1 0 0 0,0 1 0 0 0,0-1 0 0 0,5-2 0 0 0,11-10 0 0 0,37-23 0 0 0,-56 38 0 0 0,0 0 0 0 0,0-1 0 0 0,1 1 0 0 0,-1 0 0 0 0,0 0-1 0 0,0 0 1 0 0,0-1 0 0 0,1 1 0 0 0,-1 0 0 0 0,0 0 0 0 0,0 0 0 0 0,0-1 0 0 0,0 1 0 0 0,0 0-1 0 0,1 0 1 0 0,-1-1 0 0 0,0 1 0 0 0,0 0 0 0 0,0-1 0 0 0,0 1 0 0 0,0 0 0 0 0,0 0-1 0 0,0-1 1 0 0,0 1 0 0 0,0 0 0 0 0,0-1 0 0 0,0 1 0 0 0,0 0 0 0 0,0 0 0 0 0,0-1 0 0 0,0 1-1 0 0,-1 0 1 0 0,1 0 0 0 0,0-1 0 0 0,0 1 0 0 0,0 0 0 0 0,0 0 0 0 0,-1-1 0 0 0,-10-6 47 0 0,-1 0-39 0 0,19 5-2208 0 0,-2 2 1077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38.963"/>
    </inkml:context>
    <inkml:brush xml:id="br0">
      <inkml:brushProperty name="width" value="0.1" units="cm"/>
      <inkml:brushProperty name="height" value="0.1" units="cm"/>
      <inkml:brushProperty name="color" value="#F4F91B"/>
    </inkml:brush>
  </inkml:definitions>
  <inkml:trace contextRef="#ctx0" brushRef="#br0">0 30 919 0 0,'2'-1'169'0'0,"0"0"0"0"0,0 0-1 0 0,0 0 1 0 0,1 0-1 0 0,-1 0 1 0 0,0 0 0 0 0,0 0-1 0 0,1 1 1 0 0,-1-1-1 0 0,0 1 1 0 0,5-1-1 0 0,8-1 509 0 0,10-2-373 0 0,0 1-1 0 0,0 1 0 0 0,0 1 0 0 0,0 1 0 0 0,29 4 0 0 0,59 0 258 0 0,-2-8-38 0 0,53-3 98 0 0,-107 3-442 0 0,-1 3 0 0 0,1 3-1 0 0,58 8 1 0 0,16 12-122 0 0,-71-11-58 0 0,1-2-1 0 0,70 0 1 0 0,7-16 1 0 0,-99 7 16 0 0,0 1 0 0 0,0 2 0 0 0,62 13 0 0 0,128 24-16 0 0,-210-38 18 0 0,0-2-1 0 0,0 0 1 0 0,0-1-1 0 0,25-5 0 0 0,-16 2-32 0 0,-27 4 18 0 0,2 0 5 0 0,0-1-1 0 0,0 1 0 0 0,0-1 0 0 0,0 1 0 0 0,0-1 0 0 0,0 0 1 0 0,0 0-1 0 0,0-1 0 0 0,5-2 0 0 0,-8 2 48 0 0,0 2-49 0 0,0 0 0 0 0,0 0 0 0 0,0 0 0 0 0,-1 0 1 0 0,1 0-1 0 0,0 0 0 0 0,0 0 0 0 0,0 0 0 0 0,-1 0 0 0 0,1 0 1 0 0,0 0-1 0 0,0 0 0 0 0,0 0 0 0 0,-1 0 0 0 0,1 0 0 0 0,0 0 1 0 0,0 0-1 0 0,-1 0 0 0 0,1 0 0 0 0,0 0 0 0 0,0 0 0 0 0,0 0 1 0 0,-1 0-1 0 0,1 0 0 0 0,0 1 0 0 0,0-1 0 0 0,0 0 0 0 0,0 0 1 0 0,-1 0-1 0 0,1 0 0 0 0,0 0 0 0 0,0 1 0 0 0,0-1 0 0 0,0 0 1 0 0,0 0-1 0 0,-1 0 0 0 0,1 1 0 0 0,0-1 0 0 0,0 0 0 0 0,0 0 1 0 0,0 0-1 0 0,0 1 0 0 0,0-1 0 0 0,0 0 0 0 0,0 0 0 0 0,0 0 1 0 0,0 1-1 0 0,0-1 0 0 0,0 0 0 0 0,0 1 0 0 0,-5 10 14 0 0,4-7-355 0 0,1-1 0 0 0,-1 0 0 0 0,1 1-1 0 0,0-1 1 0 0,0 1 0 0 0,0 4 0 0 0,2 3-2311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40.196"/>
    </inkml:context>
    <inkml:brush xml:id="br0">
      <inkml:brushProperty name="width" value="0.1" units="cm"/>
      <inkml:brushProperty name="height" value="0.1" units="cm"/>
      <inkml:brushProperty name="color" value="#F4F91B"/>
    </inkml:brush>
  </inkml:definitions>
  <inkml:trace contextRef="#ctx0" brushRef="#br0">1 65 3623 0 0,'53'-3'948'0'0,"61"-11"0"0"0,-100 12-900 0 0,56-8 537 0 0,181-20 534 0 0,-217 29-1090 0 0,0 2-1 0 0,0 2 0 0 0,38 8 1 0 0,-54-8-7 0 0,12-1 243 0 0,0 0-1 0 0,50-5 1 0 0,-9 1 45 0 0,53 7-2 0 0,-67-1-255 0 0,73-5 0 0 0,-18-13 81 0 0,-71 7 60 0 0,0 2-1 0 0,72 1 0 0 0,-80 6-170 0 0,90 9 18 0 0,88 13 23 0 0,-180-23-64 0 0,33-4 0 0 0,-45 1 9 0 0,-1 1 0 0 0,1 0 1 0 0,0 2-1 0 0,-1 0 0 0 0,1 1 0 0 0,28 7 0 0 0,2 10-666 0 0,-34-12-2630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41.264"/>
    </inkml:context>
    <inkml:brush xml:id="br0">
      <inkml:brushProperty name="width" value="0.1" units="cm"/>
      <inkml:brushProperty name="height" value="0.1" units="cm"/>
      <inkml:brushProperty name="color" value="#F4F91B"/>
    </inkml:brush>
  </inkml:definitions>
  <inkml:trace contextRef="#ctx0" brushRef="#br0">0 25 2271 0 0,'7'0'54'0'0,"0"-1"0"0"0,-1 1-1 0 0,1 1 1 0 0,0-1 0 0 0,0 1-1 0 0,-1 0 1 0 0,13 4-1 0 0,20 3 302 0 0,213-8 2850 0 0,-45-2-2058 0 0,-157 4-1087 0 0,474 13 863 0 0,-284-6-465 0 0,43 0-264 0 0,24-33 4 0 0,-54 2-33 0 0,-132 17-79 0 0,172-14 49 0 0,-290 19-163 0 0,0-1 0 0 0,0 0 1 0 0,1 1-1 0 0,-1 0 0 0 0,1 0 0 0 0,-1 0 1 0 0,0 0-1 0 0,1 1 0 0 0,-1-1 0 0 0,0 1 0 0 0,0 0 1 0 0,1 0-1 0 0,-1 0 0 0 0,0 0 0 0 0,0 0 0 0 0,0 1 1 0 0,0 0-1 0 0,0-1 0 0 0,0 1 0 0 0,-1 0 1 0 0,1 0-1 0 0,-1 1 0 0 0,1-1 0 0 0,3 5 0 0 0,0 2-416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20.037"/>
    </inkml:context>
    <inkml:brush xml:id="br0">
      <inkml:brushProperty name="width" value="0.1" units="cm"/>
      <inkml:brushProperty name="height" value="0.1" units="cm"/>
      <inkml:brushProperty name="color" value="#E71224"/>
    </inkml:brush>
  </inkml:definitions>
  <inkml:trace contextRef="#ctx0" brushRef="#br0">889 133 1375 0 0,'0'-1'29'0'0,"-1"0"0"0"0,0 0-1 0 0,0 0 1 0 0,1-1 0 0 0,-1 1-1 0 0,1 0 1 0 0,-1 0-1 0 0,1 0 1 0 0,0-1 0 0 0,-1 1-1 0 0,1 0 1 0 0,0 0-1 0 0,0-1 1 0 0,0 1 0 0 0,0 0-1 0 0,0-1 1 0 0,0 1 0 0 0,0 0-1 0 0,0 0 1 0 0,0-1-1 0 0,1 1 1 0 0,-1 0 0 0 0,1-2-1 0 0,0 1 2 0 0,-1 1-1 0 0,1-1 0 0 0,-1 1 1 0 0,0-1-1 0 0,1 1 1 0 0,-1-1-1 0 0,0 1 0 0 0,0-1 1 0 0,0 1-1 0 0,0-1 1 0 0,-1 1-1 0 0,1-1 0 0 0,0 1 1 0 0,0-1-1 0 0,-1 1 1 0 0,1-1-1 0 0,-2-2 0 0 0,-1 1 96 0 0,1 0 1 0 0,-1 0-1 0 0,0 0 0 0 0,0 0 0 0 0,0 1 0 0 0,0-1 0 0 0,-1 1 0 0 0,1 0 0 0 0,-1 0 0 0 0,0 0 0 0 0,1 0 0 0 0,-1 0 0 0 0,0 1 0 0 0,0 0 0 0 0,0 0 0 0 0,0 0 0 0 0,0 0 0 0 0,-6 0 0 0 0,-8 0 1035 0 0,0 1 0 0 0,-36 4-1 0 0,22-1-683 0 0,-18 2-465 0 0,30-3 65 0 0,0 0-1 0 0,-1-1 0 0 0,-20-2 0 0 0,-23-8 1386 0 0,-86-22-1 0 0,139 29-1344 0 0,0 0-1 0 0,-1 1 0 0 0,-11 0 0 0 0,-18-1 124 0 0,31 1-180 0 0,1 1-1 0 0,0 0 1 0 0,-14 2-1 0 0,-11 1 44 0 0,78 1-50 0 0,-30-2-27 0 0,0 0 1 0 0,20-1-1 0 0,58-4-141 0 0,30-1-64 0 0,-108 3 168 0 0,0 2-1 0 0,0-1 1 0 0,-1 2-1 0 0,23 5 0 0 0,25 2 12 0 0,-54-9 1 0 0,0 1 0 0 0,-1-1 0 0 0,1 0 0 0 0,0 0 0 0 0,0-1 0 0 0,0 0 0 0 0,0 0 0 0 0,-1-1 0 0 0,1 0 0 0 0,-1 0 0 0 0,11-5 0 0 0,-17 7 0 0 0,0 0 0 0 0,0 0 0 0 0,0 0 0 0 0,0 0 0 0 0,0 0 0 0 0,0 0 0 0 0,0 1 0 0 0,0-1 0 0 0,0 0 0 0 0,0 0 0 0 0,0 0 0 0 0,-1 0 0 0 0,1 0 0 0 0,0 0 0 0 0,0 0 0 0 0,0 0 0 0 0,0 0 0 0 0,0 0 0 0 0,0 0 0 0 0,0-1 0 0 0,0 1 0 0 0,0 0 0 0 0,0 0 0 0 0,0 0 0 0 0,0 0 0 0 0,0 0 0 0 0,0 0 0 0 0,-1 0 0 0 0,1 0 0 0 0,0 0-1 0 0,0 0 1 0 0,0 0 0 0 0,0 0 0 0 0,0 0 0 0 0,0 0 0 0 0,0 0 0 0 0,0 0 0 0 0,0 0 0 0 0,0 0 0 0 0,0 0 0 0 0,0 0 0 0 0,0 0 0 0 0,0-1 0 0 0,0 1 0 0 0,0 0 0 0 0,0 0 0 0 0,0 0 0 0 0,0 0 0 0 0,0 0 0 0 0,0 0 0 0 0,0 0 0 0 0,0 0 0 0 0,0 0 0 0 0,0 0 0 0 0,0 0 0 0 0,0 0 0 0 0,0 0 0 0 0,0-1 0 0 0,0 1 0 0 0,0 0 0 0 0,0 0 0 0 0,0 0 0 0 0,0 0 0 0 0,0 0 0 0 0,0 0 0 0 0,0 0 0 0 0,0 0 0 0 0,0 0-1 0 0,1 0 1 0 0,-12-1 5 0 0,-9 0 52 0 0,-339 50 1011 0 0,275-35-780 0 0,83-14-304 0 0,-144 27 429 0 0,85-10-4494 0 0,37-8-507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41.889"/>
    </inkml:context>
    <inkml:brush xml:id="br0">
      <inkml:brushProperty name="width" value="0.1" units="cm"/>
      <inkml:brushProperty name="height" value="0.1" units="cm"/>
      <inkml:brushProperty name="color" value="#F4F91B"/>
    </inkml:brush>
  </inkml:definitions>
  <inkml:trace contextRef="#ctx0" brushRef="#br0">0 21 1151 0 0,'2'-2'31'0'0,"-1"0"-1"0"0,1 1 1 0 0,-1-1-1 0 0,1 1 1 0 0,0 0-1 0 0,0-1 1 0 0,0 1-1 0 0,-1 0 1 0 0,1 0-1 0 0,0 0 1 0 0,1 0-1 0 0,-1 0 1 0 0,0 0-1 0 0,0 1 1 0 0,0-1-1 0 0,0 1 1 0 0,4-1-1 0 0,44 1 931 0 0,-22 0-599 0 0,18 0 899 0 0,83 10 0 0 0,-81-5-991 0 0,88 12 112 0 0,-59-6-340 0 0,94 1 1 0 0,-142-12-126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42.318"/>
    </inkml:context>
    <inkml:brush xml:id="br0">
      <inkml:brushProperty name="width" value="0.1" units="cm"/>
      <inkml:brushProperty name="height" value="0.1" units="cm"/>
      <inkml:brushProperty name="color" value="#F4F91B"/>
    </inkml:brush>
  </inkml:definitions>
  <inkml:trace contextRef="#ctx0" brushRef="#br0">0 13 4175 0 0,'11'-2'184'0'0,"-4"1"40"0"0,1-1-224 0 0,-3 0 0 0 0,-1 0 0 0 0,-1 2 0 0 0,1 0 288 0 0,2 0 24 0 0,5-2 0 0 0,1 0 0 0 0,5 4-192 0 0,-1 0-40 0 0,-1 4-8 0 0,-2-1 0 0 0,-2 4-72 0 0,-2 0-128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52.580"/>
    </inkml:context>
    <inkml:brush xml:id="br0">
      <inkml:brushProperty name="width" value="0.1" units="cm"/>
      <inkml:brushProperty name="height" value="0.1" units="cm"/>
      <inkml:brushProperty name="color" value="#F4F91B"/>
    </inkml:brush>
  </inkml:definitions>
  <inkml:trace contextRef="#ctx0" brushRef="#br0">1 35 919 0 0,'2'-1'80'0'0,"1"-1"-80"0"0,1 0 0 0 0,-2 2 0 0 0,0 0 160 0 0,-1 0 24 0 0,3 0 0 0 0,2 0 0 0 0,3-4-184 0 0,5 1 0 0 0,3-1 0 0 0,3 0 0 0 0,2-1 0 0 0,4 1 64 0 0,1 0-64 0 0,4 3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53.140"/>
    </inkml:context>
    <inkml:brush xml:id="br0">
      <inkml:brushProperty name="width" value="0.1" units="cm"/>
      <inkml:brushProperty name="height" value="0.1" units="cm"/>
      <inkml:brushProperty name="color" value="#F4F91B"/>
    </inkml:brush>
  </inkml:definitions>
  <inkml:trace contextRef="#ctx0" brushRef="#br0">1 2 1007 0 0,'27'2'0'0'0,"-7"-4"88"0"0,2 0-88 0 0,-7 4 0 0 0,-6 2 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8:53.567"/>
    </inkml:context>
    <inkml:brush xml:id="br0">
      <inkml:brushProperty name="width" value="0.1" units="cm"/>
      <inkml:brushProperty name="height" value="0.1" units="cm"/>
      <inkml:brushProperty name="color" value="#F4F91B"/>
    </inkml:brush>
  </inkml:definitions>
  <inkml:trace contextRef="#ctx0" brushRef="#br0">1 53 1375 0 0,'1'-23'64'0'0,"1"10"8"0"0,0 4-72 0 0,0 5 0 0 0,0 2 0 0 0,0 0 0 0 0,-1 2 184 0 0,3 2 16 0 0,3-2 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9:14.312"/>
    </inkml:context>
    <inkml:brush xml:id="br0">
      <inkml:brushProperty name="width" value="0.1" units="cm"/>
      <inkml:brushProperty name="height" value="0.1" units="cm"/>
      <inkml:brushProperty name="color" value="#F4F91B"/>
    </inkml:brush>
  </inkml:definitions>
  <inkml:trace contextRef="#ctx0" brushRef="#br0">1 4 3167 0 0,'27'-3'971'0'0,"495"5"2792"0"0,-320 5-3493 0 0,4 1 190 0 0,-97-9-379 0 0,316 14 366 0 0,-228 2-447 0 0,49 6 0 0 0,-148-4 0 0 0,33 3 0 0 0,-127-19 2 0 0,30 3 52 0 0,-32-4-49 0 0,0 1-1 0 0,0-1 0 0 0,0 1 1 0 0,0-1-1 0 0,0 1 1 0 0,0 0-1 0 0,0 0 0 0 0,0 0 1 0 0,0 0-1 0 0,-1 0 1 0 0,1 0-1 0 0,0 0 0 0 0,1 2 1 0 0,-3-2-11 0 0,1 0 0 0 0,-1-1 0 0 0,0 1 0 0 0,0 0 0 0 0,0-1 0 0 0,0 1 0 0 0,0 0-1 0 0,-1-1 1 0 0,1 1 0 0 0,0 0 0 0 0,0-1 0 0 0,0 1 0 0 0,0 0 0 0 0,-1-1 0 0 0,1 1 0 0 0,0-1 0 0 0,-1 1 0 0 0,1-1 0 0 0,0 1 0 0 0,-1 0 0 0 0,1-1 0 0 0,-1 1 0 0 0,1-1 0 0 0,-1 0 0 0 0,1 1 0 0 0,-1-1 0 0 0,1 1 0 0 0,-1-1 0 0 0,1 0 0 0 0,-1 1 0 0 0,-1-1 0 0 0,1 1-32 0 0,-9 8-145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9:17.528"/>
    </inkml:context>
    <inkml:brush xml:id="br0">
      <inkml:brushProperty name="width" value="0.1" units="cm"/>
      <inkml:brushProperty name="height" value="0.1" units="cm"/>
      <inkml:brushProperty name="color" value="#F4F91B"/>
    </inkml:brush>
  </inkml:definitions>
  <inkml:trace contextRef="#ctx0" brushRef="#br0">0 447 1983 0 0,'37'-7'598'0'0,"60"-20"0"0"0,-62 15 20 0 0,64-10 0 0 0,85 7 310 0 0,-117 9-890 0 0,-2-2 0 0 0,104-27 0 0 0,-31 4-16 0 0,-19 19 128 0 0,-78 10-84 0 0,13 0 213 0 0,59 6 0 0 0,19 0-22 0 0,-60-6-160 0 0,58-2-10 0 0,206 20 0 0 0,-274-12 20 0 0,-1-2 1 0 0,0-3 0 0 0,72-11-1 0 0,24 0 217 0 0,350 5 276 0 0,-362 0-569 0 0,149-1 66 0 0,-190 8-73 0 0,188-25 0 0 0,-92 3-8 0 0,-13 16 69 0 0,-6 1 30 0 0,-113-1-38 0 0,69-4 95 0 0,198 8-1 0 0,-260 7-109 0 0,150-9 0 0 0,46-13-62 0 0,-266 16 0 0 0,137-2 18 0 0,124-12 28 0 0,-166 0-46 0 0,55-8 0 0 0,162-3 0 0 0,-28 5 45 0 0,-120 6-26 0 0,163-1 88 0 0,-26 1-46 0 0,295 13-61 0 0,-284 7 0 0 0,-29 8 0 0 0,-49-1 0 0 0,187-1 0 0 0,-122-11 0 0 0,-253-1 0 0 0,363 2 0 0 0,-198 4 0 0 0,22 1 11 0 0,-165-3 42 0 0,110 11-53 0 0,-109-7 0 0 0,112-2 0 0 0,-149-5 0 0 0,62 1 0 0 0,116 17 0 0 0,-136-6 0 0 0,212 21 0 0 0,-259-33 0 0 0,44-5 0 0 0,-4 0 0 0 0,255 18 0 0 0,-305-11 0 0 0,-9-1 0 0 0,52 4 0 0 0,123-6 0 0 0,309-23 139 0 0,-429 23-134 0 0,216-24-5 0 0,-50 2 0 0 0,-118 26 0 0 0,-29 1 0 0 0,163-14 32 0 0,1 0 0 0 0,-121 19-32 0 0,15 0 0 0 0,-97-10 0 0 0,141-1 0 0 0,276 41 0 0 0,-426-35 0 0 0,38 1 0 0 0,118-7 0 0 0,34 1 0 0 0,-12 12 54 0 0,36-14 29 0 0,-34-1-17 0 0,-49 11-10 0 0,-63-1-58 0 0,142-9 1 0 0,-182-3 290 0 0,0 4 0 0 0,0 2-1 0 0,78 11 1 0 0,-99-4-1022 0 0,21 3 546 0 0,105 4 0 0 0,-171-14 187 0 0,552 8 14 0 0,-221-16 187 0 0,-211 1-93 0 0,134 9 1 0 0,-185 0-82 0 0,89-9 0 0 0,-81 2-17 0 0,308-11-10 0 0,-276 8 0 0 0,145-30 0 0 0,-147 20 0 0 0,-33 10 0 0 0,0 3 0 0 0,115 7 0 0 0,-156-1 0 0 0,151-2 42 0 0,-62-1-20 0 0,-59 2-22 0 0,113 14 0 0 0,-92 1 0 0 0,-1 0 0 0 0,106 5 0 0 0,203 15 0 0 0,-310-24 0 0 0,0-3 0 0 0,0-4 0 0 0,1-3 0 0 0,108-14 0 0 0,40-15 0 0 0,-205 27 0 0 0,-1 0 0 0 0,1 2 0 0 0,44 6 0 0 0,-68-7-6 0 0,0 0-1 0 0,0 1 0 0 0,0-1 0 0 0,0 1 1 0 0,0 0-1 0 0,-1-1 0 0 0,1 1 1 0 0,0 1-1 0 0,-1-1 0 0 0,1 0 0 0 0,-1 1 1 0 0,1-1-1 0 0,-1 1 0 0 0,1-1 1 0 0,-1 1-1 0 0,0 0 0 0 0,0 0 0 0 0,0 0 1 0 0,0 1-1 0 0,0-1 0 0 0,-1 0 0 0 0,1 1 1 0 0,1 3-1 0 0,-1 5-256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9:19.035"/>
    </inkml:context>
    <inkml:brush xml:id="br0">
      <inkml:brushProperty name="width" value="0.1" units="cm"/>
      <inkml:brushProperty name="height" value="0.1" units="cm"/>
      <inkml:brushProperty name="color" value="#F4F91B"/>
    </inkml:brush>
  </inkml:definitions>
  <inkml:trace contextRef="#ctx0" brushRef="#br0">0 1 1639 0 0,'1'2'129'0'0,"0"0"0"0"0,0-1 0 0 0,0 1 0 0 0,0 0-1 0 0,0 0 1 0 0,0-1 0 0 0,0 1 0 0 0,1 0 0 0 0,-1-1-1 0 0,1 1 1 0 0,-1-1 0 0 0,1 0 0 0 0,0 1 0 0 0,2 0-1 0 0,28 18 182 0 0,-12-12-57 0 0,0-1 0 0 0,1-2-1 0 0,-1 0 1 0 0,1-1 0 0 0,35 2 0 0 0,30-1 363 0 0,14 2-176 0 0,1 4-258 0 0,-1-5 0 0 0,1-4 0 0 0,0-5 1 0 0,197-30-1 0 0,-143 4 1258 0 0,-153 28-1425 0 0,0 1 0 0 0,0 0 0 0 0,0 0 0 0 0,0 0 0 0 0,0 0 0 0 0,0 0 0 0 0,0 0 0 0 0,0 0 0 0 0,0 1 1 0 0,0-1-1 0 0,0 1 0 0 0,0-1 0 0 0,-1 1 0 0 0,3 1 0 0 0,-3-1-18 0 0,0-1-1 0 0,0 1 1 0 0,-1 0-1 0 0,1-1 1 0 0,0 1 0 0 0,-1 0-1 0 0,1 0 1 0 0,-1 0-1 0 0,1 0 1 0 0,-1-1 0 0 0,0 1-1 0 0,1 0 1 0 0,-1 0 0 0 0,0 0-1 0 0,0 0 1 0 0,1 0-1 0 0,-1 0 1 0 0,0 0 0 0 0,0 0-1 0 0,0 0 1 0 0,0 0-1 0 0,0 0 1 0 0,0 0 0 0 0,-1 0-1 0 0,1 0 1 0 0,0 0 0 0 0,0 0-1 0 0,-1 0 1 0 0,1 0-1 0 0,-1 1 1 0 0,-4 9-204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9:32.884"/>
    </inkml:context>
    <inkml:brush xml:id="br0">
      <inkml:brushProperty name="width" value="0.1" units="cm"/>
      <inkml:brushProperty name="height" value="0.1" units="cm"/>
      <inkml:brushProperty name="color" value="#F4F91B"/>
    </inkml:brush>
  </inkml:definitions>
  <inkml:trace contextRef="#ctx0" brushRef="#br0">0 51 431 0 0,'218'-38'2016'0'0,"-188"33"-1682"0"0,1 1 0 0 0,0 2 0 0 0,0 1 0 0 0,41 4 0 0 0,85 25-79 0 0,-128-21-212 0 0,-12-4-48 0 0,119 21 234 0 0,-85-21-82 0 0,0-3-1 0 0,77-9 0 0 0,-67 3-4 0 0,72 3 0 0 0,13 21-107 0 0,-5-1-17 0 0,-70-16 8 0 0,22 2 12 0 0,-72-1-38 0 0,8 1 0 0 0,0-1 0 0 0,36-2 0 0 0,-17-4 0 0 0,33-2 0 0 0,-61 3 0 0 0,-9 3 4 0 0,1 0-1 0 0,-1 0 0 0 0,12 2 0 0 0,-16 0 1 0 0,0-1 0 0 0,0-1 0 0 0,0 1 0 0 0,0-1 0 0 0,0-1 0 0 0,0 1 0 0 0,0-1 0 0 0,0 0 0 0 0,0-1 0 0 0,0 1-1 0 0,12-6 1 0 0,-17 5 25 0 0,1 1-1 0 0,0-1 1 0 0,-1 0-1 0 0,1 1 1 0 0,-1-1-1 0 0,0 0 1 0 0,0-1-1 0 0,1 1 1 0 0,-2 0-1 0 0,1-1 1 0 0,0 1-1 0 0,0-1 1 0 0,1-3-1 0 0,-3 6-27 0 0,0-1 0 0 0,-1 1 0 0 0,1 0 0 0 0,0 0 0 0 0,-1 0 0 0 0,1 0 0 0 0,0 0 0 0 0,-1 0 0 0 0,1 0 0 0 0,0 0 0 0 0,-1 0 0 0 0,1 0 0 0 0,0 0 0 0 0,0 0 0 0 0,-1 0 0 0 0,1 0 0 0 0,0 0 0 0 0,-1 0 0 0 0,1 0 0 0 0,0 0 0 0 0,-1 1 0 0 0,1-1 0 0 0,0 0 0 0 0,0 0 0 0 0,-1 0 0 0 0,1 0 0 0 0,0 1 0 0 0,0-1 0 0 0,-1 0 0 0 0,1 0 0 0 0,0 0 0 0 0,0 1-1 0 0,0-1 1 0 0,-1 0 0 0 0,1 1 0 0 0,0-1 0 0 0,-11 10-376 0 0,9-6 79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9:38.867"/>
    </inkml:context>
    <inkml:brush xml:id="br0">
      <inkml:brushProperty name="width" value="0.1" units="cm"/>
      <inkml:brushProperty name="height" value="0.1" units="cm"/>
      <inkml:brushProperty name="color" value="#F4F91B"/>
    </inkml:brush>
  </inkml:definitions>
  <inkml:trace contextRef="#ctx0" brushRef="#br0">1 7 79 0 0,'129'-6'0'0'0,"25"14"31"0"0,-80-2-8 0 0,85 7 32 0 0,91 4 215 0 0,-10 1-196 0 0,-152-9-60 0 0,-1-3 1 0 0,106-7-1 0 0,-19-17 318 0 0,90-6 288 0 0,-74 24-556 0 0,-166 2-64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07.176"/>
    </inkml:context>
    <inkml:brush xml:id="br0">
      <inkml:brushProperty name="width" value="0.1" units="cm"/>
      <inkml:brushProperty name="height" value="0.1" units="cm"/>
      <inkml:brushProperty name="color" value="#E71224"/>
    </inkml:brush>
  </inkml:definitions>
  <inkml:trace contextRef="#ctx0" brushRef="#br0">31 109 3223 0 0,'1'-1'58'0'0,"0"1"0"0"0,-1 0 0 0 0,1-1 0 0 0,0 1 0 0 0,-1-1 0 0 0,1 1 0 0 0,0-1 0 0 0,-1 0 0 0 0,1 1 0 0 0,-1-1 0 0 0,1 0 0 0 0,-1 1 0 0 0,1-1 0 0 0,-1 0 0 0 0,1 0 0 0 0,-1 1 0 0 0,0-1 0 0 0,1 0 0 0 0,-1 0 0 0 0,0 0 0 0 0,0 1 0 0 0,0-1 0 0 0,1 0 0 0 0,-1 0 0 0 0,0 0 0 0 0,0 0 0 0 0,-1-9 4570 0 0,2 7-4554 0 0,0 1 1 0 0,-1 0-1 0 0,1 0 1 0 0,0 0-1 0 0,1 0 1 0 0,-1 0 0 0 0,0 1-1 0 0,1-1 1 0 0,1-2-1 0 0,8-11-341 0 0,-11 15 324 0 0,1-1 0 0 0,-1 0 0 0 0,1 0 0 0 0,-1 1 0 0 0,0-1 0 0 0,1 0 0 0 0,-1 0 0 0 0,0 0 0 0 0,0 1 0 0 0,0-1 0 0 0,1 0 0 0 0,-1 0 0 0 0,0 0 0 0 0,0 0 0 0 0,0 1 0 0 0,0-1-1 0 0,0 0 1 0 0,-1 0 0 0 0,1 0 0 0 0,0 0 0 0 0,0 1 0 0 0,-1-1 0 0 0,1 0 0 0 0,0 0 0 0 0,-1 1 0 0 0,1-1 0 0 0,0 0 0 0 0,-1 0 0 0 0,1 1 0 0 0,-1-1 0 0 0,1 0 0 0 0,-1 1 0 0 0,0-1 0 0 0,1 1 0 0 0,-1-1-1 0 0,0 1 1 0 0,1-1 0 0 0,-1 1 0 0 0,-1-1 0 0 0,-1 0 564 0 0,-1 0 0 0 0,0 0 0 0 0,0 1 0 0 0,-1-1-1 0 0,1 1 1 0 0,-6 0 0 0 0,6 0-566 0 0,-3-5 719 0 0,7 4-743 0 0,0 1 0 0 0,0 0 0 0 0,0 0 0 0 0,0 0 0 0 0,0-1 0 0 0,0 1 0 0 0,0 0 0 0 0,0 0 0 0 0,-1 0 0 0 0,1 0 0 0 0,0-1 0 0 0,0 1 0 0 0,0 0 0 0 0,0 0 0 0 0,0 0 0 0 0,-1 0 1 0 0,1 0-1 0 0,0-1 0 0 0,0 1 0 0 0,0 0 0 0 0,-1 0 0 0 0,1 0 0 0 0,0 0 0 0 0,0 0 0 0 0,0 0 0 0 0,-1 0 0 0 0,1 0 0 0 0,0 0 0 0 0,0 0 0 0 0,-1 0 0 0 0,1 0 0 0 0,0 0 0 0 0,0 0 0 0 0,0 0 0 0 0,-1 0 1 0 0,1 0-1 0 0,-2 1 143 0 0,-3 2 99 0 0,11 6 12 0 0,-1 5 236 0 0,-3-12-624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9:44.885"/>
    </inkml:context>
    <inkml:brush xml:id="br0">
      <inkml:brushProperty name="width" value="0.1" units="cm"/>
      <inkml:brushProperty name="height" value="0.1" units="cm"/>
      <inkml:brushProperty name="color" value="#F4F91B"/>
    </inkml:brush>
  </inkml:definitions>
  <inkml:trace contextRef="#ctx0" brushRef="#br0">335 44 4431 0 0,'-5'-3'325'0'0,"1"-1"-1"0"0,-1 1 1 0 0,-1 1-1 0 0,1-1 1 0 0,0 1-1 0 0,-11-4 1 0 0,12 6-146 0 0,0 0 0 0 0,1-1 0 0 0,-1 1 0 0 0,0 1 0 0 0,1-1 1 0 0,-1 0-1 0 0,0 1 0 0 0,1 0 0 0 0,-1 0 0 0 0,1 0 0 0 0,-1 0 0 0 0,-3 2 0 0 0,-2 1 0 0 0,1 1-1 0 0,0 0 0 0 0,0 0 0 0 0,0 0 0 0 0,0 1 0 0 0,1 0 1 0 0,0 1-1 0 0,1 0 0 0 0,-11 12 0 0 0,14-15-142 0 0,0 1-1 0 0,0-1 1 0 0,0 1 0 0 0,0-1 0 0 0,1 1-1 0 0,0 0 1 0 0,0 0 0 0 0,0 0-1 0 0,1 0 1 0 0,-1 0 0 0 0,1 0 0 0 0,1 0-1 0 0,-1 1 1 0 0,1-1 0 0 0,0 0-1 0 0,0 0 1 0 0,0 1 0 0 0,1-1 0 0 0,0 5-1 0 0,0-7-34 0 0,0-1 0 0 0,-1 0 0 0 0,1 1 0 0 0,0-1 0 0 0,0 0-1 0 0,1 0 1 0 0,-1 0 0 0 0,0 0 0 0 0,1 0 0 0 0,-1 0 0 0 0,1 0-1 0 0,0 0 1 0 0,0-1 0 0 0,-1 1 0 0 0,1-1 0 0 0,0 1 0 0 0,0-1 0 0 0,5 3-1 0 0,-3-3 6 0 0,-1 0 0 0 0,1 0 0 0 0,0 0 0 0 0,0 0-1 0 0,0-1 1 0 0,0 1 0 0 0,0-1 0 0 0,0 0 0 0 0,0 0 0 0 0,7-2-1 0 0,0 0 21 0 0,0-1 1 0 0,-1 0-1 0 0,1-1 0 0 0,-1 0 0 0 0,0 0 0 0 0,0-1 0 0 0,16-11 1 0 0,-8 4 49 0 0,-8 5-48 0 0,0 1 0 0 0,0-1-1 0 0,-1-1 1 0 0,0 0-1 0 0,-1 0 1 0 0,1-1-1 0 0,7-11 1 0 0,-15 20-28 0 0,-1 0 1 0 0,0-1-1 0 0,0 1 1 0 0,1 0-1 0 0,-1 0 1 0 0,0-1-1 0 0,0 1 1 0 0,1 0-1 0 0,-1-1 1 0 0,0 1-1 0 0,0 0 1 0 0,0-1-1 0 0,0 1 1 0 0,0 0-1 0 0,1-1 0 0 0,-1 1 1 0 0,0 0-1 0 0,0-1 1 0 0,0 1-1 0 0,0-1 1 0 0,0 1-1 0 0,0 0 1 0 0,0-1-1 0 0,0 1 1 0 0,0 0-1 0 0,-1-1 1 0 0,1 1-1 0 0,0-1 1 0 0,0 1-1 0 0,0 0 1 0 0,0-1-1 0 0,0 1 0 0 0,-1 0 1 0 0,1-1-1 0 0,0 1 1 0 0,-1-1-1 0 0,-14 3 18 0 0,-16 12 0 0 0,4 4-18 0 0,0 2 0 0 0,1 1 0 0 0,-39 41 0 0 0,60-57 20 0 0,0 0 0 0 0,0 1-1 0 0,1-1 1 0 0,-1 1-1 0 0,1 0 1 0 0,1 0 0 0 0,-1 1-1 0 0,1-1 1 0 0,0 1 0 0 0,-4 12-1 0 0,7-18-12 0 0,0 0-1 0 0,0 0 1 0 0,0 0-1 0 0,0 0 1 0 0,1 0-1 0 0,-1 0 1 0 0,0 0-1 0 0,0 0 1 0 0,1 0-1 0 0,-1 0 1 0 0,0 0-1 0 0,1 0 1 0 0,-1 0-1 0 0,1-1 0 0 0,-1 1 1 0 0,1 0-1 0 0,0 0 1 0 0,-1 0-1 0 0,1-1 1 0 0,0 1-1 0 0,-1 0 1 0 0,1-1-1 0 0,0 1 1 0 0,0-1-1 0 0,-1 1 1 0 0,1-1-1 0 0,0 1 1 0 0,0-1-1 0 0,0 0 1 0 0,0 1-1 0 0,0-1 1 0 0,0 0-1 0 0,0 0 1 0 0,0 1-1 0 0,0-1 0 0 0,0 0 1 0 0,0 0-1 0 0,0 0 1 0 0,1 0-1 0 0,3 0 41 0 0,1 0-1 0 0,-1 0 0 0 0,1-1 0 0 0,-1 1 0 0 0,8-3 0 0 0,9-5 88 0 0,0-2-1 0 0,0 0 1 0 0,-1-1-1 0 0,0-1 1 0 0,-1-1-1 0 0,19-17 1 0 0,-12 10-61 0 0,27-27 0 0 0,-46 39-53 0 0,0 0 0 0 0,0-1 0 0 0,-1 0 0 0 0,0-1 0 0 0,-1 0 1 0 0,10-19-1 0 0,-14 27-18 0 0,-1-1 0 0 0,0 1 0 0 0,-1 0 0 0 0,1 0 0 0 0,0-1 0 0 0,0 1 0 0 0,-1 0 0 0 0,0-1 0 0 0,1 1 1 0 0,-1-1-1 0 0,0 1 0 0 0,0-1 0 0 0,0 1 0 0 0,0 0 0 0 0,-1-1 0 0 0,1 1 0 0 0,-1-1 0 0 0,0 1 0 0 0,1 0 0 0 0,-1-1 1 0 0,0 1-1 0 0,0 0 0 0 0,0 0 0 0 0,-1 0 0 0 0,1 0 0 0 0,0 0 0 0 0,-1 0 0 0 0,1 0 0 0 0,-1 0 0 0 0,0 1 0 0 0,0-1 0 0 0,0 1 1 0 0,0-1-1 0 0,0 1 0 0 0,0-1 0 0 0,-3 0 0 0 0,-2-2 4 0 0,-1 1 0 0 0,0 0 0 0 0,0 1 0 0 0,0 0 1 0 0,0 0-1 0 0,-1 1 0 0 0,1 0 0 0 0,-1 0 0 0 0,-11 1 0 0 0,0 2 62 0 0,0 0 1 0 0,0 2-1 0 0,0 0 0 0 0,1 1 0 0 0,-1 2 0 0 0,1-1 0 0 0,1 2 0 0 0,-1 1 1 0 0,1 0-1 0 0,-27 20 0 0 0,26-16 24 0 0,0 1-1 0 0,1 1 1 0 0,1 0-1 0 0,1 1 1 0 0,0 2-1 0 0,1-1 1 0 0,1 2-1 0 0,0-1 1 0 0,-11 23 0 0 0,24-38-28 0 0,-1 0 1 0 0,0 1 0 0 0,1-1 0 0 0,0 0 0 0 0,0 0-1 0 0,0 1 1 0 0,0-1 0 0 0,0 0 0 0 0,1 1 0 0 0,-1-1-1 0 0,1 6 1 0 0,0-7-50 0 0,1-1 0 0 0,-1 1 1 0 0,1-1-1 0 0,0 1 0 0 0,-1-1 0 0 0,1 0 0 0 0,0 1 0 0 0,0-1 0 0 0,0 0 1 0 0,0 1-1 0 0,0-1 0 0 0,0 0 0 0 0,0 0 0 0 0,0 0 0 0 0,1 0 1 0 0,-1 0-1 0 0,0 0 0 0 0,1 0 0 0 0,-1-1 0 0 0,1 1 0 0 0,-1 0 0 0 0,1-1 1 0 0,-1 1-1 0 0,1-1 0 0 0,-1 0 0 0 0,4 1 0 0 0,3 0-9 0 0,0 0-1 0 0,0 0 0 0 0,0 0 1 0 0,1-1-1 0 0,-1-1 0 0 0,0 1 1 0 0,0-1-1 0 0,1-1 1 0 0,12-3-1 0 0,9-5-124 0 0,33-16 0 0 0,-50 21 49 0 0,37-17-136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39:46.443"/>
    </inkml:context>
    <inkml:brush xml:id="br0">
      <inkml:brushProperty name="width" value="0.1" units="cm"/>
      <inkml:brushProperty name="height" value="0.1" units="cm"/>
      <inkml:brushProperty name="color" value="#F4F91B"/>
    </inkml:brush>
  </inkml:definitions>
  <inkml:trace contextRef="#ctx0" brushRef="#br0">715 6 1375 0 0,'-10'-2'269'0'0,"0"0"-1"0"0,0 1 0 0 0,0 1 0 0 0,0-1 1 0 0,0 2-1 0 0,0-1 0 0 0,0 1 0 0 0,0 1 0 0 0,0 0 1 0 0,-12 4-1 0 0,-10 5 1224 0 0,-52 26-1 0 0,63-26-1770 0 0,-5 1 613 0 0,0 1-1 0 0,1 2 1 0 0,1 0-1 0 0,0 1 1 0 0,2 2-1 0 0,-32 30 1 0 0,53-47-292 0 0,0 0 0 0 0,0 0 0 0 0,0 1 0 0 0,-1-1 0 0 0,1 0 0 0 0,1 1 0 0 0,-1-1 0 0 0,0 1 0 0 0,0-1 0 0 0,0 1 0 0 0,1-1 0 0 0,-1 1 0 0 0,1-1-1 0 0,-1 1 1 0 0,1 0 0 0 0,0-1 0 0 0,0 1 0 0 0,0 0 0 0 0,0-1 0 0 0,0 1 0 0 0,0 0 0 0 0,0-1 0 0 0,0 1 0 0 0,0 0 0 0 0,1-1 0 0 0,-1 1 0 0 0,1 0 0 0 0,-1-1 0 0 0,1 1 0 0 0,0-1 0 0 0,0 1 0 0 0,0-1 0 0 0,0 1 0 0 0,0-1 0 0 0,0 0 0 0 0,0 0 0 0 0,0 1 0 0 0,0-1 0 0 0,0 0 0 0 0,1 0 0 0 0,-1 0 0 0 0,0 0 0 0 0,1 0 0 0 0,-1 0 0 0 0,1-1 0 0 0,-1 1 0 0 0,1 0 0 0 0,2 0 0 0 0,-3-1-21 0 0,0 0 1 0 0,1 0-1 0 0,-1 0 1 0 0,0 0-1 0 0,0 0 0 0 0,1 0 1 0 0,-1 0-1 0 0,0 0 1 0 0,1 0-1 0 0,-1-1 1 0 0,0 1-1 0 0,0 0 0 0 0,1-1 1 0 0,-1 1-1 0 0,0-1 1 0 0,0 0-1 0 0,0 1 0 0 0,0-1 1 0 0,0 0-1 0 0,0 0 1 0 0,0 0-1 0 0,0 1 0 0 0,0-1 1 0 0,0 0-1 0 0,0 0 1 0 0,0 0-1 0 0,-1-1 1 0 0,1 1-1 0 0,0-2 0 0 0,3-2 66 0 0,-1 0-1 0 0,-1 0 0 0 0,1-1 0 0 0,3-11 0 0 0,-5 14-59 0 0,0-1 0 0 0,-1 0 0 0 0,1 0-1 0 0,-1 1 1 0 0,0-1 0 0 0,0 0 0 0 0,0 0-1 0 0,-1 1 1 0 0,1-1 0 0 0,-1 0 0 0 0,0 0 0 0 0,0 1-1 0 0,-1-1 1 0 0,-1-3 0 0 0,0 1-11 0 0,0 0-1 0 0,-1 0 1 0 0,0 0 0 0 0,0 1 0 0 0,0 0 0 0 0,-1-1 0 0 0,-8-6 0 0 0,7 7-14 0 0,-1-1 1 0 0,1 1 0 0 0,-1 1 0 0 0,-1-1 0 0 0,1 1 0 0 0,0 1-1 0 0,-1-1 1 0 0,0 1 0 0 0,0 0 0 0 0,0 1 0 0 0,0 0 0 0 0,-1 0-1 0 0,-9 0 1 0 0,14 2-12 0 0,-1 0-1 0 0,1 1 0 0 0,0-1 1 0 0,0 1-1 0 0,0 0 0 0 0,0 0 1 0 0,0 0-1 0 0,0 1 0 0 0,0-1 1 0 0,1 1-1 0 0,-1 0 1 0 0,0 0-1 0 0,1 0 0 0 0,-1 1 1 0 0,-5 4-1 0 0,4-2-1 0 0,1 0 1 0 0,0 1-1 0 0,0-1 1 0 0,0 1-1 0 0,1 0 1 0 0,-1 0 0 0 0,1 0-1 0 0,1 0 1 0 0,-3 7-1 0 0,1 2 18 0 0,0-1 0 0 0,1 1 0 0 0,1-1 0 0 0,1 1 0 0 0,0 0 0 0 0,0 0 0 0 0,2 0 0 0 0,2 17 0 0 0,-1-20 20 0 0,1-1 1 0 0,0 1-1 0 0,0-1 0 0 0,1 0 0 0 0,1 0 0 0 0,0 0 1 0 0,1 0-1 0 0,8 11 0 0 0,-9-15-20 0 0,0 0 0 0 0,0-1 0 0 0,1 0 0 0 0,0 0 0 0 0,0 0-1 0 0,0 0 1 0 0,1-1 0 0 0,0-1 0 0 0,0 1 0 0 0,0-1 0 0 0,0 0 0 0 0,11 4 0 0 0,-15-7 7 0 0,0 0 0 0 0,0 0 1 0 0,0-1-1 0 0,0 1 0 0 0,0-1 0 0 0,0 1 1 0 0,1-1-1 0 0,-1 0 0 0 0,0 0 0 0 0,0-1 1 0 0,0 1-1 0 0,0 0 0 0 0,0-1 0 0 0,0 0 1 0 0,0 0-1 0 0,0 0 0 0 0,4-2 0 0 0,-2 0 33 0 0,-1 0-1 0 0,0 1 0 0 0,-1-2 0 0 0,1 1 1 0 0,0 0-1 0 0,-1-1 0 0 0,0 1 0 0 0,0-1 1 0 0,0 0-1 0 0,3-6 0 0 0,0-1 65 0 0,-1 1 0 0 0,0-1 0 0 0,-1-1 0 0 0,0 1 0 0 0,-1 0 0 0 0,0-1 0 0 0,-1 0 0 0 0,2-17 0 0 0,-4 20-92 0 0,-1 0 1 0 0,1 1-1 0 0,-1-1 0 0 0,-1 0 1 0 0,0 1-1 0 0,0-1 1 0 0,-1 1-1 0 0,0 0 0 0 0,-4-10 1 0 0,5 14-13 0 0,0 0 0 0 0,0 0 0 0 0,0 1 0 0 0,-1-1 1 0 0,1 1-1 0 0,-1-1 0 0 0,0 1 0 0 0,0 0 0 0 0,0 0 0 0 0,0 0 1 0 0,-1 0-1 0 0,1 1 0 0 0,-1-1 0 0 0,0 1 0 0 0,1 0 1 0 0,-1 0-1 0 0,0 0 0 0 0,0 1 0 0 0,-9-3 0 0 0,11 4-12 0 0,0 0 1 0 0,0-1-1 0 0,-1 2 0 0 0,1-1 0 0 0,0 0 0 0 0,0 0 0 0 0,-1 1 1 0 0,1-1-1 0 0,0 1 0 0 0,0 0 0 0 0,0-1 0 0 0,0 1 1 0 0,0 0-1 0 0,0 0 0 0 0,0 1 0 0 0,0-1 0 0 0,0 0 0 0 0,1 1 1 0 0,-1-1-1 0 0,0 1 0 0 0,1-1 0 0 0,-1 1 0 0 0,1 0 0 0 0,0-1 1 0 0,-1 1-1 0 0,1 0 0 0 0,0 0 0 0 0,-1 4 0 0 0,0-2-5 0 0,0 1-1 0 0,0 0 0 0 0,1-1 0 0 0,-1 1 0 0 0,1 0 1 0 0,1 0-1 0 0,-1 0 0 0 0,1-1 0 0 0,0 1 1 0 0,0 0-1 0 0,0 0 0 0 0,1 5 0 0 0,0-4 21 0 0,1 0 0 0 0,0 0 0 0 0,0 0 0 0 0,0 0-1 0 0,1-1 1 0 0,-1 1 0 0 0,2-1 0 0 0,-1 0 0 0 0,0 0-1 0 0,1 0 1 0 0,0 0 0 0 0,0 0 0 0 0,0-1 0 0 0,1 0 0 0 0,6 5-1 0 0,-4-4 26 0 0,1-1 0 0 0,-1 0 0 0 0,1 0-1 0 0,1 0 1 0 0,-1-1 0 0 0,0 0 0 0 0,1-1-1 0 0,0 0 1 0 0,15 2 0 0 0,-10-3 2 0 0,0 0 1 0 0,0-1-1 0 0,0 0 1 0 0,-1-2-1 0 0,1 1 1 0 0,0-2-1 0 0,-1 0 1 0 0,1 0-1 0 0,-1-1 1 0 0,0-1-1 0 0,-1 0 1 0 0,1-1-1 0 0,17-11 1 0 0,-24 13-14 0 0,0 0 1 0 0,0-1 0 0 0,0 0 0 0 0,-1 0 0 0 0,0 0 0 0 0,0-1 0 0 0,7-9-1 0 0,-11 13-13 0 0,0 0-1 0 0,0 0 0 0 0,0-1 1 0 0,0 1-1 0 0,-1 0 0 0 0,1 0 1 0 0,0 0-1 0 0,-1-1 0 0 0,0 1 1 0 0,0 0-1 0 0,1 0 0 0 0,-1-1 1 0 0,-1 1-1 0 0,1 0 0 0 0,0 0 1 0 0,-1-1-1 0 0,1 1 1 0 0,-1 0-1 0 0,1 0 0 0 0,-1 0 1 0 0,0 0-1 0 0,0-1 0 0 0,0 1 1 0 0,0 0-1 0 0,0 1 0 0 0,-1-1 1 0 0,1 0-1 0 0,-3-3 0 0 0,-2 0 3 0 0,0-1-1 0 0,1 1 0 0 0,-2 1 0 0 0,1-1 1 0 0,-1 1-1 0 0,1 0 0 0 0,-1 0 1 0 0,0 1-1 0 0,0 0 0 0 0,-1 0 1 0 0,1 1-1 0 0,-9-2 0 0 0,-1 0 14 0 0,0 1-1 0 0,0 1 1 0 0,0 1 0 0 0,-25 1-1 0 0,27 0-42 0 0,0 2-1 0 0,-1 0 1 0 0,1 0-1 0 0,0 1 1 0 0,0 1-1 0 0,1 1 1 0 0,-1 0 0 0 0,1 0-1 0 0,0 2 1 0 0,0 0-1 0 0,1 0 1 0 0,0 1-1 0 0,0 1 1 0 0,1 0-1 0 0,0 1 1 0 0,1 0-1 0 0,0 1 1 0 0,0 0-1 0 0,1 1 1 0 0,1 0-1 0 0,0 1 1 0 0,0 0 0 0 0,2 0-1 0 0,-1 0 1 0 0,2 1-1 0 0,0 0 1 0 0,0 1-1 0 0,2-1 1 0 0,-5 24-1 0 0,-1 21-622 0 0,4 10-28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0:31.669"/>
    </inkml:context>
    <inkml:brush xml:id="br0">
      <inkml:brushProperty name="width" value="0.1" units="cm"/>
      <inkml:brushProperty name="height" value="0.1" units="cm"/>
      <inkml:brushProperty name="color" value="#F4F91B"/>
    </inkml:brush>
  </inkml:definitions>
  <inkml:trace contextRef="#ctx0" brushRef="#br0">1 67 1375 0 0,'58'0'2544'0'0,"13"20"-1184"0"0,-67-19-1278 0 0,6 1 150 0 0,-1-1 0 0 0,1 2 0 0 0,-1 0 0 0 0,0 0 1 0 0,0 0-1 0 0,10 7 0 0 0,8 3 151 0 0,0 0 0 0 0,52 16 0 0 0,-64-26-241 0 0,0 0 0 0 0,1-2 0 0 0,-1 0 1 0 0,0 0-1 0 0,1-2 0 0 0,20-2 0 0 0,23 0 375 0 0,42-4-111 0 0,-99 7-401 0 0,98-13 392 0 0,-34 4 115 0 0,76-1 0 0 0,-76 10-160 0 0,96-15 0 0 0,79-14 576 0 0,-234 28-909 0 0,184-7 602 0 0,-88 15-368 0 0,0 1-84 0 0,-70-8-122 0 0,71-2 176 0 0,-14-9-128 0 0,-50 5-8 0 0,1 1 0 0 0,-1 3 1 0 0,75 4-1 0 0,226 33 159 0 0,-204-28-81 0 0,175-12 0 0 0,-138 4-37 0 0,11-6-53 0 0,-141 4-21 0 0,46-5 63 0 0,-34 0-32 0 0,0 2 0 0 0,90 1 1 0 0,-36 5-68 0 0,-61-1 10 0 0,59 6 0 0 0,-72-2 3 0 0,68-5 1 0 0,-28-1 33 0 0,-58 3-65 0 0,248 6 0 0 0,-55 3 64 0 0,-105-8 70 0 0,129-17-1 0 0,35 0-16 0 0,-178 19-79 0 0,-54 0 3 0 0,0-2-1 0 0,56-6 1 0 0,-4-8-19 0 0,12-2 7 0 0,137-3 0 0 0,-14 23 89 0 0,-161-1-107 0 0,-45-2-11 0 0,1-1 0 0 0,-1-1 0 0 0,1-1-1 0 0,20-3 1 0 0,106-11 63 0 0,-122 14-62 0 0,3 0 34 0 0,42 6 1 0 0,-25-2-43 0 0,129 17 103 0 0,-65-8-96 0 0,-66-5 0 0 0,56 0 0 0 0,-89-7-117 0 0,69-1 831 0 0,0 4-1 0 0,78 13 1 0 0,67 15-2706 0 0,-188-28 2026 0 0,0-2-1 0 0,40-4 1 0 0,-53 2-39 0 0,192-13 5 0 0,-57 5 0 0 0,-47 10 0 0 0,-17 1 0 0 0,118-13 0 0 0,-83 4 0 0 0,-42 4 0 0 0,-56 2 0 0 0,1 1 0 0 0,-1 2 0 0 0,43 7 0 0 0,115 19 0 0 0,-164-25 0 0 0,1-1 0 0 0,-1-1 0 0 0,32-2 0 0 0,-6 0 14 0 0,-37 0 6 0 0,0 0 1 0 0,20-5 0 0 0,-28 5-17 0 0,-5 1-4 0 0,0 0 0 0 0,1 0 0 0 0,-1 0 0 0 0,1 0 0 0 0,-1 0 0 0 0,0 0 0 0 0,1 0 0 0 0,-1 0 0 0 0,1 0 0 0 0,-1 0 0 0 0,0 1 0 0 0,1-1 0 0 0,-1 0 0 0 0,0 0 0 0 0,1 0 0 0 0,-1 1 0 0 0,0-1 0 0 0,1 0 0 0 0,-1 0 0 0 0,0 1 0 0 0,0-1 0 0 0,1 0 0 0 0,-1 1 0 0 0,0-1 0 0 0,0 0 0 0 0,1 1 0 0 0,-1-1 0 0 0,0 0 0 0 0,0 1 0 0 0,0-1 0 0 0,0 0 0 0 0,0 1 0 0 0,0-1 0 0 0,1 1 0 0 0,-1-1 0 0 0,0 0 0 0 0,0 1 0 0 0,0-1 0 0 0,0 1 0 0 0,0-1 0 0 0,0 0 0 0 0,-1 1 0 0 0,-1 21 0 0 0,2-19 0 0 0,-11 49-845 0 0,0-16-3139 0 0,-3 7-1475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3:23.816"/>
    </inkml:context>
    <inkml:brush xml:id="br0">
      <inkml:brushProperty name="width" value="0.1" units="cm"/>
      <inkml:brushProperty name="height" value="0.1" units="cm"/>
      <inkml:brushProperty name="color" value="#F4F91B"/>
    </inkml:brush>
  </inkml:definitions>
  <inkml:trace contextRef="#ctx0" brushRef="#br0">1 1 2879 0 0,'0'1'75'0'0,"0"0"-1"0"0,1 1 0 0 0,-1-1 0 0 0,1 0 1 0 0,0 0-1 0 0,-1 1 0 0 0,1-1 0 0 0,0 0 1 0 0,0 0-1 0 0,0 0 0 0 0,0 0 1 0 0,0 0-1 0 0,0 0 0 0 0,0 0 0 0 0,0 0 1 0 0,0 0-1 0 0,0-1 0 0 0,0 1 0 0 0,0 0 1 0 0,1-1-1 0 0,-1 1 0 0 0,0-1 0 0 0,1 1 1 0 0,1 0-1 0 0,41 10 1052 0 0,-36-10-921 0 0,45 7 730 0 0,-1-3 0 0 0,101-2 0 0 0,-41-2-152 0 0,38 5 73 0 0,150 2 152 0 0,-208-12-749 0 0,35 1 2 0 0,-77 6-167 0 0,174 12 122 0 0,-165-7-173 0 0,127 7 63 0 0,-124-13 9 0 0,99 14-1 0 0,-115-6 41 0 0,80 29 1 0 0,-54-16 51 0 0,-60-19-155 0 0,-1 0 95 0 0,0-1 0 0 0,20 3 0 0 0,-28-5-86 0 0,-1-1-1 0 0,1 0 0 0 0,0 0 0 0 0,0 0 1 0 0,0 0-1 0 0,0-1 0 0 0,0 1 1 0 0,0-1-1 0 0,0 0 0 0 0,-1 1 1 0 0,1-1-1 0 0,0-1 0 0 0,-1 1 1 0 0,1 0-1 0 0,3-3 0 0 0,-3 2 0 0 0,-1 1-1 0 0,0-1 1 0 0,0 0-1 0 0,-1 0 1 0 0,1 0-1 0 0,0 0 1 0 0,-1 0-1 0 0,1-1 1 0 0,-1 1-1 0 0,0 0 1 0 0,1-1-1 0 0,-1 1 1 0 0,0-1-1 0 0,-1 1 1 0 0,1-1-1 0 0,0 1 1 0 0,-1-1-1 0 0,1 0 1 0 0,-1 1-1 0 0,0-1 0 0 0,0 0 1 0 0,0 1-1 0 0,0-1 1 0 0,-1 0-1 0 0,0-3 1 0 0,-4 36-86 0 0,1-17-236 0 0,0 8-826 0 0,-3 4-339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10.125"/>
    </inkml:context>
    <inkml:brush xml:id="br0">
      <inkml:brushProperty name="width" value="0.1" units="cm"/>
      <inkml:brushProperty name="height" value="0.1" units="cm"/>
      <inkml:brushProperty name="color" value="#F4F91B"/>
    </inkml:brush>
  </inkml:definitions>
  <inkml:trace contextRef="#ctx0" brushRef="#br0">1 36 455 0 0,'0'-1'89'0'0,"1"0"0"0"0,-1 0 0 0 0,0 1 0 0 0,1-1 0 0 0,0 0 0 0 0,-1 0 0 0 0,1 0 0 0 0,-1 0-1 0 0,1 1 1 0 0,0-1 0 0 0,0 0 0 0 0,-1 1 0 0 0,1-1 0 0 0,0 0 0 0 0,0 1 0 0 0,0-1-1 0 0,0 1 1 0 0,0 0 0 0 0,0-1 0 0 0,0 1 0 0 0,0 0 0 0 0,0-1 0 0 0,0 1 0 0 0,0 0-1 0 0,0 0 1 0 0,0 0 0 0 0,0 0 0 0 0,0 0 0 0 0,0 0 0 0 0,0 0 0 0 0,0 0 0 0 0,0 0 0 0 0,0 0-1 0 0,1 1 1 0 0,14 0 512 0 0,-10-1-302 0 0,1-1-1 0 0,-1 0 0 0 0,0 0 0 0 0,1-1 0 0 0,8-3 1 0 0,-10 3-3 0 0,1 0 0 0 0,-1 1 0 0 0,1-1 0 0 0,0 1 0 0 0,0 0 1 0 0,-1 1-1 0 0,13-1 0 0 0,1 3-49 0 0,11 2 85 0 0,-1-2-1 0 0,35-2 0 0 0,134-9 1741 0 0,-78 7-1234 0 0,-1 6-1 0 0,122 21 0 0 0,-175-20-585 0 0,-1-2 0 0 0,1-2 0 0 0,85-12 0 0 0,-135 9-225 0 0,1 1 0 0 0,-1 1 0 0 0,0 0 0 0 0,0 1 0 0 0,0 1 0 0 0,0 0 0 0 0,0 2 0 0 0,0-1 0 0 0,27 12 0 0 0,-42-15-60 0 0,0 1 1 0 0,0-1-1 0 0,0 0 0 0 0,0 1 1 0 0,0-1-1 0 0,0 1 1 0 0,0-1-1 0 0,0 1 1 0 0,0 0-1 0 0,0-1 1 0 0,0 1-1 0 0,0 0 0 0 0,-1 0 1 0 0,1 0-1 0 0,0-1 1 0 0,-1 1-1 0 0,1 0 1 0 0,0 0-1 0 0,-1 0 1 0 0,1 0-1 0 0,-1 0 1 0 0,0 0-1 0 0,1 0 0 0 0,-1 0 1 0 0,0 1-1 0 0,1-1 1 0 0,-1 0-1 0 0,0 0 1 0 0,0 0-1 0 0,0 0 1 0 0,0 0-1 0 0,0 0 1 0 0,0 0-1 0 0,-1 0 0 0 0,1 1 1 0 0,0-1-1 0 0,0 0 1 0 0,-1 1-1 0 0,-7 11-5055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12.350"/>
    </inkml:context>
    <inkml:brush xml:id="br0">
      <inkml:brushProperty name="width" value="0.1" units="cm"/>
      <inkml:brushProperty name="height" value="0.1" units="cm"/>
      <inkml:brushProperty name="color" value="#F4F91B"/>
    </inkml:brush>
  </inkml:definitions>
  <inkml:trace contextRef="#ctx0" brushRef="#br0">0 237 455 0 0,'5'-4'326'0'0,"1"1"0"0"0,-1 0-1 0 0,1 0 1 0 0,-1 1-1 0 0,1 0 1 0 0,0 0-1 0 0,0 0 1 0 0,0 1-1 0 0,0 0 1 0 0,11-1-1 0 0,18-5 222 0 0,-13 1-95 0 0,1 0 0 0 0,1 1-1 0 0,-1 1 1 0 0,1 2-1 0 0,-1 0 1 0 0,42 3 0 0 0,160 9 206 0 0,-2 0 577 0 0,-155-5-922 0 0,120-8-1 0 0,-94-2 118 0 0,0-5-1 0 0,164-39 0 0 0,12-19 43 0 0,-214 56-399 0 0,0 2-1 0 0,73-2 1 0 0,-52 6-19 0 0,136-15 10 0 0,-130 15-64 0 0,0 3 0 0 0,1 4 0 0 0,132 18 0 0 0,48-8-5 0 0,-174-11 40 0 0,115 15-1 0 0,-118-3 72 0 0,2-4 0 0 0,0-3-1 0 0,-1-4 1 0 0,144-18-1 0 0,-94 4 150 0 0,228 8 0 0 0,-201 6-173 0 0,138 20-48 0 0,-52-1 7 0 0,192-9 327 0 0,-209 3-157 0 0,-21-2-65 0 0,-125-7-148 0 0,36 2 15 0 0,66 2 104 0 0,-110-3-22 0 0,101-5 0 0 0,112-14 5 0 0,136-11 13 0 0,-112 5-26 0 0,-104 8-57 0 0,-2 9 34 0 0,-169-1-62 0 0,413-14 60 0 0,14 19-62 0 0,-132 11 55 0 0,-228-6-46 0 0,331 9-9 0 0,-422-16 0 0 0,251 10 0 0 0,-213-5 0 0 0,-18-2 0 0 0,40 9 0 0 0,29 4 37 0 0,-19-4-10 0 0,-83-11-55 0 0,-1 1 1 0 0,0-1-1 0 0,0 1 0 0 0,0 0 0 0 0,0 0 0 0 0,0 0 1 0 0,0 0-1 0 0,0 1 0 0 0,-1 0 0 0 0,1 0 0 0 0,-1 0 1 0 0,0 0-1 0 0,0 0 0 0 0,0 1 0 0 0,0-1 0 0 0,0 1 1 0 0,-1 0-1 0 0,0 0 0 0 0,4 7 0 0 0,1 4-856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0.727"/>
    </inkml:context>
    <inkml:brush xml:id="br0">
      <inkml:brushProperty name="width" value="0.1" units="cm"/>
      <inkml:brushProperty name="height" value="0.1" units="cm"/>
      <inkml:brushProperty name="color" value="#F4F91B"/>
    </inkml:brush>
  </inkml:definitions>
  <inkml:trace contextRef="#ctx0" brushRef="#br0">0 13 455 0 0,'0'-1'88'0'0,"1"0"0"0"0,-1 1 0 0 0,0-1 0 0 0,0 0 0 0 0,1 1 0 0 0,-1-1 0 0 0,0 1 0 0 0,1-1-1 0 0,-1 0 1 0 0,1 1 0 0 0,-1-1 0 0 0,1 1 0 0 0,-1-1 0 0 0,1 1 0 0 0,-1-1 0 0 0,1 1-1 0 0,-1 0 1 0 0,1-1 0 0 0,0 1 0 0 0,-1 0 0 0 0,1-1 0 0 0,0 1 0 0 0,-1 0 0 0 0,1 0-1 0 0,0-1 1 0 0,-1 1 0 0 0,1 0 0 0 0,0 0 0 0 0,-1 0 0 0 0,1 0 0 0 0,0 0 0 0 0,0 0-1 0 0,-1 0 1 0 0,1 0 0 0 0,0 0 0 0 0,-1 1 0 0 0,1-1 0 0 0,0 0 0 0 0,-1 0 0 0 0,1 1-1 0 0,0-1 1 0 0,0 1 0 0 0,9 1-260 0 0,119 18 641 0 0,-67-13-233 0 0,-8-1 280 0 0,77-1 0 0 0,-17-2-441 0 0,-78-3-19 0 0,-21 0-40 0 0,0-1 0 0 0,0 0 0 0 0,20-4 0 0 0,-9-1 84 0 0,0 2-1 0 0,0 2 1 0 0,0 0 0 0 0,0 1-1 0 0,0 2 1 0 0,28 3-1 0 0,-8 1-87 0 0,-15-2-12 0 0,1 2 0 0 0,38 10 0 0 0,-44-8 5 0 0,1-2 0 0 0,0 0 0 0 0,43 1 0 0 0,80-8 29 0 0,-45-1-24 0 0,29 13 108 0 0,1-19 464 0 0,-56 1-67 0 0,-65 9-485 0 0,-1-1 0 0 0,-1 2 1 0 0,1 0-1 0 0,0 0 0 0 0,0 1 0 0 0,-1 1 0 0 0,1 0 0 0 0,19 10 1 0 0,27 8-200 0 0,-41-17-117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1.734"/>
    </inkml:context>
    <inkml:brush xml:id="br0">
      <inkml:brushProperty name="width" value="0.1" units="cm"/>
      <inkml:brushProperty name="height" value="0.1" units="cm"/>
      <inkml:brushProperty name="color" value="#F4F91B"/>
    </inkml:brush>
  </inkml:definitions>
  <inkml:trace contextRef="#ctx0" brushRef="#br0">0 54 1439 0 0,'25'13'267'0'0,"-12"-8"-93"0"0,1-2 1 0 0,1 0-1 0 0,-1 0 0 0 0,0-2 1 0 0,0 0-1 0 0,16 0 0 0 0,3 0-105 0 0,58 1 194 0 0,0-5-1 0 0,123-19 0 0 0,-151 14 99 0 0,112 1-1 0 0,-86 9-48 0 0,125-14 0 0 0,-145 3-206 0 0,-24 2 100 0 0,62 0 0 0 0,-1 0 350 0 0,-35 1-371 0 0,-25 6 37 0 0,90 12 1 0 0,-34-2-51 0 0,-61-9-98 0 0,1-1 0 0 0,-1-2-1 0 0,59-12 1 0 0,-92 13-200 0 0,0 0 0 0 0,0 0 0 0 0,-1 0 0 0 0,1 1-1 0 0,0 0 1 0 0,0 1 0 0 0,0-1 0 0 0,-1 2 0 0 0,1-1 0 0 0,0 1 0 0 0,-1 0-1 0 0,1 0 1 0 0,-1 1 0 0 0,12 7 0 0 0,-6-3-2193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2.559"/>
    </inkml:context>
    <inkml:brush xml:id="br0">
      <inkml:brushProperty name="width" value="0.1" units="cm"/>
      <inkml:brushProperty name="height" value="0.1" units="cm"/>
      <inkml:brushProperty name="color" value="#F4F91B"/>
    </inkml:brush>
  </inkml:definitions>
  <inkml:trace contextRef="#ctx0" brushRef="#br0">1 3 919 0 0,'96'1'722'0'0,"94"-2"1348"0"0,26 3-872 0 0,-59-7-940 0 0,189 19 1 0 0,-190-8 466 0 0,-131-6-455 0 0,-22-1-338 0 0,-1 1 1 0 0,0 0-1 0 0,1 0 0 0 0,-1 0 1 0 0,0 1-1 0 0,1-1 0 0 0,-1 0 1 0 0,0 1-1 0 0,1-1 1 0 0,-1 1-1 0 0,0 0 0 0 0,0 0 1 0 0,0 0-1 0 0,0 0 1 0 0,0 0-1 0 0,0 1 0 0 0,0-1 1 0 0,0 0-1 0 0,0 1 1 0 0,-1 0-1 0 0,1-1 0 0 0,0 1 1 0 0,1 2-1 0 0,0 1-1979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3.279"/>
    </inkml:context>
    <inkml:brush xml:id="br0">
      <inkml:brushProperty name="width" value="0.1" units="cm"/>
      <inkml:brushProperty name="height" value="0.1" units="cm"/>
      <inkml:brushProperty name="color" value="#F4F91B"/>
    </inkml:brush>
  </inkml:definitions>
  <inkml:trace contextRef="#ctx0" brushRef="#br0">0 21 919 0 0,'207'1'1597'0'0,"-44"2"-99"0"0,-90-6-804 0 0,206-3 1093 0 0,-107-7-1281 0 0,-152 11-492 0 0,-2 4-14 0 0,-14-2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08.326"/>
    </inkml:context>
    <inkml:brush xml:id="br0">
      <inkml:brushProperty name="width" value="0.1" units="cm"/>
      <inkml:brushProperty name="height" value="0.1" units="cm"/>
      <inkml:brushProperty name="color" value="#E71224"/>
    </inkml:brush>
  </inkml:definitions>
  <inkml:trace contextRef="#ctx0" brushRef="#br0">5063 56 1375 0 0,'-10'-7'614'0'0,"-5"-2"5822"0"0,-3 0-367 0 0,6-1-7634 0 0,8 8 1650 0 0,1-1 0 0 0,-1 1-1 0 0,0 0 1 0 0,1 0 0 0 0,-1 0 0 0 0,0 1 0 0 0,0-1 0 0 0,0 1 0 0 0,0 0 0 0 0,0 0 0 0 0,-1 0 0 0 0,1 1 0 0 0,-5-1 0 0 0,-59 2 1582 0 0,62-1-1485 0 0,-19 1 306 0 0,0 2 0 0 0,-1 1-1 0 0,-24 6 1 0 0,-7 7-198 0 0,15-4 47 0 0,0-1 1 0 0,-1-3-1 0 0,0-1 1 0 0,-70 3-1 0 0,-12-14 133 0 0,-107 4 572 0 0,19 23-865 0 0,-53 4 102 0 0,-61 6 14 0 0,161-14-202 0 0,-75-2 266 0 0,-91 12 235 0 0,227-16-522 0 0,-182 2-1 0 0,72-9 73 0 0,-63 0 44 0 0,177-11-193 0 0,-244-2 357 0 0,275 5-164 0 0,-88-14 0 0 0,77 6-162 0 0,-265-37 474 0 0,116 14-340 0 0,97 17-888 0 0,43 8-5968 0 0,24 3-885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5.166"/>
    </inkml:context>
    <inkml:brush xml:id="br0">
      <inkml:brushProperty name="width" value="0.1" units="cm"/>
      <inkml:brushProperty name="height" value="0.1" units="cm"/>
      <inkml:brushProperty name="color" value="#F4F91B"/>
    </inkml:brush>
  </inkml:definitions>
  <inkml:trace contextRef="#ctx0" brushRef="#br0">1 33 511 0 0,'116'46'64'0'0,"-64"-26"378"0"0,25 7 678 0 0,-38-17-633 0 0,69 9 0 0 0,-101-18-478 0 0,21 2 110 0 0,0-1-1 0 0,0-1 1 0 0,1-1-1 0 0,35-5 1 0 0,-59 4-115 0 0,184-25 898 0 0,-156 24-703 0 0,1 1 0 0 0,-1 1 0 0 0,57 9 0 0 0,282 35-199 0 0,-277-34 0 0 0,-56-6 0 0 0,75 1 0 0 0,-43-6 73 0 0,76 10 0 0 0,68 0 69 0 0,-122-15 42 0 0,59-1 268 0 0,-1 19-439 0 0,-29 0-14 0 0,-86-10 25 0 0,327 4 155 0 0,39-44 144 0 0,-168-14-107 0 0,-118 22-123 0 0,-38 16-22 0 0,106-7 1 0 0,2 0-34 0 0,-61-6-38 0 0,7-1 0 0 0,-110 26-34 0 0,32 0-1 0 0,-36 2-120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5.890"/>
    </inkml:context>
    <inkml:brush xml:id="br0">
      <inkml:brushProperty name="width" value="0.1" units="cm"/>
      <inkml:brushProperty name="height" value="0.1" units="cm"/>
      <inkml:brushProperty name="color" value="#F4F91B"/>
    </inkml:brush>
  </inkml:definitions>
  <inkml:trace contextRef="#ctx0" brushRef="#br0">0 23 1639 0 0,'216'-17'1095'0'0,"226"13"0"0"0,-188 2-450 0 0,126 6 736 0 0,-48 1-595 0 0,-95-6-12 0 0,-154 7-881 0 0,152 32 0 0 0,-203-32-2487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6.776"/>
    </inkml:context>
    <inkml:brush xml:id="br0">
      <inkml:brushProperty name="width" value="0.1" units="cm"/>
      <inkml:brushProperty name="height" value="0.1" units="cm"/>
      <inkml:brushProperty name="color" value="#F4F91B"/>
    </inkml:brush>
  </inkml:definitions>
  <inkml:trace contextRef="#ctx0" brushRef="#br0">1 37 2303 0 0,'9'-3'239'0'0,"0"1"1"0"0,0 0-1 0 0,0 0 0 0 0,1 1 0 0 0,-1 0 0 0 0,0 1 0 0 0,1 0 0 0 0,13 1 0 0 0,-14 0-251 0 0,27 3 30 0 0,-1 1-1 0 0,50 14 1 0 0,-49-10-8 0 0,1-2 1 0 0,39 4-1 0 0,6-9 267 0 0,94-11-1 0 0,-84 3-151 0 0,112-4 28 0 0,257-19 704 0 0,-60 26-289 0 0,-80 4-216 0 0,-113-11-298 0 0,291-7-44 0 0,-377 16 35 0 0,60 4 38 0 0,-67 1-59 0 0,-79-5-10 0 0,0 3-1 0 0,55 8 0 0 0,-86-9-16 0 0,0 0-1 0 0,0 1 1 0 0,0 0-1 0 0,-1 0 1 0 0,1 0-1 0 0,0 1 1 0 0,-1-1-1 0 0,1 1 1 0 0,-1 0-1 0 0,0 1 1 0 0,0-1-1 0 0,0 1 1 0 0,-1-1-1 0 0,1 1 1 0 0,-1 0-1 0 0,0 1 1 0 0,0-1-1 0 0,0 0 1 0 0,-1 1-1 0 0,1 0 1 0 0,2 8-1 0 0,-1-2-127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8.442"/>
    </inkml:context>
    <inkml:brush xml:id="br0">
      <inkml:brushProperty name="width" value="0.1" units="cm"/>
      <inkml:brushProperty name="height" value="0.1" units="cm"/>
      <inkml:brushProperty name="color" value="#F4F91B"/>
    </inkml:brush>
  </inkml:definitions>
  <inkml:trace contextRef="#ctx0" brushRef="#br0">0 33 2071 0 0,'100'3'817'0'0,"44"0"858"0"0,-72-8-1157 0 0,108-2 120 0 0,-3-7-55 0 0,-69 3-295 0 0,-55 10-170 0 0,0 2 1 0 0,0 3-1 0 0,77 15 1 0 0,-117-17-104 0 0,149 14-16 0 0,-53-8 13 0 0,33 0 37 0 0,-100-7-45 0 0,437 1-4 0 0,-376-6 18 0 0,96 0 28 0 0,76-1 120 0 0,-193 2-172 0 0,152-8 6 0 0,18 16 50 0 0,8-1 18 0 0,112 2 77 0 0,-235-1-152 0 0,87-7 5 0 0,-131-2 27 0 0,0 5 0 0 0,119 15-1 0 0,-142 0-476 0 0,-46-10-2128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2:39.743"/>
    </inkml:context>
    <inkml:brush xml:id="br0">
      <inkml:brushProperty name="width" value="0.1" units="cm"/>
      <inkml:brushProperty name="height" value="0.1" units="cm"/>
      <inkml:brushProperty name="color" value="#F4F91B"/>
    </inkml:brush>
  </inkml:definitions>
  <inkml:trace contextRef="#ctx0" brushRef="#br0">0 29 2127 0 0,'47'16'343'0'0,"-32"-13"-201"0"0,1 0-1 0 0,-1-1 1 0 0,1-1-1 0 0,0 0 1 0 0,22-3-1 0 0,80-16 1057 0 0,-1 1-452 0 0,-98 15-720 0 0,159-8 324 0 0,-107 7-297 0 0,-44 1-7 0 0,1 1-1 0 0,38 4 1 0 0,-44 0-36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3:40.906"/>
    </inkml:context>
    <inkml:brush xml:id="br0">
      <inkml:brushProperty name="width" value="0.1" units="cm"/>
      <inkml:brushProperty name="height" value="0.1" units="cm"/>
      <inkml:brushProperty name="color" value="#F4F91B"/>
    </inkml:brush>
  </inkml:definitions>
  <inkml:trace contextRef="#ctx0" brushRef="#br0">1 52 3279 0 0,'3'-5'467'0'0,"-1"1"-1"0"0,0-1 1 0 0,0 0-1 0 0,0 0 1 0 0,0 0 0 0 0,-1 0-1 0 0,0-1 1 0 0,1-5-1 0 0,-2 10-129 0 0,25 16 2463 0 0,8 0-1952 0 0,-2-6-329 0 0,34 16 1 0 0,-13-5-364 0 0,26 2 284 0 0,7 3 245 0 0,-52-15-571 0 0,0-1-1 0 0,0-2 1 0 0,0-1 0 0 0,60 2-1 0 0,-62-8 102 0 0,0-1 0 0 0,48-9-1 0 0,21-1 110 0 0,29 2-187 0 0,63-2 70 0 0,-119 12-158 0 0,81-2 102 0 0,48-19-10 0 0,-143 13-14 0 0,8 0 61 0 0,-1 3 0 0 0,94 6 0 0 0,-29 5-124 0 0,-80-3-64 0 0,42 1 0 0 0,-54-5 2 0 0,305 11 60 0 0,-237 3-48 0 0,-65-6-4 0 0,-1-3 0 0 0,1-2 0 0 0,0-1 0 0 0,45-4 0 0 0,-74 0-8 0 0,162-12 136 0 0,-150 10 25 0 0,-20 4 45 0 0,-16 9-139 0 0,6-5-89 0 0,-13 11-659 0 0,1 0 0 0 0,-16 20 0 0 0,31-33 599 0 0,-23 26-1083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3:45.510"/>
    </inkml:context>
    <inkml:brush xml:id="br0">
      <inkml:brushProperty name="width" value="0.1" units="cm"/>
      <inkml:brushProperty name="height" value="0.1" units="cm"/>
      <inkml:brushProperty name="color" value="#66CC00"/>
    </inkml:brush>
  </inkml:definitions>
  <inkml:trace contextRef="#ctx0" brushRef="#br0">377 15 2471 0 0,'-32'-11'1614'0'0,"25"10"-1405"0"0,1 0 1 0 0,-1 0-1 0 0,0 0 1 0 0,0 1-1 0 0,0 0 1 0 0,0 1-1 0 0,0-1 1 0 0,-10 4-1 0 0,-26 0 1020 0 0,23-6 793 0 0,18 1-1889 0 0,0 1 0 0 0,0 0 0 0 0,0-1 0 0 0,0 1 0 0 0,0 0 0 0 0,0 0 0 0 0,0 0 0 0 0,0 0 0 0 0,0 0 0 0 0,0 1 0 0 0,-1-1 0 0 0,-1 1 0 0 0,3 0-74 0 0,0-1 1 0 0,0 0-1 0 0,0 0 1 0 0,1 1-1 0 0,-1-1 1 0 0,0 0-1 0 0,0 1 0 0 0,0-1 1 0 0,0 1-1 0 0,1-1 1 0 0,-1 1-1 0 0,0 0 1 0 0,1-1-1 0 0,-1 1 0 0 0,0 0 1 0 0,1-1-1 0 0,-1 1 1 0 0,0 1-1 0 0,1-1-22 0 0,0 0 1 0 0,0 0-1 0 0,0-1 0 0 0,0 1 0 0 0,1 0 1 0 0,-1 0-1 0 0,0 0 0 0 0,0-1 0 0 0,1 1 0 0 0,-1 0 1 0 0,0-1-1 0 0,1 1 0 0 0,-1 0 0 0 0,1-1 1 0 0,-1 1-1 0 0,1 0 0 0 0,-1-1 0 0 0,1 1 1 0 0,0-1-1 0 0,-1 1 0 0 0,1-1 0 0 0,0 1 1 0 0,-1-1-1 0 0,1 0 0 0 0,1 1 0 0 0,4 2 75 0 0,0 0 0 0 0,0-1-1 0 0,1 0 1 0 0,-1 0 0 0 0,1 0-1 0 0,-1-1 1 0 0,1 0-1 0 0,0 0 1 0 0,-1-1 0 0 0,1 0-1 0 0,0 0 1 0 0,-1 0 0 0 0,11-3-1 0 0,35 2 442 0 0,-5 4-261 0 0,44 5 132 0 0,3-2 3 0 0,-70-5-278 0 0,1 0 1 0 0,-1 1-1 0 0,26 6 0 0 0,-20-2-104 0 0,48 4-1 0 0,-15-3-5 0 0,5 0 170 0 0,-40-5 37 0 0,-1 2 0 0 0,1 0 0 0 0,35 12 1 0 0,70 35 711 0 0,-94-36-1530 0 0,-11-6 326 0 0,1-1 0 0 0,0-2-1 0 0,52 5 1 0 0,-59-8 187 0 0,19 2 134 0 0,1-2 0 0 0,-1-2-1 0 0,1-2 1 0 0,46-7 0 0 0,-35 2 61 0 0,0 3 1 0 0,84 4 0 0 0,-87 3-100 0 0,-21-1-14 0 0,-1-1 0 0 0,0-2-1 0 0,31-3 1 0 0,-24 0 34 0 0,49 2-1 0 0,-57 2-23 0 0,1-1 0 0 0,0-2 0 0 0,41-7 1 0 0,-48 4-1 0 0,0 1 1 0 0,1 2 0 0 0,-1 0 0 0 0,1 1-1 0 0,36 3 1 0 0,-23 0-1 0 0,68-7-1 0 0,-93 4-33 0 0,42-1 44 0 0,1 1 0 0 0,78 10-1 0 0,-21-2-42 0 0,-35-3 0 0 0,-14-6 68 0 0,-15-1-72 0 0,94-5 68 0 0,-139 9-60 0 0,0-1 0 0 0,0 0-1 0 0,0 0 1 0 0,0 0 0 0 0,0 0-1 0 0,0 0 1 0 0,0 0 0 0 0,0 0 0 0 0,0-1-1 0 0,0 1 1 0 0,0 0 0 0 0,-1-1-1 0 0,1 1 1 0 0,0 0 0 0 0,0-1 0 0 0,0 1-1 0 0,0-1 1 0 0,-1 1 0 0 0,1-1-1 0 0,0 1 1 0 0,1-2 0 0 0,-3 1-2 0 0,1 1 0 0 0,-1-1-1 0 0,1 1 1 0 0,0-1 0 0 0,-1 1 0 0 0,1-1 0 0 0,-1 1 0 0 0,1-1-1 0 0,-1 1 1 0 0,0 0 0 0 0,1-1 0 0 0,-1 1 0 0 0,1 0 0 0 0,-1 0-1 0 0,0-1 1 0 0,1 1 0 0 0,-1 0 0 0 0,0 0 0 0 0,1 0 0 0 0,-1 0-1 0 0,0-1 1 0 0,1 1 0 0 0,-1 0 0 0 0,0 0 0 0 0,1 1 0 0 0,-1-1 0 0 0,0 0-1 0 0,1 0 1 0 0,-1 0 0 0 0,0 1 0 0 0,-449 21 111 0 0,384-17-109 0 0,-407 25 60 0 0,432-28-57 0 0,-1-1 0 0 0,1-2 1 0 0,0-2-1 0 0,0-1 0 0 0,0-3 0 0 0,0-1 0 0 0,1-2 0 0 0,-64-25 0 0 0,69 20-7 0 0,-1 1 0 0 0,-1 2 0 0 0,0 2 0 0 0,0 1 0 0 0,-1 2 0 0 0,-56-4 0 0 0,-46 15 0 0 0,65-5 0 0 0,-41-3 0 0 0,64 0 0 0 0,1 3 0 0 0,0 2 0 0 0,-1 2 0 0 0,-76 15 0 0 0,-125 8 0 0 0,238-25 0 0 0,-39 2 0 0 0,1-2 0 0 0,-1-2 0 0 0,-68-11 0 0 0,70 10 0 0 0,13 1 0 0 0,-66-11 0 0 0,91 10 13 0 0,1-1 0 0 0,0 0 0 0 0,-1-1-1 0 0,-17-8 1 0 0,29 12-12 0 0,0 0 1 0 0,-1 0-1 0 0,1 0 0 0 0,0 0 0 0 0,0 0 0 0 0,0 1 0 0 0,-1-1 1 0 0,1 1-1 0 0,0-1 0 0 0,0 1 0 0 0,0 0 0 0 0,0 0 0 0 0,0 0 1 0 0,0 0-1 0 0,0 0 0 0 0,1 0 0 0 0,-1 0 0 0 0,0 1 1 0 0,0-1-1 0 0,1 1 0 0 0,-1-1 0 0 0,1 1 0 0 0,0 0 0 0 0,-2 1 1 0 0,-6 8-71 0 0,0 1 1 0 0,-9 15-1 0 0,-28 57-2417 0 0,33-57 1148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3:54.794"/>
    </inkml:context>
    <inkml:brush xml:id="br0">
      <inkml:brushProperty name="width" value="0.1" units="cm"/>
      <inkml:brushProperty name="height" value="0.1" units="cm"/>
      <inkml:brushProperty name="color" value="#66CC00"/>
    </inkml:brush>
  </inkml:definitions>
  <inkml:trace contextRef="#ctx0" brushRef="#br0">2498 38 1375 0 0,'-6'0'385'0'0,"-1"0"32"0"0,0 0 0 0 0,0 0 0 0 0,0-1-1 0 0,0 1 1 0 0,0-2 0 0 0,0 1 0 0 0,0-1 0 0 0,-10-3-1 0 0,12 3-133 0 0,0 0-1 0 0,0 1 0 0 0,0 0 0 0 0,-1 0 0 0 0,1 0 1 0 0,-9 0-1 0 0,-20-3 782 0 0,-45-6 336 0 0,64 9-1059 0 0,0-1-1 0 0,0 2 1 0 0,0 0-1 0 0,0 1 1 0 0,-29 5-1 0 0,25-4-183 0 0,-116 20 1065 0 0,-80-13-321 0 0,-21 0 24 0 0,233-9-909 0 0,-136 15 510 0 0,88-6-406 0 0,-18 2 16 0 0,-87 5 0 0 0,-77-17 330 0 0,-133-14 997 0 0,265 9-1016 0 0,-110-2 147 0 0,174 9-634 0 0,-52 8 0 0 0,37 4-5222 0 0,23-3-652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18.997"/>
    </inkml:context>
    <inkml:brush xml:id="br0">
      <inkml:brushProperty name="width" value="0.1" units="cm"/>
      <inkml:brushProperty name="height" value="0.1" units="cm"/>
      <inkml:brushProperty name="color" value="#66CC00"/>
    </inkml:brush>
  </inkml:definitions>
  <inkml:trace contextRef="#ctx0" brushRef="#br0">2798 225 1495 0 0,'-33'0'1275'0'0,"-1"-1"0"0"0,-65-12-1 0 0,73 9-823 0 0,-1 2-1 0 0,0 0 1 0 0,1 2-1 0 0,-1 1 0 0 0,-44 6 1 0 0,-14 2-10 0 0,40-8-67 0 0,1-2 0 0 0,-1-2 0 0 0,-46-9 0 0 0,-97 0 546 0 0,131 10-858 0 0,-253 0 140 0 0,273 2-163 0 0,1 2 0 0 0,0 2 0 0 0,-47 10 0 0 0,52-7 9 0 0,-1-2 0 0 0,1-1-1 0 0,-1-1 1 0 0,-58-3 0 0 0,-116-19 453 0 0,156 14-411 0 0,-93-20-1 0 0,-45-27 847 0 0,151 41-595 0 0,0-1-33 0 0,-56-29-1 0 0,65 27-129 0 0,-2 1 1 0 0,0 2-1 0 0,-40-11 0 0 0,62 21-272 0 0,0 0 0 0 0,-1 0 0 0 0,1 1 0 0 0,-1 0 0 0 0,1 1 0 0 0,-1 0 0 0 0,1 0 0 0 0,-1 1 0 0 0,1 0 0 0 0,-15 6 0 0 0,3 0-703 0 0,1 1 0 0 0,0 1 0 0 0,-20 14 0 0 0,0 3-3765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20.239"/>
    </inkml:context>
    <inkml:brush xml:id="br0">
      <inkml:brushProperty name="width" value="0.1" units="cm"/>
      <inkml:brushProperty name="height" value="0.1" units="cm"/>
      <inkml:brushProperty name="color" value="#66CC00"/>
    </inkml:brush>
  </inkml:definitions>
  <inkml:trace contextRef="#ctx0" brushRef="#br0">5005 7 455 0 0,'-6'-1'459'0'0,"0"-1"0"0"0,-1 1-1 0 0,1 0 1 0 0,0 0-1 0 0,-1 1 1 0 0,1 0-1 0 0,-10 1 1 0 0,-4-1-208 0 0,-43-1 662 0 0,-111 14 0 0 0,-63 26-54 0 0,172-27-518 0 0,-54 8 245 0 0,0-4 0 0 0,-129-1 0 0 0,-34-8 170 0 0,105-1-306 0 0,-354 32 83 0 0,-49 15 479 0 0,437-43-659 0 0,-130-11 395 0 0,155-3-481 0 0,-308-15 265 0 0,45-15-330 0 0,259 20-151 0 0,35 6 12 0 0,-104 6 0 0 0,-85 18-80 0 0,263-15 4 0 0,-124 13-602 0 0,47-1-2890 0 0,17 1-815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09.064"/>
    </inkml:context>
    <inkml:brush xml:id="br0">
      <inkml:brushProperty name="width" value="0.1" units="cm"/>
      <inkml:brushProperty name="height" value="0.1" units="cm"/>
      <inkml:brushProperty name="color" value="#E71224"/>
    </inkml:brush>
  </inkml:definitions>
  <inkml:trace contextRef="#ctx0" brushRef="#br0">1881 149 12983 0 0,'-91'-84'3375'0'0,"86"80"-3334"0"0,0 0-1 0 0,-1 0 1 0 0,1 0 0 0 0,-1 1-1 0 0,1-1 1 0 0,-1 1 0 0 0,0 1 0 0 0,0-1-1 0 0,-1 1 1 0 0,1 0 0 0 0,0 1-1 0 0,-1 0 1 0 0,1 0 0 0 0,-1 0 0 0 0,-12 0-1 0 0,-8 2 624 0 0,1 2-1 0 0,-44 8 0 0 0,36-5-69 0 0,-18 3-110 0 0,-49 9 585 0 0,-187 8 0 0 0,94-20-192 0 0,97-10-465 0 0,1-5 0 0 0,-1-3-1 0 0,-163-44 1 0 0,231 49-818 0 0,0 1 0 0 0,-1 2 0 0 0,0 1 0 0 0,-35 0 0 0 0,4 8-3089 0 0,-1 8-3393 0 0,29-4 2425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46.779"/>
    </inkml:context>
    <inkml:brush xml:id="br0">
      <inkml:brushProperty name="width" value="0.1" units="cm"/>
      <inkml:brushProperty name="height" value="0.1" units="cm"/>
      <inkml:brushProperty name="color" value="#66CC00"/>
    </inkml:brush>
  </inkml:definitions>
  <inkml:trace contextRef="#ctx0" brushRef="#br0">1995 70 455 0 0,'-2'-2'103'0'0,"-1"0"0"0"0,1-1-1 0 0,-1 1 1 0 0,0 0-1 0 0,0 0 1 0 0,0 1-1 0 0,0-1 1 0 0,-1 1 0 0 0,1-1-1 0 0,0 1 1 0 0,-1 0-1 0 0,1 0 1 0 0,0 0-1 0 0,-1 1 1 0 0,1-1 0 0 0,-5 1-1 0 0,-1 0 137 0 0,-1 1-1 0 0,1 0 1 0 0,-1 1-1 0 0,-16 5 0 0 0,-76 12 234 0 0,88-17-189 0 0,0-1-1 0 0,-24 0 0 0 0,29-1-153 0 0,-107-11 1319 0 0,51 7-842 0 0,-19 2 76 0 0,-29-2-18 0 0,25-1-312 0 0,40 2 105 0 0,-95-16 0 0 0,91 9-98 0 0,-68-2 0 0 0,3 7-17 0 0,-144 0 52 0 0,209 7-352 0 0,0 2 0 0 0,-101 22 0 0 0,126-18-85 0 0,1 1 1 0 0,0 1-1 0 0,1 1 1 0 0,0 1-1 0 0,-29 19 1 0 0,5 0-293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49.857"/>
    </inkml:context>
    <inkml:brush xml:id="br0">
      <inkml:brushProperty name="width" value="0.1" units="cm"/>
      <inkml:brushProperty name="height" value="0.1" units="cm"/>
      <inkml:brushProperty name="color" value="#66CC00"/>
    </inkml:brush>
  </inkml:definitions>
  <inkml:trace contextRef="#ctx0" brushRef="#br0">2126 8 1839 0 0,'-1'-1'31'0'0,"0"0"0"0"0,0 1 0 0 0,0-1 0 0 0,-1 0-1 0 0,1 0 1 0 0,0 1 0 0 0,0-1 0 0 0,-1 1-1 0 0,1-1 1 0 0,0 1 0 0 0,-1 0 0 0 0,1-1-1 0 0,-1 1 1 0 0,1 0 0 0 0,0 0 0 0 0,-1 0-1 0 0,1 0 1 0 0,-1 0 0 0 0,1 0 0 0 0,-1 1-1 0 0,0-1 1 0 0,-34 13 221 0 0,23-8-317 0 0,0-1 148 0 0,0-1-1 0 0,0-1 0 0 0,0 0 1 0 0,0-1-1 0 0,-1 0 0 0 0,-17-2 1 0 0,10 1 745 0 0,-33 3-1 0 0,-28 9 584 0 0,-29 5-420 0 0,-217 6 1 0 0,3-7-407 0 0,298-14-532 0 0,-295 0 295 0 0,153-5-258 0 0,86 7-116 0 0,-143 25 0 0 0,116-11-2400 0 0,32-7-550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52.644"/>
    </inkml:context>
    <inkml:brush xml:id="br0">
      <inkml:brushProperty name="width" value="0.1" units="cm"/>
      <inkml:brushProperty name="height" value="0.1" units="cm"/>
      <inkml:brushProperty name="color" value="#66CC00"/>
    </inkml:brush>
  </inkml:definitions>
  <inkml:trace contextRef="#ctx0" brushRef="#br0">2487 90 1207 0 0,'-9'-3'156'0'0,"-1"0"-1"0"0,1 0 0 0 0,-1 1 1 0 0,1 0-1 0 0,-16 0 0 0 0,-13-3 755 0 0,-1-2 145 0 0,0 3 0 0 0,-61-1 0 0 0,-81 14 190 0 0,56-2-697 0 0,-229-16 608 0 0,74-1-390 0 0,-67-15-189 0 0,225 11-351 0 0,-159 3 0 0 0,-70 26-153 0 0,272-10-807 0 0,0 3-2940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04.245"/>
    </inkml:context>
    <inkml:brush xml:id="br0">
      <inkml:brushProperty name="width" value="0.1" units="cm"/>
      <inkml:brushProperty name="height" value="0.1" units="cm"/>
      <inkml:brushProperty name="color" value="#66CC00"/>
    </inkml:brush>
  </inkml:definitions>
  <inkml:trace contextRef="#ctx0" brushRef="#br0">2354 22 455 0 0,'1'-5'3094'0'0,"-8"12"-2908"0"0,4-5-42 0 0,1 0 0 0 0,-1 0-1 0 0,0-1 1 0 0,-1 1-1 0 0,1-1 1 0 0,0 0 0 0 0,0 1-1 0 0,-1-1 1 0 0,1-1-1 0 0,0 1 1 0 0,-6 0-1 0 0,5 0-39 0 0,0-1 0 0 0,0 1-1 0 0,0 0 1 0 0,0 1 0 0 0,0-1-1 0 0,0 1 1 0 0,-7 3-1 0 0,7-3-71 0 0,0 0-1 0 0,0-1 1 0 0,-1 1-1 0 0,1-1 0 0 0,-1 0 1 0 0,1 0-1 0 0,-1-1 1 0 0,1 1-1 0 0,-1-1 0 0 0,1 0 1 0 0,-7-1-1 0 0,-15 2 232 0 0,-20 2 511 0 0,-75-6-1 0 0,89 1-568 0 0,-102-5 597 0 0,-205-6 132 0 0,154 6-851 0 0,-28 1 156 0 0,-126-9 326 0 0,89 1-230 0 0,175 16-513 0 0,1 3-1 0 0,0 3 1 0 0,0 3 0 0 0,-75 22 0 0 0,73-15-3681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08.815"/>
    </inkml:context>
    <inkml:brush xml:id="br0">
      <inkml:brushProperty name="width" value="0.1" units="cm"/>
      <inkml:brushProperty name="height" value="0.1" units="cm"/>
      <inkml:brushProperty name="color" value="#66CC00"/>
    </inkml:brush>
  </inkml:definitions>
  <inkml:trace contextRef="#ctx0" brushRef="#br0">817 60 1375 0 0,'0'-2'84'0'0,"-1"-1"1"0"0,1 0-1 0 0,-1 1 0 0 0,0-1 0 0 0,1 1 0 0 0,-1-1 0 0 0,0 1 0 0 0,-1-1 0 0 0,1 1 0 0 0,0-1 0 0 0,-1 1 0 0 0,1 0 0 0 0,-3-3 0 0 0,2 4 44 0 0,0 0 1 0 0,0 0-1 0 0,0 0 0 0 0,0 1 1 0 0,0-1-1 0 0,0 0 1 0 0,0 1-1 0 0,0 0 1 0 0,-1-1-1 0 0,1 1 0 0 0,0 0 1 0 0,0 0-1 0 0,0 0 1 0 0,0 0-1 0 0,0 1 1 0 0,-1-1-1 0 0,-2 1 0 0 0,-53 9 203 0 0,-1-3 0 0 0,0-2 0 0 0,-86-5 0 0 0,8-19 1023 0 0,-3 0-276 0 0,120 18-1039 0 0,0 1 0 0 0,1 0-1 0 0,-1 2 1 0 0,1 0 0 0 0,-23 6-1 0 0,21-3-106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09.733"/>
    </inkml:context>
    <inkml:brush xml:id="br0">
      <inkml:brushProperty name="width" value="0.1" units="cm"/>
      <inkml:brushProperty name="height" value="0.1" units="cm"/>
      <inkml:brushProperty name="color" value="#66CC00"/>
    </inkml:brush>
  </inkml:definitions>
  <inkml:trace contextRef="#ctx0" brushRef="#br0">2161 22 863 0 0,'-43'-4'1054'0'0,"-48"2"0"0"0,37 1-322 0 0,-219 1 2211 0 0,186-2-2324 0 0,-73-6 274 0 0,102 5-559 0 0,-1 1 0 0 0,-114 13-1 0 0,39 1 42 0 0,-139-7 0 0 0,136-6-222 0 0,-140 18 0 0 0,17 13-2910 0 0,179-23-446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13.863"/>
    </inkml:context>
    <inkml:brush xml:id="br0">
      <inkml:brushProperty name="width" value="0.1" units="cm"/>
      <inkml:brushProperty name="height" value="0.1" units="cm"/>
      <inkml:brushProperty name="color" value="#66CC00"/>
    </inkml:brush>
  </inkml:definitions>
  <inkml:trace contextRef="#ctx0" brushRef="#br0">3082 212 3679 0 0,'-25'-17'355'0'0,"19"12"-234"0"0,-1 0 1 0 0,1 0-1 0 0,-1 1 1 0 0,0 0-1 0 0,1 1 1 0 0,-2-1-1 0 0,1 2 1 0 0,-15-5-1 0 0,15 6 12 0 0,0 1-1 0 0,0 0 0 0 0,0 1 1 0 0,-7 1-1 0 0,7-1-39 0 0,0 0 1 0 0,0 0-1 0 0,0-1 0 0 0,-7-1 0 0 0,5 0-88 0 0,-1-1 1 0 0,0 0-1 0 0,1-1 0 0 0,0 0 0 0 0,-1 0 0 0 0,1-1 0 0 0,-10-6 0 0 0,-4-4 44 0 0,-27-21-1 0 0,-18-12 61 0 0,57 41-27 0 0,1 1 0 0 0,-1 0 0 0 0,0 1-1 0 0,0 1 1 0 0,-1-1 0 0 0,1 2 0 0 0,-1-1 0 0 0,0 2 0 0 0,1 0-1 0 0,-1 0 1 0 0,-13 1 0 0 0,-12 3-32 0 0,-1 2 1 0 0,-41 11-1 0 0,-14 1 34 0 0,14-9-26 0 0,1-4 0 0 0,-1-3 0 0 0,-81-10 0 0 0,101 5 248 0 0,-1 2 0 0 0,1 4 0 0 0,-86 11 0 0 0,17 4-159 0 0,-162 2 0 0 0,107-13-10 0 0,-73 1 432 0 0,74-19-296 0 0,26 1 33 0 0,124 10-256 0 0,-1 2 0 0 0,-59 9-1 0 0,-42 26-432 0 0,122-32 338 0 0,-46 14-231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14.462"/>
    </inkml:context>
    <inkml:brush xml:id="br0">
      <inkml:brushProperty name="width" value="0.1" units="cm"/>
      <inkml:brushProperty name="height" value="0.1" units="cm"/>
      <inkml:brushProperty name="color" value="#66CC00"/>
    </inkml:brush>
  </inkml:definitions>
  <inkml:trace contextRef="#ctx0" brushRef="#br0">960 133 3423 0 0,'0'-4'120'0'0,"1"-1"0"0"0,-1 1 1 0 0,1 0-1 0 0,-1 0 0 0 0,-1 0 0 0 0,1 0 0 0 0,-1-1 0 0 0,1 1 0 0 0,-2-4 0 0 0,1 6-87 0 0,-1 0 0 0 0,1 0 0 0 0,0 1 0 0 0,0-1 1 0 0,-1 0-1 0 0,1 1 0 0 0,0-1 0 0 0,-1 1 0 0 0,0 0 1 0 0,1-1-1 0 0,-1 1 0 0 0,0 0 0 0 0,0 0 0 0 0,0 0 0 0 0,1 0 1 0 0,-1 0-1 0 0,0 1 0 0 0,0-1 0 0 0,-4 0 0 0 0,-62-17 525 0 0,-2 4-1 0 0,-100-8 0 0 0,-143 16 1107 0 0,255 8-1610 0 0,-69 13-1 0 0,50 2-2522 0 0,38-4-225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14.888"/>
    </inkml:context>
    <inkml:brush xml:id="br0">
      <inkml:brushProperty name="width" value="0.1" units="cm"/>
      <inkml:brushProperty name="height" value="0.1" units="cm"/>
      <inkml:brushProperty name="color" value="#66CC00"/>
    </inkml:brush>
  </inkml:definitions>
  <inkml:trace contextRef="#ctx0" brushRef="#br0">1364 0 1375 0 0,'-172'2'926'0'0,"50"1"186"0"0,-341 12 218 0 0,172 5-1082 0 0,187-15-216 0 0,-55 12-32 0 0,107-7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01.188"/>
    </inkml:context>
    <inkml:brush xml:id="br0">
      <inkml:brushProperty name="width" value="0.1" units="cm"/>
      <inkml:brushProperty name="height" value="0.1" units="cm"/>
      <inkml:brushProperty name="color" value="#66CC00"/>
    </inkml:brush>
  </inkml:definitions>
  <inkml:trace contextRef="#ctx0" brushRef="#br0">1839 133 2471 0 0,'-74'-45'2256'0'0,"60"39"-1709"0"0,1 1 0 0 0,-1 0 0 0 0,0 1 0 0 0,0 1-1 0 0,-1 0 1 0 0,-20-1 0 0 0,16 2-80 0 0,-43-3 1099 0 0,-86 3 0 0 0,4 1-369 0 0,-226-10 694 0 0,171 26-1049 0 0,88-4-191 0 0,69-9-374 0 0,1-2 0 0 0,-64-8 0 0 0,-80-23 394 0 0,144 22-604 0 0,-40-6 219 0 0,73 14-483 0 0,0 0 1 0 0,-1 1-1 0 0,1 0 0 0 0,0 1 1 0 0,0-1-1 0 0,0 2 0 0 0,-14 3 1 0 0,3 2-1230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09.553"/>
    </inkml:context>
    <inkml:brush xml:id="br0">
      <inkml:brushProperty name="width" value="0.1" units="cm"/>
      <inkml:brushProperty name="height" value="0.1" units="cm"/>
      <inkml:brushProperty name="color" value="#E71224"/>
    </inkml:brush>
  </inkml:definitions>
  <inkml:trace contextRef="#ctx0" brushRef="#br0">1479 21 11951 0 0,'-15'-5'397'0'0,"-1"1"-1"0"0,1 0 0 0 0,-1 1 0 0 0,-27-1 1 0 0,-64 4 1689 0 0,3 8-1548 0 0,-42 2 800 0 0,-422 12 4786 0 0,408-11-5600 0 0,-86 11-2536 0 0,204-15 336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02.404"/>
    </inkml:context>
    <inkml:brush xml:id="br0">
      <inkml:brushProperty name="width" value="0.1" units="cm"/>
      <inkml:brushProperty name="height" value="0.1" units="cm"/>
      <inkml:brushProperty name="color" value="#66CC00"/>
    </inkml:brush>
  </inkml:definitions>
  <inkml:trace contextRef="#ctx0" brushRef="#br0">1456 85 3967 0 0,'-8'-8'564'0'0,"-1"0"-1"0"0,1 1 0 0 0,-1 1 0 0 0,0-1 0 0 0,-1 1 1 0 0,1 1-1 0 0,-1 0 0 0 0,0 0 0 0 0,-11-3 0 0 0,4 5-182 0 0,0 1-1 0 0,0 1 0 0 0,1 1 1 0 0,-1 0-1 0 0,0 1 1 0 0,-28 5-1 0 0,19-2-67 0 0,-48 0-1 0 0,-187-7 2082 0 0,137 3-586 0 0,-368-17 46 0 0,491 17-1880 0 0,-103-8 430 0 0,52 11-1362 0 0,41-1-720 0 0,1 0 0 0 0,-19 7 1 0 0,7 0-4054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04.175"/>
    </inkml:context>
    <inkml:brush xml:id="br0">
      <inkml:brushProperty name="width" value="0.1" units="cm"/>
      <inkml:brushProperty name="height" value="0.1" units="cm"/>
      <inkml:brushProperty name="color" value="#66CC00"/>
    </inkml:brush>
  </inkml:definitions>
  <inkml:trace contextRef="#ctx0" brushRef="#br0">1999 68 1375 0 0,'-21'-12'3706'0'0,"-82"-30"612"0"0,92 38-4028 0 0,0 1 0 0 0,0 1-1 0 0,-1 0 1 0 0,-12 0-1 0 0,-23 1 457 0 0,1 3 0 0 0,0 2-1 0 0,-67 14 1 0 0,112-18-735 0 0,-28 5 310 0 0,-37 8 214 0 0,-1-4 0 0 0,-113 3 0 0 0,-108-9 485 0 0,87 1-200 0 0,129-8-366 0 0,-85-14-1 0 0,-55-3-90 0 0,187 21-440 0 0,0 0-1 0 0,0 2 1 0 0,-1 1 0 0 0,1 1-1 0 0,1 1 1 0 0,-34 11-1 0 0,50-13-979 0 0,1 0-1 0 0,-1 0 0 0 0,1 1 1 0 0,-13 8-1 0 0,-3 6-4550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22.812"/>
    </inkml:context>
    <inkml:brush xml:id="br0">
      <inkml:brushProperty name="width" value="0.1" units="cm"/>
      <inkml:brushProperty name="height" value="0.1" units="cm"/>
      <inkml:brushProperty name="color" value="#66CC00"/>
    </inkml:brush>
  </inkml:definitions>
  <inkml:trace contextRef="#ctx0" brushRef="#br0">2616 72 455 0 0,'-21'10'476'0'0,"0"-1"0"0"0,-43 12 0 0 0,55-20-291 0 0,0 0-1 0 0,1 0 0 0 0,-1-1 0 0 0,1-1 0 0 0,-1 1 0 0 0,1-2 0 0 0,-1 1 0 0 0,1-1 0 0 0,-1 0 0 0 0,1-1 0 0 0,-13-6 0 0 0,9 5 300 0 0,1 0-1 0 0,-1 1 1 0 0,0 0 0 0 0,-22-3-1 0 0,27 6-401 0 0,-414-38 1477 0 0,332 27-1053 0 0,-93 0 0 0 0,134 9-327 0 0,-111-5 459 0 0,-341 1 448 0 0,284 19-979 0 0,-179 17 119 0 0,320-18-411 0 0,-81 23 0 0 0,91-18-69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25.663"/>
    </inkml:context>
    <inkml:brush xml:id="br0">
      <inkml:brushProperty name="width" value="0.1" units="cm"/>
      <inkml:brushProperty name="height" value="0.1" units="cm"/>
      <inkml:brushProperty name="color" value="#66CC00"/>
    </inkml:brush>
  </inkml:definitions>
  <inkml:trace contextRef="#ctx0" brushRef="#br0">1045 25 2759 0 0,'-183'-8'1125'0'0,"-13"-1"62"0"0,120 4-765 0 0,-1 2-1 0 0,-128 14 0 0 0,38 19-250 0 0,76-12-267 0 0,41-10-67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26.562"/>
    </inkml:context>
    <inkml:brush xml:id="br0">
      <inkml:brushProperty name="width" value="0.1" units="cm"/>
      <inkml:brushProperty name="height" value="0.1" units="cm"/>
      <inkml:brushProperty name="color" value="#66CC00"/>
    </inkml:brush>
  </inkml:definitions>
  <inkml:trace contextRef="#ctx0" brushRef="#br0">2170 4 2303 0 0,'-8'-2'225'0'0,"-1"1"-1"0"0,1 1 1 0 0,-1-1-1 0 0,1 1 1 0 0,-1 1 0 0 0,1-1-1 0 0,-1 2 1 0 0,1-1-1 0 0,-11 4 1 0 0,-11 1-109 0 0,-95 20 69 0 0,72-14-2 0 0,-66 7-1 0 0,-159-14 1055 0 0,171-6-706 0 0,-185 13 513 0 0,-76-1-481 0 0,196-12-648 0 0,-180 22 1 0 0,263-13-1934 0 0,-1-2-722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38.926"/>
    </inkml:context>
    <inkml:brush xml:id="br0">
      <inkml:brushProperty name="width" value="0.1" units="cm"/>
      <inkml:brushProperty name="height" value="0.1" units="cm"/>
      <inkml:brushProperty name="color" value="#66CC00"/>
    </inkml:brush>
  </inkml:definitions>
  <inkml:trace contextRef="#ctx0" brushRef="#br0">2782 14 919 0 0,'-1'-1'20'0'0,"0"1"0"0"0,0 0 0 0 0,1 0-1 0 0,-1 0 1 0 0,0-1 0 0 0,0 1 0 0 0,1 0-1 0 0,-1-1 1 0 0,0 1 0 0 0,1 0-1 0 0,-1-1 1 0 0,0 1 0 0 0,1-1 0 0 0,-1 1-1 0 0,1-1 1 0 0,-2-1 0 0 0,2 2 70 0 0,0 0 1 0 0,0-1-1 0 0,-1 1 0 0 0,1-1 1 0 0,0 1-1 0 0,-1 0 1 0 0,1-1-1 0 0,-1 1 0 0 0,1 0 1 0 0,0-1-1 0 0,-1 1 1 0 0,1 0-1 0 0,-1-1 0 0 0,1 1 1 0 0,-1 0-1 0 0,1 0 1 0 0,-1 0-1 0 0,1 0 0 0 0,-1-1 1 0 0,1 1-1 0 0,-1 0 0 0 0,1 0 1 0 0,-1 0-1 0 0,1 0 1 0 0,-1 0-1 0 0,1 0 0 0 0,-1 0 1 0 0,1 0-1 0 0,-1 1 1 0 0,1-1-1 0 0,-1 0 0 0 0,1 0 1 0 0,-1 0-1 0 0,1 0 1 0 0,-1 1-1 0 0,0 0 0 0 0,-9 3 148 0 0,1 0-1 0 0,-1 0 1 0 0,0-1-1 0 0,0 0 1 0 0,0 0-1 0 0,0-1 0 0 0,-1-1 1 0 0,-20 1-1 0 0,26-1-94 0 0,-65 1 911 0 0,47-2-704 0 0,0 1 0 0 0,0 0 1 0 0,-33 8-1 0 0,9 2-49 0 0,-92 11 1 0 0,125-22-123 0 0,0 0 0 0 0,-27-6 1 0 0,-7 1 160 0 0,-2 2-40 0 0,-111-1 358 0 0,-200 22 72 0 0,278-13-476 0 0,-138-11-1 0 0,78 0-75 0 0,43 3 41 0 0,-30 1 16 0 0,74 3-45 0 0,-91-10 0 0 0,58-4-8 0 0,-92-1 0 0 0,147 13-170 0 0,1 3 0 0 0,-1 0 0 0 0,1 2 1 0 0,0 2-1 0 0,0 0 0 0 0,-34 13 0 0 0,-29 16-890 0 0,43-17-124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4:40.626"/>
    </inkml:context>
    <inkml:brush xml:id="br0">
      <inkml:brushProperty name="width" value="0.1" units="cm"/>
      <inkml:brushProperty name="height" value="0.1" units="cm"/>
      <inkml:brushProperty name="color" value="#66CC00"/>
    </inkml:brush>
  </inkml:definitions>
  <inkml:trace contextRef="#ctx0" brushRef="#br0">2870 78 455 0 0,'-3'-2'149'0'0,"0"0"0"0"0,-1 0 0 0 0,1 0 0 0 0,0 0 0 0 0,-1 1-1 0 0,1-1 1 0 0,-1 1 0 0 0,1 0 0 0 0,-1 0 0 0 0,0 0-1 0 0,1 0 1 0 0,-1 0 0 0 0,0 1 0 0 0,0 0 0 0 0,-6 0-1 0 0,-22-3-121 0 0,-15-8 291 0 0,-124-24 2279 0 0,139 30-2071 0 0,0 2 0 0 0,0 1 0 0 0,-45 3 0 0 0,25 3-270 0 0,-121 16 107 0 0,80-2-296 0 0,-159 12 0 0 0,27-24 193 0 0,-134 6 779 0 0,88-20-308 0 0,135 0-458 0 0,54 5-162 0 0,-145 15-1 0 0,68 0-56 0 0,-39 5 20 0 0,167-11-211 0 0,-55 19 0 0 0,46-11-213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49.333"/>
    </inkml:context>
    <inkml:brush xml:id="br0">
      <inkml:brushProperty name="width" value="0.1" units="cm"/>
      <inkml:brushProperty name="height" value="0.1" units="cm"/>
      <inkml:brushProperty name="color" value="#66CC00"/>
    </inkml:brush>
  </inkml:definitions>
  <inkml:trace contextRef="#ctx0" brushRef="#br0">4476 186 4831 0 0,'-1'-1'45'0'0,"1"-1"0"0"0,-1 1 0 0 0,1-1 0 0 0,-1 1 0 0 0,0-1 0 0 0,1 1 0 0 0,-1 0-1 0 0,0-1 1 0 0,0 1 0 0 0,0 0 0 0 0,0 0 0 0 0,0 0 0 0 0,0 0 0 0 0,0 0-1 0 0,-1 0 1 0 0,1 0 0 0 0,0 0 0 0 0,0 0 0 0 0,-1 0 0 0 0,1 1 0 0 0,-1-1 0 0 0,1 1-1 0 0,0-1 1 0 0,-1 1 0 0 0,-2-1 0 0 0,-22-9 4311 0 0,-40-8 0 0 0,-138-8 3445 0 0,7 20-5504 0 0,179 6-2094 0 0,-175-9 1057 0 0,-335-21 505 0 0,502 27-1698 0 0,-169-10 342 0 0,-112-12-149 0 0,200 13-130 0 0,-182 5-1 0 0,161 16-68 0 0,-80-1 22 0 0,-171 6 45 0 0,-62 3-64 0 0,21-19 64 0 0,166-10-92 0 0,98 2-8 0 0,-26 3-28 0 0,172 7 0 0 0,-44 2 0 0 0,51-2 0 0 0,0 1 0 0 0,0-1 0 0 0,0 1 0 0 0,0 0 0 0 0,0 0 0 0 0,1 0 0 0 0,-1 0 0 0 0,0 0 0 0 0,1 1 0 0 0,-1-1 0 0 0,1 1 0 0 0,-1-1 0 0 0,1 1 0 0 0,0 0 0 0 0,-3 3 0 0 0,3-2 0 0 0,0 1 0 0 0,1-1 0 0 0,-1 1 0 0 0,1 0 0 0 0,0-1 0 0 0,0 1 0 0 0,0 0 0 0 0,0 0 0 0 0,1 0 0 0 0,0 0 0 0 0,-1 0 0 0 0,2 0 0 0 0,-1-1 0 0 0,0 1 0 0 0,1 0 0 0 0,-1 0 0 0 0,3 5 0 0 0,1 7 0 0 0,1-1 0 0 0,12 26 0 0 0,18 34 0 0 0,37 82 0 0 0,-37-44 0 0 0,-25-77 0 0 0,63 252 80 0 0,-65-247-67 0 0,-2 1 0 0 0,-2-1-1 0 0,-2 1 1 0 0,-4 59 0 0 0,-2 72 104 0 0,4-169-98 0 0,0-3-17 0 0,0 1 0 0 0,0-1 0 0 0,0 0 0 0 0,0 1-1 0 0,0-1 1 0 0,0 1 0 0 0,0-1 0 0 0,0 1 0 0 0,0-1-1 0 0,1 1 1 0 0,-1-1 0 0 0,1 0 0 0 0,-1 1 0 0 0,1-1-1 0 0,-1 0 1 0 0,1 1 0 0 0,0-1 0 0 0,0 0 0 0 0,-1 0-1 0 0,1 0 1 0 0,0 0 0 0 0,0 0 0 0 0,0 0 0 0 0,0 0-1 0 0,0 0 1 0 0,1 0 0 0 0,-1 0 0 0 0,0 0-1 0 0,0 0 1 0 0,3 0 0 0 0,61 37-2 0 0,-4-15 0 0 0,1-2 0 0 0,82 17 0 0 0,136 12 0 0 0,-236-42 0 0 0,38 5 0 0 0,366 45 0 0 0,-428-57 0 0 0,694 22 0 0 0,-354-29 0 0 0,251-1 0 0 0,-386 9 0 0 0,-4 3 0 0 0,-132-6 0 0 0,81 2 0 0 0,-125-2 0 0 0,1-1 0 0 0,83-17 0 0 0,-97 14 0 0 0,-13 1 11 0 0,0 0-1 0 0,-1-1 1 0 0,1 0 0 0 0,-1-2-1 0 0,0 0 1 0 0,0-1 0 0 0,-1-1-1 0 0,18-12 1 0 0,-25 14-4 0 0,0-1 0 0 0,-1 0 0 0 0,1 0-1 0 0,-2-1 1 0 0,1-1 0 0 0,-2 1 0 0 0,1-1 0 0 0,-1 0 0 0 0,-1-1 0 0 0,1 1-1 0 0,-2-1 1 0 0,0-1 0 0 0,7-20 0 0 0,37-156 76 0 0,-41 146-50 0 0,-2 1-1 0 0,1-70 1 0 0,-8 84 1 0 0,-1 0 0 0 0,-2 0 0 0 0,0 1 0 0 0,-2-1 0 0 0,-1 1 0 0 0,-12-28 0 0 0,-72-148 353 0 0,82 184-361 0 0,-110-205 166 0 0,114 214-361 0 0,2 3-223 0 0,1 1 0 0 0,-2-1 0 0 0,1 1 1 0 0,-1 0-1 0 0,-6-7 0 0 0,-2 1-1040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5:52.168"/>
    </inkml:context>
    <inkml:brush xml:id="br0">
      <inkml:brushProperty name="width" value="0.1" units="cm"/>
      <inkml:brushProperty name="height" value="0.1" units="cm"/>
      <inkml:brushProperty name="color" value="#66CC00"/>
    </inkml:brush>
  </inkml:definitions>
  <inkml:trace contextRef="#ctx0" brushRef="#br0">5154 288 4631 0 0,'1'0'163'0'0,"0"0"-1"0"0,0 0 0 0 0,0-1 1 0 0,1 1-1 0 0,-1-1 0 0 0,0 1 0 0 0,0-1 1 0 0,0 1-1 0 0,0-1 0 0 0,0 1 1 0 0,0-1-1 0 0,0 0 0 0 0,0 0 0 0 0,0 0 1 0 0,0 1-1 0 0,0-1 0 0 0,0 0 0 0 0,-1 0 1 0 0,1 0-1 0 0,0 0 0 0 0,-1 0 1 0 0,1-1-1 0 0,0-1 0 0 0,0 2 37 0 0,-1 1 0 0 0,0-1 0 0 0,1 0 0 0 0,-1 0 0 0 0,0 0 0 0 0,0 1 0 0 0,1-1 1 0 0,-1 0-1 0 0,0 0 0 0 0,0 0 0 0 0,0 0 0 0 0,0 0 0 0 0,0 0 0 0 0,0 1 0 0 0,-1-1 0 0 0,1 0 0 0 0,0 0 0 0 0,0 0 0 0 0,0 0 0 0 0,-1 1 0 0 0,1-1 0 0 0,-1 0 0 0 0,1 0 0 0 0,0 1 0 0 0,-1-1 0 0 0,1 0 0 0 0,-1 1 0 0 0,0-1 0 0 0,1 0 0 0 0,-1 1 0 0 0,1-1 0 0 0,-1 1 0 0 0,0-1 1 0 0,0 0-1 0 0,-5-1 269 0 0,0 1 1 0 0,0 0 0 0 0,0-1 0 0 0,0 2 0 0 0,0-1 0 0 0,0 1 0 0 0,0 0 0 0 0,0 0 0 0 0,-8 2 0 0 0,-11-1 132 0 0,-51 2 403 0 0,39-4-644 0 0,-37 6-1 0 0,43-2-151 0 0,-420 26 1389 0 0,209-11-944 0 0,-18 1-93 0 0,0-21-194 0 0,-67 1-809 0 0,92 4 1611 0 0,-97-18-845 0 0,189 6-213 0 0,-42 0 62 0 0,57 8-111 0 0,-162 4 97 0 0,-128 41-22 0 0,232-19-139 0 0,48-8 19 0 0,44-10 125 0 0,5-1-34 0 0,44 0-60 0 0,4 1-22 0 0,0-2 0 0 0,-1-2 0 0 0,-69-3 0 0 0,54-3-25 0 0,-15-2 0 0 0,-108-13 64 0 0,173 17-64 0 0,-7-2 0 0 0,-1 1 0 0 0,0 0 0 0 0,0 2 0 0 0,0 0 0 0 0,0 0 0 0 0,-18 4 0 0 0,28-3-1 0 0,-25 4 12 0 0,29-5-3 0 0,0 0 1 0 0,-1 0-1 0 0,1 0 0 0 0,0 0 0 0 0,0 0 0 0 0,0-1 0 0 0,0 1 0 0 0,0 0 0 0 0,-1-1 0 0 0,1 1 0 0 0,0-1 0 0 0,0 1 0 0 0,0-1 0 0 0,0 1 1 0 0,0-1-1 0 0,0 0 0 0 0,0 1 0 0 0,0-1 0 0 0,1 0 0 0 0,-1 0 0 0 0,-1-1 0 0 0,1 1-5 0 0,1 0 0 0 0,-1 1-1 0 0,0-1 1 0 0,1 0 0 0 0,-1 1-1 0 0,0-1 1 0 0,1 0 0 0 0,-1 1 0 0 0,0-1-1 0 0,0 1 1 0 0,1 0 0 0 0,-1-1-1 0 0,0 1 1 0 0,0 0 0 0 0,0-1 0 0 0,0 1-1 0 0,0 0 1 0 0,1 0 0 0 0,-1 0 0 0 0,0-1-1 0 0,0 1 1 0 0,0 0 0 0 0,0 0-1 0 0,0 1 1 0 0,0-1 0 0 0,0 0 0 0 0,0 0-1 0 0,0 1 1 0 0,-1-1 1 0 0,0 1 1 0 0,0-1-1 0 0,1 1 0 0 0,-1 0 1 0 0,0 0-1 0 0,1 0 1 0 0,-1 0-1 0 0,1 0 0 0 0,-1 0 1 0 0,1 1-1 0 0,0-1 0 0 0,0 0 1 0 0,-3 3-1 0 0,1 1-4 0 0,0 0 0 0 0,0 0 0 0 0,-1 0 0 0 0,0-1 0 0 0,0 1 0 0 0,0-1 0 0 0,-1 0 0 0 0,1-1 0 0 0,-1 1 0 0 0,0-1 0 0 0,0 0 0 0 0,0 0 0 0 0,0 0 0 0 0,-1 0 0 0 0,1-1 0 0 0,-9 2 0 0 0,7-2 11 0 0,0 0-1 0 0,1 0 1 0 0,-1 1 0 0 0,1 0-1 0 0,-6 3 1 0 0,-34 7-11 0 0,42-12 3 0 0,1 0 0 0 0,-1 0 1 0 0,0 1-1 0 0,1-1 0 0 0,-1 1 0 0 0,1-1 0 0 0,-1 1 1 0 0,1 0-1 0 0,-5 5 0 0 0,6-6-1 0 0,1 1-1 0 0,0 0 1 0 0,0-1-1 0 0,0 1 1 0 0,0 0 0 0 0,0 0-1 0 0,1 0 1 0 0,-1 0-1 0 0,0 0 1 0 0,1 0 0 0 0,0 0-1 0 0,-1 0 1 0 0,1 0-1 0 0,0 1 1 0 0,0-1 0 0 0,0 0-1 0 0,0 0 1 0 0,0 0-1 0 0,1 3 1 0 0,3 21-1 0 0,-1-10 2 0 0,-1-1 0 0 0,-1 1 0 0 0,-1 28 0 0 0,-7 44 231 0 0,4-36-158 0 0,-3 0 1 0 0,-12 51-1 0 0,16-90-64 0 0,0 0 1 0 0,1 0-1 0 0,0 1 0 0 0,0-1 1 0 0,2 0-1 0 0,3 24 0 0 0,22 80 83 0 0,-18-85-88 0 0,-5-19-3 0 0,1 0 0 0 0,0 0-1 0 0,1 0 1 0 0,0-1 0 0 0,1 1 0 0 0,1-1-1 0 0,0-1 1 0 0,0 1 0 0 0,1-1 0 0 0,1-1-1 0 0,0 1 1 0 0,0-2 0 0 0,1 1 0 0 0,0-1 0 0 0,1-1-1 0 0,18 12 1 0 0,15 8-4 0 0,1-3 0 0 0,71 28 0 0 0,-58-32 21 0 0,2-2 1 0 0,118 20-1 0 0,-73-24-21 0 0,189 23 0 0 0,2-25 0 0 0,-50-13 0 0 0,68-7 0 0 0,-109 8 0 0 0,418-6 0 0 0,-435 3 0 0 0,95 0 0 0 0,85 28 0 0 0,-226-18 53 0 0,150 8-42 0 0,-232-12-11 0 0,0-3 0 0 0,114-13 0 0 0,-112 6 0 0 0,-41 5 0 0 0,1-1 0 0 0,-1-1 0 0 0,35-9 0 0 0,-9-3 48 0 0,-1-1 0 0 0,-1-2 0 0 0,72-41 0 0 0,-61 22 60 0 0,-1-3 0 0 0,-2-2 0 0 0,89-91 0 0 0,-127 115-76 0 0,0 0-1 0 0,-1-2 1 0 0,-1 0 0 0 0,0 0-1 0 0,-2-1 1 0 0,10-24 0 0 0,-5 5 89 0 0,-2-2 0 0 0,12-60 0 0 0,-22 82-71 0 0,-2 0 0 0 0,-1 0 0 0 0,0 0 0 0 0,-1 0 0 0 0,-2 0 0 0 0,0 0 0 0 0,-6-24 0 0 0,-3-2 78 0 0,-32-86-1 0 0,0 37 81 0 0,-4 2 0 0 0,-61-90 0 0 0,52 90-3415 0 0,2-2-4336 0 0,32 57-1539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8:14.281"/>
    </inkml:context>
    <inkml:brush xml:id="br0">
      <inkml:brushProperty name="width" value="0.1" units="cm"/>
      <inkml:brushProperty name="height" value="0.1" units="cm"/>
      <inkml:brushProperty name="color" value="#66CC00"/>
    </inkml:brush>
  </inkml:definitions>
  <inkml:trace contextRef="#ctx0" brushRef="#br0">0 61 455 0 0,'7'-4'648'0'0,"0"0"-1"0"0,0 0 1 0 0,0 1-1 0 0,0 0 0 0 0,1 0 1 0 0,-1 1-1 0 0,1 0 1 0 0,13-2-1 0 0,-11 2-222 0 0,-1 1-171 0 0,-1 0 0 0 0,1 1 0 0 0,0 0 0 0 0,-1 1-1 0 0,1-1 1 0 0,0 2 0 0 0,8 1 0 0 0,38 4 558 0 0,-51-7-759 0 0,33 0 537 0 0,65-8 0 0 0,-12-6 550 0 0,133-5-1 0 0,-157 21-979 0 0,0 3 1 0 0,106 20-1 0 0,-135-20 3 0 0,-1-2-1 0 0,1-1 0 0 0,54-4 1 0 0,-46 0 80 0 0,70 5 0 0 0,274 29 32 0 0,-76-34 338 0 0,-179 2-490 0 0,-81 1-25 0 0,71-6 1 0 0,-105 3-107 0 0,211-16 91 0 0,-131 20-56 0 0,122 19-1 0 0,-158-15 47 0 0,0-4 0 0 0,1-2 0 0 0,73-11 0 0 0,-3 1 15 0 0,218-17 218 0 0,-239 19-280 0 0,-59 2-10 0 0,-1 3 0 0 0,90 7 0 0 0,198 6-16 0 0,-231-11 0 0 0,-52 1 0 0 0,0-1 0 0 0,1 2 0 0 0,86 14 0 0 0,-97-9 10 0 0,20 4 23 0 0,-62-8-30 0 0,1-1 1 0 0,-1 1 0 0 0,0 1-1 0 0,0-1 1 0 0,0 1-1 0 0,-1 0 1 0 0,1 0-1 0 0,5 4 1 0 0,-11-6-5 0 0,1-1 0 0 0,-1 0-1 0 0,0 1 1 0 0,0-1 0 0 0,0 0 0 0 0,1 1 0 0 0,-1-1-1 0 0,0 0 1 0 0,0 1 0 0 0,0-1 0 0 0,0 0 0 0 0,0 1-1 0 0,0-1 1 0 0,0 1 0 0 0,0-1 0 0 0,1 0 0 0 0,-1 1-1 0 0,-1-1 1 0 0,1 1 0 0 0,0-1 0 0 0,0 0 0 0 0,0 1-1 0 0,0-1 1 0 0,0 1 0 0 0,0-1 0 0 0,0 0 0 0 0,0 1-1 0 0,-1-1 1 0 0,1 0 0 0 0,0 1 0 0 0,0-1 0 0 0,0 0 0 0 0,-1 1-1 0 0,1-1 1 0 0,0 0 0 0 0,-1 0 0 0 0,1 1 0 0 0,0-1-1 0 0,-1 0 1 0 0,1 0 0 0 0,0 1 0 0 0,-1-1 0 0 0,-19 13-2953 0 0,-1 0-3892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29.438"/>
    </inkml:context>
    <inkml:brush xml:id="br0">
      <inkml:brushProperty name="width" value="0.1" units="cm"/>
      <inkml:brushProperty name="height" value="0.1" units="cm"/>
      <inkml:brushProperty name="color" value="#E71224"/>
    </inkml:brush>
  </inkml:definitions>
  <inkml:trace contextRef="#ctx0" brushRef="#br0">1991 88 10279 0 0,'-3'-1'466'0'0,"-26"-8"159"0"0,26 8-728 0 0,3-2-831 0 0,5-23-1298 0 0,-4 24 1474 0 0,-2 0-230 0 0,-5-11 3024 0 0,0 15-866 0 0,-14 6-25 0 0,14-7-156 0 0,2 2-70 0 0,-47 22 1952 0 0,46-22-2389 0 0,0 0-44 0 0,-16 8-182 0 0,16-8-86 0 0,0-1-11 0 0,-20 9-20 0 0,-5-3-71 0 0,-23 1-1 0 0,31-7 76 0 0,-1 1 27 0 0,-12 1 640 0 0,-52 1 1 0 0,61-5-727 0 0,-4 0-7 0 0,-11-2 17 0 0,-127-7 412 0 0,-50-25 151 0 0,22 2-242 0 0,42 8 38 0 0,74 10 121 0 0,-88-4 0 0 0,66 18 19 0 0,-115 16-1 0 0,101-5-7034 0 0,81-8-1030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8:19.140"/>
    </inkml:context>
    <inkml:brush xml:id="br0">
      <inkml:brushProperty name="width" value="0.1" units="cm"/>
      <inkml:brushProperty name="height" value="0.1" units="cm"/>
      <inkml:brushProperty name="color" value="#66CC00"/>
    </inkml:brush>
  </inkml:definitions>
  <inkml:trace contextRef="#ctx0" brushRef="#br0">19 184 4895 0 0,'-1'0'27'0'0,"1"-1"0"0"0,0 1-1 0 0,0 0 1 0 0,-1-1 0 0 0,1 1-1 0 0,0 0 1 0 0,-1-1-1 0 0,1 1 1 0 0,0 0 0 0 0,-1 0-1 0 0,1 0 1 0 0,0-1 0 0 0,-1 1-1 0 0,1 0 1 0 0,-1 0 0 0 0,1 0-1 0 0,0 0 1 0 0,-1 0-1 0 0,1 0 1 0 0,-1 0 0 0 0,1 0-1 0 0,-1 0 1 0 0,1 0 0 0 0,0 0-1 0 0,-1 0 1 0 0,1 0 0 0 0,-1 0-1 0 0,1 0 1 0 0,-1 0-1 0 0,1 0 1 0 0,0 0 0 0 0,-1 1-1 0 0,1-1 1 0 0,0 0 0 0 0,-1 0-1 0 0,1 0 1 0 0,0 1-1 0 0,-1-1 1 0 0,1 0 0 0 0,0 1-1 0 0,-1-1 1 0 0,1 0 0 0 0,0 1-1 0 0,0-1 1 0 0,-1 0 0 0 0,1 1-1 0 0,0-1 1 0 0,0 0-1 0 0,0 1 1 0 0,-1-1 0 0 0,1 1-1 0 0,0-1 1 0 0,0 0 0 0 0,0 1-1 0 0,0 0 17 0 0,0 0-1 0 0,0 0 1 0 0,-1 0-1 0 0,1-1 1 0 0,0 1-1 0 0,0 0 1 0 0,1 0-1 0 0,-1 0 1 0 0,0 0-1 0 0,0-1 1 0 0,0 1-1 0 0,0 0 1 0 0,1 0-1 0 0,-1 0 1 0 0,0-1-1 0 0,1 1 1 0 0,-1 0-1 0 0,1 0 1 0 0,-1-1-1 0 0,1 1 1 0 0,-1-1-1 0 0,1 1 1 0 0,-1 0-1 0 0,1-1 0 0 0,0 1 1 0 0,-1-1-1 0 0,1 1 1 0 0,0-1-1 0 0,-1 1 1 0 0,1-1-1 0 0,0 0 1 0 0,0 1-1 0 0,-1-1 1 0 0,2 1-1 0 0,16 4 484 0 0,0-1-1 0 0,1-1 0 0 0,-1 0 1 0 0,1-1-1 0 0,33-1 0 0 0,87 1 442 0 0,-83 1-697 0 0,0-2 1 0 0,0-3-1 0 0,64-9 0 0 0,142-30 658 0 0,-91 17-613 0 0,112 0-121 0 0,-201 20-132 0 0,-22-3 257 0 0,0-2 1 0 0,109-32-1 0 0,-165 40-306 0 0,22-4 69 0 0,0 1 1 0 0,0 1 0 0 0,44 2-1 0 0,-42 3-85 0 0,-23-1 11 0 0,0-1 1 0 0,-1 1 0 0 0,1-1-1 0 0,0 0 1 0 0,0 0 0 0 0,-1-1 0 0 0,1 1-1 0 0,9-3 1 0 0,-4 0 44 0 0,1 1 0 0 0,0 1 0 0 0,-1-1 0 0 0,1 2 0 0 0,0 0 0 0 0,14 1 1 0 0,7 0 19 0 0,-31-1-69 0 0,-1 0 0 0 0,1 1-1 0 0,-1-1 1 0 0,1 0 0 0 0,-1 0-1 0 0,1 1 1 0 0,-1-1 0 0 0,1 0-1 0 0,-1 1 1 0 0,1-1 0 0 0,-1 0 0 0 0,0 1-1 0 0,1-1 1 0 0,-1 1 0 0 0,0-1-1 0 0,1 1 1 0 0,-1-1 0 0 0,0 1-1 0 0,0-1 1 0 0,1 1 0 0 0,-1-1 0 0 0,0 1-1 0 0,0-1 1 0 0,0 1 0 0 0,0 0-2 0 0,0-1 1 0 0,0 1 0 0 0,0-1-1 0 0,0 0 1 0 0,0 1 0 0 0,0-1 0 0 0,0 0-1 0 0,0 1 1 0 0,1-1 0 0 0,-1 0 0 0 0,0 1-1 0 0,0-1 1 0 0,0 0 0 0 0,0 1-1 0 0,0-1 1 0 0,1 0 0 0 0,-1 0 0 0 0,0 1-1 0 0,0-1 1 0 0,0 0 0 0 0,1 0 0 0 0,-1 1-1 0 0,0-1 1 0 0,1 0 0 0 0,-1 0-1 0 0,0 0 1 0 0,0 1 0 0 0,1-1 0 0 0,-1 0-1 0 0,0 0 1 0 0,1 0 0 0 0,-1 0-1 0 0,0 0 1 0 0,1 0 0 0 0,-1 0 0 0 0,0 1-1 0 0,1-1 1 0 0,-1 0 0 0 0,0 0 0 0 0,1 0-1 0 0,-1-1 1 0 0,0 1 0 0 0,1 0-1 0 0,-1 0 1 0 0,0 0 0 0 0,1 0 0 0 0,-1 0-1 0 0,0 0 1 0 0,1 0 0 0 0,-1-1 0 0 0,0 1-1 0 0,1 0 1 0 0,-1 0 0 0 0,0 0-1 0 0,0-1 1 0 0,1 1 0 0 0,-1 0 0 0 0,0 0-1 0 0,0-1 1 0 0,1 1 0 0 0,-1 0 0 0 0,0 0-1 0 0,0-1 1 0 0,4-3 55 0 0,-4 3-34 0 0,1 0 0 0 0,0 0 0 0 0,-1 0 0 0 0,1 0 0 0 0,0 0 0 0 0,0 0 0 0 0,0 1-1 0 0,0-1 1 0 0,0 0 0 0 0,0 1 0 0 0,0-1 0 0 0,0 0 0 0 0,0 1 0 0 0,0-1 0 0 0,0 1 0 0 0,1-1 0 0 0,-1 1 24 0 0,4-33 442 0 0,-5 33-486 0 0,0-1 0 0 0,0 1 0 0 0,1-1 1 0 0,-1 1-1 0 0,0 0 0 0 0,0-1 1 0 0,0 1-1 0 0,0-1 0 0 0,1 1 0 0 0,-1-1 1 0 0,0 1-1 0 0,1 0 0 0 0,-1-1 1 0 0,0 1-1 0 0,1 0 0 0 0,-1-1 1 0 0,0 1-1 0 0,1 0 0 0 0,-1-1 0 0 0,0 1 1 0 0,1 0-1 0 0,-1 0 0 0 0,1-1 1 0 0,0 1-1 0 0,21-4 83 0 0,-22 3-87 0 0,0 1 0 0 0,0 0 0 0 0,1 0 0 0 0,-1-1 0 0 0,0 1 0 0 0,0 0 0 0 0,0 0 0 0 0,0 0 0 0 0,0-1 0 0 0,1 1 0 0 0,-1 0 0 0 0,0 0 0 0 0,0 0 0 0 0,1 0 0 0 0,-1 0 0 0 0,0-1 0 0 0,0 1 0 0 0,0 0 0 0 0,1 0 0 0 0,-1 0 0 0 0,0 0 0 0 0,0 0 0 0 0,1 0 0 0 0,-1 0 0 0 0,0 0 0 0 0,0 0 0 0 0,1 0 0 0 0,-1 0 0 0 0,0 0 0 0 0,0 0 0 0 0,1 0 0 0 0,-1 0 0 0 0,0 0 0 0 0,0 0 0 0 0,1 0 0 0 0,-1 0 0 0 0,0 0 0 0 0,0 0 0 0 0,1 1 0 0 0,-1-1 0 0 0,0 0 0 0 0,0 0 0 0 0,1 0 0 0 0,-1 0 0 0 0,0 1 0 0 0,0-1 0 0 0,0 0 0 0 0,0 0 0 0 0,1 1 0 0 0,1 0 0 0 0,-1 1 0 0 0,1 0 0 0 0,-1 0 0 0 0,1-1 0 0 0,0 1 0 0 0,0-1 0 0 0,-1 1 0 0 0,1-1 0 0 0,0 1 0 0 0,0-1 0 0 0,1 0 0 0 0,-1 0 0 0 0,0 0 0 0 0,0 0 0 0 0,1-1 0 0 0,-1 1 0 0 0,0-1 0 0 0,1 1 0 0 0,-1-1 0 0 0,0 0 0 0 0,5 0 0 0 0,62 13 0 0 0,1-19 0 0 0,-48 3 0 0 0,-13 2 0 0 0,3-1 0 0 0,0 0 0 0 0,1 1 0 0 0,-1 1 0 0 0,22 2 0 0 0,-30-2 0 0 0,1 0 0 0 0,-1 0 0 0 0,0 0 0 0 0,1-1 0 0 0,7-1 0 0 0,15-2 0 0 0,42 2 0 0 0,-41 0 0 0 0,0 1 0 0 0,-1 1 0 0 0,40 6 0 0 0,49 15 0 0 0,-58-5 0 0 0,-6-2 0 0 0,71 9 0 0 0,-38-16 0 0 0,-49-5 0 0 0,0 2 0 0 0,44 9 0 0 0,72 19 0 0 0,-25-7 0 0 0,-93-17 0 0 0,115 22 0 0 0,-46-17 32 0 0,109-1 0 0 0,-127-16-10 0 0,98-17-1 0 0,-99 9-10 0 0,100-1-1 0 0,-119 13-10 0 0,278 9 0 0 0,-60-9 0 0 0,-223-3 0 0 0,17 2 0 0 0,-1 2 0 0 0,1 4 0 0 0,-1 4 0 0 0,125 30 0 0 0,-159-31 0 0 0,1-2 0 0 0,0-1 0 0 0,43-2 0 0 0,9 1 0 0 0,288 34 0 0 0,-285-28 0 0 0,-72-7 0 0 0,33 0 0 0 0,-2 0 0 0 0,190 10 0 0 0,-83 10 69 0 0,-99-12-71 0 0,0-2 1 0 0,103-1-1 0 0,-84-7 66 0 0,0 4-1 0 0,111 20 1 0 0,-176-22-63 0 0,42 4 67 0 0,0-3-1 0 0,122-7 1 0 0,0-9 231 0 0,82 1-113 0 0,-159 9-150 0 0,156-22 0 0 0,-132 6-36 0 0,164-3 0 0 0,78-8 64 0 0,-72 9-64 0 0,-291 20 0 0 0,104-2-3 0 0,104-7 70 0 0,-101-2-67 0 0,181 5 0 0 0,-62 13 64 0 0,-158-7-66 0 0,94-13-1 0 0,0-1 62 0 0,31 18-48 0 0,-47 1-12 0 0,-40-5 1 0 0,313 10 0 0 0,66-6 0 0 0,-400-7 0 0 0,5 2 60 0 0,284-22 8 0 0,-217 1-30 0 0,209-2-1 0 0,-147 13 3 0 0,-72 2-27 0 0,135 3 41 0 0,-214 6-44 0 0,165 4-10 0 0,-134 1 9 0 0,13 1 18 0 0,123 22 1 0 0,-143-14 42 0 0,128 1-1 0 0,-136-13-23 0 0,-49-3-12 0 0,-1 2 0 0 0,1 2 0 0 0,52 11-1 0 0,-92-14-63 0 0,-1 1 0 0 0,0 0 0 0 0,1 0 0 0 0,-1 1 1 0 0,0-1-1 0 0,1 1 0 0 0,-1 0 0 0 0,0-1 0 0 0,0 1 0 0 0,-1 1 0 0 0,1-1 0 0 0,0 0 0 0 0,-1 1 0 0 0,1-1 0 0 0,-1 1 0 0 0,0 0 0 0 0,0 0 0 0 0,0 0 0 0 0,0 0 0 0 0,0 0 0 0 0,1 4 1 0 0,-1 0-89 0 0,0 0 0 0 0,0 1 0 0 0,-1-1 0 0 0,0 0 0 0 0,0 1 0 0 0,-1-1 0 0 0,0 1 1 0 0,0-1-1 0 0,-2 10 0 0 0,-5 21-933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8:23.256"/>
    </inkml:context>
    <inkml:brush xml:id="br0">
      <inkml:brushProperty name="width" value="0.1" units="cm"/>
      <inkml:brushProperty name="height" value="0.1" units="cm"/>
      <inkml:brushProperty name="color" value="#66CC00"/>
    </inkml:brush>
  </inkml:definitions>
  <inkml:trace contextRef="#ctx0" brushRef="#br0">5 36 455 0 0,'-1'0'10'0'0,"1"-1"-1"0"0,0 1 1 0 0,-1 0-1 0 0,1 0 1 0 0,0 0-1 0 0,0-1 1 0 0,-1 1-1 0 0,1 0 1 0 0,0 0-1 0 0,0-1 1 0 0,0 1-1 0 0,-1 0 1 0 0,1-1-1 0 0,0 1 1 0 0,0 0-1 0 0,0-1 1 0 0,0 1-1 0 0,0 0 1 0 0,0-1-1 0 0,0 1 1 0 0,0 0-1 0 0,-1-1 1 0 0,1 1-1 0 0,0 0 1 0 0,0-1-1 0 0,1 1 1 0 0,-1 0-1 0 0,0-1 1 0 0,0 1-1 0 0,0 0 1 0 0,0-1-1 0 0,0 1 1 0 0,0 0-1 0 0,0-1 1 0 0,0 1-1 0 0,1 0 1 0 0,-1-1-1 0 0,0 1 1 0 0,1 0-1 0 0,16-8 867 0 0,33 3 784 0 0,-41 4-1552 0 0,34-3 190 0 0,-26 1-28 0 0,0 2 1 0 0,0-1-1 0 0,0 2 0 0 0,0 0 1 0 0,0 2-1 0 0,0 0 0 0 0,19 4 0 0 0,21 8 239 0 0,0-2 0 0 0,64 4 0 0 0,86 20 632 0 0,-39-4-1021 0 0,-133-27-17 0 0,1-2 0 0 0,63-3 1 0 0,262-15 872 0 0,-301 18-855 0 0,98 17 0 0 0,32 3 63 0 0,-134-24-68 0 0,-1-3-1 0 0,64-11 0 0 0,-39 4-29 0 0,7 2 210 0 0,155 5 0 0 0,-65 5-283 0 0,87 5 177 0 0,-193 4-136 0 0,29 3 9 0 0,-29-8-41 0 0,42 0 20 0 0,97-5 22 0 0,-7 10 128 0 0,-198-10-148 0 0,1 0-1 0 0,0 0 0 0 0,-1-1 0 0 0,1 0 1 0 0,-1 1-1 0 0,1-2 0 0 0,-1 1 0 0 0,8-4 1 0 0,-11 3 93 0 0,3-2 210 0 0,-3 7-233 0 0,4 10-424 0 0,-3-6 104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8:34.876"/>
    </inkml:context>
    <inkml:brush xml:id="br0">
      <inkml:brushProperty name="width" value="0.1" units="cm"/>
      <inkml:brushProperty name="height" value="0.1" units="cm"/>
      <inkml:brushProperty name="color" value="#66CC00"/>
    </inkml:brush>
  </inkml:definitions>
  <inkml:trace contextRef="#ctx0" brushRef="#br0">2 7 1783 0 0,'-1'-7'1992'0'0,"2"9"-1958"0"0,0 0 0 0 0,1 0 0 0 0,-1 0 0 0 0,1 0 0 0 0,0 0-1 0 0,0 0 1 0 0,0 0 0 0 0,0-1 0 0 0,0 1 0 0 0,0-1-1 0 0,0 0 1 0 0,0 1 0 0 0,1-1 0 0 0,-1 0 0 0 0,1 0-1 0 0,-1 0 1 0 0,5 0 0 0 0,-3 1 22 0 0,0-1 0 0 0,0 0 0 0 0,0 1 0 0 0,-1 0 0 0 0,1 0 0 0 0,-1 0 0 0 0,5 4-1 0 0,-4-3 49 0 0,-1-1-1 0 0,0 0 0 0 0,1 0 0 0 0,-1 0 1 0 0,1 0-1 0 0,0 0 0 0 0,-1-1 0 0 0,1 1 0 0 0,0-1 1 0 0,0 0-1 0 0,0 0 0 0 0,8 0 0 0 0,23 7 363 0 0,-17-1-373 0 0,0-2 0 0 0,0 0 0 0 0,0-1 0 0 0,27 2-1 0 0,77-1 669 0 0,-48-3-514 0 0,-13-2-201 0 0,62-7 0 0 0,-33 0 6 0 0,91-3 236 0 0,-45 10-101 0 0,-8 0-110 0 0,109-32-12 0 0,-122 13-66 0 0,-79 14 1 0 0,1 3 0 0 0,54 2-1 0 0,74 15 13 0 0,-118-12 14 0 0,93-6-1 0 0,-65 0 37 0 0,-20 1-47 0 0,91 1 36 0 0,177 41-41 0 0,-305-37-10 0 0,41 3 35 0 0,0-3-1 0 0,116-8 0 0 0,-62-1 2 0 0,-106 6-28 0 0,52-2 47 0 0,84 8-1 0 0,150 6 13 0 0,-287-12-70 0 0,225-8 3 0 0,90 20 195 0 0,-268-11-154 0 0,8 1 39 0 0,-55-2-156 0 0,-1 1 0 0 0,1 0 0 0 0,-1 1 0 0 0,0-1 0 0 0,0 1 0 0 0,0 0 0 0 0,0 0 0 0 0,9 5 0 0 0,-2 3-3124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8:56.762"/>
    </inkml:context>
    <inkml:brush xml:id="br0">
      <inkml:brushProperty name="width" value="0.1" units="cm"/>
      <inkml:brushProperty name="height" value="0.1" units="cm"/>
      <inkml:brushProperty name="color" value="#66CC00"/>
    </inkml:brush>
  </inkml:definitions>
  <inkml:trace contextRef="#ctx0" brushRef="#br0">0 1 3023 0 0,'9'0'75'0'0,"-1"0"0"0"0,1 1 0 0 0,-1 0 0 0 0,0 0 0 0 0,1 1 0 0 0,-1 0 0 0 0,0 1 0 0 0,0-1 0 0 0,13 8 0 0 0,-3-3 80 0 0,1 0 1 0 0,0-1 0 0 0,0-2 0 0 0,0 0-1 0 0,1 0 1 0 0,-1-2 0 0 0,24 0-1 0 0,-11 0 156 0 0,51 10-1 0 0,46 12 154 0 0,-42-17-146 0 0,0-5-1 0 0,131-11 0 0 0,-70-17-228 0 0,-60 9 110 0 0,-12 8 81 0 0,86 0 0 0 0,-88 7-272 0 0,69-11 111 0 0,-98 6-44 0 0,1 3-1 0 0,-1 2 0 0 0,80 6 0 0 0,143 22 1 0 0,114-8 72 0 0,-149-11 87 0 0,-82-12-4 0 0,-103 1-85 0 0,1 1-29 0 0,163-7 249 0 0,53-8-229 0 0,-150 7 0 0 0,240 7 328 0 0,6 39-464 0 0,-216-20 0 0 0,189 1 0 0 0,-309-17 106 0 0,43-8-1 0 0,-48 5-32 0 0,1 2-1 0 0,-1 0 1 0 0,29 1 0 0 0,-44 1-66 0 0,0 0 1 0 0,0 1-1 0 0,-1-1 1 0 0,1 2 0 0 0,0-1-1 0 0,-1 0 1 0 0,1 1-1 0 0,-1 0 1 0 0,9 4-1 0 0,-11-5-355 0 0,0 1 0 0 0,0 0-1 0 0,0-1 1 0 0,-1 1-1 0 0,1 0 1 0 0,0 0 0 0 0,-1 0-1 0 0,2 2 1 0 0,2 6-3014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8:57.803"/>
    </inkml:context>
    <inkml:brush xml:id="br0">
      <inkml:brushProperty name="width" value="0.1" units="cm"/>
      <inkml:brushProperty name="height" value="0.1" units="cm"/>
      <inkml:brushProperty name="color" value="#66CC00"/>
    </inkml:brush>
  </inkml:definitions>
  <inkml:trace contextRef="#ctx0" brushRef="#br0">1 28 1839 0 0,'0'-1'103'0'0,"0"1"-1"0"0,0-1 1 0 0,0 1-1 0 0,0-1 1 0 0,0 1-1 0 0,0-1 0 0 0,0 1 1 0 0,0-1-1 0 0,0 1 1 0 0,0-1-1 0 0,0 1 0 0 0,0-1 1 0 0,0 1-1 0 0,1-1 1 0 0,-1 1-1 0 0,0-1 1 0 0,0 1-1 0 0,0-1 0 0 0,1 1 1 0 0,-1 0-1 0 0,0-1 1 0 0,1 1-1 0 0,-1-1 1 0 0,0 1-1 0 0,1 0 0 0 0,-1-1 1 0 0,1 1-1 0 0,-1 0 1 0 0,0-1-1 0 0,2 1 0 0 0,-1 0 24 0 0,0 0-1 0 0,1 0 0 0 0,-1 0 0 0 0,0 0 0 0 0,1 1 1 0 0,-1-1-1 0 0,0 0 0 0 0,1 1 0 0 0,-1-1 0 0 0,0 1 1 0 0,3 1-1 0 0,27 17-94 0 0,-24-15-32 0 0,-1 1 1 0 0,1-1-1 0 0,0-1 1 0 0,-1 0-1 0 0,2 0 1 0 0,-1 0-1 0 0,9 2 0 0 0,19-1 233 0 0,1 0 0 0 0,0-3 0 0 0,70-6-1 0 0,-32 1-23 0 0,392-12 736 0 0,-237-14-425 0 0,-142 15-197 0 0,-70 13-282 0 0,0 0 0 0 0,0 0 0 0 0,0 2 0 0 0,-1 0 0 0 0,1 1 0 0 0,0 0 0 0 0,30 8 0 0 0,-39-6-205 0 0,-1 1-1 0 0,1 0 0 0 0,-1 0 1 0 0,1 1-1 0 0,-1 0 0 0 0,0 0 1 0 0,9 10-1 0 0,-7-6-2917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8:58.976"/>
    </inkml:context>
    <inkml:brush xml:id="br0">
      <inkml:brushProperty name="width" value="0.1" units="cm"/>
      <inkml:brushProperty name="height" value="0.1" units="cm"/>
      <inkml:brushProperty name="color" value="#66CC00"/>
    </inkml:brush>
  </inkml:definitions>
  <inkml:trace contextRef="#ctx0" brushRef="#br0">0 24 919 0 0,'6'-3'149'0'0,"0"-1"-1"0"0,0 1 0 0 0,1 1 0 0 0,-1-1 0 0 0,1 1 0 0 0,-1 0 0 0 0,1 1 0 0 0,0-1 0 0 0,-1 1 1 0 0,1 1-1 0 0,9-1 0 0 0,9 2 1303 0 0,45 8 1 0 0,-15-2-685 0 0,47 4-74 0 0,-47-3-339 0 0,1-3 1 0 0,85-3-1 0 0,-114-3-282 0 0,1 2-1 0 0,46 6 1 0 0,-18 0-19 0 0,-33-7-5 0 0,0 0 0 0 0,0-2-1 0 0,31-6 1 0 0,-5 1 15 0 0,-28 4-13 0 0,0 1 0 0 0,0 1 1 0 0,0 1-1 0 0,0 1 0 0 0,0 0 1 0 0,0 2-1 0 0,26 6 0 0 0,-39-7-21 0 0,0-1 0 0 0,1 1 0 0 0,-1-2 1 0 0,1 1-1 0 0,-1-1 0 0 0,0 0 0 0 0,1-1 0 0 0,13-2 0 0 0,15 6 105 0 0,-27-1-76 0 0,-5-1-51 0 0,-1-1 1 0 0,0 1-1 0 0,1 0 1 0 0,-1 0-1 0 0,0 1 0 0 0,1-1 1 0 0,-1 1-1 0 0,0 0 1 0 0,5 4-1 0 0,-4-5-7 0 0,-1 0 0 0 0,1 1 0 0 0,-1-2 0 0 0,1 1 0 0 0,-1 0 0 0 0,1-1 0 0 0,-1 0 0 0 0,1 0 0 0 0,-1 0 0 0 0,1-1 0 0 0,0 1 0 0 0,4-2 0 0 0,18-1 0 0 0,111-3 64 0 0,-125 5-121 0 0,-1 1-1 0 0,1 0 1 0 0,0 0-1 0 0,0 1 1 0 0,0 1-1 0 0,20 5 1 0 0,-20-4-181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01.543"/>
    </inkml:context>
    <inkml:brush xml:id="br0">
      <inkml:brushProperty name="width" value="0.1" units="cm"/>
      <inkml:brushProperty name="height" value="0.1" units="cm"/>
      <inkml:brushProperty name="color" value="#66CC00"/>
    </inkml:brush>
  </inkml:definitions>
  <inkml:trace contextRef="#ctx0" brushRef="#br0">1 32 3423 0 0,'219'13'1367'0'0,"-45"-2"-856"0"0,274-6-238 0 0,-415-5-221 0 0,204-9 31 0 0,63 2 7 0 0,92-8 296 0 0,-66-1-78 0 0,166 3 278 0 0,-225 20-522 0 0,-89 13 49 0 0,-26-1-26 0 0,15-20-35 0 0,-123-2-27 0 0,0 2 1 0 0,86 9-1 0 0,-129-7-29 0 0,28 6 20 0 0,-28-7-20 0 0,0 0 1 0 0,-1 0-1 0 0,1 0 1 0 0,0 0-1 0 0,-1 0 1 0 0,1 1-1 0 0,0-1 1 0 0,-1 0-1 0 0,1 0 1 0 0,0 1-1 0 0,-1-1 1 0 0,1 0-1 0 0,-1 1 1 0 0,1-1-1 0 0,-1 0 1 0 0,1 1-1 0 0,-1-1 1 0 0,1 1-1 0 0,-1-1 1 0 0,1 1-1 0 0,-1 0 1 0 0,0-1-1 0 0,1 1 1 0 0,-1-1-1 0 0,0 1 1 0 0,1 0-1 0 0,-1-1 1 0 0,0 1-1 0 0,0-1 1 0 0,1 1-1 0 0,-1 0 1 0 0,0-1-1 0 0,0 1 1 0 0,0 0-1 0 0,0-1 1 0 0,0 1-1 0 0,0 0 1 0 0,0 0-1 0 0,-2 3-111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03.448"/>
    </inkml:context>
    <inkml:brush xml:id="br0">
      <inkml:brushProperty name="width" value="0.1" units="cm"/>
      <inkml:brushProperty name="height" value="0.1" units="cm"/>
      <inkml:brushProperty name="color" value="#66CC00"/>
    </inkml:brush>
  </inkml:definitions>
  <inkml:trace contextRef="#ctx0" brushRef="#br0">0 1 1087 0 0,'4'0'98'0'0,"0"1"0"0"0,-1 0 0 0 0,1 0 0 0 0,-1 1-1 0 0,0-1 1 0 0,1 1 0 0 0,-1-1 0 0 0,0 1 0 0 0,0 0-1 0 0,0 0 1 0 0,0 0 0 0 0,4 4 0 0 0,-4-3 46 0 0,1 0 0 0 0,0 0 0 0 0,1 0-1 0 0,-1 0 1 0 0,0-1 0 0 0,10 4 0 0 0,53 11 515 0 0,-19-3-513 0 0,0-2 0 0 0,1-3-1 0 0,0-1 1 0 0,53 0 0 0 0,462-38 2195 0 0,-557 30-2320 0 0,242-38 774 0 0,-210 29-669 0 0,73-7-1 0 0,-90 15-105 0 0,1 1 0 0 0,-1 1 1 0 0,1 1-1 0 0,40 8 0 0 0,27 15-173 0 0,-59-19-102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04.614"/>
    </inkml:context>
    <inkml:brush xml:id="br0">
      <inkml:brushProperty name="width" value="0.1" units="cm"/>
      <inkml:brushProperty name="height" value="0.1" units="cm"/>
      <inkml:brushProperty name="color" value="#66CC00"/>
    </inkml:brush>
  </inkml:definitions>
  <inkml:trace contextRef="#ctx0" brushRef="#br0">5 1 1375 0 0,'-5'10'4320'0'0,"15"-9"-3972"0"0,-5-1-418 0 0,57 2 541 0 0,29-1 276 0 0,21-5-243 0 0,212 19 0 0 0,-17 2 56 0 0,-293-17-725 0 0,-3 0 306 0 0,0 0 0 0 0,-1 0 0 0 0,15 4 0 0 0,-21-3-521 0 0,0 0-1 0 0,1 0 1 0 0,-1 1 0 0 0,0 0-1 0 0,0 0 1 0 0,6 3-1 0 0,-1 1-2419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06.512"/>
    </inkml:context>
    <inkml:brush xml:id="br0">
      <inkml:brushProperty name="width" value="0.1" units="cm"/>
      <inkml:brushProperty name="height" value="0.1" units="cm"/>
      <inkml:brushProperty name="color" value="#66CC00"/>
    </inkml:brush>
  </inkml:definitions>
  <inkml:trace contextRef="#ctx0" brushRef="#br0">1 1 1839 0 0,'177'0'1760'0'0,"-153"1"-1402"0"0,0 1 0 0 0,37 9 0 0 0,-38-6-356 0 0,1-1 0 0 0,39 2 0 0 0,110 9 702 0 0,-157-13-725 0 0,45 9 47 0 0,-46-7-21 0 0,0-1 1 0 0,1 0-1 0 0,-1-2 1 0 0,29 1-1 0 0,-28-3 49 0 0,0 2-1 0 0,25 3 1 0 0,17 1 76 0 0,166-13 356 0 0,-96 1-339 0 0,131 3-135 0 0,-76 8 81 0 0,-120 0-43 0 0,65-5-1 0 0,-86 2 94 0 0,-39-1-183 0 0,0 0 0 0 0,0 1 0 0 0,-1-1-1 0 0,1 1 1 0 0,0-1 0 0 0,0 1 0 0 0,-1 0 0 0 0,1 0-1 0 0,-1 1 1 0 0,1-1 0 0 0,-1 0 0 0 0,4 3-1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31.160"/>
    </inkml:context>
    <inkml:brush xml:id="br0">
      <inkml:brushProperty name="width" value="0.1" units="cm"/>
      <inkml:brushProperty name="height" value="0.1" units="cm"/>
      <inkml:brushProperty name="color" value="#E71224"/>
    </inkml:brush>
  </inkml:definitions>
  <inkml:trace contextRef="#ctx0" brushRef="#br0">2825 70 9671 0 0,'0'0'748'0'0,"-2"-2"-492"0"0,-10-10 2502 0 0,-7-13-1294 0 0,18 22-1511 0 0,-10-11-725 0 0,-17 2 1792 0 0,25 11-493 0 0,-2 1 17 0 0,-12-1 67 0 0,10 1-188 0 0,0 0 0 0 0,-1 1 0 0 0,-14 2 0 0 0,-61 23 662 0 0,40-11-997 0 0,-31 10-78 0 0,23-12 28 0 0,-95 9 0 0 0,89-14 94 0 0,-594 42 1746 0 0,396-37-971 0 0,-160-15 731 0 0,0-33-292 0 0,398 34-1300 0 0,-219-34 602 0 0,134 16-3498 0 0,39 7-2060 0 0,-11-3-3065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11.166"/>
    </inkml:context>
    <inkml:brush xml:id="br0">
      <inkml:brushProperty name="width" value="0.1" units="cm"/>
      <inkml:brushProperty name="height" value="0.1" units="cm"/>
      <inkml:brushProperty name="color" value="#66CC00"/>
    </inkml:brush>
  </inkml:definitions>
  <inkml:trace contextRef="#ctx0" brushRef="#br0">0 69 919 0 0,'7'-10'172'0'0,"-6"6"-16"0"0,1 1 1 0 0,0 0-1 0 0,0 1 1 0 0,0-1-1 0 0,1 0 1 0 0,-1 1-1 0 0,1-1 1 0 0,-1 1-1 0 0,1 0 0 0 0,0-1 1 0 0,0 1-1 0 0,4-2 1 0 0,1 1-23 0 0,-1 0 0 0 0,0 0 0 0 0,0 1 0 0 0,1 0 0 0 0,0 0 0 0 0,-1 1 0 0 0,1 0 0 0 0,9 0 0 0 0,-9 0-35 0 0,32 0 207 0 0,74 7 0 0 0,20 0-63 0 0,-38-9 74 0 0,251-6 574 0 0,-302 8-879 0 0,-20-1 19 0 0,44 5 0 0 0,-67-2-38 0 0,1-1 0 0 0,-1 1 0 0 0,1 0-1 0 0,-1 0 1 0 0,1 0 0 0 0,-1 0-1 0 0,1 1 1 0 0,-1-1 0 0 0,0 1 0 0 0,3 1-1 0 0,1 3-168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17.684"/>
    </inkml:context>
    <inkml:brush xml:id="br0">
      <inkml:brushProperty name="width" value="0.1" units="cm"/>
      <inkml:brushProperty name="height" value="0.1" units="cm"/>
      <inkml:brushProperty name="color" value="#66CC00"/>
    </inkml:brush>
  </inkml:definitions>
  <inkml:trace contextRef="#ctx0" brushRef="#br0">1 91 455 0 0,'0'0'34'0'0,"0"0"0"0"0,0-1-1 0 0,0 1 1 0 0,0 0-1 0 0,0 0 1 0 0,0-1-1 0 0,0 1 1 0 0,0 0-1 0 0,0 0 1 0 0,0 0-1 0 0,0-1 1 0 0,0 1-1 0 0,0 0 1 0 0,0 0-1 0 0,0-1 1 0 0,0 1-1 0 0,0 0 1 0 0,0 0-1 0 0,0 0 1 0 0,0-1-1 0 0,0 1 1 0 0,0 0-1 0 0,0 0 1 0 0,1 0-1 0 0,-1-1 1 0 0,0 1-1 0 0,0 0 1 0 0,0 0-1 0 0,0 0 1 0 0,0-1-1 0 0,1 1 1 0 0,-1 0-1 0 0,0 0 1 0 0,0 0-1 0 0,13-5 977 0 0,22 1 115 0 0,-21 3-1226 0 0,43-9 247 0 0,64-20 0 0 0,-13 10-93 0 0,-75 14-19 0 0,-1 2 0 0 0,1 2-1 0 0,0 0 1 0 0,0 3 0 0 0,36 4-1 0 0,-25-3 484 0 0,16 3 1083 0 0,38 1-2375 0 0,-60-7 894 0 0,-20 0-76 0 0,0 0 1 0 0,20 3 0 0 0,-33-1-47 0 0,1 0 1 0 0,-1 0-1 0 0,0 0 0 0 0,0 1 1 0 0,0-1-1 0 0,0 1 1 0 0,0 1-1 0 0,0-1 1 0 0,0 1-1 0 0,-1-1 1 0 0,8 7-1 0 0,1 3-80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22.950"/>
    </inkml:context>
    <inkml:brush xml:id="br0">
      <inkml:brushProperty name="width" value="0.1" units="cm"/>
      <inkml:brushProperty name="height" value="0.1" units="cm"/>
      <inkml:brushProperty name="color" value="#66CC00"/>
    </inkml:brush>
  </inkml:definitions>
  <inkml:trace contextRef="#ctx0" brushRef="#br0">18 1 2303 0 0,'-1'0'65'0'0,"0"1"0"0"0,0 0 0 0 0,0-1-1 0 0,0 1 1 0 0,0 0 0 0 0,0-1 0 0 0,0 1-1 0 0,0 0 1 0 0,0 0 0 0 0,0 0 0 0 0,0 0-1 0 0,1 0 1 0 0,-1 0 0 0 0,0 0 0 0 0,1 0-1 0 0,-1 0 1 0 0,0 0 0 0 0,1 0-1 0 0,-1 0 1 0 0,1 3 0 0 0,0-3-36 0 0,0 0 0 0 0,0 0 1 0 0,0 0-1 0 0,1 0 0 0 0,-1 0 1 0 0,0 0-1 0 0,1 0 0 0 0,-1 0 0 0 0,1-1 1 0 0,-1 1-1 0 0,1 0 0 0 0,-1 0 0 0 0,1 0 1 0 0,0 0-1 0 0,-1-1 0 0 0,1 1 0 0 0,0 0 1 0 0,-1-1-1 0 0,1 1 0 0 0,0 0 0 0 0,0-1 1 0 0,0 1-1 0 0,0-1 0 0 0,0 0 0 0 0,0 1 1 0 0,0-1-1 0 0,0 0 0 0 0,1 1 0 0 0,8 1 125 0 0,0 0-1 0 0,-1 0 1 0 0,1-1-1 0 0,0-1 0 0 0,0 0 1 0 0,18-2-1 0 0,3 1 37 0 0,62 0 216 0 0,-37-2-296 0 0,-1 4 0 0 0,1 1 0 0 0,60 12 0 0 0,182 41-28 0 0,-264-53-64 0 0,-30-3-14 0 0,1 1-1 0 0,-1 0 0 0 0,0 0 1 0 0,0 1-1 0 0,0-1 0 0 0,0 1 0 0 0,0 0 1 0 0,0 0-1 0 0,0 0 0 0 0,0 0 1 0 0,-1 1-1 0 0,1 0 0 0 0,4 2 0 0 0,2 3-3 0 0,0 1 0 0 0,0 1 0 0 0,14 15 0 0 0,-13-11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49:56.944"/>
    </inkml:context>
    <inkml:brush xml:id="br0">
      <inkml:brushProperty name="width" value="0.1" units="cm"/>
      <inkml:brushProperty name="height" value="0.1" units="cm"/>
      <inkml:brushProperty name="color" value="#66CC00"/>
    </inkml:brush>
  </inkml:definitions>
  <inkml:trace contextRef="#ctx0" brushRef="#br0">0 153 863 0 0,'29'5'282'0'0,"47"5"0"0"0,-21-9 888 0 0,85-8 0 0 0,-37 0-123 0 0,19 3-744 0 0,119-25-293 0 0,-147 21 96 0 0,-1 5 0 0 0,163 15 0 0 0,-48-3-96 0 0,13-10 385 0 0,-216 1-393 0 0,37-1 69 0 0,0 3-1 0 0,55 8 0 0 0,200 23-70 0 0,-137-30 163 0 0,9 1 10 0 0,109 21-109 0 0,52-24-1 0 0,-293-3-62 0 0,552-15-1 0 0,-88 8 54 0 0,-287 0-43 0 0,-1 0-12 0 0,176 15 1 0 0,-201-7 0 0 0,-68-4-1 0 0,101-1 78 0 0,-98 9 66 0 0,1-6 0 0 0,126-19-1 0 0,-50 5 78 0 0,-58 7-104 0 0,384-38 136 0 0,-323 39-238 0 0,49-4-16 0 0,-196 5 2 0 0,150-16 0 0 0,-146 20 0 0 0,87 5 0 0 0,235 6 64 0 0,-277-8-64 0 0,-1 5 0 0 0,131 20 0 0 0,-155-17 11 0 0,0-4-1 0 0,91-9 1 0 0,-93 1 0 0 0,0 4-1 0 0,107 12 1 0 0,322 32 53 0 0,-290-39-64 0 0,109 5 0 0 0,83 2 0 0 0,193-9 0 0 0,-340 3 54 0 0,7-7-41 0 0,9 0-16 0 0,287 19 3 0 0,-378-13 0 0 0,-61-4 0 0 0,40 2 0 0 0,173-1 79 0 0,-66-2-22 0 0,229-3-57 0 0,-359 4 0 0 0,48-3 0 0 0,-99 3 0 0 0,-9 2 0 0 0,100-1 16 0 0,-9 1 32 0 0,-13 0-48 0 0,-44 2 0 0 0,157 2 0 0 0,-169-3 0 0 0,105 15 0 0 0,-59-3 0 0 0,-121-13 7 0 0,-1 1-1 0 0,0 2 0 0 0,0 0 1 0 0,0 2-1 0 0,-1 2 0 0 0,30 12 0 0 0,-39-10-106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0:09.862"/>
    </inkml:context>
    <inkml:brush xml:id="br0">
      <inkml:brushProperty name="width" value="0.1" units="cm"/>
      <inkml:brushProperty name="height" value="0.1" units="cm"/>
      <inkml:brushProperty name="color" value="#66CC00"/>
    </inkml:brush>
  </inkml:definitions>
  <inkml:trace contextRef="#ctx0" brushRef="#br0">1 104 455 0 0,'13'1'22'0'0,"-7"-1"270"0"0,0 0 0 0 0,1-1 1 0 0,-1 1-1 0 0,11-3 0 0 0,6-2 144 0 0,-7 1-60 0 0,-1 0 1 0 0,22-9-1 0 0,-31 12-299 0 0,-1-1 0 0 0,1 0 0 0 0,1 1-1 0 0,-1 0 1 0 0,7 0 0 0 0,15-2 166 0 0,-8-1-80 0 0,0 2 0 0 0,0 1 0 0 0,37 1 0 0 0,-32 1-17 0 0,43-4 0 0 0,19-2 262 0 0,-75 4-334 0 0,0 1 0 0 0,17 1-1 0 0,17 0 64 0 0,111-23 215 0 0,-136 19-314 0 0,0 2-1 0 0,0 0 1 0 0,38 3 0 0 0,1 1 5 0 0,-37-3-40 0 0,39 0 27 0 0,65 8 1 0 0,-28 0-31 0 0,-84-8 0 0 0,0 0 0 0 0,-1-2 0 0 0,29-4 0 0 0,47-9 64 0 0,-47 8-64 0 0,83-2 0 0 0,-67 6 0 0 0,-22 1 0 0 0,0 1 0 0 0,-1 2 0 0 0,1 2 0 0 0,62 12 0 0 0,13 4 0 0 0,-91-19 0 0 0,-19 0 0 0 0,0 0 0 0 0,-1-1 0 0 0,1 1 0 0 0,0 0 0 0 0,0 0 0 0 0,-1 0 0 0 0,1 1 0 0 0,0-1 0 0 0,0 0 0 0 0,-1 1 0 0 0,1-1 0 0 0,0 1 0 0 0,2 1 0 0 0,35 12 0 0 0,-12-4 0 0 0,-21-8 0 0 0,0 0 0 0 0,0-1 0 0 0,0 0 0 0 0,0 0 0 0 0,12 0 0 0 0,-13-1 0 0 0,0 0 0 0 0,0 1 0 0 0,-1-1 0 0 0,1 1 0 0 0,0 0 0 0 0,0 0 0 0 0,0 1 0 0 0,-1-1 0 0 0,1 1 0 0 0,5 3 0 0 0,-8-5 0 0 0,0 1 0 0 0,0-1 0 0 0,0 0 0 0 0,0 0 0 0 0,1 0 0 0 0,-1 0 0 0 0,0 0 0 0 0,0-1 0 0 0,0 1 0 0 0,0-1 0 0 0,0 1 0 0 0,0-1 0 0 0,0 0 0 0 0,4-1 0 0 0,15-4 0 0 0,-20 6 3 0 0,0 0 0 0 0,1-1 0 0 0,-1 1 0 0 0,0 0-1 0 0,0 0 1 0 0,0-1 0 0 0,0 1 0 0 0,-1 0 0 0 0,1-1 0 0 0,0 1-1 0 0,0-1 1 0 0,0 1 0 0 0,0-1 0 0 0,0 0 0 0 0,0 1-1 0 0,-1-1 1 0 0,1 0 0 0 0,0 1 0 0 0,-1-1 0 0 0,1 0 0 0 0,0 0-1 0 0,-1 0 1 0 0,1 0 0 0 0,-1 0 0 0 0,1 1 0 0 0,0-3-1 0 0,-1 3 46 0 0,1 0-36 0 0,1 0-12 0 0,-2 0 4 0 0,0 2-1 0 0,0-1 0 0 0,0 0 0 0 0,0 0 0 0 0,0 0 1 0 0,0 0-1 0 0,0 1 0 0 0,0-1 0 0 0,1 0 0 0 0,-1 0 1 0 0,0 0-1 0 0,1 0 0 0 0,-1 0 0 0 0,1 0 0 0 0,-1 0 1 0 0,1 0-1 0 0,0 0 0 0 0,-1 0 0 0 0,2 2 0 0 0,-1 0-29 0 0,0 1-1 0 0,0 0 0 0 0,0 0 0 0 0,-1 0 0 0 0,1 0 0 0 0,-1 0 1 0 0,-1 7-1 0 0,1-7-284 0 0,0 1-1956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0:18.881"/>
    </inkml:context>
    <inkml:brush xml:id="br0">
      <inkml:brushProperty name="width" value="0.1" units="cm"/>
      <inkml:brushProperty name="height" value="0.1" units="cm"/>
      <inkml:brushProperty name="color" value="#66CC00"/>
    </inkml:brush>
  </inkml:definitions>
  <inkml:trace contextRef="#ctx0" brushRef="#br0">1 15 455 0 0,'158'-3'1409'0'0,"125"4"-570"0"0,-13-8-681 0 0,-182 1-160 0 0,147 10 1 0 0,-132 9 79 0 0,38 3 108 0 0,-38-9 3 0 0,-104-6 98 0 0,0-1-269 0 0,1 0 0 0 0,0 1-1 0 0,-1-1 1 0 0,1 0-1 0 0,0 0 1 0 0,-1 0-1 0 0,1 0 1 0 0,-1 1-1 0 0,1-1 1 0 0,0 0-1 0 0,-1 0 1 0 0,1 0 0 0 0,-1 0-1 0 0,1 0 1 0 0,-1 0-1 0 0,1 0 1 0 0,0 0-1 0 0,-1 0 1 0 0,1-1-1 0 0,-1 1 1 0 0,1 0 0 0 0,0 0-1 0 0,-1 0 1 0 0,1 0-1 0 0,-1-1 1 0 0,1 1-1 0 0,0 0 1 0 0,-1-1-1 0 0,0 1-17 0 0,0-1 0 0 0,0 1 0 0 0,0 0-1 0 0,0-1 1 0 0,0 1 0 0 0,0 0-1 0 0,0 0 1 0 0,-1-1 0 0 0,1 1-1 0 0,0 0 1 0 0,0 0 0 0 0,0 0 0 0 0,0 0-1 0 0,0 1 1 0 0,0-1 0 0 0,0 0-1 0 0,0 0 1 0 0,0 1 0 0 0,0-1-1 0 0,0 0 1 0 0,0 1 0 0 0,0-1 0 0 0,0 1-1 0 0,0-1 1 0 0,0 1 0 0 0,0 0-1 0 0,0-1 1 0 0,0 1 0 0 0,0 0-1 0 0,1 0 1 0 0,-1 0 0 0 0,0 0 0 0 0,1-1-1 0 0,-1 1 1 0 0,0 0 0 0 0,1 0-1 0 0,0 0 1 0 0,-1 0 0 0 0,0 1-1 0 0,0 4-207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0:33.162"/>
    </inkml:context>
    <inkml:brush xml:id="br0">
      <inkml:brushProperty name="width" value="0.1" units="cm"/>
      <inkml:brushProperty name="height" value="0.1" units="cm"/>
      <inkml:brushProperty name="color" value="#66CC00"/>
    </inkml:brush>
  </inkml:definitions>
  <inkml:trace contextRef="#ctx0" brushRef="#br0">20 76 799 0 0,'0'2'49'0'0,"0"0"0"0"0,0 0-1 0 0,0 0 1 0 0,1-1 0 0 0,-1 1-1 0 0,0 0 1 0 0,1 0 0 0 0,-1 0-1 0 0,1 0 1 0 0,-1-1-1 0 0,1 1 1 0 0,0 0 0 0 0,0 0-1 0 0,0-1 1 0 0,0 1 0 0 0,0-1-1 0 0,0 1 1 0 0,0-1-1 0 0,1 1 1 0 0,-1-1 0 0 0,0 0-1 0 0,1 0 1 0 0,-1 1 0 0 0,1-1-1 0 0,-1 0 1 0 0,1 0 0 0 0,0-1-1 0 0,0 1 1 0 0,-1 0-1 0 0,1 0 1 0 0,0-1 0 0 0,0 1-1 0 0,0-1 1 0 0,-1 0 0 0 0,1 0-1 0 0,0 1 1 0 0,0-1-1 0 0,3-1 1 0 0,8 1 427 0 0,0-1 1 0 0,1-1-1 0 0,-1 0 0 0 0,20-7 0 0 0,-8 3-282 0 0,-13 4-41 0 0,16-4 191 0 0,1 1 0 0 0,49-2-1 0 0,75-6-3 0 0,-117 8-264 0 0,135-23 478 0 0,-64 10-28 0 0,-70 11-327 0 0,-16 3-40 0 0,36-3 0 0 0,-51 6-131 0 0,1 1-1 0 0,0 1 1 0 0,-1-1-1 0 0,1 1 1 0 0,0 0-1 0 0,-1 1 1 0 0,1-1-1 0 0,-1 2 1 0 0,11 3-1 0 0,-16-5-27 0 0,0-1 0 0 0,0 0 0 0 0,0 1-1 0 0,0-1 1 0 0,-1 1 0 0 0,1-1 0 0 0,0 1-1 0 0,0-1 1 0 0,0 1 0 0 0,0 0 0 0 0,-1 0-1 0 0,1-1 1 0 0,0 1 0 0 0,-1 0 0 0 0,1 0-1 0 0,-1 0 1 0 0,1 0 0 0 0,0 1 0 0 0,-1-1 2 0 0,0-1 1 0 0,0 1 0 0 0,0-1-1 0 0,0 1 1 0 0,-1 0 0 0 0,1-1-1 0 0,0 1 1 0 0,0-1 0 0 0,-1 1-1 0 0,1-1 1 0 0,0 0 0 0 0,-1 1-1 0 0,1-1 1 0 0,0 1 0 0 0,-1-1-1 0 0,1 0 1 0 0,0 1 0 0 0,-1-1-1 0 0,1 0 1 0 0,-1 1 0 0 0,1-1 0 0 0,-1 0-1 0 0,1 1 1 0 0,-2-1 0 0 0,-5 3 39 0 0,-1 0 1 0 0,0-1 0 0 0,-12 3 0 0 0,13-4-25 0 0,-46 9 37 0 0,-1-2-1 0 0,-104 0 0 0 0,111-7-23 0 0,-370 3-22 0 0,334-4-8 0 0,68 0-1 0 0,0-1 0 0 0,0-1 0 0 0,0 0 0 0 0,0-1 0 0 0,-15-6 0 0 0,55 6 0 0 0,198 4 0 0 0,-101-4 0 0 0,336 22 0 0 0,-292-9 0 0 0,-36-8 106 0 0,-73-3 131 0 0,105 13-1 0 0,-227-11 60 0 0,3 0-203 0 0,-38-4 38 0 0,-273-5 195 0 0,2 22-201 0 0,180 11-155 0 0,154-16-1418 0 0,-49 17 0 0 0,5 7-1904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4:37.143"/>
    </inkml:context>
    <inkml:brush xml:id="br0">
      <inkml:brushProperty name="width" value="0.1" units="cm"/>
      <inkml:brushProperty name="height" value="0.1" units="cm"/>
      <inkml:brushProperty name="color" value="#66CC00"/>
    </inkml:brush>
  </inkml:definitions>
  <inkml:trace contextRef="#ctx0" brushRef="#br0">115 1 2759 0 0,'-12'3'1599'0'0,"1"2"0"0"0,-1-1 0 0 0,-11 8 0 0 0,-12 4 1471 0 0,33-14-2800 0 0,0-1 0 0 0,1 1 0 0 0,0-1 0 0 0,-1 1 1 0 0,1-1-1 0 0,0 1 0 0 0,0 0 0 0 0,0 0 0 0 0,0-1 0 0 0,0 1 1 0 0,0 0-1 0 0,0 0 0 0 0,1 0 0 0 0,-1 0 0 0 0,1 0 1 0 0,-1 0-1 0 0,1 3 0 0 0,-2 1 106 0 0,2 0 0 0 0,-1 0-1 0 0,0 0 1 0 0,2 11 0 0 0,-1-13-276 0 0,1 0 0 0 0,0 0 0 0 0,0 0 0 0 0,0 0 0 0 0,0 0 0 0 0,1 0 0 0 0,0-1 0 0 0,0 1 0 0 0,0 0 0 0 0,0-1 0 0 0,0 0 0 0 0,5 6 0 0 0,-2-5-47 0 0,0 0 1 0 0,0 1-1 0 0,1-2 1 0 0,-1 1-1 0 0,1-1 1 0 0,0 0 0 0 0,8 3-1 0 0,29 14 188 0 0,-8-5-1 0 0,0 0 0 0 0,52 13-1 0 0,-67-22-110 0 0,0 0-1 0 0,-1 2 1 0 0,1 0-1 0 0,-2 1 1 0 0,1 1-1 0 0,-1 1 1 0 0,-1 0-1 0 0,0 2 1 0 0,-1 0-1 0 0,24 24 0 0 0,-17-12 56 0 0,22 32-1 0 0,-27-33 23 0 0,41 42 0 0 0,-39-47-159 0 0,0 1 0 0 0,-1 1 0 0 0,-1 1-1 0 0,-2 1 1 0 0,0 0 0 0 0,-1 1 0 0 0,-1 0 0 0 0,15 39-1 0 0,-14-22 135 0 0,-3 1-1 0 0,-1 1 1 0 0,9 70-1 0 0,-2 134 361 0 0,-17-225-486 0 0,-1 30 67 0 0,-2 0 1 0 0,-14 73 0 0 0,6-44 7 0 0,-7 37-156 0 0,-48 173-1 0 0,59-266 70 0 0,1 0 1 0 0,0 0-1 0 0,2 0 0 0 0,1 1 0 0 0,1-1 0 0 0,1 1 1 0 0,1-1-1 0 0,2 1 0 0 0,8 40 0 0 0,-10-63-41 0 0,-1 0 0 0 0,1 0-1 0 0,0 0 1 0 0,0 0 0 0 0,0-1 0 0 0,0 1-1 0 0,0 0 1 0 0,1-1 0 0 0,-1 1 0 0 0,1-1-1 0 0,2 3 1 0 0,-3-4-1 0 0,0-1 0 0 0,0 1 1 0 0,0-1-1 0 0,0 1 0 0 0,0-1 0 0 0,0 0 0 0 0,0 1 0 0 0,0-1 0 0 0,0 0 1 0 0,0 0-1 0 0,1 0 0 0 0,-1 0 0 0 0,0 0 0 0 0,0 0 0 0 0,0 0 0 0 0,0 0 1 0 0,0 0-1 0 0,0 0 0 0 0,0-1 0 0 0,0 1 0 0 0,0 0 0 0 0,0-1 0 0 0,0 1 1 0 0,0-1-1 0 0,0 1 0 0 0,0-1 0 0 0,0 0 0 0 0,0 1 0 0 0,0-1 0 0 0,0 0 1 0 0,-1 0-1 0 0,1 1 0 0 0,1-3 0 0 0,1-1 15 0 0,1-1 1 0 0,-1 0-1 0 0,-1 0 0 0 0,1 0 0 0 0,-1-1 0 0 0,0 1 1 0 0,0-1-1 0 0,0 1 0 0 0,-1-1 0 0 0,0 1 1 0 0,1-10-1 0 0,1 0-7 0 0,3-24 49 0 0,-1-1 0 0 0,1-52 0 0 0,-10-82 41 0 0,0 68-36 0 0,-14-238-54 0 0,6 238 19 0 0,-31-126-1 0 0,31 181-9 0 0,-2 1 1 0 0,-3 0-1 0 0,-1 1 0 0 0,-3 1 1 0 0,-2 1-1 0 0,-51-79 0 0 0,-57-47-18 0 0,97 130-12 0 0,35 43-1 0 0,0-1 0 0 0,1 1-1 0 0,-1-1 1 0 0,1 1 0 0 0,-1 0 0 0 0,1 0-1 0 0,-1 0 1 0 0,1 0 0 0 0,-1 0 0 0 0,1 0-1 0 0,-1 0 1 0 0,1 0 0 0 0,1 1 0 0 0,12 3-20 0 0,0 0 0 0 0,0 1 1 0 0,0 1-1 0 0,0 1 0 0 0,-1 0 0 0 0,23 15 1 0 0,74 64-83 0 0,-101-78 100 0 0,16 16 13 0 0,-1 1 0 0 0,-1 1 0 0 0,-1 1 1 0 0,-1 1-1 0 0,-2 0 0 0 0,-1 2 0 0 0,24 51 0 0 0,82 235 5 0 0,-118-297-3 0 0,6 24 0 0 0,-1 0 0 0 0,-3 1 0 0 0,-1 1 0 0 0,2 73 0 0 0,-9-49 0 0 0,-3-1 0 0 0,-14 93 0 0 0,-13-16 32 0 0,22-121-25 0 0,-1-1-1 0 0,0 0 0 0 0,-2 0 1 0 0,-13 21-1 0 0,-1-10 9 0 0,22-32-7 0 0,0 0-1 0 0,0 0 1 0 0,0 0 0 0 0,-1 0 0 0 0,1 0 0 0 0,0 0 0 0 0,-1-1 0 0 0,1 1 0 0 0,-1-1 0 0 0,0 1 0 0 0,1-1 0 0 0,-5 1-1 0 0,6-2-4 0 0,1 0 0 0 0,-1 0 0 0 0,0 0-1 0 0,0 0 1 0 0,0-1 0 0 0,0 1-1 0 0,0 0 1 0 0,0 0 0 0 0,0-1-1 0 0,1 1 1 0 0,-1 0 0 0 0,0-1-1 0 0,0 1 1 0 0,0-1 0 0 0,1 0 0 0 0,-1 1-1 0 0,0-1 1 0 0,1 1 0 0 0,-1-1-1 0 0,0 0 1 0 0,1 1 0 0 0,-1-1-1 0 0,1 0 1 0 0,-1 0 0 0 0,1 0 0 0 0,-1 1-1 0 0,1-1 1 0 0,0 0 0 0 0,-1 0-1 0 0,1 0 1 0 0,0-1 0 0 0,-7-31-10 0 0,6 30 10 0 0,-4-63-3 0 0,2-1 0 0 0,7-69 0 0 0,0 30 0 0 0,-2-25 18 0 0,-6 1 0 0 0,-26-172-1 0 0,9 182-11 0 0,-47-151-1 0 0,62 252-11 0 0,-9-29 23 0 0,-1 1 1 0 0,-3 1-1 0 0,-42-76 1 0 0,-6 3-18 0 0,11 19 0 0 0,34 52 6 0 0,18 37-33 0 0,-1 0 1 0 0,-10-18 0 0 0,44 78-252 0 0,23 53 1 0 0,-14-26 230 0 0,40 69 4 0 0,-13-27 6 0 0,60 152 0 0 0,-12 55-29 0 0,-92-249 84 0 0,-3 1 1 0 0,12 106-1 0 0,-18-27 40 0 0,-12-127-41 0 0,0-1 1 0 0,-2 1 0 0 0,-8 41-1 0 0,6-58 15 0 0,0 0 0 0 0,0 1 0 0 0,-1-2 0 0 0,0 1 0 0 0,-1 0 0 0 0,-1-1 0 0 0,0-1 0 0 0,0 1 0 0 0,-1-1 0 0 0,0 0 0 0 0,-1 0 0 0 0,-19 15 0 0 0,21-19 17 0 0,-1 0-1 0 0,0 0 0 0 0,-1-1 0 0 0,1 0 0 0 0,-1 0 0 0 0,0-1 0 0 0,0 0 1 0 0,0-1-1 0 0,-1 0 0 0 0,1 0 0 0 0,-1-1 0 0 0,1 0 0 0 0,-1-1 0 0 0,0 0 1 0 0,0-1-1 0 0,0 0 0 0 0,-14-1 0 0 0,23 1-59 0 0,0 0 1 0 0,1 0-1 0 0,-1 0 0 0 0,0 0 0 0 0,0 0 0 0 0,0-1 1 0 0,1 1-1 0 0,-1 0 0 0 0,0 0 0 0 0,0-1 1 0 0,1 1-1 0 0,-1 0 0 0 0,0-1 0 0 0,1 1 1 0 0,-1-1-1 0 0,0 1 0 0 0,1-1 0 0 0,-1 1 0 0 0,1-1 1 0 0,-1 1-1 0 0,0-1 0 0 0,1 1 0 0 0,-1-1 1 0 0,1 0-1 0 0,0 1 0 0 0,-1-1 0 0 0,1 0 0 0 0,0 0 1 0 0,-1 1-1 0 0,1-1 0 0 0,0 0 0 0 0,0 0 1 0 0,-1 1-1 0 0,1-1 0 0 0,0 0 0 0 0,0 0 1 0 0,0 0-1 0 0,0 1 0 0 0,0-1 0 0 0,0 0 0 0 0,1-1 1 0 0,0-3-593 0 0,1 1 1 0 0,0 0-1 0 0,0-1 1 0 0,0 1-1 0 0,5-7 1 0 0,-4 7-410 0 0,8-16-7309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0:40.878"/>
    </inkml:context>
    <inkml:brush xml:id="br0">
      <inkml:brushProperty name="width" value="0.1" units="cm"/>
      <inkml:brushProperty name="height" value="0.1" units="cm"/>
      <inkml:brushProperty name="color" value="#66CC00"/>
    </inkml:brush>
  </inkml:definitions>
  <inkml:trace contextRef="#ctx0" brushRef="#br0">0 82 1007 0 0,'17'3'239'0'0,"-1"-1"-1"0"0,0-1 1 0 0,22-1-1 0 0,1 1 124 0 0,141 3 1750 0 0,-148-4-1763 0 0,0 0 0 0 0,1-3 0 0 0,32-5 0 0 0,35-4-153 0 0,77 9-8 0 0,-114 0-150 0 0,87-14 0 0 0,-63 0 22 0 0,-29-2-60 0 0,-57 19 4 0 0,1-1-1 0 0,0 0 0 0 0,0 1 0 0 0,0-1 0 0 0,0 1 1 0 0,0 0-1 0 0,0 0 0 0 0,-1 0 0 0 0,1 0 0 0 0,0 0 1 0 0,0 0-1 0 0,0 0 0 0 0,0 0 0 0 0,0 1 0 0 0,0-1 1 0 0,0 1-1 0 0,-1-1 0 0 0,1 1 0 0 0,3 1 0 0 0,-5-3-18 0 0,0 1 19 0 0,0 0 0 0 0,1-1 0 0 0,-1 1 0 0 0,0 0 0 0 0,0-1 0 0 0,0 1 0 0 0,0 0 0 0 0,0 0 0 0 0,0-1 0 0 0,0 1 0 0 0,0 0 0 0 0,0 0 0 0 0,0-1 1 0 0,0 1-1 0 0,0 0 0 0 0,0-1 0 0 0,0 1 0 0 0,0 0 0 0 0,0 0 0 0 0,0-1 0 0 0,0 1 0 0 0,0 0 0 0 0,0-1 0 0 0,0 1 0 0 0,0 0 0 0 0,-1 0 0 0 0,1-1 0 0 0,0 1 0 0 0,0 0 1 0 0,0 0-1 0 0,-1 0 0 0 0,1-1 0 0 0,0 1 0 0 0,0 0 0 0 0,0 0 0 0 0,-1 0 0 0 0,1-1 0 0 0,-1 1-2 0 0,1 0 0 0 0,-1 0 0 0 0,1-1 1 0 0,0 1-1 0 0,-1 0 0 0 0,1 0 0 0 0,-1 0 0 0 0,1 0 0 0 0,-1 0 0 0 0,1 0 1 0 0,0 0-1 0 0,-1 0 0 0 0,1 0 0 0 0,-1 0 0 0 0,1 0 0 0 0,-1 0 0 0 0,1 0 1 0 0,-1 0-1 0 0,1 0 0 0 0,0 0 0 0 0,-1 0 0 0 0,1 0 0 0 0,-1 1 0 0 0,1-1 1 0 0,-1 0-1 0 0,1 0 0 0 0,0 1 0 0 0,-1-1 0 0 0,1 0 0 0 0,-1 1 0 0 0,-6 14-169 0 0,6-6 33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0:53.541"/>
    </inkml:context>
    <inkml:brush xml:id="br0">
      <inkml:brushProperty name="width" value="0.1" units="cm"/>
      <inkml:brushProperty name="height" value="0.1" units="cm"/>
      <inkml:brushProperty name="color" value="#66CC00"/>
    </inkml:brush>
  </inkml:definitions>
  <inkml:trace contextRef="#ctx0" brushRef="#br0">1 17 431 0 0,'11'-4'0'0'0,"5"-1"0"0"0,-1-1 0 0 0,-2 4 0 0 0,-6 4 0 0 0,-1 2 0 0 0,1-2 0 0 0,8-1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33.256"/>
    </inkml:context>
    <inkml:brush xml:id="br0">
      <inkml:brushProperty name="width" value="0.1" units="cm"/>
      <inkml:brushProperty name="height" value="0.1" units="cm"/>
      <inkml:brushProperty name="color" value="#E71224"/>
    </inkml:brush>
  </inkml:definitions>
  <inkml:trace contextRef="#ctx0" brushRef="#br0">1 1 1927 0 0,'30'2'4816'0'0,"-22"-3"-4657"0"0,0 0 0 0 0,-1 1-1 0 0,1 0 1 0 0,-1 0-1 0 0,12 3 1 0 0,-9-2 13 0 0,-1 0 1 0 0,1 0-1 0 0,9-1 1 0 0,29-2 466 0 0,65 5 1 0 0,-12 1-90 0 0,-22 2-154 0 0,-67-4-359 0 0,90 18 86 0 0,-73-13-126 0 0,1-1-1 0 0,39 3 0 0 0,-20-6 76 0 0,24 1 20 0 0,113-8 0 0 0,-128 1-66 0 0,80 6-1 0 0,-25 1-12 0 0,-103-4-13 0 0,72-1 32 0 0,104 15 0 0 0,-178-13-28 0 0,-1 0 1 0 0,1-1-1 0 0,0 1 0 0 0,-1-1 0 0 0,1-1 0 0 0,-1 1 0 0 0,1-2 0 0 0,0 1 0 0 0,-1-1 0 0 0,0 0 0 0 0,1 0 1 0 0,8-4-1 0 0,-4 1 29 0 0,0 1 1 0 0,1 0-1 0 0,-1 1 1 0 0,18-2-1 0 0,2 0 2 0 0,-16 0-25 0 0,-14 4-8 0 0,-1 1 0 0 0,1-1 0 0 0,-1 0 0 0 0,1 1 0 0 0,0-1 0 0 0,0 1 0 0 0,-1 0 0 0 0,1-1 0 0 0,0 1 0 0 0,-1 0 0 0 0,1 0 0 0 0,0 0 0 0 0,0 0 0 0 0,-1 0 0 0 0,1 1 0 0 0,0-1 0 0 0,-1 0 0 0 0,1 1 0 0 0,0-1 0 0 0,-1 1 0 0 0,1 0 0 0 0,0-1 0 0 0,-1 1 0 0 0,1 0 0 0 0,-1 0 0 0 0,2 2 0 0 0,0-1-2 0 0,-1 0 0 0 0,1 0 0 0 0,0 0 0 0 0,0 0 0 0 0,-1 0 0 0 0,1 0 0 0 0,0-1 0 0 0,1 1 0 0 0,-1-1 0 0 0,0 0 0 0 0,7 1 0 0 0,37 1 0 0 0,-37-3 0 0 0,-10 0 11 0 0,0 0 0 0 0,0 0-1 0 0,1-1 1 0 0,-1 1 0 0 0,0 0-1 0 0,0 0 1 0 0,0 0-1 0 0,1 0 1 0 0,-1 0 0 0 0,0-1-1 0 0,0 1 1 0 0,0 0 0 0 0,0 0-1 0 0,0 0 1 0 0,1-1 0 0 0,-1 1-1 0 0,0 0 1 0 0,0 0 0 0 0,0-1-1 0 0,0 1 1 0 0,0 0-1 0 0,0 0 1 0 0,0 0 0 0 0,0-1-1 0 0,0 1 1 0 0,0 0 0 0 0,0 0-1 0 0,0-1 1 0 0,0 1 0 0 0,0 0-1 0 0,0 0 1 0 0,0-1 0 0 0,0 1-1 0 0,0 0 1 0 0,0 0 0 0 0,0 0-1 0 0,-1-1 1 0 0,1 1-1 0 0,0 0 1 0 0,0 0 0 0 0,0 0-1 0 0,0-1 1 0 0,0 1 0 0 0,-1 0-1 0 0,1 0 1 0 0,0 0 0 0 0,0 0-1 0 0,0-1 1 0 0,0 1 0 0 0,-1 0-1 0 0,1 0 1 0 0,0 0-1 0 0,0 0 1 0 0,0 0 0 0 0,-1 0-1 0 0,1 0 1 0 0,0 0 0 0 0,0 0-1 0 0,-1 0 1 0 0,-8 3 118 0 0,8-3-129 0 0,3 0 0 0 0,8-2 0 0 0,-2-1 0 0 0,17-3 0 0 0,-24 6 0 0 0,0 0 0 0 0,-1 0 0 0 0,1 0 0 0 0,0 0 0 0 0,-1 0 0 0 0,1 1 0 0 0,0-1 0 0 0,0 0 0 0 0,-1 0 0 0 0,1 0 0 0 0,0 1 0 0 0,-1-1 0 0 0,1 0 0 0 0,0 0 0 0 0,-1 1 0 0 0,1-1 0 0 0,-1 1 0 0 0,1-1 0 0 0,0 1 0 0 0,-1-1 0 0 0,1 1 0 0 0,-1-1 0 0 0,1 1 0 0 0,-1-1 0 0 0,0 1 0 0 0,1 0 0 0 0,-1-1 0 0 0,0 1 0 0 0,1-1 0 0 0,-1 2 0 0 0,1 0 0 0 0,-2-3 0 0 0,-48 4 0 0 0,46-3 0 0 0,-1 0 0 0 0,1 1 0 0 0,-1 0 0 0 0,1 0 0 0 0,-1 0 0 0 0,1 0 0 0 0,0 0 0 0 0,0 1 0 0 0,-1-1 0 0 0,1 1 0 0 0,-4 4 0 0 0,-1 18-3385 0 0,5-14-422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32.568"/>
    </inkml:context>
    <inkml:brush xml:id="br0">
      <inkml:brushProperty name="width" value="0.1" units="cm"/>
      <inkml:brushProperty name="height" value="0.1" units="cm"/>
      <inkml:brushProperty name="color" value="#E71224"/>
    </inkml:brush>
  </inkml:definitions>
  <inkml:trace contextRef="#ctx0" brushRef="#br0">1612 76 919 0 0,'-1'0'356'0'0,"-1"0"0"0"0,0 0-1 0 0,1 0 1 0 0,-1 0 0 0 0,0 0-1 0 0,1 0 1 0 0,-1 0 0 0 0,0-1-1 0 0,1 1 1 0 0,-1 0-1 0 0,1-1 1 0 0,-1 0 0 0 0,1 1-1 0 0,-1-1 1 0 0,-1-1 0 0 0,2 1 114 0 0,1-1 0 0 0,-1 1 0 0 0,0-1 0 0 0,1 0 1 0 0,0 1-1 0 0,-1-1 0 0 0,1 0 0 0 0,0 0 1 0 0,0 1-1 0 0,0-1 0 0 0,0 0 0 0 0,0-3 0 0 0,0 3-449 0 0,0 0-48 0 0,0 1 0 0 0,0-1-1 0 0,0 1 1 0 0,0 0-1 0 0,-1-1 1 0 0,1 1 0 0 0,0-1-1 0 0,-1 1 1 0 0,1 0 0 0 0,-1-1-1 0 0,0 1 1 0 0,1 0-1 0 0,-1 0 1 0 0,0-1 0 0 0,0 1-1 0 0,0 0 1 0 0,0 0 0 0 0,0 0-1 0 0,0 0 1 0 0,-1-1-1 0 0,-1 0 127 0 0,0 1-1 0 0,1-1 0 0 0,-1 1 0 0 0,0 0 0 0 0,0-1 1 0 0,0 1-1 0 0,0 1 0 0 0,-6-2 0 0 0,-2 0 431 0 0,-1 2-1 0 0,1-1 1 0 0,0 2 0 0 0,-14 1-1 0 0,-13 5 441 0 0,1 1 0 0 0,0 2-1 0 0,-49 21 1 0 0,46-16-594 0 0,-1-1 0 0 0,-53 10 0 0 0,-249 5 1947 0 0,197-22-1344 0 0,52-4-798 0 0,-1-4 0 0 0,-143-21 0 0 0,126 10-1824 0 0,48 5-24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1:00.947"/>
    </inkml:context>
    <inkml:brush xml:id="br0">
      <inkml:brushProperty name="width" value="0.1" units="cm"/>
      <inkml:brushProperty name="height" value="0.1" units="cm"/>
      <inkml:brushProperty name="color" value="#66CC00"/>
    </inkml:brush>
  </inkml:definitions>
  <inkml:trace contextRef="#ctx0" brushRef="#br0">0 4 455 0 0,'7'-1'207'0'0,"-1"0"0"0"0,0 0-1 0 0,1 1 1 0 0,-1 0-1 0 0,1 0 1 0 0,-1 0-1 0 0,1 1 1 0 0,12 3-1 0 0,52 20 884 0 0,-34-10-991 0 0,-11-7 436 0 0,41 7 0 0 0,-44-11-184 0 0,0 2 0 0 0,35 12 0 0 0,-32-7-291 0 0,-5-1-31 0 0,0-1 1 0 0,0-1-1 0 0,1-1 0 0 0,0-1 1 0 0,33 4-1 0 0,-12-4 376 0 0,0 2 0 0 0,65 19-1 0 0,-69-15-318 0 0,1-1-1 0 0,0-3 1 0 0,47 4-1 0 0,78-7 508 0 0,200-21-1 0 0,-297 9-478 0 0,124-8 200 0 0,-167 15-312 0 0,49-1 29 0 0,76 7 0 0 0,-117-2-44 0 0,134 20-287 0 0,-126-12 77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1:01.776"/>
    </inkml:context>
    <inkml:brush xml:id="br0">
      <inkml:brushProperty name="width" value="0.1" units="cm"/>
      <inkml:brushProperty name="height" value="0.1" units="cm"/>
      <inkml:brushProperty name="color" value="#66CC00"/>
    </inkml:brush>
  </inkml:definitions>
  <inkml:trace contextRef="#ctx0" brushRef="#br0">0 25 455 0 0,'35'11'2096'0'0,"4"-5"-1756"0"0,-1-2-1 0 0,1-2 1 0 0,-1-1-1 0 0,1-2 1 0 0,0-1-1 0 0,46-10 0 0 0,-20 1 65 0 0,0 3 0 0 0,124 1-1 0 0,-23 3-315 0 0,21 0 341 0 0,-10 20 715 0 0,-175-16-1141 0 0,1 1-1 0 0,-1-1 1 0 0,0 1 0 0 0,1 0-1 0 0,-1 0 1 0 0,0 0-1 0 0,0 0 1 0 0,0 1-1 0 0,0-1 1 0 0,0 0-1 0 0,0 1 1 0 0,0 0-1 0 0,0-1 1 0 0,0 1-1 0 0,-1 0 1 0 0,1 0 0 0 0,-1 0-1 0 0,1 0 1 0 0,-1 0-1 0 0,2 4 1 0 0,1 5-105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1:09.353"/>
    </inkml:context>
    <inkml:brush xml:id="br0">
      <inkml:brushProperty name="width" value="0.1" units="cm"/>
      <inkml:brushProperty name="height" value="0.1" units="cm"/>
      <inkml:brushProperty name="color" value="#66CC00"/>
    </inkml:brush>
  </inkml:definitions>
  <inkml:trace contextRef="#ctx0" brushRef="#br0">19 133 4607 0 0,'-4'-20'408'0'0,"1"0"-328"0"0,-3 0-80 0 0,2 3 0 0 0,2 0-256 0 0,2 5-72 0 0,0 4-16 0 0,0 4 0 0 0,4 3 256 0 0,0-1 88 0 0,1 0 0 0 0,6 0-72 0 0,6-2-32 0 0,3 1-8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1:11.572"/>
    </inkml:context>
    <inkml:brush xml:id="br0">
      <inkml:brushProperty name="width" value="0.1" units="cm"/>
      <inkml:brushProperty name="height" value="0.1" units="cm"/>
      <inkml:brushProperty name="color" value="#66CC00"/>
    </inkml:brush>
  </inkml:definitions>
  <inkml:trace contextRef="#ctx0" brushRef="#br0">1 159 1495 0 0,'30'-10'214'0'0,"46"-10"0"0"0,-69 19-194 0 0,53-9 312 0 0,104-5 0 0 0,0 1 814 0 0,-100 6-796 0 0,1 2 0 0 0,88 5 0 0 0,110-4-261 0 0,-223 3-48 0 0,49-1-30 0 0,-17 1-11 0 0,99-15-1 0 0,-126 8 64 0 0,61-19 0 0 0,-103 27-62 0 0,0 0 1 0 0,0 0-1 0 0,1 0 1 0 0,-1 0-1 0 0,1 0 1 0 0,-1 0 0 0 0,1 1-1 0 0,4-1 1 0 0,-8 2-3 0 0,1-1 1 0 0,-1 0 0 0 0,1 0 0 0 0,-1 0-1 0 0,1 0 1 0 0,-1 0 0 0 0,1 1 0 0 0,-1-1-1 0 0,1 0 1 0 0,-1 0 0 0 0,0 1 0 0 0,1-1-1 0 0,-1 0 1 0 0,1 0 0 0 0,-1 1 0 0 0,0-1-1 0 0,1 1 1 0 0,-1-1 0 0 0,0 0-1 0 0,1 1 1 0 0,-1-1 0 0 0,0 1 0 0 0,1 1-2 0 0,-1-1 0 0 0,0 0 0 0 0,1 1 0 0 0,-1-1 0 0 0,0 1 0 0 0,0-1 0 0 0,0 0 0 0 0,0 1 0 0 0,0-1 0 0 0,0 1 0 0 0,-1 1 0 0 0,-1 15-809 0 0,2-12-744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1:18.939"/>
    </inkml:context>
    <inkml:brush xml:id="br0">
      <inkml:brushProperty name="width" value="0.1" units="cm"/>
      <inkml:brushProperty name="height" value="0.1" units="cm"/>
      <inkml:brushProperty name="color" value="#66CC00"/>
    </inkml:brush>
  </inkml:definitions>
  <inkml:trace contextRef="#ctx0" brushRef="#br0">1 96 1375 0 0,'41'-18'64'0'0,"1"-1"8"0"0,4 3-72 0 0,4-3 0 0 0,-6 5 0 0 0,-15 10 0 0 0,-12 2 120 0 0,-8 0 8 0 0,4 1 0 0 0,11 1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1:19.706"/>
    </inkml:context>
    <inkml:brush xml:id="br0">
      <inkml:brushProperty name="width" value="0.1" units="cm"/>
      <inkml:brushProperty name="height" value="0.1" units="cm"/>
      <inkml:brushProperty name="color" value="#66CC00"/>
    </inkml:brush>
  </inkml:definitions>
  <inkml:trace contextRef="#ctx0" brushRef="#br0">21 87 431 0 0,'-2'-1'0'0'0,"1"1"0"0"0,0-1 0 0 0,-1 0 0 0 0,1 0 0 0 0,0 0 0 0 0,0 0 0 0 0,0 0 0 0 0,0 0 0 0 0,0 0 0 0 0,0 0 0 0 0,0 0 0 0 0,0-1 0 0 0,0 1 0 0 0,1 0 0 0 0,-1 0 0 0 0,0-1 0 0 0,1 1 0 0 0,-1-1 0 0 0,1 1 0 0 0,-1 0 0 0 0,1-1 0 0 0,0 1 0 0 0,0-1 0 0 0,-1 1 0 0 0,1-1 0 0 0,0 1 0 0 0,0-1 0 0 0,1 1 0 0 0,-1-1 0 0 0,0 1 0 0 0,0-1 0 0 0,1 1 0 0 0,-1-1 0 0 0,1 1 0 0 0,0-3 0 0 0,0 2 0 0 0,0 0 0 0 0,0 0 0 0 0,1 0 0 0 0,-1 1 0 0 0,0-1 0 0 0,1 0 0 0 0,-1 0 0 0 0,1 1 0 0 0,0-1 0 0 0,-1 1 0 0 0,1-1 0 0 0,0 1 0 0 0,0 0 0 0 0,0-1 0 0 0,0 1 0 0 0,0 0 0 0 0,0 0 0 0 0,0 1 0 0 0,0-1 0 0 0,0 0 0 0 0,1 1 0 0 0,-1-1 0 0 0,4 1 0 0 0,3-5 0 0 0,-5 2 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2:01.374"/>
    </inkml:context>
    <inkml:brush xml:id="br0">
      <inkml:brushProperty name="width" value="0.1" units="cm"/>
      <inkml:brushProperty name="height" value="0.1" units="cm"/>
      <inkml:brushProperty name="color" value="#66CC00"/>
    </inkml:brush>
  </inkml:definitions>
  <inkml:trace contextRef="#ctx0" brushRef="#br0">1 98 2127 0 0,'39'31'472'0'0,"-34"-27"-419"0"0,1 0 0 0 0,-1 0 0 0 0,1 0 0 0 0,-1-1 0 0 0,1 0 0 0 0,0 0 0 0 0,13 3-1 0 0,-5 0 13 0 0,6 0 29 0 0,0 0-1 0 0,1-1 0 0 0,0-1 0 0 0,0-2 0 0 0,36 2 0 0 0,7 1 356 0 0,45 1 12 0 0,13 1-335 0 0,-65-2-8 0 0,1-2 1 0 0,0-3-1 0 0,0-3 1 0 0,96-16-1 0 0,61-28 147 0 0,-120 35-123 0 0,159 0 0 0 0,-201 9-100 0 0,82-13 0 0 0,-12 0 2 0 0,-49 7-5 0 0,63-2 58 0 0,202 12-33 0 0,-165-3-39 0 0,141 3 14 0 0,292-9-39 0 0,-195-4-5 0 0,-54 4 134 0 0,-17 8-45 0 0,-255 2-92 0 0,279 7 19 0 0,-163 5 32 0 0,-89-4-33 0 0,111 10-10 0 0,98 22 0 0 0,-116-12 0 0 0,-141-26 15 0 0,1-3 0 0 0,108-11-1 0 0,-8 0 17 0 0,-69 9 7 0 0,119-7 49 0 0,17-20-44 0 0,136-12 42 0 0,-75 18-65 0 0,210-6 24 0 0,-245 14-44 0 0,-1 1 0 0 0,91 17 0 0 0,-175 3 0 0 0,-54-5 0 0 0,60 3 0 0 0,-15 13-2 0 0,-36-3 16 0 0,174 2 118 0 0,-194-6-132 0 0,135 11 0 0 0,-173-19 0 0 0,103-8 0 0 0,96-32 0 0 0,-258 35 25 0 0,1 0-1 0 0,-1 0 1 0 0,0 2 0 0 0,0-1-1 0 0,1 2 1 0 0,-1-1-1 0 0,0 2 1 0 0,0-1-1 0 0,24 8 1 0 0,-33-8-60 0 0,0 1 0 0 0,0 0 0 0 0,0-1 0 0 0,-1 1 0 0 0,1 0 0 0 0,0 0 1 0 0,-1 1-1 0 0,0-1 0 0 0,1 1 0 0 0,-1-1 0 0 0,2 4 0 0 0,5 8-2400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2:03.812"/>
    </inkml:context>
    <inkml:brush xml:id="br0">
      <inkml:brushProperty name="width" value="0.1" units="cm"/>
      <inkml:brushProperty name="height" value="0.1" units="cm"/>
      <inkml:brushProperty name="color" value="#66CC00"/>
    </inkml:brush>
  </inkml:definitions>
  <inkml:trace contextRef="#ctx0" brushRef="#br0">1 1 1151 0 0,'11'4'177'0'0,"0"-1"-1"0"0,0 0 1 0 0,0-1-1 0 0,0-1 1 0 0,0 1-1 0 0,1-2 1 0 0,21 0-1 0 0,-20 0-101 0 0,65 2 306 0 0,129 20-1 0 0,-14 18-308 0 0,-155-30-74 0 0,-20-4 9 0 0,35 6-1 0 0,-47-12 24 0 0,-5 0-28 0 0,1 0-1 0 0,0 0 1 0 0,0 1 0 0 0,-1-1 0 0 0,1 0 0 0 0,0 1-1 0 0,0-1 1 0 0,-1 1 0 0 0,1 0 0 0 0,-1-1 0 0 0,1 1-1 0 0,0 0 1 0 0,-1 0 0 0 0,0 0 0 0 0,1 0 0 0 0,-1 0 0 0 0,1 1-1 0 0,0 0 1 0 0,0 0-7 0 0,-1-1-1 0 0,1 1 1 0 0,-1 0 0 0 0,0 0-1 0 0,0-1 1 0 0,0 1 0 0 0,0 0-1 0 0,0 0 1 0 0,2 4 0 0 0,-3-4-59 0 0,2 2-1150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5:13.503"/>
    </inkml:context>
    <inkml:brush xml:id="br0">
      <inkml:brushProperty name="width" value="0.1" units="cm"/>
      <inkml:brushProperty name="height" value="0.1" units="cm"/>
      <inkml:brushProperty name="color" value="#66CC00"/>
    </inkml:brush>
  </inkml:definitions>
  <inkml:trace contextRef="#ctx0" brushRef="#br0">1 170 79 0 0,'2'-3'3'0'0,"1"0"0"0"0,0 1 0 0 0,-1 0 0 0 0,1 0-1 0 0,0 0 1 0 0,0 0 0 0 0,1 0 0 0 0,-1 0-1 0 0,0 1 1 0 0,1-1 0 0 0,-1 1 0 0 0,7-1-1 0 0,5-4 54 0 0,9-3 1200 0 0,36-11 0 0 0,-52 19-861 0 0,-1 1-1 0 0,1 0 0 0 0,-1 0 0 0 0,1 0 1 0 0,-1 1-1 0 0,1 0 0 0 0,-1 1 0 0 0,0-1 1 0 0,0 2-1 0 0,1-1 0 0 0,10 6 0 0 0,-7-4-196 0 0,1 0 0 0 0,0 0 0 0 0,16 2 0 0 0,5-3 249 0 0,0-2 1 0 0,0-1-1 0 0,0-2 1 0 0,0-1-1 0 0,61-14 1 0 0,154-60 1192 0 0,-210 63-1337 0 0,67-13 0 0 0,-87 24-234 0 0,0 0-1 0 0,0 2 1 0 0,0 0 0 0 0,0 1 0 0 0,0 1-1 0 0,21 3 1 0 0,-3 3 89 0 0,-1 1 0 0 0,0 2 0 0 0,-1 1-1 0 0,42 20 1 0 0,-37-13-41 0 0,53 17 0 0 0,-76-30-78 0 0,1-1-1 0 0,0-1 1 0 0,0 0 0 0 0,1-1-1 0 0,-1-1 1 0 0,20 0-1 0 0,92-8 736 0 0,-105 7-702 0 0,-1 1 0 0 0,1 1 1 0 0,-1 2-1 0 0,0 0 0 0 0,26 9 1 0 0,-19-5 23 0 0,1-2 0 0 0,35 4 0 0 0,165 17 527 0 0,-193-22-590 0 0,-16-2 1 0 0,-1-1-1 0 0,1-2 0 0 0,0 0 1 0 0,0-2-1 0 0,35-5 0 0 0,38-3 55 0 0,-58 7-7 0 0,0 2 0 0 0,1 1 0 0 0,48 8 0 0 0,-28-3-69 0 0,36 4 48 0 0,-37-3-55 0 0,-1-2 0 0 0,73-5 0 0 0,-32-3 123 0 0,156 12 0 0 0,-187-4-59 0 0,103-8 1 0 0,60-6 223 0 0,-145 7-240 0 0,21-3 11 0 0,94 2-16 0 0,-101-1-32 0 0,211-27 318 0 0,-150 11-198 0 0,-107 18-110 0 0,0 2 1 0 0,69 8 0 0 0,-31-1-25 0 0,182 3 137 0 0,-95-5-86 0 0,365-4 299 0 0,-111 13-88 0 0,-360-7-243 0 0,135 2 86 0 0,294-8 145 0 0,-444-1-154 0 0,97-14 0 0 0,-14 0 17 0 0,-68 8-58 0 0,34 0-61 0 0,911-34 506 0 0,-804 17-442 0 0,109-3 26 0 0,-71 30-86 0 0,-93-2 21 0 0,99 8 22 0 0,-152-3-18 0 0,173-13 1 0 0,-139 0-13 0 0,-11 8 19 0 0,210 28 0 0 0,-24-14-32 0 0,-186-12 0 0 0,63-6 96 0 0,221-31 0 0 0,-326 28-96 0 0,1 3 0 0 0,91 8 0 0 0,-90 5 0 0 0,23 0 0 0 0,87-8 0 0 0,52 2 0 0 0,-38 4 47 0 0,-104-5-30 0 0,119 0 52 0 0,182 12-74 0 0,-325-9 5 0 0,90-7 0 0 0,-57-1 0 0 0,179-10 66 0 0,-113 3 7 0 0,286 2 44 0 0,-159 14 11 0 0,-243-5-102 0 0,132-16-1 0 0,-91 4-12 0 0,90 6 45 0 0,26-3 12 0 0,-120 1-38 0 0,111 7 0 0 0,-36 16-32 0 0,-116-9 0 0 0,0-2 0 0 0,93-4 0 0 0,-142-3-4 0 0,108-9 38 0 0,236 13 0 0 0,-276 5-34 0 0,1-4 0 0 0,109-8 0 0 0,-107-1 0 0 0,1 4 0 0 0,-1 3 0 0 0,87 15 0 0 0,-77-7 5 0 0,97-2 1 0 0,-105-8 36 0 0,287 11-31 0 0,-290-2-11 0 0,239 13 0 0 0,-193-23 0 0 0,122 2 0 0 0,-167 0-2 0 0,43 2 68 0 0,-127-3-71 0 0,1 0 0 0 0,0 0 0 0 0,0 0 0 0 0,-1 0 1 0 0,1 0-1 0 0,0 0 0 0 0,0 0 0 0 0,-1 1 0 0 0,1-1 0 0 0,0 0 0 0 0,-1 0 0 0 0,1 0 0 0 0,0 1 0 0 0,0-1 0 0 0,-1 0 0 0 0,1 1 1 0 0,-1-1-1 0 0,1 1 0 0 0,0-1 0 0 0,-1 0 0 0 0,1 1 0 0 0,-1-1 0 0 0,1 1 0 0 0,-1 0 0 0 0,1-1 0 0 0,-1 1 0 0 0,0-1 0 0 0,1 1 0 0 0,-1 0 1 0 0,1-1-1 0 0,-1 1 0 0 0,0 0 0 0 0,0-1 0 0 0,0 1 0 0 0,1 0 0 0 0,-1 0 0 0 0,0-1 0 0 0,0 1 0 0 0,0 0 0 0 0,0 0 0 0 0,0-1 1 0 0,0 1-1 0 0,0 0 0 0 0,0 0 0 0 0,-1-1 0 0 0,1 1 0 0 0,0 0 0 0 0,0-1 0 0 0,-1 1 0 0 0,1 0 0 0 0,0-1 0 0 0,-1 1 0 0 0,1 0 0 0 0,0-1 1 0 0,-1 1-1 0 0,1-1 0 0 0,-1 1 0 0 0,0 0 0 0 0,-3 5-354 0 0,-1 0 0 0 0,0 0 1 0 0,0 0-1 0 0,-8 6 0 0 0,-13 8-1873 0 0,-9-1-4564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5:16.597"/>
    </inkml:context>
    <inkml:brush xml:id="br0">
      <inkml:brushProperty name="width" value="0.1" units="cm"/>
      <inkml:brushProperty name="height" value="0.1" units="cm"/>
      <inkml:brushProperty name="color" value="#66CC00"/>
    </inkml:brush>
  </inkml:definitions>
  <inkml:trace contextRef="#ctx0" brushRef="#br0">1 0 919 0 0,'6'10'3584'0'0,"38"6"-1896"0"0,0 3-1 0 0,66 39 1 0 0,-95-51-1384 0 0,0 0 1 0 0,0-2-1 0 0,0 1 1 0 0,28 4-1 0 0,5 2 207 0 0,-13-3-144 0 0,0-3-1 0 0,38 3 1 0 0,-37-5-187 0 0,37 2 78 0 0,0-4 0 0 0,0-3 0 0 0,88-13 0 0 0,-25-10 46 0 0,265-29 251 0 0,-75 38-375 0 0,-48 4-51 0 0,-214 7-118 0 0,0 2 0 0 0,0 3-1 0 0,0 3 1 0 0,0 2 0 0 0,81 20-1 0 0,118 14 54 0 0,177 11 470 0 0,-315-33-425 0 0,54 4-69 0 0,189 18 139 0 0,-163-15-113 0 0,-139-18-56 0 0,128 12 44 0 0,231 4 21 0 0,-192-19-11 0 0,16 0-11 0 0,20-3 7 0 0,-222-2-56 0 0,343-25 222 0 0,0-20 108 0 0,-227 26-286 0 0,17-8 412 0 0,68-7 554 0 0,300-13-266 0 0,-503 44-561 0 0,36-2-1204 0 0,92 4 1 0 0,-45 4 1016 0 0,63 6 12 0 0,-70 2 590 0 0,124-6 1 0 0,-60-3-1756 0 0,254 8 2799 0 0,-2-5-3204 0 0,259 9 1622 0 0,28 7 0 0 0,-396-29 28 0 0,-152 1-56 0 0,-60 5-16 0 0,354-3 152 0 0,-239-2-172 0 0,-88 0 0 0 0,-101 7 25 0 0,102 1 142 0 0,22 3-167 0 0,-107-3 0 0 0,174-7 0 0 0,-92 1 0 0 0,18 7 0 0 0,54-3 0 0 0,15-7 51 0 0,71-7 26 0 0,158-6 51 0 0,55 11 54 0 0,-485 9-148 0 0,21-2 51 0 0,1 2 1 0 0,92 8-1 0 0,-136-5-79 0 0,1 0 0 0 0,-1 0 0 0 0,1 1 0 0 0,-1 0 0 0 0,0 0-1 0 0,0 0 1 0 0,0 0 0 0 0,0 1 0 0 0,0 0 0 0 0,-1 0 0 0 0,1 0 0 0 0,4 4-1 0 0,-1 2-388 0 0,0 0 0 0 0,-1 0 1 0 0,0 1-1 0 0,9 15 0 0 0,-3-5-1355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33.957"/>
    </inkml:context>
    <inkml:brush xml:id="br0">
      <inkml:brushProperty name="width" value="0.1" units="cm"/>
      <inkml:brushProperty name="height" value="0.1" units="cm"/>
      <inkml:brushProperty name="color" value="#E71224"/>
    </inkml:brush>
  </inkml:definitions>
  <inkml:trace contextRef="#ctx0" brushRef="#br0">1750 4 12551 0 0,'-8'-2'200'0'0,"1"2"0"0"0,0-1 0 0 0,-1 1 0 0 0,1 0 0 0 0,0 0-1 0 0,-1 1 1 0 0,-11 3 0 0 0,-49 18 755 0 0,55-17-949 0 0,1-1 0 0 0,-1 1 0 0 0,1-2-1 0 0,-1 0 1 0 0,0 0 0 0 0,0-2 0 0 0,-19 1-1 0 0,-159-23 1351 0 0,3 1 895 0 0,-118 22 380 0 0,2 23-860 0 0,281-23-1660 0 0,-83 10 308 0 0,-61 5 261 0 0,127-15-1196 0 0,1-2 0 0 0,-50-6 0 0 0,53-1-971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5:17.846"/>
    </inkml:context>
    <inkml:brush xml:id="br0">
      <inkml:brushProperty name="width" value="0.1" units="cm"/>
      <inkml:brushProperty name="height" value="0.1" units="cm"/>
      <inkml:brushProperty name="color" value="#66CC00"/>
    </inkml:brush>
  </inkml:definitions>
  <inkml:trace contextRef="#ctx0" brushRef="#br0">26 0 3823 0 0,'-24'2'716'0'0,"23"1"203"0"0,1-3-880 0 0,0 1 0 0 0,0 0 0 0 0,0-1 0 0 0,0 1 0 0 0,0 0-1 0 0,0-1 1 0 0,0 1 0 0 0,0 0 0 0 0,0-1 0 0 0,0 1 0 0 0,0 0 0 0 0,0-1 0 0 0,1 1 0 0 0,-1 0 0 0 0,0-1-1 0 0,0 1 1 0 0,1-1 0 0 0,-1 1 0 0 0,1 0 0 0 0,-1-1 0 0 0,0 1 0 0 0,2 0 0 0 0,1 3 74 0 0,1 0 0 0 0,0-1 0 0 0,0 1 0 0 0,1-1 0 0 0,-1 0 1 0 0,1 0-1 0 0,-1-1 0 0 0,1 1 0 0 0,0-1 0 0 0,0 0 0 0 0,0 0 0 0 0,8 1 0 0 0,9 2 549 0 0,37 2 0 0 0,-42-5-346 0 0,301 24 1460 0 0,-182-17-1489 0 0,133 6 162 0 0,42-8 102 0 0,67 1-62 0 0,-233-11-262 0 0,228 26 0 0 0,-102-2-120 0 0,53 8 52 0 0,-98 14-100 0 0,54 9 200 0 0,-224-43-216 0 0,110 23 63 0 0,-162-31-144 0 0,0 0 1 0 0,0 0-1 0 0,-1 0 1 0 0,1 1-1 0 0,-1-1 1 0 0,1 1-1 0 0,-1 0 0 0 0,0 0 1 0 0,1 1-1 0 0,-1-1 1 0 0,0 1-1 0 0,-1-1 1 0 0,1 1-1 0 0,0 0 0 0 0,-1 0 1 0 0,4 6-1 0 0,0 3-374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5:20.029"/>
    </inkml:context>
    <inkml:brush xml:id="br0">
      <inkml:brushProperty name="width" value="0.1" units="cm"/>
      <inkml:brushProperty name="height" value="0.1" units="cm"/>
      <inkml:brushProperty name="color" value="#66CC00"/>
    </inkml:brush>
  </inkml:definitions>
  <inkml:trace contextRef="#ctx0" brushRef="#br0">1 126 3223 0 0,'4'-1'203'0'0,"0"1"0"0"0,0-1 0 0 0,0 1 0 0 0,0 0 0 0 0,0 0 0 0 0,0 1 0 0 0,0-1 0 0 0,0 1-1 0 0,0 0 1 0 0,7 2 0 0 0,40 20 1004 0 0,-15-6-1095 0 0,-19-11-65 0 0,-1-2 1 0 0,1 0-1 0 0,-1-1 1 0 0,1 0-1 0 0,0-1 1 0 0,0-1-1 0 0,30-2 0 0 0,8-5 495 0 0,58-13-1 0 0,25-3 500 0 0,113 10-241 0 0,45-10-290 0 0,-86 2 14 0 0,71 19 598 0 0,-41 2-558 0 0,-80-9-436 0 0,215 14 618 0 0,-320-6-600 0 0,1-2-1 0 0,84-15 1 0 0,-45 5-28 0 0,205-4 296 0 0,-293 16-407 0 0,363-10 457 0 0,-1 20-281 0 0,-314-8-174 0 0,24-1 101 0 0,98-13-1 0 0,56 0 80 0 0,365-6 67 0 0,-525 16-233 0 0,121 11 0 0 0,-47 0-5 0 0,28-10 173 0 0,68 4 618 0 0,-90 13-660 0 0,-70-6-406 0 0,1-3-1 0 0,147-7 0 0 0,-24-18 2040 0 0,-150 17-1911 0 0,86 9 0 0 0,30 0-956 0 0,55-23 1116 0 0,-50 2 41 0 0,72 20-27 0 0,0-1-16 0 0,-205-9-29 0 0,58-3 0 0 0,177 13 0 0 0,-128 5 32 0 0,234-9 0 0 0,-304-3-15 0 0,90 11 0 0 0,64 1 13 0 0,-38-21 109 0 0,110-1 101 0 0,52 0-126 0 0,-154 1-47 0 0,40 14-67 0 0,-52 1 0 0 0,119-13 1424 0 0,-198 12-1952 0 0,-99-4 371 0 0,0 2 1 0 0,0 0-1 0 0,0 1 0 0 0,30 11 0 0 0,-40-11 34 0 0,1 0-1 0 0,-1 0 0 0 0,0 0 0 0 0,0 1 1 0 0,-1 0-1 0 0,1 0 0 0 0,-1 0 1 0 0,0 1-1 0 0,-1 0 0 0 0,1 0 0 0 0,4 9 1 0 0,3 2-255 0 0,5 7-680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27.994"/>
    </inkml:context>
    <inkml:brush xml:id="br0">
      <inkml:brushProperty name="width" value="0.1" units="cm"/>
      <inkml:brushProperty name="height" value="0.1" units="cm"/>
      <inkml:brushProperty name="color" value="#66CC00"/>
    </inkml:brush>
  </inkml:definitions>
  <inkml:trace contextRef="#ctx0" brushRef="#br0">0 23 943 0 0,'7'-4'0'0'0,"1"0"0"0"0,-1 1 0 0 0,-1 1 88 0 0,-1-2-88 0 0,-1 2 0 0 0,0 0 0 0 0,-3 0 144 0 0,1 2-72 0 0,0 0 0 0 0,0 0-72 0 0,2 2 0 0 0,-2 2 72 0 0,-1 0-72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28.771"/>
    </inkml:context>
    <inkml:brush xml:id="br0">
      <inkml:brushProperty name="width" value="0.1" units="cm"/>
      <inkml:brushProperty name="height" value="0.1" units="cm"/>
      <inkml:brushProperty name="color" value="#66CC00"/>
    </inkml:brush>
  </inkml:definitions>
  <inkml:trace contextRef="#ctx0" brushRef="#br0">0 56 919 0 0,'0'0'15'0'0,"1"-1"-1"0"0,-1 1 0 0 0,0 0 0 0 0,0-1 0 0 0,0 1 1 0 0,1-1-1 0 0,-1 1 0 0 0,0-1 0 0 0,1 1 0 0 0,-1 0 1 0 0,0-1-1 0 0,1 1 0 0 0,-1 0 0 0 0,1-1 0 0 0,-1 1 1 0 0,0 0-1 0 0,1 0 0 0 0,-1-1 0 0 0,1 1 0 0 0,-1 0 1 0 0,1 0-1 0 0,-1 0 0 0 0,1 0 0 0 0,-1 0 0 0 0,1-1 1 0 0,-1 1-1 0 0,1 0 0 0 0,-1 0 0 0 0,1 0 1 0 0,20-1 668 0 0,-14 1-531 0 0,18-2-75 0 0,-1-1 71 0 0,0 2 0 0 0,0 0 0 0 0,0 2 0 0 0,0 0 0 0 0,0 2 0 0 0,36 8 0 0 0,-19 0 31 0 0,0-2 1 0 0,0-1-1 0 0,1-3 0 0 0,0-1 1 0 0,0-2-1 0 0,0-2 0 0 0,69-9 1 0 0,54-5-63 0 0,-63 8-30 0 0,32 1 141 0 0,28-2 130 0 0,105-33 250 0 0,-232 35-528 0 0,0 0 0 0 0,0 3 0 0 0,0 0-1 0 0,1 3 1 0 0,-1 1 0 0 0,0 1-1 0 0,0 2 1 0 0,47 13 0 0 0,-80-18-82 0 0,2 2 13 0 0,1-1 0 0 0,-1 1 1 0 0,1-1-1 0 0,-1 1 0 0 0,1 0 0 0 0,7 6 1 0 0,-12-7-10 0 0,1-1 0 0 0,0 1 0 0 0,-1 0 1 0 0,1 0-1 0 0,0 0 0 0 0,-1 0 0 0 0,0 0 1 0 0,1 0-1 0 0,-1 0 0 0 0,1 0 0 0 0,-1 0 0 0 0,0 0 1 0 0,0 0-1 0 0,0 0 0 0 0,1 0 0 0 0,-1 0 1 0 0,0 0-1 0 0,0 0 0 0 0,-1 0 0 0 0,1 0 1 0 0,0 0-1 0 0,0 0 0 0 0,0 0 0 0 0,-1 0 0 0 0,1 0 1 0 0,0 0-1 0 0,-1 0 0 0 0,1 0 0 0 0,-1 0 1 0 0,0 0-1 0 0,1 0 0 0 0,-1 0 0 0 0,1 0 1 0 0,-1-1-1 0 0,-1 3 0 0 0,-16 29-1879 0 0,10-19-321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0.276"/>
    </inkml:context>
    <inkml:brush xml:id="br0">
      <inkml:brushProperty name="width" value="0.1" units="cm"/>
      <inkml:brushProperty name="height" value="0.1" units="cm"/>
      <inkml:brushProperty name="color" value="#66CC00"/>
    </inkml:brush>
  </inkml:definitions>
  <inkml:trace contextRef="#ctx0" brushRef="#br0">0 7 2071 0 0,'2'-2'12'0'0,"1"1"0"0"0,0 1 0 0 0,-1-1 0 0 0,1 0 0 0 0,-1 1 0 0 0,1-1 0 0 0,0 1 0 0 0,0 0 0 0 0,-1 0-1 0 0,1 0 1 0 0,0 0 0 0 0,-1 0 0 0 0,1 0 0 0 0,0 1 0 0 0,-1 0 0 0 0,1-1 0 0 0,0 1 0 0 0,-1 0-1 0 0,1 0 1 0 0,-1 0 0 0 0,3 2 0 0 0,0-1-10 0 0,0 0-1 0 0,9 5 22 0 0,1-1 0 0 0,0-1 1 0 0,0-1-1 0 0,0 0 0 0 0,0-1 1 0 0,0 0-1 0 0,17 0 0 0 0,144 12 1114 0 0,-70-3-637 0 0,264 22-372 0 0,-249-17-230 0 0,-72-10 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0.647"/>
    </inkml:context>
    <inkml:brush xml:id="br0">
      <inkml:brushProperty name="width" value="0.1" units="cm"/>
      <inkml:brushProperty name="height" value="0.1" units="cm"/>
      <inkml:brushProperty name="color" value="#66CC00"/>
    </inkml:brush>
  </inkml:definitions>
  <inkml:trace contextRef="#ctx0" brushRef="#br0">34 4 455 0 0,'0'0'0'0'0,"-2"-2"0"0"0,2 0 0 0 0,-2 2 568 0 0,0 0 72 0 0,1 2 8 0 0,-1-2 8 0 0,-4 2-512 0 0,2 1-144 0 0,-1 5 0 0 0,-1-1 64 0 0,3 4-64 0 0,3 0 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1.072"/>
    </inkml:context>
    <inkml:brush xml:id="br0">
      <inkml:brushProperty name="width" value="0.1" units="cm"/>
      <inkml:brushProperty name="height" value="0.1" units="cm"/>
      <inkml:brushProperty name="color" value="#66CC00"/>
    </inkml:brush>
  </inkml:definitions>
  <inkml:trace contextRef="#ctx0" brushRef="#br0">0 32 2759 0 0,'11'-4'248'0'0,"-1"1"-248"0"0,-5 1 0 0 0,-1 2 0 0 0,-2 0 320 0 0,1 0 8 0 0,5-4 8 0 0,5-1 0 0 0,1 1-208 0 0,1-2-48 0 0,-4 5-8 0 0,-5-1 0 0 0,-4 2-72 0 0,-6 0 0 0 0,-4 3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1.716"/>
    </inkml:context>
    <inkml:brush xml:id="br0">
      <inkml:brushProperty name="width" value="0.1" units="cm"/>
      <inkml:brushProperty name="height" value="0.1" units="cm"/>
      <inkml:brushProperty name="color" value="#66CC00"/>
    </inkml:brush>
  </inkml:definitions>
  <inkml:trace contextRef="#ctx0" brushRef="#br0">5 22 919 0 0,'0'0'11'0'0,"0"0"-1"0"0,-1 0 0 0 0,1 0 1 0 0,0 0-1 0 0,0 0 0 0 0,-1 0 0 0 0,1-1 1 0 0,0 1-1 0 0,0 0 0 0 0,-1 0 0 0 0,1 0 1 0 0,0-1-1 0 0,0 1 0 0 0,0 0 0 0 0,-1 0 1 0 0,1-1-1 0 0,0 1 0 0 0,0 0 1 0 0,0 0-1 0 0,0-1 0 0 0,0 1 0 0 0,0 0 1 0 0,-1 0-1 0 0,1-1 0 0 0,0 1 0 0 0,0 0 1 0 0,0-1-1 0 0,0 1 0 0 0,0 0 0 0 0,0-1 1 0 0,0 1-1 0 0,0 0 0 0 0,0 0 1 0 0,0-1-1 0 0,1 1 0 0 0,-1 0 0 0 0,0-1 1 0 0,0 1-1 0 0,0 0 0 0 0,0 0 0 0 0,0-1 1 0 0,0 1-1 0 0,1 0 0 0 0,-1 0 1 0 0,0-1-1 0 0,0 1 0 0 0,1 0 0 0 0,16-4 941 0 0,-6 3-867 0 0,52-3 12 0 0,-52 2-96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2.110"/>
    </inkml:context>
    <inkml:brush xml:id="br0">
      <inkml:brushProperty name="width" value="0.1" units="cm"/>
      <inkml:brushProperty name="height" value="0.1" units="cm"/>
      <inkml:brushProperty name="color" value="#66CC00"/>
    </inkml:brush>
  </inkml:definitions>
  <inkml:trace contextRef="#ctx0" brushRef="#br0">0 43 1351 0 0,'6'-13'0'0'0,"0"4"0"0"0,-5 7 72 0 0,1 2-8 0 0,2 2-64 0 0,0-4 0 0 0,3-2 0 0 0,8-3 0 0 0,1 0 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2.568"/>
    </inkml:context>
    <inkml:brush xml:id="br0">
      <inkml:brushProperty name="width" value="0.1" units="cm"/>
      <inkml:brushProperty name="height" value="0.1" units="cm"/>
      <inkml:brushProperty name="color" value="#66CC00"/>
    </inkml:brush>
  </inkml:definitions>
  <inkml:trace contextRef="#ctx0" brushRef="#br0">1 51 2071 0 0,'12'-19'152'0'0,"-11"17"-129"0"0,0 0 0 0 0,0 0 0 0 0,0 0 0 0 0,1 0 0 0 0,-1 0 0 0 0,0 0 0 0 0,1 1 0 0 0,-1-1-1 0 0,1 0 1 0 0,0 1 0 0 0,0 0 0 0 0,-1-1 0 0 0,1 1 0 0 0,0 0 0 0 0,0 0 0 0 0,0 0-1 0 0,0 0 1 0 0,1 0 0 0 0,-1 1 0 0 0,0-1 0 0 0,0 0 0 0 0,0 1 0 0 0,1 0 0 0 0,-1 0 0 0 0,0-1-1 0 0,0 1 1 0 0,1 1 0 0 0,-1-1 0 0 0,0 0 0 0 0,0 0 0 0 0,0 1 0 0 0,1-1 0 0 0,-1 1-1 0 0,0 0 1 0 0,0 0 0 0 0,2 1 0 0 0,6 2-1386 0 0,-9-2 615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34.385"/>
    </inkml:context>
    <inkml:brush xml:id="br0">
      <inkml:brushProperty name="width" value="0.1" units="cm"/>
      <inkml:brushProperty name="height" value="0.1" units="cm"/>
      <inkml:brushProperty name="color" value="#E71224"/>
    </inkml:brush>
  </inkml:definitions>
  <inkml:trace contextRef="#ctx0" brushRef="#br0">796 69 11975 0 0,'-14'-3'1657'0'0,"0"0"0"0"0,-26-3 0 0 0,5 2-1288 0 0,-303-33 690 0 0,269 32-642 0 0,-150-6-1761 0 0,152 13-4920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3.548"/>
    </inkml:context>
    <inkml:brush xml:id="br0">
      <inkml:brushProperty name="width" value="0.1" units="cm"/>
      <inkml:brushProperty name="height" value="0.1" units="cm"/>
      <inkml:brushProperty name="color" value="#66CC00"/>
    </inkml:brush>
  </inkml:definitions>
  <inkml:trace contextRef="#ctx0" brushRef="#br0">1 81 455 0 0,'517'-35'1334'0'0,"-274"21"-1009"0"0,-108-1 59 0 0,14 0 684 0 0,-142 14-1053 0 0,1 1 0 0 0,0 0-1 0 0,-1 0 1 0 0,1 1 0 0 0,-1-1 0 0 0,1 2 0 0 0,-1-1-1 0 0,1 1 1 0 0,-1 1 0 0 0,0-1 0 0 0,11 6-1 0 0,-7-1-14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35.469"/>
    </inkml:context>
    <inkml:brush xml:id="br0">
      <inkml:brushProperty name="width" value="0.1" units="cm"/>
      <inkml:brushProperty name="height" value="0.1" units="cm"/>
      <inkml:brushProperty name="color" value="#66CC00"/>
    </inkml:brush>
  </inkml:definitions>
  <inkml:trace contextRef="#ctx0" brushRef="#br0">1 115 3623 0 0,'150'9'928'0'0,"-50"-1"-361"0"0,269-15 563 0 0,36 2-131 0 0,-178 24-791 0 0,298 12-93 0 0,-314-32 226 0 0,276-36 1 0 0,-375 22-311 0 0,-8 1 23 0 0,116-29-1 0 0,-163 26-53 0 0,1 4 0 0 0,1 2 0 0 0,0 2 0 0 0,112-1 0 0 0,-88 11 0 0 0,-33-2 0 0 0,54 7 0 0 0,-103-6 0 0 0,0 0 0 0 0,0 0 0 0 0,0 0 0 0 0,0 1 0 0 0,0-1 0 0 0,0 0 0 0 0,0 0 0 0 0,0 1 0 0 0,0-1 0 0 0,0 1 0 0 0,0-1 0 0 0,0 1 0 0 0,0 0 0 0 0,0-1 0 0 0,-1 1 0 0 0,1 0 0 0 0,0-1 0 0 0,0 1 0 0 0,-1 0 0 0 0,1 0 0 0 0,0 0 0 0 0,-1-1 0 0 0,1 1 0 0 0,-1 0 0 0 0,1 0 0 0 0,-1 0 0 0 0,0 0 0 0 0,1 0 0 0 0,-1 0 0 0 0,0 0 0 0 0,0 0 0 0 0,1 2 0 0 0,-1 9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48.301"/>
    </inkml:context>
    <inkml:brush xml:id="br0">
      <inkml:brushProperty name="width" value="0.1" units="cm"/>
      <inkml:brushProperty name="height" value="0.1" units="cm"/>
      <inkml:brushProperty name="color" value="#66CC00"/>
    </inkml:brush>
  </inkml:definitions>
  <inkml:trace contextRef="#ctx0" brushRef="#br0">42 24 919 0 0,'0'-1'43'0'0,"0"0"-1"0"0,0 0 1 0 0,0-1-1 0 0,-1 1 0 0 0,1 0 1 0 0,0 0-1 0 0,-1 0 1 0 0,0 0-1 0 0,1-1 1 0 0,-1 1-1 0 0,1 0 0 0 0,-1 0 1 0 0,0 0-1 0 0,0 0 1 0 0,-1-1-1 0 0,2 2-12 0 0,0 0 1 0 0,-1-1 0 0 0,1 1-1 0 0,0 0 1 0 0,-1-1-1 0 0,1 1 1 0 0,0 0-1 0 0,-1-1 1 0 0,1 1 0 0 0,-1 0-1 0 0,1 0 1 0 0,-1-1-1 0 0,1 1 1 0 0,-1 0-1 0 0,1 0 1 0 0,-1 0-1 0 0,1 0 1 0 0,0 0 0 0 0,-1 0-1 0 0,1 0 1 0 0,-1 0-1 0 0,1 0 1 0 0,-1 0-1 0 0,1 0 1 0 0,-1 0 0 0 0,1 0-1 0 0,-1 0 1 0 0,1 0-1 0 0,-1 0 1 0 0,1 1-1 0 0,-1-1 1 0 0,1 0-1 0 0,-1 0 1 0 0,1 0 0 0 0,-1 1-1 0 0,-16 5 1943 0 0,20-7-1841 0 0,-1 1-1 0 0,0-1 0 0 0,0 0 0 0 0,1 1 1 0 0,-1-1-1 0 0,0 1 0 0 0,1 0 1 0 0,-1 0-1 0 0,0 0 0 0 0,1 0 0 0 0,-1 0 1 0 0,0 1-1 0 0,1-1 0 0 0,-1 1 0 0 0,0-1 1 0 0,0 1-1 0 0,1 0 0 0 0,-1 0 0 0 0,4 2 1 0 0,-4-3-93 0 0,-1 1-1 0 0,1 0 1 0 0,0-1 0 0 0,0 1 0 0 0,0-1 0 0 0,0 0 0 0 0,0 0 0 0 0,0 0 0 0 0,0 0-1 0 0,0 0 1 0 0,-1 0 0 0 0,5-1 0 0 0,9 1 262 0 0,19 0 293 0 0,-28-1-540 0 0,-1 1-1 0 0,1 0 0 0 0,-1 0 1 0 0,0 0-1 0 0,1 0 1 0 0,9 3-1 0 0,31 10 174 0 0,1-2 0 0 0,81 7-1 0 0,1-17 559 0 0,-64-2-434 0 0,84 13 239 0 0,-52-2-153 0 0,102-5 296 0 0,-36-2-429 0 0,310 8 475 0 0,-414-8-645 0 0,77 13 1 0 0,24 2-25 0 0,55 9 58 0 0,-91-8-16 0 0,92 16-78 0 0,63-10-25 0 0,-46-6 20 0 0,-161-16-58 0 0,-54-3-9 0 0,1 0 1 0 0,-1 1-1 0 0,22 5 1 0 0,14 3 58 0 0,0-2 1 0 0,96 0-1 0 0,-15-1 0 0 0,306 36 195 0 0,-337-35-234 0 0,1-5-1 0 0,127-12 0 0 0,-197 9 7 0 0,61 7-1 0 0,-54-3-7 0 0,38 2 79 0 0,111-10-1 0 0,-9 6 239 0 0,-74 2-148 0 0,-89-4-143 0 0,24 1 53 0 0,-41 0-94 0 0,0 0 0 0 0,1 1-1 0 0,-1-1 1 0 0,0 0 0 0 0,1 1-1 0 0,-1 0 1 0 0,0-1-1 0 0,0 1 1 0 0,0 0 0 0 0,1 0-1 0 0,-1 0 1 0 0,0 0 0 0 0,2 3-1 0 0,-4-4-7 0 0,0 1-1 0 0,1-1 1 0 0,-1 1-1 0 0,0 0 1 0 0,0-1 0 0 0,0 1-1 0 0,0 0 1 0 0,0-1-1 0 0,0 1 1 0 0,0 0-1 0 0,0-1 1 0 0,0 1-1 0 0,0 0 1 0 0,0-1-1 0 0,0 1 1 0 0,0 0 0 0 0,-1-1-1 0 0,1 1 1 0 0,0 0-1 0 0,-1-1 1 0 0,1 1-1 0 0,0-1 1 0 0,-1 1-1 0 0,0 0 1 0 0,-12 20-327 0 0,8-15 177 0 0,-17 23-1343 0 0,8-12 97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50.669"/>
    </inkml:context>
    <inkml:brush xml:id="br0">
      <inkml:brushProperty name="width" value="0.1" units="cm"/>
      <inkml:brushProperty name="height" value="0.1" units="cm"/>
      <inkml:brushProperty name="color" value="#66CC00"/>
    </inkml:brush>
  </inkml:definitions>
  <inkml:trace contextRef="#ctx0" brushRef="#br0">27 74 455 0 0,'-1'1'63'0'0,"0"-1"0"0"0,-1 0 0 0 0,1 0-1 0 0,0 0 1 0 0,0 0 0 0 0,0 0 0 0 0,0-1-1 0 0,0 1 1 0 0,0 0 0 0 0,0 0 0 0 0,0-1-1 0 0,0 1 1 0 0,0-1 0 0 0,0 1 0 0 0,0-1-1 0 0,0 1 1 0 0,0-1 0 0 0,0 1 0 0 0,0-1-1 0 0,1 0 1 0 0,-1 0 0 0 0,0 1 0 0 0,0-1-1 0 0,1 0 1 0 0,-1 0 0 0 0,0-1 0 0 0,1 1-2 0 0,0 0 1 0 0,0 0 0 0 0,0 0 0 0 0,0 0-1 0 0,0 1 1 0 0,0-1 0 0 0,1 0 0 0 0,-1 0-1 0 0,0 0 1 0 0,1 0 0 0 0,-1 1 0 0 0,1-1-1 0 0,-1 0 1 0 0,1 1 0 0 0,-1-1 0 0 0,1 0-1 0 0,-1 1 1 0 0,1-1 0 0 0,0 0 0 0 0,-1 1-1 0 0,1-1 1 0 0,0 1 0 0 0,0-1 0 0 0,-1 1-1 0 0,1-1 1 0 0,0 1 0 0 0,0 0 0 0 0,0-1-1 0 0,-1 1 1 0 0,1 0 0 0 0,0 0 0 0 0,2 0-1 0 0,10-4 241 0 0,0 0 0 0 0,1 2-1 0 0,0 0 1 0 0,-1 0 0 0 0,1 1-1 0 0,14 2 1 0 0,86 10 476 0 0,-12 0-350 0 0,5-11 1004 0 0,151-21 0 0 0,-236 19-1383 0 0,49-6 253 0 0,-4-1-70 0 0,1 3 0 0 0,82 5-1 0 0,262 26 84 0 0,-134-18 88 0 0,-73-5-230 0 0,-145 0-101 0 0,429-1 475 0 0,-375-7-497 0 0,76-7 113 0 0,-103 8-47 0 0,93 5 0 0 0,-70 1-103 0 0,-69 0 121 0 0,71 9-1 0 0,-88-7-43 0 0,-1-2 0 0 0,28-1 0 0 0,-22 0-51 0 0,-11-4 9 0 0,-16 3-43 0 0,-1 1 0 0 0,1-1 0 0 0,-1 1 0 0 0,1 0 0 0 0,-1-1 0 0 0,1 1 0 0 0,-1 0 0 0 0,1 0 0 0 0,-1 0 0 0 0,1 0 0 0 0,-1 0 0 0 0,1 0 0 0 0,-1 0 0 0 0,1 0 0 0 0,1 1 0 0 0,-1-1 5 0 0,-1 1 0 0 0,1-1 0 0 0,0 0 0 0 0,-1 0-1 0 0,1 0 1 0 0,-1 0 0 0 0,1-1 0 0 0,0 1 0 0 0,-1 0-1 0 0,1-1 1 0 0,-1 1 0 0 0,1-1 0 0 0,-1 1 0 0 0,1-1 0 0 0,-1 0-1 0 0,1 0 1 0 0,-1 0 0 0 0,0 0 0 0 0,0 0 0 0 0,1 0-1 0 0,-1 0 1 0 0,0 0 0 0 0,0 0 0 0 0,0 0 0 0 0,0-1 0 0 0,1-1-1 0 0,5-5 170 0 0,-14 30 13 0 0,-15 14-2069 0 0,11-21-2794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6:56.756"/>
    </inkml:context>
    <inkml:brush xml:id="br0">
      <inkml:brushProperty name="width" value="0.1" units="cm"/>
      <inkml:brushProperty name="height" value="0.1" units="cm"/>
      <inkml:brushProperty name="color" value="#66CC00"/>
    </inkml:brush>
  </inkml:definitions>
  <inkml:trace contextRef="#ctx0" brushRef="#br0">0 136 863 0 0,'24'-2'418'0'0,"0"0"0"0"0,-1-1-1 0 0,33-10 1 0 0,7 0 173 0 0,-18 6-479 0 0,-19 4-56 0 0,29-9 0 0 0,-42 9-23 0 0,-1 1 0 0 0,1 0 0 0 0,0 0 0 0 0,-1 2 1 0 0,1-1-1 0 0,0 1 0 0 0,23 4 0 0 0,0 3-28 0 0,49 17-1 0 0,-58-17-4 0 0,38 5 0 0 0,-42-9 0 0 0,-1 1 0 0 0,1 1 0 0 0,22 9 0 0 0,-32-10 4 0 0,1 0-1 0 0,0-1 1 0 0,0 0-1 0 0,0-1 1 0 0,0-1 0 0 0,0 0-1 0 0,23-2 1 0 0,103-17 141 0 0,-54 4 52 0 0,112 2 107 0 0,-119 8 19 0 0,136-24 0 0 0,13-2 95 0 0,-61 24-313 0 0,-71 4 40 0 0,100-16 0 0 0,-120 8 24 0 0,107-2 1 0 0,-134 12-142 0 0,0 3 0 0 0,-1 2 0 0 0,65 14-1 0 0,-53-8-16 0 0,0-2 0 0 0,1-3-1 0 0,0-3 1 0 0,0-2 0 0 0,100-12-1 0 0,-39 2 122 0 0,205 13 0 0 0,-69-4-94 0 0,-51-3-12 0 0,-202 4-26 0 0,441-5 128 0 0,46-4 347 0 0,-442 7-131 0 0,0-2 0 0 0,69-15 0 0 0,8 0 91 0 0,-121 18-445 0 0,0-1 0 0 0,0 1 1 0 0,1 1-1 0 0,-1-1 1 0 0,0 1-1 0 0,0 0 0 0 0,0 0 1 0 0,9 4-1 0 0,0 2-93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0.239"/>
    </inkml:context>
    <inkml:brush xml:id="br0">
      <inkml:brushProperty name="width" value="0.1" units="cm"/>
      <inkml:brushProperty name="height" value="0.1" units="cm"/>
      <inkml:brushProperty name="color" value="#66CC00"/>
    </inkml:brush>
  </inkml:definitions>
  <inkml:trace contextRef="#ctx0" brushRef="#br0">1 48 4111 0 0,'12'-8'107'0'0,"1"2"-1"0"0,1 0 0 0 0,-1 0 1 0 0,1 1-1 0 0,0 1 0 0 0,1 0 0 0 0,-1 1 1 0 0,0 1-1 0 0,17-1 0 0 0,-7 2-77 0 0,1 2 0 0 0,-1 1 0 0 0,0 0 0 0 0,41 10 0 0 0,-6 0-29 0 0,-54-10 43 0 0,0 0-1 0 0,0 1 0 0 0,0-1 0 0 0,0 1 0 0 0,-1 0 0 0 0,1 0 0 0 0,-1 0 0 0 0,0 0 0 0 0,4 5 0 0 0,-3-3 16 0 0,0-1 0 0 0,1 0 0 0 0,-1 0 0 0 0,1 0 0 0 0,12 6-1 0 0,16 6 23 0 0,-27-11-37 0 0,1-1 0 0 0,1 0-1 0 0,-1-1 1 0 0,0 0 0 0 0,11 2-1 0 0,20 1 667 0 0,0-2 0 0 0,55-1 0 0 0,-33-3-258 0 0,129 4 153 0 0,-145 2-780 0 0,-1 1 1 0 0,85 27-1 0 0,-96-24-143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1.294"/>
    </inkml:context>
    <inkml:brush xml:id="br0">
      <inkml:brushProperty name="width" value="0.1" units="cm"/>
      <inkml:brushProperty name="height" value="0.1" units="cm"/>
      <inkml:brushProperty name="color" value="#66CC00"/>
    </inkml:brush>
  </inkml:definitions>
  <inkml:trace contextRef="#ctx0" brushRef="#br0">0 177 1151 0 0,'28'4'223'0'0,"0"-1"-1"0"0,0-1 1 0 0,54-5-1 0 0,83-19 1508 0 0,31-2-526 0 0,-91 21-1065 0 0,-38 2 128 0 0,0-3-1 0 0,96-17 1 0 0,-114 11-134 0 0,176-35 163 0 0,-155 34-260 0 0,88-2 0 0 0,177-7-36 0 0,-272 15 0 0 0,13 2 62 0 0,1 3-1 0 0,0 3 0 0 0,137 24 1 0 0,14-5 105 0 0,-115-14-116 0 0,-1-2 136 0 0,73 10 250 0 0,-103-5-129 0 0,125 2 0 0 0,-106-12-158 0 0,1 4 0 0 0,-1 4 0 0 0,103 24 0 0 0,-1 14-2495 0 0,-172-41-390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1.677"/>
    </inkml:context>
    <inkml:brush xml:id="br0">
      <inkml:brushProperty name="width" value="0.1" units="cm"/>
      <inkml:brushProperty name="height" value="0.1" units="cm"/>
      <inkml:brushProperty name="color" value="#66CC00"/>
    </inkml:brush>
  </inkml:definitions>
  <inkml:trace contextRef="#ctx0" brushRef="#br0">1 13 919 0 0,'0'-5'0'0'0,"0"1"80"0"0,2 1-80 0 0,-1 3 0 0 0,1 0 0 0 0,0 3 128 0 0,2-3 16 0 0,3 4 0 0 0,4 0 0 0 0,4-1-144 0 0,1 3 0 0 0,3-1 64 0 0,-1 1-704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2.102"/>
    </inkml:context>
    <inkml:brush xml:id="br0">
      <inkml:brushProperty name="width" value="0.1" units="cm"/>
      <inkml:brushProperty name="height" value="0.1" units="cm"/>
      <inkml:brushProperty name="color" value="#66CC00"/>
    </inkml:brush>
  </inkml:definitions>
  <inkml:trace contextRef="#ctx0" brushRef="#br0">0 54 1495 0 0,'237'-16'876'0'0,"-65"3"-441"0"0,184 18-296 0 0,-247 0-133 0 0,-28-6 246 0 0,118-16-1 0 0,-34 1 173 0 0,123 18 535 0 0,-60 3-605 0 0,106 16 293 0 0,-115-2 42 0 0,-47-19-138 0 0,26 2-54 0 0,-5 22 215 0 0,-191-24-669 0 0,0 1 0 0 0,0-1 0 0 0,0 0 0 0 0,1 0-1 0 0,-1 0 1 0 0,0 0 0 0 0,0 0 0 0 0,0-1 0 0 0,0 1 0 0 0,0-1-1 0 0,0 1 1 0 0,0-1 0 0 0,0 0 0 0 0,0 0 0 0 0,0 1 0 0 0,2-3-1 0 0,-3 3-34 0 0,-1 0-1 0 0,0 0 0 0 0,0-1 1 0 0,0 1-1 0 0,1 0 0 0 0,-1 0 0 0 0,0 0 1 0 0,0 0-1 0 0,0-1 0 0 0,0 1 1 0 0,0 0-1 0 0,1 0 0 0 0,-1 0 1 0 0,0-1-1 0 0,0 1 0 0 0,0 0 1 0 0,0 0-1 0 0,0-1 0 0 0,0 1 0 0 0,0 0 1 0 0,0 0-1 0 0,0-1 0 0 0,0 1 1 0 0,0 0-1 0 0,0 0 0 0 0,0-1 1 0 0,0 1-1 0 0,0 0 0 0 0,0 0 0 0 0,0 0 1 0 0,0-1-1 0 0,0 1 0 0 0,0 0 1 0 0,0 0-1 0 0,-1-1 0 0 0,1 1 1 0 0,0 0-1 0 0,0 0 0 0 0,0 0 0 0 0,0-1 1 0 0,0 1-1 0 0,-1 0 0 0 0,1 0 1 0 0,0 0-1 0 0,0 0 0 0 0,0 0 1 0 0,-1-1-1 0 0,1 1 0 0 0,0 0 0 0 0,0 0 1 0 0,-1 0-1 0 0,1 0 0 0 0,0 0 1 0 0,0 0-1 0 0,0 0 0 0 0,-1 0 1 0 0,1 0-1 0 0,0 0 0 0 0,0 0 1 0 0,-1 0-1 0 0,1 0 0 0 0,0 0 0 0 0,0 0 1 0 0,-1 0-1 0 0,1 0 0 0 0,-20 1-790 0 0,13 0-2348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4.148"/>
    </inkml:context>
    <inkml:brush xml:id="br0">
      <inkml:brushProperty name="width" value="0.1" units="cm"/>
      <inkml:brushProperty name="height" value="0.1" units="cm"/>
      <inkml:brushProperty name="color" value="#66CC00"/>
    </inkml:brush>
  </inkml:definitions>
  <inkml:trace contextRef="#ctx0" brushRef="#br0">1 11 919 0 0,'10'-3'75'0'0,"1"0"-1"0"0,0 1 1 0 0,-1 1-1 0 0,1 0 0 0 0,0 1 1 0 0,0 0-1 0 0,14 1 1 0 0,7 0 33 0 0,2 3-108 0 0,-29-2 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34.947"/>
    </inkml:context>
    <inkml:brush xml:id="br0">
      <inkml:brushProperty name="width" value="0.1" units="cm"/>
      <inkml:brushProperty name="height" value="0.1" units="cm"/>
      <inkml:brushProperty name="color" value="#E71224"/>
    </inkml:brush>
  </inkml:definitions>
  <inkml:trace contextRef="#ctx0" brushRef="#br0">2397 29 12695 0 0,'-11'-5'345'0'0,"-1"0"-1"0"0,0 1 0 0 0,0 1 0 0 0,-1 0 0 0 0,1 0 1 0 0,-20-1-1 0 0,-81 3-259 0 0,68 1-36 0 0,-426 31 3709 0 0,408-25-3032 0 0,-405 19 2349 0 0,271-15-2742 0 0,55-2 161 0 0,-200-14 0 0 0,296 1-554 0 0,-296-36-2109 0 0,279 30 1078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5.191"/>
    </inkml:context>
    <inkml:brush xml:id="br0">
      <inkml:brushProperty name="width" value="0.1" units="cm"/>
      <inkml:brushProperty name="height" value="0.1" units="cm"/>
      <inkml:brushProperty name="color" value="#66CC00"/>
    </inkml:brush>
  </inkml:definitions>
  <inkml:trace contextRef="#ctx0" brushRef="#br0">1 8 431 0 0,'38'0'0'0'0,"116"-4"0"0"0,-107 1 0 0 0,0 2 0 0 0,1 3 0 0 0,-1 1 0 0 0,67 13 0 0 0,-96-11 0 0 0,0 1 0 0 0,25 11 0 0 0,-27-10 0 0 0,1 0 0 0 0,34 8 0 0 0,143 29 194 0 0,-76-28 1173 0 0,216 0 0 0 0,-21-7-818 0 0,-102-1-450 0 0,-31-8 661 0 0,234-32 0 0 0,-275 11-160 0 0,34-3-16 0 0,-145 23-555 0 0,-1 1-1 0 0,47 5 1 0 0,-55-3-131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5.861"/>
    </inkml:context>
    <inkml:brush xml:id="br0">
      <inkml:brushProperty name="width" value="0.1" units="cm"/>
      <inkml:brushProperty name="height" value="0.1" units="cm"/>
      <inkml:brushProperty name="color" value="#66CC00"/>
    </inkml:brush>
  </inkml:definitions>
  <inkml:trace contextRef="#ctx0" brushRef="#br0">0 96 1007 0 0,'36'-3'3599'0'0,"-1"-1"-3415"0"0,133-10 986 0 0,102-6-616 0 0,4-11-447 0 0,-138 12 191 0 0,-113 17-174 0 0,0 0-1 0 0,0 1 1 0 0,0 1-1 0 0,0 2 1 0 0,0 0-1 0 0,45 11 0 0 0,-66-13-142 0 0,0 1 0 0 0,1 0 0 0 0,-2 0-1 0 0,1 0 1 0 0,0 1 0 0 0,0-1-1 0 0,0 0 1 0 0,-1 1 0 0 0,1-1 0 0 0,0 1-1 0 0,-1-1 1 0 0,3 4 0 0 0,-2-1-275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6.260"/>
    </inkml:context>
    <inkml:brush xml:id="br0">
      <inkml:brushProperty name="width" value="0.1" units="cm"/>
      <inkml:brushProperty name="height" value="0.1" units="cm"/>
      <inkml:brushProperty name="color" value="#66CC00"/>
    </inkml:brush>
  </inkml:definitions>
  <inkml:trace contextRef="#ctx0" brushRef="#br0">1 33 5039 0 0,'1'-7'139'0'0,"-1"6"-119"0"0,0 0-1 0 0,0 0 1 0 0,0 0-1 0 0,0 0 0 0 0,0 0 1 0 0,1 0-1 0 0,-1-1 0 0 0,0 1 1 0 0,0 0-1 0 0,1 0 1 0 0,-1 0-1 0 0,1 0 0 0 0,-1 0 1 0 0,1 1-1 0 0,-1-1 1 0 0,1 0-1 0 0,0 0 0 0 0,-1 0 1 0 0,1 0-1 0 0,0 1 1 0 0,0-1-1 0 0,0 0 0 0 0,-1 1 1 0 0,1-1-1 0 0,0 0 1 0 0,0 1-1 0 0,0-1 0 0 0,2 0 1 0 0,46 3 416 0 0,89 17 0 0 0,-130-18-418 0 0,20 3-114 0 0,29-1-1 0 0,-29-2-22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6.935"/>
    </inkml:context>
    <inkml:brush xml:id="br0">
      <inkml:brushProperty name="width" value="0.1" units="cm"/>
      <inkml:brushProperty name="height" value="0.1" units="cm"/>
      <inkml:brushProperty name="color" value="#66CC00"/>
    </inkml:brush>
  </inkml:definitions>
  <inkml:trace contextRef="#ctx0" brushRef="#br0">1 0 1207 0 0,'45'10'88'0'0,"-4"-6"89"0"0,-15-1-142 0 0,1-2-1 0 0,53-2 0 0 0,-8 1-34 0 0,-58 0 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7.577"/>
    </inkml:context>
    <inkml:brush xml:id="br0">
      <inkml:brushProperty name="width" value="0.1" units="cm"/>
      <inkml:brushProperty name="height" value="0.1" units="cm"/>
      <inkml:brushProperty name="color" value="#66CC00"/>
    </inkml:brush>
  </inkml:definitions>
  <inkml:trace contextRef="#ctx0" brushRef="#br0">0 4 919 0 0,'6'-2'80'0'0,"-4"2"-80"0"0,-1-2 0 0 0,1 2 296 0 0,0 0 48 0 0,4 2 8 0 0,1-2 0 0 0,6 2-352 0 0,-2 0 0 0 0,4-1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7.946"/>
    </inkml:context>
    <inkml:brush xml:id="br0">
      <inkml:brushProperty name="width" value="0.1" units="cm"/>
      <inkml:brushProperty name="height" value="0.1" units="cm"/>
      <inkml:brushProperty name="color" value="#66CC00"/>
    </inkml:brush>
  </inkml:definitions>
  <inkml:trace contextRef="#ctx0" brushRef="#br0">0 3 455 0 0,'28'-2'0'0'0,"-10"2"0"0"0,-1 2 0 0 0,-6-2 0 0 0,-4 3 0 0 0,-3-1 0 0 0,3 0 96 0 0,4 0-16 0 0,10 2-8 0 0,4 1 0 0 0,1 2-72 0 0,2 3 0 0 0,-4-1 0 0 0,0-2 0 0 0,-6 1 0 0 0,-1-1 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8.309"/>
    </inkml:context>
    <inkml:brush xml:id="br0">
      <inkml:brushProperty name="width" value="0.1" units="cm"/>
      <inkml:brushProperty name="height" value="0.1" units="cm"/>
      <inkml:brushProperty name="color" value="#66CC00"/>
    </inkml:brush>
  </inkml:definitions>
  <inkml:trace contextRef="#ctx0" brushRef="#br0">1 83 455 0 0,'22'-4'593'0'0,"-1"1"-1"0"0,1 1 0 0 0,0 0 0 0 0,26 3 0 0 0,89 14-374 0 0,-2 0-39 0 0,-65-13 400 0 0,-25-2-81 0 0,55 9-1 0 0,151 26-105 0 0,-180-28-210 0 0,111-5 0 0 0,-43-15 163 0 0,151-35-1 0 0,-200 32-230 0 0,16-1 101 0 0,51-10 119 0 0,-107 14-244 0 0,-28 7-37 0 0,0 1-1 0 0,0 0 1 0 0,0 2 0 0 0,1 0-1 0 0,31 1 1 0 0,-51 3-94 0 0,0-1 0 0 0,0 1 0 0 0,0 0 0 0 0,0 0 0 0 0,0 0 0 0 0,0 0 0 0 0,0 0 0 0 0,0 1 0 0 0,0-1 1 0 0,-1 1-1 0 0,1 0 0 0 0,0 0 0 0 0,-1 0 0 0 0,0 0 0 0 0,3 3 0 0 0,2 1-310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9.195"/>
    </inkml:context>
    <inkml:brush xml:id="br0">
      <inkml:brushProperty name="width" value="0.1" units="cm"/>
      <inkml:brushProperty name="height" value="0.1" units="cm"/>
      <inkml:brushProperty name="color" value="#66CC00"/>
    </inkml:brush>
  </inkml:definitions>
  <inkml:trace contextRef="#ctx0" brushRef="#br0">1 88 3223 0 0,'3'-8'195'0'0,"-3"7"-185"0"0,0 0 1 0 0,0-1 0 0 0,0 1 0 0 0,1 0-1 0 0,-1 0 1 0 0,1 0 0 0 0,-1 0-1 0 0,1 0 1 0 0,-1 0 0 0 0,1 0-1 0 0,0 0 1 0 0,0-1 0 0 0,5-1 36 0 0,-1 0 1 0 0,1 0-1 0 0,0 0 1 0 0,0 1-1 0 0,0 0 1 0 0,0 1-1 0 0,0-1 1 0 0,0 1-1 0 0,9 0 1 0 0,-7-1 37 0 0,68-7 328 0 0,102 1 0 0 0,13-1-53 0 0,-99-1-248 0 0,1 4 0 0 0,172 11 0 0 0,-144 10-484 0 0,-60-10-1488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09.973"/>
    </inkml:context>
    <inkml:brush xml:id="br0">
      <inkml:brushProperty name="width" value="0.1" units="cm"/>
      <inkml:brushProperty name="height" value="0.1" units="cm"/>
      <inkml:brushProperty name="color" value="#66CC00"/>
    </inkml:brush>
  </inkml:definitions>
  <inkml:trace contextRef="#ctx0" brushRef="#br0">0 1 455 0 0,'241'82'472'0'0,"-203"-73"-454"0"0,-1-1-1 0 0,52 3 0 0 0,-24-3-5 0 0,-34-3-12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12.388"/>
    </inkml:context>
    <inkml:brush xml:id="br0">
      <inkml:brushProperty name="width" value="0.1" units="cm"/>
      <inkml:brushProperty name="height" value="0.1" units="cm"/>
      <inkml:brushProperty name="color" value="#66CC00"/>
    </inkml:brush>
  </inkml:definitions>
  <inkml:trace contextRef="#ctx0" brushRef="#br0">0 76 455 0 0,'8'-1'358'0'0,"1"0"-1"0"0,-1 0 0 0 0,0 0 1 0 0,0 1-1 0 0,1 1 0 0 0,-1-1 0 0 0,0 1 1 0 0,10 3-1 0 0,13 0 137 0 0,288 4 1348 0 0,-233-9-1642 0 0,185-12 226 0 0,-169 4-191 0 0,1 5 0 0 0,110 10 0 0 0,-64 3-165 0 0,0-6 0 0 0,168-18 1 0 0,-17 6 316 0 0,-40 2-113 0 0,-183 2-210 0 0,1 3 0 0 0,124 13 0 0 0,2 10-11 0 0,-85-11-41 0 0,78 0 94 0 0,16 2 128 0 0,157 7 236 0 0,1-34-54 0 0,-312 12-349 0 0,1-3 1 0 0,71-18-1 0 0,15-2 123 0 0,23-7 420 0 0,-139 18 78 0 0,-29 14-605 0 0,-1-1 10 0 0,1 2-2 0 0,0 0-22 0 0,-3 0-15 0 0,1 0-33 0 0,0 0-20 0 0,1 0 0 0 0,0 0 0 0 0,-1 1-1 0 0,1-1 1 0 0,0 0 0 0 0,0 1 0 0 0,0-1 0 0 0,-1 0 0 0 0,1 0 0 0 0,0 1-1 0 0,0-1 1 0 0,0 0 0 0 0,0 1 0 0 0,0-1 0 0 0,0 0 0 0 0,-1 1 0 0 0,1-1-1 0 0,0 0 1 0 0,0 1 0 0 0,0-1 0 0 0,0 0 0 0 0,0 1 0 0 0,0-1 0 0 0,0 0-1 0 0,0 1 1 0 0,1-1 0 0 0,-1 1 0 0 0,0-1 0 0 0,0 0 0 0 0,0 0 0 0 0,0 1-1 0 0,0-1 1 0 0,0 0 0 0 0,1 1 0 0 0,-1-1 0 0 0,0 0 0 0 0,0 1 0 0 0,1-1-1 0 0,-1 0 1 0 0,1 1 0 0 0,10 19-1164 0 0,-9-17 447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35.599"/>
    </inkml:context>
    <inkml:brush xml:id="br0">
      <inkml:brushProperty name="width" value="0.1" units="cm"/>
      <inkml:brushProperty name="height" value="0.1" units="cm"/>
      <inkml:brushProperty name="color" value="#E71224"/>
    </inkml:brush>
  </inkml:definitions>
  <inkml:trace contextRef="#ctx0" brushRef="#br0">1850 27 919 0 0,'-39'-3'9800'0'0,"-20"-5"-4868"0"0,-26-3-865 0 0,-143 6-7189 0 0,-115 13 6918 0 0,330-7-3741 0 0,-338 0 4624 0 0,176-2-4659 0 0,-112 15 476 0 0,88-1-1800 0 0,129-11 461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13.524"/>
    </inkml:context>
    <inkml:brush xml:id="br0">
      <inkml:brushProperty name="width" value="0.1" units="cm"/>
      <inkml:brushProperty name="height" value="0.1" units="cm"/>
      <inkml:brushProperty name="color" value="#66CC00"/>
    </inkml:brush>
  </inkml:definitions>
  <inkml:trace contextRef="#ctx0" brushRef="#br0">1 98 1583 0 0,'2'0'240'0'0,"0"0"-1"0"0,0-1 0 0 0,0 1 0 0 0,0-1 0 0 0,0 1 0 0 0,0-1 1 0 0,0 0-1 0 0,0 0 0 0 0,0 0 0 0 0,0 0 0 0 0,1-1 0 0 0,-1 1-104 0 0,0 0-1 0 0,0-1 0 0 0,0 1 0 0 0,0 1 1 0 0,0-1-1 0 0,0 0 0 0 0,0 0 1 0 0,0 1-1 0 0,0-1 0 0 0,0 1 0 0 0,3 0 1 0 0,60 7 303 0 0,498-54 1143 0 0,-455 33-1338 0 0,-40 5-160 0 0,-22 2 19 0 0,65-2 1 0 0,-98 10-177 0 0,-13-1 71 0 0,0 0 0 0 0,0 0 0 0 0,0 0 0 0 0,1 0 1 0 0,-1 0-1 0 0,0 0 0 0 0,0 0 0 0 0,0 0 0 0 0,0 1 0 0 0,0-1 0 0 0,0 0 1 0 0,0 0-1 0 0,0 0 0 0 0,0 0 0 0 0,0 0 0 0 0,0 0 0 0 0,0 0 0 0 0,0 0 1 0 0,0 0-1 0 0,0 0 0 0 0,0 0 0 0 0,0 0 0 0 0,0 0 0 0 0,0 0 0 0 0,0 0 1 0 0,0 1-1 0 0,0-1 0 0 0,0 0 0 0 0,0 0 0 0 0,0 0 0 0 0,0 0 0 0 0,0 0 1 0 0,0 0-1 0 0,0 0 0 0 0,0 0 0 0 0,0 0 0 0 0,0 0 0 0 0,0 0 0 0 0,0 0 1 0 0,0 0-1 0 0,0 1 0 0 0,0-1 0 0 0,0 0 0 0 0,0 0 0 0 0,0 0 0 0 0,0 0 1 0 0,0 0-1 0 0,0 0 0 0 0,0 0 0 0 0,0 0 0 0 0,0 0 0 0 0,0 0 0 0 0,0 0 1 0 0,0 0-1 0 0,0 0 0 0 0,-1 0 0 0 0,1 0 0 0 0,0 0 0 0 0,0 0 0 0 0,0 0 1 0 0,0 0-1 0 0,0 0 0 0 0,0 0 0 0 0,0 0 0 0 0,0 0 0 0 0,-23 9-506 0 0,11-6-7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19.117"/>
    </inkml:context>
    <inkml:brush xml:id="br0">
      <inkml:brushProperty name="width" value="0.1" units="cm"/>
      <inkml:brushProperty name="height" value="0.1" units="cm"/>
      <inkml:brushProperty name="color" value="#66CC00"/>
    </inkml:brush>
  </inkml:definitions>
  <inkml:trace contextRef="#ctx0" brushRef="#br0">0 17 1375 0 0,'16'-2'671'0'0,"0"-1"0"0"0,0 2 0 0 0,17 0 0 0 0,113 18 156 0 0,-96-9-577 0 0,76 2-1 0 0,207-24 483 0 0,-175 4-502 0 0,169 12 1 0 0,-168-3-181 0 0,-122 0-47 0 0,78-8 56 0 0,29 0 313 0 0,-138 8-306 0 0,12 1 233 0 0,-18 0-290 0 0,0 0 1 0 0,0 0-1 0 0,0 0 0 0 0,0 0 0 0 0,0-1 1 0 0,0 1-1 0 0,1 0 0 0 0,-1 0 0 0 0,0 0 1 0 0,0 0-1 0 0,0 0 0 0 0,0 0 0 0 0,1 0 0 0 0,-1 0 1 0 0,0 0-1 0 0,0 0 0 0 0,0 0 0 0 0,0 0 1 0 0,0 0-1 0 0,1 0 0 0 0,-1 0 0 0 0,0 0 1 0 0,0 0-1 0 0,0 0 0 0 0,0 0 0 0 0,1 0 0 0 0,-1 0 1 0 0,0 0-1 0 0,0 0 0 0 0,0 1 0 0 0,0-1 1 0 0,0 0-1 0 0,0 0 0 0 0,1 0 0 0 0,-1 0 0 0 0,0 0 1 0 0,0 0-1 0 0,0 0 0 0 0,0 1 0 0 0,0-1 1 0 0,0 0-1 0 0,0 0 0 0 0,0 0 0 0 0,0 0 1 0 0,0 0-1 0 0,1 1 0 0 0,-1-1 0 0 0,0 0 0 0 0,0 0 1 0 0,0 0-1 0 0,0 0 0 0 0,0 0 0 0 0,0 1 1 0 0,0-1-1 0 0,0 0 0 0 0,0 0 0 0 0,0 0 0 0 0,0 0 1 0 0,0 0-1 0 0,0 1 0 0 0,-1-1 0 0 0,-9 9 335 0 0,9-8-357 0 0,-1 1 0 0 0,0-1-1 0 0,0 1 1 0 0,1 0 0 0 0,-1-1 0 0 0,1 1 0 0 0,0 0 0 0 0,-1 0 0 0 0,1 0-1 0 0,0 0 1 0 0,0 0 0 0 0,0 0 0 0 0,0 0 0 0 0,1 0 0 0 0,-2 3 0 0 0,1 4-233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20.017"/>
    </inkml:context>
    <inkml:brush xml:id="br0">
      <inkml:brushProperty name="width" value="0.1" units="cm"/>
      <inkml:brushProperty name="height" value="0.1" units="cm"/>
      <inkml:brushProperty name="color" value="#66CC00"/>
    </inkml:brush>
  </inkml:definitions>
  <inkml:trace contextRef="#ctx0" brushRef="#br0">0 124 1295 0 0,'5'-9'269'0'0,"1"1"-1"0"0,0 0 0 0 0,0 1 0 0 0,1-1 0 0 0,0 2 0 0 0,0-1 0 0 0,0 1 1 0 0,1-1-1 0 0,0 2 0 0 0,0 0 0 0 0,1 0 0 0 0,0 0 0 0 0,0 1 0 0 0,0 0 1 0 0,0 1-1 0 0,0 0 0 0 0,1 0 0 0 0,12-1 0 0 0,301-11 1594 0 0,-224 13-1556 0 0,326 8 223 0 0,-271-3-329 0 0,-154-3-199 0 0,0 0 0 0 0,0 1 1 0 0,0-1-1 0 0,0 0 0 0 0,-1 0 0 0 0,1 0 0 0 0,0 0 0 0 0,0 0 0 0 0,0 0 0 0 0,0 0 0 0 0,0 0 0 0 0,0 0 0 0 0,0 0 0 0 0,0 0 0 0 0,0 1 0 0 0,0-1 0 0 0,0 0 1 0 0,0 0-1 0 0,0 0 0 0 0,0 0 0 0 0,0 0 0 0 0,0 0 0 0 0,0 0 0 0 0,0 0 0 0 0,0 0 0 0 0,0 0 0 0 0,0 0 0 0 0,1 1 0 0 0,-1-1 0 0 0,0 0 0 0 0,0 0 0 0 0,0 0 0 0 0,0 0 1 0 0,0 0-1 0 0,0 0 0 0 0,0 0 0 0 0,0 0 0 0 0,0 0 0 0 0,0 0 0 0 0,0 0 0 0 0,0 0 0 0 0,0 0 0 0 0,0 0 0 0 0,1 0 0 0 0,-1 0 0 0 0,0 0 0 0 0,0 0 0 0 0,0 0 1 0 0,0 0-1 0 0,0 0 0 0 0,0 0 0 0 0,0 0 0 0 0,0 0 0 0 0,0 0 0 0 0,0 0 0 0 0,0 0 0 0 0,1 0 0 0 0,-13 8 44 0 0,-17 5-35 0 0,28-12-15 0 0,-30 15-2651 0 0,14-5-240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7:46.918"/>
    </inkml:context>
    <inkml:brush xml:id="br0">
      <inkml:brushProperty name="width" value="0.1" units="cm"/>
      <inkml:brushProperty name="height" value="0.1" units="cm"/>
      <inkml:brushProperty name="color" value="#66CC00"/>
    </inkml:brush>
  </inkml:definitions>
  <inkml:trace contextRef="#ctx0" brushRef="#br0">3740 1543 2271 0 0,'0'0'86'0'0,"1"0"-1"0"0,-1 0 0 0 0,1-1 1 0 0,-1 1-1 0 0,1 0 0 0 0,0 0 1 0 0,-1-1-1 0 0,1 1 0 0 0,0 0 0 0 0,-1 0 1 0 0,1 0-1 0 0,0 0 0 0 0,-1 0 1 0 0,1 0-1 0 0,0 0 0 0 0,-1 0 1 0 0,1 0-1 0 0,0 1 0 0 0,-1-1 1 0 0,1 0-1 0 0,-1 0 0 0 0,1 1 0 0 0,0-1 1 0 0,-1 0-1 0 0,1 0 0 0 0,-1 1 1 0 0,1-1-1 0 0,-1 1 0 0 0,1-1 1 0 0,-1 1-1 0 0,1-1 0 0 0,-1 0 0 0 0,1 1 1 0 0,-1 0-1 0 0,1 0 45 0 0,-1-1 0 0 0,1 1 0 0 0,-1 0 0 0 0,1-1 0 0 0,0 1 0 0 0,-1-1 0 0 0,1 1 0 0 0,-1-1 1 0 0,1 0-1 0 0,0 1 0 0 0,-1-1 0 0 0,1 1 0 0 0,0-1 0 0 0,0 0 0 0 0,-1 0 0 0 0,1 1 0 0 0,0-1 0 0 0,0 0 0 0 0,-1 0 0 0 0,1 0 0 0 0,0 0 0 0 0,0 0 0 0 0,-1 0 0 0 0,1 0 0 0 0,0 0 1 0 0,0 0-1 0 0,0-1 0 0 0,1 1 0 0 0,20-9 1303 0 0,-18 7-1270 0 0,0 0 0 0 0,1 0 0 0 0,0 0 0 0 0,-1 1 0 0 0,1-1 0 0 0,0 1 0 0 0,0 0 0 0 0,0 1 0 0 0,0-1 0 0 0,9 1 0 0 0,74 13 837 0 0,-76-12-874 0 0,1 1 0 0 0,-1-2 0 0 0,0 0 0 0 0,0 0-1 0 0,12-3 1 0 0,-8 2 55 0 0,0 0-1 0 0,19 1 0 0 0,-1 5 74 0 0,-28-3-190 0 0,0-1 1 0 0,0 1 0 0 0,1-2-1 0 0,-1 1 1 0 0,0-1 0 0 0,1 0-1 0 0,-1 0 1 0 0,0-1 0 0 0,1 0-1 0 0,-1 0 1 0 0,10-3 0 0 0,69-27 473 0 0,-79 29-448 0 0,1 1-1 0 0,0 0 1 0 0,0 0 0 0 0,0 0-1 0 0,-1 1 1 0 0,11 1-1 0 0,27-4 218 0 0,0-7-35 0 0,0-2 0 0 0,45-20 0 0 0,-61 21-166 0 0,0-2 0 0 0,-1 0 0 0 0,0-2 0 0 0,-1-1 0 0 0,-1-2 0 0 0,-1 0 0 0 0,0-1 0 0 0,35-39 0 0 0,-52 50-51 0 0,4-3 49 0 0,-1-1 0 0 0,-1-1 0 0 0,0 0 0 0 0,9-16 0 0 0,5-25 126 0 0,-2 0 1 0 0,17-69-1 0 0,6-21-104 0 0,-30 103-31 0 0,-3 0 0 0 0,-2 0 1 0 0,-1-1-1 0 0,-2-1 0 0 0,0-75 0 0 0,-7 108-73 0 0,1-1 1 0 0,-2 1 0 0 0,1-1-1 0 0,-2 1 1 0 0,1-1 0 0 0,-1 1-1 0 0,-1 0 1 0 0,0 0 0 0 0,0 1-1 0 0,-1-1 1 0 0,-1 1 0 0 0,-7-11-1 0 0,-8-7 33 0 0,-1 1 0 0 0,-37-33 0 0 0,28 28 9 0 0,20 21-52 0 0,-1 0 1 0 0,-1 1 0 0 0,0 0 0 0 0,0 1 0 0 0,-26-12 0 0 0,9 7 44 0 0,-57-16 1 0 0,45 21-2 0 0,0 1 1 0 0,-1 3 0 0 0,0 1 0 0 0,-51 3 0 0 0,51 0-43 0 0,10 3 22 0 0,-1 1 0 0 0,1 1 0 0 0,0 2 0 0 0,-44 14 0 0 0,-28 7 44 0 0,-25 4 12 0 0,-21 4-33 0 0,129-33-38 0 0,0-1 0 0 0,0 0 1 0 0,-41-4-1 0 0,-66-15 129 0 0,-1 0 12 0 0,-118-3 38 0 0,-137 8-72 0 0,-18 1-64 0 0,251-7-27 0 0,31 3-10 0 0,-195-16-27 0 0,160 28 0 0 0,92 4 0 0 0,-256-14 64 0 0,82-25-64 0 0,179 27 0 0 0,27 7 0 0 0,-1 2 0 0 0,1 1 0 0 0,0 1 0 0 0,-36 6 0 0 0,16-2 0 0 0,35-2-2 0 0,1 0 1 0 0,-1 1-1 0 0,1 1 0 0 0,-1 0 1 0 0,1 1-1 0 0,-24 12 0 0 0,23-10-7 0 0,-7 4-8 0 0,0 1 0 0 0,-39 26 0 0 0,-3 3 17 0 0,49-31 0 0 0,1 0 0 0 0,0 1 0 0 0,0 0 0 0 0,-28 27 0 0 0,-28 31-30 0 0,-5 6-4 0 0,60-52 19 0 0,0 0-1 0 0,2 1 1 0 0,-23 49-1 0 0,30-56 14 0 0,5-11 1 0 0,1 0 0 0 0,1 0 0 0 0,-1 0 0 0 0,1 0 0 0 0,0 0-1 0 0,0 0 1 0 0,1 11 0 0 0,3 47-54 0 0,-1-50 55 0 0,20 171 0 0 0,9 19-62 0 0,-20-118 60 0 0,-6-21-35 0 0,-4-44 65 0 0,6 35 0 0 0,-5-48-218 0 0,0 0 0 0 0,0 0 0 0 0,1-1 0 0 0,0 0 0 0 0,0 1 0 0 0,1-1 0 0 0,0 0 0 0 0,5 7 1 0 0,1 0-1374 0 0,0-1-408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4.291"/>
    </inkml:context>
    <inkml:brush xml:id="br0">
      <inkml:brushProperty name="width" value="0.1" units="cm"/>
      <inkml:brushProperty name="height" value="0.1" units="cm"/>
      <inkml:brushProperty name="color" value="#66CC00"/>
    </inkml:brush>
  </inkml:definitions>
  <inkml:trace contextRef="#ctx0" brushRef="#br0">35 175 1375 0 0,'-34'-80'136'0'0,"34"78"-26"0"0,0 0 0 0 0,0 0 0 0 0,0 0 0 0 0,0 0 0 0 0,0 0 0 0 0,1 0 0 0 0,-1 0 0 0 0,1 0 0 0 0,-1 0 0 0 0,1 0 0 0 0,0 1 0 0 0,-1-1 0 0 0,1 0 0 0 0,0 0 0 0 0,0 1 0 0 0,2-4 0 0 0,21-24 1806 0 0,-19 26-1910 0 0,0 0 0 0 0,-1 0 1 0 0,1 0-1 0 0,0 0 0 0 0,1 1 1 0 0,-1 0-1 0 0,0 0 0 0 0,1 0 1 0 0,-1 0-1 0 0,1 1 0 0 0,-1 0 0 0 0,1 1 1 0 0,0-1-1 0 0,6 1 0 0 0,-9-1-6 0 0,-2 0 0 0 0,9 2-1644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4.733"/>
    </inkml:context>
    <inkml:brush xml:id="br0">
      <inkml:brushProperty name="width" value="0.1" units="cm"/>
      <inkml:brushProperty name="height" value="0.1" units="cm"/>
      <inkml:brushProperty name="color" value="#66CC00"/>
    </inkml:brush>
  </inkml:definitions>
  <inkml:trace contextRef="#ctx0" brushRef="#br0">0 29 943 0 0,'3'-3'45'0'0,"1"0"0"0"0,-1 0-1 0 0,1 1 1 0 0,-1-1-1 0 0,1 1 1 0 0,0 0 0 0 0,0 0-1 0 0,0 1 1 0 0,0-1-1 0 0,0 1 1 0 0,0 0-1 0 0,0 0 1 0 0,1 0 0 0 0,-1 0-1 0 0,6 1 1 0 0,25 1 639 0 0,-27-2-688 0 0,-1 1 0 0 0,0 0 0 0 0,1 0 0 0 0,-1 1 0 0 0,0 0 0 0 0,1 0 0 0 0,-1 1 0 0 0,0 0 0 0 0,0 0 0 0 0,11 6 0 0 0,-18-8-22 0 0,1 0 1 0 0,-1 1-1 0 0,1-1 0 0 0,-1 0 1 0 0,1 0-1 0 0,-1 1 0 0 0,0-1 1 0 0,1 0-1 0 0,-1 1 0 0 0,0-1 1 0 0,1 0-1 0 0,-1 1 0 0 0,0-1 1 0 0,1 0-1 0 0,-1 1 1 0 0,0-1-1 0 0,0 1 0 0 0,1-1 1 0 0,-1 1-1 0 0,0-1 0 0 0,0 1 1 0 0,0-1-1 0 0,0 1 0 0 0,0-1 1 0 0,0 0-1 0 0,0 1 0 0 0,0-1 1 0 0,0 1-1 0 0,0-1 1 0 0,0 1-1 0 0,0-1 0 0 0,0 1 1 0 0,0-1-1 0 0,0 1 0 0 0,0-1 1 0 0,0 1-1 0 0,-1-1 0 0 0,1 1 1 0 0,0-1-1 0 0,0 1 0 0 0,0-1 1 0 0,-1 1-1 0 0,-3 1-105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5.141"/>
    </inkml:context>
    <inkml:brush xml:id="br0">
      <inkml:brushProperty name="width" value="0.1" units="cm"/>
      <inkml:brushProperty name="height" value="0.1" units="cm"/>
      <inkml:brushProperty name="color" value="#66CC00"/>
    </inkml:brush>
  </inkml:definitions>
  <inkml:trace contextRef="#ctx0" brushRef="#br0">0 52 4775 0 0,'30'-20'208'0'0,"-10"7"48"0"0,2 2-256 0 0,-5 5 0 0 0,-6 4 0 0 0,-2 4 0 0 0,2-2 0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5.505"/>
    </inkml:context>
    <inkml:brush xml:id="br0">
      <inkml:brushProperty name="width" value="0.1" units="cm"/>
      <inkml:brushProperty name="height" value="0.1" units="cm"/>
      <inkml:brushProperty name="color" value="#66CC00"/>
    </inkml:brush>
  </inkml:definitions>
  <inkml:trace contextRef="#ctx0" brushRef="#br0">0 52 5151 0 0,'6'-22'224'0'0,"-3"9"56"0"0,1 4-280 0 0,0 3 0 0 0,-3 4 0 0 0,1 2 0 0 0,2 0 0 0 0,1 0 0 0 0,7 0 0 0 0,0 0-1528 0 0,3 4-280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6.418"/>
    </inkml:context>
    <inkml:brush xml:id="br0">
      <inkml:brushProperty name="width" value="0.1" units="cm"/>
      <inkml:brushProperty name="height" value="0.1" units="cm"/>
      <inkml:brushProperty name="color" value="#66CC00"/>
    </inkml:brush>
  </inkml:definitions>
  <inkml:trace contextRef="#ctx0" brushRef="#br0">1 20 1351 0 0,'22'-7'0'0'0,"-9"1"120"0"0,0 3-120 0 0,-6 1 0 0 0,-1 0 0 0 0,-3 4 0 0 0,1-2 128 0 0,2 2 8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6.828"/>
    </inkml:context>
    <inkml:brush xml:id="br0">
      <inkml:brushProperty name="width" value="0.1" units="cm"/>
      <inkml:brushProperty name="height" value="0.1" units="cm"/>
      <inkml:brushProperty name="color" value="#66CC00"/>
    </inkml:brush>
  </inkml:definitions>
  <inkml:trace contextRef="#ctx0" brushRef="#br0">0 21 1839 0 0,'19'-11'80'0'0,"-5"5"16"0"0,1 4-96 0 0,-4 0 0 0 0,-2 2 0 0 0,-3 2 0 0 0,3 0 0 0 0,6 0 88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2:59.728"/>
    </inkml:context>
    <inkml:brush xml:id="br0">
      <inkml:brushProperty name="width" value="0.1" units="cm"/>
      <inkml:brushProperty name="height" value="0.1" units="cm"/>
      <inkml:brushProperty name="color" value="#E71224"/>
    </inkml:brush>
  </inkml:definitions>
  <inkml:trace contextRef="#ctx0" brushRef="#br0">815 1808 9295 0 0,'-36'8'964'0'0,"0"1"-1"0"0,1 2 0 0 0,0 2 0 0 0,-39 20 0 0 0,59-21 5213 0 0,16-12-6097 0 0,25 22 2298 0 0,4 10-443 0 0,-22-22-1822 0 0,1 0 0 0 0,0 0-1 0 0,1-1 1 0 0,0 0 0 0 0,1-1-1 0 0,0 0 1 0 0,0-1-1 0 0,0 0 1 0 0,15 6 0 0 0,19 5 2 0 0,-21-8-1 0 0,-1-1-1 0 0,1-1 1 0 0,1-1-1 0 0,-1-1 1 0 0,30 4-1 0 0,-35-9-81 0 0,0 1 1 0 0,0-2-1 0 0,0-1 0 0 0,0 0 0 0 0,0-1 1 0 0,30-8-1 0 0,-31 5 0 0 0,0 1-1 0 0,0 1 1 0 0,1 1 0 0 0,-1 0 0 0 0,19 2-1 0 0,91 10 316 0 0,-42-1-204 0 0,-46-8-100 0 0,41-2-31 0 0,-30-5-11 0 0,84-21 53 0 0,51-1 324 0 0,32-6-167 0 0,-192 30-210 0 0,10 0 11 0 0,-17 2 4 0 0,11-2 31 0 0,52 2-1 0 0,-28 4 6 0 0,1-1 0 0 0,-1-4-1 0 0,81-12 1 0 0,-104 8-15 0 0,0 2 0 0 0,1 2 0 0 0,-1 0-1 0 0,1 2 1 0 0,0 2 0 0 0,0 1 0 0 0,34 6 0 0 0,-44-6 25 0 0,69 8-49 0 0,-59-6 19 0 0,-12-1 444 0 0,0-2 0 0 0,23-1 0 0 0,88-1 133 0 0,33 8-1908 0 0,-90-2 912 0 0,-30-3 399 0 0,48-1 31 0 0,14-5-31 0 0,-12-2-11 0 0,49-7 0 0 0,115-2 83 0 0,-213 14-41 0 0,66-3 22 0 0,-23 4-53 0 0,11 0-11 0 0,5-3 0 0 0,100 8 60 0 0,-111-1 5 0 0,7-1-54 0 0,19 1-11 0 0,-7-1 0 0 0,10-1 16 0 0,69 1 144 0 0,-36 5 35 0 0,-130-6-153 0 0,70 7-31 0 0,16 2-11 0 0,15-5 0 0 0,59-15 0 0 0,-128 5 0 0 0,1 3 0 0 0,76 7 0 0 0,-88-1 0 0 0,63 6 0 0 0,-52-8 0 0 0,64-5 0 0 0,7-10 0 0 0,46-2 0 0 0,-79 9 0 0 0,-50 1 0 0 0,53-2 0 0 0,50-4 0 0 0,-106 5 0 0 0,107-9 11 0 0,9 14 42 0 0,-110 1-53 0 0,50 0 0 0 0,10-2 0 0 0,-78 1 0 0 0,69-6 0 0 0,-59 0 0 0 0,104-21 0 0 0,92-11 64 0 0,-195 33-64 0 0,33-2 0 0 0,-19 1 0 0 0,88-9 0 0 0,225-5 0 0 0,-178 14 0 0 0,-150 6 0 0 0,92-5 0 0 0,173-10 0 0 0,-192 15 0 0 0,2 0 0 0 0,-72-1 0 0 0,46 4 0 0 0,-36 0 0 0 0,100 3 0 0 0,27-11 0 0 0,60 1 0 0 0,-198 5 0 0 0,101 12 0 0 0,50-1 59 0 0,-55-5-54 0 0,84 7-5 0 0,-180-11 0 0 0,212 4 64 0 0,-91-5-28 0 0,165 25 0 0 0,-278-22-44 0 0,-9-1 8 0 0,0-1 0 0 0,-9-1 0 0 0,87 4 0 0 0,369 8 75 0 0,-474-13-61 0 0,1 1-1 0 0,-1 0 1 0 0,15 4 0 0 0,29 6 37 0 0,63 3-22 0 0,0-4-1 0 0,142-7 1 0 0,-213-4 13 0 0,64 3 22 0 0,4 2 0 0 0,-69-3-53 0 0,-16-1-11 0 0,81-1 0 0 0,40-10 0 0 0,-91 4 0 0 0,-2 2 0 0 0,55 0 0 0 0,3 2 0 0 0,7 3 53 0 0,-119-1-48 0 0,143 2 1 0 0,30 7-6 0 0,-131-7 0 0 0,51 4 0 0 0,73 8 0 0 0,191 5 64 0 0,-292-17-21 0 0,0 3-1 0 0,126 28 1 0 0,-172-28-37 0 0,0-1 0 0 0,0 0-1 0 0,39-1 1 0 0,80-10 29 0 0,-81 3-29 0 0,96 4-6 0 0,6 0 0 0 0,-34 3 40 0 0,-36 1-16 0 0,-67-4-24 0 0,1-2 0 0 0,-1-1 0 0 0,0-1 0 0 0,48-14 0 0 0,15-19 61 0 0,-30 10-58 0 0,-50 22 3 0 0,0-1-1 0 0,-1 0 1 0 0,1-1-1 0 0,-1-1 1 0 0,-1 1 0 0 0,0-2-1 0 0,14-13 1 0 0,59-74 114 0 0,-65 73-104 0 0,-12 14-14 0 0,0 0 1 0 0,0-1-1 0 0,0 1 0 0 0,-2-1 0 0 0,1 0 0 0 0,-1-1 0 0 0,0 1 0 0 0,2-16 1 0 0,1-9 18 0 0,2-46 0 0 0,-8 55-19 0 0,2 0 1 0 0,1 0 0 0 0,1 0-1 0 0,9-27 1 0 0,-1 16 13 0 0,-2 0 0 0 0,-1-1 0 0 0,7-53 0 0 0,-13 37 20 0 0,-5-95 0 0 0,2-25 20 0 0,12 87-30 0 0,-7 61-14 0 0,-2 0 1 0 0,1-37 0 0 0,-5 49-11 0 0,-2 1 1 0 0,0 0-1 0 0,0 0 1 0 0,-1 0-1 0 0,-1 0 1 0 0,0 1-1 0 0,0-1 1 0 0,-2 1-1 0 0,1 0 1 0 0,-2 0-1 0 0,0 1 1 0 0,-10-14-1 0 0,8 13 1 0 0,0 1 0 0 0,-1-1 0 0 0,-1 1 0 0 0,0 1 0 0 0,-1 0-1 0 0,0 1 1 0 0,0 0 0 0 0,-1 0 0 0 0,0 2 0 0 0,-21-10 0 0 0,8 9-3 0 0,0 1 0 0 0,-1 2 0 0 0,0 0 0 0 0,-39 0 0 0 0,19 0 0 0 0,3 4 0 0 0,0 1 0 0 0,0 1 0 0 0,-81 16 0 0 0,42-6 0 0 0,-147 31-27 0 0,144-23 9 0 0,-117 10-1 0 0,172-28 19 0 0,0-1 0 0 0,1-2 0 0 0,-44-7 0 0 0,-89-28 0 0 0,103 22 0 0 0,0 2 0 0 0,-69-6 0 0 0,25 12 0 0 0,-292-6 0 0 0,27 14 0 0 0,295-6 0 0 0,-335-20 0 0 0,146 13 0 0 0,-97 0 0 0 0,102 9 0 0 0,-162 2 0 0 0,285 7 0 0 0,32-1 0 0 0,-154-12 0 0 0,-256-30 0 0 0,339 29 0 0 0,-100-1 0 0 0,-319 25 128 0 0,338-1-128 0 0,-115 1 0 0 0,261-20 0 0 0,-1 5 0 0 0,-126 18 0 0 0,-154 13 0 0 0,172-20 0 0 0,126-4 0 0 0,-127 6 0 0 0,-58 4 0 0 0,180-9 0 0 0,-325 34 0 0 0,112-34 44 0 0,126-9-24 0 0,102 2-20 0 0,-354 3 0 0 0,128-4 70 0 0,-2-1-76 0 0,63-1 6 0 0,124 0 0 0 0,1-5 0 0 0,-162-29 0 0 0,267 31 0 0 0,-57-10 0 0 0,0 3 0 0 0,-96-3 0 0 0,84 10 0 0 0,-123-22 0 0 0,-25-2 0 0 0,18 21 0 0 0,-134-12 0 0 0,286 12 1 0 0,-248-24 9 0 0,-57-16 41 0 0,355 45-49 0 0,-296-38-2 0 0,-317-27 0 0 0,461 58 0 0 0,30 2 0 0 0,-63-5 0 0 0,86 4 0 0 0,-153 11 0 0 0,213-1 0 0 0,-127-8 0 0 0,67 0 0 0 0,-345 22 0 0 0,325-10 0 0 0,-150-11 0 0 0,210 3 0 0 0,-85 8 0 0 0,28 1 0 0 0,8-4 0 0 0,83-5 0 0 0,-23-2 0 0 0,0 3 0 0 0,-95 10 0 0 0,130-6-11 0 0,0 2 1 0 0,0 1-1 0 0,1 2 0 0 0,0 0 1 0 0,-43 20-1 0 0,60-23 6 0 0,0 0 1 0 0,0 1-1 0 0,1 0 1 0 0,-1 0-1 0 0,1 1 1 0 0,1 0-1 0 0,-1 0 0 0 0,1 1 1 0 0,0 0-1 0 0,1 0 1 0 0,0 0-1 0 0,0 1 1 0 0,-8 19-1 0 0,8-17 5 0 0,-5 11 0 0 0,1 0 0 0 0,-8 26 0 0 0,12-29-16 0 0,1 1 0 0 0,1 0 0 0 0,-2 31 0 0 0,3 4 16 0 0,-3 110 0 0 0,10 91-53 0 0,-3-231 49 0 0,4 75 1 0 0,29 170-1 0 0,-2-164-40 0 0,-13-48 13 0 0,-16-50 26 0 0,1 0 0 0 0,0 1 0 0 0,0-1 1 0 0,1-1-1 0 0,0 1 0 0 0,8 10 0 0 0,39 37-14 0 0,-32-37 8 0 0,48 30-31 0 0,17 1 31 0 0,-5-4 11 0 0,16 15 0 0 0,-42-24 0 0 0,-28-25 0 0 0,47 7 0 0 0,7-5 0 0 0,-18-5 11 0 0,-49-6 18 0 0,-2 5-177 0 0,32 21-409 0 0,-32-21-167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7.437"/>
    </inkml:context>
    <inkml:brush xml:id="br0">
      <inkml:brushProperty name="width" value="0.1" units="cm"/>
      <inkml:brushProperty name="height" value="0.1" units="cm"/>
      <inkml:brushProperty name="color" value="#66CC00"/>
    </inkml:brush>
  </inkml:definitions>
  <inkml:trace contextRef="#ctx0" brushRef="#br0">0 28 1783 0 0,'4'-13'72'0'0,"0"7"24"0"0,1 5-96 0 0,-1-3 0 0 0,0 2 0 0 0,-2 0 0 0 0,-1 2 0 0 0,9 2 0 0 0,1-2 64 0 0,3 2-64 0 0,9 2 0 0 0,-5-3 0 0 0,0 1 0 0 0,1 2-544 0 0,-3 2-96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7.841"/>
    </inkml:context>
    <inkml:brush xml:id="br0">
      <inkml:brushProperty name="width" value="0.1" units="cm"/>
      <inkml:brushProperty name="height" value="0.1" units="cm"/>
      <inkml:brushProperty name="color" value="#66CC00"/>
    </inkml:brush>
  </inkml:definitions>
  <inkml:trace contextRef="#ctx0" brushRef="#br0">0 3 2071 0 0,'48'-2'133'0'0,"80"4"0"0"0,-111-1-203 0 0,0 2 0 0 0,0 0 0 0 0,0 0 0 0 0,0 2 0 0 0,-1 0 0 0 0,1 1-1 0 0,-1 0 1 0 0,17 11 0 0 0,13 18-159 0 0,-22-15 147 0 0,-15-13 70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38.265"/>
    </inkml:context>
    <inkml:brush xml:id="br0">
      <inkml:brushProperty name="width" value="0.1" units="cm"/>
      <inkml:brushProperty name="height" value="0.1" units="cm"/>
      <inkml:brushProperty name="color" value="#66CC00"/>
    </inkml:brush>
  </inkml:definitions>
  <inkml:trace contextRef="#ctx0" brushRef="#br0">1 18 919 0 0,'2'0'133'0'0,"0"0"0"0"0,0 0 0 0 0,0 0-1 0 0,1 0 1 0 0,-1 0 0 0 0,0-1-1 0 0,0 1 1 0 0,0-1 0 0 0,0 1 0 0 0,0-1-1 0 0,0 0 1 0 0,0 0 0 0 0,0 0-1 0 0,3-1 1 0 0,-3 0-40 0 0,0 1-1 0 0,0 0 1 0 0,0 0 0 0 0,0 0-1 0 0,0 1 1 0 0,0-1-1 0 0,1 0 1 0 0,-1 1 0 0 0,0-1-1 0 0,0 1 1 0 0,1 0-1 0 0,3 0 1 0 0,20 9-77 0 0,-10-2-19 0 0,-8-7 3 0 0,-8-1 0 0 0,1 1 0 0 0,0 0 0 0 0,-1 0 0 0 0,1 0 0 0 0,-1-1 0 0 0,1 1 0 0 0,-1 0 0 0 0,1 0 0 0 0,0 0 0 0 0,-1 0 0 0 0,1 0 0 0 0,-1 0 0 0 0,1 0 0 0 0,0 0 0 0 0,-1 0 0 0 0,1 1 0 0 0,-1-1 0 0 0,1 0 0 0 0,0 0 0 0 0,-1 0 0 0 0,1 1 0 0 0,-1-1 0 0 0,1 0 0 0 0,-1 1 0 0 0,1-1 0 0 0,-1 0 0 0 0,1 1 0 0 0,4 4 0 0 0,-2-2 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42.391"/>
    </inkml:context>
    <inkml:brush xml:id="br0">
      <inkml:brushProperty name="width" value="0.1" units="cm"/>
      <inkml:brushProperty name="height" value="0.1" units="cm"/>
      <inkml:brushProperty name="color" value="#66CC00"/>
    </inkml:brush>
  </inkml:definitions>
  <inkml:trace contextRef="#ctx0" brushRef="#br0">75 14 2671 0 0,'-5'-2'128'0'0,"0"0"-1"0"0,0 0 0 0 0,0 0 0 0 0,-1 0 0 0 0,1 1 0 0 0,-1 0 0 0 0,1 0 0 0 0,-1 1 0 0 0,1 0 0 0 0,-12 0 0 0 0,15 0-143 0 0,-1 2-1079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45.347"/>
    </inkml:context>
    <inkml:brush xml:id="br0">
      <inkml:brushProperty name="width" value="0.1" units="cm"/>
      <inkml:brushProperty name="height" value="0.1" units="cm"/>
      <inkml:brushProperty name="color" value="#66CC00"/>
    </inkml:brush>
  </inkml:definitions>
  <inkml:trace contextRef="#ctx0" brushRef="#br0">5 3 455 0 0,'-2'0'1064'0'0,"0"-2"-576"0"0,4 2-424 0 0,0 0 0 0 0,1 2-64 0 0,1-1 0 0 0,2-1 0 0 0,1 4 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47.161"/>
    </inkml:context>
    <inkml:brush xml:id="br0">
      <inkml:brushProperty name="width" value="0.1" units="cm"/>
      <inkml:brushProperty name="height" value="0.1" units="cm"/>
      <inkml:brushProperty name="color" value="#66CC00"/>
    </inkml:brush>
  </inkml:definitions>
  <inkml:trace contextRef="#ctx0" brushRef="#br0">1 71 3423 0 0,'13'-13'152'0'0,"-6"4"32"0"0,0 1-184 0 0,-3 3 0 0 0,-2 3 0 0 0,-2 0 0 0 0,0 0 248 0 0,2-2 8 0 0,1-1 8 0 0,1-1 0 0 0,0 1-168 0 0,-2 1-32 0 0,-4 1 0 0 0,-2 1-64 0 0,0 4 0 0 0,-5-2-128 0 0,0 1 16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48.127"/>
    </inkml:context>
    <inkml:brush xml:id="br0">
      <inkml:brushProperty name="width" value="0.1" units="cm"/>
      <inkml:brushProperty name="height" value="0.1" units="cm"/>
      <inkml:brushProperty name="color" value="#66CC00"/>
    </inkml:brush>
  </inkml:definitions>
  <inkml:trace contextRef="#ctx0" brushRef="#br0">0 27 1207 0 0,'8'-4'34'0'0,"0"1"-1"0"0,0-1 0 0 0,1 1 0 0 0,-1 1 0 0 0,1 0 1 0 0,16-2-1 0 0,53-1 497 0 0,-72 5-519 0 0,-1 1-1 0 0,1-1 1 0 0,0 1 0 0 0,10 3-1 0 0,-15-4-19 0 0,0 0-1 0 0,0 1 1 0 0,0-1-1 0 0,1 1 1 0 0,-1-1-1 0 0,0 1 1 0 0,0-1-1 0 0,0 1 1 0 0,0 0-1 0 0,0-1 1 0 0,0 1-1 0 0,0 0 1 0 0,0 0-1 0 0,0 0 1 0 0,0 0-1 0 0,0 0 1 0 0,-1 0-1 0 0,1 0 0 0 0,0 0 1 0 0,-1 0-1 0 0,1 0 1 0 0,0 0-1 0 0,-1 0 1 0 0,0 0-1 0 0,1 1 1 0 0,-1-1-1 0 0,1 2 1 0 0,-1 1-181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48.642"/>
    </inkml:context>
    <inkml:brush xml:id="br0">
      <inkml:brushProperty name="width" value="0.1" units="cm"/>
      <inkml:brushProperty name="height" value="0.1" units="cm"/>
      <inkml:brushProperty name="color" value="#66CC00"/>
    </inkml:brush>
  </inkml:definitions>
  <inkml:trace contextRef="#ctx0" brushRef="#br0">74 1 455 0 0,'-5'1'175'0'0,"0"0"-1"0"0,0 1 1 0 0,-1 0-1 0 0,1 0 1 0 0,1 0-1 0 0,-1 1 0 0 0,0-1 1 0 0,1 1-1 0 0,-1 0 1 0 0,-4 5-1 0 0,1-2-63 0 0,0 3 392 0 0,23-5-324 0 0,6 3-388 0 0,-12-5-838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51.839"/>
    </inkml:context>
    <inkml:brush xml:id="br0">
      <inkml:brushProperty name="width" value="0.1" units="cm"/>
      <inkml:brushProperty name="height" value="0.1" units="cm"/>
      <inkml:brushProperty name="color" value="#66CC00"/>
    </inkml:brush>
  </inkml:definitions>
  <inkml:trace contextRef="#ctx0" brushRef="#br0">1 19 943 0 0,'1'-5'0'0'0,"-1"-1"88"0"0,4 3-88 0 0,-2 1 0 0 0,0 0 0 0 0,0 2 0 0 0,-1 0 168 0 0,3 0 24 0 0,0 2 0 0 0,1 0 0 0 0,6 1-192 0 0,2 1 72 0 0,-2 0-72 0 0,2-1-728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8:58.964"/>
    </inkml:context>
    <inkml:brush xml:id="br0">
      <inkml:brushProperty name="width" value="0.1" units="cm"/>
      <inkml:brushProperty name="height" value="0.1" units="cm"/>
      <inkml:brushProperty name="color" value="#66CC00"/>
    </inkml:brush>
  </inkml:definitions>
  <inkml:trace contextRef="#ctx0" brushRef="#br0">1 39 1375 0 0,'0'-1'108'0'0,"1"0"-1"0"0,0 0 0 0 0,-1-1 1 0 0,1 1-1 0 0,0 0 0 0 0,-1 0 0 0 0,1 0 1 0 0,0 0-1 0 0,0 0 0 0 0,0 0 0 0 0,0 0 1 0 0,0 0-1 0 0,0 0 0 0 0,0 1 0 0 0,1-1 1 0 0,-1 0-1 0 0,0 1 0 0 0,0-1 1 0 0,0 1-1 0 0,3-2 0 0 0,31-2 1074 0 0,-2-1 889 0 0,-32 5-1991 0 0,1 0-1 0 0,-1 1 0 0 0,1-1 0 0 0,-1 0 0 0 0,1 1 0 0 0,-1-1 0 0 0,1 1 1 0 0,-1-1-1 0 0,1 1 0 0 0,-1 0 0 0 0,0-1 0 0 0,1 1 0 0 0,1 1 0 0 0,-1 0-45 0 0,0-1 0 0 0,0 0 0 0 0,0 0 0 0 0,1 0 0 0 0,-1 0 0 0 0,1 0 0 0 0,-1 0 0 0 0,5 0 0 0 0,4 0 215 0 0,1 0 0 0 0,21 6-1 0 0,-21-5-45 0 0,-1 0-1 0 0,1 0 0 0 0,13 0 0 0 0,-16-2-122 0 0,7 1 50 0 0,1-1 0 0 0,-1-1 0 0 0,0 0 0 0 0,0-2 0 0 0,1 1 1 0 0,27-10-1 0 0,-29 7 40 0 0,1 0 1 0 0,1 1 0 0 0,21-2-1 0 0,41-1 82 0 0,-62 7-172 0 0,0 0 1 0 0,-1 1-1 0 0,25 5 0 0 0,-16-3 57 0 0,-10 0 20 0 0,30 9 0 0 0,-31-8-95 0 0,0 0 1 0 0,22 3-1 0 0,3-1 3 0 0,71 21 0 0 0,-88-22-44 0 0,1-1 0 0 0,-1-1 0 0 0,1-1 0 0 0,0 0-1 0 0,0-2 1 0 0,27-3 0 0 0,182-5 353 0 0,-172 6-350 0 0,-33 0-2 0 0,35 2-1 0 0,43 7 231 0 0,107-6 0 0 0,-70-19-173 0 0,-95 10-53 0 0,80-3 0 0 0,-89 13-19 0 0,58 10 1 0 0,-16-1-10 0 0,-16-2 45 0 0,-40-5-10 0 0,0 0 1 0 0,0-2-1 0 0,0-1 0 0 0,25-2 0 0 0,-13-1 50 0 0,38 2 1 0 0,-26 0-3 0 0,-12 1-16 0 0,-22 0-23 0 0,0 0-1 0 0,-1-1 1 0 0,1-1-1 0 0,22-4 1 0 0,-32 5-37 0 0,0 0 1 0 0,0 0-1 0 0,0 1 1 0 0,0-1-1 0 0,-1 1 1 0 0,1 0-1 0 0,0 0 0 0 0,0 1 1 0 0,-1-1-1 0 0,1 1 1 0 0,3 2-1 0 0,-6-4-3 0 0,0 1 0 0 0,-1 0 0 0 0,1 0 0 0 0,-1 0 0 0 0,1 0 0 0 0,-1-1 0 0 0,1 1 0 0 0,-1 0 0 0 0,1 0 0 0 0,-1 0 0 0 0,0 0 0 0 0,1 0 1 0 0,-1 2-1 0 0,0-2 0 0 0,0 0 1 0 0,0 0-1 0 0,0 0 1 0 0,0-1-1 0 0,1 1 1 0 0,-1 0-1 0 0,0 0 1 0 0,0 0-1 0 0,1-1 1 0 0,-1 1-1 0 0,0 0 1 0 0,1 0-1 0 0,-1-1 1 0 0,1 1-1 0 0,-1 0 1 0 0,1-1-1 0 0,-1 1 1 0 0,1 0-1 0 0,-1-1 1 0 0,1 1-1 0 0,0-1 1 0 0,-1 1-1 0 0,1-1 1 0 0,0 1-1 0 0,1 0 1 0 0,1-1-234 0 0,-6 0 1136 0 0,-2-2-1111 0 0,8-5 330 0 0,0 0 67 0 0,-2 6-182 0 0,-1 1 1 0 0,1-1-1 0 0,-1 1 0 0 0,0 0 1 0 0,1-1-1 0 0,-1 1 1 0 0,0-1-1 0 0,0 1 1 0 0,1-1-1 0 0,-1 1 0 0 0,0-1 1 0 0,0 1-1 0 0,0-1 1 0 0,1 0-1 0 0,-1 1 1 0 0,-3-10 4128 0 0,-6-3-6999 0 0,6 8 1887 0 0,2 3 987 0 0,0-1 0 0 0,0 1 0 0 0,0 0 0 0 0,-1 0 0 0 0,1 0 0 0 0,0 0-1 0 0,-1 0 1 0 0,0 0 0 0 0,1 0 0 0 0,-1 0 0 0 0,0 0 0 0 0,0 1 0 0 0,0-1 0 0 0,0 1 0 0 0,0 0 0 0 0,0-1 0 0 0,0 1 0 0 0,-1 0 0 0 0,1 0 0 0 0,0 0-1 0 0,-1 0 1 0 0,1 1 0 0 0,0-1 0 0 0,-1 1 0 0 0,1-1 0 0 0,-1 1 0 0 0,1 0 0 0 0,-1 0 0 0 0,1 0 0 0 0,-1 0 0 0 0,1 1 0 0 0,-1-1 0 0 0,1 1 0 0 0,-1-1-1 0 0,1 1 1 0 0,0 0 0 0 0,-5 2 0 0 0,-31 21-4634 0 0,16-5-492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3:40.317"/>
    </inkml:context>
    <inkml:brush xml:id="br0">
      <inkml:brushProperty name="width" value="0.1" units="cm"/>
      <inkml:brushProperty name="height" value="0.1" units="cm"/>
      <inkml:brushProperty name="color" value="#66CC00"/>
    </inkml:brush>
  </inkml:definitions>
  <inkml:trace contextRef="#ctx0" brushRef="#br0">1898 1870 919 0 0,'-6'0'808'0'0,"0"-1"0"0"0,0 0 0 0 0,0-1 0 0 0,-1 1 0 0 0,1-1 0 0 0,-6-3-1 0 0,7 3-70 0 0,0 0 0 0 0,-1 0-1 0 0,1 0 1 0 0,-1 1-1 0 0,-5 1 2897 0 0,13 1-3543 0 0,-1-1 0 0 0,1 1 0 0 0,-1-1 0 0 0,1 1 0 0 0,0-1 0 0 0,-1 1-1 0 0,1-1 1 0 0,0 0 0 0 0,-1 0 0 0 0,3 0 0 0 0,5 0 546 0 0,1 0 0 0 0,0 0 0 0 0,-1 1 0 0 0,1 0 0 0 0,-1 1 0 0 0,1 0 0 0 0,-1 0 0 0 0,15 6 0 0 0,-18-5-1138 0 0,7 1 2106 0 0,-1 0-1382 0 0,39 15 2 0 0,-45-16-113 0 0,0-1 0 0 0,-1 1-1 0 0,1 1 1 0 0,-1-1 0 0 0,0 1 0 0 0,0-1-1 0 0,9 10 1 0 0,12 7 155 0 0,-20-17-161 0 0,0 0 0 0 0,0 0 1 0 0,0-1-1 0 0,0 0 0 0 0,0 0 0 0 0,1-1 0 0 0,-1 0 0 0 0,1 0 0 0 0,-1 0 1 0 0,1-1-1 0 0,-1 0 0 0 0,1 0 0 0 0,7-2 0 0 0,-11 2-48 0 0,-1 0 0 0 0,1 0 0 0 0,0 0 0 0 0,-1 0 0 0 0,1 1 0 0 0,0-1-1 0 0,-1 1 1 0 0,1 0 0 0 0,-1-1 0 0 0,1 1 0 0 0,2 2 0 0 0,-4-2 1 0 0,1 0 0 0 0,0-1 0 0 0,0 1 0 0 0,0 0 0 0 0,0-1 0 0 0,0 1 1 0 0,0-1-1 0 0,0 0 0 0 0,0 1 0 0 0,0-1 0 0 0,0 0 0 0 0,0 0 0 0 0,3-1 0 0 0,-3 0-103 0 0,0-1 0 0 0,0 0-1 0 0,0 1 1 0 0,0-1 0 0 0,0 0 0 0 0,-1 0-1 0 0,1 0 1 0 0,-1 0 0 0 0,1 0 0 0 0,-1-1-1 0 0,0 1 1 0 0,1-3 0 0 0,10-14 834 0 0,4 0-305 0 0,-5 4-423 0 0,1 1 0 0 0,0 0 0 0 0,2 1 0 0 0,-1 0 0 0 0,16-10 0 0 0,-13 11 142 0 0,0 0 0 0 0,26-29 1 0 0,-25 24 99 0 0,-16 16-119 0 0,7-6-120 0 0,73-61-52 0 0,-79 68-11 0 0,8-15 51 0 0,-4 2 9 0 0,0 0-1 0 0,0-1 0 0 0,-2 1 0 0 0,6-25 1 0 0,-5 20-22 0 0,1 0 0 0 0,0 0 1 0 0,11-20-1 0 0,-9 20 38 0 0,0 0 1 0 0,8-33-1 0 0,11-40 219 0 0,-18 68-294 0 0,-2-2 0 0 0,0 1 0 0 0,4-35 0 0 0,-8 27 1 0 0,-1-1-1 0 0,-2 1 1 0 0,-1-1 0 0 0,-2 1-1 0 0,-9-45 1 0 0,8 51 203 0 0,-2-41 0 0 0,5 44-213 0 0,-1 0 1 0 0,-7-32-1 0 0,4 32 97 0 0,-2 0 0 0 0,0 1 0 0 0,-15-30 0 0 0,7 10-93 0 0,13 34 13 0 0,0 0-1 0 0,-1 0 0 0 0,0 0 1 0 0,-1 0-1 0 0,-5-8 0 0 0,0 4 4 0 0,-1 0 0 0 0,0 1 0 0 0,-15-13 0 0 0,-20-21 10 0 0,3 1-23 0 0,31 35 0 0 0,1-1 0 0 0,0 0 0 0 0,-12-18 0 0 0,15 17 6 0 0,0 0 1 0 0,0 0-1 0 0,-1 1 1 0 0,-1 0-1 0 0,0 1 0 0 0,0 0 1 0 0,-1 0-1 0 0,0 1 1 0 0,-21-14-1 0 0,-59-32 114 0 0,4 1-80 0 0,68 45-34 0 0,-1 0 1 0 0,1 1-1 0 0,-1 1 1 0 0,-1 1-1 0 0,1 0 0 0 0,-1 2 1 0 0,1 0-1 0 0,-1 1 1 0 0,-21 1-1 0 0,14 0-6 0 0,19 0 0 0 0,-1 0 0 0 0,1 1 0 0 0,-1 1 0 0 0,-11 1 0 0 0,-11 2 18 0 0,0-1-1 0 0,0-2 1 0 0,-1-1 0 0 0,-32-4 0 0 0,-66 0 74 0 0,94 4-87 0 0,-36-4 0 0 0,44 2-4 0 0,-173-16 63 0 0,152 11-42 0 0,27 4-1 0 0,-33-2 0 0 0,-274 15 43 0 0,290-6-64 0 0,-53 13 0 0 0,3 0 0 0 0,64-13 13 0 0,0 0 0 0 0,0 2-1 0 0,1 1 1 0 0,-36 14 0 0 0,-22 11-13 0 0,-15 8 0 0 0,81-30 0 0 0,15-9 0 0 0,-1 1 0 0 0,0-1 0 0 0,1 0 0 0 0,-1 0 0 0 0,0 0 0 0 0,0 0 0 0 0,0 0 0 0 0,0 0 0 0 0,1 0 0 0 0,-1-1 0 0 0,0 1 0 0 0,0-1 0 0 0,0 1 0 0 0,-3-1 0 0 0,2 0 0 0 0,1 0 0 0 0,0 1 0 0 0,-1-1 0 0 0,1 0 0 0 0,0 1 0 0 0,-1-1 0 0 0,1 1 0 0 0,0 0 0 0 0,-1 0 0 0 0,1 0 0 0 0,0 0 0 0 0,0 0 0 0 0,0 1 0 0 0,0-1 0 0 0,0 0 0 0 0,0 1 0 0 0,1 0 0 0 0,-1-1 0 0 0,0 1 0 0 0,1 0 0 0 0,-1 0 0 0 0,-2 4 0 0 0,0 3 0 0 0,0 0 0 0 0,0 0 0 0 0,0 1 0 0 0,-2 13 0 0 0,-6 15 0 0 0,9-32 0 0 0,1 0 0 0 0,0 0 0 0 0,1 0 0 0 0,-1 0 0 0 0,1 1 0 0 0,1-1 0 0 0,-1 1 0 0 0,1-1 0 0 0,0 8 0 0 0,2 6 0 0 0,8 32 0 0 0,-8-47 0 0 0,-1 3 0 0 0,0-1 0 0 0,-1 1 0 0 0,0-1 0 0 0,-1 9 0 0 0,1-8 0 0 0,0 0 0 0 0,0 0 0 0 0,0-1 0 0 0,2 10 0 0 0,5 11 0 0 0,-3-14 0 0 0,-1 1 0 0 0,2 18 0 0 0,-4-28 0 0 0,-1 0 0 0 0,0 0 0 0 0,-1 0 0 0 0,1 0 0 0 0,-1 0 0 0 0,0 0 0 0 0,0 0 0 0 0,-1 0 0 0 0,1 0 0 0 0,-4 7 0 0 0,-1 0 0 0 0,2 1 0 0 0,0 0 0 0 0,0 1 0 0 0,-1 16 0 0 0,-7 21 0 0 0,-25 81 0 0 0,36-122 0 0 0,0 0 0 0 0,1 1 0 0 0,0-1 0 0 0,0 0 0 0 0,1 1 0 0 0,1-1 0 0 0,4 17 0 0 0,-3-12 0 0 0,0 0 0 0 0,1 24 0 0 0,9 135 0 0 0,-9-156-8 0 0,0-1 1 0 0,2 1-1 0 0,0-1 1 0 0,1-1-1 0 0,0 1 0 0 0,15 23 1 0 0,-14-30 5 0 0,0 0 0 0 0,1 0 0 0 0,0 0 0 0 0,0-1 0 0 0,15 10 0 0 0,-8-5 3 0 0,5 7-1 0 0,32 27 0 0 0,0-10 0 0 0,18-2 0 0 0,-11-9-11 0 0,-34-18-31 0 0,42 7 31 0 0,20-2 11 0 0,51 11 0 0 0,-123-21 0 0 0,0-1 0 0 0,0-1 0 0 0,1-1 0 0 0,15 0 0 0 0,2 0 0 0 0,42 3 0 0 0,6 9 0 0 0,-3 3 0 0 0,8-2 0 0 0,4-6 0 0 0,5-6 0 0 0,-50-3-176 0 0,62-10 0 0 0,-68 2-2727 0 0,-30 5 1478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07.715"/>
    </inkml:context>
    <inkml:brush xml:id="br0">
      <inkml:brushProperty name="width" value="0.1" units="cm"/>
      <inkml:brushProperty name="height" value="0.1" units="cm"/>
      <inkml:brushProperty name="color" value="#66CC00"/>
    </inkml:brush>
  </inkml:definitions>
  <inkml:trace contextRef="#ctx0" brushRef="#br0">0 144 3167 0 0,'33'2'3216'0'0,"-2"-1"-2451"0"0,-22 0-385 0 0,0 0 1 0 0,0-1-1 0 0,0-1 1 0 0,0 0-1 0 0,-1 0 1 0 0,11-3-1 0 0,131-30 968 0 0,-133 30-1272 0 0,0 1-1 0 0,1 1 1 0 0,-1 0-1 0 0,1 2 0 0 0,30 2 1 0 0,1-1 31 0 0,304-14 1221 0 0,-225 2-904 0 0,198 6 0 0 0,-290 7-417 0 0,501 3 562 0 0,-416-8-455 0 0,6 0-100 0 0,295 5 47 0 0,-352 0-58 0 0,264 15 72 0 0,-272-15-39 0 0,357-1 163 0 0,-335-3-74 0 0,91 8 1 0 0,-100-1-13 0 0,134-8 0 0 0,33-16 232 0 0,-79 8-165 0 0,157-20-52 0 0,-186 15-112 0 0,149-8 32 0 0,-169 25-48 0 0,120 16 0 0 0,-87 9 0 0 0,-83-14 4 0 0,0-2 0 0 0,88 3 0 0 0,-85-14 63 0 0,89 4 126 0 0,-107-1-53 0 0,53-3-1 0 0,-27 0-28 0 0,-62 0-68 0 0,-9 1-27 0 0,0-1 0 0 0,-1 1 0 0 0,1 0 0 0 0,0 0 0 0 0,-1 0 0 0 0,1 1 0 0 0,-1-1 0 0 0,1 1-1 0 0,0 0 1 0 0,-1 0 0 0 0,5 2 0 0 0,-8-3-14 0 0,0 0 0 0 0,0 0 0 0 0,0 1 0 0 0,1-1 0 0 0,-1 0 0 0 0,0 0 0 0 0,0 0 0 0 0,0 0 0 0 0,0 0 0 0 0,0 1 0 0 0,1-1 0 0 0,-1 0 0 0 0,0 0 0 0 0,0 0 0 0 0,0 0 0 0 0,0 0 0 0 0,0 1 0 0 0,0-1 0 0 0,0 0 0 0 0,0 0 0 0 0,0 0 0 0 0,0 1 1 0 0,0-1-1 0 0,0 0 0 0 0,0 0 0 0 0,0 0 0 0 0,0 1 0 0 0,0-1 0 0 0,0 0 0 0 0,0 0 0 0 0,0 0 0 0 0,0 1 0 0 0,0-1 0 0 0,0 0 0 0 0,0 0 0 0 0,0 0 0 0 0,0 0 0 0 0,0 1 0 0 0,0-1 0 0 0,0 0 0 0 0,0 0 0 0 0,-1 0 0 0 0,1 0 0 0 0,0 1 0 0 0,0-1 0 0 0,0 0 0 0 0,0 0 0 0 0,0 0 0 0 0,-1 0 0 0 0,1 0 0 0 0,0 0 0 0 0,0 0-1 0 0,0 1 0 0 0,0-1 1 0 0,0 0-1 0 0,0 0 0 0 0,0 0 0 0 0,0 0 0 0 0,0 0 1 0 0,0 0-1 0 0,0 0 0 0 0,0 0 0 0 0,1 0 1 0 0,-1 0-1 0 0,0 0 0 0 0,0 0 0 0 0,0 0 1 0 0,0 0-1 0 0,0 0 0 0 0,0 0 0 0 0,0 0 1 0 0,0 0-1 0 0,0 0 0 0 0,0 0 0 0 0,0 0 1 0 0,0 0-1 0 0,0 0 0 0 0,0 1 0 0 0,0-1 0 0 0,0 0 1 0 0,0 0-1 0 0,0 0 0 0 0,0 0 0 0 0,0 0 1 0 0,0 0-1 0 0,0 0 0 0 0,0 0 0 0 0,0 0 1 0 0,0 0-1 0 0,0 0 0 0 0,0 0 0 0 0,0 0 1 0 0,0 0-1 0 0,0 0 0 0 0,0 1 0 0 0,0-1 1 0 0,0 0-1 0 0,0 0 0 0 0,0 0 0 0 0,0 0 0 0 0,0 0 1 0 0,0 0-1 0 0,0 0 0 0 0,0 0 0 0 0,0 0 1 0 0,-1 0-1 0 0,1 0 0 0 0,0 0 0 0 0,0 0 1 0 0,0 0-1 0 0,0 0 0 0 0,0 0 0 0 0,0 0 1 0 0,0 0 5 0 0,-1 0 0 0 0,1 0 0 0 0,0 0-1 0 0,0 0 1 0 0,-1 0 0 0 0,1-1 0 0 0,0 1 0 0 0,0 0 0 0 0,-1 0 0 0 0,1 0 0 0 0,0-1 0 0 0,0 1 0 0 0,0 0 0 0 0,0 0 0 0 0,-1 0 0 0 0,1-1 0 0 0,0 1 0 0 0,0 0 0 0 0,0-1 0 0 0,0 1 0 0 0,0 0 0 0 0,0 0 0 0 0,-1-1 0 0 0,1 1 0 0 0,0 0 0 0 0,0 0 0 0 0,0-1 0 0 0,0 1 0 0 0,0 0 0 0 0,0-1 0 0 0,0 1 0 0 0,0 0 0 0 0,0 0 0 0 0,1-1 0 0 0,-1 1 0 0 0,0 0 0 0 0,0-1 0 0 0,0 1 0 0 0,0 0 0 0 0,0 0 0 0 0,0-1 0 0 0,1 1 0 0 0,-1 0 0 0 0,0-1 0 0 0,3-3-51 0 0,-1 7-620 0 0,-2 0-186 0 0,2 1-56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10.177"/>
    </inkml:context>
    <inkml:brush xml:id="br0">
      <inkml:brushProperty name="width" value="0.1" units="cm"/>
      <inkml:brushProperty name="height" value="0.1" units="cm"/>
      <inkml:brushProperty name="color" value="#66CC00"/>
    </inkml:brush>
  </inkml:definitions>
  <inkml:trace contextRef="#ctx0" brushRef="#br0">51 47 2615 0 0,'-3'-2'-10'0'0,"-31"-12"525"0"0,33 14-473 0 0,0 0-1 0 0,0 0 0 0 0,1-1 1 0 0,-1 1-1 0 0,0-1 0 0 0,0 1 1 0 0,1-1-1 0 0,-1 1 0 0 0,0-1 0 0 0,1 1 1 0 0,-1-1-1 0 0,1 1 0 0 0,-1-1 1 0 0,1 0-1 0 0,-1 1 0 0 0,1-1 1 0 0,-1 0-1 0 0,1 0 0 0 0,0 1 1 0 0,-1-1-1 0 0,1 0 0 0 0,0 0 0 0 0,0 0 1 0 0,-1 1-1 0 0,1-1 0 0 0,0 0 1 0 0,0 0-1 0 0,0 0 0 0 0,0 0 1 0 0,0 1-1 0 0,0-1 0 0 0,0 0 1 0 0,0 0-1 0 0,1 0 0 0 0,-1 0 0 0 0,2 3 456 0 0,1 1 0 0 0,-1-1 0 0 0,0 0 0 0 0,1 1 0 0 0,0-1 0 0 0,-1 0 0 0 0,1 0 0 0 0,0-1 0 0 0,6 4 0 0 0,10 3 297 0 0,-6-3-441 0 0,1 1 0 0 0,-1-2 0 0 0,1 0-1 0 0,16 3 1 0 0,148 22 832 0 0,125 12-658 0 0,63-1-31 0 0,27 0-236 0 0,-276-36-63 0 0,143-14 1 0 0,-44 0-2 0 0,254-14 42 0 0,-200 8 195 0 0,-30 0-279 0 0,277-5-6 0 0,-392 25-148 0 0,226-6 0 0 0,164-22 0 0 0,-184 3 10 0 0,-110 5 44 0 0,111-16 17 0 0,-52 4 1034 0 0,-228 26-651 0 0,-52 2-390 0 0,-1 2-4 0 0,0 1 0 0 0,0-1 0 0 0,0 0 1 0 0,-1 1-1 0 0,1-1 0 0 0,0 0 1 0 0,-1 0-1 0 0,0 0 0 0 0,-2 3 1 0 0,0 0 204 0 0,-4 5 85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27.885"/>
    </inkml:context>
    <inkml:brush xml:id="br0">
      <inkml:brushProperty name="width" value="0.1" units="cm"/>
      <inkml:brushProperty name="height" value="0.1" units="cm"/>
      <inkml:brushProperty name="color" value="#66CC00"/>
    </inkml:brush>
  </inkml:definitions>
  <inkml:trace contextRef="#ctx0" brushRef="#br0">0 86 1839 0 0,'4'-3'189'0'0,"1"0"-1"0"0,-1 0 0 0 0,0 1 0 0 0,1-1 0 0 0,0 1 1 0 0,-1 0-1 0 0,1 1 0 0 0,0-1 0 0 0,0 1 0 0 0,0 0 1 0 0,0 0-1 0 0,0 1 0 0 0,8-1 0 0 0,33-1-287 0 0,23-4 1992 0 0,0 4 1 0 0,130 12-1 0 0,-140-4-1291 0 0,1-4 0 0 0,0-1 0 0 0,95-13 0 0 0,-51 3 22 0 0,34 2-282 0 0,104-10 92 0 0,-150 10 51 0 0,170 9-1 0 0,-188 1-406 0 0,290 3 715 0 0,-245-6-610 0 0,196-4 22 0 0,219-20 467 0 0,-152 29-190 0 0,-227 3-472 0 0,69 12 18 0 0,-82-5 19 0 0,23 10 22 0 0,-107-14-13 0 0,86 5 0 0 0,138 4 8 0 0,289 28 64 0 0,-236-30 0 0 0,503 31 64 0 0,-587-44-193 0 0,2 0 13 0 0,-88 9 30 0 0,146 4 33 0 0,120-4 125 0 0,-51-5-138 0 0,-311-9-60 0 0,288 19 65 0 0,-45-1-70 0 0,-74-5 2 0 0,-127-4 28 0 0,175-9 1 0 0,-219-7 18 0 0,-31 3 1 0 0,-1 1-1 0 0,1 1 0 0 0,0 2 0 0 0,45 6 0 0 0,-77-6-5 0 0,-1 1 1 0 0,1 0-1 0 0,-1 0 1 0 0,0 0-1 0 0,1 1 1 0 0,5 3-1 0 0,0 6-1032 0 0,-8-11 751 0 0,-1 1 1 0 0,0 0-1 0 0,0-1 1 0 0,0 1-1 0 0,0 0 0 0 0,0 0 1 0 0,0-1-1 0 0,0 1 1 0 0,0 0-1 0 0,0 0 0 0 0,0-1 1 0 0,0 1-1 0 0,0 0 1 0 0,0-1-1 0 0,-1 1 0 0 0,1 0 1 0 0,0-1-1 0 0,-1 2 1 0 0,-9 13-5583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30.594"/>
    </inkml:context>
    <inkml:brush xml:id="br0">
      <inkml:brushProperty name="width" value="0.1" units="cm"/>
      <inkml:brushProperty name="height" value="0.1" units="cm"/>
      <inkml:brushProperty name="color" value="#66CC00"/>
    </inkml:brush>
  </inkml:definitions>
  <inkml:trace contextRef="#ctx0" brushRef="#br0">0 102 1375 0 0,'3'-4'355'0'0,"-1"1"0"0"0,1-1 0 0 0,0 1 0 0 0,0-1 0 0 0,0 1 0 0 0,0 0 0 0 0,0 0-1 0 0,1 1 1 0 0,0-1 0 0 0,-1 1 0 0 0,6-3 0 0 0,50-22-47 0 0,-39 19 155 0 0,-2 2-194 0 0,0 0 1 0 0,1 2 0 0 0,0 0 0 0 0,0 1-1 0 0,0 1 1 0 0,31 0 0 0 0,136 15 1639 0 0,-134 0-1607 0 0,-7 0-15 0 0,-3-6 16 0 0,0-2 0 0 0,0-2-1 0 0,1-2 1 0 0,-1-1 0 0 0,60-9-1 0 0,131-11 645 0 0,-162 19-711 0 0,80 9 0 0 0,-25 1 135 0 0,-27-6-150 0 0,139-13 0 0 0,-160 5-68 0 0,1 4-1 0 0,82 9 1 0 0,33 1-72 0 0,131-21 180 0 0,-263 8-157 0 0,0 2 0 0 0,70 6 0 0 0,-52 3-55 0 0,1-4 0 0 0,1-3-1 0 0,83-11 1 0 0,-96 5 59 0 0,107 3 1 0 0,-104 3-59 0 0,61 10-46 0 0,1 0 120 0 0,139-3 140 0 0,25 8-136 0 0,-180-6 5 0 0,175-9 0 0 0,14 0 424 0 0,-51 2-874 0 0,-248-2 324 0 0,125-6 243 0 0,181 16 0 0 0,-240-4 932 0 0,42 6-2553 0 0,-84-9 1300 0 0,62-1 1 0 0,-22-2 117 0 0,100 4 404 0 0,-139-3-361 0 0,108 10-471 0 0,200 14 381 0 0,-318-24 0 0 0,48 1 9 0 0,297 8 110 0 0,-247-5-5 0 0,28 0-92 0 0,358-20 224 0 0,-424 14-235 0 0,84-5-12 0 0,168-5 1 0 0,-264 11 0 0 0,21 1 12 0 0,197-6 40 0 0,49 8-52 0 0,-217 3 0 0 0,203 25 0 0 0,-24 23 0 0 0,-260-46-12 0 0,148 26 88 0 0,-173-32-76 0 0,94 9 0 0 0,-75-9 0 0 0,162 1 0 0 0,59 3 53 0 0,-161-1-15 0 0,133-9-1 0 0,-184-2-10 0 0,-29 4-10 0 0,0 0 0 0 0,0 1 0 0 0,0 0 0 0 0,0 1-1 0 0,17 2 1 0 0,-30-2-37 0 0,0 0-1 0 0,-1 0 1 0 0,1 0-1 0 0,-1 0 1 0 0,1 0-1 0 0,0 1 0 0 0,-1-1 1 0 0,1 0-1 0 0,-1 0 1 0 0,1 0-1 0 0,0 1 1 0 0,-1-1-1 0 0,1 0 1 0 0,-1 1-1 0 0,1-1 1 0 0,-1 1-1 0 0,1-1 1 0 0,-1 0-1 0 0,0 1 1 0 0,1-1-1 0 0,-1 1 0 0 0,1-1 1 0 0,-1 1-1 0 0,0 0 1 0 0,0-1-1 0 0,1 1 1 0 0,-1-1-1 0 0,0 1 1 0 0,0-1-1 0 0,1 1 1 0 0,-1 0-1 0 0,0-1 1 0 0,0 1-1 0 0,0 0 1 0 0,0-1-1 0 0,0 1 0 0 0,0-1 1 0 0,0 1-1 0 0,0 0 1 0 0,0-1-1 0 0,-1 1 1 0 0,1 0-1 0 0,0-1 1 0 0,0 1-1 0 0,-15 27-1622 0 0,14-26 1530 0 0,-10 12-1311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45.491"/>
    </inkml:context>
    <inkml:brush xml:id="br0">
      <inkml:brushProperty name="width" value="0.1" units="cm"/>
      <inkml:brushProperty name="height" value="0.1" units="cm"/>
      <inkml:brushProperty name="color" value="#66CC00"/>
    </inkml:brush>
  </inkml:definitions>
  <inkml:trace contextRef="#ctx0" brushRef="#br0">16 155 1375 0 0,'-16'-4'1813'0'0,"25"0"-1155"0"0,2 0-266 0 0,-1-1 0 0 0,1 2 0 0 0,0-1 0 0 0,1 2 0 0 0,-1-1 0 0 0,1 1 1 0 0,20 0-1 0 0,-1 2 592 0 0,52 7 0 0 0,-15-2 243 0 0,99-4-1 0 0,-7-2-271 0 0,-104 1-663 0 0,65-9 1 0 0,-61 4-94 0 0,198 1 447 0 0,-14-9-351 0 0,-159 5-177 0 0,210-6 247 0 0,-24-12-79 0 0,40-1 36 0 0,15 13-205 0 0,-85 1-42 0 0,0 17-13 0 0,-147-1-60 0 0,-14 0 13 0 0,101 0 34 0 0,355 14 25 0 0,-339-4-84 0 0,497 26 154 0 0,-466-31 32 0 0,-70 2-121 0 0,30 0 18 0 0,107 3 21 0 0,0 0 15 0 0,-13-6-2 0 0,66 1-22 0 0,-57-2-32 0 0,-7 0 1 0 0,132-7 84 0 0,-276 1-3 0 0,140-18 0 0 0,-131-9 240 0 0,-83 13-230 0 0,-63 13-195 0 0,0 1 1 0 0,0-1 0 0 0,0 1 0 0 0,-1 0 0 0 0,1 0 0 0 0,0 1-1 0 0,0-1 1 0 0,0 0 0 0 0,0 1 0 0 0,-1 0 0 0 0,1-1 0 0 0,0 1-1 0 0,0 0 1 0 0,-1 1 0 0 0,1-1 0 0 0,-1 0 0 0 0,1 1 0 0 0,-1-1-1 0 0,0 1 1 0 0,1 0 0 0 0,-1 0 0 0 0,0 0 0 0 0,0 0 0 0 0,0 0-1 0 0,-1 0 1 0 0,1 1 0 0 0,0-1 0 0 0,-1 0 0 0 0,1 1 0 0 0,-1 0-1 0 0,1 2 1 0 0,5 10-1447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47.755"/>
    </inkml:context>
    <inkml:brush xml:id="br0">
      <inkml:brushProperty name="width" value="0.1" units="cm"/>
      <inkml:brushProperty name="height" value="0.1" units="cm"/>
      <inkml:brushProperty name="color" value="#66CC00"/>
    </inkml:brush>
  </inkml:definitions>
  <inkml:trace contextRef="#ctx0" brushRef="#br0">0 26 455 0 0,'25'-10'1487'0'0,"-19"8"-1278"0"0,0-1 0 0 0,1 1 1 0 0,-1 0-1 0 0,1 0 0 0 0,-1 0 0 0 0,1 1 0 0 0,8-1 0 0 0,18 17 1207 0 0,-8-8-892 0 0,35 6 176 0 0,-24-8-522 0 0,20 1 629 0 0,86 0 0 0 0,125-10 725 0 0,109-5-632 0 0,-5 11-77 0 0,-306 0-662 0 0,168 17 471 0 0,-5-1-128 0 0,92-10 362 0 0,39 15-516 0 0,319-19 517 0 0,-191-29-568 0 0,-367 21-207 0 0,450-4 421 0 0,-288 14-387 0 0,348 19 71 0 0,-536-20-130 0 0,0-4 0 0 0,0-4 1 0 0,125-20-1 0 0,122-12 178 0 0,-108 15-117 0 0,-90 10-68 0 0,196 13 0 0 0,-253 0-52 0 0,185-4 22 0 0,67 4 12 0 0,-108 0-5 0 0,-22-2 23 0 0,-153 3-44 0 0,96 17-1 0 0,-25-1-13 0 0,161 7-1 0 0,-214-23 7 0 0,380 15 109 0 0,26-29-30 0 0,-188 0-46 0 0,444-10 445 0 0,-656 17-412 0 0,0-1 22 0 0,138 11 0 0 0,-214-7-128 0 0,59 11 1036 0 0,-58-10-1055 0 0,1 0 0 0 0,-1 1 1 0 0,0-1-1 0 0,0 1 0 0 0,0 0 0 0 0,0 0 1 0 0,0 0-1 0 0,0 1 0 0 0,-1 0 0 0 0,1-1 1 0 0,4 6-1 0 0,-3 3-1612 0 0,-8 2-109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49.442"/>
    </inkml:context>
    <inkml:brush xml:id="br0">
      <inkml:brushProperty name="width" value="0.1" units="cm"/>
      <inkml:brushProperty name="height" value="0.1" units="cm"/>
      <inkml:brushProperty name="color" value="#66CC00"/>
    </inkml:brush>
  </inkml:definitions>
  <inkml:trace contextRef="#ctx0" brushRef="#br0">1 42 919 0 0,'96'53'5474'0'0,"-75"-44"-5176"0"0,0-1 0 0 0,0-1 1 0 0,1-1-1 0 0,0-1 0 0 0,0-1 0 0 0,45 3 1 0 0,-37-5 58 0 0,0 2 0 0 0,-1 1 1 0 0,32 10-1 0 0,-32-6-113 0 0,0-2 0 0 0,1-1 1 0 0,-1-1-1 0 0,1-2 0 0 0,50 0 0 0 0,-9-6 112 0 0,86-15 0 0 0,139-7 359 0 0,-148 16-406 0 0,110-34 89 0 0,-2 1-44 0 0,-117 33-319 0 0,188-22 112 0 0,-242 21-68 0 0,0 3-1 0 0,1 4 1 0 0,0 5 0 0 0,91 12 0 0 0,-117-11-73 0 0,97-7 1 0 0,-104 1 10 0 0,-1 1 0 0 0,89 10 0 0 0,-51 8 47 0 0,126 40 0 0 0,31 6 128 0 0,-226-58-175 0 0,57 13 102 0 0,-21-7 127 0 0,-20-4 98 0 0,-36-6-301 0 0,1-1 0 0 0,-1 1 1 0 0,0 0-1 0 0,1-1 0 0 0,-1 1 0 0 0,0-1 1 0 0,0 0-1 0 0,0 0 0 0 0,1 1 1 0 0,-1-1-1 0 0,0 0 0 0 0,0 0 1 0 0,0 0-1 0 0,0 0 0 0 0,0 0 1 0 0,-1 0-1 0 0,1 0 0 0 0,0 0 1 0 0,0-1-1 0 0,-1 1 0 0 0,1 0 1 0 0,-1 0-1 0 0,1-1 0 0 0,-1 1 0 0 0,1 0 1 0 0,-1-1-1 0 0,0 0 0 0 0,10-17 1975 0 0,-13 46-4100 0 0,0-10 1768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54.265"/>
    </inkml:context>
    <inkml:brush xml:id="br0">
      <inkml:brushProperty name="width" value="0.1" units="cm"/>
      <inkml:brushProperty name="height" value="0.1" units="cm"/>
      <inkml:brushProperty name="color" value="#66CC00"/>
    </inkml:brush>
  </inkml:definitions>
  <inkml:trace contextRef="#ctx0" brushRef="#br0">0 19 455 0 0,'150'-7'306'0'0,"-124"5"-12"0"0,57-5 193 0 0,1 5-1 0 0,160 15 0 0 0,-67 27-429 0 0,-131-26-51 0 0,2-3 0 0 0,85 10 0 0 0,-40-17 338 0 0,115 12 1241 0 0,66 30-965 0 0,-227-39-574 0 0,94 2-1 0 0,49-14 193 0 0,-97 0 330 0 0,106 9 0 0 0,-77 2-232 0 0,-1-5 0 0 0,211-25-1 0 0,-268 20 4 0 0,1 3-1 0 0,126 13 1 0 0,-45-4-283 0 0,218-18 0 0 0,-294 7-40 0 0,140 1 327 0 0,80-6-25 0 0,-276 7-359 0 0,55-5 138 0 0,-62 6-158 0 0,0 0 1 0 0,0 1 0 0 0,0-1 0 0 0,0 2-1 0 0,-1-1 1 0 0,1 1 0 0 0,11 3 0 0 0,-9 1-226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55.486"/>
    </inkml:context>
    <inkml:brush xml:id="br0">
      <inkml:brushProperty name="width" value="0.1" units="cm"/>
      <inkml:brushProperty name="height" value="0.1" units="cm"/>
      <inkml:brushProperty name="color" value="#66CC00"/>
    </inkml:brush>
  </inkml:definitions>
  <inkml:trace contextRef="#ctx0" brushRef="#br0">1 182 2815 0 0,'32'3'273'0'0,"-14"-3"-222"0"0,27 3 211 0 0,-1-2-1 0 0,1-2 0 0 0,-1-1 0 0 0,54-11 0 0 0,132-26 445 0 0,-202 37-596 0 0,0 0 0 0 0,-1 2 1 0 0,1 1-1 0 0,33 5 0 0 0,-22-2 34 0 0,45 0 1 0 0,-22-10-48 0 0,0-1-1 0 0,60-17 0 0 0,66-9 127 0 0,98 22 247 0 0,-6-6-171 0 0,-199 10-240 0 0,13-4 204 0 0,-45 4 127 0 0,78 1 0 0 0,-13 7 40 0 0,137-17 0 0 0,-244 16-439 0 0,-1-1 0 0 0,0 1 1 0 0,1 0-1 0 0,-1 1 0 0 0,0 0 0 0 0,1 0 1 0 0,-1 0-1 0 0,0 1 0 0 0,0-1 0 0 0,0 2 0 0 0,8 3 1 0 0,-3-1-178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57.160"/>
    </inkml:context>
    <inkml:brush xml:id="br0">
      <inkml:brushProperty name="width" value="0.1" units="cm"/>
      <inkml:brushProperty name="height" value="0.1" units="cm"/>
      <inkml:brushProperty name="color" value="#66CC00"/>
    </inkml:brush>
  </inkml:definitions>
  <inkml:trace contextRef="#ctx0" brushRef="#br0">0 4 1375 0 0,'6'-2'128'0'0,"-3"1"-128"0"0,-1 1 0 0 0,0 0 0 0 0,0 3 200 0 0,0-3 24 0 0,3-2 0 0 0,3 4-768 0 0,1 0-160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3:59.919"/>
    </inkml:context>
    <inkml:brush xml:id="br0">
      <inkml:brushProperty name="width" value="0.1" units="cm"/>
      <inkml:brushProperty name="height" value="0.1" units="cm"/>
      <inkml:brushProperty name="color" value="#66CC00"/>
    </inkml:brush>
  </inkml:definitions>
  <inkml:trace contextRef="#ctx0" brushRef="#br0">1519 138 919 0 0,'-2'-5'2703'0'0,"2"5"-2639"0"0,-1 0 65 0 0,0 0 385 0 0,1 0-449 0 0,4-10 3310 0 0,-2 8-2937 0 0,-1 0 0 0 0,1-1 1 0 0,-1 1-1 0 0,0-1 0 0 0,0 0 1 0 0,0 1-1 0 0,0-1 0 0 0,1-3 1 0 0,-2 5-409 0 0,0 1 0 0 0,0-1-1 0 0,0 1 1 0 0,0-1 0 0 0,0 1 0 0 0,0-1 0 0 0,-1 0 0 0 0,1 1 0 0 0,0-1 0 0 0,0 1 0 0 0,0-1 0 0 0,-1 1 0 0 0,1-1 0 0 0,0 1 0 0 0,0-1 0 0 0,-1 1 0 0 0,1-1 0 0 0,0 1 0 0 0,-1-1 0 0 0,1 1 0 0 0,-1-1-1 0 0,1 1 1 0 0,-1 0 0 0 0,1-1 0 0 0,-1 1 0 0 0,1 0 0 0 0,-1-1 0 0 0,1 1 0 0 0,-1 0 0 0 0,1 0 0 0 0,-1-1 0 0 0,1 1 0 0 0,-1 0 0 0 0,0 0 0 0 0,1 0 0 0 0,-1 0 0 0 0,1 0 0 0 0,-1 0 0 0 0,1 0 0 0 0,-1 0-1 0 0,0 0 1 0 0,1 0 0 0 0,-2 0 0 0 0,-7-1 299 0 0,-1 0 0 0 0,0-1 0 0 0,1 0 0 0 0,0 0-1 0 0,-1-1 1 0 0,1 0 0 0 0,-10-6 0 0 0,-51-27 1032 0 0,62 33-1248 0 0,0 1-1 0 0,0 0 0 0 0,0 0 0 0 0,0 1 1 0 0,0 0-1 0 0,-1 0 0 0 0,1 1 0 0 0,-13 1 1 0 0,-9 3 183 0 0,-30 7 1 0 0,-14 3-5 0 0,69-14-277 0 0,-55 6 500 0 0,-95 22 1 0 0,119-19-463 0 0,-1-3 1 0 0,-1 0-1 0 0,1-3 1 0 0,-1-1-1 0 0,1-2 1 0 0,-62-7-1 0 0,-29-20 692 0 0,28 4-347 0 0,18 4-333 0 0,54 12-34 0 0,-1 0-1 0 0,-41-3 1 0 0,62 10-171 0 0,0 1 0 0 0,0 0-1 0 0,1 1 1 0 0,-1-1 0 0 0,0 1-1 0 0,1 1 1 0 0,-1 0 0 0 0,1 0 0 0 0,0 0-1 0 0,0 1 1 0 0,0 0 0 0 0,-8 6-1 0 0,13-9 99 0 0,-19 12-1844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57.586"/>
    </inkml:context>
    <inkml:brush xml:id="br0">
      <inkml:brushProperty name="width" value="0.1" units="cm"/>
      <inkml:brushProperty name="height" value="0.1" units="cm"/>
      <inkml:brushProperty name="color" value="#66CC00"/>
    </inkml:brush>
  </inkml:definitions>
  <inkml:trace contextRef="#ctx0" brushRef="#br0">1 1 455 0 0,'24'16'2816'0'0,"-21"-14"-2816"0"0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58.123"/>
    </inkml:context>
    <inkml:brush xml:id="br0">
      <inkml:brushProperty name="width" value="0.1" units="cm"/>
      <inkml:brushProperty name="height" value="0.1" units="cm"/>
      <inkml:brushProperty name="color" value="#66CC00"/>
    </inkml:brush>
  </inkml:definitions>
  <inkml:trace contextRef="#ctx0" brushRef="#br0">0 56 455 0 0,'4'3'151'0'0,"1"0"0"0"0,-1-1 0 0 0,1 0 0 0 0,-1 1 0 0 0,1-2 0 0 0,0 1 0 0 0,0-1 0 0 0,9 2 0 0 0,-7-1-54 0 0,20 6-74 0 0,0-1-1 0 0,0-1 1 0 0,1-2-1 0 0,-1-1 1 0 0,1-1-1 0 0,47-2 1 0 0,103-21 1028 0 0,110-8 63 0 0,408 0-1061 0 0,-492 22 6 0 0,155-8 104 0 0,-346 14-172 0 0,16-2 235 0 0,0 1 0 0 0,0 2 0 0 0,37 4 1 0 0,-53-2-1682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59.221"/>
    </inkml:context>
    <inkml:brush xml:id="br0">
      <inkml:brushProperty name="width" value="0.1" units="cm"/>
      <inkml:brushProperty name="height" value="0.1" units="cm"/>
      <inkml:brushProperty name="color" value="#66CC00"/>
    </inkml:brush>
  </inkml:definitions>
  <inkml:trace contextRef="#ctx0" brushRef="#br0">1 35 1351 0 0,'7'-3'48'0'0,"1"-1"0"0"0,-1 1 0 0 0,1 0 0 0 0,13-2 0 0 0,1 0 179 0 0,0 1 0 0 0,-1 0-1 0 0,2 2 1 0 0,-1 1 0 0 0,0 1-1 0 0,31 3 1 0 0,35 6 523 0 0,1-3 1 0 0,164-12-1 0 0,-195 5-648 0 0,112 13 0 0 0,-16 0-150 0 0,-115-11-98 0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59:59.616"/>
    </inkml:context>
    <inkml:brush xml:id="br0">
      <inkml:brushProperty name="width" value="0.1" units="cm"/>
      <inkml:brushProperty name="height" value="0.1" units="cm"/>
      <inkml:brushProperty name="color" value="#66CC00"/>
    </inkml:brush>
  </inkml:definitions>
  <inkml:trace contextRef="#ctx0" brushRef="#br0">0 0 455 0 0,'57'24'840'0'0,"-53"-24"-840"0"0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00.853"/>
    </inkml:context>
    <inkml:brush xml:id="br0">
      <inkml:brushProperty name="width" value="0.1" units="cm"/>
      <inkml:brushProperty name="height" value="0.1" units="cm"/>
      <inkml:brushProperty name="color" value="#66CC00"/>
    </inkml:brush>
  </inkml:definitions>
  <inkml:trace contextRef="#ctx0" brushRef="#br0">1 2 455 0 0,'3'-2'0'0'0,"1"2"0"0"0,-2 4 0 0 0,0-2 0 0 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01.264"/>
    </inkml:context>
    <inkml:brush xml:id="br0">
      <inkml:brushProperty name="width" value="0.1" units="cm"/>
      <inkml:brushProperty name="height" value="0.1" units="cm"/>
      <inkml:brushProperty name="color" value="#66CC00"/>
    </inkml:brush>
  </inkml:definitions>
  <inkml:trace contextRef="#ctx0" brushRef="#br0">1 36 455 0 0,'7'-13'0'0'0,"-3"4"0"0"0,0 3 0 0 0,-1 2 0 0 0,-1 2 0 0 0,0 2 0 0 0,0 0 536 0 0,0-1 64 0 0,1 1 8 0 0,5 0 8 0 0,-1 0-456 0 0,0 3-96 0 0,3 1-64 0 0,-3 0 72 0 0,2-1-200 0 0,0 3-32 0 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01.647"/>
    </inkml:context>
    <inkml:brush xml:id="br0">
      <inkml:brushProperty name="width" value="0.1" units="cm"/>
      <inkml:brushProperty name="height" value="0.1" units="cm"/>
      <inkml:brushProperty name="color" value="#66CC00"/>
    </inkml:brush>
  </inkml:definitions>
  <inkml:trace contextRef="#ctx0" brushRef="#br0">0 35 1983 0 0,'17'-11'0'0'0,"-4"4"88"0"0,-2 3-24 0 0,-4 1-64 0 0,-1 1 0 0 0,-3 2 0 0 0,1 0 0 0 0,5-2 0 0 0,4 0 272 0 0,6 0 0 0 0,3 0 0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02.115"/>
    </inkml:context>
    <inkml:brush xml:id="br0">
      <inkml:brushProperty name="width" value="0.1" units="cm"/>
      <inkml:brushProperty name="height" value="0.1" units="cm"/>
      <inkml:brushProperty name="color" value="#66CC00"/>
    </inkml:brush>
  </inkml:definitions>
  <inkml:trace contextRef="#ctx0" brushRef="#br0">36 43 1375 0 0,'-11'-13'64'0'0,"3"4"8"0"0,3 1-72 0 0,-1 3 0 0 0,5 5 0 0 0,-1 2 0 0 0,0-4 0 0 0,2 0 64 0 0,2 0-64 0 0,-2-2 64 0 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03.767"/>
    </inkml:context>
    <inkml:brush xml:id="br0">
      <inkml:brushProperty name="width" value="0.1" units="cm"/>
      <inkml:brushProperty name="height" value="0.1" units="cm"/>
      <inkml:brushProperty name="color" value="#66CC00"/>
    </inkml:brush>
  </inkml:definitions>
  <inkml:trace contextRef="#ctx0" brushRef="#br0">1 80 943 0 0,'61'-21'414'0'0,"2"2"-1"0"0,113-18 0 0 0,-101 35-413 0 0,-54 2 0 0 0,-8 0 0 0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0:05.602"/>
    </inkml:context>
    <inkml:brush xml:id="br0">
      <inkml:brushProperty name="width" value="0.1" units="cm"/>
      <inkml:brushProperty name="height" value="0.1" units="cm"/>
      <inkml:brushProperty name="color" value="#66CC00"/>
    </inkml:brush>
  </inkml:definitions>
  <inkml:trace contextRef="#ctx0" brushRef="#br0">0 20 2071 0 0,'260'20'1139'0'0,"-1"0"-1078"0"0,-148-22-47 0 0,65 2 1038 0 0,228 22 26 0 0,-303-16-1012 0 0,171 31-1 0 0,-96-9 259 0 0,-80-15-200 0 0,26-1 14 0 0,-39-5 8 0 0,214 19 567 0 0,-222-22-452 0 0,0-4 0 0 0,80-9-1 0 0,78-1 89 0 0,-5 29-341 0 0,-132-9 83 0 0,106-2-1 0 0,-21-11 312 0 0,89-3 336 0 0,0-21-246 0 0,-193 16-472 0 0,1 4 0 0 0,0 4 0 0 0,112 9 0 0 0,-135-5-4 0 0,1-2 0 0 0,-1-2 0 0 0,85-16 0 0 0,35-3 78 0 0,-144 21-70 0 0,1 1-1 0 0,-1 1 1 0 0,51 9-1 0 0,8 6 24 0 0,2-4 0 0 0,128-1-1 0 0,-76-6 4 0 0,51-2 28 0 0,-51 1-23 0 0,-7-1 106 0 0,105-17 10 0 0,41-14-54 0 0,-30-12 10 0 0,-216 34-58 0 0,78-14 303 0 0,233-8-1 0 0,25 2-162 0 0,-62 0 9 0 0,-26 23-144 0 0,-203-1-63 0 0,285 0 106 0 0,-232 14-83 0 0,65 2 71 0 0,-149-12-86 0 0,316 15 79 0 0,127 25-87 0 0,-298-23 246 0 0,82 1 94 0 0,-68-27-186 0 0,-209 9-157 0 0,-1 0-41 0 0,1 0 0 0 0,-1-1-1 0 0,0 1 1 0 0,0 0 0 0 0,0 0 0 0 0,1 0 0 0 0,-1 0-1 0 0,0 0 1 0 0,0 0 0 0 0,1 0 0 0 0,-1 0-1 0 0,0 0 1 0 0,0 0 0 0 0,1 0 0 0 0,-1 0 0 0 0,0 0-1 0 0,0 0 1 0 0,0 0 0 0 0,1 0 0 0 0,-1 0 0 0 0,0 0-1 0 0,0 1 1 0 0,1-1 0 0 0,-1 0 0 0 0,0 0-1 0 0,0 0 1 0 0,0 0 0 0 0,1 0 0 0 0,-1 0 0 0 0,0 1-1 0 0,0-1 1 0 0,0 0 0 0 0,0 0 0 0 0,0 0 0 0 0,1 1-1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58.621"/>
    </inkml:context>
    <inkml:brush xml:id="br0">
      <inkml:brushProperty name="width" value="0.1" units="cm"/>
      <inkml:brushProperty name="height" value="0.1" units="cm"/>
      <inkml:brushProperty name="color" value="#66CC00"/>
    </inkml:brush>
  </inkml:definitions>
  <inkml:trace contextRef="#ctx0" brushRef="#br0">466 1 455 0 0,'-18'2'409'0'0,"0"0"-1"0"0,1 1 0 0 0,0 1 0 0 0,0 1 0 0 0,0 1 0 0 0,-17 7 0 0 0,7-2-747 0 0,-39 13 833 0 0,-121 47 2422 0 0,182-69-2799 0 0,0 0 100 0 0,0 0 0 0 0,0 1 0 0 0,0 0 0 0 0,0-1-1 0 0,-7 7 1 0 0,11-8-185 0 0,1-1-1 0 0,-1 1 1 0 0,1-1-1 0 0,-1 1 1 0 0,1-1 0 0 0,0 1-1 0 0,-1-1 1 0 0,1 1-1 0 0,0 0 1 0 0,-1-1-1 0 0,1 1 1 0 0,0-1-1 0 0,0 1 1 0 0,-1 0-1 0 0,1-1 1 0 0,0 1-1 0 0,0 0 1 0 0,0-1-1 0 0,0 1 1 0 0,0 0-1 0 0,0 1 1 0 0,1-1-2 0 0,-1 0 0 0 0,1 0 0 0 0,0 1 0 0 0,-1-1 0 0 0,1 0 0 0 0,0 0-1 0 0,0 0 1 0 0,0 0 0 0 0,-1 0 0 0 0,1 0 0 0 0,0-1 0 0 0,0 1 0 0 0,1 0 0 0 0,-1 0 0 0 0,2 1 0 0 0,2 0 31 0 0,1 1 1 0 0,0-1-1 0 0,-1 0 0 0 0,1 0 0 0 0,0-1 0 0 0,0 1 1 0 0,10 0-1 0 0,46 0 311 0 0,-34-2-215 0 0,358 7 800 0 0,-116-16-775 0 0,-10 0-43 0 0,-205 13-125 0 0,-39-2-7 0 0,1 0 0 0 0,-1-1 1 0 0,1-1-1 0 0,-1-1 0 0 0,1-1 0 0 0,16-3 0 0 0,-20-1 19 0 0,-11-1 31 0 0,-2 6-52 0 0,-1 0-1 0 0,0 0 1 0 0,0 1 0 0 0,1-1-1 0 0,-1 0 1 0 0,0 1 0 0 0,0-1 0 0 0,0 0-1 0 0,0 1 1 0 0,0-1 0 0 0,0 1-1 0 0,0 0 1 0 0,0-1 0 0 0,0 1-1 0 0,0 0 1 0 0,0-1 0 0 0,0 1 0 0 0,0 0-1 0 0,-1 0 1 0 0,0 0 0 0 0,-301-15 339 0 0,31 2-104 0 0,239 10-139 0 0,0-2 1 0 0,-55-14 0 0 0,-59-29 244 0 0,75 23-40 0 0,27 7-79 0 0,45 17-222 0 0,0 1 0 0 0,-1 0 0 0 0,1 0 1 0 0,-1 0-1 0 0,1 0 0 0 0,-1 0 1 0 0,1-1-1 0 0,0 1 0 0 0,-1 0 0 0 0,1-1 1 0 0,-1 1-1 0 0,1 0 0 0 0,0 0 1 0 0,-1-1-1 0 0,1 1 0 0 0,0-1 0 0 0,-1 1 1 0 0,1 0-1 0 0,0-1 0 0 0,0 1 0 0 0,-1-1 1 0 0,1 1-1 0 0,0-1 0 0 0,22 1 98 0 0,234 35 377 0 0,-156-26-349 0 0,200-6 1 0 0,-97-6-99 0 0,188-3 89 0 0,-292-1-92 0 0,189-40-1 0 0,-282 46-29 0 0,18-6 0 0 0,-22 5 0 0 0,-16 1 0 0 0,-50 5 0 0 0,1 3 0 0 0,-108 25 0 0 0,52-6 0 0 0,-312 57 0 0 0,251-54 0 0 0,91-13 0 0 0,-91 5 0 0 0,175-21-1 0 0,-11 1 18 0 0,0 0 0 0 0,-1-1 0 0 0,1 0 0 0 0,0-2 0 0 0,0 0 0 0 0,-30-7 0 0 0,46 9-17 0 0,0 0 1 0 0,0 0 0 0 0,0 0 0 0 0,0 0-1 0 0,0 0 1 0 0,0 0 0 0 0,0 0 0 0 0,0 0-1 0 0,-1 0 1 0 0,1 0 0 0 0,0-1 0 0 0,0 1 0 0 0,0 0-1 0 0,0 0 1 0 0,0 0 0 0 0,0 0 0 0 0,0 0-1 0 0,0 0 1 0 0,0 0 0 0 0,0 0 0 0 0,0 0-1 0 0,0 0 1 0 0,-1 0 0 0 0,1 0 0 0 0,0 0-1 0 0,0 0 1 0 0,0 0 0 0 0,0 0 0 0 0,0 0 0 0 0,0-1-1 0 0,0 1 1 0 0,0 0 0 0 0,0 0 0 0 0,0 0-1 0 0,0 0 1 0 0,0 0 0 0 0,0 0 0 0 0,0 0-1 0 0,0 0 1 0 0,0 0 0 0 0,0 0 0 0 0,0 0-1 0 0,0-1 1 0 0,0 1 0 0 0,0 0 0 0 0,0 0 0 0 0,0 0-1 0 0,0 0 1 0 0,0 0 0 0 0,0 0 0 0 0,0 0-1 0 0,0 0 1 0 0,0 0 0 0 0,0 0 0 0 0,0 0-1 0 0,0 0 1 0 0,1-1 0 0 0,-1 1 0 0 0,0 0-1 0 0,0 0 1 0 0,0 0 0 0 0,0 0 0 0 0,0 0 0 0 0,0 0-1 0 0,0 0 1 0 0,9-3 42 0 0,11-1 34 0 0,230-9 83 0 0,-192 11-149 0 0,91 8-1 0 0,58 20 37 0 0,-109-12-12 0 0,166 4 1 0 0,-251-19-16 0 0,3 0-51 0 0,0 1-1 0 0,1 1 0 0 0,-1 0 1 0 0,0 1-1 0 0,16 4 1 0 0,-31-6-19 0 0,0 0 1 0 0,0 1 0 0 0,0-1 0 0 0,0 0 0 0 0,0 1 0 0 0,0-1 0 0 0,0 1 0 0 0,0-1-1 0 0,0 1 1 0 0,0 0 0 0 0,0-1 0 0 0,0 1 0 0 0,0 0 0 0 0,0 0 0 0 0,-1-1-1 0 0,1 1 1 0 0,0 0 0 0 0,-1 0 0 0 0,1 0 0 0 0,0 0 0 0 0,-1 0 0 0 0,1 0-1 0 0,-1 0 1 0 0,0 0 0 0 0,1 0 0 0 0,-1 0 0 0 0,0 0 0 0 0,1 0 0 0 0,-1 1-1 0 0,0-1 1 0 0,0 0 0 0 0,0 0 0 0 0,0 0 0 0 0,0 0 0 0 0,0 0 0 0 0,-1 0 0 0 0,1 0-1 0 0,0 1 1 0 0,0-1 0 0 0,-2 1 0 0 0,-9 18-1018 0 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40.237"/>
    </inkml:context>
    <inkml:brush xml:id="br0">
      <inkml:brushProperty name="width" value="0.1" units="cm"/>
      <inkml:brushProperty name="height" value="0.1" units="cm"/>
      <inkml:brushProperty name="color" value="#66CC00"/>
    </inkml:brush>
  </inkml:definitions>
  <inkml:trace contextRef="#ctx0" brushRef="#br0">0 37 2759 0 0,'0'-9'0'0'0,"0"-2"112"0"0,0 4-32 0 0,2 1 16 0 0,-2 4-96 0 0,2 2 0 0 0,-2-1 0 0 0,2 2 160 0 0,2-2 24 0 0,3 2 0 0 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41.709"/>
    </inkml:context>
    <inkml:brush xml:id="br0">
      <inkml:brushProperty name="width" value="0.1" units="cm"/>
      <inkml:brushProperty name="height" value="0.1" units="cm"/>
      <inkml:brushProperty name="color" value="#66CC00"/>
    </inkml:brush>
  </inkml:definitions>
  <inkml:trace contextRef="#ctx0" brushRef="#br0">0 36 2527 0 0,'8'-3'53'0'0,"0"0"-1"0"0,1 0 0 0 0,-1 1 0 0 0,0 0 1 0 0,1 1-1 0 0,-1 0 0 0 0,1 0 0 0 0,-1 1 0 0 0,10 0 1 0 0,-7 1-43 0 0,0-1 0 0 0,0-1 0 0 0,0 0 1 0 0,16-4-1 0 0,-13-1-21 0 0,-14 5 12 0 0,0 1 0 0 0,0 0 1 0 0,0 0-1 0 0,0 0 0 0 0,0 0 0 0 0,0 0 1 0 0,0 0-1 0 0,0 0 0 0 0,0 0 0 0 0,1 0 1 0 0,-1 0-1 0 0,0-1 0 0 0,0 1 0 0 0,0 0 0 0 0,0 0 1 0 0,0 0-1 0 0,0 0 0 0 0,0 0 0 0 0,0 0 1 0 0,0 0-1 0 0,0-1 0 0 0,0 1 0 0 0,0 0 0 0 0,0 0 1 0 0,0 0-1 0 0,0 0 0 0 0,0 0 0 0 0,0 0 1 0 0,0-1-1 0 0,0 1 0 0 0,0 0 0 0 0,0 0 1 0 0,-1 0-1 0 0,1 0 0 0 0,0 0 0 0 0,0 0 0 0 0,0 0 1 0 0,0 0-1 0 0,0-1 0 0 0,0 1 0 0 0,0 0 1 0 0,0 0-1 0 0,0 0 0 0 0,0 0 0 0 0,0 0 0 0 0,-1 0 1 0 0,1 0-1 0 0,0 0 0 0 0,-1-1 39 0 0,-1 1 1 0 0,1 0-1 0 0,-1-1 0 0 0,1 1 0 0 0,-1 0 1 0 0,1 0-1 0 0,0 0 0 0 0,-1 0 1 0 0,1 0-1 0 0,-1 0 0 0 0,1 0 0 0 0,-1 1 1 0 0,1-1-1 0 0,-2 1 0 0 0,-8 6 150 0 0,7-2-127 0 0,7-3-63 0 0,18-7 72 0 0,36 1-8 0 0,-41 4-64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44.349"/>
    </inkml:context>
    <inkml:brush xml:id="br0">
      <inkml:brushProperty name="width" value="0.1" units="cm"/>
      <inkml:brushProperty name="height" value="0.1" units="cm"/>
      <inkml:brushProperty name="color" value="#66CC00"/>
    </inkml:brush>
  </inkml:definitions>
  <inkml:trace contextRef="#ctx0" brushRef="#br0">0 48 2615 0 0,'0'0'192'0'0,"1"0"-125"0"0,0-1-10 0 0,0 1-1 0 0,0 0 0 0 0,0 0 1 0 0,0-1-1 0 0,0 1 1 0 0,0-1-1 0 0,0 1 1 0 0,0-1-1 0 0,0 1 1 0 0,0-1-1 0 0,0 0 0 0 0,0 1 1 0 0,-1-1-1 0 0,1 0 1 0 0,0 0-1 0 0,0 0 1 0 0,-1 0-1 0 0,1 1 1 0 0,-1-1-1 0 0,2-2 1 0 0,-2 2-31 0 0,1 0 0 0 0,-1 0 0 0 0,1 0 0 0 0,0 0 0 0 0,-1 0 0 0 0,1 0 0 0 0,0 1 0 0 0,-1-1 0 0 0,1 0 0 0 0,0 0 1 0 0,0 1-1 0 0,0-1 0 0 0,0 0 0 0 0,0 1 0 0 0,0-1 0 0 0,0 1 0 0 0,0 0 0 0 0,0-1 0 0 0,0 1 0 0 0,2-1 0 0 0,6 0 154 0 0,-10-4 524 0 0,-3-7 156 0 0,33 30-584 0 0,-16-8-272 0 0,-12-9-63 0 0,5 2-277 0 0,0 0-1 0 0,-1 1 1 0 0,0 0 0 0 0,0 0-1 0 0,6 6 1 0 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45.204"/>
    </inkml:context>
    <inkml:brush xml:id="br0">
      <inkml:brushProperty name="width" value="0.1" units="cm"/>
      <inkml:brushProperty name="height" value="0.1" units="cm"/>
      <inkml:brushProperty name="color" value="#66CC00"/>
    </inkml:brush>
  </inkml:definitions>
  <inkml:trace contextRef="#ctx0" brushRef="#br0">0 46 919 0 0,'7'-29'352'0'0,"13"12"0"0"0,-17 17-352 0 0,0 0 0 0 0,0 0 0 0 0,0 0 0 0 0,0 1 0 0 0,0-1 0 0 0,0 1 0 0 0,0 0 0 0 0,0 0 0 0 0,0 0 0 0 0,-1 0 0 0 0,1 0 0 0 0,0 1 0 0 0,-1-1 0 0 0,1 1 0 0 0,-1-1 0 0 0,3 4 0 0 0,3-1 0 0 0,1 2 0 0 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47.319"/>
    </inkml:context>
    <inkml:brush xml:id="br0">
      <inkml:brushProperty name="width" value="0.1" units="cm"/>
      <inkml:brushProperty name="height" value="0.1" units="cm"/>
      <inkml:brushProperty name="color" value="#66CC00"/>
    </inkml:brush>
  </inkml:definitions>
  <inkml:trace contextRef="#ctx0" brushRef="#br0">1 0 455 0 0,'192'12'504'0'0,"-36"-4"-448"0"0,-36 7-61 0 0,-53-5 636 0 0,0-4 0 0 0,112-2 0 0 0,-166-5-487 0 0,181-8 1495 0 0,-148 9-1434 0 0,0 2 0 0 0,56 10 0 0 0,162 27-112 0 0,-196-34-54 0 0,131-6-1 0 0,15-4 559 0 0,-148 6-456 0 0,113-11 989 0 0,-156 7-897 0 0,1-1-1 0 0,-1-1 0 0 0,0-1 0 0 0,37-14 1 0 0,-56 17-209 0 0,1 1 0 0 0,-1 0 1 0 0,1 1-1 0 0,0-1 0 0 0,0 1 0 0 0,0 0 1 0 0,0 0-1 0 0,-1 1 0 0 0,7-1 0 0 0,-11 1-24 0 0,0 0 0 0 0,0 0 0 0 0,1 0-1 0 0,-1 0 1 0 0,0 0 0 0 0,0 0 0 0 0,0 0-1 0 0,0 0 1 0 0,1 0 0 0 0,-1 0 0 0 0,0 0-1 0 0,0 0 1 0 0,0 0 0 0 0,0 0 0 0 0,1 0-1 0 0,-1 0 1 0 0,0 0 0 0 0,0 0 0 0 0,0 0-1 0 0,0 0 1 0 0,1 1 0 0 0,-1-1 0 0 0,0 0-1 0 0,0 0 1 0 0,0 0 0 0 0,0 0 0 0 0,0 0-1 0 0,0 0 1 0 0,1 0 0 0 0,-1 1 0 0 0,0-1-1 0 0,0 0 1 0 0,0 0 0 0 0,0 0 0 0 0,0 0-1 0 0,0 0 1 0 0,0 1 0 0 0,0-1 0 0 0,0 0-1 0 0,0 0 1 0 0,0 0 0 0 0,0 0 0 0 0,0 1-1 0 0,0-1 1 0 0,0 0 0 0 0,0 0 0 0 0,0 0-1 0 0,0 0 1 0 0,0 1 0 0 0,0-1 0 0 0,0 0-1 0 0,0 0 1 0 0,0 0 0 0 0,0 0 0 0 0,0 1-1 0 0,0-1 1 0 0,0 0 0 0 0,-7 10-30 0 0,4-7 11 0 0,12-8 10 0 0,-5 2-23 0 0,-3 2-38 0 0,1 0 1 0 0,-1-1-1 0 0,1 1 1 0 0,0 0-1 0 0,-1 0 1 0 0,1 0-1 0 0,0 0 1 0 0,0 1-1 0 0,0-1 1 0 0,0 0-1 0 0,0 1 1 0 0,0-1-1 0 0,0 1 1 0 0,0 0-1 0 0,0 0 1 0 0,0-1-1 0 0,0 1 1 0 0,3 1-1 0 0,-3-1-313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54.188"/>
    </inkml:context>
    <inkml:brush xml:id="br0">
      <inkml:brushProperty name="width" value="0.1" units="cm"/>
      <inkml:brushProperty name="height" value="0.1" units="cm"/>
      <inkml:brushProperty name="color" value="#66CC00"/>
    </inkml:brush>
  </inkml:definitions>
  <inkml:trace contextRef="#ctx0" brushRef="#br0">32 4 455 0 0,'-11'0'0'0'0,"4"-2"0"0"0,-1 2 0 0 0,5-1 0 0 0,1 2 488 0 0,4 3-240 0 0,1-4 0 0 0,5 4-88 0 0,5-2-24 0 0,5 1 0 0 0,4-1 0 0 0,6 2-136 0 0,1-1 0 0 0,6-1 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54.614"/>
    </inkml:context>
    <inkml:brush xml:id="br0">
      <inkml:brushProperty name="width" value="0.1" units="cm"/>
      <inkml:brushProperty name="height" value="0.1" units="cm"/>
      <inkml:brushProperty name="color" value="#66CC00"/>
    </inkml:brush>
  </inkml:definitions>
  <inkml:trace contextRef="#ctx0" brushRef="#br0">0 60 2415 0 0,'4'-19'104'0'0,"-4"8"24"0"0,2 2-128 0 0,-1 4 0 0 0,1 1 0 0 0,-2 2 0 0 0,0 0 0 0 0,2 0 80 0 0,2-1-80 0 0,5 1 64 0 0,2 4-64 0 0,2 3 0 0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3:56.384"/>
    </inkml:context>
    <inkml:brush xml:id="br0">
      <inkml:brushProperty name="width" value="0.1" units="cm"/>
      <inkml:brushProperty name="height" value="0.1" units="cm"/>
      <inkml:brushProperty name="color" value="#66CC00"/>
    </inkml:brush>
  </inkml:definitions>
  <inkml:trace contextRef="#ctx0" brushRef="#br0">204 3 1295 0 0,'-41'7'587'0'0,"27"-9"-543"0"0,13 2-42 0 0,0 1 1 0 0,0-1-1 0 0,0 0 1 0 0,0-1 0 0 0,-1 1-1 0 0,1 0 1 0 0,0 0-1 0 0,0 0 1 0 0,0-1 0 0 0,0 1-1 0 0,0 0 1 0 0,-2-2-1 0 0,-1 1 8 0 0,0 0-1 0 0,0 0 0 0 0,0 1 0 0 0,0-1 0 0 0,0 1 1 0 0,0 0-1 0 0,0 0 0 0 0,0 0 0 0 0,0 1 0 0 0,0-1 1 0 0,0 1-1 0 0,-7 2 0 0 0,-3 0 7 0 0,-32 5 48 0 0,33-7-64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00.765"/>
    </inkml:context>
    <inkml:brush xml:id="br0">
      <inkml:brushProperty name="width" value="0.1" units="cm"/>
      <inkml:brushProperty name="height" value="0.1" units="cm"/>
      <inkml:brushProperty name="color" value="#66CC00"/>
    </inkml:brush>
  </inkml:definitions>
  <inkml:trace contextRef="#ctx0" brushRef="#br0">0 37 919 0 0,'223'6'1258'0'0,"-148"-3"-986"0"0,106-11 842 0 0,-120 2-501 0 0,64 4 0 0 0,-13 2-421 0 0,118-15 1 0 0,-92 4-116 0 0,-93 9-57 0 0,-1 1 0 0 0,1 2 0 0 0,-1 2 0 0 0,0 3 0 0 0,0 1 0 0 0,64 19 0 0 0,-94-22-18 0 0,28 9 43 0 0,0 2 0 0 0,51 25-1 0 0,-81-34-44 0 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02.430"/>
    </inkml:context>
    <inkml:brush xml:id="br0">
      <inkml:brushProperty name="width" value="0.1" units="cm"/>
      <inkml:brushProperty name="height" value="0.1" units="cm"/>
      <inkml:brushProperty name="color" value="#66CC00"/>
    </inkml:brush>
  </inkml:definitions>
  <inkml:trace contextRef="#ctx0" brushRef="#br0">4 0 919 0 0,'-3'0'1072'0'0,"3"2"-977"0"0,1 0 0 0 0,-1-1 0 0 0,1 1 0 0 0,0 0-1 0 0,0-1 1 0 0,0 1 0 0 0,0 0 0 0 0,0-1 0 0 0,0 0-1 0 0,0 1 1 0 0,0-1 0 0 0,0 1 0 0 0,1-1 0 0 0,-1 0 0 0 0,0 0-1 0 0,1 0 1 0 0,0 0 0 0 0,1 1 0 0 0,31 16 202 0 0,-33-17-295 0 0,31 13 44 0 0,1-1 1 0 0,0-2 0 0 0,0-1-1 0 0,48 8 1 0 0,209 4 730 0 0,-214-18-661 0 0,156 28 36 0 0,-50-4-96 0 0,-97-19 247 0 0,92-3-1 0 0,-172-6-279 0 0,141-9 826 0 0,-63 3 303 0 0,-80 7-1158 0 0,0-1 0 0 0,0 1-1 0 0,0-1 1 0 0,-1 1 0 0 0,1 0 0 0 0,0 0-1 0 0,0 0 1 0 0,-1 1 0 0 0,1-1-1 0 0,-1 0 1 0 0,1 1 0 0 0,-1 0-1 0 0,1 0 1 0 0,-1 0 0 0 0,0 0-1 0 0,0 0 1 0 0,0 0 0 0 0,0 0-1 0 0,2 4 1 0 0,-3-4-58 0 0,5 5-394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4:05.615"/>
    </inkml:context>
    <inkml:brush xml:id="br0">
      <inkml:brushProperty name="width" value="0.1" units="cm"/>
      <inkml:brushProperty name="height" value="0.1" units="cm"/>
      <inkml:brushProperty name="color" value="#66CC00"/>
    </inkml:brush>
  </inkml:definitions>
  <inkml:trace contextRef="#ctx0" brushRef="#br0">2289 55 3967 0 0,'0'-1'55'0'0,"-1"0"0"0"0,1 0 0 0 0,-1 0 0 0 0,1 0 0 0 0,-1 1 0 0 0,1-1 0 0 0,-1 0-1 0 0,0 0 1 0 0,0 0 0 0 0,1 0 0 0 0,-1 1 0 0 0,0-1 0 0 0,0 0 0 0 0,0 1 0 0 0,0-1-1 0 0,0 1 1 0 0,0-1 0 0 0,0 1 0 0 0,0-1 0 0 0,0 1 0 0 0,0 0 0 0 0,0 0-1 0 0,0-1 1 0 0,-2 1 0 0 0,0 0 177 0 0,0 1 0 0 0,-1-1 0 0 0,1 1 0 0 0,0 0 0 0 0,-1 0-1 0 0,-3 2 1 0 0,-9 2-328 0 0,1 0 829 0 0,0-1 1 0 0,1 2-1 0 0,0 0 0 0 0,0 1 1 0 0,-17 11-1 0 0,28-17-639 0 0,0 0 1 0 0,1 0-1 0 0,-1-1 0 0 0,0 1 1 0 0,0-1-1 0 0,0 1 0 0 0,0-1 1 0 0,0 0-1 0 0,0 0 1 0 0,0 0-1 0 0,0-1 0 0 0,0 1 1 0 0,0-1-1 0 0,1 1 0 0 0,-1-1 1 0 0,0 0-1 0 0,0 0 0 0 0,-4-3 1 0 0,2 2 66 0 0,0 1-1 0 0,0-1 1 0 0,0 1 0 0 0,0 0 0 0 0,-6 0-1 0 0,-2 2-64 0 0,-1 1-1 0 0,1 0 0 0 0,0 1 1 0 0,0 1-1 0 0,0 0 1 0 0,1 1-1 0 0,0 0 0 0 0,0 1 1 0 0,-14 8-1 0 0,13-7-74 0 0,0 0-1 0 0,-1 0 1 0 0,-1-1 0 0 0,1-1 0 0 0,-1-1-1 0 0,-22 5 1 0 0,-165-2 933 0 0,166-7-915 0 0,3-2 148 0 0,-44-7 0 0 0,8 0 251 0 0,57 7-316 0 0,0 0 0 0 0,-20-7 0 0 0,23 6-78 0 0,0 0 1 0 0,0 1-1 0 0,0 0 1 0 0,0 0 0 0 0,-1 1-1 0 0,-13 0 1 0 0,5 1 20 0 0,-36-4 0 0 0,7 0-3 0 0,-261-19 76 0 0,255 16-116 0 0,0 2-1 0 0,-72 2 0 0 0,71 7 41 0 0,22-1-61 0 0,0-1-1 0 0,-55-5 1 0 0,30-1-1 0 0,39 4 0 0 0,0-1 0 0 0,-21-4 0 0 0,24 2 0 0 0,8 1 0 0 0,0 0 0 0 0,0 1 0 0 0,-1 0 0 0 0,1 0 0 0 0,-1 0 0 0 0,1 1 0 0 0,0 0 0 0 0,-14 2 0 0 0,20-2 1 0 0,0 1-1 0 0,0-1 1 0 0,0 0-1 0 0,0 0 1 0 0,0 1 0 0 0,0-1-1 0 0,0 1 1 0 0,0-1-1 0 0,1 1 1 0 0,-1-1-1 0 0,0 1 1 0 0,0-1-1 0 0,0 1 1 0 0,1 0 0 0 0,-1-1-1 0 0,0 1 1 0 0,0 1-1 0 0,1-2 1 0 0,0 1 0 0 0,0-1 0 0 0,0 0-1 0 0,1 1 1 0 0,-1-1 0 0 0,0 0 0 0 0,0 1-1 0 0,0-1 1 0 0,0 0 0 0 0,1 1 0 0 0,-1-1-1 0 0,0 0 1 0 0,0 1 0 0 0,1-1 0 0 0,-1 0-1 0 0,0 0 1 0 0,0 1 0 0 0,1-1 0 0 0,-1 0-1 0 0,0 0 1 0 0,1 0 0 0 0,-1 1 0 0 0,0-1-1 0 0,1 0 1 0 0,-1 0 0 0 0,0 0 0 0 0,1 0-1 0 0,0 0 1 0 0,3 2 5 0 0,1-1-1 0 0,0 1 0 0 0,0-2 1 0 0,0 1-1 0 0,6 0 0 0 0,214-9 57 0 0,-198 7-60 0 0,199-22-2 0 0,-185 18 0 0 0,111-10 0 0 0,51-6 0 0 0,-109 12 23 0 0,-58 6-3 0 0,68-12 1 0 0,-134 20-10 0 0,0-2 0 0 0,0 0-1 0 0,0-2 1 0 0,-1-1 0 0 0,-47-7-1 0 0,9 2 25 0 0,-107 6 0 0 0,-70 20-46 0 0,159-12 16 0 0,-127 24-5 0 0,69-8 0 0 0,117-23 0 0 0,20-1 0 0 0,0-1 0 0 0,0 1 0 0 0,0 0 0 0 0,0 1 0 0 0,0 0 0 0 0,-8 3 0 0 0,38 7 0 0 0,-12-9-12 0 0,0 0 0 0 0,1-1 0 0 0,-1 0 0 0 0,1 0 0 0 0,12-1-1 0 0,-12 0 22 0 0,10 1-9 0 0,9 1 0 0 0,0-1 0 0 0,48-3 0 0 0,155-27 0 0 0,101-9 0 0 0,-276 31 2 0 0,57-15 1 0 0,-62 10-32 0 0,81-7 0 0 0,-129 18 27 0 0,1 0 1 0 0,-1 0-1 0 0,0 0 0 0 0,1 1 1 0 0,-1-1-1 0 0,0 1 0 0 0,8 3 1 0 0,-12-4-9 0 0,0 1 1 0 0,0-1 0 0 0,0 1 0 0 0,0-1 0 0 0,0 1 0 0 0,0 0 0 0 0,0 0 0 0 0,0-1 0 0 0,0 1 0 0 0,0 0 0 0 0,-1 0 0 0 0,1 0 0 0 0,0 0 0 0 0,-1 0 0 0 0,1 0 0 0 0,0 0-1 0 0,-1 0 1 0 0,0 0 0 0 0,1 0 0 0 0,-1 0 0 0 0,1 1 0 0 0,-1-1 0 0 0,0 0 0 0 0,0 0 0 0 0,0 0 0 0 0,0 0 0 0 0,0 1 0 0 0,0-1 0 0 0,0 0 0 0 0,0 0 0 0 0,0 0-1 0 0,-1 0 1 0 0,1 1 0 0 0,0-1 0 0 0,-1 0 0 0 0,1 0 0 0 0,-1 0 0 0 0,1 0 0 0 0,-2 2 0 0 0,-6 14-1008 0 0,-5 3-321 0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04.309"/>
    </inkml:context>
    <inkml:brush xml:id="br0">
      <inkml:brushProperty name="width" value="0.1" units="cm"/>
      <inkml:brushProperty name="height" value="0.1" units="cm"/>
      <inkml:brushProperty name="color" value="#66CC00"/>
    </inkml:brush>
  </inkml:definitions>
  <inkml:trace contextRef="#ctx0" brushRef="#br0">1161 1 455 0 0,'-26'0'530'0'0,"0"0"-1"0"0,0 2 0 0 0,0 1 0 0 0,-27 7 0 0 0,21-5-643 0 0,-72 14 425 0 0,12-2-189 0 0,-160 10 1 0 0,-140-7 267 0 0,378-19-381 0 0,1 1 0 0 0,0 0 1 0 0,0 0-1 0 0,0 2 0 0 0,0-1 1 0 0,0 2-1 0 0,-14 6 0 0 0,15-2-9 0 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04.965"/>
    </inkml:context>
    <inkml:brush xml:id="br0">
      <inkml:brushProperty name="width" value="0.1" units="cm"/>
      <inkml:brushProperty name="height" value="0.1" units="cm"/>
      <inkml:brushProperty name="color" value="#66CC00"/>
    </inkml:brush>
  </inkml:definitions>
  <inkml:trace contextRef="#ctx0" brushRef="#br0">0 187 455 0 0,'239'-27'2251'0'0,"138"-22"-816"0"0,-11-20-610 0 0,-313 61-699 0 0,92-3-1 0 0,-90 9-71 0 0,-14 0 41 0 0,-10 1 89 0 0,0-1 1 0 0,0-1-1 0 0,37-9 0 0 0,-54 12 8 0 0,-8 4 315 0 0,-23 3-484 0 0,1 0 0 0 0,1 1 0 0 0,-1 1 1 0 0,2 1-1 0 0,-19 14 0 0 0,15-10-269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07.910"/>
    </inkml:context>
    <inkml:brush xml:id="br0">
      <inkml:brushProperty name="width" value="0.1" units="cm"/>
      <inkml:brushProperty name="height" value="0.1" units="cm"/>
      <inkml:brushProperty name="color" value="#66CC00"/>
    </inkml:brush>
  </inkml:definitions>
  <inkml:trace contextRef="#ctx0" brushRef="#br0">0 125 455 0 0,'28'-2'927'0'0,"-1"0"-1"0"0,36-10 0 0 0,7 0-26 0 0,-44 9-623 0 0,41-3 2 0 0,55-3-8 0 0,2 0-14 0 0,-4 10-103 0 0,140-4 100 0 0,-192-2-165 0 0,47-6 30 0 0,-1 6 0 0 0,117 9-1 0 0,-169 0 21 0 0,0-2 0 0 0,120-14-1 0 0,-44 4 91 0 0,-10 2-100 0 0,-100 5-87 0 0,0 1 0 0 0,43 5 0 0 0,-28-1-22 0 0,63 3 44 0 0,-89-8-62 0 0,1 0 0 0 0,0-1 0 0 0,-1 0 0 0 0,0-2-1 0 0,28-8 1 0 0,34-3 115 0 0,-68 10-83 0 0,-11 5-31 0 0,1-1 1 0 0,0 1 0 0 0,-1-1-1 0 0,1 1 1 0 0,0 0 0 0 0,0-1-1 0 0,0 1 1 0 0,-1 0 0 0 0,1 0-1 0 0,0 0 1 0 0,0 0 0 0 0,0-1-1 0 0,-1 1 1 0 0,1 0 0 0 0,0 0-1 0 0,0 1 1 0 0,0-1 0 0 0,0 0-1 0 0,-1 0 1 0 0,1 0 0 0 0,0 0-1 0 0,0 1 1 0 0,0-1 0 0 0,-1 0-1 0 0,1 1 1 0 0,0-1 0 0 0,0 1-1 0 0,27-2 1059 0 0,-28 1-1060 0 0,0 0 0 0 0,1 0 0 0 0,-1 0 0 0 0,0 0-1 0 0,0 0 1 0 0,1 0 0 0 0,-1 0 0 0 0,0 0 0 0 0,0 0 0 0 0,1 0 0 0 0,-1 0 0 0 0,0 0 0 0 0,0 0 0 0 0,1 0 0 0 0,-1 0 0 0 0,0 0 0 0 0,0 0 0 0 0,1 0 0 0 0,-1 0 0 0 0,0 0 0 0 0,0 0 0 0 0,1 0 0 0 0,-1 0 0 0 0,0 1-1 0 0,0-1 1 0 0,0 0 0 0 0,1 0 0 0 0,-1 0 0 0 0,0 0 0 0 0,0 1 0 0 0,0-1 0 0 0,1 0 0 0 0,-1 0 0 0 0,0 0 0 0 0,0 1 0 0 0,0-1 0 0 0,0 0 0 0 0,0 0 0 0 0,0 1 0 0 0,1-1 0 0 0,-1 0 0 0 0,0 0 0 0 0,0 1 0 0 0,9 13 35 0 0,-8-12-14 0 0,15 18-841 0 0,-9-13-1964 0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0.162"/>
    </inkml:context>
    <inkml:brush xml:id="br0">
      <inkml:brushProperty name="width" value="0.1" units="cm"/>
      <inkml:brushProperty name="height" value="0.1" units="cm"/>
      <inkml:brushProperty name="color" value="#66CC00"/>
    </inkml:brush>
  </inkml:definitions>
  <inkml:trace contextRef="#ctx0" brushRef="#br0">1 168 1375 0 0,'0'-2'129'0'0,"22"-55"1363"0"0,-19 51-1372 0 0,-1 0-1 0 0,2 1 1 0 0,-1-1-1 0 0,1 1 0 0 0,-1 0 1 0 0,1 0-1 0 0,7-7 0 0 0,-3 6 78 0 0,-7 4-134 0 0,1 0 0 0 0,0 0 0 0 0,0 1 0 0 0,1-1 0 0 0,-1 0-1 0 0,0 1 1 0 0,0 0 0 0 0,1-1 0 0 0,-1 1 0 0 0,1 0 0 0 0,-1 0 0 0 0,1 0 0 0 0,-1 1 0 0 0,1-1 0 0 0,0 1 0 0 0,-1-1 0 0 0,1 1-1 0 0,3 0 1 0 0,203-16 344 0 0,-143 8-201 0 0,124 1 0 0 0,-138 9-137 0 0,214 6 355 0 0,-103-4-310 0 0,211 32 1 0 0,-316-29-90 0 0,45 0-22 0 0,139-7 0 0 0,81 6 61 0 0,-249-2-56 0 0,129-10-1 0 0,23 0-10 0 0,-88 14 3 0 0,212 3 0 0 0,144-12 0 0 0,-474 1 0 0 0,266-5-2 0 0,55 1 15 0 0,-205 9 14 0 0,186-19-1 0 0,-73 1 38 0 0,-201 12-53 0 0,13 2 86 0 0,93 13 1 0 0,-143-13-79 0 0,0-1 0 0 0,0 0 0 0 0,0-1 0 0 0,17-3 0 0 0,26-2 227 0 0,-52 6-241 0 0,0 1 0 0 0,1 0 1 0 0,-1-1-1 0 0,0 1 0 0 0,0 0 0 0 0,1 0 0 0 0,-1 0 0 0 0,0 1 0 0 0,0-1 1 0 0,0 0-1 0 0,0 1 0 0 0,0-1 0 0 0,-1 1 0 0 0,4 3 0 0 0,-5-5-4 0 0,0 0 0 0 0,0 0 0 0 0,0 0 0 0 0,0 0 0 0 0,0 0-1 0 0,0 0 1 0 0,0 0 0 0 0,0 0 0 0 0,1 0 0 0 0,-1 0 0 0 0,0 0 0 0 0,0 0-1 0 0,0 0 1 0 0,0 0 0 0 0,0 0 0 0 0,0 0 0 0 0,0 0 0 0 0,0 0 0 0 0,0 0-1 0 0,0 0 1 0 0,0 0 0 0 0,0 0 0 0 0,0 0 0 0 0,0 0 0 0 0,0 0-1 0 0,1 0 1 0 0,-1 0 0 0 0,0 0 0 0 0,0 0 0 0 0,0 0 0 0 0,0 0 0 0 0,0 0-1 0 0,0 0 1 0 0,0 0 0 0 0,0 0 0 0 0,0 0 0 0 0,0 0 0 0 0,0 0-1 0 0,0 0 1 0 0,0-1 0 0 0,0 1 0 0 0,0 0 0 0 0,0 0 0 0 0,0 0 0 0 0,0 0-1 0 0,0 0 1 0 0,0 0 0 0 0,0 0 0 0 0,0 0 0 0 0,0 0 0 0 0,0 0 0 0 0,0 0-1 0 0,0 0 1 0 0,0 0 0 0 0,0 0 0 0 0,0-1 0 0 0,0 1 0 0 0,0 0-1 0 0,0 0 1 0 0,0 0 0 0 0,0 0 0 0 0,0 0 0 0 0,0 0 0 0 0,0 0 0 0 0,10 1 124 0 0,14 5 102 0 0,-23-6-219 0 0,16 4-8 0 0,-2 1 0 0 0,1 1 0 0 0,16 7 0 0 0,-27-11 28 0 0,1 0 0 0 0,-1-1 0 0 0,1 0 0 0 0,0 0 0 0 0,-1 0 0 0 0,1-1-1 0 0,0 0 1 0 0,7 0 0 0 0,-3 0-15 0 0,8-3 201 0 0,-18 3-204 0 0,1 0-1 0 0,0-1 0 0 0,-1 1 0 0 0,1 0 0 0 0,-1 0 1 0 0,1 0-1 0 0,-1-1 0 0 0,1 1 0 0 0,-1 0 1 0 0,1-1-1 0 0,-1 1 0 0 0,1 0 0 0 0,-1-1 0 0 0,1 1 1 0 0,-1-1-1 0 0,0 1 0 0 0,1-1 0 0 0,-1 1 0 0 0,0-1 1 0 0,1 1-1 0 0,-1-1 0 0 0,0 1 0 0 0,0-1 1 0 0,1 1-1 0 0,-1-1 0 0 0,0 0 0 0 0,0 0 0 0 0,-1 0 17 0 0,1 0 0 0 0,-1 0 1 0 0,0 0-1 0 0,0 1 0 0 0,0-1 0 0 0,0 0 0 0 0,0 0 0 0 0,-1 1 0 0 0,1-1 0 0 0,0 0 0 0 0,0 1 0 0 0,0-1 0 0 0,-1 1 0 0 0,1 0 0 0 0,0-1 0 0 0,0 1 0 0 0,-1 0 0 0 0,1 0 1 0 0,0 0-1 0 0,-1 0 0 0 0,-1 0 0 0 0,-1 3-16 0 0,7 3-9 0 0,7 3-2 0 0,-2-6 1 0 0,0 0 0 0 0,-1 0 0 0 0,12 6 0 0 0,-17-7 6 0 0,0 0 0 0 0,0-1 0 0 0,0 1 0 0 0,1-1 0 0 0,-1 0 0 0 0,0 0 0 0 0,1 0 0 0 0,-1 0 0 0 0,1 0-1 0 0,-1-1 1 0 0,1 1 0 0 0,0-1 0 0 0,-1 1 0 0 0,1-1 0 0 0,-1 0 0 0 0,1 0 0 0 0,0 0 0 0 0,-1 0 0 0 0,1-1 0 0 0,-1 1 0 0 0,1-1-1 0 0,2 0 1 0 0,-4 0-4 0 0,-1 1-1 0 0,0-1 1 0 0,1 1 0 0 0,-1-1-1 0 0,1 1 1 0 0,-1-1-1 0 0,0 1 1 0 0,1-1-1 0 0,-1 1 1 0 0,0-1 0 0 0,0 1-1 0 0,0-1 1 0 0,1 1-1 0 0,-1-1 1 0 0,0 0-1 0 0,0 1 1 0 0,0-1-1 0 0,0 1 1 0 0,0-1 0 0 0,0 1-1 0 0,0-1 1 0 0,0 0-1 0 0,0 1 1 0 0,0-1-1 0 0,0 1 1 0 0,0-1-1 0 0,-1 0 1 0 0,1 1 0 0 0,0-1-1 0 0,0 1 1 0 0,-1-1-1 0 0,1 1 1 0 0,0-1-1 0 0,-1 1 1 0 0,1-1 0 0 0,0 1-1 0 0,-1-1 1 0 0,1 1-1 0 0,-1 0 1 0 0,0-1-1 0 0,1 0 2 0 0,-1 0-1 0 0,0 0 0 0 0,1 0 0 0 0,-1 1 1 0 0,0-1-1 0 0,0 0 0 0 0,0 1 1 0 0,1-1-1 0 0,-1 1 0 0 0,0-1 0 0 0,0 1 1 0 0,0-1-1 0 0,0 1 0 0 0,0 0 1 0 0,0-1-1 0 0,0 1 0 0 0,0 0 0 0 0,0 0 1 0 0,0-1-1 0 0,0 1 0 0 0,0 0 1 0 0,0 0-1 0 0,0 0 0 0 0,0 0 1 0 0,0 1-1 0 0,0-1 0 0 0,-1 1 0 0 0,-1 0-13 0 0,0 0 0 0 0,1 0 0 0 0,-1 1 0 0 0,1-1 0 0 0,-1 1-1 0 0,1 0 1 0 0,0 0 0 0 0,0 0 0 0 0,-1 0 0 0 0,2 0 0 0 0,-1 0 0 0 0,0 1-1 0 0,0-1 1 0 0,1 1 0 0 0,-1-1 0 0 0,1 1 0 0 0,0 0 0 0 0,0-1 0 0 0,0 1-1 0 0,0 0 1 0 0,0 0 0 0 0,0 0 0 0 0,1 0 0 0 0,-1 2 0 0 0,1 8-327 0 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1.795"/>
    </inkml:context>
    <inkml:brush xml:id="br0">
      <inkml:brushProperty name="width" value="0.1" units="cm"/>
      <inkml:brushProperty name="height" value="0.1" units="cm"/>
      <inkml:brushProperty name="color" value="#66CC00"/>
    </inkml:brush>
  </inkml:definitions>
  <inkml:trace contextRef="#ctx0" brushRef="#br0">0 60 1639 0 0,'43'2'276'0'0,"0"2"0"0"0,57 14-1 0 0,4 0 252 0 0,-38-9 40 0 0,1-3 1 0 0,91-3-1 0 0,-28-10-149 0 0,292-14 436 0 0,-397 20-722 0 0,0-2-1 0 0,0 0 0 0 0,32-10 0 0 0,70-28 612 0 0,-67 20-283 0 0,-25 13-300 0 0,-34 7-154 0 0,1 1 1 0 0,-1 0-1 0 0,1 0 0 0 0,0 0 1 0 0,-1 0-1 0 0,1 0 0 0 0,0 0 1 0 0,-1 0-1 0 0,1 0 0 0 0,-1 1 1 0 0,1-1-1 0 0,-1 1 0 0 0,1-1 1 0 0,-1 1-1 0 0,1-1 0 0 0,-1 1 1 0 0,1 0-1 0 0,1 1 0 0 0,-3 4-7 0 0,1-3 3 0 0,-1-5 9 0 0,3 3 2 0 0,0 0 0 0 0,0 0-1 0 0,0 0 1 0 0,-1 0-1 0 0,1 1 1 0 0,0-1 0 0 0,-1 1-1 0 0,5 2 1 0 0,15 23-397 0 0,-13-16 138 0 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2.940"/>
    </inkml:context>
    <inkml:brush xml:id="br0">
      <inkml:brushProperty name="width" value="0.1" units="cm"/>
      <inkml:brushProperty name="height" value="0.1" units="cm"/>
      <inkml:brushProperty name="color" value="#66CC00"/>
    </inkml:brush>
  </inkml:definitions>
  <inkml:trace contextRef="#ctx0" brushRef="#br0">0 97 1375 0 0,'348'-27'3866'0'0,"-297"21"-3692"0"0,302-17 282 0 0,21-1-52 0 0,-262 13-250 0 0,-66 7-139 0 0,1 3 0 0 0,-1 1 0 0 0,1 3 0 0 0,-1 1 0 0 0,1 3 0 0 0,-2 2-1 0 0,1 1 1 0 0,46 18 0 0 0,-67-18-139 0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3.415"/>
    </inkml:context>
    <inkml:brush xml:id="br0">
      <inkml:brushProperty name="width" value="0.1" units="cm"/>
      <inkml:brushProperty name="height" value="0.1" units="cm"/>
      <inkml:brushProperty name="color" value="#66CC00"/>
    </inkml:brush>
  </inkml:definitions>
  <inkml:trace contextRef="#ctx0" brushRef="#br0">0 0 1927 0 0,'20'4'0'0'0,"-5"-2"72"0"0,-4-1-72 0 0,-3-1 112 0 0,-5 4-112 0 0,5-2 0 0 0,6 0 0 0 0,10 3 0 0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5.031"/>
    </inkml:context>
    <inkml:brush xml:id="br0">
      <inkml:brushProperty name="width" value="0.1" units="cm"/>
      <inkml:brushProperty name="height" value="0.1" units="cm"/>
      <inkml:brushProperty name="color" value="#66CC00"/>
    </inkml:brush>
  </inkml:definitions>
  <inkml:trace contextRef="#ctx0" brushRef="#br0">0 188 1927 0 0,'93'-19'265'0'0,"-28"3"-50"0"0,39-4 4 0 0,1 4 0 0 0,0 4-1 0 0,116 3 1 0 0,-126 9-177 0 0,-1-4 0 0 0,161-29-1 0 0,-142 18 283 0 0,125-2-1 0 0,39-4-86 0 0,-238 17-232 0 0,0 2 0 0 0,48 4 0 0 0,78 13-7 0 0,-148-13 1 0 0,144 22 45 0 0,88 7 40 0 0,-23-12-36 0 0,117 1 40 0 0,-340-20-88 0 0,98-2-595 0 0,143 14 0 0 0,-202-5-847 0 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5.418"/>
    </inkml:context>
    <inkml:brush xml:id="br0">
      <inkml:brushProperty name="width" value="0.1" units="cm"/>
      <inkml:brushProperty name="height" value="0.1" units="cm"/>
      <inkml:brushProperty name="color" value="#66CC00"/>
    </inkml:brush>
  </inkml:definitions>
  <inkml:trace contextRef="#ctx0" brushRef="#br0">0 6 1783 0 0,'15'-2'72'0'0,"-6"0"24"0"0,1 2-96 0 0,-5-2 0 0 0,-1 2 0 0 0,-2 0 0 0 0,-1 2 0 0 0,3 0 0 0 0,3 0 64 0 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6.048"/>
    </inkml:context>
    <inkml:brush xml:id="br0">
      <inkml:brushProperty name="width" value="0.1" units="cm"/>
      <inkml:brushProperty name="height" value="0.1" units="cm"/>
      <inkml:brushProperty name="color" value="#66CC00"/>
    </inkml:brush>
  </inkml:definitions>
  <inkml:trace contextRef="#ctx0" brushRef="#br0">1 15 455 0 0,'7'-2'0'0'0,"-3"-2"0"0"0,1 1 0 0 0,-1 1 0 0 0,0 2 0 0 0,-3 0 0 0 0,-1 2 224 0 0,4-2 8 0 0,4-2 0 0 0,1 2 0 0 0,2-2-232 0 0,4 0 0 0 0,1 4 0 0 0,-1 0 0 0 0,0-2 0 0 0,-1 2 0 0 0,3 0 0 0 0,-1-1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38.026"/>
    </inkml:context>
    <inkml:brush xml:id="br0">
      <inkml:brushProperty name="width" value="0.1" units="cm"/>
      <inkml:brushProperty name="height" value="0.1" units="cm"/>
      <inkml:brushProperty name="color" value="#E71224"/>
    </inkml:brush>
  </inkml:definitions>
  <inkml:trace contextRef="#ctx0" brushRef="#br0">1519 24 3023 0 0,'-1'-1'73'0'0,"0"0"0"0"0,0 0 0 0 0,0 0 0 0 0,0 0 0 0 0,-1 0 0 0 0,1 0 0 0 0,0 0 0 0 0,-1 0 0 0 0,1 0 0 0 0,0 0 0 0 0,-1 1 0 0 0,1-1 0 0 0,-1 0 0 0 0,0 1 0 0 0,1-1 0 0 0,-1 1 0 0 0,1 0 0 0 0,-1 0 0 0 0,0 0 0 0 0,1-1 0 0 0,-1 2 0 0 0,1-1 0 0 0,-1 0 0 0 0,0 0 0 0 0,1 0-1 0 0,-1 1 1 0 0,1-1 0 0 0,-1 1 0 0 0,-2 0 0 0 0,-1 3 34 0 0,0-1-1 0 0,0 1 1 0 0,0 0-1 0 0,1 0 1 0 0,-1 0-1 0 0,-5 8 1 0 0,-15 14-38 0 0,23-26 59 0 0,-1 1-1 0 0,1-1 0 0 0,-1 0 0 0 0,0 1 0 0 0,1-1 0 0 0,-1 0 0 0 0,0 0 0 0 0,1-1 0 0 0,-1 1 0 0 0,1-1 0 0 0,-1 1 1 0 0,0-1-1 0 0,1 0 0 0 0,-1 0 0 0 0,1 0 0 0 0,-4-2 0 0 0,-14-3 1059 0 0,9 5-955 0 0,1 0 1 0 0,-1 1-1 0 0,-16 2 1 0 0,17-1-68 0 0,0 0 1 0 0,0-1-1 0 0,0 0 1 0 0,-14-2-1 0 0,-66-10 1197 0 0,-145 0 0 0 0,-44-6-94 0 0,57 0-350 0 0,184 18-864 0 0,1 1-1 0 0,-1 3 1 0 0,-71 15 0 0 0,90-13-333 0 0,0 1 1 0 0,1 1-1 0 0,0 1 0 0 0,1 0 0 0 0,-23 16 1 0 0,1 0-683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4:07.837"/>
    </inkml:context>
    <inkml:brush xml:id="br0">
      <inkml:brushProperty name="width" value="0.1" units="cm"/>
      <inkml:brushProperty name="height" value="0.1" units="cm"/>
      <inkml:brushProperty name="color" value="#66CC00"/>
    </inkml:brush>
  </inkml:definitions>
  <inkml:trace contextRef="#ctx0" brushRef="#br0">18 168 3223 0 0,'-3'-5'0'0'0,"1"2"349"0"0,0 0 0 0 0,0-1 0 0 0,0 1 0 0 0,1-1-1 0 0,-1 1 1 0 0,1-1 0 0 0,-2-5 0 0 0,3 7-310 0 0,0 0 0 0 0,0 0 0 0 0,0 0 0 0 0,1 1-1 0 0,-1-1 1 0 0,1 0 0 0 0,-1 0 0 0 0,1 0 0 0 0,-1 1 0 0 0,1-1 0 0 0,0 0-1 0 0,0 1 1 0 0,0-1 0 0 0,0 1 0 0 0,0-1 0 0 0,0 1 0 0 0,0-1 0 0 0,0 1 0 0 0,3-3-1 0 0,15-17-158 0 0,-14 15 600 0 0,1-1 1 0 0,0 1-1 0 0,0 0 1 0 0,9-7 0 0 0,-13 12-326 0 0,0 0 0 0 0,0-1 1 0 0,1 1-1 0 0,-1 0 0 0 0,0 0 1 0 0,1 0-1 0 0,-1 1 0 0 0,0-1 1 0 0,1 0-1 0 0,-1 1 0 0 0,1 0 1 0 0,-1 0-1 0 0,1-1 1 0 0,-1 1-1 0 0,1 1 0 0 0,-1-1 1 0 0,1 0-1 0 0,-1 1 0 0 0,4 0 1 0 0,30 8 282 0 0,0-1-1 0 0,0-2 1 0 0,1-1 0 0 0,0-2 0 0 0,-1-2 0 0 0,46-4 0 0 0,-34 1-86 0 0,-14 1-216 0 0,-1-1-1 0 0,0-2 1 0 0,44-10 0 0 0,-39 3 262 0 0,57-7 0 0 0,-75 16-332 0 0,0 1 1 0 0,0 0-1 0 0,-1 2 0 0 0,36 5 1 0 0,234 24 8 0 0,-167-21 199 0 0,23 11-193 0 0,0-1-21 0 0,56-13-17 0 0,-73-4-22 0 0,66-3 126 0 0,3 18 10 0 0,-54-4-69 0 0,-48-5-45 0 0,-2 0 76 0 0,100-4-1 0 0,79 0-62 0 0,-159 0-16 0 0,120-10 0 0 0,-70-2-20 0 0,-96 6-6 0 0,0-2 1 0 0,82-17 0 0 0,-148 21-14 0 0,0 0 1 0 0,-1 0-1 0 0,1 0 0 0 0,0 0 0 0 0,0 0 0 0 0,0 0 1 0 0,-1-1-1 0 0,1 1 0 0 0,0 0 0 0 0,0 0 0 0 0,-1-1 1 0 0,1 1-1 0 0,0-1 0 0 0,-1 1 0 0 0,1 0 1 0 0,0-1-1 0 0,-1 1 0 0 0,1-1 0 0 0,-1 0 0 0 0,2 0 1 0 0,-13-5 55 0 0,-28-1 42 0 0,-65-3 33 0 0,-21-2-54 0 0,-307 26 40 0 0,243-5-107 0 0,43-3-12 0 0,130-5 1 0 0,-403 31 0 0 0,-40 40 0 0 0,192-29 0 0 0,267-43 0 0 0,-62 5 0 0 0,57-5 0 0 0,-1 0 0 0 0,0-1 0 0 0,0 1 0 0 0,0-1 0 0 0,1-1 0 0 0,-1 1 0 0 0,0-1 0 0 0,-6-3 0 0 0,12 5 0 0 0,0 0 0 0 0,-1 0 0 0 0,1 0 0 0 0,0 0 0 0 0,0 0 0 0 0,0 0 0 0 0,0 0 0 0 0,0 0 0 0 0,0 0 0 0 0,0 0 0 0 0,0 0 0 0 0,0 0 0 0 0,0 0 0 0 0,0 0 0 0 0,0 0 0 0 0,0 0 0 0 0,-1 0 0 0 0,1 0 0 0 0,0-1 0 0 0,0 1 0 0 0,0 0 0 0 0,0 0 0 0 0,0 0 0 0 0,0 0 0 0 0,0 0 0 0 0,0 0 0 0 0,0 0 0 0 0,0 0 0 0 0,0 0 0 0 0,0 0 0 0 0,0-1 0 0 0,0 1 0 0 0,0 0 0 0 0,0 0 0 0 0,0 0 0 0 0,0 0 0 0 0,0 0 0 0 0,0 0 0 0 0,0 0 0 0 0,0 0 0 0 0,0 0 0 0 0,0 0 0 0 0,0-1 0 0 0,0 1 0 0 0,1 0 0 0 0,-1 0 0 0 0,0 0 0 0 0,0 0 0 0 0,0 0 0 0 0,0 0 0 0 0,0 0 0 0 0,0 0 0 0 0,0 0 0 0 0,0 0 0 0 0,0 0 0 0 0,0 0 0 0 0,8-5 1 0 0,9 0-14 0 0,155-6-272 0 0,-70 7 177 0 0,234-1-52 0 0,106-10-136 0 0,-327 0 127 0 0,95-11-64 0 0,-171 24-229 0 0,-1 1 0 0 0,1 2 0 0 0,53 9-1 0 0,-48 1-3507 0 0,-6 4-1252 0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6.461"/>
    </inkml:context>
    <inkml:brush xml:id="br0">
      <inkml:brushProperty name="width" value="0.1" units="cm"/>
      <inkml:brushProperty name="height" value="0.1" units="cm"/>
      <inkml:brushProperty name="color" value="#66CC00"/>
    </inkml:brush>
  </inkml:definitions>
  <inkml:trace contextRef="#ctx0" brushRef="#br0">0 17 1639 0 0,'15'-7'0'0'0,"-6"1"64"0"0,2 3-64 0 0,-1 3 96 0 0,-5 0-96 0 0,1 0 0 0 0,-1 0 0 0 0,4 1 0 0 0,8 1 0 0 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4:18.154"/>
    </inkml:context>
    <inkml:brush xml:id="br0">
      <inkml:brushProperty name="width" value="0.1" units="cm"/>
      <inkml:brushProperty name="height" value="0.1" units="cm"/>
      <inkml:brushProperty name="color" value="#66CC00"/>
    </inkml:brush>
  </inkml:definitions>
  <inkml:trace contextRef="#ctx0" brushRef="#br0">0 192 455 0 0,'112'-20'2736'0'0,"60"-13"-1352"0"0,136-54-173 0 0,-153 41-963 0 0,-152 46-247 0 0,25-6 92 0 0,-27 6-92 0 0,-1 0 0 0 0,0 0 1 0 0,1 0-1 0 0,-1 1 0 0 0,0-1 1 0 0,0 0-1 0 0,1 0 1 0 0,-1 0-1 0 0,0 0 0 0 0,1 0 1 0 0,-1 0-1 0 0,0 0 0 0 0,0 1 1 0 0,1-1-1 0 0,-1 0 1 0 0,0 0-1 0 0,0 0 0 0 0,0 1 1 0 0,1-1-1 0 0,-1 0 0 0 0,0 0 1 0 0,0 1-1 0 0,0-1 1 0 0,0 0-1 0 0,1 0 0 0 0,-1 1 1 0 0,0-1-1 0 0,0 0 0 0 0,0 1 1 0 0,-5 14-14 0 0,-1-4-82 0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0.675"/>
    </inkml:context>
    <inkml:brush xml:id="br0">
      <inkml:brushProperty name="width" value="0.1" units="cm"/>
      <inkml:brushProperty name="height" value="0.1" units="cm"/>
      <inkml:brushProperty name="color" value="#66CC00"/>
    </inkml:brush>
  </inkml:definitions>
  <inkml:trace contextRef="#ctx0" brushRef="#br0">7 0 5527 0 0,'-1'0'120'0'0,"-3"0"24"0"0,2 2 8 0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1.990"/>
    </inkml:context>
    <inkml:brush xml:id="br0">
      <inkml:brushProperty name="width" value="0.1" units="cm"/>
      <inkml:brushProperty name="height" value="0.1" units="cm"/>
      <inkml:brushProperty name="color" value="#66CC00"/>
    </inkml:brush>
  </inkml:definitions>
  <inkml:trace contextRef="#ctx0" brushRef="#br0">8326 0 3279 0 0,'0'1'9'0'0,"4"0"829"0"0,2 1 1523 0 0,30 8-2049 0 0,-19-9 5690 0 0,-20 7-5364 0 0,-11 27-14 0 0,13-33-521 0 0,0 0-1 0 0,0-1 1 0 0,-1 1-1 0 0,1-1 1 0 0,0 1-1 0 0,-1-1 1 0 0,1 0-1 0 0,-1 0 1 0 0,1 1-1 0 0,-1-1 1 0 0,0 0-1 0 0,1 0 1 0 0,-1-1-1 0 0,0 1 0 0 0,0 0 1 0 0,0-1-1 0 0,0 1 1 0 0,0-1-1 0 0,-2 1 1 0 0,-6 2 311 0 0,7-2-299 0 0,-7 4-10 0 0,0 0 0 0 0,0-1 0 0 0,-1 0 0 0 0,1 0 0 0 0,-1-2 0 0 0,0 1-1 0 0,0-1 1 0 0,0-1 0 0 0,-14 1 0 0 0,-78-4 1108 0 0,-148 15 0 0 0,-69 9-155 0 0,118-23-701 0 0,-2 1-66 0 0,-99 2-87 0 0,-116 10 148 0 0,326-7-290 0 0,-152-9-1 0 0,115-2-60 0 0,-142 20-1 0 0,32 1 0 0 0,-130 0 136 0 0,220 9-138 0 0,103-15 20 0 0,0-2 1 0 0,-65 3-1 0 0,-221-8 516 0 0,256 1-471 0 0,-15 0 8 0 0,-109-9 0 0 0,182 4-59 0 0,-371-33 232 0 0,165 37-244 0 0,143 1 0 0 0,-252-6 75 0 0,251 3-54 0 0,-133 17 0 0 0,43-1-10 0 0,-249 6 53 0 0,335-17-42 0 0,-157 2 84 0 0,-123-9 380 0 0,-148-8 364 0 0,409 8-510 0 0,0 4 1 0 0,1 5-1 0 0,-183 36 0 0 0,242-33-1814 0 0,-79 28 0 0 0,64-15-435 0 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4.544"/>
    </inkml:context>
    <inkml:brush xml:id="br0">
      <inkml:brushProperty name="width" value="0.1" units="cm"/>
      <inkml:brushProperty name="height" value="0.1" units="cm"/>
      <inkml:brushProperty name="color" value="#66CC00"/>
    </inkml:brush>
  </inkml:definitions>
  <inkml:trace contextRef="#ctx0" brushRef="#br0">272 97 2303 0 0,'-28'-7'181'0'0,"20"4"592"0"0,1 1 1 0 0,-1 1-1 0 0,1-1 1 0 0,-15 0-1 0 0,4 1-295 0 0,-1-1-1 0 0,1-1 0 0 0,-1 0 1 0 0,1-1-1 0 0,-24-10 0 0 0,31 10-56 0 0,7 4-237 0 0,1-1 0 0 0,-1-1 0 0 0,0 1 1 0 0,1 0-1 0 0,-1-1 0 0 0,1 0 0 0 0,0 0 0 0 0,0 0 1 0 0,0 0-1 0 0,-5-5 0 0 0,7 7-135 0 0,1 0-1 0 0,0 0 1 0 0,0 0-1 0 0,0 0 1 0 0,-1 0-1 0 0,1-1 1 0 0,0 1-1 0 0,0 0 1 0 0,0 0 0 0 0,-1 0-1 0 0,1 0 1 0 0,0 0-1 0 0,0-1 1 0 0,0 1-1 0 0,0 0 1 0 0,-1 0-1 0 0,1 0 1 0 0,0 0 0 0 0,0-1-1 0 0,0 1 1 0 0,0 0-1 0 0,0 0 1 0 0,0 0-1 0 0,0-1 1 0 0,0 1 0 0 0,0 0-1 0 0,-1 0 1 0 0,1-1-1 0 0,0 1 1 0 0,0 0-1 0 0,0 0 1 0 0,0 0-1 0 0,0-1 1 0 0,0 1 0 0 0,1 0-1 0 0,-1 0 1 0 0,0-1-1 0 0,0 1 1 0 0,0 0-1 0 0,0 0 1 0 0,0 0-1 0 0,0-1 1 0 0,0 1 0 0 0,0 0-1 0 0,1 0 1 0 0,13 0 923 0 0,36 15-669 0 0,-32-9 71 0 0,2-1-48 0 0,1-1 0 0 0,-1-1 0 0 0,40 1 0 0 0,64-8 550 0 0,-43 0-578 0 0,422-32-50 0 0,-483 33-243 0 0,-1 0 5 0 0,1 0 0 0 0,0 1 0 0 0,0 1-1 0 0,0 1 1 0 0,21 3 0 0 0,-38-2 24 0 0,-7 0-7 0 0,-18 2 13 0 0,-29 2-2 0 0,-120 11-8 0 0,-53 2-7 0 0,111-15-23 0 0,-69-2 0 0 0,177-1 0 0 0,0 0 0 0 0,-1 0 0 0 0,1 0 0 0 0,0 0 0 0 0,0 1 0 0 0,0 0 0 0 0,0 0 0 0 0,0 0 0 0 0,0 1 0 0 0,0 0 0 0 0,0 0 0 0 0,1 0 0 0 0,-1 0 0 0 0,-4 4 0 0 0,8-6 0 0 0,1 0 0 0 0,0 1-1 0 0,0-1 1 0 0,-1 0 0 0 0,1 1-1 0 0,0-1 1 0 0,0 0 0 0 0,0 1-1 0 0,0-1 1 0 0,-1 0 0 0 0,1 1-1 0 0,0-1 1 0 0,0 0 0 0 0,0 1 0 0 0,0-1-1 0 0,0 1 1 0 0,0-1 0 0 0,0 0-1 0 0,0 1 1 0 0,0-1 0 0 0,0 0-1 0 0,0 1 1 0 0,0-1 0 0 0,0 1-1 0 0,0-1 1 0 0,0 0 0 0 0,1 1-1 0 0,-1-1 1 0 0,0 0 0 0 0,0 1 0 0 0,1-1-1 0 0,10 12-21 0 0,17 4-10 0 0,-4-6 33 0 0,0-1 0 0 0,1-2-1 0 0,36 8 1 0 0,80 6 141 0 0,-38-7-47 0 0,36 4 13 0 0,271 2 0 0 0,-355-20-93 0 0,198-4 147 0 0,-194 0-40 0 0,-1-2 1 0 0,74-19-1 0 0,-125 24-108 0 0,-2 0 0 0 0,-1 1 1 0 0,0-1-1 0 0,0 0 1 0 0,-1-1-1 0 0,1 1 1 0 0,0-1-1 0 0,0 1 1 0 0,3-3-1 0 0,-7 3-9 0 0,0 1 0 0 0,0-1 0 0 0,0 1 0 0 0,-1-1-1 0 0,1 1 1 0 0,0-1 0 0 0,0 1 0 0 0,-1-1 0 0 0,1 1 0 0 0,0 0 0 0 0,-1-1-1 0 0,1 1 1 0 0,-1-1 0 0 0,1 1 0 0 0,0 0 0 0 0,-1-1 0 0 0,1 1-1 0 0,-1 0 1 0 0,1 0 0 0 0,-1-1 0 0 0,1 1 0 0 0,-1 0 0 0 0,1 0-1 0 0,-1 0 1 0 0,1 0 0 0 0,-1 0 0 0 0,0 0 0 0 0,1 0 0 0 0,-1 0 0 0 0,0 0-1 0 0,-20-4 193 0 0,20 4-193 0 0,-51-4 94 0 0,-1 2 1 0 0,-72 6-1 0 0,18 1-8 0 0,-519 45 1623 0 0,590-46-1623 0 0,11-2-272 0 0,-1 2 1 0 0,0 0-1 0 0,1 2 0 0 0,-48 16 1 0 0,72-21-5 0 0,-1 0-1 0 0,1-1 1 0 0,-1 1 0 0 0,1 0 0 0 0,-1 0 0 0 0,1 0-1 0 0,-1 0 1 0 0,1 0 0 0 0,0 0 0 0 0,0 1-1 0 0,-2 0 1 0 0,2 4-1930 0 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5.460"/>
    </inkml:context>
    <inkml:brush xml:id="br0">
      <inkml:brushProperty name="width" value="0.1" units="cm"/>
      <inkml:brushProperty name="height" value="0.1" units="cm"/>
      <inkml:brushProperty name="color" value="#66CC00"/>
    </inkml:brush>
  </inkml:definitions>
  <inkml:trace contextRef="#ctx0" brushRef="#br0">208 144 6447 0 0,'-14'-4'919'0'0,"1"1"-1"0"0,-1 1 0 0 0,0-1 0 0 0,-18 1 0 0 0,-11-2 698 0 0,41 4-1578 0 0,-74-7 1492 0 0,120 19-1209 0 0,249 0 1195 0 0,-8-6-533 0 0,93-3-802 0 0,-27-35-117 0 0,-281 23 46 0 0,-1-3 1 0 0,107-33-1 0 0,-175 44-107 0 0,34-11 64 0 0,-33 11-53 0 0,0 0 0 0 0,0 0-1 0 0,0 0 1 0 0,0 0 0 0 0,0 0 0 0 0,-1-1 0 0 0,1 1 0 0 0,0-1 0 0 0,0 1-1 0 0,-1-1 1 0 0,1 1 0 0 0,-1-1 0 0 0,2-3 0 0 0,-3 5-5 0 0,0-1 1 0 0,0 1 0 0 0,0-1-1 0 0,0 1 1 0 0,0-1-1 0 0,-1 1 1 0 0,1-1-1 0 0,0 1 1 0 0,0-1-1 0 0,-1 1 1 0 0,1 0-1 0 0,0-1 1 0 0,-1 1-1 0 0,1-1 1 0 0,0 1-1 0 0,-1 0 1 0 0,1-1 0 0 0,0 1-1 0 0,-1 0 1 0 0,1-1-1 0 0,-1 1 1 0 0,1 0-1 0 0,-1 0 1 0 0,1-1-1 0 0,-1 1 1 0 0,1 0-1 0 0,-1 0 1 0 0,1 0-1 0 0,-1 0 1 0 0,1 0 0 0 0,-1 0-1 0 0,0 0 1 0 0,-20-5 200 0 0,-33 2-135 0 0,-1 2-1 0 0,1 3 1 0 0,-60 9 0 0 0,51-5 44 0 0,-130 16 732 0 0,-332 83 0 0 0,461-81-568 0 0,64-24-282 0 0,0 0 1 0 0,0 0-1 0 0,0 0 0 0 0,0 0 0 0 0,0 0 1 0 0,0 0-1 0 0,0 0 0 0 0,0 0 1 0 0,0 0-1 0 0,0 0 0 0 0,-1 0 1 0 0,1 0-1 0 0,0 0 0 0 0,0 0 1 0 0,0 0-1 0 0,0 0 0 0 0,0 0 1 0 0,0 1-1 0 0,0-1 0 0 0,0 0 1 0 0,0 0-1 0 0,0 0 0 0 0,0 0 1 0 0,0 0-1 0 0,0 0 0 0 0,0 0 1 0 0,0 0-1 0 0,0 0 0 0 0,0 0 1 0 0,0 0-1 0 0,0 0 0 0 0,0 1 1 0 0,0-1-1 0 0,0 0 0 0 0,0 0 1 0 0,0 0-1 0 0,0 0 0 0 0,0 0 1 0 0,0 0-1 0 0,0 0 0 0 0,0 0 1 0 0,1 0-1 0 0,-1 0 0 0 0,0 0 1 0 0,0 0-1 0 0,0 0 0 0 0,0 0 1 0 0,0 1-1 0 0,0-1 0 0 0,0 0 1 0 0,0 0-1 0 0,0 0 0 0 0,0 0 1 0 0,0 0-1 0 0,0 0 0 0 0,0 0 1 0 0,0 0-1 0 0,1 0 0 0 0,-1 0 1 0 0,0 0-1 0 0,0 0 0 0 0,0 0 1 0 0,0 0-1 0 0,0 0 0 0 0,0 0 1 0 0,11 4 11 0 0,12 2-105 0 0,19-2 1 0 0,0-2 1 0 0,0-2-1 0 0,51-7 0 0 0,127-27-241 0 0,-134 19 78 0 0,69-7-2362 0 0,-112 19-3655 0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6.313"/>
    </inkml:context>
    <inkml:brush xml:id="br0">
      <inkml:brushProperty name="width" value="0.1" units="cm"/>
      <inkml:brushProperty name="height" value="0.1" units="cm"/>
      <inkml:brushProperty name="color" value="#66CC00"/>
    </inkml:brush>
  </inkml:definitions>
  <inkml:trace contextRef="#ctx0" brushRef="#br0">901 106 9703 0 0,'-27'-10'1007'0'0,"1"2"-1"0"0,-2 0 1 0 0,-52-7-1 0 0,42 9-651 0 0,-47-13 0 0 0,47 8-118 0 0,0 2 0 0 0,-1 2 0 0 0,0 1 0 0 0,0 2 0 0 0,0 2 0 0 0,-1 2 0 0 0,-57 6 0 0 0,89-5-289 0 0,-15 2 572 0 0,-32 8 1 0 0,50-10-370 0 0,-1 0-1 0 0,1 1 1 0 0,0 0-1 0 0,-1 0 1 0 0,1 1-1 0 0,0 0 1 0 0,1-1-1 0 0,-1 2 0 0 0,0-1 1 0 0,1 0-1 0 0,-7 7 1 0 0,11-9-211 0 0,-1 0 0 0 0,0-1 0 0 0,1 1 0 0 0,-1 0 0 0 0,1-1 0 0 0,-1 1 1 0 0,1 0-1 0 0,0 0 0 0 0,-1 0 0 0 0,1-1 0 0 0,0 1 0 0 0,0 0 0 0 0,-1 0 0 0 0,1 0 0 0 0,0 0 0 0 0,0 0 0 0 0,0-1 1 0 0,0 1-1 0 0,0 0 0 0 0,0 0 0 0 0,0 0 0 0 0,0 0 0 0 0,0 0 0 0 0,1 0 0 0 0,-1-1 0 0 0,0 1 0 0 0,1 1 0 0 0,0 0 15 0 0,1 0-1 0 0,-1 0 0 0 0,1-1 0 0 0,-1 1 1 0 0,1-1-1 0 0,0 1 0 0 0,-1-1 0 0 0,1 0 1 0 0,0 1-1 0 0,4 1 0 0 0,2 0 45 0 0,1 1 0 0 0,-1-1 0 0 0,1 0-1 0 0,13 2 1 0 0,10-3 373 0 0,0 0-1 0 0,0-3 1 0 0,0 0-1 0 0,36-7 1 0 0,21-1-563 0 0,161-17-558 0 0,-238 27 783 0 0,-11-1-12 0 0,1 0-1 0 0,0 0 0 0 0,-1 0 0 0 0,1 1 0 0 0,0-2 1 0 0,-1 1-1 0 0,1 0 0 0 0,-1 0 0 0 0,1 0 0 0 0,0-1 1 0 0,2 0-1 0 0,-36-7 1004 0 0,-55 2-532 0 0,0 3-1 0 0,-127 13 0 0 0,189-9-449 0 0,-65 7-119 0 0,-77 2-3785 0 0,130-11-2314 0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7.057"/>
    </inkml:context>
    <inkml:brush xml:id="br0">
      <inkml:brushProperty name="width" value="0.1" units="cm"/>
      <inkml:brushProperty name="height" value="0.1" units="cm"/>
      <inkml:brushProperty name="color" value="#66CC00"/>
    </inkml:brush>
  </inkml:definitions>
  <inkml:trace contextRef="#ctx0" brushRef="#br0">973 65 5527 0 0,'-4'-2'547'0'0,"-1"1"-1"0"0,1 0 0 0 0,0 0 0 0 0,0 0 0 0 0,0 0 0 0 0,-1 1 0 0 0,-7-1 0 0 0,-20-2 429 0 0,-7-5-454 0 0,1 2 0 0 0,-1 2-1 0 0,-46 0 1 0 0,-163 14 2787 0 0,86-1-1781 0 0,144-8-1493 0 0,-251 15 662 0 0,702-51-1077 0 0,11 10 18 0 0,-331 17 363 0 0,-646 56 2783 0 0,361-26-2247 0 0,-42 13-379 0 0,186-26-860 0 0,10-1-4878 0 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8.610"/>
    </inkml:context>
    <inkml:brush xml:id="br0">
      <inkml:brushProperty name="width" value="0.1" units="cm"/>
      <inkml:brushProperty name="height" value="0.1" units="cm"/>
      <inkml:brushProperty name="color" value="#66CC00"/>
    </inkml:brush>
  </inkml:definitions>
  <inkml:trace contextRef="#ctx0" brushRef="#br0">1481 58 8863 0 0,'-12'-4'428'0'0,"0"1"0"0"0,-1 0 0 0 0,1 1 0 0 0,-1 1 0 0 0,-23-1 0 0 0,-137-11 1782 0 0,-143 32 1139 0 0,229-10-2822 0 0,0-4-1 0 0,-92-6 1 0 0,13-7 456 0 0,-52-4-121 0 0,198 10-1352 0 0,0-1 0 0 0,0-1 0 0 0,0 0 0 0 0,-33-14 0 0 0,29 8-6004 0 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09.861"/>
    </inkml:context>
    <inkml:brush xml:id="br0">
      <inkml:brushProperty name="width" value="0.1" units="cm"/>
      <inkml:brushProperty name="height" value="0.1" units="cm"/>
      <inkml:brushProperty name="color" value="#66CC00"/>
    </inkml:brush>
  </inkml:definitions>
  <inkml:trace contextRef="#ctx0" brushRef="#br0">2541 105 3223 0 0,'-66'-49'6718'0'0,"61"48"-6688"0"0,1 0 1 0 0,0 0-1 0 0,-1 0 0 0 0,1 1 1 0 0,-1 0-1 0 0,1 0 1 0 0,-1 0-1 0 0,-7 1 1 0 0,4 0 171 0 0,-43 2 759 0 0,-180 21 3571 0 0,112-7-2869 0 0,-193 3 0 0 0,71-9-1168 0 0,168-5-198 0 0,-1-4 0 0 0,1-4 0 0 0,-98-13 0 0 0,-99-14 643 0 0,-120-37 459 0 0,319 56-1393 0 0,-91 1 0 0 0,117 7-5 0 0,-46 0-1 0 0,47 0 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4:09.489"/>
    </inkml:context>
    <inkml:brush xml:id="br0">
      <inkml:brushProperty name="width" value="0.1" units="cm"/>
      <inkml:brushProperty name="height" value="0.1" units="cm"/>
      <inkml:brushProperty name="color" value="#66CC00"/>
    </inkml:brush>
  </inkml:definitions>
  <inkml:trace contextRef="#ctx0" brushRef="#br0">434 130 1151 0 0,'-7'0'204'0'0,"0"-1"-1"0"0,0 1 0 0 0,0-1 0 0 0,0-1 0 0 0,0 1 0 0 0,0-1 0 0 0,0 0 0 0 0,1-1 0 0 0,-1 0 0 0 0,1 0 0 0 0,0 0 0 0 0,-7-5 0 0 0,-2-4 820 0 0,0 0 1 0 0,1-1-1 0 0,-14-16 0 0 0,-1-3-253 0 0,28 32-732 0 0,1 0 0 0 0,0 0 1 0 0,0 0-1 0 0,0-1 0 0 0,0 1 0 0 0,0 0 1 0 0,-1 0-1 0 0,1 0 0 0 0,0 0 0 0 0,0-1 0 0 0,0 1 1 0 0,-1 0-1 0 0,1 0 0 0 0,0 0 0 0 0,0 0 1 0 0,-1 0-1 0 0,1 0 0 0 0,0 0 0 0 0,0 0 0 0 0,0-1 1 0 0,-1 1-1 0 0,1 0 0 0 0,0 0 0 0 0,0 0 1 0 0,-1 0-1 0 0,1 0 0 0 0,0 0 0 0 0,0 0 0 0 0,-1 0 1 0 0,1 1-1 0 0,0-1 0 0 0,0 0 0 0 0,-1 0 0 0 0,1 0 1 0 0,0 0-1 0 0,0 0 0 0 0,0 0 0 0 0,-1 0 1 0 0,1 0-1 0 0,0 1 0 0 0,-1-1-12 0 0,1 1 1 0 0,0-1-1 0 0,0 1 1 0 0,0-1-1 0 0,0 0 1 0 0,0 1-1 0 0,0-1 1 0 0,0 1-1 0 0,0-1 1 0 0,0 0-1 0 0,0 1 0 0 0,0-1 1 0 0,0 1-1 0 0,0-1 1 0 0,0 1-1 0 0,0-1 1 0 0,0 0-1 0 0,1 1 1 0 0,-1-1-1 0 0,0 0 1 0 0,0 1-1 0 0,0-1 1 0 0,1 1-1 0 0,-1-1 0 0 0,0 0 1 0 0,1 1-1 0 0,6 7 17 0 0,1 0-1 0 0,0-1 1 0 0,0 0-1 0 0,1 0 0 0 0,0 0 1 0 0,0-1-1 0 0,0-1 1 0 0,15 7-1 0 0,87 29 489 0 0,-72-28-348 0 0,50 16 200 0 0,180 36 0 0 0,-239-60-297 0 0,54 0 0 0 0,-69-5-15 0 0,-1-1 1 0 0,0 0 0 0 0,0-1 0 0 0,0-1 0 0 0,27-8-1 0 0,-40 11-65 0 0,-1 0 1 0 0,0 0-1 0 0,0 0 0 0 0,1 0 0 0 0,-1 0 0 0 0,0 0 1 0 0,0 0-1 0 0,1 0 0 0 0,-1 0 0 0 0,0 0 0 0 0,0-1 0 0 0,1 1 1 0 0,-1 0-1 0 0,0 0 0 0 0,0 0 0 0 0,1 0 0 0 0,-1 0 0 0 0,0 0 1 0 0,0 0-1 0 0,0-1 0 0 0,1 1 0 0 0,-1 0 0 0 0,0 0 0 0 0,0 0 1 0 0,0 0-1 0 0,1-1 0 0 0,-1 1 0 0 0,0 0 0 0 0,0 0 1 0 0,0-1-1 0 0,0 1 0 0 0,0 0 0 0 0,0 0 0 0 0,0-1 0 0 0,0 1 1 0 0,1 0-1 0 0,-1 0 0 0 0,0-1 0 0 0,0 1 0 0 0,0 0 0 0 0,0 0 1 0 0,0-1-1 0 0,0 1 0 0 0,-1 0 0 0 0,-12-6 104 0 0,-21 2-18 0 0,-375-8-24 0 0,0 29-24 0 0,233 4-44 0 0,157-17-2 0 0,15-2 4 0 0,14-3 9 0 0,285-39 991 0 0,-184 29-775 0 0,105-11-12 0 0,175-24-43 0 0,-374 43-161 0 0,295-36 271 0 0,-284 33-220 0 0,-29 6-61 0 0,1 0 0 0 0,0 0 0 0 0,0 0 0 0 0,0 0-1 0 0,0 0 1 0 0,0 0 0 0 0,0 0 0 0 0,0 0-1 0 0,0 0 1 0 0,0 0 0 0 0,0 0 0 0 0,0 0-1 0 0,0 0 1 0 0,-1-1 0 0 0,1 1 0 0 0,0 0 0 0 0,0 0-1 0 0,0 0 1 0 0,0 0 0 0 0,0 0 0 0 0,0 0-1 0 0,0 0 1 0 0,0 0 0 0 0,0 0 0 0 0,0 0 0 0 0,0 0-1 0 0,0 0 1 0 0,0 0 0 0 0,0 0 0 0 0,0 0-1 0 0,0-1 1 0 0,0 1 0 0 0,0 0 0 0 0,0 0-1 0 0,0 0 1 0 0,0 0 0 0 0,0 0 0 0 0,0 0 0 0 0,0 0-1 0 0,0 0 1 0 0,0 0 0 0 0,0 0 0 0 0,0 0-1 0 0,0 0 1 0 0,0-1 0 0 0,0 1 0 0 0,0 0 0 0 0,0 0-1 0 0,0 0 1 0 0,0 0 0 0 0,0 0 0 0 0,0 0-1 0 0,0 0 1 0 0,0 0 0 0 0,0 0 0 0 0,0 0-1 0 0,0 0 1 0 0,1 0 0 0 0,-1 0 0 0 0,0 0 0 0 0,0 0-1 0 0,0 0 1 0 0,0 0 0 0 0,0 0 0 0 0,0-1-1 0 0,0 1 1 0 0,0 0 0 0 0,0 0 0 0 0,-16-1 22 0 0,-40 4-68 0 0,1 3 1 0 0,0 3-1 0 0,-77 21 1 0 0,50-10-846 0 0,-4-2-301 0 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11.636"/>
    </inkml:context>
    <inkml:brush xml:id="br0">
      <inkml:brushProperty name="width" value="0.1" units="cm"/>
      <inkml:brushProperty name="height" value="0.1" units="cm"/>
      <inkml:brushProperty name="color" value="#66CC00"/>
    </inkml:brush>
  </inkml:definitions>
  <inkml:trace contextRef="#ctx0" brushRef="#br0">1375 98 6247 0 0,'-2'-1'106'0'0,"0"0"0"0"0,0 0 0 0 0,1 0 0 0 0,-1-1 0 0 0,0 1 0 0 0,1-1 0 0 0,-1 1 0 0 0,1-1-1 0 0,-1 0 1 0 0,1 1 0 0 0,0-1 0 0 0,0 0 0 0 0,0 0 0 0 0,0 0 0 0 0,0 0 0 0 0,0 0 0 0 0,0 0 0 0 0,1 0-1 0 0,-1 0 1 0 0,1 0 0 0 0,-1-3 0 0 0,-5-15-64 0 0,4 17-22 0 0,1 1 0 0 0,-1-1 0 0 0,0 1 0 0 0,1 0 0 0 0,-1 0 0 0 0,0 0 0 0 0,0 0 0 0 0,-1 0 0 0 0,1 0 0 0 0,0 0 0 0 0,-1 1 0 0 0,1-1 0 0 0,-1 1 0 0 0,1 0 0 0 0,-1 0-1 0 0,1 0 1 0 0,-1 0 0 0 0,0 0 0 0 0,0 0 0 0 0,1 1 0 0 0,-1 0 0 0 0,-3-1 0 0 0,-9 0 887 0 0,0 0 1 0 0,-27 2-1 0 0,37 0-684 0 0,-35 3 849 0 0,0 3 0 0 0,-39 11 0 0 0,-19 4-353 0 0,-44 5 747 0 0,61-9-530 0 0,-2-5 0 0 0,-85 4 1 0 0,20-14 2619 0 0,-74-7-5506 0 0,206 3 1086 0 0,0-1 0 0 0,0 0-1 0 0,-17-5 1 0 0,7-2-887 0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12.339"/>
    </inkml:context>
    <inkml:brush xml:id="br0">
      <inkml:brushProperty name="width" value="0.1" units="cm"/>
      <inkml:brushProperty name="height" value="0.1" units="cm"/>
      <inkml:brushProperty name="color" value="#66CC00"/>
    </inkml:brush>
  </inkml:definitions>
  <inkml:trace contextRef="#ctx0" brushRef="#br0">1734 43 4143 0 0,'-7'-2'389'0'0,"0"0"0"0"0,0 1 0 0 0,0-1 0 0 0,0 1 0 0 0,-1 1 0 0 0,-11 0 0 0 0,-15-1 2050 0 0,-49-18-2650 0 0,37 16 1695 0 0,1 1 0 0 0,-1 2 0 0 0,-79 11 0 0 0,51-4-585 0 0,-118 1 554 0 0,-8 0-77 0 0,-108-3 929 0 0,1-24-776 0 0,292 17-1474 0 0,-100-9-681 0 0,67 2-5152 0 0,15 2-1202 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13.379"/>
    </inkml:context>
    <inkml:brush xml:id="br0">
      <inkml:brushProperty name="width" value="0.1" units="cm"/>
      <inkml:brushProperty name="height" value="0.1" units="cm"/>
      <inkml:brushProperty name="color" value="#66CC00"/>
    </inkml:brush>
  </inkml:definitions>
  <inkml:trace contextRef="#ctx0" brushRef="#br0">1294 34 6911 0 0,'-11'-3'620'0'0,"0"0"-1"0"0,0 1 1 0 0,0 0-1 0 0,-1 0 0 0 0,1 1 1 0 0,-22 1-1 0 0,-71 12 3336 0 0,79-9-4786 0 0,-36 6 1057 0 0,-114 1 0 0 0,-99-38 2528 0 0,188 16-2144 0 0,-1 3-1 0 0,-93 3 1 0 0,16 15-2903 0 0,127-6 1107 0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13.883"/>
    </inkml:context>
    <inkml:brush xml:id="br0">
      <inkml:brushProperty name="width" value="0.1" units="cm"/>
      <inkml:brushProperty name="height" value="0.1" units="cm"/>
      <inkml:brushProperty name="color" value="#66CC00"/>
    </inkml:brush>
  </inkml:definitions>
  <inkml:trace contextRef="#ctx0" brushRef="#br0">2386 65 10223 0 0,'-8'-4'218'0'0,"0"1"0"0"0,0 0 0 0 0,0 1 0 0 0,-1 0 0 0 0,-9-2 0 0 0,-12-2 285 0 0,2-1 9 0 0,-1 1 1 0 0,1 2-1 0 0,-33-2 0 0 0,-91 5 452 0 0,46 1 196 0 0,-323 0 2016 0 0,55 0-1169 0 0,127 1-1418 0 0,-186-7 535 0 0,90-5-2905 0 0,276 14 786 0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26.183"/>
    </inkml:context>
    <inkml:brush xml:id="br0">
      <inkml:brushProperty name="width" value="0.1" units="cm"/>
      <inkml:brushProperty name="height" value="0.1" units="cm"/>
      <inkml:brushProperty name="color" value="#66CC00"/>
    </inkml:brush>
  </inkml:definitions>
  <inkml:trace contextRef="#ctx0" brushRef="#br0">1476 313 5759 0 0,'-2'0'49'0'0,"1"0"0"0"0,-1 0 0 0 0,0 0 0 0 0,1 0 0 0 0,-1-1-1 0 0,1 1 1 0 0,-1 0 0 0 0,1-1 0 0 0,-1 1 0 0 0,1-1-1 0 0,-1 1 1 0 0,-1-2 0 0 0,3 1 4 0 0,-28-10-21 0 0,-14-6 852 0 0,9 3 19 0 0,13 7-106 0 0,0 1-1 0 0,-1 2 1 0 0,1 0 0 0 0,-1 0-1 0 0,-23 1 1 0 0,12 1-309 0 0,0-2 0 0 0,0 0 0 0 0,-49-15 0 0 0,-35-5 1089 0 0,-36-4 351 0 0,-265-84 0 0 0,409 110-1944 0 0,-31-11 328 0 0,-70-11 1 0 0,96 22-655 0 0,0 0 0 0 0,0 2 1 0 0,0 0-1 0 0,0 0 0 0 0,0 1 1 0 0,0 1-1 0 0,1 0 1 0 0,-1 0-1 0 0,-21 8 0 0 0,-3 5-6114 0 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26.896"/>
    </inkml:context>
    <inkml:brush xml:id="br0">
      <inkml:brushProperty name="width" value="0.1" units="cm"/>
      <inkml:brushProperty name="height" value="0.1" units="cm"/>
      <inkml:brushProperty name="color" value="#66CC00"/>
    </inkml:brush>
  </inkml:definitions>
  <inkml:trace contextRef="#ctx0" brushRef="#br0">1409 157 9871 0 0,'-3'3'-30'0'0,"0"0"0"0"0,0 0 0 0 0,-1 0 1 0 0,1 0-1 0 0,-1 0 0 0 0,0-1 0 0 0,1 1 0 0 0,-1-1 0 0 0,0 0 0 0 0,-1 0 0 0 0,1-1 0 0 0,0 1 0 0 0,0-1 0 0 0,-1 0 0 0 0,1 0 0 0 0,-8 0 0 0 0,-22 0 711 0 0,1-2 1 0 0,0-1-1 0 0,1-2 0 0 0,-1-1 0 0 0,-33-10 1 0 0,-50-6 2010 0 0,2 7-708 0 0,1 1-513 0 0,-148-36-1 0 0,41-4-830 0 0,181 46-1221 0 0,-1 2-1 0 0,0 1 1 0 0,-65 3 0 0 0,76 3-1091 0 0,1 3-79 0 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27.450"/>
    </inkml:context>
    <inkml:brush xml:id="br0">
      <inkml:brushProperty name="width" value="0.1" units="cm"/>
      <inkml:brushProperty name="height" value="0.1" units="cm"/>
      <inkml:brushProperty name="color" value="#66CC00"/>
    </inkml:brush>
  </inkml:definitions>
  <inkml:trace contextRef="#ctx0" brushRef="#br0">2060 14 7511 0 0,'-51'2'803'0'0,"-82"16"-1"0"0,85-11-207 0 0,8 0-225 0 0,-50 7 494 0 0,-141 4 0 0 0,-359-62 4169 0 0,502 34-4450 0 0,-212-14 469 0 0,217 23-1579 0 0,-135 14-1 0 0,126-1-3717 0 0,-3 2-1421 0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28.978"/>
    </inkml:context>
    <inkml:brush xml:id="br0">
      <inkml:brushProperty name="width" value="0.1" units="cm"/>
      <inkml:brushProperty name="height" value="0.1" units="cm"/>
      <inkml:brushProperty name="color" value="#66CC00"/>
    </inkml:brush>
  </inkml:definitions>
  <inkml:trace contextRef="#ctx0" brushRef="#br0">1293 111 3679 0 0,'-35'-23'4994'0'0,"13"16"-4798"0"0,-38 0 901 0 0,-1 2-1 0 0,-71 4 1 0 0,81 1-147 0 0,-66 1 1504 0 0,-178-23 1 0 0,207 7-2386 0 0,-110-13 1821 0 0,99 25-3180 0 0,68 4-1175 0 0,-38 7 0 0 0,34-1-3453 0 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30.861"/>
    </inkml:context>
    <inkml:brush xml:id="br0">
      <inkml:brushProperty name="width" value="0.1" units="cm"/>
      <inkml:brushProperty name="height" value="0.1" units="cm"/>
      <inkml:brushProperty name="color" value="#66CC00"/>
    </inkml:brush>
  </inkml:definitions>
  <inkml:trace contextRef="#ctx0" brushRef="#br0">1122 125 4575 0 0,'0'-3'153'0'0,"0"0"-1"0"0,0-1 1 0 0,-1 1-1 0 0,1 0 1 0 0,-1 0-1 0 0,0 0 1 0 0,0 0-1 0 0,0 0 0 0 0,0 1 1 0 0,-1-1-1 0 0,-1-3 1 0 0,-1-3 89 0 0,-1 1 1 0 0,1 0-1 0 0,-2 0 0 0 0,1 0 1 0 0,-8-7-1 0 0,10 12-108 0 0,0 0 0 0 0,0 1 0 0 0,0-1 0 0 0,0 1 0 0 0,0 0 0 0 0,-1 0 0 0 0,1 0 0 0 0,-1 0 0 0 0,1 1-1 0 0,-1-1 1 0 0,0 1 0 0 0,0 0 0 0 0,1 0 0 0 0,-1 1 0 0 0,-5-1 0 0 0,-20 0 958 0 0,0 1 0 0 0,-57 9 0 0 0,-58 21 434 0 0,59-12-972 0 0,-387 53 1686 0 0,418-64-3216 0 0,-23 9-4869 0 0,40-5 1955 0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31.482"/>
    </inkml:context>
    <inkml:brush xml:id="br0">
      <inkml:brushProperty name="width" value="0.1" units="cm"/>
      <inkml:brushProperty name="height" value="0.1" units="cm"/>
      <inkml:brushProperty name="color" value="#66CC00"/>
    </inkml:brush>
  </inkml:definitions>
  <inkml:trace contextRef="#ctx0" brushRef="#br0">2097 129 5527 0 0,'-5'-7'99'0'0,"0"1"0"0"0,-1-1 0 0 0,-8-7 0 0 0,11 12-19 0 0,1 0 1 0 0,-1 0-1 0 0,0 1 0 0 0,0-1 1 0 0,1 1-1 0 0,-1-1 1 0 0,0 1-1 0 0,0 0 1 0 0,-1 0-1 0 0,1 0 1 0 0,0 1-1 0 0,-5-2 1 0 0,-114 0 3146 0 0,-59 16-3245 0 0,104-7 399 0 0,-12-2 359 0 0,-131-9-1 0 0,-91-25 1811 0 0,106 7-1396 0 0,43 6-612 0 0,15-1-460 0 0,-173 5 1 0 0,227 15-985 0 0,-3 1-286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32.129"/>
    </inkml:context>
    <inkml:brush xml:id="br0">
      <inkml:brushProperty name="width" value="0.1" units="cm"/>
      <inkml:brushProperty name="height" value="0.1" units="cm"/>
      <inkml:brushProperty name="color" value="#66CC00"/>
    </inkml:brush>
  </inkml:definitions>
  <inkml:trace contextRef="#ctx0" brushRef="#br0">2543 1 2615 0 0,'0'0'14'0'0,"-1"1"-1"0"0,0 0 0 0 0,1-1 1 0 0,-1 1-1 0 0,0 0 0 0 0,1 0 0 0 0,-1 0 1 0 0,1 0-1 0 0,0-1 0 0 0,-1 1 0 0 0,1 0 1 0 0,-1 0-1 0 0,1 0 0 0 0,0 0 0 0 0,0 0 1 0 0,0 0-1 0 0,0 0 0 0 0,0 0 0 0 0,0 0 1 0 0,0 0-1 0 0,0 0 0 0 0,0 1 0 0 0,0 4 2 0 0,-8-25 3557 0 0,2 11-1116 0 0,6 8-2429 0 0,0 0 1 0 0,0 0-1 0 0,-1 0 0 0 0,1 1 0 0 0,0-1 0 0 0,0 0 1 0 0,0 0-1 0 0,0 0 0 0 0,-1 0 0 0 0,1 0 1 0 0,0 0-1 0 0,0 1 0 0 0,0-1 0 0 0,0 0 0 0 0,0 0 1 0 0,-1 0-1 0 0,1 0 0 0 0,0 0 0 0 0,0 1 1 0 0,0-1-1 0 0,0 0 0 0 0,0 0 0 0 0,0 0 1 0 0,0 1-1 0 0,0-1 0 0 0,0 0 0 0 0,0 0 0 0 0,0 0 1 0 0,0 1-1 0 0,0-1 0 0 0,0 0 0 0 0,0 0 1 0 0,0 0-1 0 0,0 1 0 0 0,0-1 0 0 0,0 0 0 0 0,0 0 1 0 0,0 0-1 0 0,0 1 0 0 0,1-1 0 0 0,-2 1-1 0 0,1-1 0 0 0,0 0 0 0 0,-1 1 0 0 0,1-1-1 0 0,0 1 1 0 0,-1-1 0 0 0,1 1 0 0 0,-1-1 0 0 0,1 0-1 0 0,-1 1 1 0 0,1-1 0 0 0,-1 0 0 0 0,1 1 0 0 0,-1-1-1 0 0,1 0 1 0 0,-1 0 0 0 0,1 1 0 0 0,-1-1 0 0 0,1 0-1 0 0,-1 0 1 0 0,1 0 0 0 0,-1 0 0 0 0,-1 0 0 0 0,-21 4 1075 0 0,11-2-646 0 0,-1 2-279 0 0,-1 1 0 0 0,1 1 0 0 0,-18 10 0 0 0,-8 4 56 0 0,16-10-232 0 0,-86 35 0 0 0,41-22 133 0 0,-2-4-1 0 0,0-2 0 0 0,0-4 0 0 0,-132 9 1 0 0,153-22 51 0 0,0-2 1 0 0,0-2 0 0 0,-83-18-1 0 0,-223-48 590 0 0,190 39-598 0 0,95 20-100 0 0,0 2 0 0 0,-133 3 0 0 0,95 11-53 0 0,-127 23 0 0 0,203-22-54 0 0,0 1 0 0 0,-34 13 0 0 0,45-12-1394 0 0,0 0-1 0 0,-18 13 1 0 0,-14 12-3494 0 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42.591"/>
    </inkml:context>
    <inkml:brush xml:id="br0">
      <inkml:brushProperty name="width" value="0.1" units="cm"/>
      <inkml:brushProperty name="height" value="0.1" units="cm"/>
      <inkml:brushProperty name="color" value="#66CC00"/>
    </inkml:brush>
  </inkml:definitions>
  <inkml:trace contextRef="#ctx0" brushRef="#br0">1887 102 455 0 0,'1'0'121'0'0,"0"-1"0"0"0,-1 1-1 0 0,1-1 1 0 0,-1 1-1 0 0,1-1 1 0 0,0 0 0 0 0,-1 1-1 0 0,1-1 1 0 0,-1 0-1 0 0,1 0 1 0 0,-1 1-1 0 0,0-1 1 0 0,1 0 0 0 0,-1 0-1 0 0,0 0 1 0 0,0 1-1 0 0,1-1 1 0 0,-1 0 0 0 0,0 0-1 0 0,0 0 1 0 0,0 0-1 0 0,0-1 1 0 0,-12-13 1021 0 0,4 8-483 0 0,3 3-383 0 0,1 1 0 0 0,-1-1 0 0 0,0 1 0 0 0,-1 0 0 0 0,1 0 0 0 0,0 1 0 0 0,-1 0 0 0 0,0 0 0 0 0,1 0 0 0 0,-1 0 0 0 0,0 1-1 0 0,0 0 1 0 0,0 0 0 0 0,0 1 0 0 0,0 0 0 0 0,0 0 0 0 0,-7 1 0 0 0,-13 1 255 0 0,1 2 1 0 0,-40 11-1 0 0,58-14-419 0 0,-3 1 75 0 0,0-1 0 0 0,1-1 0 0 0,-1 1 0 0 0,0-2 0 0 0,0 1 0 0 0,0-2-1 0 0,1 1 1 0 0,-1-1 0 0 0,1 0 0 0 0,-15-6 0 0 0,10 3 151 0 0,-1 1 0 0 0,-1 1 0 0 0,-17-2 0 0 0,-276 11 1357 0 0,249-3-1358 0 0,-13 1 47 0 0,0-4 0 0 0,-1-2 0 0 0,-78-15 0 0 0,103 10-272 0 0,-2 1 0 0 0,-93 3 0 0 0,107 5-142 0 0,0 2 0 0 0,1 2 0 0 0,-1 1 1 0 0,-56 19-1 0 0,-71 32-3490 0 0,107-39-2155 0 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46.525"/>
    </inkml:context>
    <inkml:brush xml:id="br0">
      <inkml:brushProperty name="width" value="0.1" units="cm"/>
      <inkml:brushProperty name="height" value="0.1" units="cm"/>
      <inkml:brushProperty name="color" value="#66CC00"/>
    </inkml:brush>
  </inkml:definitions>
  <inkml:trace contextRef="#ctx0" brushRef="#br0">1 15 919 0 0,'3'-1'80'0'0,"1"-1"-80"0"0,0 0 0 0 0,-1 0 0 0 0,1 0 288 0 0,-2 2 32 0 0,2 0 16 0 0,-1-2 0 0 0,3-1-336 0 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47.223"/>
    </inkml:context>
    <inkml:brush xml:id="br0">
      <inkml:brushProperty name="width" value="0.1" units="cm"/>
      <inkml:brushProperty name="height" value="0.1" units="cm"/>
      <inkml:brushProperty name="color" value="#66CC00"/>
    </inkml:brush>
  </inkml:definitions>
  <inkml:trace contextRef="#ctx0" brushRef="#br0">2264 69 2759 0 0,'0'-1'93'0'0,"0"1"0"0"0,1 0 0 0 0,-1-1 0 0 0,0 1-1 0 0,0-1 1 0 0,0 1 0 0 0,0-1 0 0 0,1 1-1 0 0,-1-1 1 0 0,0 1 0 0 0,0 0 0 0 0,0-1 0 0 0,0 1-1 0 0,0-1 1 0 0,0 1 0 0 0,0-1 0 0 0,0 1-1 0 0,0-1 1 0 0,-1 1 0 0 0,1-1 0 0 0,0 1-1 0 0,0-1 1 0 0,0 1 0 0 0,0-1 0 0 0,-1 1 0 0 0,1 0-1 0 0,0-1 1 0 0,0 1 0 0 0,-1-1 0 0 0,1 1-1 0 0,-17-7 868 0 0,12 7-801 0 0,1 0 0 0 0,-1-1 0 0 0,0 2 1 0 0,0-1-1 0 0,0 0 0 0 0,-6 2 0 0 0,-1 1 377 0 0,0-1 1 0 0,-23 2 0 0 0,-16 2 807 0 0,35-4-1091 0 0,-1 0 0 0 0,0-2 0 0 0,0 1-1 0 0,0-2 1 0 0,-17-2 0 0 0,-30-1 430 0 0,-213-2 595 0 0,88 7-924 0 0,151-3-136 0 0,-41-7 0 0 0,41 4-102 0 0,-116-13 1594 0 0,-234 1-1 0 0,136 14-3072 0 0,186 1 1515 0 0,34 2 51 0 0,-1 1 0 0 0,0 1 0 0 0,1 2 0 0 0,0 1 1 0 0,0 1-1 0 0,-40 15 0 0 0,43-11-1331 0 0,-49 27 0 0 0,18-4-430 0 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52.577"/>
    </inkml:context>
    <inkml:brush xml:id="br0">
      <inkml:brushProperty name="width" value="0.1" units="cm"/>
      <inkml:brushProperty name="height" value="0.1" units="cm"/>
      <inkml:brushProperty name="color" value="#66CC00"/>
    </inkml:brush>
  </inkml:definitions>
  <inkml:trace contextRef="#ctx0" brushRef="#br0">1535 140 1839 0 0,'0'-1'73'0'0,"0"0"-1"0"0,-1 0 0 0 0,1 0 0 0 0,0 0 0 0 0,-1 0 1 0 0,1 0-1 0 0,-1 0 0 0 0,1 0 0 0 0,-1 1 0 0 0,0-1 1 0 0,1 0-1 0 0,-1 0 0 0 0,0 0 0 0 0,0 1 0 0 0,0-1 1 0 0,1 0-1 0 0,-1 1 0 0 0,0-1 0 0 0,0 0 0 0 0,0 1 1 0 0,0-1-1 0 0,0 1 0 0 0,0 0 0 0 0,-2-1 0 0 0,0 1 291 0 0,0 0 0 0 0,0 0 0 0 0,0 0 0 0 0,0 0 0 0 0,-1 1 0 0 0,-5 1 0 0 0,-7 1-839 0 0,-13-1 1013 0 0,-1-1 1 0 0,0-2 0 0 0,0-1-1 0 0,1-1 1 0 0,-41-10 0 0 0,14 3 190 0 0,0-1 43 0 0,-70-24 0 0 0,98 27-480 0 0,-1 1 0 0 0,0 1 0 0 0,0 1 0 0 0,0 2 0 0 0,-36-1 0 0 0,-306-10 881 0 0,330 10-1121 0 0,1 2-1 0 0,0 1 0 0 0,-42 5 0 0 0,61-1-119 0 0,0 0-1 0 0,1 1 0 0 0,-1 1 0 0 0,1 2 0 0 0,0-1 1 0 0,0 2-1 0 0,-29 17 0 0 0,9 0-257 0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53.829"/>
    </inkml:context>
    <inkml:brush xml:id="br0">
      <inkml:brushProperty name="width" value="0.1" units="cm"/>
      <inkml:brushProperty name="height" value="0.1" units="cm"/>
      <inkml:brushProperty name="color" value="#66CC00"/>
    </inkml:brush>
  </inkml:definitions>
  <inkml:trace contextRef="#ctx0" brushRef="#br0">2709 119 1839 0 0,'-49'-3'1600'0'0,"-15"0"-1062"0"0,1-3 0 0 0,1-3 0 0 0,-89-23 0 0 0,107 20 445 0 0,0 1 0 0 0,-86-8-1 0 0,-93 12 1205 0 0,52-1-1602 0 0,107 2-399 0 0,0 4 1 0 0,-82 6 0 0 0,77 4 5 0 0,-11 2 227 0 0,0-3 1 0 0,-104-5 0 0 0,67-11-35 0 0,11 0-107 0 0,-128 6 0 0 0,-40 9-162 0 0,144-5-88 0 0,26 5-4009 0 0,49 1-502 0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5:55.206"/>
    </inkml:context>
    <inkml:brush xml:id="br0">
      <inkml:brushProperty name="width" value="0.1" units="cm"/>
      <inkml:brushProperty name="height" value="0.1" units="cm"/>
      <inkml:brushProperty name="color" value="#66CC00"/>
    </inkml:brush>
  </inkml:definitions>
  <inkml:trace contextRef="#ctx0" brushRef="#br0">3038 188 1839 0 0,'-1'-2'72'0'0,"0"-8"43"0"0,-1 0 0 0 0,0-1-1 0 0,-6-15 1 0 0,-4 7 2644 0 0,7 16-2507 0 0,0 0-1 0 0,-1 1 1 0 0,1 0 0 0 0,-1 0 0 0 0,0 1 0 0 0,1 0 0 0 0,-1 0 0 0 0,0 0 0 0 0,-7 0-1 0 0,-191-34 519 0 0,141 21 81 0 0,-110-9-1 0 0,104 19-581 0 0,-286 0 226 0 0,-98 22 125 0 0,143-8-83 0 0,169-9-109 0 0,-202-22 0 0 0,-242 1 84 0 0,464 27-561 0 0,41 7-3658 0 0,28-1-441 0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10.130"/>
    </inkml:context>
    <inkml:brush xml:id="br0">
      <inkml:brushProperty name="width" value="0.1" units="cm"/>
      <inkml:brushProperty name="height" value="0.1" units="cm"/>
      <inkml:brushProperty name="color" value="#E71224"/>
    </inkml:brush>
  </inkml:definitions>
  <inkml:trace contextRef="#ctx0" brushRef="#br0">10969 99 3711 0 0,'0'0'594'0'0,"-3"0"-356"0"0,-7 0 2 0 0,8 0 462 0 0,5-5-617 0 0,16-16 3044 0 0,-17-1-477 0 0,-5 21-2252 0 0,-26 0 4000 0 0,26 1-3305 0 0,0 1-775 0 0,-71 24 2273 0 0,58-18-2593 0 0,-1 2 0 0 0,0 1 0 0 0,-5 5 4 0 0,19-11 20 0 0,1 0 30 0 0,-1-2 362 0 0,2-1-335 0 0,0 0 1 0 0,0-1 0 0 0,0 1 0 0 0,-1 0 0 0 0,1 0 0 0 0,0 0 0 0 0,0 0-1 0 0,1 0 1 0 0,-1 0 0 0 0,0 0 0 0 0,-1 3 0 0 0,1-4 16 0 0,-1 3 391 0 0,0-3-458 0 0,0 1 1 0 0,1 0 0 0 0,-1-1-1 0 0,1 1 1 0 0,-1 0 0 0 0,1 0-1 0 0,0 0 1 0 0,-1 0 0 0 0,1 0-1 0 0,-1 2 1 0 0,-99 53 1065 0 0,99-55-1009 0 0,0 0-59 0 0,0-1 1 0 0,0 1-1 0 0,0-1 1 0 0,0 1-1 0 0,0 0 0 0 0,0 0 1 0 0,0 0-1 0 0,0 0 0 0 0,-1 2 1 0 0,-19 8 405 0 0,8-9-131 0 0,8-1-212 0 0,0 0 0 0 0,0-1-1 0 0,0 1 1 0 0,0-1 0 0 0,0 0 0 0 0,0-1 0 0 0,0 1 0 0 0,0-1 0 0 0,0-1 0 0 0,0 1 0 0 0,0-1 0 0 0,0 0 0 0 0,0 0 0 0 0,1 0 0 0 0,-1-1 0 0 0,-5-4 0 0 0,1 2 41 0 0,0-1 0 0 0,-1 1-1 0 0,-15-4 1 0 0,1 0 147 0 0,10 3-105 0 0,0 1 0 0 0,-23-6 1 0 0,-68-4 459 0 0,85 12-571 0 0,0 0-11 0 0,1 1-42 0 0,0-1-11 0 0,-2 0 0 0 0,-5-1 96 0 0,-46 1-1 0 0,26 2-6 0 0,21 1-55 0 0,0 1 0 0 0,-36 5 1 0 0,-3 1-2 0 0,2-3 95 0 0,40-2-75 0 0,0 0-31 0 0,-2 0 20 0 0,-3 1-31 0 0,0 0-11 0 0,0 0 0 0 0,9-1 2 0 0,-8 1 30 0 0,22-4-27 0 0,-1 0-1 0 0,1 0 0 0 0,-1 0 0 0 0,1 1 1 0 0,-1 0-1 0 0,-7 1 0 0 0,-18-1 7 0 0,-2-1 42 0 0,2-2 11 0 0,-45-2 11 0 0,-50-5-20 0 0,42 2-56 0 0,-104 3 0 0 0,26 11 246 0 0,-166-7-162 0 0,239 1-83 0 0,-57-1 0 0 0,113-1 0 0 0,-3 0 0 0 0,-63-7 0 0 0,-175 11 0 0 0,102 2 0 0 0,155-4 0 0 0,-129-6 0 0 0,116 4 0 0 0,0-1 0 0 0,-3 1 0 0 0,-2 0 0 0 0,-30 2 0 0 0,-12 6 0 0 0,-134 29 0 0 0,-57 14 1029 0 0,260-48-941 0 0,-74 9-13 0 0,54-6-75 0 0,-75 6 1429 0 0,79-9-1450 0 0,-456 25-1155 0 0,381-28 1240 0 0,65 0-64 0 0,-4 0 11 0 0,-372-14 42 0 0,69 6 75 0 0,236 8-128 0 0,-38-3 0 0 0,-191 7 5 0 0,292 0 1 0 0,-46-3 20 0 0,-170-22 0 0 0,102 5-25 0 0,-64-19-5 0 0,148 22 38 0 0,-117-9 0 0 0,-115 24-34 0 0,239-4 32 0 0,-120-23 0 0 0,132 20-32 0 0,0 3 0 0 0,0 2 0 0 0,-1 2 0 0 0,-79 11 0 0 0,-26-2 0 0 0,21-13 0 0 0,118 3 0 0 0,-51-1 0 0 0,48 1 0 0 0,-3 0 0 0 0,-1-1 0 0 0,0 0 0 0 0,-90-11 0 0 0,91 9 0 0 0,-48-1 0 0 0,-273-4 0 0 0,225-2 0 0 0,60 4 0 0 0,-108 3 0 0 0,87 11 0 0 0,31-2 0 0 0,-78-2 0 0 0,-113-11 0 0 0,221 8 0 0 0,18 0 0 0 0,-42-1 0 0 0,13-3 0 0 0,14 1 0 0 0,6 2 0 0 0,-1-1 0 0 0,0 2 0 0 0,1 0 0 0 0,-1 0 0 0 0,-19 4 0 0 0,12-1 0 0 0,-40 11 0 0 0,-37 7 0 0 0,84-17 0 0 0,1 1 0 0 0,-1 0 0 0 0,1 1 0 0 0,-25 15 0 0 0,22-13 0 0 0,14-7 0 0 0,-1 0 0 0 0,1 0 0 0 0,0 1 0 0 0,0-1 0 0 0,-1 1 0 0 0,1-1 0 0 0,0 1 0 0 0,0 0 0 0 0,0 0 0 0 0,1 0 0 0 0,-1 0 0 0 0,0 0 0 0 0,1 0 0 0 0,-1 0 0 0 0,1 1 0 0 0,0-1 0 0 0,-2 4 0 0 0,-6 13 0 0 0,1 3 0 0 0,0 4 0 0 0,2 1 0 0 0,1 1 0 0 0,-7 51 0 0 0,10-45 0 0 0,3 6 0 0 0,0-26 0 0 0,-4 42 0 0 0,2-15 0 0 0,2 7 0 0 0,2-2 0 0 0,0 5 0 0 0,-1 1 0 0 0,-2 0 0 0 0,2-1 0 0 0,-1 1 0 0 0,0 6 0 0 0,-1 0 0 0 0,1-1 0 0 0,1 1 0 0 0,0 1 0 0 0,2-2 0 0 0,-1-2 0 0 0,0-3 0 0 0,4 1 0 0 0,4-2 0 0 0,3 1 0 0 0,6 9 0 0 0,8 1 0 0 0,2-11 0 0 0,-22-40 0 0 0,0 0 0 0 0,18 17 0 0 0,20 9-11 0 0,-26-24-31 0 0,33 17 31 0 0,9 5 11 0 0,7-4 0 0 0,-8-7 0 0 0,-2-1 0 0 0,4-4 0 0 0,5-1 0 0 0,9 0 0 0 0,6-1 0 0 0,0 1 0 0 0,-3-2 0 0 0,-10-1 0 0 0,-1-4 0 0 0,10 0 0 0 0,5-3 0 0 0,0-1-11 0 0,2-3-31 0 0,4 0 31 0 0,3-1 11 0 0,-3-2 0 0 0,-9 0 0 0 0,2-1 0 0 0,5 2 0 0 0,2-2 0 0 0,-1 0 0 0 0,3 2 0 0 0,4-2 0 0 0,-2-3 0 0 0,-7-1 0 0 0,-1-1 0 0 0,4-1 0 0 0,-12-1 0 0 0,18-1 0 0 0,6-1 0 0 0,-4 1 0 0 0,-22 3 0 0 0,-4 1 0 0 0,18 2 0 0 0,5 2 0 0 0,-15 2 0 0 0,-4 0 0 0 0,8-1 0 0 0,23-4 0 0 0,-17 1 0 0 0,-9-2 0 0 0,-5 1 0 0 0,-6-1 0 0 0,0 1 0 0 0,1 2 0 0 0,2 2 0 0 0,8 0 0 0 0,17 2 0 0 0,-16-2 0 0 0,-4-1 0 0 0,-2 0 0 0 0,-1 0 0 0 0,17-2 0 0 0,6 3 0 0 0,4 4 0 0 0,1 0 0 0 0,5-2 0 0 0,3-1 0 0 0,-5-1 0 0 0,-12-1 0 0 0,-17 1 0 0 0,-3 2 0 0 0,5 0 0 0 0,22 2 0 0 0,-15 0 0 0 0,-4-2 0 0 0,-1-3 0 0 0,-4 1 0 0 0,4 0 0 0 0,19 1 37 0 0,-2 2 457 0 0,-45-3-177 0 0,-40-1-82 0 0,7 2-359 0 0,93 6-475 0 0,-38-4 332 0 0,13 0 214 0 0,-5-4 53 0 0,-5 0 0 0 0,8 0 228 0 0,-9-2 360 0 0,-28 1-360 0 0,-36 1-352 0 0,6 1-151 0 0,57 2-27 0 0,-38-2 43 0 0,54-1 207 0 0,1-1 52 0 0,-7-3 0 0 0,-3-2 0 0 0,-4-1 0 0 0,17 0 221 0 0,-41 4 55 0 0,-41 2 20 0 0,6 0-74 0 0,60-1-341 0 0,-61 1-148 0 0,1 1-27 0 0,81-4 42 0 0,20 0 201 0 0,-10-1 51 0 0,-13 0 0 0 0,-19 2 31 0 0,-63 2 138 0 0,-1 1 98 0 0,75 2 130 0 0,-73-2-486 0 0,52 6-635 0 0,18 4 673 0 0,1-1 51 0 0,-6-2 0 0 0,-2-2 0 0 0,8-2 0 0 0,4 1 0 0 0,-9 0 0 0 0,9 3 0 0 0,8 1 0 0 0,-1-3 0 0 0,-7-4 0 0 0,-2-4 0 0 0,-6-4 0 0 0,-6-1 0 0 0,0 0 0 0 0,6 1 0 0 0,0-1 0 0 0,6-1 0 0 0,-2 1 0 0 0,-8-3 0 0 0,-6-5 0 0 0,-3-5 0 0 0,-7-3 0 0 0,1-2 0 0 0,-56 22 0 0 0,0-2 0 0 0,0 1 0 0 0,15-13 0 0 0,-18 12 0 0 0,0 0 0 0 0,0 0 0 0 0,7-11 0 0 0,2-9 0 0 0,-8 4 0 0 0,2-7 0 0 0,-6 21 33 0 0,0 1 1 0 0,0-1-1 0 0,-1-1 1 0 0,2-12-1 0 0,1 1 561 0 0,17-53-1274 0 0,-15 46 670 0 0,-1-1-1 0 0,-1 0 0 0 0,-1 0 0 0 0,-1-43 1 0 0,-3 53 10 0 0,-2 0 1 0 0,0 0-1 0 0,0 0 1 0 0,-2 0-1 0 0,0 1 1 0 0,-1-1-1 0 0,-1 1 1 0 0,-10-20-1 0 0,4 13 105 0 0,1-1 0 0 0,1 0 0 0 0,1 0 0 0 0,1-1-1 0 0,-7-46 1 0 0,7 5-731 0 0,-13-68 647 0 0,8 85-21 0 0,8 35 0 0 0,1-1 0 0 0,0 1 0 0 0,2-1 0 0 0,-1 0 0 0 0,1-28 0 0 0,2 37 0 0 0,5-16 0 0 0,-2 12 0 0 0,7-23 9 0 0,-5 20-1 0 0,-1 0 0 0 0,0 0 0 0 0,-1 0 0 0 0,-1 0-1 0 0,0-1 1 0 0,0-21 0 0 0,-3 31-16 0 0,0 0 0 0 0,0 1 1 0 0,0-1-1 0 0,0 1 0 0 0,-1-1 0 0 0,0 1 0 0 0,0-1 0 0 0,0 1 1 0 0,0 0-1 0 0,-1 0 0 0 0,0 0 0 0 0,-3-4 0 0 0,-5-4-72 0 0,-1 2 0 0 0,-17-15-1 0 0,20 19 26 0 0,1-1 0 0 0,0 0 0 0 0,0 0-1 0 0,0-1 1 0 0,1 0 0 0 0,-12-17 0 0 0,13 14-459 0 0,0 0 1 0 0,1 0-1 0 0,0 0 1 0 0,0-1 0 0 0,1 0-1 0 0,1 1 1 0 0,0-2-1 0 0,1 1 1 0 0,0 0-1 0 0,1 0 1 0 0,0 0 0 0 0,1-16-1 0 0,5-14-8442 0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13.308"/>
    </inkml:context>
    <inkml:brush xml:id="br0">
      <inkml:brushProperty name="width" value="0.1" units="cm"/>
      <inkml:brushProperty name="height" value="0.1" units="cm"/>
      <inkml:brushProperty name="color" value="#E71224"/>
    </inkml:brush>
  </inkml:definitions>
  <inkml:trace contextRef="#ctx0" brushRef="#br0">2979 184 8751 0 0,'8'-13'736'0'0,"-7"10"-581"0"0,1 0 0 0 0,0 0 0 0 0,-1 0 1 0 0,1 0-1 0 0,1 0 0 0 0,-1 0 0 0 0,0 0 0 0 0,1 1 0 0 0,-1-1 1 0 0,1 1-1 0 0,0 0 0 0 0,0 0 0 0 0,0 0 0 0 0,0 0 1 0 0,0 0-1 0 0,0 1 0 0 0,0 0 0 0 0,5-2 0 0 0,-1 2 84 0 0,-4 0-53 0 0,1 1 0 0 0,0-1 0 0 0,-1 1 0 0 0,1-1 1 0 0,0 0-1 0 0,-1 0 0 0 0,1-1 0 0 0,-1 1 1 0 0,0-1-1 0 0,7-4 0 0 0,-9-7 3362 0 0,-2 12-3410 0 0,1 0 0 0 0,0 0 0 0 0,0 0 0 0 0,0 0 0 0 0,0 0-1 0 0,0 0 1 0 0,0 0 0 0 0,0 0 0 0 0,0 0 0 0 0,1 0 0 0 0,-1 0 0 0 0,0 0-1 0 0,1 0 1 0 0,-1 0 0 0 0,1 0 0 0 0,0-1 0 0 0,1-1 120 0 0,0-1 0 0 0,0 1 0 0 0,0-1 0 0 0,0 1 0 0 0,-1-1 0 0 0,1 0 0 0 0,-1 0 0 0 0,2-6 0 0 0,-3 9-223 0 0,0-1-1 0 0,0 1 1 0 0,0 0 0 0 0,0 0 0 0 0,-1 0 0 0 0,1 0-1 0 0,0-1 1 0 0,0 1 0 0 0,-1 0 0 0 0,1 0 0 0 0,-1 0-1 0 0,1 0 1 0 0,-1 0 0 0 0,1 0 0 0 0,-1 0 0 0 0,0 0-1 0 0,1 0 1 0 0,-1 0 0 0 0,0 0 0 0 0,0 1 0 0 0,0-1-1 0 0,1 0 1 0 0,-1 0 0 0 0,0 1 0 0 0,0-1 0 0 0,0 0-1 0 0,0 1 1 0 0,0-1 0 0 0,-1 1 0 0 0,1 0 0 0 0,0-1 0 0 0,0 1-1 0 0,-2-1 1 0 0,-7-1 127 0 0,-2 0 1 0 0,1 0-1 0 0,0 1 0 0 0,0 0 1 0 0,-16 1-1 0 0,-61 9 245 0 0,42-4-232 0 0,-105 9 771 0 0,-231 26 552 0 0,-88-7-1116 0 0,239-22-87 0 0,50-1-193 0 0,-211-16-1 0 0,53-23 107 0 0,286 23-166 0 0,-64-17 0 0 0,67 12 10 0 0,-72-7 0 0 0,105 17-29 0 0,-32-2 77 0 0,45 3-67 0 0,0 1-1 0 0,0-1 1 0 0,0 0 0 0 0,0 1 0 0 0,0 0 0 0 0,1 0 0 0 0,-1 0 0 0 0,0 0 0 0 0,-4 3 0 0 0,6-2-18 0 0,0-1 0 0 0,0 1 0 0 0,0 0-1 0 0,0 0 1 0 0,1 0 0 0 0,-1 0 0 0 0,1 1 0 0 0,-1-1 0 0 0,1 0-1 0 0,0 1 1 0 0,0-1 0 0 0,0 1 0 0 0,0-1 0 0 0,0 1 0 0 0,0 4 0 0 0,-5 46 38 0 0,5-42-32 0 0,-3 33-21 0 0,-18 75 0 0 0,-3-22 0 0 0,17-61 0 0 0,-7 39 0 0 0,-3 9 0 0 0,3-12 0 0 0,5-28 0 0 0,-15 74 16 0 0,2-28 261 0 0,-13 57 6 0 0,33-132-279 0 0,3-8 10 0 0,-1 0 1 0 0,0-1-1 0 0,-1 1 0 0 0,1 0 0 0 0,-1-1 0 0 0,-1 0 0 0 0,-4 11 0 0 0,4-13-9 0 0,0 0-1 0 0,1 0 0 0 0,-1 0 1 0 0,1 1-1 0 0,0-1 0 0 0,0 0 0 0 0,1 1 1 0 0,-1 0-1 0 0,1-1 0 0 0,0 1 1 0 0,0 0-1 0 0,1 0 0 0 0,-1 0 1 0 0,1 0-1 0 0,0-1 0 0 0,0 1 0 0 0,2 5 1 0 0,0 1 3 0 0,1-1 1 0 0,0 0 0 0 0,1 0 0 0 0,0 0 0 0 0,0 0-1 0 0,11 16 1 0 0,1-9-9 0 0,43 32 0 0 0,-45-39 0 0 0,1-1 0 0 0,22 10 0 0 0,25 6 0 0 0,3 4 0 0 0,11 4 0 0 0,-3-9 0 0 0,-2-1 0 0 0,-14-8 0 0 0,328 46 0 0 0,-259-46 0 0 0,82 5 0 0 0,-156-18 0 0 0,-1-2 0 0 0,56-8 0 0 0,175-12 0 0 0,-137 13 0 0 0,-22 1 0 0 0,142-13 0 0 0,-144 8 0 0 0,103-15 0 0 0,-141 12 0 0 0,78-18 0 0 0,-137 25 0 0 0,0 0 0 0 0,-1-2 0 0 0,0 0 0 0 0,33-20 0 0 0,-4 4 0 0 0,-39 20 0 0 0,0-1 0 0 0,-1-1 0 0 0,20-13 0 0 0,2-2 10 0 0,-25 17-3 0 0,-1-1 1 0 0,0 1-1 0 0,0-1 0 0 0,-1-1 0 0 0,11-10 0 0 0,4-12 2 0 0,-1-1 0 0 0,21-41 0 0 0,-23 37 41 0 0,42-56 1 0 0,-42 65-49 0 0,-1-2-1 0 0,-1 0 0 0 0,-2-1 1 0 0,0 0-1 0 0,-2-1 0 0 0,-2 0 1 0 0,12-45-1 0 0,-15 54-1 0 0,0 0 0 0 0,2 1 0 0 0,0 0 0 0 0,1 0 0 0 0,21-28 0 0 0,16-25 0 0 0,-45 67 13 0 0,0 0-1 0 0,-1-1 1 0 0,0 1-1 0 0,0-1 1 0 0,-1 0-1 0 0,1 1 1 0 0,-1-1-1 0 0,0 0 1 0 0,-1 0-1 0 0,0 0 1 0 0,0 0 0 0 0,0 0-1 0 0,0 0 1 0 0,-1 0-1 0 0,0 0 1 0 0,0 1-1 0 0,-1-1 1 0 0,1 0-1 0 0,-4-6 1 0 0,2 6-8 0 0,0-1 0 0 0,0 1-1 0 0,-1 0 1 0 0,0 0 0 0 0,0 0 0 0 0,0 0 0 0 0,-1 1-1 0 0,0-1 1 0 0,0 1 0 0 0,-1 1 0 0 0,1-1 0 0 0,-1 1 0 0 0,0 0-1 0 0,0 0 1 0 0,-10-5 0 0 0,-19-4 31 0 0,-1 1-1 0 0,-63-13 1 0 0,-78-3 84 0 0,91 16-71 0 0,-61-4 8 0 0,-29-5-80 0 0,143 15-127 0 0,1-1 1 0 0,-1-2-1 0 0,-37-15 1 0 0,60 20-90 0 0,1-1 0 0 0,-1 0 0 0 0,1 0 0 0 0,0-1 0 0 0,1 0 0 0 0,-15-13 0 0 0,3-4-2745 0 0,6-5-3439 0 0,6 2-2265 0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24.524"/>
    </inkml:context>
    <inkml:brush xml:id="br0">
      <inkml:brushProperty name="width" value="0.1" units="cm"/>
      <inkml:brushProperty name="height" value="0.1" units="cm"/>
      <inkml:brushProperty name="color" value="#E71224"/>
    </inkml:brush>
  </inkml:definitions>
  <inkml:trace contextRef="#ctx0" brushRef="#br0">14090 390 5239 0 0,'1'-11'519'0'0,"-2"7"-479"0"0,0-4 115 0 0,1 8-137 0 0,0-1 0 0 0,0 0 0 0 0,0 1 0 0 0,0-1 0 0 0,0 0 0 0 0,0 0 0 0 0,0 1 0 0 0,-1-1 0 0 0,1 0 0 0 0,0 1 0 0 0,0-1 0 0 0,-1 0 0 0 0,1 1 0 0 0,0-1 0 0 0,-1 1 0 0 0,1-1 0 0 0,0 0 0 0 0,-1 1 0 0 0,1-1 0 0 0,-1 1 0 0 0,1-1 0 0 0,-1 1 0 0 0,1-1 0 0 0,-1 1 0 0 0,0 0 0 0 0,0-1 0 0 0,-17-4 1273 0 0,16 5-652 0 0,0-2 26 0 0,1 2-602 0 0,-26-10 3203 0 0,19 8-3215 0 0,5 1 298 0 0,1 1 0 0 0,0 0 0 0 0,-1 0 0 0 0,1 0 0 0 0,-1 0 1 0 0,1 1-1 0 0,0-1 0 0 0,-1 1 0 0 0,1-1 0 0 0,0 1 0 0 0,-5 2 0 0 0,6-3-595 0 0,-2 1 547 0 0,-1 0-40 0 0,-9 3-22 0 0,9-3-74 0 0,-11 5 87 0 0,12-5-133 0 0,-1-1-45 0 0,0 1 1 0 0,1-1-1 0 0,-1 1 1 0 0,0 0-1 0 0,0 0 1 0 0,-4 2-1 0 0,-11 2 542 0 0,5-3-50 0 0,1-1-39 0 0,1 0 0 0 0,0 1 0 0 0,0 1 0 0 0,0 0 1 0 0,0 1-1 0 0,-17 8 0 0 0,24-10-448 0 0,0-1 1 0 0,0 1-1 0 0,0-1 0 0 0,-1 0 1 0 0,1 0-1 0 0,0-1 0 0 0,-1 0 0 0 0,1 1 1 0 0,0-2-1 0 0,-1 1 0 0 0,1-1 1 0 0,0 0-1 0 0,0 0 0 0 0,-6-2 0 0 0,-28-2 167 0 0,-176 1 898 0 0,186 4-994 0 0,-181 4 825 0 0,165-4-833 0 0,-1-2 0 0 0,-63-10 0 0 0,54 4 4 0 0,-58 1-1 0 0,-48 1 231 0 0,115-1-218 0 0,26 5-100 0 0,1-1 0 0 0,-33-10 1 0 0,-5-1 30 0 0,-77-13 123 0 0,-49-8 33 0 0,158 30-152 0 0,-43-14 1 0 0,-12-3-69 0 0,34 20-25 0 0,-4-8 83 0 0,-1 3-30 0 0,-82 0 0 0 0,-112 3-42 0 0,73-4 103 0 0,50 0-60 0 0,63 5-43 0 0,-220-2 114 0 0,86 7-72 0 0,-88-7 79 0 0,81-3 6 0 0,110 9 12 0 0,-246-11-116 0 0,280 6 46 0 0,-94 5 1 0 0,-54 18-57 0 0,112-9-28 0 0,-98-1 31 0 0,57-4 10 0 0,-239-6 219 0 0,355 0-267 0 0,-158-16 86 0 0,48 0 21 0 0,-252 0 0 0 0,259 15-96 0 0,63 3 0 0 0,-1-2 0 0 0,0-3 0 0 0,-96-19 0 0 0,117 16 530 0 0,-1 2 1 0 0,1 1-1 0 0,-41 2 0 0 0,-14-2-1931 0 0,-210-9 921 0 0,258 11 509 0 0,-45-8 0 0 0,54 5 527 0 0,0 1-1 0 0,-59 2 1 0 0,65 3-1103 0 0,-36-4 0 0 0,-2 0-44 0 0,-157-4 655 0 0,109-3-36 0 0,82 6-16 0 0,-1 1 0 0 0,-37 1 0 0 0,-20 6-21 0 0,-144 11 82 0 0,-16 9-9 0 0,-114 22-64 0 0,249-25 0 0 0,-158 28 0 0 0,69-13 0 0 0,121-25 0 0 0,17-3 0 0 0,-31 9 15 0 0,-152 20 34 0 0,113-20-49 0 0,8 0 0 0 0,-11-2 0 0 0,-134 5 0 0 0,59-9 36 0 0,-2 0-8 0 0,-77-12 36 0 0,215-1-64 0 0,-101 5 0 0 0,86 3 32 0 0,-118-10 0 0 0,-57-19 32 0 0,94 22-64 0 0,-10 1 0 0 0,125 0 0 0 0,-347 6 0 0 0,329 0 0 0 0,31-2 0 0 0,-51-3 0 0 0,43-1 0 0 0,-91 12 0 0 0,55-4 0 0 0,74-6 0 0 0,-1 1 0 0 0,1 0 0 0 0,-25 9 0 0 0,33-9 0 0 0,0 0 0 0 0,0 1 0 0 0,1 0 0 0 0,-1 0 0 0 0,1 1 0 0 0,0 0 0 0 0,0 1 0 0 0,-8 7 0 0 0,10-6-8 0 0,1 1-1 0 0,-1 0 1 0 0,1 0 0 0 0,1 0-1 0 0,-1 1 1 0 0,1-1-1 0 0,1 1 1 0 0,-5 18 0 0 0,2-11 19 0 0,2 2-11 0 0,1-1 1 0 0,0 1-1 0 0,1 0 1 0 0,1 0-1 0 0,2 33 1 0 0,-1 17-68 0 0,0-27 67 0 0,0-14 0 0 0,-5 40 0 0 0,1-13 0 0 0,2 1 0 0 0,2-1 0 0 0,10 74 0 0 0,-4-95-12 0 0,1-1-1 0 0,1 0 1 0 0,2 0-1 0 0,1-1 1 0 0,26 50-1 0 0,-35-77-1 0 0,5 11 4 0 0,1-1 0 0 0,1 0 0 0 0,0 0 0 0 0,11 12 0 0 0,-7-16-32 0 0,45 27 20 0 0,-40-27 1 0 0,32 13 0 0 0,-29-15 15 0 0,28 5 1 0 0,21-1 5 0 0,-2-6 0 0 0,8-2-53 0 0,-18-2 42 0 0,11-2 11 0 0,0 1 0 0 0,-2-2 0 0 0,1-3 0 0 0,6 0 0 0 0,2-1 0 0 0,-7 1 0 0 0,0 0 0 0 0,-3 3 0 0 0,3-1 0 0 0,-6 0 0 0 0,23 2 0 0 0,33 0 0 0 0,-62 0 0 0 0,15-2 0 0 0,-6-3 0 0 0,4 0 0 0 0,0 7 0 0 0,4 4 0 0 0,2-1 0 0 0,0-2 0 0 0,-13-2 0 0 0,-26-4 0 0 0,27 1 0 0 0,7-2 0 0 0,-2 0 0 0 0,4-1 0 0 0,7-2 0 0 0,-2 0 0 0 0,-10 4 0 0 0,0 0 0 0 0,13-1 0 0 0,21-3 0 0 0,-72 5 0 0 0,31-2 0 0 0,6-3 0 0 0,2-2 0 0 0,-4-2 0 0 0,-1 4 0 0 0,21 0 53 0 0,-22 5-42 0 0,14 3-11 0 0,-43-1 0 0 0,73 4 0 0 0,-30 2 0 0 0,7 2 0 0 0,-4 0 0 0 0,1 1 0 0 0,1 1 0 0 0,-7 2 0 0 0,5-1 0 0 0,4 0 0 0 0,4 1 0 0 0,-7-2 11 0 0,-50-6 31 0 0,43 6-31 0 0,13-1-11 0 0,0 0 0 0 0,-6 2 0 0 0,4 0 0 0 0,-3-2 0 0 0,-4-7 0 0 0,11 3 0 0 0,8 5 0 0 0,-3 0 0 0 0,-17-4 0 0 0,-6 2 0 0 0,0-1 0 0 0,4-2 0 0 0,-1 1 0 0 0,2 1 0 0 0,2 0 0 0 0,1-1 0 0 0,2 0 0 0 0,1 1 0 0 0,-2-2 0 0 0,-5 0 0 0 0,-1 1 0 0 0,9-1 0 0 0,4-1 0 0 0,0-2 0 0 0,0-3 0 0 0,0 1 0 0 0,2-2 0 0 0,-4 3 0 0 0,-8 1 0 0 0,0 1 0 0 0,1-2 0 0 0,1 0 0 0 0,1 0 0 0 0,29 0 53 0 0,-42-1-42 0 0,14 0-11 0 0,1 0 0 0 0,-8-1 0 0 0,-1-4 48 0 0,-10 2 201 0 0,-51 2 87 0 0,2 0 15 0 0,38-1-94 0 0,-38 1-395 0 0,-2 1-170 0 0,37-3-39 0 0,-37 3 43 0 0,3 0 203 0 0,58 0 90 0 0,19 2 11 0 0,0-2 0 0 0,-1-2 0 0 0,-6 1 0 0 0,-9 0 0 0 0,2 5 0 0 0,0 1 0 0 0,1 1 0 0 0,15 3 0 0 0,-5 2 0 0 0,-3-2 0 0 0,0 1 0 0 0,-1 0 0 0 0,-2-2 0 0 0,8-1 0 0 0,6 1 0 0 0,-3-5 0 0 0,1-1 0 0 0,1-2 0 0 0,-16 2 0 0 0,-3 2 0 0 0,6 4 0 0 0,5-3 0 0 0,-1-4 0 0 0,-10-3 0 0 0,81-7 0 0 0,-89 5 0 0 0,21 3 0 0 0,-13 1 0 0 0,2 2 0 0 0,1-5 0 0 0,1-4 0 0 0,-8 0 0 0 0,8-2 0 0 0,-11 1 0 0 0,-29 4 0 0 0,37-1 0 0 0,5 0 0 0 0,-3 1 0 0 0,-8 2 0 0 0,-1-2 0 0 0,8-1 0 0 0,6 2 0 0 0,1 2 0 0 0,-1-3 0 0 0,-2 1 0 0 0,-3-1 0 0 0,1 1 0 0 0,-2 4 0 0 0,-5-1 0 0 0,1 1 0 0 0,8 5 0 0 0,1 4 0 0 0,-65-7 0 0 0,105 13 0 0 0,-39-8 0 0 0,-14 1 0 0 0,6 0 0 0 0,-55-7 2 0 0,53-2 49 0 0,-11-2-40 0 0,7-4-11 0 0,-1-3 0 0 0,-45 4 0 0 0,-14 3 0 0 0,0 1 0 0 0,0 0 0 0 0,13 0 0 0 0,201 1 0 0 0,-105 2 0 0 0,-55 0 0 0 0,9 1 0 0 0,-3-5 0 0 0,-53 1 0 0 0,-12 1 0 0 0,0-1 0 0 0,1 0 0 0 0,-1 0 0 0 0,0 0 0 0 0,0-1 0 0 0,0 0 0 0 0,9-4 0 0 0,-10 4 0 0 0,5-1 0 0 0,-1-1 0 0 0,1 0 0 0 0,0-1 0 0 0,-1 0 0 0 0,11-8 0 0 0,-18 11 0 0 0,0-1 0 0 0,0 1 0 0 0,0 0 0 0 0,-1-1 0 0 0,1 0 0 0 0,-1 1 0 0 0,1-1 0 0 0,-1 0 0 0 0,0 0 0 0 0,0 0 0 0 0,0 0 0 0 0,-1 0 0 0 0,1 0 0 0 0,-1 0 0 0 0,1-5 0 0 0,-3-49 0 0 0,-34-191 0 0 0,18 131 0 0 0,17 99 0 0 0,1 1 0 0 0,0 0 0 0 0,2-1 0 0 0,5-31 0 0 0,0 9 28 0 0,-2-1 0 0 0,-2 0 0 0 0,-2-54 0 0 0,-2 60-25 0 0,1-1-1 0 0,2 1 1 0 0,1 0 0 0 0,2 0-1 0 0,11-39 1 0 0,-11 57 1 0 0,0 4 14 0 0,-1-1-1 0 0,0 0 1 0 0,1-15-1 0 0,-5 25-13 0 0,0-1 0 0 0,0 1 0 0 0,0-1 0 0 0,0 0 0 0 0,-1 1-1 0 0,1-1 1 0 0,-1 1 0 0 0,-1-1 0 0 0,1 1 0 0 0,-1-1 0 0 0,1 1-1 0 0,-1 0 1 0 0,-4-6 0 0 0,-6-12 19 0 0,-12-28-1 0 0,5 10-3 0 0,9 21-10 0 0,6 13-3 0 0,0 0 0 0 0,1-1 0 0 0,0 1 0 0 0,0-1 0 0 0,1 1 1 0 0,0-1-1 0 0,0 0 0 0 0,-2-11 0 0 0,4 18-72 0 0,0-1 0 0 0,0 0 0 0 0,1 1 0 0 0,-1-1-1 0 0,0 1 1 0 0,0-1 0 0 0,0 0 0 0 0,0 1 0 0 0,1-1 0 0 0,-1 1 0 0 0,0-1 0 0 0,0 1 0 0 0,1-1 0 0 0,-1 1-1 0 0,0-1 1 0 0,1 1 0 0 0,-1-1 0 0 0,1 1 0 0 0,-1-1 0 0 0,1 1 0 0 0,-1 0 0 0 0,0-1 0 0 0,1 1-1 0 0,0 0 1 0 0,-1-1 0 0 0,1 1 0 0 0,-1 0 0 0 0,1 0 0 0 0,-1-1 0 0 0,1 1 0 0 0,0 0 0 0 0,0 0-1 0 0,5-3-1216 0 0,-1-2-644 0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27.085"/>
    </inkml:context>
    <inkml:brush xml:id="br0">
      <inkml:brushProperty name="width" value="0.1" units="cm"/>
      <inkml:brushProperty name="height" value="0.1" units="cm"/>
      <inkml:brushProperty name="color" value="#E71224"/>
    </inkml:brush>
  </inkml:definitions>
  <inkml:trace contextRef="#ctx0" brushRef="#br0">3 320 8983 0 0,'-1'-1'48'0'0,"1"-1"0"0"0,0 1-1 0 0,-1-1 1 0 0,1 1 0 0 0,0 0-1 0 0,0-1 1 0 0,0 1 0 0 0,0-1 0 0 0,0 1-1 0 0,0-1 1 0 0,0 1 0 0 0,0-1-1 0 0,1 1 1 0 0,-1-1 0 0 0,0 1-1 0 0,1 0 1 0 0,0-1 0 0 0,-1 1-1 0 0,2-2 1 0 0,0 1 88 0 0,0-1 0 0 0,1 1 0 0 0,-1 0 0 0 0,1 0 0 0 0,0 1 0 0 0,-1-1 0 0 0,5-2 0 0 0,3-1 138 0 0,-7 3-210 0 0,1 0-1 0 0,0 0 0 0 0,0 0 1 0 0,-1 0-1 0 0,1 1 0 0 0,0 0 0 0 0,1 0 1 0 0,-1 0-1 0 0,0 0 0 0 0,0 0 1 0 0,0 1-1 0 0,1 0 0 0 0,-1 0 0 0 0,0 0 1 0 0,8 2-1 0 0,-9-1 52 0 0,0 0 0 0 0,-1 0 0 0 0,1 0-1 0 0,-1 0 1 0 0,1 1 0 0 0,-1-1 0 0 0,0 1 0 0 0,0 0 0 0 0,1 0 0 0 0,-1 0-1 0 0,0 0 1 0 0,-1 0 0 0 0,1 0 0 0 0,0 0 0 0 0,0 1 0 0 0,-1-1-1 0 0,0 1 1 0 0,1-1 0 0 0,-1 1 0 0 0,0-1 0 0 0,0 1 0 0 0,-1 0 0 0 0,1 0-1 0 0,0 3 1 0 0,8 36 899 0 0,-2 0-1 0 0,3 77 0 0 0,-11-106-725 0 0,-1 0 0 0 0,0 0 0 0 0,0 0 0 0 0,-2 0 0 0 0,1 0 0 0 0,-2-1 0 0 0,0 1 0 0 0,-9 16 0 0 0,21-88 571 0 0,30-67-751 0 0,0 1-51 0 0,-31 98-46 0 0,2 0-1 0 0,1 0 0 0 0,2 1 1 0 0,22-42-1 0 0,-25 54-17 0 0,1 0 0 0 0,1 0 0 0 0,0 1-1 0 0,1 0 1 0 0,0 1 0 0 0,1 0 0 0 0,0 1 0 0 0,1 0-1 0 0,15-10 1 0 0,-22 18 3 0 0,0 0 0 0 0,0 0 0 0 0,0 1 0 0 0,1-1 0 0 0,-1 1 0 0 0,1 1-1 0 0,-1-1 1 0 0,1 1 0 0 0,0 0 0 0 0,-1 1 0 0 0,1-1 0 0 0,0 1 0 0 0,0 1 0 0 0,-1-1 0 0 0,1 1 0 0 0,0 0-1 0 0,-1 1 1 0 0,1 0 0 0 0,-1 0 0 0 0,0 0 0 0 0,1 0 0 0 0,-1 1 0 0 0,0 0 0 0 0,-1 1 0 0 0,1-1 0 0 0,0 1-1 0 0,-1 0 1 0 0,7 7 0 0 0,-6-5 57 0 0,0-1 0 0 0,-1 1 0 0 0,1 0-1 0 0,-1 0 1 0 0,-1 0 0 0 0,1 1 0 0 0,-1 0 0 0 0,0 0-1 0 0,-1 0 1 0 0,0 0 0 0 0,0 0 0 0 0,0 1-1 0 0,-1-1 1 0 0,0 1 0 0 0,-1 0 0 0 0,1 0 0 0 0,-1-1-1 0 0,-1 1 1 0 0,0 0 0 0 0,0 0 0 0 0,0 0 0 0 0,-1 0-1 0 0,-3 14 1 0 0,-3-3 116 0 0,0 0 0 0 0,-1 0 0 0 0,-1 0 0 0 0,-1-1 0 0 0,0-1-1 0 0,-1 1 1 0 0,-1-2 0 0 0,-25 27 0 0 0,23-34-100 0 0,14-8-65 0 0,0-1 0 0 0,-1 0-1 0 0,1 0 1 0 0,0 0 0 0 0,-1 0 0 0 0,1 0-1 0 0,0 0 1 0 0,0 0 0 0 0,-1 0-1 0 0,1 0 1 0 0,0-1 0 0 0,-1 1-1 0 0,1 0 1 0 0,0 0 0 0 0,0 0-1 0 0,-1 0 1 0 0,1 0 0 0 0,0 0 0 0 0,0 0-1 0 0,-1-1 1 0 0,1 1 0 0 0,0 0-1 0 0,0 0 1 0 0,0 0 0 0 0,-1-1-1 0 0,1 1 1 0 0,0 0 0 0 0,0 0-1 0 0,-1-1 1 0 0,1-1 10 0 0,-1 0-1 0 0,1 0 0 0 0,-1-1 1 0 0,1 1-1 0 0,0 0 1 0 0,0 0-1 0 0,0 0 1 0 0,0 0-1 0 0,0-1 1 0 0,1-2-1 0 0,1-11-25 0 0,2 1 0 0 0,-1 0 0 0 0,2 0 0 0 0,0 1 0 0 0,1-1 0 0 0,0 1 0 0 0,16-25 0 0 0,-18 34 8 0 0,-1 0 0 0 0,0 0 0 0 0,1 0 0 0 0,0 1 0 0 0,0-1 0 0 0,0 1 0 0 0,1 0 0 0 0,0 0 0 0 0,-1 0 0 0 0,1 1 0 0 0,0 0 0 0 0,1 0 0 0 0,-1 0 0 0 0,1 1 0 0 0,-1-1 0 0 0,1 1 0 0 0,0 1 0 0 0,-1-1 0 0 0,1 1 0 0 0,0 0 0 0 0,0 0 0 0 0,0 1 0 0 0,7 0 0 0 0,13 1 3 0 0,30-3 1 0 0,-39 0-11 0 0,0 2 1 0 0,-1 0-1 0 0,1 0 1 0 0,0 2 0 0 0,30 6-1 0 0,-38-5 14 0 0,-2-2-7 0 0,0 1-1 0 0,0 0 1 0 0,0 0 0 0 0,-1 1-1 0 0,1-1 1 0 0,-1 2 0 0 0,0-1-1 0 0,0 1 1 0 0,0 0 0 0 0,0 0-1 0 0,-1 0 1 0 0,9 9 0 0 0,-6-2 95 0 0,-1 0 0 0 0,-1 1 0 0 0,1-1 1 0 0,-2 1-1 0 0,0 1 0 0 0,0-1 0 0 0,-1 1 0 0 0,4 24 1 0 0,3 7 228 0 0,-6-30-267 0 0,-1 1 0 0 0,-1-1 0 0 0,0 1 0 0 0,-1-1 0 0 0,-1 1 0 0 0,0 0 0 0 0,-1 0 0 0 0,-2 15 0 0 0,3-19-1211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34.029"/>
    </inkml:context>
    <inkml:brush xml:id="br0">
      <inkml:brushProperty name="width" value="0.1" units="cm"/>
      <inkml:brushProperty name="height" value="0.1" units="cm"/>
      <inkml:brushProperty name="color" value="#66CC00"/>
    </inkml:brush>
  </inkml:definitions>
  <inkml:trace contextRef="#ctx0" brushRef="#br0">3502 20 1375 0 0,'13'-13'705'0'0,"-13"13"-677"0"0,0-1 1 0 0,1 1-1 0 0,-1 0 0 0 0,0 0 0 0 0,0 0 0 0 0,0 0 0 0 0,1 0 0 0 0,-1-1 0 0 0,0 1 0 0 0,0 0 0 0 0,1 0 0 0 0,-1 0 0 0 0,0 0 0 0 0,0 0 0 0 0,1 0 0 0 0,-1 0 0 0 0,0 0 0 0 0,0 0 0 0 0,1 0 0 0 0,-1 0 0 0 0,0 0 1 0 0,0 0-1 0 0,1 0 0 0 0,-1 0 0 0 0,0 0 0 0 0,0 0 0 0 0,1 0 0 0 0,-1 0 0 0 0,0 0 0 0 0,0 1 0 0 0,1-1 0 0 0,-1 0 0 0 0,0 0 0 0 0,0 0 0 0 0,1 0 0 0 0,-1 0 0 0 0,0 1 0 0 0,0-1 0 0 0,0 0 0 0 0,0 0 0 0 0,1 0 1 0 0,-1 1-1 0 0,0-1 0 0 0,0 0 0 0 0,0 0 0 0 0,0 1 0 0 0,0-1 0 0 0,0 0 0 0 0,0 0 0 0 0,0 1 0 0 0,0-1 0 0 0,1 0 0 0 0,-1 0 0 0 0,0 1 0 0 0,0-1 0 0 0,0 0 0 0 0,0 0 0 0 0,-1 1 0 0 0,1-1 0 0 0,0 1 0 0 0,0-2-3 0 0,0 1-1 0 0,0-1 0 0 0,0 1 0 0 0,0-1 0 0 0,0 1 1 0 0,0-1-1 0 0,-1 0 0 0 0,1 1 0 0 0,0-1 0 0 0,0 1 0 0 0,0 0 1 0 0,-1-1-1 0 0,1 1 0 0 0,0-1 0 0 0,-1 1 0 0 0,1-1 0 0 0,0 1 1 0 0,-1 0-1 0 0,1-1 0 0 0,-1 1 0 0 0,1 0 0 0 0,-1-1 1 0 0,1 1-1 0 0,-1 0 0 0 0,1 0 0 0 0,-1-1 0 0 0,1 1 0 0 0,-1 0 1 0 0,1 0-1 0 0,-1 0 0 0 0,1 0 0 0 0,-1 0 0 0 0,1-1 1 0 0,-1 1-1 0 0,1 0 0 0 0,-1 0 0 0 0,1 0 0 0 0,-1 1 0 0 0,-1-1 1 0 0,1 0 128 0 0,-1 0 1 0 0,1 1 0 0 0,-1-1-1 0 0,0 0 1 0 0,1 1 0 0 0,-1 0-1 0 0,1-1 1 0 0,-1 1-1 0 0,1 0 1 0 0,-1 0 0 0 0,1 0-1 0 0,0-1 1 0 0,-1 2 0 0 0,-1 0-1 0 0,-11 17 279 0 0,0 0 0 0 0,-16 29 0 0 0,1 1-397 0 0,28-48-13 0 0,1 0 1 0 0,-1 0-1 0 0,1 0 1 0 0,-1-1-1 0 0,1 1 0 0 0,-1 0 1 0 0,0 0-1 0 0,1 0 0 0 0,-1-1 1 0 0,0 1-1 0 0,0 0 1 0 0,0-1-1 0 0,1 1 0 0 0,-1-1 1 0 0,0 1-1 0 0,0-1 1 0 0,0 1-1 0 0,0-1 0 0 0,0 0 1 0 0,0 1-1 0 0,0-1 0 0 0,-1 0 1 0 0,0 0 148 0 0,0-1 1 0 0,1 1-1 0 0,-1-1 1 0 0,0 1-1 0 0,1-1 1 0 0,-1 0-1 0 0,1 0 1 0 0,0 0-1 0 0,-1 0 1 0 0,-1-2 0 0 0,-7-4 703 0 0,7 7-836 0 0,1 0-1 0 0,-1 0 1 0 0,1 1-1 0 0,-1-1 1 0 0,1 1-1 0 0,0-1 1 0 0,-1 1-1 0 0,1 0 1 0 0,0 0-1 0 0,-1 0 0 0 0,1 0 1 0 0,0 1-1 0 0,0-1 1 0 0,0 0-1 0 0,-2 3 1 0 0,-8 2-31 0 0,6-3-8 0 0,0-2 0 0 0,0 1-1 0 0,0-1 1 0 0,0 0 0 0 0,0 0 0 0 0,0 0-1 0 0,0-1 1 0 0,0 0 0 0 0,0 0-1 0 0,-10-2 1 0 0,-7-2 124 0 0,-34-11-1 0 0,14 3 196 0 0,8 5-165 0 0,0 2 1 0 0,0 2-1 0 0,-68 1 0 0 0,-105 21 117 0 0,4-1-140 0 0,-152-32 235 0 0,133-1-10 0 0,62 8-257 0 0,-298 2 226 0 0,343 7-292 0 0,-125-15 0 0 0,7 1 38 0 0,175 11-49 0 0,-116 16 1 0 0,92-3-276 0 0,2 4 0 0 0,0 4 0 0 0,-78 30 0 0 0,108-30-925 0 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27.663"/>
    </inkml:context>
    <inkml:brush xml:id="br0">
      <inkml:brushProperty name="width" value="0.1" units="cm"/>
      <inkml:brushProperty name="height" value="0.1" units="cm"/>
      <inkml:brushProperty name="color" value="#E71224"/>
    </inkml:brush>
  </inkml:definitions>
  <inkml:trace contextRef="#ctx0" brushRef="#br0">65 168 5527 0 0,'-4'-1'457'0'0,"-23"0"-710"0"0,26 1 474 0 0,0 0-1 0 0,0 1 0 0 0,0-1 0 0 0,0 0 0 0 0,0 0 0 0 0,0 0 1 0 0,0 1-1 0 0,0-1 0 0 0,0 1 0 0 0,0-1 0 0 0,0 1 0 0 0,0-1 1 0 0,0 1-1 0 0,0-1 0 0 0,1 1 0 0 0,-1 0 0 0 0,0-1 0 0 0,0 1 1 0 0,1 0-1 0 0,-1 0 0 0 0,1 0 0 0 0,-2 1 0 0 0,0 4-174 0 0,-1 0 1 0 0,1 0-1 0 0,1 0 0 0 0,-1 0 0 0 0,1 1 0 0 0,0-1 0 0 0,1 0 0 0 0,-1 1 0 0 0,1-1 0 0 0,1 0 0 0 0,-1 1 1 0 0,1-1-1 0 0,0 0 0 0 0,0 0 0 0 0,1 0 0 0 0,0 1 0 0 0,0-2 0 0 0,3 8 0 0 0,-3-10 150 0 0,-1 0-1 0 0,1 1 1 0 0,0-1 0 0 0,-1 0-1 0 0,2 0 1 0 0,-1 0-1 0 0,0 0 1 0 0,1 0-1 0 0,-1 0 1 0 0,1-1 0 0 0,0 0-1 0 0,0 1 1 0 0,0-1-1 0 0,0 0 1 0 0,0 0-1 0 0,0 0 1 0 0,1-1 0 0 0,-1 1-1 0 0,0-1 1 0 0,1 0-1 0 0,0 0 1 0 0,-1 0-1 0 0,1 0 1 0 0,-1-1 0 0 0,1 1-1 0 0,6-1 1 0 0,-4-1-92 0 0,1 0 0 0 0,-1 0 1 0 0,1 0-1 0 0,-1-1 0 0 0,0 0 1 0 0,1 0-1 0 0,-1 0 0 0 0,0-1 1 0 0,0 0-1 0 0,-1 0 0 0 0,1-1 1 0 0,-1 0-1 0 0,1 0 0 0 0,5-5 1 0 0,-3 1-84 0 0,-1 0 1 0 0,1-1-1 0 0,-2 0 1 0 0,1 0-1 0 0,-1 0 1 0 0,0-1-1 0 0,-1 0 1 0 0,0 0 0 0 0,-1 0-1 0 0,0-1 1 0 0,2-11-1 0 0,-2 5 9 0 0,0-1-1 0 0,-2 0 0 0 0,0-1 1 0 0,-1 1-1 0 0,-4-36 0 0 0,3 52-29 0 0,0 0 1 0 0,0 0-1 0 0,0-1 0 0 0,0 1 0 0 0,-1 0 1 0 0,1 1-1 0 0,-1-1 0 0 0,0 0 0 0 0,0 0 1 0 0,1 0-1 0 0,-1 0 0 0 0,0 0 0 0 0,0 1 1 0 0,-1-1-1 0 0,1 0 0 0 0,0 1 0 0 0,-1-1 1 0 0,1 1-1 0 0,-1-1 0 0 0,1 1 0 0 0,-1 0 0 0 0,-1-1 1 0 0,0 1-2 0 0,1 0 0 0 0,-1 0 0 0 0,0 0 0 0 0,1 1 0 0 0,-1-1 0 0 0,0 1 0 0 0,0 0 0 0 0,1 0 1 0 0,-1 0-1 0 0,0 0 0 0 0,0 0 0 0 0,1 1 0 0 0,-1-1 0 0 0,-3 2 0 0 0,-2 1 16 0 0,0-1-1 0 0,0 2 1 0 0,0-1 0 0 0,1 1-1 0 0,-1 0 1 0 0,1 1 0 0 0,0 0 0 0 0,1 0-1 0 0,-13 12 1 0 0,14-11 37 0 0,0 0 0 0 0,0 1 1 0 0,1-1-1 0 0,0 1 0 0 0,0 0 0 0 0,1 0 0 0 0,0 1 1 0 0,0-1-1 0 0,0 1 0 0 0,1-1 0 0 0,0 1 1 0 0,1 0-1 0 0,0 0 0 0 0,0 0 0 0 0,1 0 1 0 0,0-1-1 0 0,0 1 0 0 0,3 16 0 0 0,0-11 123 0 0,0-1 0 0 0,1 1 0 0 0,1-1 0 0 0,0 0 0 0 0,0 0 0 0 0,1 0 0 0 0,1-1 0 0 0,0 0 0 0 0,0 0 0 0 0,17 17 0 0 0,-11-14-18 0 0,1-1 0 0 0,0 0 0 0 0,1-1 0 0 0,0 0-1 0 0,1-1 1 0 0,0-1 0 0 0,32 15 0 0 0,-33-19-134 0 0,0-1 1 0 0,0 0-1 0 0,0-1 0 0 0,0-1 1 0 0,1 0-1 0 0,-1-1 0 0 0,1-1 1 0 0,0 0-1 0 0,30-4 0 0 0,-31 2-186 0 0,0-2-1 0 0,0 0 1 0 0,-1-1-1 0 0,17-6 1 0 0,-18 5-1213 0 0,0-2 1 0 0,17-10-1 0 0,-12 5-616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28.133"/>
    </inkml:context>
    <inkml:brush xml:id="br0">
      <inkml:brushProperty name="width" value="0.1" units="cm"/>
      <inkml:brushProperty name="height" value="0.1" units="cm"/>
      <inkml:brushProperty name="color" value="#E71224"/>
    </inkml:brush>
  </inkml:definitions>
  <inkml:trace contextRef="#ctx0" brushRef="#br0">20 260 11887 0 0,'-1'0'29'0'0,"1"0"-1"0"0,-1 0 0 0 0,0 0 0 0 0,1-1 1 0 0,-1 1-1 0 0,1 0 0 0 0,-1 0 1 0 0,1 0-1 0 0,-1 0 0 0 0,0 0 0 0 0,1 0 1 0 0,-1 0-1 0 0,1 0 0 0 0,-1 0 0 0 0,1 1 1 0 0,-1-1-1 0 0,0 0 0 0 0,1 0 1 0 0,-1 0-1 0 0,1 1 0 0 0,-1-1 0 0 0,1 0 1 0 0,-1 1-1 0 0,1-1 0 0 0,-1 0 1 0 0,1 1-1 0 0,-1-1 0 0 0,1 0 0 0 0,0 1 1 0 0,-1-1-1 0 0,1 1 0 0 0,0-1 1 0 0,-1 1-1 0 0,1-1 0 0 0,0 1 0 0 0,-1-1 1 0 0,1 1-1 0 0,0 0 0 0 0,2 28 187 0 0,3-14-186 0 0,-1 1 0 0 0,13 26 0 0 0,-9-25 1 0 0,9 34-1 0 0,-12-23 1036 0 0,-1 0 0 0 0,-1-1 0 0 0,-3 52 0 0 0,0-40-454 0 0,-9-73-154 0 0,-28-122 336 0 0,31 123-436 0 0,2 0 0 0 0,-1-59 0 0 0,6 77-150 0 0,0 0 1 0 0,0 0-1 0 0,2 1 0 0 0,0-1 1 0 0,0 0-1 0 0,10-24 0 0 0,-8 29-91 0 0,0 1 0 0 0,0 0-1 0 0,1 0 1 0 0,0 0 0 0 0,0 1 0 0 0,1-1-1 0 0,0 2 1 0 0,1-1 0 0 0,0 1-1 0 0,11-9 1 0 0,-6 7-74 0 0,0 1 1 0 0,1 0-1 0 0,0 0 0 0 0,25-8 1 0 0,-31 13-59 0 0,0 0 1 0 0,0 1 0 0 0,1 0 0 0 0,-1 1 0 0 0,0 0-1 0 0,1 0 1 0 0,-1 1 0 0 0,1 0 0 0 0,-1 0-1 0 0,12 2 1 0 0,-18-1-47 0 0,0 0 1 0 0,1-1-1 0 0,-1 1 0 0 0,0 0 0 0 0,0 0 1 0 0,-1 0-1 0 0,1 1 0 0 0,0-1 0 0 0,0 0 0 0 0,0 1 1 0 0,-1-1-1 0 0,1 1 0 0 0,-1-1 0 0 0,1 1 1 0 0,-1 0-1 0 0,0-1 0 0 0,0 1 0 0 0,1 0 0 0 0,-1 0 1 0 0,0 2-1 0 0,2 3-591 0 0,-1-1 0 0 0,0 1 0 0 0,0 0-1 0 0,-1-1 1 0 0,1 9 0 0 0,0 1-1155 0 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28.712"/>
    </inkml:context>
    <inkml:brush xml:id="br0">
      <inkml:brushProperty name="width" value="0.1" units="cm"/>
      <inkml:brushProperty name="height" value="0.1" units="cm"/>
      <inkml:brushProperty name="color" value="#E71224"/>
    </inkml:brush>
  </inkml:definitions>
  <inkml:trace contextRef="#ctx0" brushRef="#br0">283 107 6559 0 0,'2'-2'195'0'0,"1"0"1"0"0,-1 0-1 0 0,-1 0 0 0 0,1 0 0 0 0,0 0 0 0 0,-1-1 0 0 0,1 1 0 0 0,-1-1 0 0 0,0 1 0 0 0,1-1 0 0 0,-1 1 0 0 0,0-1 0 0 0,-1 0 0 0 0,1 0 0 0 0,0 1 0 0 0,-1-1 0 0 0,0 0 0 0 0,0 0 1 0 0,1 0-1 0 0,-2 0 0 0 0,1 1 0 0 0,0-1 0 0 0,0 0 0 0 0,-2-4 0 0 0,1 4-55 0 0,-1 1-1 0 0,1-1 1 0 0,-1 1 0 0 0,1 0-1 0 0,-1 0 1 0 0,0-1 0 0 0,0 1-1 0 0,0 0 1 0 0,0 0 0 0 0,0 1-1 0 0,-1-1 1 0 0,1 0 0 0 0,0 1-1 0 0,-1-1 1 0 0,1 1 0 0 0,-1 0-1 0 0,0 0 1 0 0,1 0 0 0 0,-1 0-1 0 0,0 0 1 0 0,0 1 0 0 0,1-1-1 0 0,-1 1 1 0 0,0 0 0 0 0,-3 0-1 0 0,-1 0-24 0 0,-1 0 1 0 0,0 0-1 0 0,1 1 0 0 0,-1 0 0 0 0,1 0 0 0 0,-1 1 0 0 0,1 0 1 0 0,0 0-1 0 0,-1 1 0 0 0,1 0 0 0 0,-11 6 0 0 0,9-3 20 0 0,0 1-1 0 0,0-1 0 0 0,0 1 0 0 0,1 1 0 0 0,0 0 1 0 0,1 0-1 0 0,-11 14 0 0 0,10-10 45 0 0,0 1-1 0 0,1-1 1 0 0,0 2-1 0 0,1-1 0 0 0,0 0 1 0 0,1 1-1 0 0,1 0 1 0 0,0 1-1 0 0,1-1 1 0 0,0 0-1 0 0,1 1 1 0 0,1 20-1 0 0,1-26-94 0 0,0-1 0 0 0,1 1-1 0 0,1-1 1 0 0,-1 0-1 0 0,2 0 1 0 0,-1 1 0 0 0,1-1-1 0 0,0-1 1 0 0,0 1 0 0 0,6 9-1 0 0,-5-11 6 0 0,0-1 0 0 0,1 1 0 0 0,-1-1-1 0 0,1 0 1 0 0,0-1 0 0 0,0 1 0 0 0,1-1-1 0 0,-1 0 1 0 0,1 0 0 0 0,0-1 0 0 0,0 1-1 0 0,0-1 1 0 0,7 2 0 0 0,8 2 124 0 0,-1-1 0 0 0,1-1 0 0 0,0-1 0 0 0,31 2 0 0 0,85-4 88 0 0,-83-2-350 0 0,-22-3 50 0 0,-17-4-2066 0 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29.169"/>
    </inkml:context>
    <inkml:brush xml:id="br0">
      <inkml:brushProperty name="width" value="0.1" units="cm"/>
      <inkml:brushProperty name="height" value="0.1" units="cm"/>
      <inkml:brushProperty name="color" value="#E71224"/>
    </inkml:brush>
  </inkml:definitions>
  <inkml:trace contextRef="#ctx0" brushRef="#br0">7 1 9671 0 0,'-7'5'5362'0'0,"7"-5"-5245"0"0,2 18 1543 0 0,7 18-1600 0 0,6 6 55 0 0,2-1 0 0 0,30 52 0 0 0,-5-10 225 0 0,-34-67-220 0 0,6 17 215 0 0,2-2-1 0 0,1 1 0 0 0,1-2 1 0 0,29 36-1 0 0,-46-64-423 0 0,0-1 0 0 0,0 0 0 0 0,0 0-1 0 0,0 1 1 0 0,0-1 0 0 0,0 0 0 0 0,0 0 0 0 0,1 0 0 0 0,-1 0-1 0 0,0 0 1 0 0,1 0 0 0 0,-1-1 0 0 0,1 1 0 0 0,-1 0-1 0 0,1-1 1 0 0,-1 1 0 0 0,1-1 0 0 0,0 0 0 0 0,-1 1 0 0 0,1-1-1 0 0,-1 0 1 0 0,1 0 0 0 0,0 0 0 0 0,-1 0 0 0 0,1 0-1 0 0,0 0 1 0 0,-1-1 0 0 0,1 1 0 0 0,-1 0 0 0 0,1-1-1 0 0,-1 0 1 0 0,1 1 0 0 0,-1-1 0 0 0,1 0 0 0 0,2-1 0 0 0,4-7-1377 0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1:06:29.643"/>
    </inkml:context>
    <inkml:brush xml:id="br0">
      <inkml:brushProperty name="width" value="0.1" units="cm"/>
      <inkml:brushProperty name="height" value="0.1" units="cm"/>
      <inkml:brushProperty name="color" value="#E71224"/>
    </inkml:brush>
  </inkml:definitions>
  <inkml:trace contextRef="#ctx0" brushRef="#br0">1017 13 12871 0 0,'-1'-1'92'0'0,"-1"-1"0"0"0,0 1-1 0 0,1 0 1 0 0,-1 0-1 0 0,0 0 1 0 0,0 0 0 0 0,0 0-1 0 0,0 0 1 0 0,0 1 0 0 0,0-1-1 0 0,0 1 1 0 0,0-1 0 0 0,-4 1-1 0 0,4 0-48 0 0,0 1 0 0 0,-1-1 0 0 0,1 1 1 0 0,0 0-1 0 0,-1 0 0 0 0,1 0 0 0 0,0 0 0 0 0,0 0 0 0 0,0 1 0 0 0,0-1 0 0 0,-4 4 0 0 0,-32 27 45 0 0,2 1 0 0 0,-36 43 0 0 0,-58 82 1336 0 0,17-18 890 0 0,-174 248 3618 0 0,231-306-7018 0 0,-2-3 113 0 0,-91 95 0 0 0,132-157-2377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36.470"/>
    </inkml:context>
    <inkml:brush xml:id="br0">
      <inkml:brushProperty name="width" value="0.1" units="cm"/>
      <inkml:brushProperty name="height" value="0.1" units="cm"/>
      <inkml:brushProperty name="color" value="#66CC00"/>
    </inkml:brush>
  </inkml:definitions>
  <inkml:trace contextRef="#ctx0" brushRef="#br0">1976 32 2471 0 0,'0'-2'47'0'0,"1"0"0"0"0,-1 1-1 0 0,1-1 1 0 0,-1 1-1 0 0,1-1 1 0 0,-1 1-1 0 0,1-1 1 0 0,0 1 0 0 0,0 0-1 0 0,0-1 1 0 0,0 1-1 0 0,0 0 1 0 0,0 0-1 0 0,0-1 1 0 0,0 1 0 0 0,1 0-1 0 0,-1 0 1 0 0,0 0-1 0 0,1 1 1 0 0,-1-1-1 0 0,1 0 1 0 0,-1 0 0 0 0,1 1-1 0 0,-1-1 1 0 0,1 1-1 0 0,1-1 1 0 0,-2 1-34 0 0,-1 0 0 0 0,0 0 0 0 0,0 0 0 0 0,0 0 1 0 0,0 0-1 0 0,0 0 0 0 0,0 0 0 0 0,0 0 0 0 0,0 0 0 0 0,0 0 0 0 0,0 0 1 0 0,1 0-1 0 0,-1 0 0 0 0,0 0 0 0 0,0 0 0 0 0,0 0 0 0 0,0 0 1 0 0,0 0-1 0 0,0 0 0 0 0,0 0 0 0 0,0 0 0 0 0,0 0 0 0 0,0 0 0 0 0,1 0 1 0 0,-1 0-1 0 0,0 0 0 0 0,0 0 0 0 0,0 0 0 0 0,0 0 0 0 0,0 0 0 0 0,0 0 1 0 0,0 0-1 0 0,0 1 0 0 0,0-1 0 0 0,0 0 0 0 0,0 0 0 0 0,0 0 1 0 0,0 0-1 0 0,0 0 0 0 0,0 0 0 0 0,0 0 0 0 0,0 0 0 0 0,0 0 0 0 0,0 0 1 0 0,0 0-1 0 0,0 1 0 0 0,0-1 0 0 0,0 0 0 0 0,0 0 0 0 0,0 0 1 0 0,0 0-1 0 0,0 0 0 0 0,0 0 0 0 0,0 0 0 0 0,0 0 0 0 0,0 0 0 0 0,0 1 1 0 0,0-1-1 0 0,0 0 0 0 0,0 0 0 0 0,0 0 0 0 0,-5 9 448 0 0,-7 8 137 0 0,5-10-356 0 0,0 0 1 0 0,-1 0-1 0 0,0-1 0 0 0,0 0 0 0 0,-1 0 0 0 0,1-1 0 0 0,-1 0 0 0 0,-1-1 0 0 0,1 0 0 0 0,0 0 0 0 0,-14 3 0 0 0,-15 2 309 0 0,-64 6 0 0 0,67-10-472 0 0,-289 14 758 0 0,268-18-616 0 0,-69 3 318 0 0,-299-6 806 0 0,326-8-1379 0 0,-216-11 1651 0 0,261 20-2602 0 0,0 3 0 0 0,1 3 0 0 0,-101 20 0 0 0,103-11-3426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37.941"/>
    </inkml:context>
    <inkml:brush xml:id="br0">
      <inkml:brushProperty name="width" value="0.1" units="cm"/>
      <inkml:brushProperty name="height" value="0.1" units="cm"/>
      <inkml:brushProperty name="color" value="#66CC00"/>
    </inkml:brush>
  </inkml:definitions>
  <inkml:trace contextRef="#ctx0" brushRef="#br0">3376 135 1375 0 0,'1'-1'89'0'0,"0"-1"-1"0"0,0 0 1 0 0,0 0-1 0 0,-1 0 1 0 0,1 1-1 0 0,0-1 1 0 0,-1 0-1 0 0,1 0 1 0 0,-1 0-1 0 0,0 0 1 0 0,0 0-1 0 0,0 0 1 0 0,0 0-1 0 0,0 0 0 0 0,0 0 1 0 0,0 0-1 0 0,-1 0 1 0 0,1 0-1 0 0,-1 0 1 0 0,1 0-1 0 0,-1 0 1 0 0,0 0-1 0 0,0 0 1 0 0,1 0-1 0 0,-3-1 1 0 0,0-1 121 0 0,0 0 1 0 0,0 1 0 0 0,0-1 0 0 0,-1 1 0 0 0,1 0-1 0 0,-1 0 1 0 0,0 0 0 0 0,0 0 0 0 0,-9-4-1 0 0,-8-1 172 0 0,0 1-1 0 0,0 1 1 0 0,-1 1-1 0 0,0 1 1 0 0,0 0-1 0 0,-34 0 1 0 0,0-1-53 0 0,28 3-164 0 0,-1 1-1 0 0,1 1 0 0 0,-40 6 1 0 0,-87 21 209 0 0,101-17-262 0 0,-5 0 100 0 0,-106 2 0 0 0,-58-16 317 0 0,105 1-226 0 0,-82 11 116 0 0,25 0-187 0 0,-71-17-35 0 0,-54 0-7 0 0,165 9 65 0 0,-151-18 0 0 0,213 12-179 0 0,-91 5 0 0 0,-71 16 111 0 0,68-3-130 0 0,41-1-3646 0 0,71-2-502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38.768"/>
    </inkml:context>
    <inkml:brush xml:id="br0">
      <inkml:brushProperty name="width" value="0.1" units="cm"/>
      <inkml:brushProperty name="height" value="0.1" units="cm"/>
      <inkml:brushProperty name="color" value="#66CC00"/>
    </inkml:brush>
  </inkml:definitions>
  <inkml:trace contextRef="#ctx0" brushRef="#br0">1330 1 3567 0 0,'-5'1'57'0'0,"0"0"0"0"0,0 0-1 0 0,0 1 1 0 0,1 0-1 0 0,-1 0 1 0 0,0 0-1 0 0,1 0 1 0 0,0 1-1 0 0,-1 0 1 0 0,1 0-1 0 0,0 0 1 0 0,1 0-1 0 0,-5 5 1 0 0,-10 7 94 0 0,-15 10-117 0 0,-43 29 14 0 0,65-47-38 0 0,0-2-1 0 0,-1 1 1 0 0,1-1 0 0 0,-1-1-1 0 0,-20 5 1 0 0,1-4 665 0 0,-1-2 0 0 0,-58-1 0 0 0,36-1 179 0 0,-39 1 148 0 0,-55 0-225 0 0,-169 25 0 0 0,251-15-795 0 0,-96 29 0 0 0,107-23-176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39.365"/>
    </inkml:context>
    <inkml:brush xml:id="br0">
      <inkml:brushProperty name="width" value="0.1" units="cm"/>
      <inkml:brushProperty name="height" value="0.1" units="cm"/>
      <inkml:brushProperty name="color" value="#66CC00"/>
    </inkml:brush>
  </inkml:definitions>
  <inkml:trace contextRef="#ctx0" brushRef="#br0">2208 81 5871 0 0,'-29'-8'590'0'0,"4"1"-534"0"0,-91-8 881 0 0,-141 1 0 0 0,-201-5 345 0 0,-6 1-136 0 0,1 30-438 0 0,403-7-728 0 0,0 2 0 0 0,0 4-1 0 0,-84 24 1 0 0,72-10-107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40.342"/>
    </inkml:context>
    <inkml:brush xml:id="br0">
      <inkml:brushProperty name="width" value="0.1" units="cm"/>
      <inkml:brushProperty name="height" value="0.1" units="cm"/>
      <inkml:brushProperty name="color" value="#66CC00"/>
    </inkml:brush>
  </inkml:definitions>
  <inkml:trace contextRef="#ctx0" brushRef="#br0">2355 84 1839 0 0,'-304'13'3336'0'0,"35"-1"-2045"0"0,190-12-668 0 0,-110-14-1 0 0,59-5 200 0 0,-152-17 852 0 0,171 24-1248 0 0,-170-13 326 0 0,217 22-627 0 0,-1 4 0 0 0,-87 11-1 0 0,-96 26-471 0 0,146-22-2526 0 0,24-3-795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42.019"/>
    </inkml:context>
    <inkml:brush xml:id="br0">
      <inkml:brushProperty name="width" value="0.1" units="cm"/>
      <inkml:brushProperty name="height" value="0.1" units="cm"/>
      <inkml:brushProperty name="color" value="#66CC00"/>
    </inkml:brush>
  </inkml:definitions>
  <inkml:trace contextRef="#ctx0" brushRef="#br0">2294 24 4487 0 0,'-4'-1'71'0'0,"0"1"-1"0"0,-1-1 1 0 0,1 0-1 0 0,0 0 1 0 0,-9-4-1 0 0,-12-3 298 0 0,6 5-112 0 0,0 1-1 0 0,0 1 0 0 0,0 1 1 0 0,0 0-1 0 0,1 2 1 0 0,-39 6-1 0 0,-107 18 393 0 0,-182 5 0 0 0,21 5 730 0 0,34-1-967 0 0,191-28-362 0 0,0 4 0 0 0,-139 35 0 0 0,-4 4 82 0 0,45-11-975 0 0,139-25-2606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38.759"/>
    </inkml:context>
    <inkml:brush xml:id="br0">
      <inkml:brushProperty name="width" value="0.1" units="cm"/>
      <inkml:brushProperty name="height" value="0.1" units="cm"/>
      <inkml:brushProperty name="color" value="#E71224"/>
    </inkml:brush>
  </inkml:definitions>
  <inkml:trace contextRef="#ctx0" brushRef="#br0">1943 68 5927 0 0,'-1'-2'44'0'0,"0"-1"0"0"0,0 1-1 0 0,0 0 1 0 0,0 0-1 0 0,0 0 1 0 0,0 0-1 0 0,-1 0 1 0 0,1 0-1 0 0,-1 0 1 0 0,1 0 0 0 0,-1 0-1 0 0,0 1 1 0 0,0-1-1 0 0,0 1 1 0 0,0-1-1 0 0,0 1 1 0 0,0 0-1 0 0,0-1 1 0 0,0 1 0 0 0,-1 0-1 0 0,1 1 1 0 0,0-1-1 0 0,-1 0 1 0 0,1 1-1 0 0,0-1 1 0 0,-4 1-1 0 0,-12-2-35 0 0,0 2-1 0 0,0 0 0 0 0,-33 5 0 0 0,-7 1-12 0 0,-43 0 1553 0 0,-190 37 0 0 0,211-28-1029 0 0,0-4-1 0 0,-2-4 1 0 0,-115-3-1 0 0,89-10-132 0 0,0-5-1 0 0,-112-27 1 0 0,162 26-339 0 0,-30-8 102 0 0,-155-13 0 0 0,170 30-149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59:43.269"/>
    </inkml:context>
    <inkml:brush xml:id="br0">
      <inkml:brushProperty name="width" value="0.1" units="cm"/>
      <inkml:brushProperty name="height" value="0.1" units="cm"/>
      <inkml:brushProperty name="color" value="#66CC00"/>
    </inkml:brush>
  </inkml:definitions>
  <inkml:trace contextRef="#ctx0" brushRef="#br0">2058 20 4831 0 0,'0'-1'8'0'0,"0"0"-1"0"0,0 0 0 0 0,0 0 0 0 0,-1 0 0 0 0,1 0 1 0 0,0 0-1 0 0,-1 1 0 0 0,1-1 0 0 0,-1 0 1 0 0,1 0-1 0 0,-1 0 0 0 0,1 1 0 0 0,-1-1 0 0 0,1 0 1 0 0,-1 0-1 0 0,0 1 0 0 0,1-1 0 0 0,-1 1 1 0 0,0-1-1 0 0,0 1 0 0 0,1-1 0 0 0,-1 1 0 0 0,0-1 1 0 0,0 1-1 0 0,0-1 0 0 0,0 1 0 0 0,1 0 0 0 0,-1 0 1 0 0,0-1-1 0 0,0 1 0 0 0,0 0 0 0 0,0 0 1 0 0,0 0-1 0 0,-1 0 0 0 0,-1 1 20 0 0,0 1 0 0 0,1-1 0 0 0,-1 1 0 0 0,1 0 0 0 0,-1-1 0 0 0,1 1 0 0 0,-1 1 0 0 0,-2 2 0 0 0,-8 7 13 0 0,11-11-18 0 0,0-1-1 0 0,-1 1 1 0 0,1 0-1 0 0,-1-1 0 0 0,1 0 1 0 0,-1 1-1 0 0,1-1 0 0 0,-1 0 1 0 0,1 0-1 0 0,-1-1 1 0 0,1 1-1 0 0,-1 0 0 0 0,1-1 1 0 0,-1 1-1 0 0,1-1 1 0 0,0 0-1 0 0,-3-1 0 0 0,-22-4 328 0 0,5 8 148 0 0,1 1 0 0 0,0 1 1 0 0,-1 0-1 0 0,-35 14 1 0 0,-1-1-89 0 0,-16 0 36 0 0,-1-3 1 0 0,-96 5-1 0 0,-151-17 621 0 0,225-2-589 0 0,-190 26-1 0 0,55-2-367 0 0,152-20-115 0 0,28-3-14 0 0,-1 3 0 0 0,-99 20 0 0 0,89-6-713 0 0,-1-1-274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08.291"/>
    </inkml:context>
    <inkml:brush xml:id="br0">
      <inkml:brushProperty name="width" value="0.1" units="cm"/>
      <inkml:brushProperty name="height" value="0.1" units="cm"/>
      <inkml:brushProperty name="color" value="#66CC00"/>
    </inkml:brush>
  </inkml:definitions>
  <inkml:trace contextRef="#ctx0" brushRef="#br0">6486 1560 3567 0 0,'-5'0'244'0'0,"0"-1"34"0"0,1 1 0 0 0,-1 0 0 0 0,1 0 0 0 0,0 0-1 0 0,-1 1 1 0 0,1-1 0 0 0,0 1 0 0 0,-1 0 0 0 0,1 0 0 0 0,0 1 0 0 0,0-1 0 0 0,0 1 0 0 0,0 0 0 0 0,0 0 0 0 0,0 0-1 0 0,-4 4 1 0 0,2-3 6 0 0,-1-1-1 0 0,0 1 1 0 0,0-1-1 0 0,0 0 1 0 0,0-1-1 0 0,0 0 1 0 0,-14 1-1 0 0,21-2-271 0 0,-14 1 509 0 0,0-1 0 0 0,0-1 1 0 0,-22-4-1 0 0,22 3-129 0 0,-1 0 1 0 0,1 1-1 0 0,-19 1 1 0 0,-12 2 637 0 0,-84-5 0 0 0,106 3-687 0 0,0 1-1 0 0,0 1 1 0 0,0 1 0 0 0,-37 9-1 0 0,18-4-287 0 0,-142 11-763 0 0,94-12 1125 0 0,51-6-227 0 0,-59-4 0 0 0,64-1 6 0 0,-32-9 0 0 0,20 4 152 0 0,4 1-127 0 0,1-2 0 0 0,0-1 0 0 0,1-3-1 0 0,-68-32 1 0 0,78 32-143 0 0,-1 1 0 0 0,0 2 0 0 0,-1 1 0 0 0,0 1 0 0 0,-1 2 0 0 0,0 1 0 0 0,-46-2 0 0 0,38 6-35 0 0,-12-1-36 0 0,1 2 0 0 0,-81 8 0 0 0,-12 9 101 0 0,-50 8-13 0 0,120-15 162 0 0,-131-2 0 0 0,70-5-94 0 0,-230-18 434 0 0,248 13-443 0 0,37 2-113 0 0,-20 1 13 0 0,-29-2 9 0 0,-290-13 212 0 0,207 9-213 0 0,-92 2 64 0 0,6 25-48 0 0,231-15-80 0 0,16 1 0 0 0,-81 21-1 0 0,92-17 23 0 0,0-2 0 0 0,-1-2 0 0 0,-63 3 0 0 0,-173-21 418 0 0,241 9-411 0 0,-219-24 460 0 0,195 11-344 0 0,44 10-104 0 0,-1 0 1 0 0,0 2 0 0 0,-1 0-1 0 0,-20-1 1 0 0,-100-5-23 0 0,0 0 30 0 0,135 9-23 0 0,-1 0-1 0 0,0 0 1 0 0,1 0 0 0 0,-1-1-1 0 0,1 1 1 0 0,-1-1 0 0 0,1-1-1 0 0,0 1 1 0 0,-1 0-1 0 0,1-1 1 0 0,0 0 0 0 0,0 0-1 0 0,0 0 1 0 0,0-1 0 0 0,0 1-1 0 0,0-1 1 0 0,1 0-1 0 0,0 0 1 0 0,-1 0 0 0 0,1 0-1 0 0,0-1 1 0 0,0 0 0 0 0,1 1-1 0 0,-1-1 1 0 0,1 0 0 0 0,0 0-1 0 0,0 0 1 0 0,-3-8-1 0 0,3 1 22 0 0,1 0 0 0 0,1 1 0 0 0,-1-1 0 0 0,2 0 0 0 0,-1 0 0 0 0,1 1 0 0 0,1-1 0 0 0,0 1-1 0 0,5-14 1 0 0,-3 6-27 0 0,5-52 28 0 0,-5 30-28 0 0,3-44 44 0 0,-5 55-40 0 0,0 1 0 0 0,2-1 0 0 0,1 1 0 0 0,1 0 1 0 0,12-32-1 0 0,-11 38-133 0 0,-1 0 0 0 0,7-43 0 0 0,-10 46 214 0 0,1 0-1 0 0,0 0 1 0 0,1 0 0 0 0,15-32 0 0 0,2 12-103 0 0,-17 32 0 0 0,-1 0 0 0 0,1-1 0 0 0,-1 1 0 0 0,-1-1 0 0 0,1 0 0 0 0,-2 0 0 0 0,1 0 0 0 0,-1 0 0 0 0,2-12 0 0 0,-3 15 11 0 0,9-78 47 0 0,-7 73-58 0 0,-1 1-1 0 0,1 0 0 0 0,0 0 0 0 0,1 0 1 0 0,0 0-1 0 0,8-14 0 0 0,-9 17 1 0 0,0 0 0 0 0,-1 0 0 0 0,0 0 0 0 0,0-1 0 0 0,0 1 0 0 0,-1-1 0 0 0,0 1 0 0 0,-1-1 0 0 0,1-11 0 0 0,-1 8 0 0 0,1 0 0 0 0,0 1 0 0 0,5-20 0 0 0,-2 17 0 0 0,1-1 0 0 0,10-18 0 0 0,-13 27 0 0 0,1 0 0 0 0,-1 0 0 0 0,1 0 0 0 0,0 1 0 0 0,0-1 0 0 0,0 1 0 0 0,1-1 0 0 0,-1 1 0 0 0,1 0 0 0 0,7-4 0 0 0,-9 6 0 0 0,1 0 0 0 0,-1 1 0 0 0,0-1 0 0 0,1 1 0 0 0,-1-1 0 0 0,0 1 0 0 0,1 0 0 0 0,-1 0 0 0 0,1 0 0 0 0,-1 0 0 0 0,0 0 0 0 0,4 1 0 0 0,31 10 0 0 0,-20-6 0 0 0,-3-1-9 0 0,-1-1 0 0 0,1 0 0 0 0,-1-1 0 0 0,1 0-1 0 0,0-1 1 0 0,14-1 0 0 0,140-9 9 0 0,122 15 0 0 0,-14 1 0 0 0,-124-18 0 0 0,89 0 0 0 0,-173 14 0 0 0,4 0 0 0 0,113-8 0 0 0,-17-20 0 0 0,90-6 0 0 0,-169 27 0 0 0,113-19 0 0 0,-140 14 0 0 0,0 2 0 0 0,1 3 0 0 0,123 10 0 0 0,-160-4 0 0 0,163 12 0 0 0,-117-12-85 0 0,329 8-799 0 0,-186-5 1382 0 0,81-1-123 0 0,-147-8-375 0 0,189-8 0 0 0,-170 8 0 0 0,53-5 0 0 0,-151 5 0 0 0,105 5 0 0 0,70 22 0 0 0,-160-13 0 0 0,140 22 0 0 0,-207-28 0 0 0,45 8 0 0 0,88 29 0 0 0,4 10 0 0 0,-126-43 0 0 0,0-2 0 0 0,39 3 0 0 0,17 3 0 0 0,-78-10 0 0 0,0 1 0 0 0,1 0 0 0 0,-1 0 0 0 0,0 1 0 0 0,-1 0 0 0 0,1 0 0 0 0,-1 1 0 0 0,1 0 0 0 0,-1 0 0 0 0,-1 0 0 0 0,11 12 0 0 0,-7-8 0 0 0,19 15 0 0 0,-23-20 0 0 0,-1-1 0 0 0,1 1 0 0 0,-1 0 0 0 0,0 1 0 0 0,0-1 0 0 0,0 1 0 0 0,0 0 0 0 0,4 8 0 0 0,12 20 0 0 0,-15-24 0 0 0,0-1 0 0 0,0 1 0 0 0,0 0 0 0 0,4 15 0 0 0,32 90 0 0 0,-32-85 0 0 0,-2 0 0 0 0,0 1 0 0 0,4 53 0 0 0,-11-68 0 0 0,0 0 0 0 0,0-1 0 0 0,-2 1 0 0 0,0 0 0 0 0,0-1 0 0 0,-6 17 0 0 0,-2 10 0 0 0,8-30-397 0 0,0 1-1 0 0,0 1 1 0 0,1 15 0 0 0,1-22 547 0 0,-1-1 1 0 0,-1 1-1 0 0,1 0 1 0 0,-1 0 0 0 0,1-1-1 0 0,-2 1 1 0 0,1-1-1 0 0,-1 0 1 0 0,-3 6-1 0 0,-6 14-98 0 0,4-12-52 0 0,0 1 0 0 0,-1-1 0 0 0,0 0 0 0 0,-1-1 0 0 0,0 0 0 0 0,-1 0 0 0 0,0-2 0 0 0,-20 16 0 0 0,-19 19 0 0 0,-138 131 122 0 0,7-6-2190 0 0,68-49-5615 0 0,68-67 560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14.463"/>
    </inkml:context>
    <inkml:brush xml:id="br0">
      <inkml:brushProperty name="width" value="0.1" units="cm"/>
      <inkml:brushProperty name="height" value="0.1" units="cm"/>
      <inkml:brushProperty name="color" value="#66CC00"/>
    </inkml:brush>
  </inkml:definitions>
  <inkml:trace contextRef="#ctx0" brushRef="#br0">2119 152 2815 0 0,'0'0'61'0'0,"1"-1"0"0"0,-1 1-1 0 0,1-1 1 0 0,-1 1-1 0 0,0-1 1 0 0,1 1-1 0 0,-1-1 1 0 0,0 0 0 0 0,0 1-1 0 0,1-1 1 0 0,-1 0-1 0 0,0 1 1 0 0,0-1 0 0 0,0 0-1 0 0,0 1 1 0 0,0-1-1 0 0,0 0 1 0 0,0 1-1 0 0,0-1 1 0 0,0 0 0 0 0,0 1-1 0 0,0-1 1 0 0,0 0-1 0 0,0 0 1 0 0,-1 1-1 0 0,1-1 1 0 0,0 0 0 0 0,-1-1 159 0 0,1 1 0 0 0,0-1 0 0 0,-1 0 0 0 0,1 1 0 0 0,-1-1 0 0 0,1 0-1 0 0,-1 1 1 0 0,0-1 0 0 0,1 1 0 0 0,-1-1 0 0 0,-2-1 0 0 0,1 3-179 0 0,0 0 0 0 0,0 0 0 0 0,-1 0-1 0 0,1 1 1 0 0,0-1 0 0 0,0 1 0 0 0,-1-1-1 0 0,1 1 1 0 0,0 0 0 0 0,0 0 0 0 0,-3 1-1 0 0,-13 5 215 0 0,13-7-92 0 0,1 0 0 0 0,-1 0-1 0 0,0-1 1 0 0,1 1-1 0 0,-1-1 1 0 0,-5-2 0 0 0,7 2-33 0 0,-1 0 0 0 0,1 1 0 0 0,-1-1 1 0 0,1 1-1 0 0,-1-1 0 0 0,1 1 1 0 0,-1 0-1 0 0,0 0 0 0 0,1 1 0 0 0,-1-1 1 0 0,1 1-1 0 0,-5 1 0 0 0,0 1-77 0 0,0 1 0 0 0,0-1 0 0 0,-1-1 0 0 0,1 0-1 0 0,-1 0 1 0 0,0 0 0 0 0,1-1 0 0 0,-1-1 0 0 0,0 1 0 0 0,0-1-1 0 0,0-1 1 0 0,-15-2 0 0 0,-40-15 709 0 0,16 3-186 0 0,1 3-1 0 0,-64-7 1 0 0,-140 12-547 0 0,201 7 12 0 0,-58-2 214 0 0,0-5 1 0 0,-114-23-1 0 0,157 19-108 0 0,-1 3 0 0 0,1 2 0 0 0,-1 4 0 0 0,-107 9 0 0 0,172-7-157 0 0,-250 36 212 0 0,146-8-4607 0 0,55-12-449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15.499"/>
    </inkml:context>
    <inkml:brush xml:id="br0">
      <inkml:brushProperty name="width" value="0.1" units="cm"/>
      <inkml:brushProperty name="height" value="0.1" units="cm"/>
      <inkml:brushProperty name="color" value="#66CC00"/>
    </inkml:brush>
  </inkml:definitions>
  <inkml:trace contextRef="#ctx0" brushRef="#br0">1425 310 919 0 0,'0'-3'301'0'0,"0"0"0"0"0,-1 0 0 0 0,0 0 0 0 0,0 0 0 0 0,0 0 0 0 0,0 0 0 0 0,0 0 0 0 0,-1 0 0 0 0,1 0 0 0 0,-1 1 0 0 0,0-1 0 0 0,0 1 0 0 0,0-1 0 0 0,0 1 0 0 0,0 0 0 0 0,-3-3-1 0 0,-7-6 8 0 0,-27-17-1 0 0,21 15 132 0 0,-15-12 256 0 0,-1 1 1 0 0,-1 2 0 0 0,0 1 0 0 0,-44-18-1 0 0,30 22-410 0 0,-1 2 0 0 0,0 2 1 0 0,0 2-1 0 0,-1 2 0 0 0,-93-3 0 0 0,58 11-269 0 0,-1 5 1 0 0,-140 23-1 0 0,189-20-84 0 0,0 1-1 0 0,1 2 1 0 0,-46 20 0 0 0,5 9-3321 0 0,32-11-341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15.946"/>
    </inkml:context>
    <inkml:brush xml:id="br0">
      <inkml:brushProperty name="width" value="0.1" units="cm"/>
      <inkml:brushProperty name="height" value="0.1" units="cm"/>
      <inkml:brushProperty name="color" value="#66CC00"/>
    </inkml:brush>
  </inkml:definitions>
  <inkml:trace contextRef="#ctx0" brushRef="#br0">1588 7 919 0 0,'-19'-3'414'0'0,"0"1"0"0"0,-1 1-1 0 0,1 0 1 0 0,-38 5 0 0 0,1-1 69 0 0,-97-4 668 0 0,-114 6 434 0 0,185 2-1110 0 0,-241 13 753 0 0,320-20-1226 0 0,-189 9 304 0 0,146-4-238 0 0,0 1 1 0 0,-52 15-1 0 0,-26 13-86 0 0,60-17-76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16.631"/>
    </inkml:context>
    <inkml:brush xml:id="br0">
      <inkml:brushProperty name="width" value="0.1" units="cm"/>
      <inkml:brushProperty name="height" value="0.1" units="cm"/>
      <inkml:brushProperty name="color" value="#66CC00"/>
    </inkml:brush>
  </inkml:definitions>
  <inkml:trace contextRef="#ctx0" brushRef="#br0">2886 20 4287 0 0,'-5'1'55'0'0,"1"-1"0"0"0,-1 0-1 0 0,1 0 1 0 0,-1 0 0 0 0,1 0-1 0 0,-1-1 1 0 0,-4-1 0 0 0,-16-1 51 0 0,-63-3 1672 0 0,34 1-1055 0 0,1 2 0 0 0,-94 8 0 0 0,-60 33-232 0 0,-34 4-265 0 0,143-38 67 0 0,-99-8 0 0 0,-16 0 393 0 0,-240 0 273 0 0,404 1-891 0 0,-206-6 241 0 0,-82 13-170 0 0,290-7-135 0 0,-120-3 85 0 0,141 7-137 0 0,1 1 0 0 0,-1 1-1 0 0,1 2 1 0 0,-37 10 0 0 0,13 2-111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18.144"/>
    </inkml:context>
    <inkml:brush xml:id="br0">
      <inkml:brushProperty name="width" value="0.1" units="cm"/>
      <inkml:brushProperty name="height" value="0.1" units="cm"/>
      <inkml:brushProperty name="color" value="#66CC00"/>
    </inkml:brush>
  </inkml:definitions>
  <inkml:trace contextRef="#ctx0" brushRef="#br0">3580 25 919 0 0,'-15'-17'3984'0'0,"13"16"-3843"0"0,0 0 0 0 0,0 0 0 0 0,-1 0 0 0 0,1 0 0 0 0,0 0 0 0 0,-1 1 0 0 0,1-1 0 0 0,-1 1 0 0 0,1 0 0 0 0,-1-1 0 0 0,1 1 0 0 0,-1 0 0 0 0,1 1 0 0 0,0-1-1 0 0,-1 0 1 0 0,-3 1 0 0 0,-44 14 674 0 0,34-9-579 0 0,-55 15 240 0 0,0-3 1 0 0,-2-3-1 0 0,-141 10 0 0 0,111-18-32 0 0,-135 27 0 0 0,175-23-397 0 0,-97 4 0 0 0,-64-13 31 0 0,135-3 22 0 0,-127 7 260 0 0,-89-2 482 0 0,273-5-728 0 0,-350-3 826 0 0,353 5-896 0 0,-76 5 136 0 0,-176-13 0 0 0,263 5-175 0 0,-46-6 32 0 0,-1 2-1 0 0,0 4 1 0 0,-69 5-1 0 0,31 10-235 0 0,-180 46 1 0 0,216-39-104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19.276"/>
    </inkml:context>
    <inkml:brush xml:id="br0">
      <inkml:brushProperty name="width" value="0.1" units="cm"/>
      <inkml:brushProperty name="height" value="0.1" units="cm"/>
      <inkml:brushProperty name="color" value="#66CC00"/>
    </inkml:brush>
  </inkml:definitions>
  <inkml:trace contextRef="#ctx0" brushRef="#br0">1440 337 2959 0 0,'1'-6'75'0'0,"0"0"0"0"0,0 1 0 0 0,-1-1-1 0 0,0 0 1 0 0,0 0 0 0 0,0 0-1 0 0,-2-9 1 0 0,0 11 49 0 0,1 0 0 0 0,-1 0-1 0 0,0 0 1 0 0,0 1 0 0 0,0-1 0 0 0,0 0-1 0 0,-1 1 1 0 0,1-1 0 0 0,-1 1 0 0 0,0 0-1 0 0,-4-4 1 0 0,-9-6 173 0 0,0 0-1 0 0,-1 1 1 0 0,-1 1 0 0 0,0 1-1 0 0,0 0 1 0 0,-38-14-1 0 0,-124-29 2010 0 0,144 44-1863 0 0,-271-56 2171 0 0,257 58-2445 0 0,-1 2 0 0 0,0 3 1 0 0,0 2-1 0 0,-59 8 0 0 0,107-8-168 0 0,-182 28 135 0 0,150-20-230 0 0,2 1 0 0 0,-1 1 0 0 0,-44 21-1 0 0,31-8-129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20.134"/>
    </inkml:context>
    <inkml:brush xml:id="br0">
      <inkml:brushProperty name="width" value="0.1" units="cm"/>
      <inkml:brushProperty name="height" value="0.1" units="cm"/>
      <inkml:brushProperty name="color" value="#66CC00"/>
    </inkml:brush>
  </inkml:definitions>
  <inkml:trace contextRef="#ctx0" brushRef="#br0">2074 63 455 0 0,'-15'5'912'0'0,"1"0"0"0"0,-1-1 0 0 0,1-1-1 0 0,-31 3 1 0 0,19-2-479 0 0,-13 1 5 0 0,-1-2 0 0 0,-66-4 0 0 0,-80-17 1356 0 0,11 0-298 0 0,86 13-997 0 0,-268-25 1102 0 0,115 6-799 0 0,186 23-683 0 0,-1 1-1 0 0,-71 11 1 0 0,37 1-139 0 0,11-2-299 0 0,1 3 1 0 0,-87 25 0 0 0,113-20-857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20.875"/>
    </inkml:context>
    <inkml:brush xml:id="br0">
      <inkml:brushProperty name="width" value="0.1" units="cm"/>
      <inkml:brushProperty name="height" value="0.1" units="cm"/>
      <inkml:brushProperty name="color" value="#66CC00"/>
    </inkml:brush>
  </inkml:definitions>
  <inkml:trace contextRef="#ctx0" brushRef="#br0">2307 55 5615 0 0,'-15'-5'-9'0'0,"0"0"0"0"0,0 2-1 0 0,-1 0 1 0 0,1 1-1 0 0,-28-1 1 0 0,2 0 100 0 0,-291-21 754 0 0,251 20-252 0 0,-149 12-1 0 0,15 0 101 0 0,7-17 140 0 0,2 0 136 0 0,-125 20 86 0 0,158-1-792 0 0,132-8-301 0 0,0 2 1 0 0,-1 2 0 0 0,2 2-1 0 0,-1 1 1 0 0,-65 25 0 0 0,46-10-153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45.180"/>
    </inkml:context>
    <inkml:brush xml:id="br0">
      <inkml:brushProperty name="width" value="0.1" units="cm"/>
      <inkml:brushProperty name="height" value="0.1" units="cm"/>
      <inkml:brushProperty name="color" value="#E71224"/>
    </inkml:brush>
  </inkml:definitions>
  <inkml:trace contextRef="#ctx0" brushRef="#br0">3866 299 919 0 0,'1'-1'30'0'0,"-1"0"0"0"0,1 0 0 0 0,-1 0 0 0 0,1 0 0 0 0,0 0 0 0 0,-1 0 0 0 0,1 0 0 0 0,0 0 0 0 0,0 0 0 0 0,0 0 0 0 0,0 1 0 0 0,0-1 0 0 0,0 0 0 0 0,0 1 0 0 0,0-1 0 0 0,0 0 0 0 0,1 0 0 0 0,12-10 751 0 0,-14 10-766 0 0,0 1 0 0 0,0-1 1 0 0,0 1-1 0 0,0-1 0 0 0,0 1 0 0 0,0-1 0 0 0,0 1 0 0 0,0-1 0 0 0,0 1 0 0 0,-1-1 1 0 0,1 1-1 0 0,0-1 0 0 0,0 1 0 0 0,-1-1 0 0 0,1 1 0 0 0,0-1 0 0 0,-1 1 0 0 0,1 0 1 0 0,0-1-1 0 0,-1 1 0 0 0,1 0 0 0 0,-1-1 0 0 0,1 1 0 0 0,0 0 0 0 0,-1-1 1 0 0,1 1-1 0 0,-1 0 0 0 0,1 0 0 0 0,-1-1 0 0 0,1 1 0 0 0,-1 0 0 0 0,1 0 0 0 0,-1 0 1 0 0,1 0-1 0 0,-2 0 0 0 0,-19-8 445 0 0,-1 1-1 0 0,0 1 1 0 0,-1 1 0 0 0,1 2 0 0 0,-1 0 0 0 0,0 1 0 0 0,0 1 0 0 0,-28 2-1 0 0,-29-4-205 0 0,15 0-72 0 0,-311-9 1754 0 0,285 3-1268 0 0,-113-27 0 0 0,-239-45-38 0 0,41 21 62 0 0,336 50-541 0 0,0 3 1 0 0,-1 3 0 0 0,-78 6-1 0 0,-200 31-137 0 0,198-16-4 0 0,-40 1 240 0 0,-167 21 196 0 0,268-25-369 0 0,0 4-1 0 0,-89 31 1 0 0,-28 23-380 0 0,138-46 112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22.567"/>
    </inkml:context>
    <inkml:brush xml:id="br0">
      <inkml:brushProperty name="width" value="0.1" units="cm"/>
      <inkml:brushProperty name="height" value="0.1" units="cm"/>
      <inkml:brushProperty name="color" value="#66CC00"/>
    </inkml:brush>
  </inkml:definitions>
  <inkml:trace contextRef="#ctx0" brushRef="#br0">2417 48 4431 0 0,'-1'-3'55'0'0,"1"1"-1"0"0,-1 0 0 0 0,0 0 1 0 0,0-1-1 0 0,0 1 0 0 0,0 0 1 0 0,-1 0-1 0 0,1 0 0 0 0,-1 0 1 0 0,1 0-1 0 0,-1 1 0 0 0,0-1 1 0 0,1 0-1 0 0,-1 1 0 0 0,0-1 1 0 0,0 1-1 0 0,0 0 0 0 0,0-1 0 0 0,0 1 1 0 0,-1 0-1 0 0,1 0 0 0 0,-4-1 1 0 0,-29-1 484 0 0,0 0 1 0 0,0 3-1 0 0,-59 6 1 0 0,-105 26-132 0 0,141-21-256 0 0,-80 19 72 0 0,-24 4 72 0 0,41-18 232 0 0,-145 1-1 0 0,-12 9 101 0 0,176-13-370 0 0,-123 0 0 0 0,192-13-199 0 0,-39-2 61 0 0,0 3 1 0 0,-142 21-1 0 0,41 18-197 0 0,108-24-33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23.139"/>
    </inkml:context>
    <inkml:brush xml:id="br0">
      <inkml:brushProperty name="width" value="0.1" units="cm"/>
      <inkml:brushProperty name="height" value="0.1" units="cm"/>
      <inkml:brushProperty name="color" value="#66CC00"/>
    </inkml:brush>
  </inkml:definitions>
  <inkml:trace contextRef="#ctx0" brushRef="#br0">1188 133 4143 0 0,'-5'-9'632'0'0,"1"1"1"0"0,-1-1-1 0 0,0 1 0 0 0,-13-15 0 0 0,15 20-527 0 0,0 0 1 0 0,0 0-1 0 0,-1 1 1 0 0,1-1 0 0 0,-1 1-1 0 0,1 0 1 0 0,-1 0-1 0 0,0 0 1 0 0,0 1-1 0 0,0 0 1 0 0,0-1 0 0 0,0 1-1 0 0,0 0 1 0 0,-5 0-1 0 0,-16-1-105 0 0,-1 2 0 0 0,-32 3 0 0 0,9 0 0 0 0,-65 0 390 0 0,0-4-1 0 0,-140-19 0 0 0,198 10-392 0 0,4 1 546 0 0,-77-4 1 0 0,112 12-860 0 0,1 2 0 0 0,-1 0 0 0 0,1 0 0 0 0,0 2 0 0 0,-1 0 0 0 0,1 1 0 0 0,1 1 0 0 0,-1 0 0 0 0,-15 8 0 0 0,-6 7-3104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00:23.675"/>
    </inkml:context>
    <inkml:brush xml:id="br0">
      <inkml:brushProperty name="width" value="0.1" units="cm"/>
      <inkml:brushProperty name="height" value="0.1" units="cm"/>
      <inkml:brushProperty name="color" value="#66CC00"/>
    </inkml:brush>
  </inkml:definitions>
  <inkml:trace contextRef="#ctx0" brushRef="#br0">1819 184 4487 0 0,'-9'-4'129'0'0,"1"0"-1"0"0,-1 0 0 0 0,0 1 1 0 0,0 0-1 0 0,-1 1 0 0 0,1 0 1 0 0,-18-1-1 0 0,23 2-9 0 0,-427-39 1781 0 0,-73-10 785 0 0,363 20-2117 0 0,-10-1-98 0 0,126 28-417 0 0,-1 1 0 0 0,0 0 0 0 0,-51 5-1 0 0,-211 48-362 0 0,232-40 56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0:38.114"/>
    </inkml:context>
    <inkml:brush xml:id="br0">
      <inkml:brushProperty name="width" value="0.1" units="cm"/>
      <inkml:brushProperty name="height" value="0.1" units="cm"/>
      <inkml:brushProperty name="color" value="#E71224"/>
    </inkml:brush>
  </inkml:definitions>
  <inkml:trace contextRef="#ctx0" brushRef="#br0">6036 414 12031 0 0,'-17'-6'1683'0'0,"16"6"-1617"0"0,0 0-1 0 0,0 0 0 0 0,1 0 1 0 0,-1-1-1 0 0,0 1 1 0 0,0 0-1 0 0,0-1 1 0 0,0 1-1 0 0,1 0 0 0 0,-1-1 1 0 0,0 1-1 0 0,0-1 1 0 0,1 1-1 0 0,-1-1 1 0 0,0 0-1 0 0,1 1 0 0 0,-1-1 1 0 0,0 0-1 0 0,1 1 1 0 0,-1-1-1 0 0,1 0 1 0 0,-1 0-1 0 0,1 1 0 0 0,0-1 1 0 0,-1 0-1 0 0,1 0 1 0 0,0 0-1 0 0,0 0 1 0 0,-1 0-1 0 0,1 0 0 0 0,0 1 1 0 0,0-1-1 0 0,0 0 1 0 0,0 0-1 0 0,0 0 1 0 0,0 0-1 0 0,0 0 0 0 0,0 0 1 0 0,1-1-1 0 0,-1 1 27 0 0,-1-1 0 0 0,1 1 0 0 0,-1-1 0 0 0,0 1-1 0 0,1 0 1 0 0,-1-1 0 0 0,0 1 0 0 0,0 0 0 0 0,1 0 0 0 0,-1 0-1 0 0,0 0 1 0 0,0 0 0 0 0,-1 0 0 0 0,1 0 0 0 0,0 0-1 0 0,0 0 1 0 0,0 0 0 0 0,-1 0 0 0 0,1 1 0 0 0,0-1 0 0 0,-1 0-1 0 0,1 1 1 0 0,0-1 0 0 0,-1 1 0 0 0,1 0 0 0 0,-4-1 0 0 0,-1 0 335 0 0,0-1 1 0 0,0 1 0 0 0,0 1 0 0 0,0-1 0 0 0,-8 1 0 0 0,-218 43 4380 0 0,153-26-4276 0 0,-31 9 33 0 0,-78 15 542 0 0,112-30-831 0 0,-97 10 220 0 0,-162-15 286 0 0,305-6-722 0 0,-51 0 148 0 0,-107-13-1 0 0,-10-23-83 0 0,134 26-21 0 0,1 3 0 0 0,-76 1 0 0 0,22 13-46 0 0,47-2 36 0 0,-238 9 141 0 0,193-2-167 0 0,-47 2 5 0 0,37-10-48 0 0,69-1-11 0 0,0-2 1 0 0,-71-8-1 0 0,79 3 9 0 0,-1 3 1 0 0,-58 4-1 0 0,-1 1-25 0 0,66-4 10 0 0,-10 1 21 0 0,-56-7 1 0 0,-177-33 35 0 0,122 8-64 0 0,-3 11 0 0 0,-8 4 0 0 0,94 11 28 0 0,54 5-10 0 0,-44-6 0 0 0,44 2-18 0 0,1 2 0 0 0,-1 1 0 0 0,-34 2 0 0 0,11 2 0 0 0,-1-2 0 0 0,0-2 0 0 0,1-3 0 0 0,-94-19 0 0 0,41 6 0 0 0,-136-6 0 0 0,222 22 0 0 0,-40-2 0 0 0,-40-4 0 0 0,85 5 0 0 0,0 1 0 0 0,0 0 0 0 0,0 1 0 0 0,0 0 0 0 0,0 1 0 0 0,0 0 0 0 0,0 0 0 0 0,-10 4 0 0 0,16-2 0 0 0,-3 2 0 0 0,1 2 0 0 0,-1-1 0 0 0,1 1 0 0 0,1 0 0 0 0,-11 14 0 0 0,10-10 0 0 0,0-4 0 0 0,6-6 0 0 0,0 1 0 0 0,0-1 0 0 0,0 0 0 0 0,0 1 0 0 0,0-1 0 0 0,1 1 0 0 0,-1-1 0 0 0,0 1 0 0 0,1-1 0 0 0,-1 1 0 0 0,1 0 0 0 0,-1 1 0 0 0,-5 17 0 0 0,-4 18 0 0 0,-4 8 0 0 0,-3-3 0 0 0,0 0 0 0 0,2-3 0 0 0,2 9 0 0 0,3 2 0 0 0,0-3 0 0 0,1 11 53 0 0,3-20-42 0 0,-2 5-11 0 0,-1-4 0 0 0,-1-1 0 0 0,2-8 0 0 0,0 8 0 0 0,2 7 0 0 0,4 11 0 0 0,7-3 11 0 0,-1-30 31 0 0,7 34-31 0 0,2 9-11 0 0,2-7 0 0 0,10 3 0 0 0,8 1 0 0 0,1-2 0 0 0,-4-7 0 0 0,3 0 0 0 0,2 2 0 0 0,-27-46 0 0 0,1 0 0 0 0,0-1 0 0 0,12 10 0 0 0,26 16-11 0 0,-27-24-31 0 0,34 18 31 0 0,17 7 11 0 0,6-8 0 0 0,5-4 0 0 0,-20-10-11 0 0,-38-10-31 0 0,39 7 31 0 0,9-1 11 0 0,-3-2 0 0 0,3-2 0 0 0,5-3 0 0 0,0-2 0 0 0,5-1 0 0 0,-3-1 0 0 0,-1-3 0 0 0,5-2 0 0 0,0-2 0 0 0,-17-3 0 0 0,5 0 0 0 0,3 0 0 0 0,6 3 0 0 0,3 2 0 0 0,1 1 0 0 0,-1 0 0 0 0,-11-1 0 0 0,-1-3 0 0 0,2-3 0 0 0,-4-1 0 0 0,-4-3 0 0 0,0 1 0 0 0,-1 3 0 0 0,0 5 0 0 0,0 2 0 0 0,3-1 0 0 0,16-1 0 0 0,-13 1 0 0 0,-5 1-11 0 0,-1 1-31 0 0,1-1 31 0 0,11 1 11 0 0,-13 1 0 0 0,-4 0 0 0 0,5 0 0 0 0,14 2 0 0 0,-5 2 0 0 0,-1 0 0 0 0,2 0 0 0 0,1 2 0 0 0,3 2 0 0 0,-3 1 0 0 0,8-1 0 0 0,-5-2 0 0 0,-2 2 0 0 0,-3 1 0 0 0,-1-1 0 0 0,0-2 0 0 0,5-3 0 0 0,0-1 0 0 0,-2 0 0 0 0,-2 1 0 0 0,0-2 0 0 0,0-1 0 0 0,-3 1 0 0 0,-1 0 0 0 0,0-1 0 0 0,3 0 0 0 0,6-2 0 0 0,-1 0 0 0 0,-5 2 0 0 0,-6 2 11 0 0,-5 1 31 0 0,1-1-31 0 0,3 2-11 0 0,0-2 0 0 0,1 2 0 0 0,-2 0 0 0 0,3 0 0 0 0,7 3 0 0 0,-1-1 0 0 0,0-1 0 0 0,-2-1 0 0 0,0-2 0 0 0,5-1 0 0 0,-1-3 0 0 0,-3-3 0 0 0,-7-1 0 0 0,-9 0 0 0 0,-3-3 0 0 0,-3-4 0 0 0,-6-5 0 0 0,-7-3 0 0 0,-9-2 0 0 0,-14 4 0 0 0,-4-1 0 0 0,0-4 0 0 0,-2-3 0 0 0,2-2 0 0 0,-7 22 0 0 0,13-39 0 0 0,-14 37 0 0 0,7-48 16 0 0,-3 0 0 0 0,-2-1 0 0 0,-6-98 0 0 0,2 158-16 0 0,-2-29 20 0 0,-1 1 0 0 0,-1-1 0 0 0,-2 1-1 0 0,-10-31 1 0 0,-46-108 158 0 0,13 38-99 0 0,4 3-22 0 0,-62-124 1 0 0,82 205-368 0 0,-1 1 0 0 0,-52-65 1 0 0,-80-68-3878 0 0,147 167 3044 0 0,1 0 0 0 0,-1 0 0 0 0,0 1 0 0 0,-21-12 0 0 0,8 10-6809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5:14.079"/>
    </inkml:context>
    <inkml:brush xml:id="br0">
      <inkml:brushProperty name="width" value="0.1" units="cm"/>
      <inkml:brushProperty name="height" value="0.1" units="cm"/>
      <inkml:brushProperty name="color" value="#E71224"/>
    </inkml:brush>
  </inkml:definitions>
  <inkml:trace contextRef="#ctx0" brushRef="#br0">48 1118 14655 0 0,'-47'-11'4135'0'0,"52"7"-3870"0"0,23-17-45 0 0,12-2-165 0 0,-31 18 1 0 0,-2 0 21 0 0,35-21 70 0 0,-9 3-134 0 0,35-25 2234 0 0,0 1 861 0 0,283-179-407 0 0,194-151-1381 0 0,-363 246-1024 0 0,-148 108-296 0 0,19-14 53 0 0,-29 21-53 0 0,4-6-63 0 0,-22 16 38 0 0,0 1-148 0 0,-2 0-35 0 0,13-14 0 0 0,-12 14-167 0 0,-1-1-699 0 0,15-15-306 0 0,-15 15-932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5:14.471"/>
    </inkml:context>
    <inkml:brush xml:id="br0">
      <inkml:brushProperty name="width" value="0.1" units="cm"/>
      <inkml:brushProperty name="height" value="0.1" units="cm"/>
      <inkml:brushProperty name="color" value="#E71224"/>
    </inkml:brush>
  </inkml:definitions>
  <inkml:trace contextRef="#ctx0" brushRef="#br0">120 0 9039 0 0,'-35'7'400'0'0,"9"-1"80"0"0,5 1-384 0 0,4-1-96 0 0,-3 3-5872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15:15.204"/>
    </inkml:context>
    <inkml:brush xml:id="br0">
      <inkml:brushProperty name="width" value="0.1" units="cm"/>
      <inkml:brushProperty name="height" value="0.1" units="cm"/>
      <inkml:brushProperty name="color" value="#E71224"/>
    </inkml:brush>
  </inkml:definitions>
  <inkml:trace contextRef="#ctx0" brushRef="#br0">309 1 6447 0 0,'-4'0'499'0'0,"-13"3"-194"0"0,-1-1 709 0 0,0 0 0 0 0,1 2-1 0 0,-1 0 1 0 0,1 1 0 0 0,0 1-1 0 0,0 0 1 0 0,-25 15 1512 0 0,40-18-1736 0 0,-12 16 3770 0 0,11-13-4081 0 0,1-1-260 0 0,0-4-51 0 0,1 1 0 0 0,0 0 0 0 0,0-1 0 0 0,0 1 1 0 0,1 0-1 0 0,-1 0 0 0 0,0 0 0 0 0,1 0 0 0 0,-1 0 0 0 0,1 0 0 0 0,-1 3 0 0 0,5 31 71 0 0,-2-25-193 0 0,0-1 402 0 0,-2-2-368 0 0,0 27 0 0 0,0-27 80 0 0,-4-1-80 0 0,-51 76 621 0 0,53-81-679 0 0,1 0-1 0 0,-1 0 0 0 0,0 0 1 0 0,1 0-1 0 0,0 0 1 0 0,-1 1-1 0 0,1-1 0 0 0,0 0 1 0 0,0 1-1 0 0,-1 3 0 0 0,-4 16 179 0 0,-3 4-67 0 0,7-20-45 0 0,1 3-21 0 0,-5 28-3 0 0,5-36-59 0 0,1 1-1 0 0,0-1 0 0 0,0 1 1 0 0,-1-1-1 0 0,1 1 1 0 0,1-1-1 0 0,-1 1 1 0 0,0-1-1 0 0,0 1 1 0 0,0-1-1 0 0,1 3 0 0 0,9 38 18 0 0,-10-40-20 0 0,1-1 1 0 0,-1 0 0 0 0,0 0-1 0 0,1 0 1 0 0,-1 1 0 0 0,0-1-1 0 0,1 0 1 0 0,0 0 0 0 0,-1 0-1 0 0,1 0 1 0 0,0 0 0 0 0,-1 0-1 0 0,1 0 1 0 0,0 0 0 0 0,1 1-1 0 0,29 33 20 0 0,-24-27 103 0 0,4-1-53 0 0,30 18 0 0 0,-30-18 9 0 0,-2-4 41 0 0,30 9 19 0 0,-29-9 3 0 0,4-1-5 0 0,39 5-23 0 0,-29-6-11 0 0,-11-1-70 0 0,40-4 135 0 0,18-5 1 0 0,5 1-14 0 0,-8-2-85 0 0,29-5 72 0 0,-16 1-66 0 0,1-3 2 0 0,-11 1-14 0 0,-59 14-57 0 0,33-11 46 0 0,-7 0-44 0 0,4-1-11 0 0,-7-1-43 0 0,22-9-1365 0 0,-33 15 403 0 0,-18 6-224 0 0,29-15-10142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07.830"/>
    </inkml:context>
    <inkml:brush xml:id="br0">
      <inkml:brushProperty name="width" value="0.1" units="cm"/>
      <inkml:brushProperty name="height" value="0.1" units="cm"/>
      <inkml:brushProperty name="color" value="#F4F91B"/>
    </inkml:brush>
  </inkml:definitions>
  <inkml:trace contextRef="#ctx0" brushRef="#br0">1723 69 5615 0 0,'0'0'418'0'0,"-1"0"-286"0"0,-1-1 238 0 0,-1 0 1 0 0,1-1 0 0 0,0 1-1 0 0,-1 1 1 0 0,1-1 0 0 0,-1 0-1 0 0,1 1 1 0 0,-1-1-1 0 0,0 1 1 0 0,1 0 0 0 0,-1-1-1 0 0,1 2 1 0 0,-1-1 0 0 0,0 0-1 0 0,1 0 1 0 0,-1 1 0 0 0,-3 0-1 0 0,-49 14 1833 0 0,45-12-1781 0 0,0-1 0 0 0,0-1 0 0 0,1 0 0 0 0,-1 0 0 0 0,0-1-1 0 0,-14-1 1 0 0,12 0-305 0 0,-1 1 0 0 0,1 1 0 0 0,-17 2 1 0 0,21-2 64 0 0,-11 3 231 0 0,-29 9 0 0 0,28-6-260 0 0,-1-2 0 0 0,0-1 0 0 0,0 0 1 0 0,0-2-1 0 0,-32 1 0 0 0,8-4 453 0 0,-71-11-1 0 0,77 4-403 0 0,0-1 0 0 0,-42-17 0 0 0,-38-11 287 0 0,71 26-393 0 0,0 1-1 0 0,-1 2 1 0 0,0 3 0 0 0,-92 1-1 0 0,78 8-104 0 0,-1 2-1 0 0,1 3 0 0 0,-72 20 1 0 0,114-22-542 0 0,1 1 0 0 0,-1 1 0 0 0,-20 13 0 0 0,6-1-628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08.998"/>
    </inkml:context>
    <inkml:brush xml:id="br0">
      <inkml:brushProperty name="width" value="0.1" units="cm"/>
      <inkml:brushProperty name="height" value="0.1" units="cm"/>
      <inkml:brushProperty name="color" value="#F4F91B"/>
    </inkml:brush>
  </inkml:definitions>
  <inkml:trace contextRef="#ctx0" brushRef="#br0">2930 57 3279 0 0,'1'-1'56'0'0,"-1"1"0"0"0,1-1 0 0 0,0 0 0 0 0,0 1 0 0 0,-1-1-1 0 0,1 0 1 0 0,0 0 0 0 0,-1 0 0 0 0,1 0 0 0 0,-1 1 0 0 0,1-1-1 0 0,-1 0 1 0 0,1 0 0 0 0,-1 0 0 0 0,0 0 0 0 0,0 0 0 0 0,1 0-1 0 0,-1 0 1 0 0,0 0 0 0 0,0 0 0 0 0,0 0 0 0 0,0 0-1 0 0,0-1 1 0 0,0 1 0 0 0,0 0 0 0 0,-1-1 0 0 0,0 1 56 0 0,0 0 0 0 0,1-1 1 0 0,-1 1-1 0 0,-1 0 0 0 0,1-1 0 0 0,0 1 1 0 0,0 0-1 0 0,0 0 0 0 0,-1 0 0 0 0,1 0 1 0 0,0 1-1 0 0,-1-1 0 0 0,1 0 1 0 0,-3-1-1 0 0,-5-1 487 0 0,0 0 0 0 0,0 1 1 0 0,0 0-1 0 0,-16-1 0 0 0,5 3-184 0 0,0 0-1 0 0,1 2 1 0 0,-1 1-1 0 0,-21 5 1 0 0,-20 2 67 0 0,61-10-478 0 0,-172 17 1788 0 0,-95 12 311 0 0,243-26-1921 0 0,-23 1 204 0 0,0-3-1 0 0,0-1 1 0 0,0-3-1 0 0,-47-9 1 0 0,3 2 86 0 0,83 9-433 0 0,-143-13 547 0 0,-168 6 1 0 0,110 22-332 0 0,-16 1 26 0 0,-190-10 34 0 0,-25 1-2936 0 0,367-2 1347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10.774"/>
    </inkml:context>
    <inkml:brush xml:id="br0">
      <inkml:brushProperty name="width" value="0.1" units="cm"/>
      <inkml:brushProperty name="height" value="0.1" units="cm"/>
      <inkml:brushProperty name="color" value="#F4F91B"/>
    </inkml:brush>
  </inkml:definitions>
  <inkml:trace contextRef="#ctx0" brushRef="#br0">2646 119 4111 0 0,'1'-4'250'0'0,"0"0"0"0"0,0 0 0 0 0,0 0 0 0 0,0 0 0 0 0,-1 0-1 0 0,0 0 1 0 0,1 0 0 0 0,-1-1 0 0 0,-1 1 0 0 0,1 0-1 0 0,-1 0 1 0 0,0 0 0 0 0,1 0 0 0 0,-2 0 0 0 0,1 0-1 0 0,0 1 1 0 0,-1-1 0 0 0,0 0 0 0 0,0 0 0 0 0,0 1 0 0 0,-3-4-1 0 0,3 4-108 0 0,0 1 0 0 0,0 0-1 0 0,-1-1 1 0 0,1 1 0 0 0,-1 0-1 0 0,1 0 1 0 0,-1 1 0 0 0,0-1-1 0 0,0 0 1 0 0,0 1 0 0 0,0 0-1 0 0,0-1 1 0 0,0 1 0 0 0,0 1 0 0 0,0-1-1 0 0,0 0 1 0 0,-1 1 0 0 0,1-1-1 0 0,0 1 1 0 0,-1 0 0 0 0,1 0-1 0 0,0 1 1 0 0,-5 0 0 0 0,-9 1 152 0 0,1 1 1 0 0,0 1 0 0 0,-20 8-1 0 0,28-9-222 0 0,-118 45 650 0 0,85-30-521 0 0,0-2 1 0 0,-1-2-1 0 0,-67 13 0 0 0,-156-3 1259 0 0,110-14-638 0 0,118-7-658 0 0,-268 12 738 0 0,286-16-853 0 0,-265-5 608 0 0,-62 18-395 0 0,113-2-178 0 0,46 7-1116 0 0,7 19-5918 0 0,86-11 2567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50.240"/>
    </inkml:context>
    <inkml:brush xml:id="br0">
      <inkml:brushProperty name="width" value="0.1" units="cm"/>
      <inkml:brushProperty name="height" value="0.1" units="cm"/>
      <inkml:brushProperty name="color" value="#E71224"/>
    </inkml:brush>
  </inkml:definitions>
  <inkml:trace contextRef="#ctx0" brushRef="#br0">2022 411 919 0 0,'-1'0'63'0'0,"1"0"-1"0"0,-1-1 0 0 0,1 1 0 0 0,-1 0 0 0 0,1-1 0 0 0,-1 1 0 0 0,1-1 0 0 0,-1 1 0 0 0,1-1 0 0 0,-1 1 0 0 0,1-1 1 0 0,0 1-1 0 0,-1-1 0 0 0,1 1 0 0 0,0-1 0 0 0,0 1 0 0 0,-1-1 0 0 0,1 0 0 0 0,0 1 0 0 0,0-1 0 0 0,0 1 0 0 0,0-1 0 0 0,0 0 1 0 0,0 1-1 0 0,0-1 0 0 0,0 0 0 0 0,0 1 0 0 0,0-2 0 0 0,0-25 2671 0 0,0 21-2275 0 0,3-23 380 0 0,-4 3 2436 0 0,0 28-3255 0 0,0-1-1 0 0,-1 1 1 0 0,1-1-1 0 0,-1 0 0 0 0,1 0 1 0 0,-1 0-1 0 0,1 0 1 0 0,-1 0-1 0 0,0 0 0 0 0,0 0 1 0 0,1 0-1 0 0,-1-1 1 0 0,0 1-1 0 0,0-1 0 0 0,0 1 1 0 0,0-1-1 0 0,0 0 1 0 0,0 0-1 0 0,0 1 0 0 0,0-2 1 0 0,1 1-1 0 0,-5 0 1 0 0,-5-2 233 0 0,-1 0 1 0 0,-18-6 0 0 0,16 4-19 0 0,-13-2 56 0 0,-1 1 0 0 0,0 1 0 0 0,0 2 0 0 0,0 1 0 0 0,0 1 0 0 0,0 1 0 0 0,-55 10 0 0 0,36-3-222 0 0,0-2-1 0 0,-85-2 1 0 0,104-5-11 0 0,1-2 0 0 0,-1-1 0 0 0,1-1 0 0 0,0-1 1 0 0,0-1-1 0 0,-31-14 0 0 0,-177-77 1971 0 0,227 94-2022 0 0,-292-115 926 0 0,259 106-794 0 0,-1 2-1 0 0,-1 2 0 0 0,0 2 0 0 0,0 1 0 0 0,-62 1 0 0 0,56 7-410 0 0,1 2-1 0 0,-1 1 0 0 0,-55 16 1 0 0,34-4-945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13.615"/>
    </inkml:context>
    <inkml:brush xml:id="br0">
      <inkml:brushProperty name="width" value="0.1" units="cm"/>
      <inkml:brushProperty name="height" value="0.1" units="cm"/>
      <inkml:brushProperty name="color" value="#F4F91B"/>
    </inkml:brush>
  </inkml:definitions>
  <inkml:trace contextRef="#ctx0" brushRef="#br0">3446 1 1839 0 0,'-32'16'2920'0'0,"22"-10"-2478"0"0,-1-1 0 0 0,0 0-1 0 0,0 0 1 0 0,0-2-1 0 0,0 1 1 0 0,-1-1 0 0 0,0-1-1 0 0,1 0 1 0 0,-1-1-1 0 0,0 0 1 0 0,0-1 0 0 0,1 0-1 0 0,-1-1 1 0 0,-13-2-1 0 0,1 0-23 0 0,1 2-1 0 0,-1 0 1 0 0,1 2 0 0 0,-1 0-1 0 0,-37 8 1 0 0,60-9-412 0 0,-10 2 78 0 0,-96 13 1090 0 0,-186 5 0 0 0,-88-5 42 0 0,14 0-776 0 0,-258-44 722 0 0,482 13-818 0 0,33 2-66 0 0,-1 6-1 0 0,-112 5 1 0 0,-171 43-241 0 0,327-27-818 0 0,-76 25 0 0 0,69-16-801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14.790"/>
    </inkml:context>
    <inkml:brush xml:id="br0">
      <inkml:brushProperty name="width" value="0.1" units="cm"/>
      <inkml:brushProperty name="height" value="0.1" units="cm"/>
      <inkml:brushProperty name="color" value="#F4F91B"/>
    </inkml:brush>
  </inkml:definitions>
  <inkml:trace contextRef="#ctx0" brushRef="#br0">2666 29 4895 0 0,'1'-1'23'0'0,"-1"1"1"0"0,0-1-1 0 0,0 1 0 0 0,0-1 0 0 0,1 1 0 0 0,-1-1 0 0 0,0 1 0 0 0,0-1 0 0 0,0 1 0 0 0,0-1 0 0 0,0 1 0 0 0,0-1 0 0 0,0 1 0 0 0,0-1 0 0 0,0 1 0 0 0,0-1 1 0 0,0 1-1 0 0,0-1 0 0 0,0 1 0 0 0,0-1 0 0 0,0 1 0 0 0,-1-1 0 0 0,1 1 0 0 0,0-1 0 0 0,0 1 0 0 0,0 0 0 0 0,-1-2 0 0 0,-15-5 330 0 0,-35 5 47 0 0,25 2 83 0 0,-2-3 466 0 0,-1 2 1 0 0,1 1-1 0 0,-1 1 1 0 0,-38 7-1 0 0,-109 30 1324 0 0,115-23-1808 0 0,1-2 0 0 0,-66 5-1 0 0,-326-17 1110 0 0,3-40-541 0 0,69 22-613 0 0,0 35-452 0 0,175 4-637 0 0,103-5 255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20.491"/>
    </inkml:context>
    <inkml:brush xml:id="br0">
      <inkml:brushProperty name="width" value="0.1" units="cm"/>
      <inkml:brushProperty name="height" value="0.1" units="cm"/>
      <inkml:brushProperty name="color" value="#F4F91B"/>
    </inkml:brush>
  </inkml:definitions>
  <inkml:trace contextRef="#ctx0" brushRef="#br0">2627 37 2759 0 0,'-2'-3'823'0'0,"-2"-1"56"0"0,-1 0-1 0 0,1 0 0 0 0,-1 0 1 0 0,0 0-1 0 0,-5-3 0 0 0,7 6-759 0 0,1 0-1 0 0,0 0 1 0 0,-1 0 0 0 0,1 1-1 0 0,-1-1 1 0 0,1 1-1 0 0,-1-1 1 0 0,1 1-1 0 0,-1 0 1 0 0,1 0-1 0 0,-1 0 1 0 0,0 0-1 0 0,1 1 1 0 0,-1-1-1 0 0,1 0 1 0 0,-4 2-1 0 0,-40 13 458 0 0,-3 1-30 0 0,-1-2 1 0 0,-83 12-1 0 0,-61-18 690 0 0,12-1-59 0 0,-430 61 735 0 0,208-9-1308 0 0,124-16-368 0 0,177-28-639 0 0,1 5 0 0 0,1 4-1 0 0,-107 40 1 0 0,126-32-544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21.404"/>
    </inkml:context>
    <inkml:brush xml:id="br0">
      <inkml:brushProperty name="width" value="0.1" units="cm"/>
      <inkml:brushProperty name="height" value="0.1" units="cm"/>
      <inkml:brushProperty name="color" value="#F4F91B"/>
    </inkml:brush>
  </inkml:definitions>
  <inkml:trace contextRef="#ctx0" brushRef="#br0">3441 77 4143 0 0,'-2'-2'76'0'0,"1"0"0"0"0,-1 0-1 0 0,0 1 1 0 0,-1-1-1 0 0,1 1 1 0 0,0-1-1 0 0,0 1 1 0 0,-1 0 0 0 0,1 0-1 0 0,0 0 1 0 0,-1 0-1 0 0,1 0 1 0 0,-1 0 0 0 0,0 1-1 0 0,1-1 1 0 0,-1 1-1 0 0,-5 0 1 0 0,-4 0 676 0 0,-1 1 1 0 0,-20 3-1 0 0,7 0-600 0 0,-23 1 364 0 0,0-1 1 0 0,0-3-1 0 0,0-2 1 0 0,-81-12-1 0 0,53-2 567 0 0,33 5-292 0 0,1 2 0 0 0,-63-3 0 0 0,-573 8 1937 0 0,582 5-2527 0 0,-213-5 350 0 0,-163-10 168 0 0,304 22-615 0 0,0 7 1 0 0,-186 44-1 0 0,310-50-77 0 0,-264 68-1963 0 0,201-43 885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24.746"/>
    </inkml:context>
    <inkml:brush xml:id="br0">
      <inkml:brushProperty name="width" value="0.1" units="cm"/>
      <inkml:brushProperty name="height" value="0.1" units="cm"/>
      <inkml:brushProperty name="color" value="#F4F91B"/>
    </inkml:brush>
  </inkml:definitions>
  <inkml:trace contextRef="#ctx0" brushRef="#br0">1496 102 3223 0 0,'-10'-8'209'0'0,"0"0"-1"0"0,-1 1 0 0 0,-13-7 0 0 0,12 8 841 0 0,0 1 0 0 0,-1 1 0 0 0,1 0 0 0 0,-1 0 0 0 0,-22-2 0 0 0,-12-2-377 0 0,-27-3 78 0 0,-1 2 0 0 0,-88 1-1 0 0,-369 45 1086 0 0,467-26-1882 0 0,1 2-1 0 0,0 3 1 0 0,-110 43 0 0 0,88-23-199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25.931"/>
    </inkml:context>
    <inkml:brush xml:id="br0">
      <inkml:brushProperty name="width" value="0.1" units="cm"/>
      <inkml:brushProperty name="height" value="0.1" units="cm"/>
      <inkml:brushProperty name="color" value="#F4F91B"/>
    </inkml:brush>
  </inkml:definitions>
  <inkml:trace contextRef="#ctx0" brushRef="#br0">2814 54 2303 0 0,'17'-18'457'0'0,"-9"16"543"0"0,-7 2-926 0 0,-1 1 0 0 0,1-1 0 0 0,-1 1 0 0 0,0-1 0 0 0,0 1 0 0 0,1-1 0 0 0,-1 1 0 0 0,0-1 0 0 0,0 1 0 0 0,1-1 0 0 0,-1 1 0 0 0,0-1 0 0 0,0 1 0 0 0,0-1 0 0 0,0 1 0 0 0,0-1 0 0 0,0 1-1 0 0,0 0 1 0 0,0-1 0 0 0,0 1 0 0 0,0 0 0 0 0,0 0-93 0 0,0 0 0 0 0,0 0 0 0 0,0 0 0 0 0,0 0 0 0 0,0 0 0 0 0,-1 0 0 0 0,1 0 0 0 0,0 0 0 0 0,-1-1 0 0 0,1 1 0 0 0,0 0 0 0 0,-1 0 0 0 0,1 0-1 0 0,-1 0 1 0 0,0-1 0 0 0,1 1 0 0 0,-1 0 0 0 0,1 0 0 0 0,-1-1 0 0 0,0 1 0 0 0,0 0 0 0 0,-1 0 0 0 0,0 0 4 0 0,-1 0 0 0 0,1 0 0 0 0,-1 0 1 0 0,1 0-1 0 0,0 0 0 0 0,-1-1 0 0 0,0 1 0 0 0,-4-1 0 0 0,-5 0 241 0 0,-1 0 0 0 0,-22-5-1 0 0,27 4 58 0 0,-56-7 1672 0 0,0 3 0 0 0,-97 5-1 0 0,-133 13-353 0 0,-295-28 0 0 0,-42-30 452 0 0,472 39-1921 0 0,-273 23 1 0 0,180 19-5125 0 0,161-17-240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01.034"/>
    </inkml:context>
    <inkml:brush xml:id="br0">
      <inkml:brushProperty name="width" value="0.1" units="cm"/>
      <inkml:brushProperty name="height" value="0.1" units="cm"/>
      <inkml:brushProperty name="color" value="#F4F91B"/>
    </inkml:brush>
  </inkml:definitions>
  <inkml:trace contextRef="#ctx0" brushRef="#br0">1739 66 455 0 0,'0'0'57'0'0,"-1"0"-1"0"0,0 0 0 0 0,0 0 1 0 0,1-1-1 0 0,-1 1 0 0 0,0 0 0 0 0,1-1 1 0 0,-1 1-1 0 0,0-1 0 0 0,1 1 0 0 0,-1 0 1 0 0,1-1-1 0 0,-1 1 0 0 0,1-1 0 0 0,-1 0 1 0 0,0 0-1 0 0,-10-7 1590 0 0,-20-1-1225 0 0,-1 3-1 0 0,0 0 1 0 0,0 2-1 0 0,-1 2 1 0 0,1 1-1 0 0,-1 1 1 0 0,1 2 0 0 0,-1 1-1 0 0,1 2 1 0 0,0 0-1 0 0,-51 18 1 0 0,-1 6-303 0 0,-2 1-80 0 0,-2-3 1 0 0,-91 15-1 0 0,136-36 226 0 0,0-1-1 0 0,0-2 1 0 0,-1-2 0 0 0,-63-7 0 0 0,-254-40 2014 0 0,326 42-2121 0 0,6 0 9 0 0,-40-10-1 0 0,57 11-57 0 0,18 6 52 0 0,20 5-44 0 0,33-3-10 0 0,0-1-1 0 0,65-6 1 0 0,-84 1-44 0 0,197-11 230 0 0,75 0 13 0 0,-130 16-259 0 0,53 0-12 0 0,49-20 94 0 0,-270 12-84 0 0,-19-1 63 0 0,-26-5 144 0 0,26 9-205 0 0,-99-26 184 0 0,-1 4 0 0 0,-1 5 1 0 0,-119-5-1 0 0,-324 23-215 0 0,456 2-10 0 0,-95 7-16 0 0,157-5 29 0 0,0 1-1 0 0,0 1 1 0 0,-56 19-1 0 0,80-23-17 0 0,0 1 0 0 0,-1 1 0 0 0,1-1 0 0 0,-8 6 0 0 0,16-5 0 0 0,7-2 0 0 0,9 0 0 0 0,352-22 128 0 0,87-2 23 0 0,-272 17-99 0 0,355-23 65 0 0,-523 26-117 0 0,-13 1 0 0 0,0 1 0 0 0,0-1 0 0 0,0 1 0 0 0,0 0 0 0 0,0 0 0 0 0,0 0 0 0 0,0 0 0 0 0,0 0 0 0 0,0 1 0 0 0,0-1 0 0 0,-1 1 0 0 0,1 0 0 0 0,6 2 0 0 0,-10 1 1 0 0,-7 0-3 0 0,-9 1 14 0 0,-309 21 228 0 0,144-16-224 0 0,174-9-13 0 0,-206 10 160 0 0,174-11-36 0 0,-1-2 0 0 0,1-2 0 0 0,-50-11 1 0 0,-39-21 573 0 0,129 36-702 0 0,0 0 1 0 0,-1 0 0 0 0,1 0-1 0 0,0 1 1 0 0,0-1-1 0 0,0 0 1 0 0,0 0 0 0 0,0 0-1 0 0,-1 1 1 0 0,1-1-1 0 0,0 0 1 0 0,0 0-1 0 0,0 0 1 0 0,0 1 0 0 0,0-1-1 0 0,0 0 1 0 0,0 0-1 0 0,0 0 1 0 0,0 1 0 0 0,0-1-1 0 0,0 0 1 0 0,0 0-1 0 0,0 1 1 0 0,0-1-1 0 0,0 0 1 0 0,0 0 0 0 0,0 1-1 0 0,0-1 1 0 0,0 0-1 0 0,0 0 1 0 0,0 0 0 0 0,0 1-1 0 0,0-1 1 0 0,0 0-1 0 0,0 0 1 0 0,0 0-1 0 0,1 1 1 0 0,-1-1 0 0 0,0 0-1 0 0,0 0 1 0 0,0 0-1 0 0,0 1 1 0 0,1-1 0 0 0,-1 0-1 0 0,6 11-201 0 0,12 19-1449 0 0,-5-11-4000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07.618"/>
    </inkml:context>
    <inkml:brush xml:id="br0">
      <inkml:brushProperty name="width" value="0.1" units="cm"/>
      <inkml:brushProperty name="height" value="0.1" units="cm"/>
      <inkml:brushProperty name="color" value="#F4F91B"/>
    </inkml:brush>
  </inkml:definitions>
  <inkml:trace contextRef="#ctx0" brushRef="#br0">3484 72 2471 0 0,'4'-37'608'0'0,"-34"50"720"0"0,22-12-1244 0 0,0 0-1 0 0,1 0 1 0 0,-1-1-1 0 0,0 0 0 0 0,0-1 1 0 0,0 0-1 0 0,0 0 0 0 0,1 0 1 0 0,-1-1-1 0 0,-11-4 0 0 0,-3 0 727 0 0,-10 1-269 0 0,0 1 0 0 0,0 2 0 0 0,-1 1-1 0 0,-42 4 1 0 0,-65-3-236 0 0,-324-13 1491 0 0,266 7-1477 0 0,121 1-160 0 0,-109 8-1 0 0,59 9-65 0 0,-254 14 534 0 0,330-24-526 0 0,1 3-1 0 0,0 1 0 0 0,0 3 0 0 0,-61 18 1 0 0,58-14-75 0 0,-1-2 0 0 0,-104 7 0 0 0,-111-21 210 0 0,153 2-76 0 0,-121 13 0 0 0,50 0-48 0 0,49-16-112 0 0,127 1 16 0 0,9 3-13 0 0,0-1 1 0 0,1 0-1 0 0,-1 1 1 0 0,1 0-1 0 0,-1-1 1 0 0,0 1-1 0 0,1 0 1 0 0,-1 0-1 0 0,0 0 1 0 0,1 0-1 0 0,-1 0 0 0 0,0 0 1 0 0,-2 1-1 0 0,5 1-3 0 0,1-1 0 0 0,0 1 0 0 0,-1-1 0 0 0,1 0 0 0 0,0 0 0 0 0,0 0 0 0 0,0 0 0 0 0,0 0 0 0 0,0-1 0 0 0,2 2 0 0 0,91 2 32 0 0,127-10 0 0 0,-139 2-32 0 0,1 3 0 0 0,-1 5 0 0 0,102 16 0 0 0,-80-8 33 0 0,190-1 0 0 0,-41-5-35 0 0,-82 1 50 0 0,200-16 0 0 0,167-52 48 0 0,-165-4-37 0 0,-299 50-54 0 0,112-5-5 0 0,-28 4 0 0 0,-129 13 0 0 0,-29 3 0 0 0,-3 1 0 0 0,-16 0 0 0 0,5 0 0 0 0,-217 7 0 0 0,-139 2 150 0 0,5-1 47 0 0,-516 5 339 0 0,630 7-864 0 0,0 11 1 0 0,-266 70-1 0 0,364-66-4652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5.135"/>
    </inkml:context>
    <inkml:brush xml:id="br0">
      <inkml:brushProperty name="width" value="0.1" units="cm"/>
      <inkml:brushProperty name="height" value="0.1" units="cm"/>
      <inkml:brushProperty name="color" value="#F4F91B"/>
    </inkml:brush>
  </inkml:definitions>
  <inkml:trace contextRef="#ctx0" brushRef="#br0">1961 36 3911 0 0,'-8'-5'161'0'0,"1"1"0"0"0,-2-1 0 0 0,1 2 0 0 0,-1-1-1 0 0,1 1 1 0 0,-1 0 0 0 0,0 1 0 0 0,0 0-1 0 0,0 0 1 0 0,0 1 0 0 0,-12 0 0 0 0,-15 0 48 0 0,-53 7 1 0 0,80-5-179 0 0,-144 14 702 0 0,-356 40 1514 0 0,-85-2-673 0 0,531-52-1540 0 0,1 4-1 0 0,-1 2 1 0 0,1 2 0 0 0,-97 29 0 0 0,112-23-257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6.010"/>
    </inkml:context>
    <inkml:brush xml:id="br0">
      <inkml:brushProperty name="width" value="0.1" units="cm"/>
      <inkml:brushProperty name="height" value="0.1" units="cm"/>
      <inkml:brushProperty name="color" value="#F4F91B"/>
    </inkml:brush>
  </inkml:definitions>
  <inkml:trace contextRef="#ctx0" brushRef="#br0">2659 39 2527 0 0,'-15'1'114'0'0,"1"0"0"0"0,-1-1 0 0 0,0 0-1 0 0,-27-5 1 0 0,3 0 7 0 0,-427-24 4637 0 0,408 28-4247 0 0,-393 3 2033 0 0,313 9-2149 0 0,-280 12 143 0 0,-34-11-123 0 0,347-8-274 0 0,-47-2-21 0 0,-73 4-625 0 0,172-1-14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0:51.738"/>
    </inkml:context>
    <inkml:brush xml:id="br0">
      <inkml:brushProperty name="width" value="0.1" units="cm"/>
      <inkml:brushProperty name="height" value="0.1" units="cm"/>
      <inkml:brushProperty name="color" value="#E71224"/>
    </inkml:brush>
  </inkml:definitions>
  <inkml:trace contextRef="#ctx0" brushRef="#br0">2207 220 1439 0 0,'16'2'142'0'0,"-14"-2"-28"0"0,-1 1 0 0 0,1-1 0 0 0,-1 0 0 0 0,0 0 0 0 0,1 1 0 0 0,-1-1 0 0 0,1 0 0 0 0,-1 0 0 0 0,1 0 0 0 0,-1-1 0 0 0,1 1-1 0 0,-1 0 1 0 0,0 0 0 0 0,1-1 0 0 0,-1 1 0 0 0,0-1 0 0 0,1 1 0 0 0,-1-1 0 0 0,0 0 0 0 0,1 0 0 0 0,-1 1 0 0 0,0-1 0 0 0,0 0 0 0 0,0 0 0 0 0,1-1-1 0 0,-9 7 396 0 0,0 0 0 0 0,0-1-1 0 0,-1 1 1 0 0,1-1-1 0 0,-1-1 1 0 0,-13 5-1 0 0,1-4-11 0 0,-1-1 0 0 0,1 0-1 0 0,-34-1 1 0 0,-63-8 641 0 0,66 2-759 0 0,-556-61 1503 0 0,426 33-1000 0 0,-269-65 1194 0 0,394 81-1899 0 0,-85-15 0 0 0,111 27-126 0 0,0 1 0 0 0,0 2 0 0 0,0 1-1 0 0,-54 7 1 0 0,29 3-893 0 0,-89 27-1 0 0,71-12-112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44.962"/>
    </inkml:context>
    <inkml:brush xml:id="br0">
      <inkml:brushProperty name="width" value="0.1" units="cm"/>
      <inkml:brushProperty name="height" value="0.1" units="cm"/>
      <inkml:brushProperty name="color" value="#F4F91B"/>
    </inkml:brush>
  </inkml:definitions>
  <inkml:trace contextRef="#ctx0" brushRef="#br0">815 228 455 0 0,'-12'-2'178'0'0,"0"1"0"0"0,-22 2 0 0 0,-53 12 6545 0 0,10 0-1695 0 0,25-12-5694 0 0,32-4 1318 0 0,0 0-1 0 0,0-1 1 0 0,-36-12-1 0 0,-55-29 1709 0 0,102 41-2201 0 0,-35-16 493 0 0,2-2 0 0 0,1-1 0 0 0,-60-45 0 0 0,88 58-1359 0 0,-2 1 0 0 0,-15-9 0 0 0,12 11-956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45.670"/>
    </inkml:context>
    <inkml:brush xml:id="br0">
      <inkml:brushProperty name="width" value="0.1" units="cm"/>
      <inkml:brushProperty name="height" value="0.1" units="cm"/>
      <inkml:brushProperty name="color" value="#F4F91B"/>
    </inkml:brush>
  </inkml:definitions>
  <inkml:trace contextRef="#ctx0" brushRef="#br0">2478 2 4143 0 0,'-12'-1'156'0'0,"1"1"-1"0"0,-1 0 1 0 0,1 1-1 0 0,-1 0 1 0 0,1 1-1 0 0,-1 0 1 0 0,-15 6-1 0 0,-72 18 1847 0 0,-1-3-1 0 0,0-5 0 0 0,-136 6 1 0 0,-101-15 1212 0 0,-283-20-702 0 0,90 37-1245 0 0,442-16-2166 0 0,-123 30 1 0 0,204-39 671 0 0,-34 10-888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46.630"/>
    </inkml:context>
    <inkml:brush xml:id="br0">
      <inkml:brushProperty name="width" value="0.1" units="cm"/>
      <inkml:brushProperty name="height" value="0.1" units="cm"/>
      <inkml:brushProperty name="color" value="#F4F91B"/>
    </inkml:brush>
  </inkml:definitions>
  <inkml:trace contextRef="#ctx0" brushRef="#br0">2413 100 3679 0 0,'-13'-10'2009'0'0,"-6"-7"585"0"0,18 16-2558 0 0,1 0 0 0 0,0 0 1 0 0,-1 0-1 0 0,1 0 0 0 0,0-1 0 0 0,0 1 1 0 0,0 0-1 0 0,0 0 0 0 0,0-1 0 0 0,0 1 0 0 0,0 0 1 0 0,0 0-1 0 0,0 0 0 0 0,1-2 0 0 0,-1 1 38 0 0,0 1 0 0 0,1-1-1 0 0,-1 1 1 0 0,0-1 0 0 0,0 1-1 0 0,0-1 1 0 0,0 1 0 0 0,0-1-1 0 0,-1 1 1 0 0,1-1 0 0 0,0 0-1 0 0,-1 1 1 0 0,0-2 0 0 0,-1 0 76 0 0,0 1 0 0 0,0-1-1 0 0,0 1 1 0 0,-1 0 0 0 0,1 0 0 0 0,0 0 0 0 0,-1 0 0 0 0,0 0 0 0 0,1 1 0 0 0,-1-1 0 0 0,0 1 0 0 0,0-1-1 0 0,0 1 1 0 0,0 0 0 0 0,0 1 0 0 0,0-1 0 0 0,0 0 0 0 0,0 1 0 0 0,0-1 0 0 0,0 1 0 0 0,-6 0 0 0 0,-8 1 100 0 0,0 0 0 0 0,-29 6 1 0 0,36-5-146 0 0,-171 34 1365 0 0,78-13-36 0 0,-132 11 0 0 0,75-29-155 0 0,-197-21 1 0 0,354 16-1269 0 0,-297-26 1314 0 0,115 9-859 0 0,110 12-558 0 0,0 4 0 0 0,-143 17 0 0 0,-23 30-3505 0 0,151-22-3321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48.399"/>
    </inkml:context>
    <inkml:brush xml:id="br0">
      <inkml:brushProperty name="width" value="0.1" units="cm"/>
      <inkml:brushProperty name="height" value="0.1" units="cm"/>
      <inkml:brushProperty name="color" value="#F4F91B"/>
    </inkml:brush>
  </inkml:definitions>
  <inkml:trace contextRef="#ctx0" brushRef="#br0">934 0 9527 0 0,'-14'0'188'0'0,"0"1"0"0"0,-1 0 0 0 0,1 1 0 0 0,1 1 0 0 0,-1 0-1 0 0,0 0 1 0 0,-24 11 0 0 0,-13 3 468 0 0,18-9-130 0 0,0-2 0 0 0,0-1 0 0 0,0-2 0 0 0,-1-1-1 0 0,-56-4 1 0 0,-166-34 2712 0 0,177 23-2578 0 0,51 9-1354 0 0,-1 1 0 0 0,-44 2 0 0 0,48 3-556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48.967"/>
    </inkml:context>
    <inkml:brush xml:id="br0">
      <inkml:brushProperty name="width" value="0.1" units="cm"/>
      <inkml:brushProperty name="height" value="0.1" units="cm"/>
      <inkml:brushProperty name="color" value="#F4F91B"/>
    </inkml:brush>
  </inkml:definitions>
  <inkml:trace contextRef="#ctx0" brushRef="#br0">1588 141 7511 0 0,'-12'-2'248'0'0,"0"-1"-1"0"0,0 2 1 0 0,0-1-1 0 0,-1 2 0 0 0,1 0 1 0 0,-14 1-1 0 0,-37-1 877 0 0,-121-29 1968 0 0,110 23-1921 0 0,-264-36 2488 0 0,4 7-937 0 0,228 28-2182 0 0,44 2-377 0 0,-87-4 507 0 0,119 8-1430 0 0,0 2-1 0 0,-57 10 1 0 0,55-4-432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50.478"/>
    </inkml:context>
    <inkml:brush xml:id="br0">
      <inkml:brushProperty name="width" value="0.1" units="cm"/>
      <inkml:brushProperty name="height" value="0.1" units="cm"/>
      <inkml:brushProperty name="color" value="#F4F91B"/>
    </inkml:brush>
  </inkml:definitions>
  <inkml:trace contextRef="#ctx0" brushRef="#br0">1998 128 2303 0 0,'-8'-11'2793'0'0,"0"0"-1"0"0,-19-19 1 0 0,19 22-2515 0 0,-1 1 0 0 0,0-1 0 0 0,0 2 0 0 0,-1-1 0 0 0,0 1 0 0 0,0 1 1 0 0,0 0-1 0 0,-1 0 0 0 0,1 1 0 0 0,-1 0 0 0 0,-20-3 0 0 0,19 5 48 0 0,1 1 0 0 0,-1 1 1 0 0,0 0-1 0 0,0 1 0 0 0,-21 3 1 0 0,-59 20 1119 0 0,30-7-267 0 0,-332 58-852 0 0,207-42 632 0 0,95-19-884 0 0,-158 3 0 0 0,-95-23 1575 0 0,294 1-1910 0 0,1-2 0 0 0,0-2-1 0 0,-60-19 1 0 0,69 17-1659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51.464"/>
    </inkml:context>
    <inkml:brush xml:id="br0">
      <inkml:brushProperty name="width" value="0.1" units="cm"/>
      <inkml:brushProperty name="height" value="0.1" units="cm"/>
      <inkml:brushProperty name="color" value="#F4F91B"/>
    </inkml:brush>
  </inkml:definitions>
  <inkml:trace contextRef="#ctx0" brushRef="#br0">1071 170 7831 0 0,'-72'-31'1780'0'0,"-5"-10"2656"0"0,56 29-4074 0 0,-1 1-1 0 0,0 1 1 0 0,-1 1-1 0 0,0 1 0 0 0,0 1 1 0 0,-35-5-1 0 0,-147-11 2789 0 0,180 21-3043 0 0,-41-1 135 0 0,1 3 0 0 0,0 2 0 0 0,-112 19 0 0 0,118-5-1540 0 0,21-3-3864 0 0,9-2-1013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51.896"/>
    </inkml:context>
    <inkml:brush xml:id="br0">
      <inkml:brushProperty name="width" value="0.1" units="cm"/>
      <inkml:brushProperty name="height" value="0.1" units="cm"/>
      <inkml:brushProperty name="color" value="#F4F91B"/>
    </inkml:brush>
  </inkml:definitions>
  <inkml:trace contextRef="#ctx0" brushRef="#br0">1468 30 11743 0 0,'-11'-4'363'0'0,"0"1"0"0"0,0 0 0 0 0,0 1 0 0 0,0-1 0 0 0,-20 0-1 0 0,-58 5 1395 0 0,28 0-1496 0 0,-404-14 1372 0 0,430 11-1250 0 0,-303-1 2104 0 0,189 3-2129 0 0,92 0-1442 0 0,-103 16-1 0 0,133-12-594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0:52.439"/>
    </inkml:context>
    <inkml:brush xml:id="br0">
      <inkml:brushProperty name="width" value="0.1" units="cm"/>
      <inkml:brushProperty name="height" value="0.1" units="cm"/>
      <inkml:brushProperty name="color" value="#F4F91B"/>
    </inkml:brush>
  </inkml:definitions>
  <inkml:trace contextRef="#ctx0" brushRef="#br0">2368 17 7831 0 0,'-17'-4'1036'0'0,"1"1"-1"0"0,-1 0 0 0 0,1 2 0 0 0,-24-1 0 0 0,-8 0-920 0 0,-7 1-7 0 0,-1 2 0 0 0,-97 14 1 0 0,-26 1 686 0 0,-294-14 3866 0 0,371 2-3886 0 0,0 4 1 0 0,-120 25-1 0 0,46-5-431 0 0,42-8-205 0 0,7-1 112 0 0,-130 3 1 0 0,240-22-284 0 0,-4 1-265 0 0,1-1 0 0 0,-1 0 0 0 0,0-2 0 0 0,-33-7 0 0 0,31 2-562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15.823"/>
    </inkml:context>
    <inkml:brush xml:id="br0">
      <inkml:brushProperty name="width" value="0.1" units="cm"/>
      <inkml:brushProperty name="height" value="0.1" units="cm"/>
      <inkml:brushProperty name="color" value="#F4F91B"/>
    </inkml:brush>
  </inkml:definitions>
  <inkml:trace contextRef="#ctx0" brushRef="#br0">1087 31 919 0 0,'4'-1'110'0'0,"-1"0"0"0"0,1 1-1 0 0,-1-1 1 0 0,0 1-1 0 0,1 0 1 0 0,-1 0-1 0 0,1 0 1 0 0,-1 1 0 0 0,1-1-1 0 0,-1 1 1 0 0,1 0-1 0 0,-1 0 1 0 0,0 0-1 0 0,0 0 1 0 0,1 1 0 0 0,3 2-1 0 0,-1-2 646 0 0,-7-6 352 0 0,-7-8 807 0 0,1 8-1518 0 0,0 1-1 0 0,0-1 1 0 0,-1 1 0 0 0,1 1-1 0 0,-1-1 1 0 0,1 1 0 0 0,-1 1-1 0 0,0-1 1 0 0,0 2 0 0 0,-15-1-1 0 0,-9 2 416 0 0,-45 7 0 0 0,41-4-352 0 0,-82 3 800 0 0,-204-13 0 0 0,131-2-261 0 0,152 8-806 0 0,-50 5 0 0 0,71-2-513 0 0,0 0 0 0 0,0 1 1 0 0,1 0-1 0 0,-35 15 0 0 0,32-10-1143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5T23:41:06.873"/>
    </inkml:context>
    <inkml:brush xml:id="br0">
      <inkml:brushProperty name="width" value="0.1" units="cm"/>
      <inkml:brushProperty name="height" value="0.1" units="cm"/>
      <inkml:brushProperty name="color" value="#66CC00"/>
    </inkml:brush>
  </inkml:definitions>
  <inkml:trace contextRef="#ctx0" brushRef="#br0">4891 1942 455 0 0,'-3'-16'10710'0'0,"5"12"-11276"0"0,1 1 406 0 0,-1-1-1 0 0,1 0 0 0 0,-1 0 1 0 0,0 0-1 0 0,-1 0 0 0 0,1 0 1 0 0,-1 0-1 0 0,0 0 1 0 0,1-5-1 0 0,-1 7 40 0 0,-1 1-1 0 0,0 0 1 0 0,0 0 0 0 0,0 0-1 0 0,0 0 1 0 0,0-1 0 0 0,0 1-1 0 0,0 0 1 0 0,-1 0 0 0 0,1 0-1 0 0,0 0 1 0 0,-1 0 0 0 0,1 0-1 0 0,0 0 1 0 0,-1 0 0 0 0,0 0-1 0 0,1 0 1 0 0,-1 0 0 0 0,1 0-1 0 0,-1 0 1 0 0,0 0 0 0 0,0 0-1 0 0,0 0 1 0 0,1 0-1 0 0,-1 1 1 0 0,0-1 0 0 0,0 0-1 0 0,0 1 1 0 0,0-1 0 0 0,0 1-1 0 0,0-1 1 0 0,0 1 0 0 0,-1-1-1 0 0,1 1 1 0 0,0 0 0 0 0,0 0-1 0 0,0-1 1 0 0,0 1 0 0 0,0 0-1 0 0,-2 0 1 0 0,-5 0 301 0 0,0 0 1 0 0,0 0-1 0 0,0 0 0 0 0,0 1 1 0 0,1 1-1 0 0,-1-1 0 0 0,-14 6 0 0 0,18-6-49 0 0,1 0 0 0 0,-1 1 0 0 0,1-1 0 0 0,0 1 0 0 0,0 0-1 0 0,-1 0 1 0 0,1 0 0 0 0,1 1 0 0 0,-1-1 0 0 0,0 1-1 0 0,0-1 1 0 0,1 1 0 0 0,0 0 0 0 0,0 0 0 0 0,-1 0 0 0 0,2 0-1 0 0,-1 1 1 0 0,-2 4 0 0 0,-31 87 7661 0 0,34-93-7561 0 0,1 0 0 0 0,-1 0 0 0 0,0 0 1 0 0,1 0-1 0 0,0 0 0 0 0,-1 0 0 0 0,1 0 0 0 0,0 0 0 0 0,0 0 0 0 0,0-1 1 0 0,0 1-1 0 0,1 0 0 0 0,0 4 0 0 0,1 12 4335 0 0,9-14-4228 0 0,34 15-92 0 0,-34-15 1413 0 0,-27 10-603 0 0,16-14-1036 0 0,-1 0 0 0 0,0 0 0 0 0,1 0 1 0 0,-1 0-1 0 0,1-1 0 0 0,-1 1 0 0 0,1 0 0 0 0,-1 0 0 0 0,0-1 0 0 0,1 1 1 0 0,-1 0-1 0 0,1 0 0 0 0,-1-1 0 0 0,1 1 0 0 0,-1-1 0 0 0,1 1 0 0 0,0-1 0 0 0,-1 1 1 0 0,1 0-1 0 0,-1-1 0 0 0,1 1 0 0 0,0-1 0 0 0,-1 0 0 0 0,1 1 0 0 0,0-1 0 0 0,0 1 1 0 0,-1-1-1 0 0,1 1 0 0 0,0-1 0 0 0,0 0 0 0 0,0 0 0 0 0,-3-19 587 0 0,3 19-507 0 0,1-2-11 0 0,2-10-25 0 0,0 4 1 0 0,1-1-1 0 0,0 1 1 0 0,0 0 0 0 0,1 0-1 0 0,7-12 1 0 0,-7 13-58 0 0,7-13 62 0 0,-1 0 1 0 0,16-40-1 0 0,-26 53-23 0 0,0 0 1 0 0,0 0-1 0 0,-1 0 0 0 0,0 0 1 0 0,0 0-1 0 0,-1 0 1 0 0,0 0-1 0 0,0 0 0 0 0,-1 1 1 0 0,0-1-1 0 0,-5-13 1 0 0,3 8 48 0 0,0 1 1 0 0,1 0-1 0 0,-2-22 0 0 0,3-49-11 0 0,2 45 9 0 0,-2 1 0 0 0,-11-65 0 0 0,10 88-33 0 0,1 0 0 0 0,0 0 0 0 0,1 0 0 0 0,1 0-1 0 0,2-27 1 0 0,2 15-3 0 0,1 0 1 0 0,16-45-1 0 0,-18 60-51 0 0,-1 0 1 0 0,0 0 0 0 0,-1 0 0 0 0,0-1-1 0 0,-1 1 1 0 0,0 0 0 0 0,-3-14-1 0 0,2-38 82 0 0,18-82 58 0 0,-13 119-111 0 0,0 4-24 0 0,2-5-11 0 0,2 2 11 0 0,-1 1 31 0 0,-2 2-20 0 0,-1-15 33 0 0,-6 12-57 0 0,1 3 11 0 0,-2 1 0 0 0,-1 0 0 0 0,0 0 0 0 0,-10-27-1 0 0,-5-22 12 0 0,9 12-35 0 0,-4-20 342 0 0,12 73-342 0 0,0 0 0 0 0,0 0 0 0 0,0 0 0 0 0,-1 0 0 0 0,1 0 0 0 0,-1 0 0 0 0,0 0 0 0 0,-1 1 0 0 0,1 0 0 0 0,-1-1 0 0 0,0 2 0 0 0,0-1 0 0 0,0 0 0 0 0,0 1 0 0 0,-9-6 0 0 0,0 1 16 0 0,4 1 0 0 0,0 0 0 0 0,-1 1 0 0 0,0 0-1 0 0,0 0 1 0 0,-1 2 0 0 0,0-1 0 0 0,1 1 0 0 0,-2 0 0 0 0,1 1 0 0 0,-15-2 0 0 0,-5 4 35 0 0,-1 1 1 0 0,1 2 0 0 0,0 1 0 0 0,-32 7-1 0 0,-61 6-38 0 0,1-8 27 0 0,-123 3 101 0 0,206-12-110 0 0,0-2 0 0 0,0-1 1 0 0,0-2-1 0 0,-41-12 0 0 0,-15-5 53 0 0,-1 4 1 0 0,-184-11-1 0 0,-118 18-69 0 0,-128-19 0 0 0,245-4 0 0 0,104 29 0 0 0,71 5 0 0 0,-191 6 0 0 0,207-1 0 0 0,16-2 0 0 0,0-3 0 0 0,-134-18 0 0 0,107 6 0 0 0,-115 0 0 0 0,110 9 0 0 0,19-1 0 0 0,-7-2 0 0 0,-139 10 0 0 0,229-2 0 0 0,0 0 0 0 0,0 0 0 0 0,0 0-1 0 0,0 0 1 0 0,0 1 0 0 0,0 0 0 0 0,1 0 0 0 0,-1 0 0 0 0,1 1 0 0 0,-1-1-1 0 0,1 1 1 0 0,0 0 0 0 0,0 1 0 0 0,0-1 0 0 0,-5 7 0 0 0,3-3-7 0 0,1-1 0 0 0,1 1 0 0 0,-1 1 0 0 0,1-1 0 0 0,0 0 1 0 0,1 1-1 0 0,0 0 0 0 0,-4 15 0 0 0,4-8 7 0 0,0 0 0 0 0,1 1 0 0 0,1-1 0 0 0,0 1 0 0 0,1 0 0 0 0,4 30 0 0 0,2 28 0 0 0,-4-34 0 0 0,3 3 0 0 0,-1 1 0 0 0,-1 7 0 0 0,-3-5 0 0 0,-2 1 0 0 0,-1 3 0 0 0,0-3 0 0 0,2-4 0 0 0,5 4 0 0 0,6 9 0 0 0,6-8-12 0 0,-7-26-36 0 0,14 26 25 0 0,-11-26-19 0 0,19 28 31 0 0,-1 9 11 0 0,-6-3 0 0 0,-3 2 0 0 0,2 0 0 0 0,3-6 0 0 0,6 3 0 0 0,0 5 0 0 0,-1-3 0 0 0,2-2 0 0 0,3-3 0 0 0,3 0 0 0 0,1-2 0 0 0,6-2 0 0 0,1-7-11 0 0,-26-25-31 0 0,33 27 31 0 0,13 6 11 0 0,-46-34 0 0 0,34 16 0 0 0,-33-21 0 0 0,40 12 0 0 0,13-5 0 0 0,-2-6 0 0 0,-1-1 0 0 0,3-1 0 0 0,-7-2 0 0 0,10 0 0 0 0,9-2 0 0 0,2-4 0 0 0,-17-3 0 0 0,-3-2 0 0 0,-1-1 0 0 0,-6 1 0 0 0,13 0-53 0 0,-15 3 42 0 0,10 2 11 0 0,4 2 0 0 0,3 1 0 0 0,5 1 0 0 0,5 0 0 0 0,-1 0 0 0 0,-1-2 0 0 0,1 1 0 0 0,-2 3 0 0 0,3 2 0 0 0,2 1 0 0 0,-2-4 0 0 0,5 0 0 0 0,2-1 0 0 0,-3-2 0 0 0,-1-1 0 0 0,0-2 0 0 0,-1-1 0 0 0,-60 1-1 0 0,43-3-51 0 0,2-4 41 0 0,18-3 11 0 0,7 0 0 0 0,-1 0 0 0 0,-14 2 0 0 0,-7 1 0 0 0,-1-2 0 0 0,-4 3 0 0 0,-3 1 0 0 0,-1-1 0 0 0,1-3 0 0 0,0 1 0 0 0,-1 0 0 0 0,-3 0 0 0 0,-3 1 0 0 0,5 0 0 0 0,-6 4 41 0 0,-49 2 170 0 0,0 4 58 0 0,36 9 10 0 0,-36-9-34 0 0,24 28-13146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16.287"/>
    </inkml:context>
    <inkml:brush xml:id="br0">
      <inkml:brushProperty name="width" value="0.1" units="cm"/>
      <inkml:brushProperty name="height" value="0.1" units="cm"/>
      <inkml:brushProperty name="color" value="#F4F91B"/>
    </inkml:brush>
  </inkml:definitions>
  <inkml:trace contextRef="#ctx0" brushRef="#br0">2056 0 3423 0 0,'-11'1'168'0'0,"0"1"-1"0"0,1 0 1 0 0,-22 6-1 0 0,-8 2 11 0 0,-5-3 512 0 0,0-1 0 0 0,0-2-1 0 0,0-2 1 0 0,-57-5-1 0 0,-52-7 1482 0 0,-173 13 0 0 0,43-9-1657 0 0,-239-7 693 0 0,484 13-1166 0 0,-160 12-118 0 0,115 2-3591 0 0,24-1-659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17.063"/>
    </inkml:context>
    <inkml:brush xml:id="br0">
      <inkml:brushProperty name="width" value="0.1" units="cm"/>
      <inkml:brushProperty name="height" value="0.1" units="cm"/>
      <inkml:brushProperty name="color" value="#F4F91B"/>
    </inkml:brush>
  </inkml:definitions>
  <inkml:trace contextRef="#ctx0" brushRef="#br0">1355 77 4143 0 0,'0'-3'135'0'0,"-1"1"0"0"0,1 0 0 0 0,0 0-1 0 0,-1 0 1 0 0,1 0 0 0 0,-1-1 0 0 0,0 1-1 0 0,0 0 1 0 0,0 0 0 0 0,0 0 0 0 0,0 1-1 0 0,0-1 1 0 0,0 0 0 0 0,-1 0 0 0 0,1 0-1 0 0,-1 1 1 0 0,1-1 0 0 0,-1 1 0 0 0,0-1-1 0 0,0 1 1 0 0,1 0 0 0 0,-4-2 0 0 0,0 1 34 0 0,-1 1 1 0 0,0-1-1 0 0,0 1 1 0 0,1 0 0 0 0,-1 1-1 0 0,0-1 1 0 0,-10 1-1 0 0,-293-16 714 0 0,236 10-237 0 0,-1 3 0 0 0,-111 11 1 0 0,-143 33 1091 0 0,251-30-1842 0 0,-125 23-1040 0 0,180-29-48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17.693"/>
    </inkml:context>
    <inkml:brush xml:id="br0">
      <inkml:brushProperty name="width" value="0.1" units="cm"/>
      <inkml:brushProperty name="height" value="0.1" units="cm"/>
      <inkml:brushProperty name="color" value="#F4F91B"/>
    </inkml:brush>
  </inkml:definitions>
  <inkml:trace contextRef="#ctx0" brushRef="#br0">1644 12 4143 0 0,'-2'-2'224'0'0,"0"1"0"0"0,0 0 0 0 0,0 0 0 0 0,0 0 0 0 0,0 0 0 0 0,0 0-1 0 0,0 0 1 0 0,0 0 0 0 0,0 1 0 0 0,0-1 0 0 0,-1 1 0 0 0,1-1-1 0 0,0 1 1 0 0,0 0 0 0 0,-1 0 0 0 0,1 0 0 0 0,0 0 0 0 0,-3 1 0 0 0,-46 10 66 0 0,33-6-131 0 0,-71 13 411 0 0,-164 11 1 0 0,-93-20 2128 0 0,84-4-1690 0 0,165-2-1292 0 0,-1 5 0 0 0,1 4-1 0 0,-129 32 1 0 0,163-26-4248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18.646"/>
    </inkml:context>
    <inkml:brush xml:id="br0">
      <inkml:brushProperty name="width" value="0.1" units="cm"/>
      <inkml:brushProperty name="height" value="0.1" units="cm"/>
      <inkml:brushProperty name="color" value="#F4F91B"/>
    </inkml:brush>
  </inkml:definitions>
  <inkml:trace contextRef="#ctx0" brushRef="#br0">2463 64 367 0 0,'0'0'16'0'0,"0"0"-1"0"0,1 0 1 0 0,-1 0-1 0 0,0 0 1 0 0,0 0-1 0 0,1 0 1 0 0,-1 0-1 0 0,0 0 1 0 0,1 0-1 0 0,-1 0 1 0 0,0 0-1 0 0,0 0 1 0 0,1 0-1 0 0,-1 0 1 0 0,0 0-1 0 0,0 0 1 0 0,1 0-1 0 0,-1 0 1 0 0,0 0-1 0 0,0 0 1 0 0,1 0-1 0 0,-1-1 1 0 0,0 1-1 0 0,0 0 1 0 0,1 0-1 0 0,-1 0 1 0 0,0 0-1 0 0,0-1 1 0 0,0 1-1 0 0,1 0 1 0 0,-1 0-1 0 0,0-1 1 0 0,0 1-1 0 0,0 0 1 0 0,0 0-1 0 0,0-1 1 0 0,0 1-1 0 0,1 0 1 0 0,-1 0-1 0 0,0-1 1 0 0,0 1-1 0 0,0 0 1 0 0,0-1-1 0 0,-9-12 1527 0 0,-21-10 1106 0 0,20 18-2316 0 0,0 2-1 0 0,-1-1 0 0 0,1 1 1 0 0,-1 1-1 0 0,0 0 0 0 0,0 1 0 0 0,0 0 1 0 0,0 0-1 0 0,0 1 0 0 0,0 0 1 0 0,-12 3-1 0 0,-20 4 39 0 0,-63 19-1 0 0,54-13-236 0 0,-360 58 525 0 0,248-48-322 0 0,34-8 212 0 0,-148 0 1 0 0,-133-21 609 0 0,333 4-976 0 0,-119-11 83 0 0,106 5-423 0 0,0 4 1 0 0,-103 9-1 0 0,150 0-193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0.102"/>
    </inkml:context>
    <inkml:brush xml:id="br0">
      <inkml:brushProperty name="width" value="0.1" units="cm"/>
      <inkml:brushProperty name="height" value="0.1" units="cm"/>
      <inkml:brushProperty name="color" value="#F4F91B"/>
    </inkml:brush>
  </inkml:definitions>
  <inkml:trace contextRef="#ctx0" brushRef="#br0">3145 98 1839 0 0,'8'-12'1354'0'0,"-17"8"898"0"0,0 1-2531 0 0,-48-22 1328 0 0,39 16-305 0 0,-2 0 0 0 0,1 2 1 0 0,-1 0-1 0 0,0 1 0 0 0,-34-5 1 0 0,4 7-23 0 0,-88 5 0 0 0,-52 17-361 0 0,35-3-136 0 0,4-2 45 0 0,-107 6 283 0 0,-183-4 452 0 0,-208 10-417 0 0,394-7-1229 0 0,-321 62 0 0 0,513-67-677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1.232"/>
    </inkml:context>
    <inkml:brush xml:id="br0">
      <inkml:brushProperty name="width" value="0.1" units="cm"/>
      <inkml:brushProperty name="height" value="0.1" units="cm"/>
      <inkml:brushProperty name="color" value="#F4F91B"/>
    </inkml:brush>
  </inkml:definitions>
  <inkml:trace contextRef="#ctx0" brushRef="#br0">1129 113 5151 0 0,'0'-1'74'0'0,"0"-1"0"0"0,1 0-1 0 0,-1 0 1 0 0,0 1 0 0 0,0-1-1 0 0,-1 0 1 0 0,1 1 0 0 0,0-1-1 0 0,-1 0 1 0 0,1 1 0 0 0,0-1-1 0 0,-1 0 1 0 0,0 1-1 0 0,1-1 1 0 0,-1 1 0 0 0,0-1-1 0 0,0 1 1 0 0,0-1 0 0 0,0 1-1 0 0,0 0 1 0 0,0 0 0 0 0,-1-1-1 0 0,1 1 1 0 0,0 0 0 0 0,-1 0-1 0 0,1 0 1 0 0,0 0 0 0 0,-1 0-1 0 0,1 1 1 0 0,-1-1 0 0 0,-2-1-1 0 0,-7-2 468 0 0,0 0 0 0 0,0 0 0 0 0,-18-2 0 0 0,22 4-639 0 0,-60-10 1262 0 0,-97-3 1 0 0,65 7-447 0 0,13 0-211 0 0,0 3 1 0 0,-120 10-1 0 0,123 3-1032 0 0,-98 23 0 0 0,120-15-49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1.638"/>
    </inkml:context>
    <inkml:brush xml:id="br0">
      <inkml:brushProperty name="width" value="0.1" units="cm"/>
      <inkml:brushProperty name="height" value="0.1" units="cm"/>
      <inkml:brushProperty name="color" value="#F4F91B"/>
    </inkml:brush>
  </inkml:definitions>
  <inkml:trace contextRef="#ctx0" brushRef="#br0">1479 64 2759 0 0,'-1'-2'223'0'0,"1"-1"-1"0"0,0 1 0 0 0,-1-1 0 0 0,0 1 0 0 0,1-1 1 0 0,-1 1-1 0 0,0 0 0 0 0,0-1 0 0 0,0 1 0 0 0,-1 0 0 0 0,1 0 1 0 0,-1 0-1 0 0,1 0 0 0 0,-1 0 0 0 0,1 0 0 0 0,-1 0 1 0 0,0 0-1 0 0,0 1 0 0 0,0-1 0 0 0,0 1 0 0 0,0-1 0 0 0,0 1 1 0 0,-1 0-1 0 0,1 0 0 0 0,0 0 0 0 0,-1 0 0 0 0,1 0 1 0 0,-3 0-1 0 0,-6-2-183 0 0,-1 1 0 0 0,1-1 0 0 0,0 2 0 0 0,0 0 0 0 0,-13 0 0 0 0,-121 8 22 0 0,-17 1 147 0 0,54-11 125 0 0,-316 5 1632 0 0,345 3-1904 0 0,0 3 0 0 0,1 4-1 0 0,-103 30 1 0 0,133-28-391 0 0,0 1-28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2.019"/>
    </inkml:context>
    <inkml:brush xml:id="br0">
      <inkml:brushProperty name="width" value="0.1" units="cm"/>
      <inkml:brushProperty name="height" value="0.1" units="cm"/>
      <inkml:brushProperty name="color" value="#F4F91B"/>
    </inkml:brush>
  </inkml:definitions>
  <inkml:trace contextRef="#ctx0" brushRef="#br0">1305 185 2759 0 0,'-6'-4'210'0'0,"4"2"-147"0"0,0 1 0 0 0,0 0-1 0 0,1 0 1 0 0,-1 0-1 0 0,0 0 1 0 0,0 0 0 0 0,0 0-1 0 0,0 1 1 0 0,0-1 0 0 0,-1 1-1 0 0,1-1 1 0 0,0 1 0 0 0,0 0-1 0 0,-3 0 1 0 0,2 0 241 0 0,0 0 0 0 0,0 0 0 0 0,0-1 1 0 0,0 1-1 0 0,0-1 0 0 0,0 1 0 0 0,-6-3 1 0 0,-6-1 202 0 0,-195-19 530 0 0,61 11-665 0 0,98 3 347 0 0,0-3 0 0 0,-60-21 0 0 0,-42-10 870 0 0,104 33-1185 0 0,-1 2 0 0 0,-81-3 0 0 0,102 11-1012 0 0,0 2-1 0 0,0 0 1 0 0,1 2-1 0 0,-1 1 1 0 0,1 2-1 0 0,-29 10 1 0 0,21-5-3255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2.383"/>
    </inkml:context>
    <inkml:brush xml:id="br0">
      <inkml:brushProperty name="width" value="0.1" units="cm"/>
      <inkml:brushProperty name="height" value="0.1" units="cm"/>
      <inkml:brushProperty name="color" value="#F4F91B"/>
    </inkml:brush>
  </inkml:definitions>
  <inkml:trace contextRef="#ctx0" brushRef="#br0">1451 26 3679 0 0,'-3'-3'72'0'0,"0"1"0"0"0,1-1 0 0 0,-1 1-1 0 0,0 0 1 0 0,0 0 0 0 0,-1 0-1 0 0,1 1 1 0 0,0-1 0 0 0,-1 1 0 0 0,1 0-1 0 0,-1 0 1 0 0,1 0 0 0 0,-1 0-1 0 0,-5 0 1 0 0,-2 1 505 0 0,-1 0-1 0 0,0 1 1 0 0,-14 2-1 0 0,15-2-308 0 0,-175 29 750 0 0,89-12-162 0 0,-155 7 0 0 0,48-27 426 0 0,-63 3 7 0 0,206 2-1478 0 0,0 3 0 0 0,-81 19 0 0 0,87-13-715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2-16T00:21:22.892"/>
    </inkml:context>
    <inkml:brush xml:id="br0">
      <inkml:brushProperty name="width" value="0.1" units="cm"/>
      <inkml:brushProperty name="height" value="0.1" units="cm"/>
      <inkml:brushProperty name="color" value="#F4F91B"/>
    </inkml:brush>
  </inkml:definitions>
  <inkml:trace contextRef="#ctx0" brushRef="#br0">2247 105 5295 0 0,'-13'-5'319'0'0,"-1"0"0"0"0,0 1-1 0 0,1 0 1 0 0,-2 1 0 0 0,-24-2-1 0 0,-317 4 1542 0 0,218 5-1286 0 0,-452-45 1807 0 0,247 7-1303 0 0,229 28-832 0 0,-116 8-1 0 0,-43 22-501 0 0,178-12 64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93205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83981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05588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33332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45240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26213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850550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351302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96545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69706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16540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26144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991468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191723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76563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197290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8513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39544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67797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63299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01543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2/15/2023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2/15/2023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70.xml"/><Relationship Id="rId13" Type="http://schemas.openxmlformats.org/officeDocument/2006/relationships/image" Target="../media/image177.png"/><Relationship Id="rId18" Type="http://schemas.openxmlformats.org/officeDocument/2006/relationships/customXml" Target="../ink/ink175.xml"/><Relationship Id="rId3" Type="http://schemas.openxmlformats.org/officeDocument/2006/relationships/image" Target="../media/image1.png"/><Relationship Id="rId21" Type="http://schemas.openxmlformats.org/officeDocument/2006/relationships/image" Target="../media/image181.png"/><Relationship Id="rId7" Type="http://schemas.openxmlformats.org/officeDocument/2006/relationships/image" Target="../media/image174.png"/><Relationship Id="rId12" Type="http://schemas.openxmlformats.org/officeDocument/2006/relationships/customXml" Target="../ink/ink172.xml"/><Relationship Id="rId17" Type="http://schemas.openxmlformats.org/officeDocument/2006/relationships/image" Target="../media/image179.png"/><Relationship Id="rId2" Type="http://schemas.openxmlformats.org/officeDocument/2006/relationships/notesSlide" Target="../notesSlides/notesSlide10.xml"/><Relationship Id="rId16" Type="http://schemas.openxmlformats.org/officeDocument/2006/relationships/customXml" Target="../ink/ink174.xml"/><Relationship Id="rId20" Type="http://schemas.openxmlformats.org/officeDocument/2006/relationships/customXml" Target="../ink/ink176.xml"/><Relationship Id="rId1" Type="http://schemas.openxmlformats.org/officeDocument/2006/relationships/slideLayout" Target="../slideLayouts/slideLayout1.xml"/><Relationship Id="rId6" Type="http://schemas.openxmlformats.org/officeDocument/2006/relationships/customXml" Target="../ink/ink169.xml"/><Relationship Id="rId11" Type="http://schemas.openxmlformats.org/officeDocument/2006/relationships/image" Target="../media/image176.png"/><Relationship Id="rId5" Type="http://schemas.openxmlformats.org/officeDocument/2006/relationships/image" Target="../media/image173.png"/><Relationship Id="rId15" Type="http://schemas.openxmlformats.org/officeDocument/2006/relationships/image" Target="../media/image178.png"/><Relationship Id="rId10" Type="http://schemas.openxmlformats.org/officeDocument/2006/relationships/customXml" Target="../ink/ink171.xml"/><Relationship Id="rId19" Type="http://schemas.openxmlformats.org/officeDocument/2006/relationships/image" Target="../media/image180.png"/><Relationship Id="rId4" Type="http://schemas.openxmlformats.org/officeDocument/2006/relationships/customXml" Target="../ink/ink168.xml"/><Relationship Id="rId9" Type="http://schemas.openxmlformats.org/officeDocument/2006/relationships/image" Target="../media/image175.png"/><Relationship Id="rId14" Type="http://schemas.openxmlformats.org/officeDocument/2006/relationships/customXml" Target="../ink/ink173.xml"/></Relationships>
</file>

<file path=ppt/slides/_rels/slide11.xml.rels><?xml version="1.0" encoding="UTF-8" standalone="yes"?>
<Relationships xmlns="http://schemas.openxmlformats.org/package/2006/relationships"><Relationship Id="rId8" Type="http://schemas.openxmlformats.org/officeDocument/2006/relationships/image" Target="../media/image184.png"/><Relationship Id="rId13" Type="http://schemas.openxmlformats.org/officeDocument/2006/relationships/customXml" Target="../ink/ink181.xml"/><Relationship Id="rId18" Type="http://schemas.openxmlformats.org/officeDocument/2006/relationships/image" Target="../media/image189.png"/><Relationship Id="rId26" Type="http://schemas.openxmlformats.org/officeDocument/2006/relationships/image" Target="../media/image193.png"/><Relationship Id="rId3" Type="http://schemas.openxmlformats.org/officeDocument/2006/relationships/image" Target="../media/image1.png"/><Relationship Id="rId21" Type="http://schemas.openxmlformats.org/officeDocument/2006/relationships/customXml" Target="../ink/ink185.xml"/><Relationship Id="rId7" Type="http://schemas.openxmlformats.org/officeDocument/2006/relationships/customXml" Target="../ink/ink178.xml"/><Relationship Id="rId12" Type="http://schemas.openxmlformats.org/officeDocument/2006/relationships/image" Target="../media/image186.png"/><Relationship Id="rId17" Type="http://schemas.openxmlformats.org/officeDocument/2006/relationships/customXml" Target="../ink/ink183.xml"/><Relationship Id="rId25" Type="http://schemas.openxmlformats.org/officeDocument/2006/relationships/customXml" Target="../ink/ink187.xml"/><Relationship Id="rId2" Type="http://schemas.openxmlformats.org/officeDocument/2006/relationships/notesSlide" Target="../notesSlides/notesSlide11.xml"/><Relationship Id="rId16" Type="http://schemas.openxmlformats.org/officeDocument/2006/relationships/image" Target="../media/image188.png"/><Relationship Id="rId20" Type="http://schemas.openxmlformats.org/officeDocument/2006/relationships/image" Target="../media/image190.png"/><Relationship Id="rId1" Type="http://schemas.openxmlformats.org/officeDocument/2006/relationships/slideLayout" Target="../slideLayouts/slideLayout1.xml"/><Relationship Id="rId6" Type="http://schemas.openxmlformats.org/officeDocument/2006/relationships/image" Target="../media/image183.png"/><Relationship Id="rId11" Type="http://schemas.openxmlformats.org/officeDocument/2006/relationships/customXml" Target="../ink/ink180.xml"/><Relationship Id="rId24" Type="http://schemas.openxmlformats.org/officeDocument/2006/relationships/image" Target="../media/image192.png"/><Relationship Id="rId5" Type="http://schemas.openxmlformats.org/officeDocument/2006/relationships/customXml" Target="../ink/ink177.xml"/><Relationship Id="rId15" Type="http://schemas.openxmlformats.org/officeDocument/2006/relationships/customXml" Target="../ink/ink182.xml"/><Relationship Id="rId23" Type="http://schemas.openxmlformats.org/officeDocument/2006/relationships/customXml" Target="../ink/ink186.xml"/><Relationship Id="rId10" Type="http://schemas.openxmlformats.org/officeDocument/2006/relationships/image" Target="../media/image185.png"/><Relationship Id="rId19" Type="http://schemas.openxmlformats.org/officeDocument/2006/relationships/customXml" Target="../ink/ink184.xml"/><Relationship Id="rId4" Type="http://schemas.openxmlformats.org/officeDocument/2006/relationships/image" Target="../media/image182.png"/><Relationship Id="rId9" Type="http://schemas.openxmlformats.org/officeDocument/2006/relationships/customXml" Target="../ink/ink179.xml"/><Relationship Id="rId14" Type="http://schemas.openxmlformats.org/officeDocument/2006/relationships/image" Target="../media/image187.png"/><Relationship Id="rId22" Type="http://schemas.openxmlformats.org/officeDocument/2006/relationships/image" Target="../media/image19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6" Type="http://schemas.openxmlformats.org/officeDocument/2006/relationships/customXml" Target="../ink/ink199.xml"/><Relationship Id="rId21" Type="http://schemas.openxmlformats.org/officeDocument/2006/relationships/image" Target="../media/image202.png"/><Relationship Id="rId42" Type="http://schemas.openxmlformats.org/officeDocument/2006/relationships/customXml" Target="../ink/ink207.xml"/><Relationship Id="rId47" Type="http://schemas.openxmlformats.org/officeDocument/2006/relationships/image" Target="../media/image215.png"/><Relationship Id="rId63" Type="http://schemas.openxmlformats.org/officeDocument/2006/relationships/image" Target="../media/image223.png"/><Relationship Id="rId68" Type="http://schemas.openxmlformats.org/officeDocument/2006/relationships/customXml" Target="../ink/ink220.xml"/><Relationship Id="rId16" Type="http://schemas.openxmlformats.org/officeDocument/2006/relationships/customXml" Target="../ink/ink194.xml"/><Relationship Id="rId11" Type="http://schemas.openxmlformats.org/officeDocument/2006/relationships/image" Target="../media/image197.png"/><Relationship Id="rId32" Type="http://schemas.openxmlformats.org/officeDocument/2006/relationships/customXml" Target="../ink/ink202.xml"/><Relationship Id="rId37" Type="http://schemas.openxmlformats.org/officeDocument/2006/relationships/image" Target="../media/image210.png"/><Relationship Id="rId53" Type="http://schemas.openxmlformats.org/officeDocument/2006/relationships/image" Target="../media/image218.png"/><Relationship Id="rId58" Type="http://schemas.openxmlformats.org/officeDocument/2006/relationships/customXml" Target="../ink/ink215.xml"/><Relationship Id="rId74" Type="http://schemas.openxmlformats.org/officeDocument/2006/relationships/customXml" Target="../ink/ink223.xml"/><Relationship Id="rId79" Type="http://schemas.openxmlformats.org/officeDocument/2006/relationships/image" Target="../media/image231.png"/><Relationship Id="rId5" Type="http://schemas.openxmlformats.org/officeDocument/2006/relationships/image" Target="../media/image194.png"/><Relationship Id="rId61" Type="http://schemas.openxmlformats.org/officeDocument/2006/relationships/image" Target="../media/image222.png"/><Relationship Id="rId19" Type="http://schemas.openxmlformats.org/officeDocument/2006/relationships/image" Target="../media/image201.png"/><Relationship Id="rId14" Type="http://schemas.openxmlformats.org/officeDocument/2006/relationships/customXml" Target="../ink/ink193.xml"/><Relationship Id="rId22" Type="http://schemas.openxmlformats.org/officeDocument/2006/relationships/customXml" Target="../ink/ink197.xml"/><Relationship Id="rId27" Type="http://schemas.openxmlformats.org/officeDocument/2006/relationships/image" Target="../media/image205.png"/><Relationship Id="rId30" Type="http://schemas.openxmlformats.org/officeDocument/2006/relationships/customXml" Target="../ink/ink201.xml"/><Relationship Id="rId35" Type="http://schemas.openxmlformats.org/officeDocument/2006/relationships/image" Target="../media/image209.png"/><Relationship Id="rId43" Type="http://schemas.openxmlformats.org/officeDocument/2006/relationships/image" Target="../media/image213.png"/><Relationship Id="rId48" Type="http://schemas.openxmlformats.org/officeDocument/2006/relationships/customXml" Target="../ink/ink210.xml"/><Relationship Id="rId56" Type="http://schemas.openxmlformats.org/officeDocument/2006/relationships/customXml" Target="../ink/ink214.xml"/><Relationship Id="rId64" Type="http://schemas.openxmlformats.org/officeDocument/2006/relationships/customXml" Target="../ink/ink218.xml"/><Relationship Id="rId69" Type="http://schemas.openxmlformats.org/officeDocument/2006/relationships/image" Target="../media/image226.png"/><Relationship Id="rId77" Type="http://schemas.openxmlformats.org/officeDocument/2006/relationships/image" Target="../media/image230.png"/><Relationship Id="rId8" Type="http://schemas.openxmlformats.org/officeDocument/2006/relationships/customXml" Target="../ink/ink190.xml"/><Relationship Id="rId51" Type="http://schemas.openxmlformats.org/officeDocument/2006/relationships/image" Target="../media/image217.png"/><Relationship Id="rId72" Type="http://schemas.openxmlformats.org/officeDocument/2006/relationships/customXml" Target="../ink/ink222.xml"/><Relationship Id="rId80" Type="http://schemas.openxmlformats.org/officeDocument/2006/relationships/customXml" Target="../ink/ink226.xml"/><Relationship Id="rId3" Type="http://schemas.openxmlformats.org/officeDocument/2006/relationships/image" Target="../media/image1.png"/><Relationship Id="rId12" Type="http://schemas.openxmlformats.org/officeDocument/2006/relationships/customXml" Target="../ink/ink192.xml"/><Relationship Id="rId17" Type="http://schemas.openxmlformats.org/officeDocument/2006/relationships/image" Target="../media/image200.png"/><Relationship Id="rId25" Type="http://schemas.openxmlformats.org/officeDocument/2006/relationships/image" Target="../media/image204.png"/><Relationship Id="rId33" Type="http://schemas.openxmlformats.org/officeDocument/2006/relationships/image" Target="../media/image208.png"/><Relationship Id="rId38" Type="http://schemas.openxmlformats.org/officeDocument/2006/relationships/customXml" Target="../ink/ink205.xml"/><Relationship Id="rId46" Type="http://schemas.openxmlformats.org/officeDocument/2006/relationships/customXml" Target="../ink/ink209.xml"/><Relationship Id="rId59" Type="http://schemas.openxmlformats.org/officeDocument/2006/relationships/image" Target="../media/image221.png"/><Relationship Id="rId67" Type="http://schemas.openxmlformats.org/officeDocument/2006/relationships/image" Target="../media/image225.png"/><Relationship Id="rId20" Type="http://schemas.openxmlformats.org/officeDocument/2006/relationships/customXml" Target="../ink/ink196.xml"/><Relationship Id="rId41" Type="http://schemas.openxmlformats.org/officeDocument/2006/relationships/image" Target="../media/image212.png"/><Relationship Id="rId54" Type="http://schemas.openxmlformats.org/officeDocument/2006/relationships/customXml" Target="../ink/ink213.xml"/><Relationship Id="rId62" Type="http://schemas.openxmlformats.org/officeDocument/2006/relationships/customXml" Target="../ink/ink217.xml"/><Relationship Id="rId70" Type="http://schemas.openxmlformats.org/officeDocument/2006/relationships/customXml" Target="../ink/ink221.xml"/><Relationship Id="rId75" Type="http://schemas.openxmlformats.org/officeDocument/2006/relationships/image" Target="../media/image229.png"/><Relationship Id="rId1" Type="http://schemas.openxmlformats.org/officeDocument/2006/relationships/slideLayout" Target="../slideLayouts/slideLayout1.xml"/><Relationship Id="rId6" Type="http://schemas.openxmlformats.org/officeDocument/2006/relationships/customXml" Target="../ink/ink189.xml"/><Relationship Id="rId15" Type="http://schemas.openxmlformats.org/officeDocument/2006/relationships/image" Target="../media/image199.png"/><Relationship Id="rId23" Type="http://schemas.openxmlformats.org/officeDocument/2006/relationships/image" Target="../media/image203.png"/><Relationship Id="rId28" Type="http://schemas.openxmlformats.org/officeDocument/2006/relationships/customXml" Target="../ink/ink200.xml"/><Relationship Id="rId36" Type="http://schemas.openxmlformats.org/officeDocument/2006/relationships/customXml" Target="../ink/ink204.xml"/><Relationship Id="rId49" Type="http://schemas.openxmlformats.org/officeDocument/2006/relationships/image" Target="../media/image216.png"/><Relationship Id="rId57" Type="http://schemas.openxmlformats.org/officeDocument/2006/relationships/image" Target="../media/image220.png"/><Relationship Id="rId10" Type="http://schemas.openxmlformats.org/officeDocument/2006/relationships/customXml" Target="../ink/ink191.xml"/><Relationship Id="rId31" Type="http://schemas.openxmlformats.org/officeDocument/2006/relationships/image" Target="../media/image207.png"/><Relationship Id="rId44" Type="http://schemas.openxmlformats.org/officeDocument/2006/relationships/customXml" Target="../ink/ink208.xml"/><Relationship Id="rId52" Type="http://schemas.openxmlformats.org/officeDocument/2006/relationships/customXml" Target="../ink/ink212.xml"/><Relationship Id="rId60" Type="http://schemas.openxmlformats.org/officeDocument/2006/relationships/customXml" Target="../ink/ink216.xml"/><Relationship Id="rId65" Type="http://schemas.openxmlformats.org/officeDocument/2006/relationships/image" Target="../media/image224.png"/><Relationship Id="rId73" Type="http://schemas.openxmlformats.org/officeDocument/2006/relationships/image" Target="../media/image228.png"/><Relationship Id="rId78" Type="http://schemas.openxmlformats.org/officeDocument/2006/relationships/customXml" Target="../ink/ink225.xml"/><Relationship Id="rId81" Type="http://schemas.openxmlformats.org/officeDocument/2006/relationships/image" Target="../media/image232.png"/><Relationship Id="rId4" Type="http://schemas.openxmlformats.org/officeDocument/2006/relationships/customXml" Target="../ink/ink188.xml"/><Relationship Id="rId9" Type="http://schemas.openxmlformats.org/officeDocument/2006/relationships/image" Target="../media/image196.png"/><Relationship Id="rId13" Type="http://schemas.openxmlformats.org/officeDocument/2006/relationships/image" Target="../media/image198.png"/><Relationship Id="rId18" Type="http://schemas.openxmlformats.org/officeDocument/2006/relationships/customXml" Target="../ink/ink195.xml"/><Relationship Id="rId39" Type="http://schemas.openxmlformats.org/officeDocument/2006/relationships/image" Target="../media/image211.png"/><Relationship Id="rId34" Type="http://schemas.openxmlformats.org/officeDocument/2006/relationships/customXml" Target="../ink/ink203.xml"/><Relationship Id="rId50" Type="http://schemas.openxmlformats.org/officeDocument/2006/relationships/customXml" Target="../ink/ink211.xml"/><Relationship Id="rId55" Type="http://schemas.openxmlformats.org/officeDocument/2006/relationships/image" Target="../media/image219.png"/><Relationship Id="rId76" Type="http://schemas.openxmlformats.org/officeDocument/2006/relationships/customXml" Target="../ink/ink224.xml"/><Relationship Id="rId7" Type="http://schemas.openxmlformats.org/officeDocument/2006/relationships/image" Target="../media/image195.png"/><Relationship Id="rId71" Type="http://schemas.openxmlformats.org/officeDocument/2006/relationships/image" Target="../media/image227.png"/><Relationship Id="rId2" Type="http://schemas.openxmlformats.org/officeDocument/2006/relationships/notesSlide" Target="../notesSlides/notesSlide13.xml"/><Relationship Id="rId29" Type="http://schemas.openxmlformats.org/officeDocument/2006/relationships/image" Target="../media/image206.png"/><Relationship Id="rId24" Type="http://schemas.openxmlformats.org/officeDocument/2006/relationships/customXml" Target="../ink/ink198.xml"/><Relationship Id="rId40" Type="http://schemas.openxmlformats.org/officeDocument/2006/relationships/customXml" Target="../ink/ink206.xml"/><Relationship Id="rId45" Type="http://schemas.openxmlformats.org/officeDocument/2006/relationships/image" Target="../media/image214.png"/><Relationship Id="rId66" Type="http://schemas.openxmlformats.org/officeDocument/2006/relationships/customXml" Target="../ink/ink219.xml"/></Relationships>
</file>

<file path=ppt/slides/_rels/slide14.xml.rels><?xml version="1.0" encoding="UTF-8" standalone="yes"?>
<Relationships xmlns="http://schemas.openxmlformats.org/package/2006/relationships"><Relationship Id="rId13" Type="http://schemas.openxmlformats.org/officeDocument/2006/relationships/image" Target="../media/image237.png"/><Relationship Id="rId18" Type="http://schemas.openxmlformats.org/officeDocument/2006/relationships/customXml" Target="../ink/ink234.xml"/><Relationship Id="rId26" Type="http://schemas.openxmlformats.org/officeDocument/2006/relationships/customXml" Target="../ink/ink238.xml"/><Relationship Id="rId21" Type="http://schemas.openxmlformats.org/officeDocument/2006/relationships/image" Target="../media/image241.png"/><Relationship Id="rId34" Type="http://schemas.openxmlformats.org/officeDocument/2006/relationships/customXml" Target="../ink/ink242.xml"/><Relationship Id="rId7" Type="http://schemas.openxmlformats.org/officeDocument/2006/relationships/image" Target="../media/image234.png"/><Relationship Id="rId12" Type="http://schemas.openxmlformats.org/officeDocument/2006/relationships/customXml" Target="../ink/ink231.xml"/><Relationship Id="rId17" Type="http://schemas.openxmlformats.org/officeDocument/2006/relationships/image" Target="../media/image239.png"/><Relationship Id="rId25" Type="http://schemas.openxmlformats.org/officeDocument/2006/relationships/image" Target="../media/image243.png"/><Relationship Id="rId33" Type="http://schemas.openxmlformats.org/officeDocument/2006/relationships/image" Target="../media/image247.png"/><Relationship Id="rId2" Type="http://schemas.openxmlformats.org/officeDocument/2006/relationships/notesSlide" Target="../notesSlides/notesSlide14.xml"/><Relationship Id="rId16" Type="http://schemas.openxmlformats.org/officeDocument/2006/relationships/customXml" Target="../ink/ink233.xml"/><Relationship Id="rId20" Type="http://schemas.openxmlformats.org/officeDocument/2006/relationships/customXml" Target="../ink/ink235.xml"/><Relationship Id="rId29" Type="http://schemas.openxmlformats.org/officeDocument/2006/relationships/image" Target="../media/image245.png"/><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6.png"/><Relationship Id="rId24" Type="http://schemas.openxmlformats.org/officeDocument/2006/relationships/customXml" Target="../ink/ink237.xml"/><Relationship Id="rId32" Type="http://schemas.openxmlformats.org/officeDocument/2006/relationships/customXml" Target="../ink/ink241.xml"/><Relationship Id="rId37" Type="http://schemas.openxmlformats.org/officeDocument/2006/relationships/image" Target="../media/image249.png"/><Relationship Id="rId5" Type="http://schemas.openxmlformats.org/officeDocument/2006/relationships/image" Target="../media/image233.png"/><Relationship Id="rId15" Type="http://schemas.openxmlformats.org/officeDocument/2006/relationships/image" Target="../media/image238.png"/><Relationship Id="rId23" Type="http://schemas.openxmlformats.org/officeDocument/2006/relationships/image" Target="../media/image242.png"/><Relationship Id="rId28" Type="http://schemas.openxmlformats.org/officeDocument/2006/relationships/customXml" Target="../ink/ink239.xml"/><Relationship Id="rId36" Type="http://schemas.openxmlformats.org/officeDocument/2006/relationships/customXml" Target="../ink/ink243.xml"/><Relationship Id="rId10" Type="http://schemas.openxmlformats.org/officeDocument/2006/relationships/customXml" Target="../ink/ink230.xml"/><Relationship Id="rId19" Type="http://schemas.openxmlformats.org/officeDocument/2006/relationships/image" Target="../media/image240.png"/><Relationship Id="rId31" Type="http://schemas.openxmlformats.org/officeDocument/2006/relationships/image" Target="../media/image246.png"/><Relationship Id="rId4" Type="http://schemas.openxmlformats.org/officeDocument/2006/relationships/customXml" Target="../ink/ink227.xml"/><Relationship Id="rId9" Type="http://schemas.openxmlformats.org/officeDocument/2006/relationships/image" Target="../media/image235.png"/><Relationship Id="rId14" Type="http://schemas.openxmlformats.org/officeDocument/2006/relationships/customXml" Target="../ink/ink232.xml"/><Relationship Id="rId22" Type="http://schemas.openxmlformats.org/officeDocument/2006/relationships/customXml" Target="../ink/ink236.xml"/><Relationship Id="rId27" Type="http://schemas.openxmlformats.org/officeDocument/2006/relationships/image" Target="../media/image244.png"/><Relationship Id="rId30" Type="http://schemas.openxmlformats.org/officeDocument/2006/relationships/customXml" Target="../ink/ink240.xml"/><Relationship Id="rId35" Type="http://schemas.openxmlformats.org/officeDocument/2006/relationships/image" Target="../media/image248.png"/><Relationship Id="rId8" Type="http://schemas.openxmlformats.org/officeDocument/2006/relationships/customXml" Target="../ink/ink229.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customXml" Target="../ink/ink246.xml"/><Relationship Id="rId13" Type="http://schemas.openxmlformats.org/officeDocument/2006/relationships/image" Target="../media/image254.png"/><Relationship Id="rId18" Type="http://schemas.openxmlformats.org/officeDocument/2006/relationships/customXml" Target="../ink/ink251.xml"/><Relationship Id="rId3" Type="http://schemas.openxmlformats.org/officeDocument/2006/relationships/image" Target="../media/image1.png"/><Relationship Id="rId21" Type="http://schemas.openxmlformats.org/officeDocument/2006/relationships/image" Target="../media/image258.png"/><Relationship Id="rId7" Type="http://schemas.openxmlformats.org/officeDocument/2006/relationships/image" Target="../media/image251.png"/><Relationship Id="rId12" Type="http://schemas.openxmlformats.org/officeDocument/2006/relationships/customXml" Target="../ink/ink248.xml"/><Relationship Id="rId17" Type="http://schemas.openxmlformats.org/officeDocument/2006/relationships/image" Target="../media/image256.png"/><Relationship Id="rId25" Type="http://schemas.openxmlformats.org/officeDocument/2006/relationships/image" Target="../media/image260.png"/><Relationship Id="rId2" Type="http://schemas.openxmlformats.org/officeDocument/2006/relationships/notesSlide" Target="../notesSlides/notesSlide15.xml"/><Relationship Id="rId16" Type="http://schemas.openxmlformats.org/officeDocument/2006/relationships/customXml" Target="../ink/ink250.xml"/><Relationship Id="rId20" Type="http://schemas.openxmlformats.org/officeDocument/2006/relationships/customXml" Target="../ink/ink252.xml"/><Relationship Id="rId1" Type="http://schemas.openxmlformats.org/officeDocument/2006/relationships/slideLayout" Target="../slideLayouts/slideLayout1.xml"/><Relationship Id="rId6" Type="http://schemas.openxmlformats.org/officeDocument/2006/relationships/customXml" Target="../ink/ink245.xml"/><Relationship Id="rId11" Type="http://schemas.openxmlformats.org/officeDocument/2006/relationships/image" Target="../media/image253.png"/><Relationship Id="rId24" Type="http://schemas.openxmlformats.org/officeDocument/2006/relationships/customXml" Target="../ink/ink254.xml"/><Relationship Id="rId5" Type="http://schemas.openxmlformats.org/officeDocument/2006/relationships/image" Target="../media/image250.png"/><Relationship Id="rId15" Type="http://schemas.openxmlformats.org/officeDocument/2006/relationships/image" Target="../media/image255.png"/><Relationship Id="rId23" Type="http://schemas.openxmlformats.org/officeDocument/2006/relationships/image" Target="../media/image259.png"/><Relationship Id="rId10" Type="http://schemas.openxmlformats.org/officeDocument/2006/relationships/customXml" Target="../ink/ink247.xml"/><Relationship Id="rId19" Type="http://schemas.openxmlformats.org/officeDocument/2006/relationships/image" Target="../media/image257.png"/><Relationship Id="rId4" Type="http://schemas.openxmlformats.org/officeDocument/2006/relationships/customXml" Target="../ink/ink244.xml"/><Relationship Id="rId9" Type="http://schemas.openxmlformats.org/officeDocument/2006/relationships/image" Target="../media/image252.png"/><Relationship Id="rId14" Type="http://schemas.openxmlformats.org/officeDocument/2006/relationships/customXml" Target="../ink/ink249.xml"/><Relationship Id="rId22" Type="http://schemas.openxmlformats.org/officeDocument/2006/relationships/customXml" Target="../ink/ink253.xml"/></Relationships>
</file>

<file path=ppt/slides/_rels/slide16.xml.rels><?xml version="1.0" encoding="UTF-8" standalone="yes"?>
<Relationships xmlns="http://schemas.openxmlformats.org/package/2006/relationships"><Relationship Id="rId13" Type="http://schemas.openxmlformats.org/officeDocument/2006/relationships/image" Target="../media/image265.png"/><Relationship Id="rId18" Type="http://schemas.openxmlformats.org/officeDocument/2006/relationships/customXml" Target="../ink/ink262.xml"/><Relationship Id="rId26" Type="http://schemas.openxmlformats.org/officeDocument/2006/relationships/customXml" Target="../ink/ink266.xml"/><Relationship Id="rId39" Type="http://schemas.openxmlformats.org/officeDocument/2006/relationships/image" Target="../media/image278.png"/><Relationship Id="rId21" Type="http://schemas.openxmlformats.org/officeDocument/2006/relationships/image" Target="../media/image269.png"/><Relationship Id="rId34" Type="http://schemas.openxmlformats.org/officeDocument/2006/relationships/customXml" Target="../ink/ink270.xml"/><Relationship Id="rId42" Type="http://schemas.openxmlformats.org/officeDocument/2006/relationships/customXml" Target="../ink/ink274.xml"/><Relationship Id="rId47" Type="http://schemas.openxmlformats.org/officeDocument/2006/relationships/image" Target="../media/image282.png"/><Relationship Id="rId50" Type="http://schemas.openxmlformats.org/officeDocument/2006/relationships/customXml" Target="../ink/ink278.xml"/><Relationship Id="rId7" Type="http://schemas.openxmlformats.org/officeDocument/2006/relationships/image" Target="../media/image262.png"/><Relationship Id="rId2" Type="http://schemas.openxmlformats.org/officeDocument/2006/relationships/notesSlide" Target="../notesSlides/notesSlide16.xml"/><Relationship Id="rId16" Type="http://schemas.openxmlformats.org/officeDocument/2006/relationships/customXml" Target="../ink/ink261.xml"/><Relationship Id="rId29" Type="http://schemas.openxmlformats.org/officeDocument/2006/relationships/image" Target="../media/image273.png"/><Relationship Id="rId11" Type="http://schemas.openxmlformats.org/officeDocument/2006/relationships/image" Target="../media/image264.png"/><Relationship Id="rId24" Type="http://schemas.openxmlformats.org/officeDocument/2006/relationships/customXml" Target="../ink/ink265.xml"/><Relationship Id="rId32" Type="http://schemas.openxmlformats.org/officeDocument/2006/relationships/customXml" Target="../ink/ink269.xml"/><Relationship Id="rId37" Type="http://schemas.openxmlformats.org/officeDocument/2006/relationships/image" Target="../media/image277.png"/><Relationship Id="rId40" Type="http://schemas.openxmlformats.org/officeDocument/2006/relationships/customXml" Target="../ink/ink273.xml"/><Relationship Id="rId45" Type="http://schemas.openxmlformats.org/officeDocument/2006/relationships/image" Target="../media/image281.png"/><Relationship Id="rId5" Type="http://schemas.openxmlformats.org/officeDocument/2006/relationships/image" Target="../media/image261.png"/><Relationship Id="rId15" Type="http://schemas.openxmlformats.org/officeDocument/2006/relationships/image" Target="../media/image266.png"/><Relationship Id="rId23" Type="http://schemas.openxmlformats.org/officeDocument/2006/relationships/image" Target="../media/image270.png"/><Relationship Id="rId28" Type="http://schemas.openxmlformats.org/officeDocument/2006/relationships/customXml" Target="../ink/ink267.xml"/><Relationship Id="rId36" Type="http://schemas.openxmlformats.org/officeDocument/2006/relationships/customXml" Target="../ink/ink271.xml"/><Relationship Id="rId49" Type="http://schemas.openxmlformats.org/officeDocument/2006/relationships/image" Target="../media/image283.png"/><Relationship Id="rId10" Type="http://schemas.openxmlformats.org/officeDocument/2006/relationships/customXml" Target="../ink/ink258.xml"/><Relationship Id="rId19" Type="http://schemas.openxmlformats.org/officeDocument/2006/relationships/image" Target="../media/image268.png"/><Relationship Id="rId31" Type="http://schemas.openxmlformats.org/officeDocument/2006/relationships/image" Target="../media/image274.png"/><Relationship Id="rId44" Type="http://schemas.openxmlformats.org/officeDocument/2006/relationships/customXml" Target="../ink/ink275.xml"/><Relationship Id="rId4" Type="http://schemas.openxmlformats.org/officeDocument/2006/relationships/customXml" Target="../ink/ink255.xml"/><Relationship Id="rId9" Type="http://schemas.openxmlformats.org/officeDocument/2006/relationships/image" Target="../media/image263.png"/><Relationship Id="rId14" Type="http://schemas.openxmlformats.org/officeDocument/2006/relationships/customXml" Target="../ink/ink260.xml"/><Relationship Id="rId22" Type="http://schemas.openxmlformats.org/officeDocument/2006/relationships/customXml" Target="../ink/ink264.xml"/><Relationship Id="rId27" Type="http://schemas.openxmlformats.org/officeDocument/2006/relationships/image" Target="../media/image272.png"/><Relationship Id="rId30" Type="http://schemas.openxmlformats.org/officeDocument/2006/relationships/customXml" Target="../ink/ink268.xml"/><Relationship Id="rId35" Type="http://schemas.openxmlformats.org/officeDocument/2006/relationships/image" Target="../media/image276.png"/><Relationship Id="rId43" Type="http://schemas.openxmlformats.org/officeDocument/2006/relationships/image" Target="../media/image280.png"/><Relationship Id="rId48" Type="http://schemas.openxmlformats.org/officeDocument/2006/relationships/customXml" Target="../ink/ink277.xml"/><Relationship Id="rId8" Type="http://schemas.openxmlformats.org/officeDocument/2006/relationships/customXml" Target="../ink/ink257.xml"/><Relationship Id="rId51" Type="http://schemas.openxmlformats.org/officeDocument/2006/relationships/image" Target="../media/image284.png"/><Relationship Id="rId3" Type="http://schemas.openxmlformats.org/officeDocument/2006/relationships/image" Target="../media/image1.png"/><Relationship Id="rId12" Type="http://schemas.openxmlformats.org/officeDocument/2006/relationships/customXml" Target="../ink/ink259.xml"/><Relationship Id="rId17" Type="http://schemas.openxmlformats.org/officeDocument/2006/relationships/image" Target="../media/image267.png"/><Relationship Id="rId25" Type="http://schemas.openxmlformats.org/officeDocument/2006/relationships/image" Target="../media/image271.png"/><Relationship Id="rId33" Type="http://schemas.openxmlformats.org/officeDocument/2006/relationships/image" Target="../media/image275.png"/><Relationship Id="rId38" Type="http://schemas.openxmlformats.org/officeDocument/2006/relationships/customXml" Target="../ink/ink272.xml"/><Relationship Id="rId46" Type="http://schemas.openxmlformats.org/officeDocument/2006/relationships/customXml" Target="../ink/ink276.xml"/><Relationship Id="rId20" Type="http://schemas.openxmlformats.org/officeDocument/2006/relationships/customXml" Target="../ink/ink263.xml"/><Relationship Id="rId41" Type="http://schemas.openxmlformats.org/officeDocument/2006/relationships/image" Target="../media/image279.png"/><Relationship Id="rId1" Type="http://schemas.openxmlformats.org/officeDocument/2006/relationships/slideLayout" Target="../slideLayouts/slideLayout1.xml"/><Relationship Id="rId6" Type="http://schemas.openxmlformats.org/officeDocument/2006/relationships/customXml" Target="../ink/ink256.xml"/></Relationships>
</file>

<file path=ppt/slides/_rels/slide17.xml.rels><?xml version="1.0" encoding="UTF-8" standalone="yes"?>
<Relationships xmlns="http://schemas.openxmlformats.org/package/2006/relationships"><Relationship Id="rId13" Type="http://schemas.openxmlformats.org/officeDocument/2006/relationships/image" Target="../media/image289.png"/><Relationship Id="rId18" Type="http://schemas.openxmlformats.org/officeDocument/2006/relationships/customXml" Target="../ink/ink286.xml"/><Relationship Id="rId26" Type="http://schemas.openxmlformats.org/officeDocument/2006/relationships/customXml" Target="../ink/ink290.xml"/><Relationship Id="rId39" Type="http://schemas.openxmlformats.org/officeDocument/2006/relationships/image" Target="../media/image302.png"/><Relationship Id="rId21" Type="http://schemas.openxmlformats.org/officeDocument/2006/relationships/image" Target="../media/image293.png"/><Relationship Id="rId34" Type="http://schemas.openxmlformats.org/officeDocument/2006/relationships/customXml" Target="../ink/ink294.xml"/><Relationship Id="rId7" Type="http://schemas.openxmlformats.org/officeDocument/2006/relationships/image" Target="../media/image286.png"/><Relationship Id="rId2" Type="http://schemas.openxmlformats.org/officeDocument/2006/relationships/notesSlide" Target="../notesSlides/notesSlide17.xml"/><Relationship Id="rId16" Type="http://schemas.openxmlformats.org/officeDocument/2006/relationships/customXml" Target="../ink/ink285.xml"/><Relationship Id="rId20" Type="http://schemas.openxmlformats.org/officeDocument/2006/relationships/customXml" Target="../ink/ink287.xml"/><Relationship Id="rId29" Type="http://schemas.openxmlformats.org/officeDocument/2006/relationships/image" Target="../media/image297.png"/><Relationship Id="rId41" Type="http://schemas.openxmlformats.org/officeDocument/2006/relationships/image" Target="../media/image303.png"/><Relationship Id="rId1" Type="http://schemas.openxmlformats.org/officeDocument/2006/relationships/slideLayout" Target="../slideLayouts/slideLayout1.xml"/><Relationship Id="rId6" Type="http://schemas.openxmlformats.org/officeDocument/2006/relationships/customXml" Target="../ink/ink280.xml"/><Relationship Id="rId11" Type="http://schemas.openxmlformats.org/officeDocument/2006/relationships/image" Target="../media/image288.png"/><Relationship Id="rId24" Type="http://schemas.openxmlformats.org/officeDocument/2006/relationships/customXml" Target="../ink/ink289.xml"/><Relationship Id="rId32" Type="http://schemas.openxmlformats.org/officeDocument/2006/relationships/customXml" Target="../ink/ink293.xml"/><Relationship Id="rId37" Type="http://schemas.openxmlformats.org/officeDocument/2006/relationships/image" Target="../media/image301.png"/><Relationship Id="rId40" Type="http://schemas.openxmlformats.org/officeDocument/2006/relationships/customXml" Target="../ink/ink297.xml"/><Relationship Id="rId5" Type="http://schemas.openxmlformats.org/officeDocument/2006/relationships/image" Target="../media/image285.png"/><Relationship Id="rId15" Type="http://schemas.openxmlformats.org/officeDocument/2006/relationships/image" Target="../media/image290.png"/><Relationship Id="rId23" Type="http://schemas.openxmlformats.org/officeDocument/2006/relationships/image" Target="../media/image294.png"/><Relationship Id="rId28" Type="http://schemas.openxmlformats.org/officeDocument/2006/relationships/customXml" Target="../ink/ink291.xml"/><Relationship Id="rId36" Type="http://schemas.openxmlformats.org/officeDocument/2006/relationships/customXml" Target="../ink/ink295.xml"/><Relationship Id="rId10" Type="http://schemas.openxmlformats.org/officeDocument/2006/relationships/customXml" Target="../ink/ink282.xml"/><Relationship Id="rId19" Type="http://schemas.openxmlformats.org/officeDocument/2006/relationships/image" Target="../media/image292.png"/><Relationship Id="rId31" Type="http://schemas.openxmlformats.org/officeDocument/2006/relationships/image" Target="../media/image298.png"/><Relationship Id="rId4" Type="http://schemas.openxmlformats.org/officeDocument/2006/relationships/customXml" Target="../ink/ink279.xml"/><Relationship Id="rId9" Type="http://schemas.openxmlformats.org/officeDocument/2006/relationships/image" Target="../media/image287.png"/><Relationship Id="rId14" Type="http://schemas.openxmlformats.org/officeDocument/2006/relationships/customXml" Target="../ink/ink284.xml"/><Relationship Id="rId22" Type="http://schemas.openxmlformats.org/officeDocument/2006/relationships/customXml" Target="../ink/ink288.xml"/><Relationship Id="rId27" Type="http://schemas.openxmlformats.org/officeDocument/2006/relationships/image" Target="../media/image296.png"/><Relationship Id="rId30" Type="http://schemas.openxmlformats.org/officeDocument/2006/relationships/customXml" Target="../ink/ink292.xml"/><Relationship Id="rId35" Type="http://schemas.openxmlformats.org/officeDocument/2006/relationships/image" Target="../media/image300.png"/><Relationship Id="rId8" Type="http://schemas.openxmlformats.org/officeDocument/2006/relationships/customXml" Target="../ink/ink281.xml"/><Relationship Id="rId3" Type="http://schemas.openxmlformats.org/officeDocument/2006/relationships/image" Target="../media/image1.png"/><Relationship Id="rId12" Type="http://schemas.openxmlformats.org/officeDocument/2006/relationships/customXml" Target="../ink/ink283.xml"/><Relationship Id="rId17" Type="http://schemas.openxmlformats.org/officeDocument/2006/relationships/image" Target="../media/image291.png"/><Relationship Id="rId25" Type="http://schemas.openxmlformats.org/officeDocument/2006/relationships/image" Target="../media/image295.png"/><Relationship Id="rId33" Type="http://schemas.openxmlformats.org/officeDocument/2006/relationships/image" Target="../media/image299.png"/><Relationship Id="rId38" Type="http://schemas.openxmlformats.org/officeDocument/2006/relationships/customXml" Target="../ink/ink296.xml"/></Relationships>
</file>

<file path=ppt/slides/_rels/slide18.xml.rels><?xml version="1.0" encoding="UTF-8" standalone="yes"?>
<Relationships xmlns="http://schemas.openxmlformats.org/package/2006/relationships"><Relationship Id="rId8" Type="http://schemas.openxmlformats.org/officeDocument/2006/relationships/customXml" Target="../ink/ink300.xml"/><Relationship Id="rId13" Type="http://schemas.openxmlformats.org/officeDocument/2006/relationships/image" Target="../media/image308.png"/><Relationship Id="rId18" Type="http://schemas.openxmlformats.org/officeDocument/2006/relationships/customXml" Target="../ink/ink305.xml"/><Relationship Id="rId3" Type="http://schemas.openxmlformats.org/officeDocument/2006/relationships/image" Target="../media/image1.png"/><Relationship Id="rId21" Type="http://schemas.openxmlformats.org/officeDocument/2006/relationships/image" Target="../media/image312.png"/><Relationship Id="rId7" Type="http://schemas.openxmlformats.org/officeDocument/2006/relationships/image" Target="../media/image305.png"/><Relationship Id="rId12" Type="http://schemas.openxmlformats.org/officeDocument/2006/relationships/customXml" Target="../ink/ink302.xml"/><Relationship Id="rId17" Type="http://schemas.openxmlformats.org/officeDocument/2006/relationships/image" Target="../media/image310.png"/><Relationship Id="rId2" Type="http://schemas.openxmlformats.org/officeDocument/2006/relationships/notesSlide" Target="../notesSlides/notesSlide18.xml"/><Relationship Id="rId16" Type="http://schemas.openxmlformats.org/officeDocument/2006/relationships/customXml" Target="../ink/ink304.xml"/><Relationship Id="rId20" Type="http://schemas.openxmlformats.org/officeDocument/2006/relationships/customXml" Target="../ink/ink306.xml"/><Relationship Id="rId1" Type="http://schemas.openxmlformats.org/officeDocument/2006/relationships/slideLayout" Target="../slideLayouts/slideLayout1.xml"/><Relationship Id="rId6" Type="http://schemas.openxmlformats.org/officeDocument/2006/relationships/customXml" Target="../ink/ink299.xml"/><Relationship Id="rId11" Type="http://schemas.openxmlformats.org/officeDocument/2006/relationships/image" Target="../media/image307.png"/><Relationship Id="rId5" Type="http://schemas.openxmlformats.org/officeDocument/2006/relationships/image" Target="../media/image304.png"/><Relationship Id="rId15" Type="http://schemas.openxmlformats.org/officeDocument/2006/relationships/image" Target="../media/image309.png"/><Relationship Id="rId23" Type="http://schemas.openxmlformats.org/officeDocument/2006/relationships/image" Target="../media/image313.png"/><Relationship Id="rId10" Type="http://schemas.openxmlformats.org/officeDocument/2006/relationships/customXml" Target="../ink/ink301.xml"/><Relationship Id="rId19" Type="http://schemas.openxmlformats.org/officeDocument/2006/relationships/image" Target="../media/image311.png"/><Relationship Id="rId4" Type="http://schemas.openxmlformats.org/officeDocument/2006/relationships/customXml" Target="../ink/ink298.xml"/><Relationship Id="rId9" Type="http://schemas.openxmlformats.org/officeDocument/2006/relationships/image" Target="../media/image306.png"/><Relationship Id="rId14" Type="http://schemas.openxmlformats.org/officeDocument/2006/relationships/customXml" Target="../ink/ink303.xml"/><Relationship Id="rId22" Type="http://schemas.openxmlformats.org/officeDocument/2006/relationships/customXml" Target="../ink/ink307.xml"/></Relationships>
</file>

<file path=ppt/slides/_rels/slide19.xml.rels><?xml version="1.0" encoding="UTF-8" standalone="yes"?>
<Relationships xmlns="http://schemas.openxmlformats.org/package/2006/relationships"><Relationship Id="rId8" Type="http://schemas.openxmlformats.org/officeDocument/2006/relationships/customXml" Target="../ink/ink310.xml"/><Relationship Id="rId3" Type="http://schemas.openxmlformats.org/officeDocument/2006/relationships/image" Target="../media/image1.png"/><Relationship Id="rId7" Type="http://schemas.openxmlformats.org/officeDocument/2006/relationships/image" Target="../media/image3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09.xml"/><Relationship Id="rId11" Type="http://schemas.openxmlformats.org/officeDocument/2006/relationships/image" Target="../media/image317.png"/><Relationship Id="rId5" Type="http://schemas.openxmlformats.org/officeDocument/2006/relationships/image" Target="../media/image314.png"/><Relationship Id="rId10" Type="http://schemas.openxmlformats.org/officeDocument/2006/relationships/customXml" Target="../ink/ink311.xml"/><Relationship Id="rId4" Type="http://schemas.openxmlformats.org/officeDocument/2006/relationships/customXml" Target="../ink/ink308.xml"/><Relationship Id="rId9" Type="http://schemas.openxmlformats.org/officeDocument/2006/relationships/image" Target="../media/image3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ustomXml" Target="../ink/ink314.xml"/><Relationship Id="rId13" Type="http://schemas.openxmlformats.org/officeDocument/2006/relationships/image" Target="../media/image322.png"/><Relationship Id="rId18" Type="http://schemas.openxmlformats.org/officeDocument/2006/relationships/customXml" Target="../ink/ink319.xml"/><Relationship Id="rId3" Type="http://schemas.openxmlformats.org/officeDocument/2006/relationships/image" Target="../media/image1.png"/><Relationship Id="rId21" Type="http://schemas.openxmlformats.org/officeDocument/2006/relationships/image" Target="../media/image326.png"/><Relationship Id="rId7" Type="http://schemas.openxmlformats.org/officeDocument/2006/relationships/image" Target="../media/image319.png"/><Relationship Id="rId12" Type="http://schemas.openxmlformats.org/officeDocument/2006/relationships/customXml" Target="../ink/ink316.xml"/><Relationship Id="rId17" Type="http://schemas.openxmlformats.org/officeDocument/2006/relationships/image" Target="../media/image324.png"/><Relationship Id="rId2" Type="http://schemas.openxmlformats.org/officeDocument/2006/relationships/notesSlide" Target="../notesSlides/notesSlide20.xml"/><Relationship Id="rId16" Type="http://schemas.openxmlformats.org/officeDocument/2006/relationships/customXml" Target="../ink/ink318.xml"/><Relationship Id="rId20" Type="http://schemas.openxmlformats.org/officeDocument/2006/relationships/customXml" Target="../ink/ink320.xml"/><Relationship Id="rId1" Type="http://schemas.openxmlformats.org/officeDocument/2006/relationships/slideLayout" Target="../slideLayouts/slideLayout1.xml"/><Relationship Id="rId6" Type="http://schemas.openxmlformats.org/officeDocument/2006/relationships/customXml" Target="../ink/ink313.xml"/><Relationship Id="rId11" Type="http://schemas.openxmlformats.org/officeDocument/2006/relationships/image" Target="../media/image321.png"/><Relationship Id="rId5" Type="http://schemas.openxmlformats.org/officeDocument/2006/relationships/image" Target="../media/image318.png"/><Relationship Id="rId15" Type="http://schemas.openxmlformats.org/officeDocument/2006/relationships/image" Target="../media/image323.png"/><Relationship Id="rId23" Type="http://schemas.openxmlformats.org/officeDocument/2006/relationships/image" Target="../media/image327.png"/><Relationship Id="rId10" Type="http://schemas.openxmlformats.org/officeDocument/2006/relationships/customXml" Target="../ink/ink315.xml"/><Relationship Id="rId19" Type="http://schemas.openxmlformats.org/officeDocument/2006/relationships/image" Target="../media/image325.png"/><Relationship Id="rId4" Type="http://schemas.openxmlformats.org/officeDocument/2006/relationships/customXml" Target="../ink/ink312.xml"/><Relationship Id="rId9" Type="http://schemas.openxmlformats.org/officeDocument/2006/relationships/image" Target="../media/image320.png"/><Relationship Id="rId14" Type="http://schemas.openxmlformats.org/officeDocument/2006/relationships/customXml" Target="../ink/ink317.xml"/><Relationship Id="rId22" Type="http://schemas.openxmlformats.org/officeDocument/2006/relationships/customXml" Target="../ink/ink321.xml"/></Relationships>
</file>

<file path=ppt/slides/_rels/slide21.xml.rels><?xml version="1.0" encoding="UTF-8" standalone="yes"?>
<Relationships xmlns="http://schemas.openxmlformats.org/package/2006/relationships"><Relationship Id="rId13" Type="http://schemas.openxmlformats.org/officeDocument/2006/relationships/image" Target="../media/image332.png"/><Relationship Id="rId18" Type="http://schemas.openxmlformats.org/officeDocument/2006/relationships/customXml" Target="../ink/ink329.xml"/><Relationship Id="rId26" Type="http://schemas.openxmlformats.org/officeDocument/2006/relationships/customXml" Target="../ink/ink333.xml"/><Relationship Id="rId39" Type="http://schemas.openxmlformats.org/officeDocument/2006/relationships/image" Target="../media/image345.png"/><Relationship Id="rId21" Type="http://schemas.openxmlformats.org/officeDocument/2006/relationships/image" Target="../media/image336.png"/><Relationship Id="rId34" Type="http://schemas.openxmlformats.org/officeDocument/2006/relationships/customXml" Target="../ink/ink337.xml"/><Relationship Id="rId42" Type="http://schemas.openxmlformats.org/officeDocument/2006/relationships/customXml" Target="../ink/ink341.xml"/><Relationship Id="rId47" Type="http://schemas.openxmlformats.org/officeDocument/2006/relationships/image" Target="../media/image349.png"/><Relationship Id="rId7" Type="http://schemas.openxmlformats.org/officeDocument/2006/relationships/image" Target="../media/image329.png"/><Relationship Id="rId2" Type="http://schemas.openxmlformats.org/officeDocument/2006/relationships/notesSlide" Target="../notesSlides/notesSlide21.xml"/><Relationship Id="rId16" Type="http://schemas.openxmlformats.org/officeDocument/2006/relationships/customXml" Target="../ink/ink328.xml"/><Relationship Id="rId29" Type="http://schemas.openxmlformats.org/officeDocument/2006/relationships/image" Target="../media/image340.png"/><Relationship Id="rId1" Type="http://schemas.openxmlformats.org/officeDocument/2006/relationships/slideLayout" Target="../slideLayouts/slideLayout1.xml"/><Relationship Id="rId6" Type="http://schemas.openxmlformats.org/officeDocument/2006/relationships/customXml" Target="../ink/ink323.xml"/><Relationship Id="rId11" Type="http://schemas.openxmlformats.org/officeDocument/2006/relationships/image" Target="../media/image331.png"/><Relationship Id="rId24" Type="http://schemas.openxmlformats.org/officeDocument/2006/relationships/customXml" Target="../ink/ink332.xml"/><Relationship Id="rId32" Type="http://schemas.openxmlformats.org/officeDocument/2006/relationships/customXml" Target="../ink/ink336.xml"/><Relationship Id="rId37" Type="http://schemas.openxmlformats.org/officeDocument/2006/relationships/image" Target="../media/image344.png"/><Relationship Id="rId40" Type="http://schemas.openxmlformats.org/officeDocument/2006/relationships/customXml" Target="../ink/ink340.xml"/><Relationship Id="rId45" Type="http://schemas.openxmlformats.org/officeDocument/2006/relationships/image" Target="../media/image348.png"/><Relationship Id="rId5" Type="http://schemas.openxmlformats.org/officeDocument/2006/relationships/image" Target="../media/image328.png"/><Relationship Id="rId15" Type="http://schemas.openxmlformats.org/officeDocument/2006/relationships/image" Target="../media/image333.png"/><Relationship Id="rId23" Type="http://schemas.openxmlformats.org/officeDocument/2006/relationships/image" Target="../media/image337.png"/><Relationship Id="rId28" Type="http://schemas.openxmlformats.org/officeDocument/2006/relationships/customXml" Target="../ink/ink334.xml"/><Relationship Id="rId36" Type="http://schemas.openxmlformats.org/officeDocument/2006/relationships/customXml" Target="../ink/ink338.xml"/><Relationship Id="rId10" Type="http://schemas.openxmlformats.org/officeDocument/2006/relationships/customXml" Target="../ink/ink325.xml"/><Relationship Id="rId19" Type="http://schemas.openxmlformats.org/officeDocument/2006/relationships/image" Target="../media/image335.png"/><Relationship Id="rId31" Type="http://schemas.openxmlformats.org/officeDocument/2006/relationships/image" Target="../media/image341.png"/><Relationship Id="rId44" Type="http://schemas.openxmlformats.org/officeDocument/2006/relationships/customXml" Target="../ink/ink342.xml"/><Relationship Id="rId4" Type="http://schemas.openxmlformats.org/officeDocument/2006/relationships/customXml" Target="../ink/ink322.xml"/><Relationship Id="rId9" Type="http://schemas.openxmlformats.org/officeDocument/2006/relationships/image" Target="../media/image330.png"/><Relationship Id="rId14" Type="http://schemas.openxmlformats.org/officeDocument/2006/relationships/customXml" Target="../ink/ink327.xml"/><Relationship Id="rId22" Type="http://schemas.openxmlformats.org/officeDocument/2006/relationships/customXml" Target="../ink/ink331.xml"/><Relationship Id="rId27" Type="http://schemas.openxmlformats.org/officeDocument/2006/relationships/image" Target="../media/image339.png"/><Relationship Id="rId30" Type="http://schemas.openxmlformats.org/officeDocument/2006/relationships/customXml" Target="../ink/ink335.xml"/><Relationship Id="rId35" Type="http://schemas.openxmlformats.org/officeDocument/2006/relationships/image" Target="../media/image343.png"/><Relationship Id="rId43" Type="http://schemas.openxmlformats.org/officeDocument/2006/relationships/image" Target="../media/image347.png"/><Relationship Id="rId8" Type="http://schemas.openxmlformats.org/officeDocument/2006/relationships/customXml" Target="../ink/ink324.xml"/><Relationship Id="rId3" Type="http://schemas.openxmlformats.org/officeDocument/2006/relationships/image" Target="../media/image1.png"/><Relationship Id="rId12" Type="http://schemas.openxmlformats.org/officeDocument/2006/relationships/customXml" Target="../ink/ink326.xml"/><Relationship Id="rId17" Type="http://schemas.openxmlformats.org/officeDocument/2006/relationships/image" Target="../media/image334.png"/><Relationship Id="rId25" Type="http://schemas.openxmlformats.org/officeDocument/2006/relationships/image" Target="../media/image338.png"/><Relationship Id="rId33" Type="http://schemas.openxmlformats.org/officeDocument/2006/relationships/image" Target="../media/image342.png"/><Relationship Id="rId38" Type="http://schemas.openxmlformats.org/officeDocument/2006/relationships/customXml" Target="../ink/ink339.xml"/><Relationship Id="rId46" Type="http://schemas.openxmlformats.org/officeDocument/2006/relationships/customXml" Target="../ink/ink343.xml"/><Relationship Id="rId20" Type="http://schemas.openxmlformats.org/officeDocument/2006/relationships/customXml" Target="../ink/ink330.xml"/><Relationship Id="rId41" Type="http://schemas.openxmlformats.org/officeDocument/2006/relationships/image" Target="../media/image346.png"/></Relationships>
</file>

<file path=ppt/slides/_rels/slide22.xml.rels><?xml version="1.0" encoding="UTF-8" standalone="yes"?>
<Relationships xmlns="http://schemas.openxmlformats.org/package/2006/relationships"><Relationship Id="rId13" Type="http://schemas.openxmlformats.org/officeDocument/2006/relationships/image" Target="../media/image354.png"/><Relationship Id="rId18" Type="http://schemas.openxmlformats.org/officeDocument/2006/relationships/customXml" Target="../ink/ink351.xml"/><Relationship Id="rId26" Type="http://schemas.openxmlformats.org/officeDocument/2006/relationships/customXml" Target="../ink/ink355.xml"/><Relationship Id="rId39" Type="http://schemas.openxmlformats.org/officeDocument/2006/relationships/image" Target="../media/image367.png"/><Relationship Id="rId21" Type="http://schemas.openxmlformats.org/officeDocument/2006/relationships/image" Target="../media/image358.png"/><Relationship Id="rId34" Type="http://schemas.openxmlformats.org/officeDocument/2006/relationships/customXml" Target="../ink/ink359.xml"/><Relationship Id="rId42" Type="http://schemas.openxmlformats.org/officeDocument/2006/relationships/customXml" Target="../ink/ink363.xml"/><Relationship Id="rId7" Type="http://schemas.openxmlformats.org/officeDocument/2006/relationships/image" Target="../media/image351.png"/><Relationship Id="rId2" Type="http://schemas.openxmlformats.org/officeDocument/2006/relationships/notesSlide" Target="../notesSlides/notesSlide22.xml"/><Relationship Id="rId16" Type="http://schemas.openxmlformats.org/officeDocument/2006/relationships/customXml" Target="../ink/ink350.xml"/><Relationship Id="rId20" Type="http://schemas.openxmlformats.org/officeDocument/2006/relationships/customXml" Target="../ink/ink352.xml"/><Relationship Id="rId29" Type="http://schemas.openxmlformats.org/officeDocument/2006/relationships/image" Target="../media/image362.png"/><Relationship Id="rId41" Type="http://schemas.openxmlformats.org/officeDocument/2006/relationships/image" Target="../media/image368.png"/><Relationship Id="rId1" Type="http://schemas.openxmlformats.org/officeDocument/2006/relationships/slideLayout" Target="../slideLayouts/slideLayout1.xml"/><Relationship Id="rId6" Type="http://schemas.openxmlformats.org/officeDocument/2006/relationships/customXml" Target="../ink/ink345.xml"/><Relationship Id="rId11" Type="http://schemas.openxmlformats.org/officeDocument/2006/relationships/image" Target="../media/image353.png"/><Relationship Id="rId24" Type="http://schemas.openxmlformats.org/officeDocument/2006/relationships/customXml" Target="../ink/ink354.xml"/><Relationship Id="rId32" Type="http://schemas.openxmlformats.org/officeDocument/2006/relationships/customXml" Target="../ink/ink358.xml"/><Relationship Id="rId37" Type="http://schemas.openxmlformats.org/officeDocument/2006/relationships/image" Target="../media/image366.png"/><Relationship Id="rId40" Type="http://schemas.openxmlformats.org/officeDocument/2006/relationships/customXml" Target="../ink/ink362.xml"/><Relationship Id="rId5" Type="http://schemas.openxmlformats.org/officeDocument/2006/relationships/image" Target="../media/image350.png"/><Relationship Id="rId15" Type="http://schemas.openxmlformats.org/officeDocument/2006/relationships/image" Target="../media/image355.png"/><Relationship Id="rId23" Type="http://schemas.openxmlformats.org/officeDocument/2006/relationships/image" Target="../media/image359.png"/><Relationship Id="rId28" Type="http://schemas.openxmlformats.org/officeDocument/2006/relationships/customXml" Target="../ink/ink356.xml"/><Relationship Id="rId36" Type="http://schemas.openxmlformats.org/officeDocument/2006/relationships/customXml" Target="../ink/ink360.xml"/><Relationship Id="rId10" Type="http://schemas.openxmlformats.org/officeDocument/2006/relationships/customXml" Target="../ink/ink347.xml"/><Relationship Id="rId19" Type="http://schemas.openxmlformats.org/officeDocument/2006/relationships/image" Target="../media/image357.png"/><Relationship Id="rId31" Type="http://schemas.openxmlformats.org/officeDocument/2006/relationships/image" Target="../media/image363.png"/><Relationship Id="rId4" Type="http://schemas.openxmlformats.org/officeDocument/2006/relationships/customXml" Target="../ink/ink344.xml"/><Relationship Id="rId9" Type="http://schemas.openxmlformats.org/officeDocument/2006/relationships/image" Target="../media/image352.png"/><Relationship Id="rId14" Type="http://schemas.openxmlformats.org/officeDocument/2006/relationships/customXml" Target="../ink/ink349.xml"/><Relationship Id="rId22" Type="http://schemas.openxmlformats.org/officeDocument/2006/relationships/customXml" Target="../ink/ink353.xml"/><Relationship Id="rId27" Type="http://schemas.openxmlformats.org/officeDocument/2006/relationships/image" Target="../media/image361.png"/><Relationship Id="rId30" Type="http://schemas.openxmlformats.org/officeDocument/2006/relationships/customXml" Target="../ink/ink357.xml"/><Relationship Id="rId35" Type="http://schemas.openxmlformats.org/officeDocument/2006/relationships/image" Target="../media/image365.png"/><Relationship Id="rId43" Type="http://schemas.openxmlformats.org/officeDocument/2006/relationships/image" Target="../media/image369.png"/><Relationship Id="rId8" Type="http://schemas.openxmlformats.org/officeDocument/2006/relationships/customXml" Target="../ink/ink346.xml"/><Relationship Id="rId3" Type="http://schemas.openxmlformats.org/officeDocument/2006/relationships/image" Target="../media/image1.png"/><Relationship Id="rId12" Type="http://schemas.openxmlformats.org/officeDocument/2006/relationships/customXml" Target="../ink/ink348.xml"/><Relationship Id="rId17" Type="http://schemas.openxmlformats.org/officeDocument/2006/relationships/image" Target="../media/image356.png"/><Relationship Id="rId25" Type="http://schemas.openxmlformats.org/officeDocument/2006/relationships/image" Target="../media/image360.png"/><Relationship Id="rId33" Type="http://schemas.openxmlformats.org/officeDocument/2006/relationships/image" Target="../media/image364.png"/><Relationship Id="rId38" Type="http://schemas.openxmlformats.org/officeDocument/2006/relationships/customXml" Target="../ink/ink361.xml"/></Relationships>
</file>

<file path=ppt/slides/_rels/slide23.xml.rels><?xml version="1.0" encoding="UTF-8" standalone="yes"?>
<Relationships xmlns="http://schemas.openxmlformats.org/package/2006/relationships"><Relationship Id="rId13" Type="http://schemas.openxmlformats.org/officeDocument/2006/relationships/image" Target="../media/image374.png"/><Relationship Id="rId18" Type="http://schemas.openxmlformats.org/officeDocument/2006/relationships/customXml" Target="../ink/ink371.xml"/><Relationship Id="rId26" Type="http://schemas.openxmlformats.org/officeDocument/2006/relationships/customXml" Target="../ink/ink375.xml"/><Relationship Id="rId3" Type="http://schemas.openxmlformats.org/officeDocument/2006/relationships/image" Target="../media/image1.png"/><Relationship Id="rId21" Type="http://schemas.openxmlformats.org/officeDocument/2006/relationships/image" Target="../media/image378.png"/><Relationship Id="rId34" Type="http://schemas.openxmlformats.org/officeDocument/2006/relationships/customXml" Target="../ink/ink379.xml"/><Relationship Id="rId7" Type="http://schemas.openxmlformats.org/officeDocument/2006/relationships/image" Target="../media/image371.png"/><Relationship Id="rId12" Type="http://schemas.openxmlformats.org/officeDocument/2006/relationships/customXml" Target="../ink/ink368.xml"/><Relationship Id="rId17" Type="http://schemas.openxmlformats.org/officeDocument/2006/relationships/image" Target="../media/image376.png"/><Relationship Id="rId25" Type="http://schemas.openxmlformats.org/officeDocument/2006/relationships/image" Target="../media/image380.png"/><Relationship Id="rId33" Type="http://schemas.openxmlformats.org/officeDocument/2006/relationships/image" Target="../media/image384.png"/><Relationship Id="rId2" Type="http://schemas.openxmlformats.org/officeDocument/2006/relationships/notesSlide" Target="../notesSlides/notesSlide23.xml"/><Relationship Id="rId16" Type="http://schemas.openxmlformats.org/officeDocument/2006/relationships/customXml" Target="../ink/ink370.xml"/><Relationship Id="rId20" Type="http://schemas.openxmlformats.org/officeDocument/2006/relationships/customXml" Target="../ink/ink372.xml"/><Relationship Id="rId29" Type="http://schemas.openxmlformats.org/officeDocument/2006/relationships/image" Target="../media/image382.png"/><Relationship Id="rId1" Type="http://schemas.openxmlformats.org/officeDocument/2006/relationships/slideLayout" Target="../slideLayouts/slideLayout1.xml"/><Relationship Id="rId6" Type="http://schemas.openxmlformats.org/officeDocument/2006/relationships/customXml" Target="../ink/ink365.xml"/><Relationship Id="rId11" Type="http://schemas.openxmlformats.org/officeDocument/2006/relationships/image" Target="../media/image373.png"/><Relationship Id="rId24" Type="http://schemas.openxmlformats.org/officeDocument/2006/relationships/customXml" Target="../ink/ink374.xml"/><Relationship Id="rId32" Type="http://schemas.openxmlformats.org/officeDocument/2006/relationships/customXml" Target="../ink/ink378.xml"/><Relationship Id="rId5" Type="http://schemas.openxmlformats.org/officeDocument/2006/relationships/image" Target="../media/image370.png"/><Relationship Id="rId15" Type="http://schemas.openxmlformats.org/officeDocument/2006/relationships/image" Target="../media/image375.png"/><Relationship Id="rId23" Type="http://schemas.openxmlformats.org/officeDocument/2006/relationships/image" Target="../media/image379.png"/><Relationship Id="rId28" Type="http://schemas.openxmlformats.org/officeDocument/2006/relationships/customXml" Target="../ink/ink376.xml"/><Relationship Id="rId10" Type="http://schemas.openxmlformats.org/officeDocument/2006/relationships/customXml" Target="../ink/ink367.xml"/><Relationship Id="rId19" Type="http://schemas.openxmlformats.org/officeDocument/2006/relationships/image" Target="../media/image377.png"/><Relationship Id="rId31" Type="http://schemas.openxmlformats.org/officeDocument/2006/relationships/image" Target="../media/image383.png"/><Relationship Id="rId4" Type="http://schemas.openxmlformats.org/officeDocument/2006/relationships/customXml" Target="../ink/ink364.xml"/><Relationship Id="rId9" Type="http://schemas.openxmlformats.org/officeDocument/2006/relationships/image" Target="../media/image372.png"/><Relationship Id="rId14" Type="http://schemas.openxmlformats.org/officeDocument/2006/relationships/customXml" Target="../ink/ink369.xml"/><Relationship Id="rId22" Type="http://schemas.openxmlformats.org/officeDocument/2006/relationships/customXml" Target="../ink/ink373.xml"/><Relationship Id="rId27" Type="http://schemas.openxmlformats.org/officeDocument/2006/relationships/image" Target="../media/image381.png"/><Relationship Id="rId30" Type="http://schemas.openxmlformats.org/officeDocument/2006/relationships/customXml" Target="../ink/ink377.xml"/><Relationship Id="rId35" Type="http://schemas.openxmlformats.org/officeDocument/2006/relationships/image" Target="../media/image385.png"/><Relationship Id="rId8" Type="http://schemas.openxmlformats.org/officeDocument/2006/relationships/customXml" Target="../ink/ink366.xml"/></Relationships>
</file>

<file path=ppt/slides/_rels/slide24.xml.rels><?xml version="1.0" encoding="UTF-8" standalone="yes"?>
<Relationships xmlns="http://schemas.openxmlformats.org/package/2006/relationships"><Relationship Id="rId13" Type="http://schemas.openxmlformats.org/officeDocument/2006/relationships/image" Target="../media/image390.png"/><Relationship Id="rId18" Type="http://schemas.openxmlformats.org/officeDocument/2006/relationships/customXml" Target="../ink/ink387.xml"/><Relationship Id="rId26" Type="http://schemas.openxmlformats.org/officeDocument/2006/relationships/customXml" Target="../ink/ink391.xml"/><Relationship Id="rId39" Type="http://schemas.openxmlformats.org/officeDocument/2006/relationships/image" Target="../media/image403.png"/><Relationship Id="rId21" Type="http://schemas.openxmlformats.org/officeDocument/2006/relationships/image" Target="../media/image394.png"/><Relationship Id="rId34" Type="http://schemas.openxmlformats.org/officeDocument/2006/relationships/customXml" Target="../ink/ink395.xml"/><Relationship Id="rId42" Type="http://schemas.openxmlformats.org/officeDocument/2006/relationships/customXml" Target="../ink/ink399.xml"/><Relationship Id="rId47" Type="http://schemas.openxmlformats.org/officeDocument/2006/relationships/image" Target="../media/image407.png"/><Relationship Id="rId7" Type="http://schemas.openxmlformats.org/officeDocument/2006/relationships/image" Target="../media/image387.png"/><Relationship Id="rId2" Type="http://schemas.openxmlformats.org/officeDocument/2006/relationships/notesSlide" Target="../notesSlides/notesSlide24.xml"/><Relationship Id="rId16" Type="http://schemas.openxmlformats.org/officeDocument/2006/relationships/customXml" Target="../ink/ink386.xml"/><Relationship Id="rId29" Type="http://schemas.openxmlformats.org/officeDocument/2006/relationships/image" Target="../media/image398.png"/><Relationship Id="rId1" Type="http://schemas.openxmlformats.org/officeDocument/2006/relationships/slideLayout" Target="../slideLayouts/slideLayout1.xml"/><Relationship Id="rId6" Type="http://schemas.openxmlformats.org/officeDocument/2006/relationships/customXml" Target="../ink/ink381.xml"/><Relationship Id="rId11" Type="http://schemas.openxmlformats.org/officeDocument/2006/relationships/image" Target="../media/image389.png"/><Relationship Id="rId24" Type="http://schemas.openxmlformats.org/officeDocument/2006/relationships/customXml" Target="../ink/ink390.xml"/><Relationship Id="rId32" Type="http://schemas.openxmlformats.org/officeDocument/2006/relationships/customXml" Target="../ink/ink394.xml"/><Relationship Id="rId37" Type="http://schemas.openxmlformats.org/officeDocument/2006/relationships/image" Target="../media/image402.png"/><Relationship Id="rId40" Type="http://schemas.openxmlformats.org/officeDocument/2006/relationships/customXml" Target="../ink/ink398.xml"/><Relationship Id="rId45" Type="http://schemas.openxmlformats.org/officeDocument/2006/relationships/image" Target="../media/image406.png"/><Relationship Id="rId5" Type="http://schemas.openxmlformats.org/officeDocument/2006/relationships/image" Target="../media/image386.png"/><Relationship Id="rId15" Type="http://schemas.openxmlformats.org/officeDocument/2006/relationships/image" Target="../media/image391.png"/><Relationship Id="rId23" Type="http://schemas.openxmlformats.org/officeDocument/2006/relationships/image" Target="../media/image395.png"/><Relationship Id="rId28" Type="http://schemas.openxmlformats.org/officeDocument/2006/relationships/customXml" Target="../ink/ink392.xml"/><Relationship Id="rId36" Type="http://schemas.openxmlformats.org/officeDocument/2006/relationships/customXml" Target="../ink/ink396.xml"/><Relationship Id="rId10" Type="http://schemas.openxmlformats.org/officeDocument/2006/relationships/customXml" Target="../ink/ink383.xml"/><Relationship Id="rId19" Type="http://schemas.openxmlformats.org/officeDocument/2006/relationships/image" Target="../media/image393.png"/><Relationship Id="rId31" Type="http://schemas.openxmlformats.org/officeDocument/2006/relationships/image" Target="../media/image399.png"/><Relationship Id="rId44" Type="http://schemas.openxmlformats.org/officeDocument/2006/relationships/customXml" Target="../ink/ink400.xml"/><Relationship Id="rId4" Type="http://schemas.openxmlformats.org/officeDocument/2006/relationships/customXml" Target="../ink/ink380.xml"/><Relationship Id="rId9" Type="http://schemas.openxmlformats.org/officeDocument/2006/relationships/image" Target="../media/image388.png"/><Relationship Id="rId14" Type="http://schemas.openxmlformats.org/officeDocument/2006/relationships/customXml" Target="../ink/ink385.xml"/><Relationship Id="rId22" Type="http://schemas.openxmlformats.org/officeDocument/2006/relationships/customXml" Target="../ink/ink389.xml"/><Relationship Id="rId27" Type="http://schemas.openxmlformats.org/officeDocument/2006/relationships/image" Target="../media/image397.png"/><Relationship Id="rId30" Type="http://schemas.openxmlformats.org/officeDocument/2006/relationships/customXml" Target="../ink/ink393.xml"/><Relationship Id="rId35" Type="http://schemas.openxmlformats.org/officeDocument/2006/relationships/image" Target="../media/image401.png"/><Relationship Id="rId43" Type="http://schemas.openxmlformats.org/officeDocument/2006/relationships/image" Target="../media/image405.png"/><Relationship Id="rId8" Type="http://schemas.openxmlformats.org/officeDocument/2006/relationships/customXml" Target="../ink/ink382.xml"/><Relationship Id="rId3" Type="http://schemas.openxmlformats.org/officeDocument/2006/relationships/image" Target="../media/image1.png"/><Relationship Id="rId12" Type="http://schemas.openxmlformats.org/officeDocument/2006/relationships/customXml" Target="../ink/ink384.xml"/><Relationship Id="rId17" Type="http://schemas.openxmlformats.org/officeDocument/2006/relationships/image" Target="../media/image392.png"/><Relationship Id="rId25" Type="http://schemas.openxmlformats.org/officeDocument/2006/relationships/image" Target="../media/image396.png"/><Relationship Id="rId33" Type="http://schemas.openxmlformats.org/officeDocument/2006/relationships/image" Target="../media/image400.png"/><Relationship Id="rId38" Type="http://schemas.openxmlformats.org/officeDocument/2006/relationships/customXml" Target="../ink/ink397.xml"/><Relationship Id="rId46" Type="http://schemas.openxmlformats.org/officeDocument/2006/relationships/customXml" Target="../ink/ink401.xml"/><Relationship Id="rId20" Type="http://schemas.openxmlformats.org/officeDocument/2006/relationships/customXml" Target="../ink/ink388.xml"/><Relationship Id="rId41" Type="http://schemas.openxmlformats.org/officeDocument/2006/relationships/image" Target="../media/image404.png"/></Relationships>
</file>

<file path=ppt/slides/_rels/slide25.xml.rels><?xml version="1.0" encoding="UTF-8" standalone="yes"?>
<Relationships xmlns="http://schemas.openxmlformats.org/package/2006/relationships"><Relationship Id="rId26" Type="http://schemas.openxmlformats.org/officeDocument/2006/relationships/customXml" Target="../ink/ink413.xml"/><Relationship Id="rId21" Type="http://schemas.openxmlformats.org/officeDocument/2006/relationships/image" Target="../media/image416.png"/><Relationship Id="rId42" Type="http://schemas.openxmlformats.org/officeDocument/2006/relationships/customXml" Target="../ink/ink421.xml"/><Relationship Id="rId47" Type="http://schemas.openxmlformats.org/officeDocument/2006/relationships/image" Target="../media/image429.png"/><Relationship Id="rId63" Type="http://schemas.openxmlformats.org/officeDocument/2006/relationships/image" Target="../media/image437.png"/><Relationship Id="rId68" Type="http://schemas.openxmlformats.org/officeDocument/2006/relationships/customXml" Target="../ink/ink434.xml"/><Relationship Id="rId7" Type="http://schemas.openxmlformats.org/officeDocument/2006/relationships/image" Target="../media/image409.png"/><Relationship Id="rId2" Type="http://schemas.openxmlformats.org/officeDocument/2006/relationships/notesSlide" Target="../notesSlides/notesSlide25.xml"/><Relationship Id="rId16" Type="http://schemas.openxmlformats.org/officeDocument/2006/relationships/customXml" Target="../ink/ink408.xml"/><Relationship Id="rId29" Type="http://schemas.openxmlformats.org/officeDocument/2006/relationships/image" Target="../media/image420.png"/><Relationship Id="rId11" Type="http://schemas.openxmlformats.org/officeDocument/2006/relationships/image" Target="../media/image411.png"/><Relationship Id="rId24" Type="http://schemas.openxmlformats.org/officeDocument/2006/relationships/customXml" Target="../ink/ink412.xml"/><Relationship Id="rId32" Type="http://schemas.openxmlformats.org/officeDocument/2006/relationships/customXml" Target="../ink/ink416.xml"/><Relationship Id="rId37" Type="http://schemas.openxmlformats.org/officeDocument/2006/relationships/image" Target="../media/image424.png"/><Relationship Id="rId40" Type="http://schemas.openxmlformats.org/officeDocument/2006/relationships/customXml" Target="../ink/ink420.xml"/><Relationship Id="rId45" Type="http://schemas.openxmlformats.org/officeDocument/2006/relationships/image" Target="../media/image428.png"/><Relationship Id="rId53" Type="http://schemas.openxmlformats.org/officeDocument/2006/relationships/image" Target="../media/image432.png"/><Relationship Id="rId58" Type="http://schemas.openxmlformats.org/officeDocument/2006/relationships/customXml" Target="../ink/ink429.xml"/><Relationship Id="rId66" Type="http://schemas.openxmlformats.org/officeDocument/2006/relationships/customXml" Target="../ink/ink433.xml"/><Relationship Id="rId5" Type="http://schemas.openxmlformats.org/officeDocument/2006/relationships/image" Target="../media/image408.png"/><Relationship Id="rId61" Type="http://schemas.openxmlformats.org/officeDocument/2006/relationships/image" Target="../media/image436.png"/><Relationship Id="rId19" Type="http://schemas.openxmlformats.org/officeDocument/2006/relationships/image" Target="../media/image415.png"/><Relationship Id="rId14" Type="http://schemas.openxmlformats.org/officeDocument/2006/relationships/customXml" Target="../ink/ink407.xml"/><Relationship Id="rId22" Type="http://schemas.openxmlformats.org/officeDocument/2006/relationships/customXml" Target="../ink/ink411.xml"/><Relationship Id="rId27" Type="http://schemas.openxmlformats.org/officeDocument/2006/relationships/image" Target="../media/image419.png"/><Relationship Id="rId30" Type="http://schemas.openxmlformats.org/officeDocument/2006/relationships/customXml" Target="../ink/ink415.xml"/><Relationship Id="rId35" Type="http://schemas.openxmlformats.org/officeDocument/2006/relationships/image" Target="../media/image423.png"/><Relationship Id="rId43" Type="http://schemas.openxmlformats.org/officeDocument/2006/relationships/image" Target="../media/image427.png"/><Relationship Id="rId48" Type="http://schemas.openxmlformats.org/officeDocument/2006/relationships/customXml" Target="../ink/ink424.xml"/><Relationship Id="rId56" Type="http://schemas.openxmlformats.org/officeDocument/2006/relationships/customXml" Target="../ink/ink428.xml"/><Relationship Id="rId64" Type="http://schemas.openxmlformats.org/officeDocument/2006/relationships/customXml" Target="../ink/ink432.xml"/><Relationship Id="rId69" Type="http://schemas.openxmlformats.org/officeDocument/2006/relationships/image" Target="../media/image440.png"/><Relationship Id="rId8" Type="http://schemas.openxmlformats.org/officeDocument/2006/relationships/customXml" Target="../ink/ink404.xml"/><Relationship Id="rId51" Type="http://schemas.openxmlformats.org/officeDocument/2006/relationships/image" Target="../media/image431.png"/><Relationship Id="rId3" Type="http://schemas.openxmlformats.org/officeDocument/2006/relationships/image" Target="../media/image1.png"/><Relationship Id="rId12" Type="http://schemas.openxmlformats.org/officeDocument/2006/relationships/customXml" Target="../ink/ink406.xml"/><Relationship Id="rId17" Type="http://schemas.openxmlformats.org/officeDocument/2006/relationships/image" Target="../media/image414.png"/><Relationship Id="rId25" Type="http://schemas.openxmlformats.org/officeDocument/2006/relationships/image" Target="../media/image418.png"/><Relationship Id="rId33" Type="http://schemas.openxmlformats.org/officeDocument/2006/relationships/image" Target="../media/image422.png"/><Relationship Id="rId38" Type="http://schemas.openxmlformats.org/officeDocument/2006/relationships/customXml" Target="../ink/ink419.xml"/><Relationship Id="rId46" Type="http://schemas.openxmlformats.org/officeDocument/2006/relationships/customXml" Target="../ink/ink423.xml"/><Relationship Id="rId59" Type="http://schemas.openxmlformats.org/officeDocument/2006/relationships/image" Target="../media/image435.png"/><Relationship Id="rId67" Type="http://schemas.openxmlformats.org/officeDocument/2006/relationships/image" Target="../media/image439.png"/><Relationship Id="rId20" Type="http://schemas.openxmlformats.org/officeDocument/2006/relationships/customXml" Target="../ink/ink410.xml"/><Relationship Id="rId41" Type="http://schemas.openxmlformats.org/officeDocument/2006/relationships/image" Target="../media/image426.png"/><Relationship Id="rId54" Type="http://schemas.openxmlformats.org/officeDocument/2006/relationships/customXml" Target="../ink/ink427.xml"/><Relationship Id="rId62" Type="http://schemas.openxmlformats.org/officeDocument/2006/relationships/customXml" Target="../ink/ink431.xml"/><Relationship Id="rId1" Type="http://schemas.openxmlformats.org/officeDocument/2006/relationships/slideLayout" Target="../slideLayouts/slideLayout1.xml"/><Relationship Id="rId6" Type="http://schemas.openxmlformats.org/officeDocument/2006/relationships/customXml" Target="../ink/ink403.xml"/><Relationship Id="rId15" Type="http://schemas.openxmlformats.org/officeDocument/2006/relationships/image" Target="../media/image413.png"/><Relationship Id="rId23" Type="http://schemas.openxmlformats.org/officeDocument/2006/relationships/image" Target="../media/image417.png"/><Relationship Id="rId28" Type="http://schemas.openxmlformats.org/officeDocument/2006/relationships/customXml" Target="../ink/ink414.xml"/><Relationship Id="rId36" Type="http://schemas.openxmlformats.org/officeDocument/2006/relationships/customXml" Target="../ink/ink418.xml"/><Relationship Id="rId49" Type="http://schemas.openxmlformats.org/officeDocument/2006/relationships/image" Target="../media/image430.png"/><Relationship Id="rId57" Type="http://schemas.openxmlformats.org/officeDocument/2006/relationships/image" Target="../media/image434.png"/><Relationship Id="rId10" Type="http://schemas.openxmlformats.org/officeDocument/2006/relationships/customXml" Target="../ink/ink405.xml"/><Relationship Id="rId31" Type="http://schemas.openxmlformats.org/officeDocument/2006/relationships/image" Target="../media/image421.png"/><Relationship Id="rId44" Type="http://schemas.openxmlformats.org/officeDocument/2006/relationships/customXml" Target="../ink/ink422.xml"/><Relationship Id="rId52" Type="http://schemas.openxmlformats.org/officeDocument/2006/relationships/customXml" Target="../ink/ink426.xml"/><Relationship Id="rId60" Type="http://schemas.openxmlformats.org/officeDocument/2006/relationships/customXml" Target="../ink/ink430.xml"/><Relationship Id="rId65" Type="http://schemas.openxmlformats.org/officeDocument/2006/relationships/image" Target="../media/image438.png"/><Relationship Id="rId4" Type="http://schemas.openxmlformats.org/officeDocument/2006/relationships/customXml" Target="../ink/ink402.xml"/><Relationship Id="rId9" Type="http://schemas.openxmlformats.org/officeDocument/2006/relationships/image" Target="../media/image410.png"/><Relationship Id="rId13" Type="http://schemas.openxmlformats.org/officeDocument/2006/relationships/image" Target="../media/image412.png"/><Relationship Id="rId18" Type="http://schemas.openxmlformats.org/officeDocument/2006/relationships/customXml" Target="../ink/ink409.xml"/><Relationship Id="rId39" Type="http://schemas.openxmlformats.org/officeDocument/2006/relationships/image" Target="../media/image425.png"/><Relationship Id="rId34" Type="http://schemas.openxmlformats.org/officeDocument/2006/relationships/customXml" Target="../ink/ink417.xml"/><Relationship Id="rId50" Type="http://schemas.openxmlformats.org/officeDocument/2006/relationships/customXml" Target="../ink/ink425.xml"/><Relationship Id="rId55" Type="http://schemas.openxmlformats.org/officeDocument/2006/relationships/image" Target="../media/image43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s>
</file>

<file path=ppt/slides/_rels/slide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20.png"/><Relationship Id="rId18" Type="http://schemas.openxmlformats.org/officeDocument/2006/relationships/customXml" Target="../ink/ink19.xml"/><Relationship Id="rId3" Type="http://schemas.openxmlformats.org/officeDocument/2006/relationships/image" Target="../media/image1.png"/><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customXml" Target="../ink/ink16.xml"/><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customXml" Target="../ink/ink18.xml"/><Relationship Id="rId20" Type="http://schemas.openxmlformats.org/officeDocument/2006/relationships/customXml" Target="../ink/ink20.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10" Type="http://schemas.openxmlformats.org/officeDocument/2006/relationships/customXml" Target="../ink/ink15.xml"/><Relationship Id="rId19" Type="http://schemas.openxmlformats.org/officeDocument/2006/relationships/image" Target="../media/image23.png"/><Relationship Id="rId4" Type="http://schemas.openxmlformats.org/officeDocument/2006/relationships/customXml" Target="../ink/ink12.xml"/><Relationship Id="rId9" Type="http://schemas.openxmlformats.org/officeDocument/2006/relationships/image" Target="../media/image18.png"/><Relationship Id="rId14" Type="http://schemas.openxmlformats.org/officeDocument/2006/relationships/customXml" Target="../ink/ink17.xml"/><Relationship Id="rId22" Type="http://schemas.openxmlformats.org/officeDocument/2006/relationships/customXml" Target="../ink/ink2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82.png"/><Relationship Id="rId21" Type="http://schemas.openxmlformats.org/officeDocument/2006/relationships/image" Target="../media/image34.png"/><Relationship Id="rId42" Type="http://schemas.openxmlformats.org/officeDocument/2006/relationships/customXml" Target="../ink/ink41.xml"/><Relationship Id="rId63" Type="http://schemas.openxmlformats.org/officeDocument/2006/relationships/image" Target="../media/image55.png"/><Relationship Id="rId84" Type="http://schemas.openxmlformats.org/officeDocument/2006/relationships/customXml" Target="../ink/ink62.xml"/><Relationship Id="rId138" Type="http://schemas.openxmlformats.org/officeDocument/2006/relationships/customXml" Target="../ink/ink89.xml"/><Relationship Id="rId159" Type="http://schemas.openxmlformats.org/officeDocument/2006/relationships/image" Target="../media/image103.png"/><Relationship Id="rId170" Type="http://schemas.openxmlformats.org/officeDocument/2006/relationships/customXml" Target="../ink/ink105.xml"/><Relationship Id="rId191" Type="http://schemas.openxmlformats.org/officeDocument/2006/relationships/image" Target="../media/image119.png"/><Relationship Id="rId107" Type="http://schemas.openxmlformats.org/officeDocument/2006/relationships/image" Target="../media/image77.png"/><Relationship Id="rId11" Type="http://schemas.openxmlformats.org/officeDocument/2006/relationships/image" Target="../media/image29.png"/><Relationship Id="rId32" Type="http://schemas.openxmlformats.org/officeDocument/2006/relationships/customXml" Target="../ink/ink36.xml"/><Relationship Id="rId53" Type="http://schemas.openxmlformats.org/officeDocument/2006/relationships/image" Target="../media/image50.png"/><Relationship Id="rId74" Type="http://schemas.openxmlformats.org/officeDocument/2006/relationships/customXml" Target="../ink/ink57.xml"/><Relationship Id="rId128" Type="http://schemas.openxmlformats.org/officeDocument/2006/relationships/customXml" Target="../ink/ink84.xml"/><Relationship Id="rId149" Type="http://schemas.openxmlformats.org/officeDocument/2006/relationships/image" Target="../media/image98.png"/><Relationship Id="rId5" Type="http://schemas.openxmlformats.org/officeDocument/2006/relationships/image" Target="../media/image26.png"/><Relationship Id="rId95" Type="http://schemas.openxmlformats.org/officeDocument/2006/relationships/image" Target="../media/image71.png"/><Relationship Id="rId160" Type="http://schemas.openxmlformats.org/officeDocument/2006/relationships/customXml" Target="../ink/ink100.xml"/><Relationship Id="rId181" Type="http://schemas.openxmlformats.org/officeDocument/2006/relationships/image" Target="../media/image114.png"/><Relationship Id="rId22" Type="http://schemas.openxmlformats.org/officeDocument/2006/relationships/customXml" Target="../ink/ink31.xml"/><Relationship Id="rId43" Type="http://schemas.openxmlformats.org/officeDocument/2006/relationships/image" Target="../media/image45.png"/><Relationship Id="rId64" Type="http://schemas.openxmlformats.org/officeDocument/2006/relationships/customXml" Target="../ink/ink52.xml"/><Relationship Id="rId118" Type="http://schemas.openxmlformats.org/officeDocument/2006/relationships/customXml" Target="../ink/ink79.xml"/><Relationship Id="rId139" Type="http://schemas.openxmlformats.org/officeDocument/2006/relationships/image" Target="../media/image93.png"/><Relationship Id="rId85" Type="http://schemas.openxmlformats.org/officeDocument/2006/relationships/image" Target="../media/image66.png"/><Relationship Id="rId150" Type="http://schemas.openxmlformats.org/officeDocument/2006/relationships/customXml" Target="../ink/ink95.xml"/><Relationship Id="rId171" Type="http://schemas.openxmlformats.org/officeDocument/2006/relationships/image" Target="../media/image109.png"/><Relationship Id="rId192" Type="http://schemas.openxmlformats.org/officeDocument/2006/relationships/customXml" Target="../ink/ink116.xml"/><Relationship Id="rId12" Type="http://schemas.openxmlformats.org/officeDocument/2006/relationships/customXml" Target="../ink/ink26.xml"/><Relationship Id="rId33" Type="http://schemas.openxmlformats.org/officeDocument/2006/relationships/image" Target="../media/image40.png"/><Relationship Id="rId108" Type="http://schemas.openxmlformats.org/officeDocument/2006/relationships/customXml" Target="../ink/ink74.xml"/><Relationship Id="rId129" Type="http://schemas.openxmlformats.org/officeDocument/2006/relationships/image" Target="../media/image88.png"/><Relationship Id="rId54" Type="http://schemas.openxmlformats.org/officeDocument/2006/relationships/customXml" Target="../ink/ink47.xml"/><Relationship Id="rId75" Type="http://schemas.openxmlformats.org/officeDocument/2006/relationships/image" Target="../media/image61.png"/><Relationship Id="rId96" Type="http://schemas.openxmlformats.org/officeDocument/2006/relationships/customXml" Target="../ink/ink68.xml"/><Relationship Id="rId140" Type="http://schemas.openxmlformats.org/officeDocument/2006/relationships/customXml" Target="../ink/ink90.xml"/><Relationship Id="rId161" Type="http://schemas.openxmlformats.org/officeDocument/2006/relationships/image" Target="../media/image104.png"/><Relationship Id="rId182" Type="http://schemas.openxmlformats.org/officeDocument/2006/relationships/customXml" Target="../ink/ink111.xml"/><Relationship Id="rId6" Type="http://schemas.openxmlformats.org/officeDocument/2006/relationships/customXml" Target="../ink/ink23.xml"/><Relationship Id="rId23" Type="http://schemas.openxmlformats.org/officeDocument/2006/relationships/image" Target="../media/image35.png"/><Relationship Id="rId119" Type="http://schemas.openxmlformats.org/officeDocument/2006/relationships/image" Target="../media/image83.png"/><Relationship Id="rId44" Type="http://schemas.openxmlformats.org/officeDocument/2006/relationships/customXml" Target="../ink/ink42.xml"/><Relationship Id="rId65" Type="http://schemas.openxmlformats.org/officeDocument/2006/relationships/image" Target="../media/image56.png"/><Relationship Id="rId86" Type="http://schemas.openxmlformats.org/officeDocument/2006/relationships/customXml" Target="../ink/ink63.xml"/><Relationship Id="rId130" Type="http://schemas.openxmlformats.org/officeDocument/2006/relationships/customXml" Target="../ink/ink85.xml"/><Relationship Id="rId151" Type="http://schemas.openxmlformats.org/officeDocument/2006/relationships/image" Target="../media/image99.png"/><Relationship Id="rId172" Type="http://schemas.openxmlformats.org/officeDocument/2006/relationships/customXml" Target="../ink/ink106.xml"/><Relationship Id="rId193" Type="http://schemas.openxmlformats.org/officeDocument/2006/relationships/image" Target="../media/image120.png"/><Relationship Id="rId13" Type="http://schemas.openxmlformats.org/officeDocument/2006/relationships/image" Target="../media/image30.png"/><Relationship Id="rId109" Type="http://schemas.openxmlformats.org/officeDocument/2006/relationships/image" Target="../media/image78.png"/><Relationship Id="rId34" Type="http://schemas.openxmlformats.org/officeDocument/2006/relationships/customXml" Target="../ink/ink37.xml"/><Relationship Id="rId55" Type="http://schemas.openxmlformats.org/officeDocument/2006/relationships/image" Target="../media/image51.png"/><Relationship Id="rId76" Type="http://schemas.openxmlformats.org/officeDocument/2006/relationships/customXml" Target="../ink/ink58.xml"/><Relationship Id="rId97" Type="http://schemas.openxmlformats.org/officeDocument/2006/relationships/image" Target="../media/image72.png"/><Relationship Id="rId120" Type="http://schemas.openxmlformats.org/officeDocument/2006/relationships/customXml" Target="../ink/ink80.xml"/><Relationship Id="rId141" Type="http://schemas.openxmlformats.org/officeDocument/2006/relationships/image" Target="../media/image94.png"/><Relationship Id="rId7" Type="http://schemas.openxmlformats.org/officeDocument/2006/relationships/image" Target="../media/image27.png"/><Relationship Id="rId71" Type="http://schemas.openxmlformats.org/officeDocument/2006/relationships/image" Target="../media/image59.png"/><Relationship Id="rId92" Type="http://schemas.openxmlformats.org/officeDocument/2006/relationships/customXml" Target="../ink/ink66.xml"/><Relationship Id="rId162" Type="http://schemas.openxmlformats.org/officeDocument/2006/relationships/customXml" Target="../ink/ink101.xml"/><Relationship Id="rId183" Type="http://schemas.openxmlformats.org/officeDocument/2006/relationships/image" Target="../media/image115.png"/><Relationship Id="rId2" Type="http://schemas.openxmlformats.org/officeDocument/2006/relationships/notesSlide" Target="../notesSlides/notesSlide7.xml"/><Relationship Id="rId29" Type="http://schemas.openxmlformats.org/officeDocument/2006/relationships/image" Target="../media/image38.png"/><Relationship Id="rId24" Type="http://schemas.openxmlformats.org/officeDocument/2006/relationships/customXml" Target="../ink/ink32.xml"/><Relationship Id="rId40" Type="http://schemas.openxmlformats.org/officeDocument/2006/relationships/customXml" Target="../ink/ink40.xml"/><Relationship Id="rId45" Type="http://schemas.openxmlformats.org/officeDocument/2006/relationships/image" Target="../media/image46.png"/><Relationship Id="rId66" Type="http://schemas.openxmlformats.org/officeDocument/2006/relationships/customXml" Target="../ink/ink53.xml"/><Relationship Id="rId87" Type="http://schemas.openxmlformats.org/officeDocument/2006/relationships/image" Target="../media/image67.png"/><Relationship Id="rId110" Type="http://schemas.openxmlformats.org/officeDocument/2006/relationships/customXml" Target="../ink/ink75.xml"/><Relationship Id="rId115" Type="http://schemas.openxmlformats.org/officeDocument/2006/relationships/image" Target="../media/image81.png"/><Relationship Id="rId131" Type="http://schemas.openxmlformats.org/officeDocument/2006/relationships/image" Target="../media/image89.png"/><Relationship Id="rId136" Type="http://schemas.openxmlformats.org/officeDocument/2006/relationships/customXml" Target="../ink/ink88.xml"/><Relationship Id="rId157" Type="http://schemas.openxmlformats.org/officeDocument/2006/relationships/image" Target="../media/image102.png"/><Relationship Id="rId178" Type="http://schemas.openxmlformats.org/officeDocument/2006/relationships/customXml" Target="../ink/ink109.xml"/><Relationship Id="rId61" Type="http://schemas.openxmlformats.org/officeDocument/2006/relationships/image" Target="../media/image54.png"/><Relationship Id="rId82" Type="http://schemas.openxmlformats.org/officeDocument/2006/relationships/customXml" Target="../ink/ink61.xml"/><Relationship Id="rId152" Type="http://schemas.openxmlformats.org/officeDocument/2006/relationships/customXml" Target="../ink/ink96.xml"/><Relationship Id="rId173" Type="http://schemas.openxmlformats.org/officeDocument/2006/relationships/image" Target="../media/image110.png"/><Relationship Id="rId194" Type="http://schemas.openxmlformats.org/officeDocument/2006/relationships/customXml" Target="../ink/ink117.xml"/><Relationship Id="rId199" Type="http://schemas.openxmlformats.org/officeDocument/2006/relationships/image" Target="../media/image123.png"/><Relationship Id="rId19" Type="http://schemas.openxmlformats.org/officeDocument/2006/relationships/image" Target="../media/image33.png"/><Relationship Id="rId14" Type="http://schemas.openxmlformats.org/officeDocument/2006/relationships/customXml" Target="../ink/ink27.xml"/><Relationship Id="rId30" Type="http://schemas.openxmlformats.org/officeDocument/2006/relationships/customXml" Target="../ink/ink35.xml"/><Relationship Id="rId35" Type="http://schemas.openxmlformats.org/officeDocument/2006/relationships/image" Target="../media/image41.png"/><Relationship Id="rId56" Type="http://schemas.openxmlformats.org/officeDocument/2006/relationships/customXml" Target="../ink/ink48.xml"/><Relationship Id="rId77" Type="http://schemas.openxmlformats.org/officeDocument/2006/relationships/image" Target="../media/image62.png"/><Relationship Id="rId100" Type="http://schemas.openxmlformats.org/officeDocument/2006/relationships/customXml" Target="../ink/ink70.xml"/><Relationship Id="rId105" Type="http://schemas.openxmlformats.org/officeDocument/2006/relationships/image" Target="../media/image76.png"/><Relationship Id="rId126" Type="http://schemas.openxmlformats.org/officeDocument/2006/relationships/customXml" Target="../ink/ink83.xml"/><Relationship Id="rId147" Type="http://schemas.openxmlformats.org/officeDocument/2006/relationships/image" Target="../media/image97.png"/><Relationship Id="rId168" Type="http://schemas.openxmlformats.org/officeDocument/2006/relationships/customXml" Target="../ink/ink104.xml"/><Relationship Id="rId8" Type="http://schemas.openxmlformats.org/officeDocument/2006/relationships/customXml" Target="../ink/ink24.xml"/><Relationship Id="rId51" Type="http://schemas.openxmlformats.org/officeDocument/2006/relationships/image" Target="../media/image49.png"/><Relationship Id="rId72" Type="http://schemas.openxmlformats.org/officeDocument/2006/relationships/customXml" Target="../ink/ink56.xml"/><Relationship Id="rId93" Type="http://schemas.openxmlformats.org/officeDocument/2006/relationships/image" Target="../media/image70.png"/><Relationship Id="rId98" Type="http://schemas.openxmlformats.org/officeDocument/2006/relationships/customXml" Target="../ink/ink69.xml"/><Relationship Id="rId121" Type="http://schemas.openxmlformats.org/officeDocument/2006/relationships/image" Target="../media/image84.png"/><Relationship Id="rId142" Type="http://schemas.openxmlformats.org/officeDocument/2006/relationships/customXml" Target="../ink/ink91.xml"/><Relationship Id="rId163" Type="http://schemas.openxmlformats.org/officeDocument/2006/relationships/image" Target="../media/image105.png"/><Relationship Id="rId184" Type="http://schemas.openxmlformats.org/officeDocument/2006/relationships/customXml" Target="../ink/ink112.xml"/><Relationship Id="rId189" Type="http://schemas.openxmlformats.org/officeDocument/2006/relationships/image" Target="../media/image118.png"/><Relationship Id="rId3" Type="http://schemas.openxmlformats.org/officeDocument/2006/relationships/image" Target="../media/image1.png"/><Relationship Id="rId25" Type="http://schemas.openxmlformats.org/officeDocument/2006/relationships/image" Target="../media/image36.png"/><Relationship Id="rId46" Type="http://schemas.openxmlformats.org/officeDocument/2006/relationships/customXml" Target="../ink/ink43.xml"/><Relationship Id="rId67" Type="http://schemas.openxmlformats.org/officeDocument/2006/relationships/image" Target="../media/image57.png"/><Relationship Id="rId116" Type="http://schemas.openxmlformats.org/officeDocument/2006/relationships/customXml" Target="../ink/ink78.xml"/><Relationship Id="rId137" Type="http://schemas.openxmlformats.org/officeDocument/2006/relationships/image" Target="../media/image92.png"/><Relationship Id="rId158" Type="http://schemas.openxmlformats.org/officeDocument/2006/relationships/customXml" Target="../ink/ink99.xml"/><Relationship Id="rId20" Type="http://schemas.openxmlformats.org/officeDocument/2006/relationships/customXml" Target="../ink/ink30.xml"/><Relationship Id="rId41" Type="http://schemas.openxmlformats.org/officeDocument/2006/relationships/image" Target="../media/image44.png"/><Relationship Id="rId62" Type="http://schemas.openxmlformats.org/officeDocument/2006/relationships/customXml" Target="../ink/ink51.xml"/><Relationship Id="rId83" Type="http://schemas.openxmlformats.org/officeDocument/2006/relationships/image" Target="../media/image65.png"/><Relationship Id="rId88" Type="http://schemas.openxmlformats.org/officeDocument/2006/relationships/customXml" Target="../ink/ink64.xml"/><Relationship Id="rId111" Type="http://schemas.openxmlformats.org/officeDocument/2006/relationships/image" Target="../media/image79.png"/><Relationship Id="rId132" Type="http://schemas.openxmlformats.org/officeDocument/2006/relationships/customXml" Target="../ink/ink86.xml"/><Relationship Id="rId153" Type="http://schemas.openxmlformats.org/officeDocument/2006/relationships/image" Target="../media/image100.png"/><Relationship Id="rId174" Type="http://schemas.openxmlformats.org/officeDocument/2006/relationships/customXml" Target="../ink/ink107.xml"/><Relationship Id="rId179" Type="http://schemas.openxmlformats.org/officeDocument/2006/relationships/image" Target="../media/image113.png"/><Relationship Id="rId195" Type="http://schemas.openxmlformats.org/officeDocument/2006/relationships/image" Target="../media/image121.png"/><Relationship Id="rId190" Type="http://schemas.openxmlformats.org/officeDocument/2006/relationships/customXml" Target="../ink/ink115.xml"/><Relationship Id="rId15" Type="http://schemas.openxmlformats.org/officeDocument/2006/relationships/image" Target="../media/image31.png"/><Relationship Id="rId36" Type="http://schemas.openxmlformats.org/officeDocument/2006/relationships/customXml" Target="../ink/ink38.xml"/><Relationship Id="rId57" Type="http://schemas.openxmlformats.org/officeDocument/2006/relationships/image" Target="../media/image52.png"/><Relationship Id="rId106" Type="http://schemas.openxmlformats.org/officeDocument/2006/relationships/customXml" Target="../ink/ink73.xml"/><Relationship Id="rId127" Type="http://schemas.openxmlformats.org/officeDocument/2006/relationships/image" Target="../media/image87.png"/><Relationship Id="rId10" Type="http://schemas.openxmlformats.org/officeDocument/2006/relationships/customXml" Target="../ink/ink25.xml"/><Relationship Id="rId31" Type="http://schemas.openxmlformats.org/officeDocument/2006/relationships/image" Target="../media/image39.png"/><Relationship Id="rId52" Type="http://schemas.openxmlformats.org/officeDocument/2006/relationships/customXml" Target="../ink/ink46.xml"/><Relationship Id="rId73" Type="http://schemas.openxmlformats.org/officeDocument/2006/relationships/image" Target="../media/image60.png"/><Relationship Id="rId78" Type="http://schemas.openxmlformats.org/officeDocument/2006/relationships/customXml" Target="../ink/ink59.xml"/><Relationship Id="rId94" Type="http://schemas.openxmlformats.org/officeDocument/2006/relationships/customXml" Target="../ink/ink67.xml"/><Relationship Id="rId99" Type="http://schemas.openxmlformats.org/officeDocument/2006/relationships/image" Target="../media/image73.png"/><Relationship Id="rId101" Type="http://schemas.openxmlformats.org/officeDocument/2006/relationships/image" Target="../media/image74.png"/><Relationship Id="rId122" Type="http://schemas.openxmlformats.org/officeDocument/2006/relationships/customXml" Target="../ink/ink81.xml"/><Relationship Id="rId143" Type="http://schemas.openxmlformats.org/officeDocument/2006/relationships/image" Target="../media/image95.png"/><Relationship Id="rId148" Type="http://schemas.openxmlformats.org/officeDocument/2006/relationships/customXml" Target="../ink/ink94.xml"/><Relationship Id="rId164" Type="http://schemas.openxmlformats.org/officeDocument/2006/relationships/customXml" Target="../ink/ink102.xml"/><Relationship Id="rId169" Type="http://schemas.openxmlformats.org/officeDocument/2006/relationships/image" Target="../media/image108.png"/><Relationship Id="rId185" Type="http://schemas.openxmlformats.org/officeDocument/2006/relationships/image" Target="../media/image116.png"/><Relationship Id="rId4" Type="http://schemas.openxmlformats.org/officeDocument/2006/relationships/customXml" Target="../ink/ink22.xml"/><Relationship Id="rId9" Type="http://schemas.openxmlformats.org/officeDocument/2006/relationships/image" Target="../media/image28.png"/><Relationship Id="rId180" Type="http://schemas.openxmlformats.org/officeDocument/2006/relationships/customXml" Target="../ink/ink110.xml"/><Relationship Id="rId26" Type="http://schemas.openxmlformats.org/officeDocument/2006/relationships/customXml" Target="../ink/ink33.xml"/><Relationship Id="rId47" Type="http://schemas.openxmlformats.org/officeDocument/2006/relationships/image" Target="../media/image47.png"/><Relationship Id="rId68" Type="http://schemas.openxmlformats.org/officeDocument/2006/relationships/customXml" Target="../ink/ink54.xml"/><Relationship Id="rId89" Type="http://schemas.openxmlformats.org/officeDocument/2006/relationships/image" Target="../media/image68.png"/><Relationship Id="rId112" Type="http://schemas.openxmlformats.org/officeDocument/2006/relationships/customXml" Target="../ink/ink76.xml"/><Relationship Id="rId133" Type="http://schemas.openxmlformats.org/officeDocument/2006/relationships/image" Target="../media/image90.png"/><Relationship Id="rId154" Type="http://schemas.openxmlformats.org/officeDocument/2006/relationships/customXml" Target="../ink/ink97.xml"/><Relationship Id="rId175" Type="http://schemas.openxmlformats.org/officeDocument/2006/relationships/image" Target="../media/image111.png"/><Relationship Id="rId196" Type="http://schemas.openxmlformats.org/officeDocument/2006/relationships/customXml" Target="../ink/ink118.xml"/><Relationship Id="rId16" Type="http://schemas.openxmlformats.org/officeDocument/2006/relationships/customXml" Target="../ink/ink28.xml"/><Relationship Id="rId37" Type="http://schemas.openxmlformats.org/officeDocument/2006/relationships/image" Target="../media/image42.png"/><Relationship Id="rId58" Type="http://schemas.openxmlformats.org/officeDocument/2006/relationships/customXml" Target="../ink/ink49.xml"/><Relationship Id="rId79" Type="http://schemas.openxmlformats.org/officeDocument/2006/relationships/image" Target="../media/image63.png"/><Relationship Id="rId102" Type="http://schemas.openxmlformats.org/officeDocument/2006/relationships/customXml" Target="../ink/ink71.xml"/><Relationship Id="rId123" Type="http://schemas.openxmlformats.org/officeDocument/2006/relationships/image" Target="../media/image85.png"/><Relationship Id="rId144" Type="http://schemas.openxmlformats.org/officeDocument/2006/relationships/customXml" Target="../ink/ink92.xml"/><Relationship Id="rId90" Type="http://schemas.openxmlformats.org/officeDocument/2006/relationships/customXml" Target="../ink/ink65.xml"/><Relationship Id="rId165" Type="http://schemas.openxmlformats.org/officeDocument/2006/relationships/image" Target="../media/image106.png"/><Relationship Id="rId186" Type="http://schemas.openxmlformats.org/officeDocument/2006/relationships/customXml" Target="../ink/ink113.xml"/><Relationship Id="rId27" Type="http://schemas.openxmlformats.org/officeDocument/2006/relationships/image" Target="../media/image37.png"/><Relationship Id="rId48" Type="http://schemas.openxmlformats.org/officeDocument/2006/relationships/customXml" Target="../ink/ink44.xml"/><Relationship Id="rId69" Type="http://schemas.openxmlformats.org/officeDocument/2006/relationships/image" Target="../media/image58.png"/><Relationship Id="rId113" Type="http://schemas.openxmlformats.org/officeDocument/2006/relationships/image" Target="../media/image80.png"/><Relationship Id="rId134" Type="http://schemas.openxmlformats.org/officeDocument/2006/relationships/customXml" Target="../ink/ink87.xml"/><Relationship Id="rId80" Type="http://schemas.openxmlformats.org/officeDocument/2006/relationships/customXml" Target="../ink/ink60.xml"/><Relationship Id="rId155" Type="http://schemas.openxmlformats.org/officeDocument/2006/relationships/image" Target="../media/image101.png"/><Relationship Id="rId176" Type="http://schemas.openxmlformats.org/officeDocument/2006/relationships/customXml" Target="../ink/ink108.xml"/><Relationship Id="rId197" Type="http://schemas.openxmlformats.org/officeDocument/2006/relationships/image" Target="../media/image122.png"/><Relationship Id="rId17" Type="http://schemas.openxmlformats.org/officeDocument/2006/relationships/image" Target="../media/image32.png"/><Relationship Id="rId38" Type="http://schemas.openxmlformats.org/officeDocument/2006/relationships/customXml" Target="../ink/ink39.xml"/><Relationship Id="rId59" Type="http://schemas.openxmlformats.org/officeDocument/2006/relationships/image" Target="../media/image53.png"/><Relationship Id="rId103" Type="http://schemas.openxmlformats.org/officeDocument/2006/relationships/image" Target="../media/image75.png"/><Relationship Id="rId124" Type="http://schemas.openxmlformats.org/officeDocument/2006/relationships/customXml" Target="../ink/ink82.xml"/><Relationship Id="rId70" Type="http://schemas.openxmlformats.org/officeDocument/2006/relationships/customXml" Target="../ink/ink55.xml"/><Relationship Id="rId91" Type="http://schemas.openxmlformats.org/officeDocument/2006/relationships/image" Target="../media/image69.png"/><Relationship Id="rId145" Type="http://schemas.openxmlformats.org/officeDocument/2006/relationships/image" Target="../media/image96.png"/><Relationship Id="rId166" Type="http://schemas.openxmlformats.org/officeDocument/2006/relationships/customXml" Target="../ink/ink103.xml"/><Relationship Id="rId187" Type="http://schemas.openxmlformats.org/officeDocument/2006/relationships/image" Target="../media/image117.png"/><Relationship Id="rId1" Type="http://schemas.openxmlformats.org/officeDocument/2006/relationships/slideLayout" Target="../slideLayouts/slideLayout1.xml"/><Relationship Id="rId28" Type="http://schemas.openxmlformats.org/officeDocument/2006/relationships/customXml" Target="../ink/ink34.xml"/><Relationship Id="rId49" Type="http://schemas.openxmlformats.org/officeDocument/2006/relationships/image" Target="../media/image48.png"/><Relationship Id="rId114" Type="http://schemas.openxmlformats.org/officeDocument/2006/relationships/customXml" Target="../ink/ink77.xml"/><Relationship Id="rId60" Type="http://schemas.openxmlformats.org/officeDocument/2006/relationships/customXml" Target="../ink/ink50.xml"/><Relationship Id="rId81" Type="http://schemas.openxmlformats.org/officeDocument/2006/relationships/image" Target="../media/image64.png"/><Relationship Id="rId135" Type="http://schemas.openxmlformats.org/officeDocument/2006/relationships/image" Target="../media/image91.png"/><Relationship Id="rId156" Type="http://schemas.openxmlformats.org/officeDocument/2006/relationships/customXml" Target="../ink/ink98.xml"/><Relationship Id="rId177" Type="http://schemas.openxmlformats.org/officeDocument/2006/relationships/image" Target="../media/image112.png"/><Relationship Id="rId198" Type="http://schemas.openxmlformats.org/officeDocument/2006/relationships/customXml" Target="../ink/ink119.xml"/><Relationship Id="rId18" Type="http://schemas.openxmlformats.org/officeDocument/2006/relationships/customXml" Target="../ink/ink29.xml"/><Relationship Id="rId39" Type="http://schemas.openxmlformats.org/officeDocument/2006/relationships/image" Target="../media/image43.png"/><Relationship Id="rId50" Type="http://schemas.openxmlformats.org/officeDocument/2006/relationships/customXml" Target="../ink/ink45.xml"/><Relationship Id="rId104" Type="http://schemas.openxmlformats.org/officeDocument/2006/relationships/customXml" Target="../ink/ink72.xml"/><Relationship Id="rId125" Type="http://schemas.openxmlformats.org/officeDocument/2006/relationships/image" Target="../media/image86.png"/><Relationship Id="rId146" Type="http://schemas.openxmlformats.org/officeDocument/2006/relationships/customXml" Target="../ink/ink93.xml"/><Relationship Id="rId167" Type="http://schemas.openxmlformats.org/officeDocument/2006/relationships/image" Target="../media/image107.png"/><Relationship Id="rId188" Type="http://schemas.openxmlformats.org/officeDocument/2006/relationships/customXml" Target="../ink/ink114.xml"/></Relationships>
</file>

<file path=ppt/slides/_rels/slide8.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customXml" Target="../ink/ink124.xml"/><Relationship Id="rId18" Type="http://schemas.openxmlformats.org/officeDocument/2006/relationships/image" Target="../media/image131.png"/><Relationship Id="rId3" Type="http://schemas.openxmlformats.org/officeDocument/2006/relationships/image" Target="../media/image1.png"/><Relationship Id="rId7" Type="http://schemas.openxmlformats.org/officeDocument/2006/relationships/customXml" Target="../ink/ink121.xml"/><Relationship Id="rId12" Type="http://schemas.openxmlformats.org/officeDocument/2006/relationships/image" Target="../media/image128.png"/><Relationship Id="rId17" Type="http://schemas.openxmlformats.org/officeDocument/2006/relationships/customXml" Target="../ink/ink126.xml"/><Relationship Id="rId2" Type="http://schemas.openxmlformats.org/officeDocument/2006/relationships/notesSlide" Target="../notesSlides/notesSlide8.xml"/><Relationship Id="rId16" Type="http://schemas.openxmlformats.org/officeDocument/2006/relationships/image" Target="../media/image130.png"/><Relationship Id="rId20"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125.png"/><Relationship Id="rId11" Type="http://schemas.openxmlformats.org/officeDocument/2006/relationships/customXml" Target="../ink/ink123.xml"/><Relationship Id="rId5" Type="http://schemas.openxmlformats.org/officeDocument/2006/relationships/customXml" Target="../ink/ink120.xml"/><Relationship Id="rId15" Type="http://schemas.openxmlformats.org/officeDocument/2006/relationships/customXml" Target="../ink/ink125.xml"/><Relationship Id="rId10" Type="http://schemas.openxmlformats.org/officeDocument/2006/relationships/image" Target="../media/image127.png"/><Relationship Id="rId19" Type="http://schemas.openxmlformats.org/officeDocument/2006/relationships/customXml" Target="../ink/ink127.xml"/><Relationship Id="rId4" Type="http://schemas.openxmlformats.org/officeDocument/2006/relationships/image" Target="../media/image124.png"/><Relationship Id="rId9" Type="http://schemas.openxmlformats.org/officeDocument/2006/relationships/customXml" Target="../ink/ink122.xml"/><Relationship Id="rId14" Type="http://schemas.openxmlformats.org/officeDocument/2006/relationships/image" Target="../media/image129.png"/></Relationships>
</file>

<file path=ppt/slides/_rels/slide9.xml.rels><?xml version="1.0" encoding="UTF-8" standalone="yes"?>
<Relationships xmlns="http://schemas.openxmlformats.org/package/2006/relationships"><Relationship Id="rId26" Type="http://schemas.openxmlformats.org/officeDocument/2006/relationships/customXml" Target="../ink/ink139.xml"/><Relationship Id="rId21" Type="http://schemas.openxmlformats.org/officeDocument/2006/relationships/image" Target="../media/image141.png"/><Relationship Id="rId42" Type="http://schemas.openxmlformats.org/officeDocument/2006/relationships/customXml" Target="../ink/ink147.xml"/><Relationship Id="rId47" Type="http://schemas.openxmlformats.org/officeDocument/2006/relationships/image" Target="../media/image154.png"/><Relationship Id="rId63" Type="http://schemas.openxmlformats.org/officeDocument/2006/relationships/image" Target="../media/image162.png"/><Relationship Id="rId68" Type="http://schemas.openxmlformats.org/officeDocument/2006/relationships/customXml" Target="../ink/ink160.xml"/><Relationship Id="rId16" Type="http://schemas.openxmlformats.org/officeDocument/2006/relationships/customXml" Target="../ink/ink134.xml"/><Relationship Id="rId11" Type="http://schemas.openxmlformats.org/officeDocument/2006/relationships/image" Target="../media/image136.png"/><Relationship Id="rId32" Type="http://schemas.openxmlformats.org/officeDocument/2006/relationships/customXml" Target="../ink/ink142.xml"/><Relationship Id="rId37" Type="http://schemas.openxmlformats.org/officeDocument/2006/relationships/image" Target="../media/image149.png"/><Relationship Id="rId53" Type="http://schemas.openxmlformats.org/officeDocument/2006/relationships/image" Target="../media/image157.png"/><Relationship Id="rId58" Type="http://schemas.openxmlformats.org/officeDocument/2006/relationships/customXml" Target="../ink/ink155.xml"/><Relationship Id="rId74" Type="http://schemas.openxmlformats.org/officeDocument/2006/relationships/customXml" Target="../ink/ink163.xml"/><Relationship Id="rId79" Type="http://schemas.openxmlformats.org/officeDocument/2006/relationships/image" Target="../media/image170.png"/><Relationship Id="rId5" Type="http://schemas.openxmlformats.org/officeDocument/2006/relationships/image" Target="../media/image133.png"/><Relationship Id="rId61" Type="http://schemas.openxmlformats.org/officeDocument/2006/relationships/image" Target="../media/image161.png"/><Relationship Id="rId82" Type="http://schemas.openxmlformats.org/officeDocument/2006/relationships/customXml" Target="../ink/ink167.xml"/><Relationship Id="rId19" Type="http://schemas.openxmlformats.org/officeDocument/2006/relationships/image" Target="../media/image140.png"/><Relationship Id="rId14" Type="http://schemas.openxmlformats.org/officeDocument/2006/relationships/customXml" Target="../ink/ink133.xml"/><Relationship Id="rId22" Type="http://schemas.openxmlformats.org/officeDocument/2006/relationships/customXml" Target="../ink/ink137.xml"/><Relationship Id="rId27" Type="http://schemas.openxmlformats.org/officeDocument/2006/relationships/image" Target="../media/image144.png"/><Relationship Id="rId30" Type="http://schemas.openxmlformats.org/officeDocument/2006/relationships/customXml" Target="../ink/ink141.xml"/><Relationship Id="rId35" Type="http://schemas.openxmlformats.org/officeDocument/2006/relationships/image" Target="../media/image148.png"/><Relationship Id="rId43" Type="http://schemas.openxmlformats.org/officeDocument/2006/relationships/image" Target="../media/image152.png"/><Relationship Id="rId48" Type="http://schemas.openxmlformats.org/officeDocument/2006/relationships/customXml" Target="../ink/ink150.xml"/><Relationship Id="rId56" Type="http://schemas.openxmlformats.org/officeDocument/2006/relationships/customXml" Target="../ink/ink154.xml"/><Relationship Id="rId64" Type="http://schemas.openxmlformats.org/officeDocument/2006/relationships/customXml" Target="../ink/ink158.xml"/><Relationship Id="rId69" Type="http://schemas.openxmlformats.org/officeDocument/2006/relationships/image" Target="../media/image165.png"/><Relationship Id="rId77" Type="http://schemas.openxmlformats.org/officeDocument/2006/relationships/image" Target="../media/image169.png"/><Relationship Id="rId8" Type="http://schemas.openxmlformats.org/officeDocument/2006/relationships/customXml" Target="../ink/ink130.xml"/><Relationship Id="rId51" Type="http://schemas.openxmlformats.org/officeDocument/2006/relationships/image" Target="../media/image156.png"/><Relationship Id="rId72" Type="http://schemas.openxmlformats.org/officeDocument/2006/relationships/customXml" Target="../ink/ink162.xml"/><Relationship Id="rId80" Type="http://schemas.openxmlformats.org/officeDocument/2006/relationships/customXml" Target="../ink/ink166.xml"/><Relationship Id="rId3" Type="http://schemas.openxmlformats.org/officeDocument/2006/relationships/image" Target="../media/image1.png"/><Relationship Id="rId12" Type="http://schemas.openxmlformats.org/officeDocument/2006/relationships/customXml" Target="../ink/ink132.xml"/><Relationship Id="rId17" Type="http://schemas.openxmlformats.org/officeDocument/2006/relationships/image" Target="../media/image139.png"/><Relationship Id="rId25" Type="http://schemas.openxmlformats.org/officeDocument/2006/relationships/image" Target="../media/image143.png"/><Relationship Id="rId33" Type="http://schemas.openxmlformats.org/officeDocument/2006/relationships/image" Target="../media/image147.png"/><Relationship Id="rId38" Type="http://schemas.openxmlformats.org/officeDocument/2006/relationships/customXml" Target="../ink/ink145.xml"/><Relationship Id="rId46" Type="http://schemas.openxmlformats.org/officeDocument/2006/relationships/customXml" Target="../ink/ink149.xml"/><Relationship Id="rId59" Type="http://schemas.openxmlformats.org/officeDocument/2006/relationships/image" Target="../media/image160.png"/><Relationship Id="rId67" Type="http://schemas.openxmlformats.org/officeDocument/2006/relationships/image" Target="../media/image164.png"/><Relationship Id="rId20" Type="http://schemas.openxmlformats.org/officeDocument/2006/relationships/customXml" Target="../ink/ink136.xml"/><Relationship Id="rId41" Type="http://schemas.openxmlformats.org/officeDocument/2006/relationships/image" Target="../media/image151.png"/><Relationship Id="rId54" Type="http://schemas.openxmlformats.org/officeDocument/2006/relationships/customXml" Target="../ink/ink153.xml"/><Relationship Id="rId62" Type="http://schemas.openxmlformats.org/officeDocument/2006/relationships/customXml" Target="../ink/ink157.xml"/><Relationship Id="rId70" Type="http://schemas.openxmlformats.org/officeDocument/2006/relationships/customXml" Target="../ink/ink161.xml"/><Relationship Id="rId75" Type="http://schemas.openxmlformats.org/officeDocument/2006/relationships/image" Target="../media/image168.png"/><Relationship Id="rId83" Type="http://schemas.openxmlformats.org/officeDocument/2006/relationships/image" Target="../media/image172.png"/><Relationship Id="rId1" Type="http://schemas.openxmlformats.org/officeDocument/2006/relationships/slideLayout" Target="../slideLayouts/slideLayout1.xml"/><Relationship Id="rId6" Type="http://schemas.openxmlformats.org/officeDocument/2006/relationships/customXml" Target="../ink/ink129.xml"/><Relationship Id="rId15" Type="http://schemas.openxmlformats.org/officeDocument/2006/relationships/image" Target="../media/image138.png"/><Relationship Id="rId23" Type="http://schemas.openxmlformats.org/officeDocument/2006/relationships/image" Target="../media/image142.png"/><Relationship Id="rId28" Type="http://schemas.openxmlformats.org/officeDocument/2006/relationships/customXml" Target="../ink/ink140.xml"/><Relationship Id="rId36" Type="http://schemas.openxmlformats.org/officeDocument/2006/relationships/customXml" Target="../ink/ink144.xml"/><Relationship Id="rId49" Type="http://schemas.openxmlformats.org/officeDocument/2006/relationships/image" Target="../media/image155.png"/><Relationship Id="rId57" Type="http://schemas.openxmlformats.org/officeDocument/2006/relationships/image" Target="../media/image159.png"/><Relationship Id="rId10" Type="http://schemas.openxmlformats.org/officeDocument/2006/relationships/customXml" Target="../ink/ink131.xml"/><Relationship Id="rId31" Type="http://schemas.openxmlformats.org/officeDocument/2006/relationships/image" Target="../media/image146.png"/><Relationship Id="rId44" Type="http://schemas.openxmlformats.org/officeDocument/2006/relationships/customXml" Target="../ink/ink148.xml"/><Relationship Id="rId52" Type="http://schemas.openxmlformats.org/officeDocument/2006/relationships/customXml" Target="../ink/ink152.xml"/><Relationship Id="rId60" Type="http://schemas.openxmlformats.org/officeDocument/2006/relationships/customXml" Target="../ink/ink156.xml"/><Relationship Id="rId65" Type="http://schemas.openxmlformats.org/officeDocument/2006/relationships/image" Target="../media/image163.png"/><Relationship Id="rId73" Type="http://schemas.openxmlformats.org/officeDocument/2006/relationships/image" Target="../media/image167.png"/><Relationship Id="rId78" Type="http://schemas.openxmlformats.org/officeDocument/2006/relationships/customXml" Target="../ink/ink165.xml"/><Relationship Id="rId81" Type="http://schemas.openxmlformats.org/officeDocument/2006/relationships/image" Target="../media/image171.png"/><Relationship Id="rId4" Type="http://schemas.openxmlformats.org/officeDocument/2006/relationships/customXml" Target="../ink/ink128.xml"/><Relationship Id="rId9"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customXml" Target="../ink/ink135.xml"/><Relationship Id="rId39" Type="http://schemas.openxmlformats.org/officeDocument/2006/relationships/image" Target="../media/image150.png"/><Relationship Id="rId34" Type="http://schemas.openxmlformats.org/officeDocument/2006/relationships/customXml" Target="../ink/ink143.xml"/><Relationship Id="rId50" Type="http://schemas.openxmlformats.org/officeDocument/2006/relationships/customXml" Target="../ink/ink151.xml"/><Relationship Id="rId55" Type="http://schemas.openxmlformats.org/officeDocument/2006/relationships/image" Target="../media/image158.png"/><Relationship Id="rId76" Type="http://schemas.openxmlformats.org/officeDocument/2006/relationships/customXml" Target="../ink/ink164.xml"/><Relationship Id="rId7" Type="http://schemas.openxmlformats.org/officeDocument/2006/relationships/image" Target="../media/image134.png"/><Relationship Id="rId71" Type="http://schemas.openxmlformats.org/officeDocument/2006/relationships/image" Target="../media/image166.png"/><Relationship Id="rId2" Type="http://schemas.openxmlformats.org/officeDocument/2006/relationships/notesSlide" Target="../notesSlides/notesSlide9.xml"/><Relationship Id="rId29" Type="http://schemas.openxmlformats.org/officeDocument/2006/relationships/image" Target="../media/image145.png"/><Relationship Id="rId24" Type="http://schemas.openxmlformats.org/officeDocument/2006/relationships/customXml" Target="../ink/ink138.xml"/><Relationship Id="rId40" Type="http://schemas.openxmlformats.org/officeDocument/2006/relationships/customXml" Target="../ink/ink146.xml"/><Relationship Id="rId45" Type="http://schemas.openxmlformats.org/officeDocument/2006/relationships/image" Target="../media/image153.png"/><Relationship Id="rId66" Type="http://schemas.openxmlformats.org/officeDocument/2006/relationships/customXml" Target="../ink/ink1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015663"/>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לב:ח-יד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32:8-14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683367"/>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95580" y="533865"/>
            <a:ext cx="8918682" cy="4955203"/>
          </a:xfrm>
          <a:prstGeom prst="rect">
            <a:avLst/>
          </a:prstGeom>
          <a:noFill/>
        </p:spPr>
        <p:txBody>
          <a:bodyPr wrap="square" rtlCol="0">
            <a:spAutoFit/>
          </a:bodyPr>
          <a:lstStyle/>
          <a:p>
            <a:r>
              <a:rPr lang="en-US" sz="2800" b="1">
                <a:solidFill>
                  <a:srgbClr val="FFC000"/>
                </a:solidFill>
                <a:cs typeface="+mj-cs"/>
              </a:rPr>
              <a:t>2 Corinthians 4:16–18  </a:t>
            </a:r>
          </a:p>
          <a:p>
            <a:r>
              <a:rPr lang="en-US" sz="2400">
                <a:solidFill>
                  <a:srgbClr val="FFC000"/>
                </a:solidFill>
                <a:cs typeface="+mj-cs"/>
              </a:rPr>
              <a:t>4:16 For which cause we faint not; but though our outward man perish, yet the inward man is renewed day by day. 4:17 For our light affliction, which is but for a moment, worketh for us a far more exceeding and eternal weight of glory; 4:18 While we look not at the things which are seen, but at the things which are not seen: for the things which are seen are temporal; but the things which are not seen are eternal. (KJV </a:t>
            </a:r>
            <a:r>
              <a:rPr lang="en-US" sz="2400">
                <a:solidFill>
                  <a:srgbClr val="00B0F0"/>
                </a:solidFill>
                <a:cs typeface="+mj-cs"/>
              </a:rPr>
              <a:t>16 </a:t>
            </a:r>
            <a:r>
              <a:rPr lang="el-GR" sz="2400">
                <a:solidFill>
                  <a:srgbClr val="00B0F0"/>
                </a:solidFill>
                <a:cs typeface="+mj-cs"/>
              </a:rPr>
              <a:t>Διὸ οὐκ ⸀ἐγκακοῦμεν*, ἀλλʼ εἰ καὶ ὁ ἔξω ἡμῶν ἄνθρωπος διαφθείρεται, ἀλλʼ ὁ ⸂ἔσω ἡμῶν⸃ ἀνακαινοῦται ἡμέρᾳ καὶ ἡμέρᾳ*. 17 τὸ γὰρ παραυτίκα ⸆ ἐλαφρὸν τῆς θλίψεως °ἡμῶν καθʼ ὑπερβολὴν εἰς ὑπερβολὴν αἰώνιον βάρος δόξης κατεργάζεται ἡμῖν*, 18 μὴ σκοπούντων ἡμῶν τὰ βλεπόμενα ἀλλὰ τὰ μὴ βλεπόμενα·* τὰ γὰρ βλεπόμενα πρόσκαιρα, τὰ δὲ μὴ βλεπόμενα αἰώνια</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7DA6DF8-4FF1-03B0-A1D4-1C2FEA3B0E6C}"/>
                  </a:ext>
                </a:extLst>
              </p14:cNvPr>
              <p14:cNvContentPartPr/>
              <p14:nvPr/>
            </p14:nvContentPartPr>
            <p14:xfrm>
              <a:off x="1777581" y="1724484"/>
              <a:ext cx="4932360" cy="75960"/>
            </p14:xfrm>
          </p:contentPart>
        </mc:Choice>
        <mc:Fallback xmlns="">
          <p:pic>
            <p:nvPicPr>
              <p:cNvPr id="2" name="Ink 1">
                <a:extLst>
                  <a:ext uri="{FF2B5EF4-FFF2-40B4-BE49-F238E27FC236}">
                    <a16:creationId xmlns:a16="http://schemas.microsoft.com/office/drawing/2014/main" id="{C7DA6DF8-4FF1-03B0-A1D4-1C2FEA3B0E6C}"/>
                  </a:ext>
                </a:extLst>
              </p:cNvPr>
              <p:cNvPicPr/>
              <p:nvPr/>
            </p:nvPicPr>
            <p:blipFill>
              <a:blip r:embed="rId5"/>
              <a:stretch>
                <a:fillRect/>
              </a:stretch>
            </p:blipFill>
            <p:spPr>
              <a:xfrm>
                <a:off x="1759581" y="1706844"/>
                <a:ext cx="4968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6ECF4CD-33A0-C58C-E129-42110E49DABE}"/>
                  </a:ext>
                </a:extLst>
              </p14:cNvPr>
              <p14:cNvContentPartPr/>
              <p14:nvPr/>
            </p14:nvContentPartPr>
            <p14:xfrm>
              <a:off x="5668821" y="1997364"/>
              <a:ext cx="2635920" cy="137160"/>
            </p14:xfrm>
          </p:contentPart>
        </mc:Choice>
        <mc:Fallback xmlns="">
          <p:pic>
            <p:nvPicPr>
              <p:cNvPr id="4" name="Ink 3">
                <a:extLst>
                  <a:ext uri="{FF2B5EF4-FFF2-40B4-BE49-F238E27FC236}">
                    <a16:creationId xmlns:a16="http://schemas.microsoft.com/office/drawing/2014/main" id="{56ECF4CD-33A0-C58C-E129-42110E49DABE}"/>
                  </a:ext>
                </a:extLst>
              </p:cNvPr>
              <p:cNvPicPr/>
              <p:nvPr/>
            </p:nvPicPr>
            <p:blipFill>
              <a:blip r:embed="rId7"/>
              <a:stretch>
                <a:fillRect/>
              </a:stretch>
            </p:blipFill>
            <p:spPr>
              <a:xfrm>
                <a:off x="5651181" y="1979724"/>
                <a:ext cx="2671560" cy="172800"/>
              </a:xfrm>
              <a:prstGeom prst="rect">
                <a:avLst/>
              </a:prstGeom>
            </p:spPr>
          </p:pic>
        </mc:Fallback>
      </mc:AlternateContent>
      <p:grpSp>
        <p:nvGrpSpPr>
          <p:cNvPr id="11" name="Group 10">
            <a:extLst>
              <a:ext uri="{FF2B5EF4-FFF2-40B4-BE49-F238E27FC236}">
                <a16:creationId xmlns:a16="http://schemas.microsoft.com/office/drawing/2014/main" id="{6A8F5490-27CB-7C61-7E3F-4899F27A3004}"/>
              </a:ext>
            </a:extLst>
          </p:cNvPr>
          <p:cNvGrpSpPr/>
          <p:nvPr/>
        </p:nvGrpSpPr>
        <p:grpSpPr>
          <a:xfrm>
            <a:off x="811341" y="2434404"/>
            <a:ext cx="7831440" cy="132120"/>
            <a:chOff x="811341" y="2434404"/>
            <a:chExt cx="7831440" cy="13212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83616A0-F923-E59D-DB2E-783ADA097A06}"/>
                    </a:ext>
                  </a:extLst>
                </p14:cNvPr>
                <p14:cNvContentPartPr/>
                <p14:nvPr/>
              </p14:nvContentPartPr>
              <p14:xfrm>
                <a:off x="811341" y="2434404"/>
                <a:ext cx="4403880" cy="132120"/>
              </p14:xfrm>
            </p:contentPart>
          </mc:Choice>
          <mc:Fallback xmlns="">
            <p:pic>
              <p:nvPicPr>
                <p:cNvPr id="5" name="Ink 4">
                  <a:extLst>
                    <a:ext uri="{FF2B5EF4-FFF2-40B4-BE49-F238E27FC236}">
                      <a16:creationId xmlns:a16="http://schemas.microsoft.com/office/drawing/2014/main" id="{083616A0-F923-E59D-DB2E-783ADA097A06}"/>
                    </a:ext>
                  </a:extLst>
                </p:cNvPr>
                <p:cNvPicPr/>
                <p:nvPr/>
              </p:nvPicPr>
              <p:blipFill>
                <a:blip r:embed="rId9"/>
                <a:stretch>
                  <a:fillRect/>
                </a:stretch>
              </p:blipFill>
              <p:spPr>
                <a:xfrm>
                  <a:off x="793341" y="2416764"/>
                  <a:ext cx="4439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285BD78-6FF5-84A1-624A-4EBCA7C5DDD1}"/>
                    </a:ext>
                  </a:extLst>
                </p14:cNvPr>
                <p14:cNvContentPartPr/>
                <p14:nvPr/>
              </p14:nvContentPartPr>
              <p14:xfrm>
                <a:off x="7028901" y="2470404"/>
                <a:ext cx="1613880" cy="41760"/>
              </p14:xfrm>
            </p:contentPart>
          </mc:Choice>
          <mc:Fallback xmlns="">
            <p:pic>
              <p:nvPicPr>
                <p:cNvPr id="7" name="Ink 6">
                  <a:extLst>
                    <a:ext uri="{FF2B5EF4-FFF2-40B4-BE49-F238E27FC236}">
                      <a16:creationId xmlns:a16="http://schemas.microsoft.com/office/drawing/2014/main" id="{9285BD78-6FF5-84A1-624A-4EBCA7C5DDD1}"/>
                    </a:ext>
                  </a:extLst>
                </p:cNvPr>
                <p:cNvPicPr/>
                <p:nvPr/>
              </p:nvPicPr>
              <p:blipFill>
                <a:blip r:embed="rId11"/>
                <a:stretch>
                  <a:fillRect/>
                </a:stretch>
              </p:blipFill>
              <p:spPr>
                <a:xfrm>
                  <a:off x="7010901" y="2452764"/>
                  <a:ext cx="164952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391B1C7-D337-E16A-6D1D-82009693072C}"/>
                  </a:ext>
                </a:extLst>
              </p14:cNvPr>
              <p14:cNvContentPartPr/>
              <p14:nvPr/>
            </p14:nvContentPartPr>
            <p14:xfrm>
              <a:off x="1638621" y="2798364"/>
              <a:ext cx="1193760" cy="102600"/>
            </p14:xfrm>
          </p:contentPart>
        </mc:Choice>
        <mc:Fallback xmlns="">
          <p:pic>
            <p:nvPicPr>
              <p:cNvPr id="9" name="Ink 8">
                <a:extLst>
                  <a:ext uri="{FF2B5EF4-FFF2-40B4-BE49-F238E27FC236}">
                    <a16:creationId xmlns:a16="http://schemas.microsoft.com/office/drawing/2014/main" id="{A391B1C7-D337-E16A-6D1D-82009693072C}"/>
                  </a:ext>
                </a:extLst>
              </p:cNvPr>
              <p:cNvPicPr/>
              <p:nvPr/>
            </p:nvPicPr>
            <p:blipFill>
              <a:blip r:embed="rId13"/>
              <a:stretch>
                <a:fillRect/>
              </a:stretch>
            </p:blipFill>
            <p:spPr>
              <a:xfrm>
                <a:off x="1620621" y="2780724"/>
                <a:ext cx="1229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0EEE57B-6912-4E1F-3CD0-345B65DD4AC7}"/>
                  </a:ext>
                </a:extLst>
              </p14:cNvPr>
              <p14:cNvContentPartPr/>
              <p14:nvPr/>
            </p14:nvContentPartPr>
            <p14:xfrm>
              <a:off x="7125021" y="2814924"/>
              <a:ext cx="690480" cy="86040"/>
            </p14:xfrm>
          </p:contentPart>
        </mc:Choice>
        <mc:Fallback xmlns="">
          <p:pic>
            <p:nvPicPr>
              <p:cNvPr id="12" name="Ink 11">
                <a:extLst>
                  <a:ext uri="{FF2B5EF4-FFF2-40B4-BE49-F238E27FC236}">
                    <a16:creationId xmlns:a16="http://schemas.microsoft.com/office/drawing/2014/main" id="{80EEE57B-6912-4E1F-3CD0-345B65DD4AC7}"/>
                  </a:ext>
                </a:extLst>
              </p:cNvPr>
              <p:cNvPicPr/>
              <p:nvPr/>
            </p:nvPicPr>
            <p:blipFill>
              <a:blip r:embed="rId15"/>
              <a:stretch>
                <a:fillRect/>
              </a:stretch>
            </p:blipFill>
            <p:spPr>
              <a:xfrm>
                <a:off x="7107381" y="2797284"/>
                <a:ext cx="726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7D00C92-9BC0-3155-552C-09E441797D8F}"/>
                  </a:ext>
                </a:extLst>
              </p14:cNvPr>
              <p14:cNvContentPartPr/>
              <p14:nvPr/>
            </p14:nvContentPartPr>
            <p14:xfrm>
              <a:off x="4062141" y="3165924"/>
              <a:ext cx="792720" cy="61560"/>
            </p14:xfrm>
          </p:contentPart>
        </mc:Choice>
        <mc:Fallback xmlns="">
          <p:pic>
            <p:nvPicPr>
              <p:cNvPr id="13" name="Ink 12">
                <a:extLst>
                  <a:ext uri="{FF2B5EF4-FFF2-40B4-BE49-F238E27FC236}">
                    <a16:creationId xmlns:a16="http://schemas.microsoft.com/office/drawing/2014/main" id="{07D00C92-9BC0-3155-552C-09E441797D8F}"/>
                  </a:ext>
                </a:extLst>
              </p:cNvPr>
              <p:cNvPicPr/>
              <p:nvPr/>
            </p:nvPicPr>
            <p:blipFill>
              <a:blip r:embed="rId17"/>
              <a:stretch>
                <a:fillRect/>
              </a:stretch>
            </p:blipFill>
            <p:spPr>
              <a:xfrm>
                <a:off x="4044141" y="3147924"/>
                <a:ext cx="828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5437DE0-E63A-9E18-320D-F8F1A602F38B}"/>
                  </a:ext>
                </a:extLst>
              </p14:cNvPr>
              <p14:cNvContentPartPr/>
              <p14:nvPr/>
            </p14:nvContentPartPr>
            <p14:xfrm>
              <a:off x="1191861" y="3519084"/>
              <a:ext cx="795240" cy="58680"/>
            </p14:xfrm>
          </p:contentPart>
        </mc:Choice>
        <mc:Fallback xmlns="">
          <p:pic>
            <p:nvPicPr>
              <p:cNvPr id="14" name="Ink 13">
                <a:extLst>
                  <a:ext uri="{FF2B5EF4-FFF2-40B4-BE49-F238E27FC236}">
                    <a16:creationId xmlns:a16="http://schemas.microsoft.com/office/drawing/2014/main" id="{B5437DE0-E63A-9E18-320D-F8F1A602F38B}"/>
                  </a:ext>
                </a:extLst>
              </p:cNvPr>
              <p:cNvPicPr/>
              <p:nvPr/>
            </p:nvPicPr>
            <p:blipFill>
              <a:blip r:embed="rId19"/>
              <a:stretch>
                <a:fillRect/>
              </a:stretch>
            </p:blipFill>
            <p:spPr>
              <a:xfrm>
                <a:off x="1174221" y="3501084"/>
                <a:ext cx="830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F71A4A7-EF78-8460-88ED-34FCEA1E0AA5}"/>
                  </a:ext>
                </a:extLst>
              </p14:cNvPr>
              <p14:cNvContentPartPr/>
              <p14:nvPr/>
            </p14:nvContentPartPr>
            <p14:xfrm>
              <a:off x="4220181" y="1321644"/>
              <a:ext cx="2688120" cy="480960"/>
            </p14:xfrm>
          </p:contentPart>
        </mc:Choice>
        <mc:Fallback xmlns="">
          <p:pic>
            <p:nvPicPr>
              <p:cNvPr id="15" name="Ink 14">
                <a:extLst>
                  <a:ext uri="{FF2B5EF4-FFF2-40B4-BE49-F238E27FC236}">
                    <a16:creationId xmlns:a16="http://schemas.microsoft.com/office/drawing/2014/main" id="{6F71A4A7-EF78-8460-88ED-34FCEA1E0AA5}"/>
                  </a:ext>
                </a:extLst>
              </p:cNvPr>
              <p:cNvPicPr/>
              <p:nvPr/>
            </p:nvPicPr>
            <p:blipFill>
              <a:blip r:embed="rId21"/>
              <a:stretch>
                <a:fillRect/>
              </a:stretch>
            </p:blipFill>
            <p:spPr>
              <a:xfrm>
                <a:off x="4202181" y="1303644"/>
                <a:ext cx="2723760" cy="516600"/>
              </a:xfrm>
              <a:prstGeom prst="rect">
                <a:avLst/>
              </a:prstGeom>
            </p:spPr>
          </p:pic>
        </mc:Fallback>
      </mc:AlternateContent>
    </p:spTree>
    <p:extLst>
      <p:ext uri="{BB962C8B-B14F-4D97-AF65-F5344CB8AC3E}">
        <p14:creationId xmlns:p14="http://schemas.microsoft.com/office/powerpoint/2010/main" val="335291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8769648" cy="628478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8AEA4262-A3D5-2E79-C39A-5189C62E9FB8}"/>
              </a:ext>
            </a:extLst>
          </p:cNvPr>
          <p:cNvPicPr>
            <a:picLocks noChangeAspect="1"/>
          </p:cNvPicPr>
          <p:nvPr/>
        </p:nvPicPr>
        <p:blipFill>
          <a:blip r:embed="rId4"/>
          <a:stretch>
            <a:fillRect/>
          </a:stretch>
        </p:blipFill>
        <p:spPr>
          <a:xfrm>
            <a:off x="537429" y="298320"/>
            <a:ext cx="7458967" cy="5975856"/>
          </a:xfrm>
          <a:prstGeom prst="rect">
            <a:avLst/>
          </a:prstGeom>
        </p:spPr>
      </p:pic>
      <p:sp>
        <p:nvSpPr>
          <p:cNvPr id="5" name="TextBox 4">
            <a:extLst>
              <a:ext uri="{FF2B5EF4-FFF2-40B4-BE49-F238E27FC236}">
                <a16:creationId xmlns:a16="http://schemas.microsoft.com/office/drawing/2014/main" id="{EA319D08-E684-0F8C-4A46-711950477A5D}"/>
              </a:ext>
            </a:extLst>
          </p:cNvPr>
          <p:cNvSpPr txBox="1"/>
          <p:nvPr/>
        </p:nvSpPr>
        <p:spPr>
          <a:xfrm>
            <a:off x="1478544" y="2227699"/>
            <a:ext cx="1755609" cy="523220"/>
          </a:xfrm>
          <a:prstGeom prst="rect">
            <a:avLst/>
          </a:prstGeom>
          <a:noFill/>
        </p:spPr>
        <p:txBody>
          <a:bodyPr wrap="none" rtlCol="0">
            <a:spAutoFit/>
          </a:bodyPr>
          <a:lstStyle/>
          <a:p>
            <a:r>
              <a:rPr lang="en-US" sz="2800">
                <a:solidFill>
                  <a:srgbClr val="FFFF00"/>
                </a:solidFill>
              </a:rPr>
              <a:t>Isaiah 32:8</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FA512818-799C-27E5-D953-DAF29A9AAB68}"/>
                  </a:ext>
                </a:extLst>
              </p14:cNvPr>
              <p14:cNvContentPartPr/>
              <p14:nvPr/>
            </p14:nvContentPartPr>
            <p14:xfrm>
              <a:off x="1053261" y="577884"/>
              <a:ext cx="435960" cy="104040"/>
            </p14:xfrm>
          </p:contentPart>
        </mc:Choice>
        <mc:Fallback xmlns="">
          <p:pic>
            <p:nvPicPr>
              <p:cNvPr id="2" name="Ink 1">
                <a:extLst>
                  <a:ext uri="{FF2B5EF4-FFF2-40B4-BE49-F238E27FC236}">
                    <a16:creationId xmlns:a16="http://schemas.microsoft.com/office/drawing/2014/main" id="{FA512818-799C-27E5-D953-DAF29A9AAB68}"/>
                  </a:ext>
                </a:extLst>
              </p:cNvPr>
              <p:cNvPicPr/>
              <p:nvPr/>
            </p:nvPicPr>
            <p:blipFill>
              <a:blip r:embed="rId6"/>
              <a:stretch>
                <a:fillRect/>
              </a:stretch>
            </p:blipFill>
            <p:spPr>
              <a:xfrm>
                <a:off x="1035261" y="559884"/>
                <a:ext cx="471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215A5141-468F-3536-3A4C-38A151554474}"/>
                  </a:ext>
                </a:extLst>
              </p14:cNvPr>
              <p14:cNvContentPartPr/>
              <p14:nvPr/>
            </p14:nvContentPartPr>
            <p14:xfrm>
              <a:off x="2465541" y="569964"/>
              <a:ext cx="468720" cy="72720"/>
            </p14:xfrm>
          </p:contentPart>
        </mc:Choice>
        <mc:Fallback xmlns="">
          <p:pic>
            <p:nvPicPr>
              <p:cNvPr id="4" name="Ink 3">
                <a:extLst>
                  <a:ext uri="{FF2B5EF4-FFF2-40B4-BE49-F238E27FC236}">
                    <a16:creationId xmlns:a16="http://schemas.microsoft.com/office/drawing/2014/main" id="{215A5141-468F-3536-3A4C-38A151554474}"/>
                  </a:ext>
                </a:extLst>
              </p:cNvPr>
              <p:cNvPicPr/>
              <p:nvPr/>
            </p:nvPicPr>
            <p:blipFill>
              <a:blip r:embed="rId8"/>
              <a:stretch>
                <a:fillRect/>
              </a:stretch>
            </p:blipFill>
            <p:spPr>
              <a:xfrm>
                <a:off x="2447901" y="552324"/>
                <a:ext cx="5043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284B4447-A9A8-BC53-0BBD-807E0CF52066}"/>
                  </a:ext>
                </a:extLst>
              </p14:cNvPr>
              <p14:cNvContentPartPr/>
              <p14:nvPr/>
            </p14:nvContentPartPr>
            <p14:xfrm>
              <a:off x="6168141" y="597684"/>
              <a:ext cx="546480" cy="136800"/>
            </p14:xfrm>
          </p:contentPart>
        </mc:Choice>
        <mc:Fallback xmlns="">
          <p:pic>
            <p:nvPicPr>
              <p:cNvPr id="7" name="Ink 6">
                <a:extLst>
                  <a:ext uri="{FF2B5EF4-FFF2-40B4-BE49-F238E27FC236}">
                    <a16:creationId xmlns:a16="http://schemas.microsoft.com/office/drawing/2014/main" id="{284B4447-A9A8-BC53-0BBD-807E0CF52066}"/>
                  </a:ext>
                </a:extLst>
              </p:cNvPr>
              <p:cNvPicPr/>
              <p:nvPr/>
            </p:nvPicPr>
            <p:blipFill>
              <a:blip r:embed="rId10"/>
              <a:stretch>
                <a:fillRect/>
              </a:stretch>
            </p:blipFill>
            <p:spPr>
              <a:xfrm>
                <a:off x="6150501" y="580044"/>
                <a:ext cx="582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49FCBD0D-6BBA-A1C1-B6E3-4711152151AF}"/>
                  </a:ext>
                </a:extLst>
              </p14:cNvPr>
              <p14:cNvContentPartPr/>
              <p14:nvPr/>
            </p14:nvContentPartPr>
            <p14:xfrm>
              <a:off x="3781341" y="744564"/>
              <a:ext cx="523800" cy="1232640"/>
            </p14:xfrm>
          </p:contentPart>
        </mc:Choice>
        <mc:Fallback xmlns="">
          <p:pic>
            <p:nvPicPr>
              <p:cNvPr id="9" name="Ink 8">
                <a:extLst>
                  <a:ext uri="{FF2B5EF4-FFF2-40B4-BE49-F238E27FC236}">
                    <a16:creationId xmlns:a16="http://schemas.microsoft.com/office/drawing/2014/main" id="{49FCBD0D-6BBA-A1C1-B6E3-4711152151AF}"/>
                  </a:ext>
                </a:extLst>
              </p:cNvPr>
              <p:cNvPicPr/>
              <p:nvPr/>
            </p:nvPicPr>
            <p:blipFill>
              <a:blip r:embed="rId12"/>
              <a:stretch>
                <a:fillRect/>
              </a:stretch>
            </p:blipFill>
            <p:spPr>
              <a:xfrm>
                <a:off x="3763701" y="726564"/>
                <a:ext cx="559440" cy="1268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E7C53DE-6407-4EF9-3FA9-070668AD9BDB}"/>
                  </a:ext>
                </a:extLst>
              </p14:cNvPr>
              <p14:cNvContentPartPr/>
              <p14:nvPr/>
            </p14:nvContentPartPr>
            <p14:xfrm>
              <a:off x="3865221" y="2978364"/>
              <a:ext cx="315360" cy="1224360"/>
            </p14:xfrm>
          </p:contentPart>
        </mc:Choice>
        <mc:Fallback xmlns="">
          <p:pic>
            <p:nvPicPr>
              <p:cNvPr id="11" name="Ink 10">
                <a:extLst>
                  <a:ext uri="{FF2B5EF4-FFF2-40B4-BE49-F238E27FC236}">
                    <a16:creationId xmlns:a16="http://schemas.microsoft.com/office/drawing/2014/main" id="{AE7C53DE-6407-4EF9-3FA9-070668AD9BDB}"/>
                  </a:ext>
                </a:extLst>
              </p:cNvPr>
              <p:cNvPicPr/>
              <p:nvPr/>
            </p:nvPicPr>
            <p:blipFill>
              <a:blip r:embed="rId14"/>
              <a:stretch>
                <a:fillRect/>
              </a:stretch>
            </p:blipFill>
            <p:spPr>
              <a:xfrm>
                <a:off x="3847221" y="2960364"/>
                <a:ext cx="351000" cy="1260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4B72EBCF-CCB3-5CA1-CF44-690126C4F4EF}"/>
                  </a:ext>
                </a:extLst>
              </p14:cNvPr>
              <p14:cNvContentPartPr/>
              <p14:nvPr/>
            </p14:nvContentPartPr>
            <p14:xfrm>
              <a:off x="3887541" y="4586124"/>
              <a:ext cx="277920" cy="1333440"/>
            </p14:xfrm>
          </p:contentPart>
        </mc:Choice>
        <mc:Fallback xmlns="">
          <p:pic>
            <p:nvPicPr>
              <p:cNvPr id="12" name="Ink 11">
                <a:extLst>
                  <a:ext uri="{FF2B5EF4-FFF2-40B4-BE49-F238E27FC236}">
                    <a16:creationId xmlns:a16="http://schemas.microsoft.com/office/drawing/2014/main" id="{4B72EBCF-CCB3-5CA1-CF44-690126C4F4EF}"/>
                  </a:ext>
                </a:extLst>
              </p:cNvPr>
              <p:cNvPicPr/>
              <p:nvPr/>
            </p:nvPicPr>
            <p:blipFill>
              <a:blip r:embed="rId16"/>
              <a:stretch>
                <a:fillRect/>
              </a:stretch>
            </p:blipFill>
            <p:spPr>
              <a:xfrm>
                <a:off x="3869541" y="4568124"/>
                <a:ext cx="313560" cy="1369080"/>
              </a:xfrm>
              <a:prstGeom prst="rect">
                <a:avLst/>
              </a:prstGeom>
            </p:spPr>
          </p:pic>
        </mc:Fallback>
      </mc:AlternateContent>
      <p:grpSp>
        <p:nvGrpSpPr>
          <p:cNvPr id="16" name="Group 15">
            <a:extLst>
              <a:ext uri="{FF2B5EF4-FFF2-40B4-BE49-F238E27FC236}">
                <a16:creationId xmlns:a16="http://schemas.microsoft.com/office/drawing/2014/main" id="{6A52B80F-4162-D46B-F8B6-7BD0AA2BE206}"/>
              </a:ext>
            </a:extLst>
          </p:cNvPr>
          <p:cNvGrpSpPr/>
          <p:nvPr/>
        </p:nvGrpSpPr>
        <p:grpSpPr>
          <a:xfrm>
            <a:off x="7911981" y="778044"/>
            <a:ext cx="347040" cy="5164560"/>
            <a:chOff x="7911981" y="778044"/>
            <a:chExt cx="347040" cy="5164560"/>
          </a:xfrm>
        </p:grpSpPr>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3EA5E669-FE60-34B1-BDD1-1CFD9DC96A85}"/>
                    </a:ext>
                  </a:extLst>
                </p14:cNvPr>
                <p14:cNvContentPartPr/>
                <p14:nvPr/>
              </p14:nvContentPartPr>
              <p14:xfrm>
                <a:off x="7911981" y="778044"/>
                <a:ext cx="347040" cy="1809360"/>
              </p14:xfrm>
            </p:contentPart>
          </mc:Choice>
          <mc:Fallback xmlns="">
            <p:pic>
              <p:nvPicPr>
                <p:cNvPr id="13" name="Ink 12">
                  <a:extLst>
                    <a:ext uri="{FF2B5EF4-FFF2-40B4-BE49-F238E27FC236}">
                      <a16:creationId xmlns:a16="http://schemas.microsoft.com/office/drawing/2014/main" id="{3EA5E669-FE60-34B1-BDD1-1CFD9DC96A85}"/>
                    </a:ext>
                  </a:extLst>
                </p:cNvPr>
                <p:cNvPicPr/>
                <p:nvPr/>
              </p:nvPicPr>
              <p:blipFill>
                <a:blip r:embed="rId18"/>
                <a:stretch>
                  <a:fillRect/>
                </a:stretch>
              </p:blipFill>
              <p:spPr>
                <a:xfrm>
                  <a:off x="7894341" y="760404"/>
                  <a:ext cx="382680" cy="1845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B27D823-BD59-6E85-1A07-70DEFC301EFC}"/>
                    </a:ext>
                  </a:extLst>
                </p14:cNvPr>
                <p14:cNvContentPartPr/>
                <p14:nvPr/>
              </p14:nvContentPartPr>
              <p14:xfrm>
                <a:off x="7935741" y="2977284"/>
                <a:ext cx="239400" cy="1244160"/>
              </p14:xfrm>
            </p:contentPart>
          </mc:Choice>
          <mc:Fallback xmlns="">
            <p:pic>
              <p:nvPicPr>
                <p:cNvPr id="14" name="Ink 13">
                  <a:extLst>
                    <a:ext uri="{FF2B5EF4-FFF2-40B4-BE49-F238E27FC236}">
                      <a16:creationId xmlns:a16="http://schemas.microsoft.com/office/drawing/2014/main" id="{3B27D823-BD59-6E85-1A07-70DEFC301EFC}"/>
                    </a:ext>
                  </a:extLst>
                </p:cNvPr>
                <p:cNvPicPr/>
                <p:nvPr/>
              </p:nvPicPr>
              <p:blipFill>
                <a:blip r:embed="rId20"/>
                <a:stretch>
                  <a:fillRect/>
                </a:stretch>
              </p:blipFill>
              <p:spPr>
                <a:xfrm>
                  <a:off x="7918101" y="2959284"/>
                  <a:ext cx="275040" cy="127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5E869A8F-0B63-1242-D345-D4B199588368}"/>
                    </a:ext>
                  </a:extLst>
                </p14:cNvPr>
                <p14:cNvContentPartPr/>
                <p14:nvPr/>
              </p14:nvContentPartPr>
              <p14:xfrm>
                <a:off x="7924581" y="4532124"/>
                <a:ext cx="283320" cy="1410480"/>
              </p14:xfrm>
            </p:contentPart>
          </mc:Choice>
          <mc:Fallback xmlns="">
            <p:pic>
              <p:nvPicPr>
                <p:cNvPr id="15" name="Ink 14">
                  <a:extLst>
                    <a:ext uri="{FF2B5EF4-FFF2-40B4-BE49-F238E27FC236}">
                      <a16:creationId xmlns:a16="http://schemas.microsoft.com/office/drawing/2014/main" id="{5E869A8F-0B63-1242-D345-D4B199588368}"/>
                    </a:ext>
                  </a:extLst>
                </p:cNvPr>
                <p:cNvPicPr/>
                <p:nvPr/>
              </p:nvPicPr>
              <p:blipFill>
                <a:blip r:embed="rId22"/>
                <a:stretch>
                  <a:fillRect/>
                </a:stretch>
              </p:blipFill>
              <p:spPr>
                <a:xfrm>
                  <a:off x="7906581" y="4514484"/>
                  <a:ext cx="318960" cy="144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B8245A88-BA29-6228-F699-E5C3D1154003}"/>
                  </a:ext>
                </a:extLst>
              </p14:cNvPr>
              <p14:cNvContentPartPr/>
              <p14:nvPr/>
            </p14:nvContentPartPr>
            <p14:xfrm>
              <a:off x="3131541" y="2021484"/>
              <a:ext cx="389160" cy="182520"/>
            </p14:xfrm>
          </p:contentPart>
        </mc:Choice>
        <mc:Fallback xmlns="">
          <p:pic>
            <p:nvPicPr>
              <p:cNvPr id="17" name="Ink 16">
                <a:extLst>
                  <a:ext uri="{FF2B5EF4-FFF2-40B4-BE49-F238E27FC236}">
                    <a16:creationId xmlns:a16="http://schemas.microsoft.com/office/drawing/2014/main" id="{B8245A88-BA29-6228-F699-E5C3D1154003}"/>
                  </a:ext>
                </a:extLst>
              </p:cNvPr>
              <p:cNvPicPr/>
              <p:nvPr/>
            </p:nvPicPr>
            <p:blipFill>
              <a:blip r:embed="rId24"/>
              <a:stretch>
                <a:fillRect/>
              </a:stretch>
            </p:blipFill>
            <p:spPr>
              <a:xfrm>
                <a:off x="3113541" y="2003484"/>
                <a:ext cx="424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8DAA4D15-CC1B-A7AC-982E-2D9337021135}"/>
                  </a:ext>
                </a:extLst>
              </p14:cNvPr>
              <p14:cNvContentPartPr/>
              <p14:nvPr/>
            </p14:nvContentPartPr>
            <p14:xfrm>
              <a:off x="6510501" y="2327844"/>
              <a:ext cx="358560" cy="285840"/>
            </p14:xfrm>
          </p:contentPart>
        </mc:Choice>
        <mc:Fallback xmlns="">
          <p:pic>
            <p:nvPicPr>
              <p:cNvPr id="18" name="Ink 17">
                <a:extLst>
                  <a:ext uri="{FF2B5EF4-FFF2-40B4-BE49-F238E27FC236}">
                    <a16:creationId xmlns:a16="http://schemas.microsoft.com/office/drawing/2014/main" id="{8DAA4D15-CC1B-A7AC-982E-2D9337021135}"/>
                  </a:ext>
                </a:extLst>
              </p:cNvPr>
              <p:cNvPicPr/>
              <p:nvPr/>
            </p:nvPicPr>
            <p:blipFill>
              <a:blip r:embed="rId26"/>
              <a:stretch>
                <a:fillRect/>
              </a:stretch>
            </p:blipFill>
            <p:spPr>
              <a:xfrm>
                <a:off x="6492861" y="2310204"/>
                <a:ext cx="394200" cy="321480"/>
              </a:xfrm>
              <a:prstGeom prst="rect">
                <a:avLst/>
              </a:prstGeom>
            </p:spPr>
          </p:pic>
        </mc:Fallback>
      </mc:AlternateContent>
    </p:spTree>
    <p:extLst>
      <p:ext uri="{BB962C8B-B14F-4D97-AF65-F5344CB8AC3E}">
        <p14:creationId xmlns:p14="http://schemas.microsoft.com/office/powerpoint/2010/main" val="384916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878527" y="2195550"/>
            <a:ext cx="4154691" cy="1754326"/>
          </a:xfrm>
          <a:prstGeom prst="rect">
            <a:avLst/>
          </a:prstGeom>
          <a:noFill/>
        </p:spPr>
        <p:txBody>
          <a:bodyPr wrap="square">
            <a:spAutoFit/>
          </a:bodyPr>
          <a:lstStyle/>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a:t>
            </a:r>
            <a:r>
              <a:rPr lang="he-IL" sz="3600" b="1">
                <a:solidFill>
                  <a:schemeClr val="bg1"/>
                </a:solidFill>
                <a:cs typeface="+mj-cs"/>
              </a:rPr>
              <a:t>3</a:t>
            </a:r>
            <a:endParaRPr lang="en-US" sz="3600">
              <a:solidFill>
                <a:schemeClr val="bg1"/>
              </a:solidFill>
              <a:cs typeface="+mj-cs"/>
            </a:endParaRPr>
          </a:p>
        </p:txBody>
      </p:sp>
    </p:spTree>
    <p:extLst>
      <p:ext uri="{BB962C8B-B14F-4D97-AF65-F5344CB8AC3E}">
        <p14:creationId xmlns:p14="http://schemas.microsoft.com/office/powerpoint/2010/main" val="23563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3836"/>
            <a:ext cx="10109842" cy="638310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8483" y="251406"/>
            <a:ext cx="9272875" cy="5693866"/>
          </a:xfrm>
          <a:prstGeom prst="rect">
            <a:avLst/>
          </a:prstGeom>
          <a:noFill/>
        </p:spPr>
        <p:txBody>
          <a:bodyPr wrap="square" rtlCol="0">
            <a:spAutoFit/>
          </a:bodyPr>
          <a:lstStyle/>
          <a:p>
            <a:r>
              <a:rPr lang="en-US" sz="2800" b="1">
                <a:solidFill>
                  <a:srgbClr val="FFC000"/>
                </a:solidFill>
                <a:cs typeface="+mj-cs"/>
              </a:rPr>
              <a:t>Targum Jonathan son of Uziel Isaiah 32:8-14-7</a:t>
            </a:r>
          </a:p>
          <a:p>
            <a:r>
              <a:rPr lang="en-US" sz="2400">
                <a:solidFill>
                  <a:srgbClr val="FFC000"/>
                </a:solidFill>
                <a:cs typeface="+mj-cs"/>
              </a:rPr>
              <a:t>32:8 But the righteous counsel truth, and in their truth they shall be established. </a:t>
            </a:r>
            <a:r>
              <a:rPr lang="en-US" sz="2400">
                <a:solidFill>
                  <a:srgbClr val="92D050"/>
                </a:solidFill>
                <a:cs typeface="+mj-cs"/>
              </a:rPr>
              <a:t>32:9 Ye provinces that dwell at ease: arise, hear my voice. Ye cities that dwell in safety, listen to my word. </a:t>
            </a:r>
            <a:r>
              <a:rPr lang="en-US" sz="2400">
                <a:solidFill>
                  <a:srgbClr val="00B0F0"/>
                </a:solidFill>
                <a:cs typeface="+mj-cs"/>
              </a:rPr>
              <a:t>32:10 Those who dwell at ease shall be agitated for days and years, because the corn is come to an end, and there is no fruit to gather. 32:11 They that dwell at ease shall be broken, they that dwell in safety shall tremble; strip ye, and make you bare, and gird sackcloth upon your loins. </a:t>
            </a:r>
            <a:r>
              <a:rPr lang="en-US" sz="2400">
                <a:solidFill>
                  <a:srgbClr val="FFC000"/>
                </a:solidFill>
                <a:cs typeface="+mj-cs"/>
              </a:rPr>
              <a:t>32:12 They beat the breasts for the pleasant fields, for the fruit-laden vines. 32:13 Upon the land of my people thorns and thistles shall come up, yea, in all the houses of joy in the fortified city. 32:14 For the house of the sanctuary shall be laid waste; the noisy city shall be desolate, in which they worship: the house of our strength and hiding place shall be searched out, dug up, desolate and waste unto a time. The place which was a house of joy and gladness for kings is now become a spoil for armies.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2DE4308-7BEA-2EB5-7161-F0153485BB4E}"/>
                  </a:ext>
                </a:extLst>
              </p14:cNvPr>
              <p14:cNvContentPartPr/>
              <p14:nvPr/>
            </p14:nvContentPartPr>
            <p14:xfrm>
              <a:off x="6010821" y="664284"/>
              <a:ext cx="1135440" cy="63000"/>
            </p14:xfrm>
          </p:contentPart>
        </mc:Choice>
        <mc:Fallback xmlns="">
          <p:pic>
            <p:nvPicPr>
              <p:cNvPr id="2" name="Ink 1">
                <a:extLst>
                  <a:ext uri="{FF2B5EF4-FFF2-40B4-BE49-F238E27FC236}">
                    <a16:creationId xmlns:a16="http://schemas.microsoft.com/office/drawing/2014/main" id="{12DE4308-7BEA-2EB5-7161-F0153485BB4E}"/>
                  </a:ext>
                </a:extLst>
              </p:cNvPr>
              <p:cNvPicPr/>
              <p:nvPr/>
            </p:nvPicPr>
            <p:blipFill>
              <a:blip r:embed="rId5"/>
              <a:stretch>
                <a:fillRect/>
              </a:stretch>
            </p:blipFill>
            <p:spPr>
              <a:xfrm>
                <a:off x="5992821" y="646644"/>
                <a:ext cx="1171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E767DD3-19E6-5891-4297-4EA81B24D8D1}"/>
                  </a:ext>
                </a:extLst>
              </p14:cNvPr>
              <p14:cNvContentPartPr/>
              <p14:nvPr/>
            </p14:nvContentPartPr>
            <p14:xfrm>
              <a:off x="7077141" y="383124"/>
              <a:ext cx="207000" cy="215640"/>
            </p14:xfrm>
          </p:contentPart>
        </mc:Choice>
        <mc:Fallback xmlns="">
          <p:pic>
            <p:nvPicPr>
              <p:cNvPr id="4" name="Ink 3">
                <a:extLst>
                  <a:ext uri="{FF2B5EF4-FFF2-40B4-BE49-F238E27FC236}">
                    <a16:creationId xmlns:a16="http://schemas.microsoft.com/office/drawing/2014/main" id="{FE767DD3-19E6-5891-4297-4EA81B24D8D1}"/>
                  </a:ext>
                </a:extLst>
              </p:cNvPr>
              <p:cNvPicPr/>
              <p:nvPr/>
            </p:nvPicPr>
            <p:blipFill>
              <a:blip r:embed="rId7"/>
              <a:stretch>
                <a:fillRect/>
              </a:stretch>
            </p:blipFill>
            <p:spPr>
              <a:xfrm>
                <a:off x="7059141" y="365484"/>
                <a:ext cx="242640" cy="251280"/>
              </a:xfrm>
              <a:prstGeom prst="rect">
                <a:avLst/>
              </a:prstGeom>
            </p:spPr>
          </p:pic>
        </mc:Fallback>
      </mc:AlternateContent>
      <p:grpSp>
        <p:nvGrpSpPr>
          <p:cNvPr id="9" name="Group 8">
            <a:extLst>
              <a:ext uri="{FF2B5EF4-FFF2-40B4-BE49-F238E27FC236}">
                <a16:creationId xmlns:a16="http://schemas.microsoft.com/office/drawing/2014/main" id="{019892FD-EBA6-5450-FDCA-52353B315A33}"/>
              </a:ext>
            </a:extLst>
          </p:cNvPr>
          <p:cNvGrpSpPr/>
          <p:nvPr/>
        </p:nvGrpSpPr>
        <p:grpSpPr>
          <a:xfrm>
            <a:off x="6844581" y="1418484"/>
            <a:ext cx="2190600" cy="87840"/>
            <a:chOff x="6844581" y="1418484"/>
            <a:chExt cx="2190600" cy="8784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0765433-DBA5-9C3C-21BB-C3B115457D3E}"/>
                    </a:ext>
                  </a:extLst>
                </p14:cNvPr>
                <p14:cNvContentPartPr/>
                <p14:nvPr/>
              </p14:nvContentPartPr>
              <p14:xfrm>
                <a:off x="6844581" y="1428924"/>
                <a:ext cx="238680" cy="6120"/>
              </p14:xfrm>
            </p:contentPart>
          </mc:Choice>
          <mc:Fallback xmlns="">
            <p:pic>
              <p:nvPicPr>
                <p:cNvPr id="5" name="Ink 4">
                  <a:extLst>
                    <a:ext uri="{FF2B5EF4-FFF2-40B4-BE49-F238E27FC236}">
                      <a16:creationId xmlns:a16="http://schemas.microsoft.com/office/drawing/2014/main" id="{A0765433-DBA5-9C3C-21BB-C3B115457D3E}"/>
                    </a:ext>
                  </a:extLst>
                </p:cNvPr>
                <p:cNvPicPr/>
                <p:nvPr/>
              </p:nvPicPr>
              <p:blipFill>
                <a:blip r:embed="rId9"/>
                <a:stretch>
                  <a:fillRect/>
                </a:stretch>
              </p:blipFill>
              <p:spPr>
                <a:xfrm>
                  <a:off x="6826581" y="1410924"/>
                  <a:ext cx="274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19717D0-D930-FEFB-D4E5-51C8F86C28F5}"/>
                    </a:ext>
                  </a:extLst>
                </p14:cNvPr>
                <p14:cNvContentPartPr/>
                <p14:nvPr/>
              </p14:nvContentPartPr>
              <p14:xfrm>
                <a:off x="7475301" y="1418484"/>
                <a:ext cx="1559880" cy="87840"/>
              </p14:xfrm>
            </p:contentPart>
          </mc:Choice>
          <mc:Fallback xmlns="">
            <p:pic>
              <p:nvPicPr>
                <p:cNvPr id="7" name="Ink 6">
                  <a:extLst>
                    <a:ext uri="{FF2B5EF4-FFF2-40B4-BE49-F238E27FC236}">
                      <a16:creationId xmlns:a16="http://schemas.microsoft.com/office/drawing/2014/main" id="{619717D0-D930-FEFB-D4E5-51C8F86C28F5}"/>
                    </a:ext>
                  </a:extLst>
                </p:cNvPr>
                <p:cNvPicPr/>
                <p:nvPr/>
              </p:nvPicPr>
              <p:blipFill>
                <a:blip r:embed="rId11"/>
                <a:stretch>
                  <a:fillRect/>
                </a:stretch>
              </p:blipFill>
              <p:spPr>
                <a:xfrm>
                  <a:off x="7457661" y="1400844"/>
                  <a:ext cx="159552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7F03AC6-475F-4D24-44A9-77E53ABA5F69}"/>
                  </a:ext>
                </a:extLst>
              </p14:cNvPr>
              <p14:cNvContentPartPr/>
              <p14:nvPr/>
            </p14:nvContentPartPr>
            <p14:xfrm>
              <a:off x="3948741" y="1782444"/>
              <a:ext cx="1823760" cy="63720"/>
            </p14:xfrm>
          </p:contentPart>
        </mc:Choice>
        <mc:Fallback xmlns="">
          <p:pic>
            <p:nvPicPr>
              <p:cNvPr id="11" name="Ink 10">
                <a:extLst>
                  <a:ext uri="{FF2B5EF4-FFF2-40B4-BE49-F238E27FC236}">
                    <a16:creationId xmlns:a16="http://schemas.microsoft.com/office/drawing/2014/main" id="{07F03AC6-475F-4D24-44A9-77E53ABA5F69}"/>
                  </a:ext>
                </a:extLst>
              </p:cNvPr>
              <p:cNvPicPr/>
              <p:nvPr/>
            </p:nvPicPr>
            <p:blipFill>
              <a:blip r:embed="rId13"/>
              <a:stretch>
                <a:fillRect/>
              </a:stretch>
            </p:blipFill>
            <p:spPr>
              <a:xfrm>
                <a:off x="3931101" y="1764804"/>
                <a:ext cx="1859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CDFF49E-28CD-7B4D-17C5-4D51403E049C}"/>
                  </a:ext>
                </a:extLst>
              </p14:cNvPr>
              <p14:cNvContentPartPr/>
              <p14:nvPr/>
            </p14:nvContentPartPr>
            <p14:xfrm>
              <a:off x="2161341" y="2161164"/>
              <a:ext cx="3189960" cy="53280"/>
            </p14:xfrm>
          </p:contentPart>
        </mc:Choice>
        <mc:Fallback xmlns="">
          <p:pic>
            <p:nvPicPr>
              <p:cNvPr id="12" name="Ink 11">
                <a:extLst>
                  <a:ext uri="{FF2B5EF4-FFF2-40B4-BE49-F238E27FC236}">
                    <a16:creationId xmlns:a16="http://schemas.microsoft.com/office/drawing/2014/main" id="{ACDFF49E-28CD-7B4D-17C5-4D51403E049C}"/>
                  </a:ext>
                </a:extLst>
              </p:cNvPr>
              <p:cNvPicPr/>
              <p:nvPr/>
            </p:nvPicPr>
            <p:blipFill>
              <a:blip r:embed="rId15"/>
              <a:stretch>
                <a:fillRect/>
              </a:stretch>
            </p:blipFill>
            <p:spPr>
              <a:xfrm>
                <a:off x="2143701" y="2143524"/>
                <a:ext cx="3225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63531A18-D212-42EC-5D85-2D9071F09292}"/>
                  </a:ext>
                </a:extLst>
              </p14:cNvPr>
              <p14:cNvContentPartPr/>
              <p14:nvPr/>
            </p14:nvContentPartPr>
            <p14:xfrm>
              <a:off x="4645701" y="2475444"/>
              <a:ext cx="8280" cy="10800"/>
            </p14:xfrm>
          </p:contentPart>
        </mc:Choice>
        <mc:Fallback xmlns="">
          <p:pic>
            <p:nvPicPr>
              <p:cNvPr id="13" name="Ink 12">
                <a:extLst>
                  <a:ext uri="{FF2B5EF4-FFF2-40B4-BE49-F238E27FC236}">
                    <a16:creationId xmlns:a16="http://schemas.microsoft.com/office/drawing/2014/main" id="{63531A18-D212-42EC-5D85-2D9071F09292}"/>
                  </a:ext>
                </a:extLst>
              </p:cNvPr>
              <p:cNvPicPr/>
              <p:nvPr/>
            </p:nvPicPr>
            <p:blipFill>
              <a:blip r:embed="rId17"/>
              <a:stretch>
                <a:fillRect/>
              </a:stretch>
            </p:blipFill>
            <p:spPr>
              <a:xfrm>
                <a:off x="4627701" y="2457444"/>
                <a:ext cx="43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40E2F15-BD95-D913-6D73-902A4F65BEB6}"/>
                  </a:ext>
                </a:extLst>
              </p14:cNvPr>
              <p14:cNvContentPartPr/>
              <p14:nvPr/>
            </p14:nvContentPartPr>
            <p14:xfrm>
              <a:off x="8327061" y="2541324"/>
              <a:ext cx="11520" cy="7560"/>
            </p14:xfrm>
          </p:contentPart>
        </mc:Choice>
        <mc:Fallback xmlns="">
          <p:pic>
            <p:nvPicPr>
              <p:cNvPr id="14" name="Ink 13">
                <a:extLst>
                  <a:ext uri="{FF2B5EF4-FFF2-40B4-BE49-F238E27FC236}">
                    <a16:creationId xmlns:a16="http://schemas.microsoft.com/office/drawing/2014/main" id="{740E2F15-BD95-D913-6D73-902A4F65BEB6}"/>
                  </a:ext>
                </a:extLst>
              </p:cNvPr>
              <p:cNvPicPr/>
              <p:nvPr/>
            </p:nvPicPr>
            <p:blipFill>
              <a:blip r:embed="rId19"/>
              <a:stretch>
                <a:fillRect/>
              </a:stretch>
            </p:blipFill>
            <p:spPr>
              <a:xfrm>
                <a:off x="8309061" y="2523324"/>
                <a:ext cx="471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D8D869A-E0E7-C312-1075-7CC810908D1C}"/>
                  </a:ext>
                </a:extLst>
              </p14:cNvPr>
              <p14:cNvContentPartPr/>
              <p14:nvPr/>
            </p14:nvContentPartPr>
            <p14:xfrm>
              <a:off x="9184941" y="2476884"/>
              <a:ext cx="63000" cy="14040"/>
            </p14:xfrm>
          </p:contentPart>
        </mc:Choice>
        <mc:Fallback xmlns="">
          <p:pic>
            <p:nvPicPr>
              <p:cNvPr id="15" name="Ink 14">
                <a:extLst>
                  <a:ext uri="{FF2B5EF4-FFF2-40B4-BE49-F238E27FC236}">
                    <a16:creationId xmlns:a16="http://schemas.microsoft.com/office/drawing/2014/main" id="{ED8D869A-E0E7-C312-1075-7CC810908D1C}"/>
                  </a:ext>
                </a:extLst>
              </p:cNvPr>
              <p:cNvPicPr/>
              <p:nvPr/>
            </p:nvPicPr>
            <p:blipFill>
              <a:blip r:embed="rId21"/>
              <a:stretch>
                <a:fillRect/>
              </a:stretch>
            </p:blipFill>
            <p:spPr>
              <a:xfrm>
                <a:off x="9167301" y="2458884"/>
                <a:ext cx="98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638887F-CA2B-E025-2B1B-BEA3A55501B8}"/>
                  </a:ext>
                </a:extLst>
              </p14:cNvPr>
              <p14:cNvContentPartPr/>
              <p14:nvPr/>
            </p14:nvContentPartPr>
            <p14:xfrm>
              <a:off x="4233141" y="3197244"/>
              <a:ext cx="21960" cy="2160"/>
            </p14:xfrm>
          </p:contentPart>
        </mc:Choice>
        <mc:Fallback xmlns="">
          <p:pic>
            <p:nvPicPr>
              <p:cNvPr id="16" name="Ink 15">
                <a:extLst>
                  <a:ext uri="{FF2B5EF4-FFF2-40B4-BE49-F238E27FC236}">
                    <a16:creationId xmlns:a16="http://schemas.microsoft.com/office/drawing/2014/main" id="{5638887F-CA2B-E025-2B1B-BEA3A55501B8}"/>
                  </a:ext>
                </a:extLst>
              </p:cNvPr>
              <p:cNvPicPr/>
              <p:nvPr/>
            </p:nvPicPr>
            <p:blipFill>
              <a:blip r:embed="rId23"/>
              <a:stretch>
                <a:fillRect/>
              </a:stretch>
            </p:blipFill>
            <p:spPr>
              <a:xfrm>
                <a:off x="4215501" y="3179244"/>
                <a:ext cx="57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FE76306-57DA-D444-E26E-DECF664F5814}"/>
                  </a:ext>
                </a:extLst>
              </p14:cNvPr>
              <p14:cNvContentPartPr/>
              <p14:nvPr/>
            </p14:nvContentPartPr>
            <p14:xfrm>
              <a:off x="9307341" y="1541964"/>
              <a:ext cx="327960" cy="1339560"/>
            </p14:xfrm>
          </p:contentPart>
        </mc:Choice>
        <mc:Fallback xmlns="">
          <p:pic>
            <p:nvPicPr>
              <p:cNvPr id="17" name="Ink 16">
                <a:extLst>
                  <a:ext uri="{FF2B5EF4-FFF2-40B4-BE49-F238E27FC236}">
                    <a16:creationId xmlns:a16="http://schemas.microsoft.com/office/drawing/2014/main" id="{4FE76306-57DA-D444-E26E-DECF664F5814}"/>
                  </a:ext>
                </a:extLst>
              </p:cNvPr>
              <p:cNvPicPr/>
              <p:nvPr/>
            </p:nvPicPr>
            <p:blipFill>
              <a:blip r:embed="rId25"/>
              <a:stretch>
                <a:fillRect/>
              </a:stretch>
            </p:blipFill>
            <p:spPr>
              <a:xfrm>
                <a:off x="9289701" y="1523964"/>
                <a:ext cx="363600" cy="1375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E40B7C1-57AA-C5C9-97B9-2B1996738EC8}"/>
                  </a:ext>
                </a:extLst>
              </p14:cNvPr>
              <p14:cNvContentPartPr/>
              <p14:nvPr/>
            </p14:nvContentPartPr>
            <p14:xfrm>
              <a:off x="4323501" y="3712044"/>
              <a:ext cx="20160" cy="2160"/>
            </p14:xfrm>
          </p:contentPart>
        </mc:Choice>
        <mc:Fallback xmlns="">
          <p:pic>
            <p:nvPicPr>
              <p:cNvPr id="18" name="Ink 17">
                <a:extLst>
                  <a:ext uri="{FF2B5EF4-FFF2-40B4-BE49-F238E27FC236}">
                    <a16:creationId xmlns:a16="http://schemas.microsoft.com/office/drawing/2014/main" id="{4E40B7C1-57AA-C5C9-97B9-2B1996738EC8}"/>
                  </a:ext>
                </a:extLst>
              </p:cNvPr>
              <p:cNvPicPr/>
              <p:nvPr/>
            </p:nvPicPr>
            <p:blipFill>
              <a:blip r:embed="rId27"/>
              <a:stretch>
                <a:fillRect/>
              </a:stretch>
            </p:blipFill>
            <p:spPr>
              <a:xfrm>
                <a:off x="4305861" y="3694404"/>
                <a:ext cx="55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ADFF014A-EA16-2E30-4500-78AD48ACDF76}"/>
                  </a:ext>
                </a:extLst>
              </p14:cNvPr>
              <p14:cNvContentPartPr/>
              <p14:nvPr/>
            </p14:nvContentPartPr>
            <p14:xfrm>
              <a:off x="5375781" y="3716004"/>
              <a:ext cx="47160" cy="32760"/>
            </p14:xfrm>
          </p:contentPart>
        </mc:Choice>
        <mc:Fallback xmlns="">
          <p:pic>
            <p:nvPicPr>
              <p:cNvPr id="19" name="Ink 18">
                <a:extLst>
                  <a:ext uri="{FF2B5EF4-FFF2-40B4-BE49-F238E27FC236}">
                    <a16:creationId xmlns:a16="http://schemas.microsoft.com/office/drawing/2014/main" id="{ADFF014A-EA16-2E30-4500-78AD48ACDF76}"/>
                  </a:ext>
                </a:extLst>
              </p:cNvPr>
              <p:cNvPicPr/>
              <p:nvPr/>
            </p:nvPicPr>
            <p:blipFill>
              <a:blip r:embed="rId29"/>
              <a:stretch>
                <a:fillRect/>
              </a:stretch>
            </p:blipFill>
            <p:spPr>
              <a:xfrm>
                <a:off x="5358141" y="3698364"/>
                <a:ext cx="82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39C5C244-B417-BA81-D207-220E47E522D1}"/>
                  </a:ext>
                </a:extLst>
              </p14:cNvPr>
              <p14:cNvContentPartPr/>
              <p14:nvPr/>
            </p14:nvContentPartPr>
            <p14:xfrm>
              <a:off x="7270461" y="3696924"/>
              <a:ext cx="137520" cy="27000"/>
            </p14:xfrm>
          </p:contentPart>
        </mc:Choice>
        <mc:Fallback xmlns="">
          <p:pic>
            <p:nvPicPr>
              <p:cNvPr id="20" name="Ink 19">
                <a:extLst>
                  <a:ext uri="{FF2B5EF4-FFF2-40B4-BE49-F238E27FC236}">
                    <a16:creationId xmlns:a16="http://schemas.microsoft.com/office/drawing/2014/main" id="{39C5C244-B417-BA81-D207-220E47E522D1}"/>
                  </a:ext>
                </a:extLst>
              </p:cNvPr>
              <p:cNvPicPr/>
              <p:nvPr/>
            </p:nvPicPr>
            <p:blipFill>
              <a:blip r:embed="rId31"/>
              <a:stretch>
                <a:fillRect/>
              </a:stretch>
            </p:blipFill>
            <p:spPr>
              <a:xfrm>
                <a:off x="7252821" y="3678924"/>
                <a:ext cx="173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05186E16-A14A-0558-DE60-089B3065C011}"/>
                  </a:ext>
                </a:extLst>
              </p14:cNvPr>
              <p14:cNvContentPartPr/>
              <p14:nvPr/>
            </p14:nvContentPartPr>
            <p14:xfrm>
              <a:off x="8824941" y="3623844"/>
              <a:ext cx="32040" cy="20880"/>
            </p14:xfrm>
          </p:contentPart>
        </mc:Choice>
        <mc:Fallback xmlns="">
          <p:pic>
            <p:nvPicPr>
              <p:cNvPr id="21" name="Ink 20">
                <a:extLst>
                  <a:ext uri="{FF2B5EF4-FFF2-40B4-BE49-F238E27FC236}">
                    <a16:creationId xmlns:a16="http://schemas.microsoft.com/office/drawing/2014/main" id="{05186E16-A14A-0558-DE60-089B3065C011}"/>
                  </a:ext>
                </a:extLst>
              </p:cNvPr>
              <p:cNvPicPr/>
              <p:nvPr/>
            </p:nvPicPr>
            <p:blipFill>
              <a:blip r:embed="rId33"/>
              <a:stretch>
                <a:fillRect/>
              </a:stretch>
            </p:blipFill>
            <p:spPr>
              <a:xfrm>
                <a:off x="8806941" y="3606204"/>
                <a:ext cx="67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33FED662-6E48-092F-988F-6E28CAEADDF4}"/>
                  </a:ext>
                </a:extLst>
              </p14:cNvPr>
              <p14:cNvContentPartPr/>
              <p14:nvPr/>
            </p14:nvContentPartPr>
            <p14:xfrm>
              <a:off x="8624781" y="4418724"/>
              <a:ext cx="9000" cy="3600"/>
            </p14:xfrm>
          </p:contentPart>
        </mc:Choice>
        <mc:Fallback xmlns="">
          <p:pic>
            <p:nvPicPr>
              <p:cNvPr id="22" name="Ink 21">
                <a:extLst>
                  <a:ext uri="{FF2B5EF4-FFF2-40B4-BE49-F238E27FC236}">
                    <a16:creationId xmlns:a16="http://schemas.microsoft.com/office/drawing/2014/main" id="{33FED662-6E48-092F-988F-6E28CAEADDF4}"/>
                  </a:ext>
                </a:extLst>
              </p:cNvPr>
              <p:cNvPicPr/>
              <p:nvPr/>
            </p:nvPicPr>
            <p:blipFill>
              <a:blip r:embed="rId35"/>
              <a:stretch>
                <a:fillRect/>
              </a:stretch>
            </p:blipFill>
            <p:spPr>
              <a:xfrm>
                <a:off x="8606781" y="4401084"/>
                <a:ext cx="44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0505FD67-9463-91FE-BEF7-9E67C919D4BD}"/>
                  </a:ext>
                </a:extLst>
              </p14:cNvPr>
              <p14:cNvContentPartPr/>
              <p14:nvPr/>
            </p14:nvContentPartPr>
            <p14:xfrm>
              <a:off x="1762461" y="4817964"/>
              <a:ext cx="27360" cy="2160"/>
            </p14:xfrm>
          </p:contentPart>
        </mc:Choice>
        <mc:Fallback xmlns="">
          <p:pic>
            <p:nvPicPr>
              <p:cNvPr id="23" name="Ink 22">
                <a:extLst>
                  <a:ext uri="{FF2B5EF4-FFF2-40B4-BE49-F238E27FC236}">
                    <a16:creationId xmlns:a16="http://schemas.microsoft.com/office/drawing/2014/main" id="{0505FD67-9463-91FE-BEF7-9E67C919D4BD}"/>
                  </a:ext>
                </a:extLst>
              </p:cNvPr>
              <p:cNvPicPr/>
              <p:nvPr/>
            </p:nvPicPr>
            <p:blipFill>
              <a:blip r:embed="rId37"/>
              <a:stretch>
                <a:fillRect/>
              </a:stretch>
            </p:blipFill>
            <p:spPr>
              <a:xfrm>
                <a:off x="1744461" y="4799964"/>
                <a:ext cx="63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CEFD0C65-608D-9567-58E0-35B273C78378}"/>
                  </a:ext>
                </a:extLst>
              </p14:cNvPr>
              <p14:cNvContentPartPr/>
              <p14:nvPr/>
            </p14:nvContentPartPr>
            <p14:xfrm>
              <a:off x="9026181" y="4746324"/>
              <a:ext cx="100440" cy="42480"/>
            </p14:xfrm>
          </p:contentPart>
        </mc:Choice>
        <mc:Fallback xmlns="">
          <p:pic>
            <p:nvPicPr>
              <p:cNvPr id="24" name="Ink 23">
                <a:extLst>
                  <a:ext uri="{FF2B5EF4-FFF2-40B4-BE49-F238E27FC236}">
                    <a16:creationId xmlns:a16="http://schemas.microsoft.com/office/drawing/2014/main" id="{CEFD0C65-608D-9567-58E0-35B273C78378}"/>
                  </a:ext>
                </a:extLst>
              </p:cNvPr>
              <p:cNvPicPr/>
              <p:nvPr/>
            </p:nvPicPr>
            <p:blipFill>
              <a:blip r:embed="rId39"/>
              <a:stretch>
                <a:fillRect/>
              </a:stretch>
            </p:blipFill>
            <p:spPr>
              <a:xfrm>
                <a:off x="9008541" y="4728324"/>
                <a:ext cx="1360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AF8B1F8E-DB14-0BDA-99D8-B3BA2D1CC529}"/>
                  </a:ext>
                </a:extLst>
              </p14:cNvPr>
              <p14:cNvContentPartPr/>
              <p14:nvPr/>
            </p14:nvContentPartPr>
            <p14:xfrm>
              <a:off x="2469141" y="5092644"/>
              <a:ext cx="36000" cy="6840"/>
            </p14:xfrm>
          </p:contentPart>
        </mc:Choice>
        <mc:Fallback xmlns="">
          <p:pic>
            <p:nvPicPr>
              <p:cNvPr id="25" name="Ink 24">
                <a:extLst>
                  <a:ext uri="{FF2B5EF4-FFF2-40B4-BE49-F238E27FC236}">
                    <a16:creationId xmlns:a16="http://schemas.microsoft.com/office/drawing/2014/main" id="{AF8B1F8E-DB14-0BDA-99D8-B3BA2D1CC529}"/>
                  </a:ext>
                </a:extLst>
              </p:cNvPr>
              <p:cNvPicPr/>
              <p:nvPr/>
            </p:nvPicPr>
            <p:blipFill>
              <a:blip r:embed="rId41"/>
              <a:stretch>
                <a:fillRect/>
              </a:stretch>
            </p:blipFill>
            <p:spPr>
              <a:xfrm>
                <a:off x="2451141" y="5074644"/>
                <a:ext cx="71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86137F8C-4219-7733-7A97-DC2D6CA32A23}"/>
                  </a:ext>
                </a:extLst>
              </p14:cNvPr>
              <p14:cNvContentPartPr/>
              <p14:nvPr/>
            </p14:nvContentPartPr>
            <p14:xfrm>
              <a:off x="5362101" y="5033244"/>
              <a:ext cx="1080" cy="12960"/>
            </p14:xfrm>
          </p:contentPart>
        </mc:Choice>
        <mc:Fallback xmlns="">
          <p:pic>
            <p:nvPicPr>
              <p:cNvPr id="26" name="Ink 25">
                <a:extLst>
                  <a:ext uri="{FF2B5EF4-FFF2-40B4-BE49-F238E27FC236}">
                    <a16:creationId xmlns:a16="http://schemas.microsoft.com/office/drawing/2014/main" id="{86137F8C-4219-7733-7A97-DC2D6CA32A23}"/>
                  </a:ext>
                </a:extLst>
              </p:cNvPr>
              <p:cNvPicPr/>
              <p:nvPr/>
            </p:nvPicPr>
            <p:blipFill>
              <a:blip r:embed="rId43"/>
              <a:stretch>
                <a:fillRect/>
              </a:stretch>
            </p:blipFill>
            <p:spPr>
              <a:xfrm>
                <a:off x="5344101" y="5015604"/>
                <a:ext cx="36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93A49C45-188E-99F6-6B2C-36CB7C2FC6D2}"/>
                  </a:ext>
                </a:extLst>
              </p14:cNvPr>
              <p14:cNvContentPartPr/>
              <p14:nvPr/>
            </p14:nvContentPartPr>
            <p14:xfrm>
              <a:off x="6712821" y="5130804"/>
              <a:ext cx="22680" cy="21960"/>
            </p14:xfrm>
          </p:contentPart>
        </mc:Choice>
        <mc:Fallback xmlns="">
          <p:pic>
            <p:nvPicPr>
              <p:cNvPr id="27" name="Ink 26">
                <a:extLst>
                  <a:ext uri="{FF2B5EF4-FFF2-40B4-BE49-F238E27FC236}">
                    <a16:creationId xmlns:a16="http://schemas.microsoft.com/office/drawing/2014/main" id="{93A49C45-188E-99F6-6B2C-36CB7C2FC6D2}"/>
                  </a:ext>
                </a:extLst>
              </p:cNvPr>
              <p:cNvPicPr/>
              <p:nvPr/>
            </p:nvPicPr>
            <p:blipFill>
              <a:blip r:embed="rId45"/>
              <a:stretch>
                <a:fillRect/>
              </a:stretch>
            </p:blipFill>
            <p:spPr>
              <a:xfrm>
                <a:off x="6694821" y="5112804"/>
                <a:ext cx="583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9EB46AB3-2F91-A1F4-B737-149E691B5E99}"/>
                  </a:ext>
                </a:extLst>
              </p14:cNvPr>
              <p14:cNvContentPartPr/>
              <p14:nvPr/>
            </p14:nvContentPartPr>
            <p14:xfrm>
              <a:off x="7507701" y="5091924"/>
              <a:ext cx="5040" cy="12960"/>
            </p14:xfrm>
          </p:contentPart>
        </mc:Choice>
        <mc:Fallback xmlns="">
          <p:pic>
            <p:nvPicPr>
              <p:cNvPr id="28" name="Ink 27">
                <a:extLst>
                  <a:ext uri="{FF2B5EF4-FFF2-40B4-BE49-F238E27FC236}">
                    <a16:creationId xmlns:a16="http://schemas.microsoft.com/office/drawing/2014/main" id="{9EB46AB3-2F91-A1F4-B737-149E691B5E99}"/>
                  </a:ext>
                </a:extLst>
              </p:cNvPr>
              <p:cNvPicPr/>
              <p:nvPr/>
            </p:nvPicPr>
            <p:blipFill>
              <a:blip r:embed="rId47"/>
              <a:stretch>
                <a:fillRect/>
              </a:stretch>
            </p:blipFill>
            <p:spPr>
              <a:xfrm>
                <a:off x="7489701" y="5074284"/>
                <a:ext cx="406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655E8C44-2F27-BD7E-07E8-4B7B9E943A50}"/>
                  </a:ext>
                </a:extLst>
              </p14:cNvPr>
              <p14:cNvContentPartPr/>
              <p14:nvPr/>
            </p14:nvContentPartPr>
            <p14:xfrm>
              <a:off x="8443341" y="5118204"/>
              <a:ext cx="17640" cy="23400"/>
            </p14:xfrm>
          </p:contentPart>
        </mc:Choice>
        <mc:Fallback xmlns="">
          <p:pic>
            <p:nvPicPr>
              <p:cNvPr id="29" name="Ink 28">
                <a:extLst>
                  <a:ext uri="{FF2B5EF4-FFF2-40B4-BE49-F238E27FC236}">
                    <a16:creationId xmlns:a16="http://schemas.microsoft.com/office/drawing/2014/main" id="{655E8C44-2F27-BD7E-07E8-4B7B9E943A50}"/>
                  </a:ext>
                </a:extLst>
              </p:cNvPr>
              <p:cNvPicPr/>
              <p:nvPr/>
            </p:nvPicPr>
            <p:blipFill>
              <a:blip r:embed="rId49"/>
              <a:stretch>
                <a:fillRect/>
              </a:stretch>
            </p:blipFill>
            <p:spPr>
              <a:xfrm>
                <a:off x="8425701" y="5100564"/>
                <a:ext cx="532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54514B47-00B9-F3AB-6F2A-B9F4F650798E}"/>
                  </a:ext>
                </a:extLst>
              </p14:cNvPr>
              <p14:cNvContentPartPr/>
              <p14:nvPr/>
            </p14:nvContentPartPr>
            <p14:xfrm>
              <a:off x="1191501" y="1058844"/>
              <a:ext cx="38520" cy="14760"/>
            </p14:xfrm>
          </p:contentPart>
        </mc:Choice>
        <mc:Fallback xmlns="">
          <p:pic>
            <p:nvPicPr>
              <p:cNvPr id="30" name="Ink 29">
                <a:extLst>
                  <a:ext uri="{FF2B5EF4-FFF2-40B4-BE49-F238E27FC236}">
                    <a16:creationId xmlns:a16="http://schemas.microsoft.com/office/drawing/2014/main" id="{54514B47-00B9-F3AB-6F2A-B9F4F650798E}"/>
                  </a:ext>
                </a:extLst>
              </p:cNvPr>
              <p:cNvPicPr/>
              <p:nvPr/>
            </p:nvPicPr>
            <p:blipFill>
              <a:blip r:embed="rId51"/>
              <a:stretch>
                <a:fillRect/>
              </a:stretch>
            </p:blipFill>
            <p:spPr>
              <a:xfrm>
                <a:off x="1173501" y="1040844"/>
                <a:ext cx="74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CD9F45BA-4EED-B5B2-FF32-8E89ED850C22}"/>
                  </a:ext>
                </a:extLst>
              </p14:cNvPr>
              <p14:cNvContentPartPr/>
              <p14:nvPr/>
            </p14:nvContentPartPr>
            <p14:xfrm>
              <a:off x="1133181" y="1069644"/>
              <a:ext cx="3679560" cy="94320"/>
            </p14:xfrm>
          </p:contentPart>
        </mc:Choice>
        <mc:Fallback xmlns="">
          <p:pic>
            <p:nvPicPr>
              <p:cNvPr id="31" name="Ink 30">
                <a:extLst>
                  <a:ext uri="{FF2B5EF4-FFF2-40B4-BE49-F238E27FC236}">
                    <a16:creationId xmlns:a16="http://schemas.microsoft.com/office/drawing/2014/main" id="{CD9F45BA-4EED-B5B2-FF32-8E89ED850C22}"/>
                  </a:ext>
                </a:extLst>
              </p:cNvPr>
              <p:cNvPicPr/>
              <p:nvPr/>
            </p:nvPicPr>
            <p:blipFill>
              <a:blip r:embed="rId53"/>
              <a:stretch>
                <a:fillRect/>
              </a:stretch>
            </p:blipFill>
            <p:spPr>
              <a:xfrm>
                <a:off x="1115541" y="1051644"/>
                <a:ext cx="3715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44CAFF1F-1F2B-B7BB-681D-8CB0F4BEEE25}"/>
                  </a:ext>
                </a:extLst>
              </p14:cNvPr>
              <p14:cNvContentPartPr/>
              <p14:nvPr/>
            </p14:nvContentPartPr>
            <p14:xfrm>
              <a:off x="5730741" y="1092324"/>
              <a:ext cx="2989440" cy="64800"/>
            </p14:xfrm>
          </p:contentPart>
        </mc:Choice>
        <mc:Fallback xmlns="">
          <p:pic>
            <p:nvPicPr>
              <p:cNvPr id="32" name="Ink 31">
                <a:extLst>
                  <a:ext uri="{FF2B5EF4-FFF2-40B4-BE49-F238E27FC236}">
                    <a16:creationId xmlns:a16="http://schemas.microsoft.com/office/drawing/2014/main" id="{44CAFF1F-1F2B-B7BB-681D-8CB0F4BEEE25}"/>
                  </a:ext>
                </a:extLst>
              </p:cNvPr>
              <p:cNvPicPr/>
              <p:nvPr/>
            </p:nvPicPr>
            <p:blipFill>
              <a:blip r:embed="rId55"/>
              <a:stretch>
                <a:fillRect/>
              </a:stretch>
            </p:blipFill>
            <p:spPr>
              <a:xfrm>
                <a:off x="5713101" y="1074684"/>
                <a:ext cx="3025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DD72A082-8450-5C53-0817-B2D971C6A79D}"/>
                  </a:ext>
                </a:extLst>
              </p14:cNvPr>
              <p14:cNvContentPartPr/>
              <p14:nvPr/>
            </p14:nvContentPartPr>
            <p14:xfrm>
              <a:off x="733221" y="1432164"/>
              <a:ext cx="979560" cy="116280"/>
            </p14:xfrm>
          </p:contentPart>
        </mc:Choice>
        <mc:Fallback xmlns="">
          <p:pic>
            <p:nvPicPr>
              <p:cNvPr id="33" name="Ink 32">
                <a:extLst>
                  <a:ext uri="{FF2B5EF4-FFF2-40B4-BE49-F238E27FC236}">
                    <a16:creationId xmlns:a16="http://schemas.microsoft.com/office/drawing/2014/main" id="{DD72A082-8450-5C53-0817-B2D971C6A79D}"/>
                  </a:ext>
                </a:extLst>
              </p:cNvPr>
              <p:cNvPicPr/>
              <p:nvPr/>
            </p:nvPicPr>
            <p:blipFill>
              <a:blip r:embed="rId57"/>
              <a:stretch>
                <a:fillRect/>
              </a:stretch>
            </p:blipFill>
            <p:spPr>
              <a:xfrm>
                <a:off x="715581" y="1414524"/>
                <a:ext cx="1015200" cy="151920"/>
              </a:xfrm>
              <a:prstGeom prst="rect">
                <a:avLst/>
              </a:prstGeom>
            </p:spPr>
          </p:pic>
        </mc:Fallback>
      </mc:AlternateContent>
      <p:grpSp>
        <p:nvGrpSpPr>
          <p:cNvPr id="45" name="Group 44">
            <a:extLst>
              <a:ext uri="{FF2B5EF4-FFF2-40B4-BE49-F238E27FC236}">
                <a16:creationId xmlns:a16="http://schemas.microsoft.com/office/drawing/2014/main" id="{35F3C26D-4896-2A30-2047-F36E56DA4DBA}"/>
              </a:ext>
            </a:extLst>
          </p:cNvPr>
          <p:cNvGrpSpPr/>
          <p:nvPr/>
        </p:nvGrpSpPr>
        <p:grpSpPr>
          <a:xfrm>
            <a:off x="9943821" y="218964"/>
            <a:ext cx="1809360" cy="721800"/>
            <a:chOff x="9943821" y="218964"/>
            <a:chExt cx="1809360" cy="721800"/>
          </a:xfrm>
        </p:grpSpPr>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2934A670-9508-99D7-D50C-ECF125A6325C}"/>
                    </a:ext>
                  </a:extLst>
                </p14:cNvPr>
                <p14:cNvContentPartPr/>
                <p14:nvPr/>
              </p14:nvContentPartPr>
              <p14:xfrm>
                <a:off x="9943821" y="657804"/>
                <a:ext cx="28080" cy="282960"/>
              </p14:xfrm>
            </p:contentPart>
          </mc:Choice>
          <mc:Fallback xmlns="">
            <p:pic>
              <p:nvPicPr>
                <p:cNvPr id="34" name="Ink 33">
                  <a:extLst>
                    <a:ext uri="{FF2B5EF4-FFF2-40B4-BE49-F238E27FC236}">
                      <a16:creationId xmlns:a16="http://schemas.microsoft.com/office/drawing/2014/main" id="{2934A670-9508-99D7-D50C-ECF125A6325C}"/>
                    </a:ext>
                  </a:extLst>
                </p:cNvPr>
                <p:cNvPicPr/>
                <p:nvPr/>
              </p:nvPicPr>
              <p:blipFill>
                <a:blip r:embed="rId59"/>
                <a:stretch>
                  <a:fillRect/>
                </a:stretch>
              </p:blipFill>
              <p:spPr>
                <a:xfrm>
                  <a:off x="9925821" y="639804"/>
                  <a:ext cx="637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3FC3904B-83B3-5726-0362-FB1E3114A611}"/>
                    </a:ext>
                  </a:extLst>
                </p14:cNvPr>
                <p14:cNvContentPartPr/>
                <p14:nvPr/>
              </p14:nvContentPartPr>
              <p14:xfrm>
                <a:off x="10110501" y="627564"/>
                <a:ext cx="149760" cy="293040"/>
              </p14:xfrm>
            </p:contentPart>
          </mc:Choice>
          <mc:Fallback xmlns="">
            <p:pic>
              <p:nvPicPr>
                <p:cNvPr id="35" name="Ink 34">
                  <a:extLst>
                    <a:ext uri="{FF2B5EF4-FFF2-40B4-BE49-F238E27FC236}">
                      <a16:creationId xmlns:a16="http://schemas.microsoft.com/office/drawing/2014/main" id="{3FC3904B-83B3-5726-0362-FB1E3114A611}"/>
                    </a:ext>
                  </a:extLst>
                </p:cNvPr>
                <p:cNvPicPr/>
                <p:nvPr/>
              </p:nvPicPr>
              <p:blipFill>
                <a:blip r:embed="rId61"/>
                <a:stretch>
                  <a:fillRect/>
                </a:stretch>
              </p:blipFill>
              <p:spPr>
                <a:xfrm>
                  <a:off x="10092501" y="609564"/>
                  <a:ext cx="1854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EFB430B2-0325-5475-C15D-843753E0FB42}"/>
                    </a:ext>
                  </a:extLst>
                </p14:cNvPr>
                <p14:cNvContentPartPr/>
                <p14:nvPr/>
              </p14:nvContentPartPr>
              <p14:xfrm>
                <a:off x="10105101" y="534684"/>
                <a:ext cx="242640" cy="116280"/>
              </p14:xfrm>
            </p:contentPart>
          </mc:Choice>
          <mc:Fallback xmlns="">
            <p:pic>
              <p:nvPicPr>
                <p:cNvPr id="36" name="Ink 35">
                  <a:extLst>
                    <a:ext uri="{FF2B5EF4-FFF2-40B4-BE49-F238E27FC236}">
                      <a16:creationId xmlns:a16="http://schemas.microsoft.com/office/drawing/2014/main" id="{EFB430B2-0325-5475-C15D-843753E0FB42}"/>
                    </a:ext>
                  </a:extLst>
                </p:cNvPr>
                <p:cNvPicPr/>
                <p:nvPr/>
              </p:nvPicPr>
              <p:blipFill>
                <a:blip r:embed="rId63"/>
                <a:stretch>
                  <a:fillRect/>
                </a:stretch>
              </p:blipFill>
              <p:spPr>
                <a:xfrm>
                  <a:off x="10087101" y="516684"/>
                  <a:ext cx="278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EF7CAEC1-A02F-4496-1E71-DE84C789D6E9}"/>
                    </a:ext>
                  </a:extLst>
                </p14:cNvPr>
                <p14:cNvContentPartPr/>
                <p14:nvPr/>
              </p14:nvContentPartPr>
              <p14:xfrm>
                <a:off x="10327941" y="567444"/>
                <a:ext cx="187200" cy="185040"/>
              </p14:xfrm>
            </p:contentPart>
          </mc:Choice>
          <mc:Fallback xmlns="">
            <p:pic>
              <p:nvPicPr>
                <p:cNvPr id="37" name="Ink 36">
                  <a:extLst>
                    <a:ext uri="{FF2B5EF4-FFF2-40B4-BE49-F238E27FC236}">
                      <a16:creationId xmlns:a16="http://schemas.microsoft.com/office/drawing/2014/main" id="{EF7CAEC1-A02F-4496-1E71-DE84C789D6E9}"/>
                    </a:ext>
                  </a:extLst>
                </p:cNvPr>
                <p:cNvPicPr/>
                <p:nvPr/>
              </p:nvPicPr>
              <p:blipFill>
                <a:blip r:embed="rId65"/>
                <a:stretch>
                  <a:fillRect/>
                </a:stretch>
              </p:blipFill>
              <p:spPr>
                <a:xfrm>
                  <a:off x="10309941" y="549804"/>
                  <a:ext cx="222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9271899A-16E6-D53B-01FC-011767F70512}"/>
                    </a:ext>
                  </a:extLst>
                </p14:cNvPr>
                <p14:cNvContentPartPr/>
                <p14:nvPr/>
              </p14:nvContentPartPr>
              <p14:xfrm>
                <a:off x="10444221" y="434604"/>
                <a:ext cx="272520" cy="273240"/>
              </p14:xfrm>
            </p:contentPart>
          </mc:Choice>
          <mc:Fallback xmlns="">
            <p:pic>
              <p:nvPicPr>
                <p:cNvPr id="38" name="Ink 37">
                  <a:extLst>
                    <a:ext uri="{FF2B5EF4-FFF2-40B4-BE49-F238E27FC236}">
                      <a16:creationId xmlns:a16="http://schemas.microsoft.com/office/drawing/2014/main" id="{9271899A-16E6-D53B-01FC-011767F70512}"/>
                    </a:ext>
                  </a:extLst>
                </p:cNvPr>
                <p:cNvPicPr/>
                <p:nvPr/>
              </p:nvPicPr>
              <p:blipFill>
                <a:blip r:embed="rId67"/>
                <a:stretch>
                  <a:fillRect/>
                </a:stretch>
              </p:blipFill>
              <p:spPr>
                <a:xfrm>
                  <a:off x="10426581" y="416604"/>
                  <a:ext cx="3081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74941291-9B69-40F1-F696-9B1E8F741177}"/>
                    </a:ext>
                  </a:extLst>
                </p14:cNvPr>
                <p14:cNvContentPartPr/>
                <p14:nvPr/>
              </p14:nvContentPartPr>
              <p14:xfrm>
                <a:off x="10731141" y="529284"/>
                <a:ext cx="199440" cy="131040"/>
              </p14:xfrm>
            </p:contentPart>
          </mc:Choice>
          <mc:Fallback xmlns="">
            <p:pic>
              <p:nvPicPr>
                <p:cNvPr id="39" name="Ink 38">
                  <a:extLst>
                    <a:ext uri="{FF2B5EF4-FFF2-40B4-BE49-F238E27FC236}">
                      <a16:creationId xmlns:a16="http://schemas.microsoft.com/office/drawing/2014/main" id="{74941291-9B69-40F1-F696-9B1E8F741177}"/>
                    </a:ext>
                  </a:extLst>
                </p:cNvPr>
                <p:cNvPicPr/>
                <p:nvPr/>
              </p:nvPicPr>
              <p:blipFill>
                <a:blip r:embed="rId69"/>
                <a:stretch>
                  <a:fillRect/>
                </a:stretch>
              </p:blipFill>
              <p:spPr>
                <a:xfrm>
                  <a:off x="10713141" y="511284"/>
                  <a:ext cx="235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75D4725F-9DC3-EB5E-6145-C2CFCD237592}"/>
                    </a:ext>
                  </a:extLst>
                </p14:cNvPr>
                <p14:cNvContentPartPr/>
                <p14:nvPr/>
              </p14:nvContentPartPr>
              <p14:xfrm>
                <a:off x="10996461" y="315804"/>
                <a:ext cx="232560" cy="281520"/>
              </p14:xfrm>
            </p:contentPart>
          </mc:Choice>
          <mc:Fallback xmlns="">
            <p:pic>
              <p:nvPicPr>
                <p:cNvPr id="40" name="Ink 39">
                  <a:extLst>
                    <a:ext uri="{FF2B5EF4-FFF2-40B4-BE49-F238E27FC236}">
                      <a16:creationId xmlns:a16="http://schemas.microsoft.com/office/drawing/2014/main" id="{75D4725F-9DC3-EB5E-6145-C2CFCD237592}"/>
                    </a:ext>
                  </a:extLst>
                </p:cNvPr>
                <p:cNvPicPr/>
                <p:nvPr/>
              </p:nvPicPr>
              <p:blipFill>
                <a:blip r:embed="rId71"/>
                <a:stretch>
                  <a:fillRect/>
                </a:stretch>
              </p:blipFill>
              <p:spPr>
                <a:xfrm>
                  <a:off x="10978821" y="298164"/>
                  <a:ext cx="2682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715AFB7F-B7AD-EE86-328C-90588A710F73}"/>
                    </a:ext>
                  </a:extLst>
                </p14:cNvPr>
                <p14:cNvContentPartPr/>
                <p14:nvPr/>
              </p14:nvContentPartPr>
              <p14:xfrm>
                <a:off x="11285901" y="314364"/>
                <a:ext cx="29520" cy="66960"/>
              </p14:xfrm>
            </p:contentPart>
          </mc:Choice>
          <mc:Fallback xmlns="">
            <p:pic>
              <p:nvPicPr>
                <p:cNvPr id="41" name="Ink 40">
                  <a:extLst>
                    <a:ext uri="{FF2B5EF4-FFF2-40B4-BE49-F238E27FC236}">
                      <a16:creationId xmlns:a16="http://schemas.microsoft.com/office/drawing/2014/main" id="{715AFB7F-B7AD-EE86-328C-90588A710F73}"/>
                    </a:ext>
                  </a:extLst>
                </p:cNvPr>
                <p:cNvPicPr/>
                <p:nvPr/>
              </p:nvPicPr>
              <p:blipFill>
                <a:blip r:embed="rId73"/>
                <a:stretch>
                  <a:fillRect/>
                </a:stretch>
              </p:blipFill>
              <p:spPr>
                <a:xfrm>
                  <a:off x="11267901" y="296724"/>
                  <a:ext cx="65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EC8B3F79-6564-65B1-F90D-9597C83FE063}"/>
                    </a:ext>
                  </a:extLst>
                </p14:cNvPr>
                <p14:cNvContentPartPr/>
                <p14:nvPr/>
              </p14:nvContentPartPr>
              <p14:xfrm>
                <a:off x="11324781" y="552324"/>
                <a:ext cx="19440" cy="17640"/>
              </p14:xfrm>
            </p:contentPart>
          </mc:Choice>
          <mc:Fallback xmlns="">
            <p:pic>
              <p:nvPicPr>
                <p:cNvPr id="42" name="Ink 41">
                  <a:extLst>
                    <a:ext uri="{FF2B5EF4-FFF2-40B4-BE49-F238E27FC236}">
                      <a16:creationId xmlns:a16="http://schemas.microsoft.com/office/drawing/2014/main" id="{EC8B3F79-6564-65B1-F90D-9597C83FE063}"/>
                    </a:ext>
                  </a:extLst>
                </p:cNvPr>
                <p:cNvPicPr/>
                <p:nvPr/>
              </p:nvPicPr>
              <p:blipFill>
                <a:blip r:embed="rId75"/>
                <a:stretch>
                  <a:fillRect/>
                </a:stretch>
              </p:blipFill>
              <p:spPr>
                <a:xfrm>
                  <a:off x="11306781" y="534684"/>
                  <a:ext cx="55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7520C9F1-ADD6-A374-E6E2-5C69F84E7D9C}"/>
                    </a:ext>
                  </a:extLst>
                </p14:cNvPr>
                <p14:cNvContentPartPr/>
                <p14:nvPr/>
              </p14:nvContentPartPr>
              <p14:xfrm>
                <a:off x="11414781" y="288084"/>
                <a:ext cx="220320" cy="265320"/>
              </p14:xfrm>
            </p:contentPart>
          </mc:Choice>
          <mc:Fallback xmlns="">
            <p:pic>
              <p:nvPicPr>
                <p:cNvPr id="43" name="Ink 42">
                  <a:extLst>
                    <a:ext uri="{FF2B5EF4-FFF2-40B4-BE49-F238E27FC236}">
                      <a16:creationId xmlns:a16="http://schemas.microsoft.com/office/drawing/2014/main" id="{7520C9F1-ADD6-A374-E6E2-5C69F84E7D9C}"/>
                    </a:ext>
                  </a:extLst>
                </p:cNvPr>
                <p:cNvPicPr/>
                <p:nvPr/>
              </p:nvPicPr>
              <p:blipFill>
                <a:blip r:embed="rId77"/>
                <a:stretch>
                  <a:fillRect/>
                </a:stretch>
              </p:blipFill>
              <p:spPr>
                <a:xfrm>
                  <a:off x="11397141" y="270444"/>
                  <a:ext cx="2559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C95BE161-863A-31E3-3450-37C3762EB4B2}"/>
                    </a:ext>
                  </a:extLst>
                </p14:cNvPr>
                <p14:cNvContentPartPr/>
                <p14:nvPr/>
              </p14:nvContentPartPr>
              <p14:xfrm>
                <a:off x="11588661" y="218964"/>
                <a:ext cx="164520" cy="219960"/>
              </p14:xfrm>
            </p:contentPart>
          </mc:Choice>
          <mc:Fallback xmlns="">
            <p:pic>
              <p:nvPicPr>
                <p:cNvPr id="44" name="Ink 43">
                  <a:extLst>
                    <a:ext uri="{FF2B5EF4-FFF2-40B4-BE49-F238E27FC236}">
                      <a16:creationId xmlns:a16="http://schemas.microsoft.com/office/drawing/2014/main" id="{C95BE161-863A-31E3-3450-37C3762EB4B2}"/>
                    </a:ext>
                  </a:extLst>
                </p:cNvPr>
                <p:cNvPicPr/>
                <p:nvPr/>
              </p:nvPicPr>
              <p:blipFill>
                <a:blip r:embed="rId79"/>
                <a:stretch>
                  <a:fillRect/>
                </a:stretch>
              </p:blipFill>
              <p:spPr>
                <a:xfrm>
                  <a:off x="11570661" y="200964"/>
                  <a:ext cx="200160" cy="25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78F0AA8D-D7EF-23A9-84BF-25BDFBC4DD4F}"/>
                  </a:ext>
                </a:extLst>
              </p14:cNvPr>
              <p14:cNvContentPartPr/>
              <p14:nvPr/>
            </p14:nvContentPartPr>
            <p14:xfrm>
              <a:off x="8775981" y="589764"/>
              <a:ext cx="347040" cy="424080"/>
            </p14:xfrm>
          </p:contentPart>
        </mc:Choice>
        <mc:Fallback xmlns="">
          <p:pic>
            <p:nvPicPr>
              <p:cNvPr id="46" name="Ink 45">
                <a:extLst>
                  <a:ext uri="{FF2B5EF4-FFF2-40B4-BE49-F238E27FC236}">
                    <a16:creationId xmlns:a16="http://schemas.microsoft.com/office/drawing/2014/main" id="{78F0AA8D-D7EF-23A9-84BF-25BDFBC4DD4F}"/>
                  </a:ext>
                </a:extLst>
              </p:cNvPr>
              <p:cNvPicPr/>
              <p:nvPr/>
            </p:nvPicPr>
            <p:blipFill>
              <a:blip r:embed="rId81"/>
              <a:stretch>
                <a:fillRect/>
              </a:stretch>
            </p:blipFill>
            <p:spPr>
              <a:xfrm>
                <a:off x="8757981" y="572124"/>
                <a:ext cx="382680" cy="459720"/>
              </a:xfrm>
              <a:prstGeom prst="rect">
                <a:avLst/>
              </a:prstGeom>
            </p:spPr>
          </p:pic>
        </mc:Fallback>
      </mc:AlternateContent>
    </p:spTree>
    <p:extLst>
      <p:ext uri="{BB962C8B-B14F-4D97-AF65-F5344CB8AC3E}">
        <p14:creationId xmlns:p14="http://schemas.microsoft.com/office/powerpoint/2010/main" val="4086793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3836"/>
            <a:ext cx="10109842" cy="5480975"/>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2126" y="342941"/>
            <a:ext cx="9272875" cy="4832092"/>
          </a:xfrm>
          <a:prstGeom prst="rect">
            <a:avLst/>
          </a:prstGeom>
          <a:noFill/>
        </p:spPr>
        <p:txBody>
          <a:bodyPr wrap="square" rtlCol="0">
            <a:spAutoFit/>
          </a:bodyPr>
          <a:lstStyle/>
          <a:p>
            <a:r>
              <a:rPr lang="en-US" sz="2800" b="1">
                <a:solidFill>
                  <a:srgbClr val="FFC000"/>
                </a:solidFill>
                <a:cs typeface="+mj-cs"/>
              </a:rPr>
              <a:t>Tanya, Part IV; Iggeret HaKodesh 32:1</a:t>
            </a:r>
          </a:p>
          <a:p>
            <a:r>
              <a:rPr lang="en-US" sz="2800">
                <a:solidFill>
                  <a:srgbClr val="FFC000"/>
                </a:solidFill>
                <a:cs typeface="+mj-cs"/>
              </a:rPr>
              <a:t>THIRTY-TWO. May the L–rd bless their substance, and may the work of their hand be acceptable, *Par. </a:t>
            </a:r>
            <a:r>
              <a:rPr lang="en-US" sz="2800">
                <a:solidFill>
                  <a:srgbClr val="00B0F0"/>
                </a:solidFill>
                <a:cs typeface="+mj-cs"/>
              </a:rPr>
              <a:t>Deuteronomy 33:11</a:t>
            </a:r>
            <a:r>
              <a:rPr lang="en-US" sz="2800">
                <a:solidFill>
                  <a:srgbClr val="FFC000"/>
                </a:solidFill>
                <a:cs typeface="+mj-cs"/>
              </a:rPr>
              <a:t>. that they may be accepted before the L–rd at all times. *Par. </a:t>
            </a:r>
            <a:r>
              <a:rPr lang="en-US" sz="2800">
                <a:solidFill>
                  <a:srgbClr val="00B0F0"/>
                </a:solidFill>
                <a:cs typeface="+mj-cs"/>
              </a:rPr>
              <a:t>Exodus 28:38</a:t>
            </a:r>
            <a:r>
              <a:rPr lang="en-US" sz="2800">
                <a:solidFill>
                  <a:srgbClr val="FFC000"/>
                </a:solidFill>
                <a:cs typeface="+mj-cs"/>
              </a:rPr>
              <a:t>. So may the L–rd give and do so yet further to encourage them among the valiant. *Par. </a:t>
            </a:r>
            <a:r>
              <a:rPr lang="en-US" sz="2800">
                <a:solidFill>
                  <a:srgbClr val="00B0F0"/>
                </a:solidFill>
                <a:cs typeface="+mj-cs"/>
              </a:rPr>
              <a:t>Amos 2:16</a:t>
            </a:r>
            <a:r>
              <a:rPr lang="en-US" sz="2800">
                <a:solidFill>
                  <a:srgbClr val="FFC000"/>
                </a:solidFill>
                <a:cs typeface="+mj-cs"/>
              </a:rPr>
              <a:t>. And he who is noble should ever persist by noble things, *Par. </a:t>
            </a:r>
            <a:r>
              <a:rPr lang="en-US" sz="2800">
                <a:solidFill>
                  <a:srgbClr val="00B0F0"/>
                </a:solidFill>
                <a:cs typeface="+mj-cs"/>
              </a:rPr>
              <a:t>Isaiah 32:8</a:t>
            </a:r>
            <a:r>
              <a:rPr lang="en-US" sz="2800">
                <a:solidFill>
                  <a:srgbClr val="FFC000"/>
                </a:solidFill>
                <a:cs typeface="+mj-cs"/>
              </a:rPr>
              <a:t>. to be great in causing others to do *See below, note 10. in every city and congregation, *Lit., minyan; see above, Epistle 1, note 55. and it will be accounted to him for righteousness (tzedakah). *Par. </a:t>
            </a:r>
            <a:r>
              <a:rPr lang="en-US" sz="2800">
                <a:solidFill>
                  <a:srgbClr val="00B0F0"/>
                </a:solidFill>
                <a:cs typeface="+mj-cs"/>
              </a:rPr>
              <a:t>Psalms 106:31</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FE817048-EF25-279A-1048-ECC24F814095}"/>
              </a:ext>
            </a:extLst>
          </p:cNvPr>
          <p:cNvGrpSpPr/>
          <p:nvPr/>
        </p:nvGrpSpPr>
        <p:grpSpPr>
          <a:xfrm>
            <a:off x="1581381" y="738084"/>
            <a:ext cx="4501080" cy="117720"/>
            <a:chOff x="1581381" y="738084"/>
            <a:chExt cx="4501080" cy="1177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D9BC624-B105-BB0E-4A55-F9BB6D53C749}"/>
                    </a:ext>
                  </a:extLst>
                </p14:cNvPr>
                <p14:cNvContentPartPr/>
                <p14:nvPr/>
              </p14:nvContentPartPr>
              <p14:xfrm>
                <a:off x="1581381" y="754284"/>
                <a:ext cx="738360" cy="54720"/>
              </p14:xfrm>
            </p:contentPart>
          </mc:Choice>
          <mc:Fallback xmlns="">
            <p:pic>
              <p:nvPicPr>
                <p:cNvPr id="2" name="Ink 1">
                  <a:extLst>
                    <a:ext uri="{FF2B5EF4-FFF2-40B4-BE49-F238E27FC236}">
                      <a16:creationId xmlns:a16="http://schemas.microsoft.com/office/drawing/2014/main" id="{FD9BC624-B105-BB0E-4A55-F9BB6D53C749}"/>
                    </a:ext>
                  </a:extLst>
                </p:cNvPr>
                <p:cNvPicPr/>
                <p:nvPr/>
              </p:nvPicPr>
              <p:blipFill>
                <a:blip r:embed="rId5"/>
                <a:stretch>
                  <a:fillRect/>
                </a:stretch>
              </p:blipFill>
              <p:spPr>
                <a:xfrm>
                  <a:off x="1563381" y="736284"/>
                  <a:ext cx="774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896E62D-E006-49B0-CF82-ADEEFB56DF3B}"/>
                    </a:ext>
                  </a:extLst>
                </p14:cNvPr>
                <p14:cNvContentPartPr/>
                <p14:nvPr/>
              </p14:nvContentPartPr>
              <p14:xfrm>
                <a:off x="2856861" y="830244"/>
                <a:ext cx="795240" cy="25560"/>
              </p14:xfrm>
            </p:contentPart>
          </mc:Choice>
          <mc:Fallback xmlns="">
            <p:pic>
              <p:nvPicPr>
                <p:cNvPr id="4" name="Ink 3">
                  <a:extLst>
                    <a:ext uri="{FF2B5EF4-FFF2-40B4-BE49-F238E27FC236}">
                      <a16:creationId xmlns:a16="http://schemas.microsoft.com/office/drawing/2014/main" id="{1896E62D-E006-49B0-CF82-ADEEFB56DF3B}"/>
                    </a:ext>
                  </a:extLst>
                </p:cNvPr>
                <p:cNvPicPr/>
                <p:nvPr/>
              </p:nvPicPr>
              <p:blipFill>
                <a:blip r:embed="rId7"/>
                <a:stretch>
                  <a:fillRect/>
                </a:stretch>
              </p:blipFill>
              <p:spPr>
                <a:xfrm>
                  <a:off x="2839221" y="812244"/>
                  <a:ext cx="830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6C6F107-E829-0201-7313-1283B2121361}"/>
                    </a:ext>
                  </a:extLst>
                </p14:cNvPr>
                <p14:cNvContentPartPr/>
                <p14:nvPr/>
              </p14:nvContentPartPr>
              <p14:xfrm>
                <a:off x="4089141" y="810804"/>
                <a:ext cx="979560" cy="26280"/>
              </p14:xfrm>
            </p:contentPart>
          </mc:Choice>
          <mc:Fallback xmlns="">
            <p:pic>
              <p:nvPicPr>
                <p:cNvPr id="5" name="Ink 4">
                  <a:extLst>
                    <a:ext uri="{FF2B5EF4-FFF2-40B4-BE49-F238E27FC236}">
                      <a16:creationId xmlns:a16="http://schemas.microsoft.com/office/drawing/2014/main" id="{86C6F107-E829-0201-7313-1283B2121361}"/>
                    </a:ext>
                  </a:extLst>
                </p:cNvPr>
                <p:cNvPicPr/>
                <p:nvPr/>
              </p:nvPicPr>
              <p:blipFill>
                <a:blip r:embed="rId9"/>
                <a:stretch>
                  <a:fillRect/>
                </a:stretch>
              </p:blipFill>
              <p:spPr>
                <a:xfrm>
                  <a:off x="4071141" y="793164"/>
                  <a:ext cx="10152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F0EEE23-82CD-038F-9D33-A9256E9CC071}"/>
                    </a:ext>
                  </a:extLst>
                </p14:cNvPr>
                <p14:cNvContentPartPr/>
                <p14:nvPr/>
              </p14:nvContentPartPr>
              <p14:xfrm>
                <a:off x="5520861" y="775524"/>
                <a:ext cx="271080" cy="20160"/>
              </p14:xfrm>
            </p:contentPart>
          </mc:Choice>
          <mc:Fallback xmlns="">
            <p:pic>
              <p:nvPicPr>
                <p:cNvPr id="7" name="Ink 6">
                  <a:extLst>
                    <a:ext uri="{FF2B5EF4-FFF2-40B4-BE49-F238E27FC236}">
                      <a16:creationId xmlns:a16="http://schemas.microsoft.com/office/drawing/2014/main" id="{1F0EEE23-82CD-038F-9D33-A9256E9CC071}"/>
                    </a:ext>
                  </a:extLst>
                </p:cNvPr>
                <p:cNvPicPr/>
                <p:nvPr/>
              </p:nvPicPr>
              <p:blipFill>
                <a:blip r:embed="rId11"/>
                <a:stretch>
                  <a:fillRect/>
                </a:stretch>
              </p:blipFill>
              <p:spPr>
                <a:xfrm>
                  <a:off x="5502861" y="757884"/>
                  <a:ext cx="3067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ACC3E30B-2CBB-C372-32C9-D8F466B46FE3}"/>
                    </a:ext>
                  </a:extLst>
                </p14:cNvPr>
                <p14:cNvContentPartPr/>
                <p14:nvPr/>
              </p14:nvContentPartPr>
              <p14:xfrm>
                <a:off x="6027381" y="738084"/>
                <a:ext cx="55080" cy="12240"/>
              </p14:xfrm>
            </p:contentPart>
          </mc:Choice>
          <mc:Fallback xmlns="">
            <p:pic>
              <p:nvPicPr>
                <p:cNvPr id="9" name="Ink 8">
                  <a:extLst>
                    <a:ext uri="{FF2B5EF4-FFF2-40B4-BE49-F238E27FC236}">
                      <a16:creationId xmlns:a16="http://schemas.microsoft.com/office/drawing/2014/main" id="{ACC3E30B-2CBB-C372-32C9-D8F466B46FE3}"/>
                    </a:ext>
                  </a:extLst>
                </p:cNvPr>
                <p:cNvPicPr/>
                <p:nvPr/>
              </p:nvPicPr>
              <p:blipFill>
                <a:blip r:embed="rId13"/>
                <a:stretch>
                  <a:fillRect/>
                </a:stretch>
              </p:blipFill>
              <p:spPr>
                <a:xfrm>
                  <a:off x="6009381" y="720084"/>
                  <a:ext cx="9072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1A3DF89-5452-2D28-8B07-5E73B499C6B6}"/>
                  </a:ext>
                </a:extLst>
              </p14:cNvPr>
              <p14:cNvContentPartPr/>
              <p14:nvPr/>
            </p14:nvContentPartPr>
            <p14:xfrm>
              <a:off x="1053621" y="1633044"/>
              <a:ext cx="68760" cy="12960"/>
            </p14:xfrm>
          </p:contentPart>
        </mc:Choice>
        <mc:Fallback xmlns="">
          <p:pic>
            <p:nvPicPr>
              <p:cNvPr id="12" name="Ink 11">
                <a:extLst>
                  <a:ext uri="{FF2B5EF4-FFF2-40B4-BE49-F238E27FC236}">
                    <a16:creationId xmlns:a16="http://schemas.microsoft.com/office/drawing/2014/main" id="{51A3DF89-5452-2D28-8B07-5E73B499C6B6}"/>
                  </a:ext>
                </a:extLst>
              </p:cNvPr>
              <p:cNvPicPr/>
              <p:nvPr/>
            </p:nvPicPr>
            <p:blipFill>
              <a:blip r:embed="rId15"/>
              <a:stretch>
                <a:fillRect/>
              </a:stretch>
            </p:blipFill>
            <p:spPr>
              <a:xfrm>
                <a:off x="1035981" y="1615404"/>
                <a:ext cx="104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EBE8F3B4-D052-23E8-CF86-B9765D81805B}"/>
                  </a:ext>
                </a:extLst>
              </p14:cNvPr>
              <p14:cNvContentPartPr/>
              <p14:nvPr/>
            </p14:nvContentPartPr>
            <p14:xfrm>
              <a:off x="4450581" y="1622604"/>
              <a:ext cx="33840" cy="2160"/>
            </p14:xfrm>
          </p:contentPart>
        </mc:Choice>
        <mc:Fallback xmlns="">
          <p:pic>
            <p:nvPicPr>
              <p:cNvPr id="13" name="Ink 12">
                <a:extLst>
                  <a:ext uri="{FF2B5EF4-FFF2-40B4-BE49-F238E27FC236}">
                    <a16:creationId xmlns:a16="http://schemas.microsoft.com/office/drawing/2014/main" id="{EBE8F3B4-D052-23E8-CF86-B9765D81805B}"/>
                  </a:ext>
                </a:extLst>
              </p:cNvPr>
              <p:cNvPicPr/>
              <p:nvPr/>
            </p:nvPicPr>
            <p:blipFill>
              <a:blip r:embed="rId17"/>
              <a:stretch>
                <a:fillRect/>
              </a:stretch>
            </p:blipFill>
            <p:spPr>
              <a:xfrm>
                <a:off x="4432941" y="1604604"/>
                <a:ext cx="69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55691D8-6600-0C34-4B43-451F09310A9E}"/>
                  </a:ext>
                </a:extLst>
              </p14:cNvPr>
              <p14:cNvContentPartPr/>
              <p14:nvPr/>
            </p14:nvContentPartPr>
            <p14:xfrm>
              <a:off x="5102541" y="1641684"/>
              <a:ext cx="9000" cy="19440"/>
            </p14:xfrm>
          </p:contentPart>
        </mc:Choice>
        <mc:Fallback xmlns="">
          <p:pic>
            <p:nvPicPr>
              <p:cNvPr id="14" name="Ink 13">
                <a:extLst>
                  <a:ext uri="{FF2B5EF4-FFF2-40B4-BE49-F238E27FC236}">
                    <a16:creationId xmlns:a16="http://schemas.microsoft.com/office/drawing/2014/main" id="{F55691D8-6600-0C34-4B43-451F09310A9E}"/>
                  </a:ext>
                </a:extLst>
              </p:cNvPr>
              <p:cNvPicPr/>
              <p:nvPr/>
            </p:nvPicPr>
            <p:blipFill>
              <a:blip r:embed="rId19"/>
              <a:stretch>
                <a:fillRect/>
              </a:stretch>
            </p:blipFill>
            <p:spPr>
              <a:xfrm>
                <a:off x="5084901" y="1623684"/>
                <a:ext cx="44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790A4AA-43B2-05F0-D571-FB7CA046CE61}"/>
                  </a:ext>
                </a:extLst>
              </p14:cNvPr>
              <p14:cNvContentPartPr/>
              <p14:nvPr/>
            </p14:nvContentPartPr>
            <p14:xfrm>
              <a:off x="8363781" y="2948844"/>
              <a:ext cx="803160" cy="53640"/>
            </p14:xfrm>
          </p:contentPart>
        </mc:Choice>
        <mc:Fallback xmlns="">
          <p:pic>
            <p:nvPicPr>
              <p:cNvPr id="15" name="Ink 14">
                <a:extLst>
                  <a:ext uri="{FF2B5EF4-FFF2-40B4-BE49-F238E27FC236}">
                    <a16:creationId xmlns:a16="http://schemas.microsoft.com/office/drawing/2014/main" id="{5790A4AA-43B2-05F0-D571-FB7CA046CE61}"/>
                  </a:ext>
                </a:extLst>
              </p:cNvPr>
              <p:cNvPicPr/>
              <p:nvPr/>
            </p:nvPicPr>
            <p:blipFill>
              <a:blip r:embed="rId21"/>
              <a:stretch>
                <a:fillRect/>
              </a:stretch>
            </p:blipFill>
            <p:spPr>
              <a:xfrm>
                <a:off x="8346141" y="2931204"/>
                <a:ext cx="838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FF86B13-9450-F7C4-CBEE-2F8BDED52F18}"/>
                  </a:ext>
                </a:extLst>
              </p14:cNvPr>
              <p14:cNvContentPartPr/>
              <p14:nvPr/>
            </p14:nvContentPartPr>
            <p14:xfrm>
              <a:off x="1008981" y="3290124"/>
              <a:ext cx="8212680" cy="160920"/>
            </p14:xfrm>
          </p:contentPart>
        </mc:Choice>
        <mc:Fallback xmlns="">
          <p:pic>
            <p:nvPicPr>
              <p:cNvPr id="16" name="Ink 15">
                <a:extLst>
                  <a:ext uri="{FF2B5EF4-FFF2-40B4-BE49-F238E27FC236}">
                    <a16:creationId xmlns:a16="http://schemas.microsoft.com/office/drawing/2014/main" id="{9FF86B13-9450-F7C4-CBEE-2F8BDED52F18}"/>
                  </a:ext>
                </a:extLst>
              </p:cNvPr>
              <p:cNvPicPr/>
              <p:nvPr/>
            </p:nvPicPr>
            <p:blipFill>
              <a:blip r:embed="rId23"/>
              <a:stretch>
                <a:fillRect/>
              </a:stretch>
            </p:blipFill>
            <p:spPr>
              <a:xfrm>
                <a:off x="990981" y="3272484"/>
                <a:ext cx="8248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F2AC5A9-B10C-2F1C-5809-DE571C822350}"/>
                  </a:ext>
                </a:extLst>
              </p14:cNvPr>
              <p14:cNvContentPartPr/>
              <p14:nvPr/>
            </p14:nvContentPartPr>
            <p14:xfrm>
              <a:off x="635065" y="3760299"/>
              <a:ext cx="466200" cy="40320"/>
            </p14:xfrm>
          </p:contentPart>
        </mc:Choice>
        <mc:Fallback xmlns="">
          <p:pic>
            <p:nvPicPr>
              <p:cNvPr id="17" name="Ink 16">
                <a:extLst>
                  <a:ext uri="{FF2B5EF4-FFF2-40B4-BE49-F238E27FC236}">
                    <a16:creationId xmlns:a16="http://schemas.microsoft.com/office/drawing/2014/main" id="{9F2AC5A9-B10C-2F1C-5809-DE571C822350}"/>
                  </a:ext>
                </a:extLst>
              </p:cNvPr>
              <p:cNvPicPr/>
              <p:nvPr/>
            </p:nvPicPr>
            <p:blipFill>
              <a:blip r:embed="rId25"/>
              <a:stretch>
                <a:fillRect/>
              </a:stretch>
            </p:blipFill>
            <p:spPr>
              <a:xfrm>
                <a:off x="617065" y="3742659"/>
                <a:ext cx="501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7B53FC0-1560-9906-E0B9-83023F0B5F2A}"/>
                  </a:ext>
                </a:extLst>
              </p14:cNvPr>
              <p14:cNvContentPartPr/>
              <p14:nvPr/>
            </p14:nvContentPartPr>
            <p14:xfrm>
              <a:off x="6025345" y="4200219"/>
              <a:ext cx="758160" cy="34920"/>
            </p14:xfrm>
          </p:contentPart>
        </mc:Choice>
        <mc:Fallback xmlns="">
          <p:pic>
            <p:nvPicPr>
              <p:cNvPr id="18" name="Ink 17">
                <a:extLst>
                  <a:ext uri="{FF2B5EF4-FFF2-40B4-BE49-F238E27FC236}">
                    <a16:creationId xmlns:a16="http://schemas.microsoft.com/office/drawing/2014/main" id="{B7B53FC0-1560-9906-E0B9-83023F0B5F2A}"/>
                  </a:ext>
                </a:extLst>
              </p:cNvPr>
              <p:cNvPicPr/>
              <p:nvPr/>
            </p:nvPicPr>
            <p:blipFill>
              <a:blip r:embed="rId27"/>
              <a:stretch>
                <a:fillRect/>
              </a:stretch>
            </p:blipFill>
            <p:spPr>
              <a:xfrm>
                <a:off x="6007345" y="4182579"/>
                <a:ext cx="793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AA38158-B6C1-85A2-9A45-3399386A7F6A}"/>
                  </a:ext>
                </a:extLst>
              </p14:cNvPr>
              <p14:cNvContentPartPr/>
              <p14:nvPr/>
            </p14:nvContentPartPr>
            <p14:xfrm>
              <a:off x="3102865" y="5068179"/>
              <a:ext cx="729720" cy="28080"/>
            </p14:xfrm>
          </p:contentPart>
        </mc:Choice>
        <mc:Fallback xmlns="">
          <p:pic>
            <p:nvPicPr>
              <p:cNvPr id="19" name="Ink 18">
                <a:extLst>
                  <a:ext uri="{FF2B5EF4-FFF2-40B4-BE49-F238E27FC236}">
                    <a16:creationId xmlns:a16="http://schemas.microsoft.com/office/drawing/2014/main" id="{CAA38158-B6C1-85A2-9A45-3399386A7F6A}"/>
                  </a:ext>
                </a:extLst>
              </p:cNvPr>
              <p:cNvPicPr/>
              <p:nvPr/>
            </p:nvPicPr>
            <p:blipFill>
              <a:blip r:embed="rId29"/>
              <a:stretch>
                <a:fillRect/>
              </a:stretch>
            </p:blipFill>
            <p:spPr>
              <a:xfrm>
                <a:off x="3085225" y="5050539"/>
                <a:ext cx="765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0E598E0C-5454-3842-6A2B-19A182B38C80}"/>
                  </a:ext>
                </a:extLst>
              </p14:cNvPr>
              <p14:cNvContentPartPr/>
              <p14:nvPr/>
            </p14:nvContentPartPr>
            <p14:xfrm>
              <a:off x="9351025" y="1384659"/>
              <a:ext cx="198000" cy="125640"/>
            </p14:xfrm>
          </p:contentPart>
        </mc:Choice>
        <mc:Fallback xmlns="">
          <p:pic>
            <p:nvPicPr>
              <p:cNvPr id="20" name="Ink 19">
                <a:extLst>
                  <a:ext uri="{FF2B5EF4-FFF2-40B4-BE49-F238E27FC236}">
                    <a16:creationId xmlns:a16="http://schemas.microsoft.com/office/drawing/2014/main" id="{0E598E0C-5454-3842-6A2B-19A182B38C80}"/>
                  </a:ext>
                </a:extLst>
              </p:cNvPr>
              <p:cNvPicPr/>
              <p:nvPr/>
            </p:nvPicPr>
            <p:blipFill>
              <a:blip r:embed="rId31"/>
              <a:stretch>
                <a:fillRect/>
              </a:stretch>
            </p:blipFill>
            <p:spPr>
              <a:xfrm>
                <a:off x="9333385" y="1366659"/>
                <a:ext cx="233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59113596-C658-E773-513B-4812EBA29988}"/>
                  </a:ext>
                </a:extLst>
              </p14:cNvPr>
              <p14:cNvContentPartPr/>
              <p14:nvPr/>
            </p14:nvContentPartPr>
            <p14:xfrm>
              <a:off x="235825" y="2196099"/>
              <a:ext cx="257760" cy="209160"/>
            </p14:xfrm>
          </p:contentPart>
        </mc:Choice>
        <mc:Fallback xmlns="">
          <p:pic>
            <p:nvPicPr>
              <p:cNvPr id="21" name="Ink 20">
                <a:extLst>
                  <a:ext uri="{FF2B5EF4-FFF2-40B4-BE49-F238E27FC236}">
                    <a16:creationId xmlns:a16="http://schemas.microsoft.com/office/drawing/2014/main" id="{59113596-C658-E773-513B-4812EBA29988}"/>
                  </a:ext>
                </a:extLst>
              </p:cNvPr>
              <p:cNvPicPr/>
              <p:nvPr/>
            </p:nvPicPr>
            <p:blipFill>
              <a:blip r:embed="rId33"/>
              <a:stretch>
                <a:fillRect/>
              </a:stretch>
            </p:blipFill>
            <p:spPr>
              <a:xfrm>
                <a:off x="217825" y="2178099"/>
                <a:ext cx="2934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F4CE0865-F5CB-887B-C124-2584B1A9888B}"/>
                  </a:ext>
                </a:extLst>
              </p14:cNvPr>
              <p14:cNvContentPartPr/>
              <p14:nvPr/>
            </p14:nvContentPartPr>
            <p14:xfrm>
              <a:off x="3712345" y="3366459"/>
              <a:ext cx="3438720" cy="94680"/>
            </p14:xfrm>
          </p:contentPart>
        </mc:Choice>
        <mc:Fallback xmlns="">
          <p:pic>
            <p:nvPicPr>
              <p:cNvPr id="22" name="Ink 21">
                <a:extLst>
                  <a:ext uri="{FF2B5EF4-FFF2-40B4-BE49-F238E27FC236}">
                    <a16:creationId xmlns:a16="http://schemas.microsoft.com/office/drawing/2014/main" id="{F4CE0865-F5CB-887B-C124-2584B1A9888B}"/>
                  </a:ext>
                </a:extLst>
              </p:cNvPr>
              <p:cNvPicPr/>
              <p:nvPr/>
            </p:nvPicPr>
            <p:blipFill>
              <a:blip r:embed="rId35"/>
              <a:stretch>
                <a:fillRect/>
              </a:stretch>
            </p:blipFill>
            <p:spPr>
              <a:xfrm>
                <a:off x="3694705" y="3348459"/>
                <a:ext cx="34743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E4F0AC7A-16E4-0090-C8C5-0CA7FF4FDD17}"/>
                  </a:ext>
                </a:extLst>
              </p14:cNvPr>
              <p14:cNvContentPartPr/>
              <p14:nvPr/>
            </p14:nvContentPartPr>
            <p14:xfrm>
              <a:off x="6246745" y="5103819"/>
              <a:ext cx="807120" cy="79920"/>
            </p14:xfrm>
          </p:contentPart>
        </mc:Choice>
        <mc:Fallback xmlns="">
          <p:pic>
            <p:nvPicPr>
              <p:cNvPr id="23" name="Ink 22">
                <a:extLst>
                  <a:ext uri="{FF2B5EF4-FFF2-40B4-BE49-F238E27FC236}">
                    <a16:creationId xmlns:a16="http://schemas.microsoft.com/office/drawing/2014/main" id="{E4F0AC7A-16E4-0090-C8C5-0CA7FF4FDD17}"/>
                  </a:ext>
                </a:extLst>
              </p:cNvPr>
              <p:cNvPicPr/>
              <p:nvPr/>
            </p:nvPicPr>
            <p:blipFill>
              <a:blip r:embed="rId37"/>
              <a:stretch>
                <a:fillRect/>
              </a:stretch>
            </p:blipFill>
            <p:spPr>
              <a:xfrm>
                <a:off x="6229105" y="5086179"/>
                <a:ext cx="842760" cy="115560"/>
              </a:xfrm>
              <a:prstGeom prst="rect">
                <a:avLst/>
              </a:prstGeom>
            </p:spPr>
          </p:pic>
        </mc:Fallback>
      </mc:AlternateContent>
    </p:spTree>
    <p:extLst>
      <p:ext uri="{BB962C8B-B14F-4D97-AF65-F5344CB8AC3E}">
        <p14:creationId xmlns:p14="http://schemas.microsoft.com/office/powerpoint/2010/main" val="2424996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3836"/>
            <a:ext cx="10109842" cy="638310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8483" y="251406"/>
            <a:ext cx="9272875" cy="5893921"/>
          </a:xfrm>
          <a:prstGeom prst="rect">
            <a:avLst/>
          </a:prstGeom>
          <a:noFill/>
        </p:spPr>
        <p:txBody>
          <a:bodyPr wrap="square" rtlCol="0">
            <a:spAutoFit/>
          </a:bodyPr>
          <a:lstStyle/>
          <a:p>
            <a:r>
              <a:rPr lang="en-US" sz="2800" b="1">
                <a:solidFill>
                  <a:srgbClr val="FFC000"/>
                </a:solidFill>
                <a:cs typeface="+mj-cs"/>
              </a:rPr>
              <a:t>Romans 3:21–26  </a:t>
            </a:r>
          </a:p>
          <a:p>
            <a:r>
              <a:rPr lang="en-US" sz="2100">
                <a:solidFill>
                  <a:srgbClr val="FFC000"/>
                </a:solidFill>
                <a:cs typeface="+mj-cs"/>
              </a:rPr>
              <a:t>3:21 But now the righteousness of God without the law is manifested, being witnessed by the law and the prophets; 3:22 Even the righteousness of God which is by faith of Jesus Christ unto all and upon all them that believe: for there is no difference: 3:23 For all have sinned, and come short of the glory of God; 3:24 Being justified freely by his grace through the redemption that is in Christ Jesus: 3:25 Whom God hath set forth to be a propitiation through faith in his blood, to declare his righteousness for the remission of sins that are past, through the forbearance of God; 3:26 To declare, I say, at this time his righteousness: that he might be just, and the justifier of him which believeth in Jesus. (KJV </a:t>
            </a:r>
            <a:r>
              <a:rPr lang="en-US" sz="2000">
                <a:solidFill>
                  <a:srgbClr val="00B0F0"/>
                </a:solidFill>
                <a:cs typeface="+mj-cs"/>
              </a:rPr>
              <a:t>21 </a:t>
            </a:r>
            <a:r>
              <a:rPr lang="el-GR" sz="2000">
                <a:solidFill>
                  <a:srgbClr val="00B0F0"/>
                </a:solidFill>
                <a:cs typeface="+mj-cs"/>
              </a:rPr>
              <a:t>Νυνὶ δὲ χωρὶς νόμου δικαιοσύνη θεοῦ πεφανέρωται μαρτυρουμένη ὑπὸ τοῦ νόμου καὶ τῶν προφητῶν*, 22 δικαιοσύνη δὲ θεοῦ διὰ πίστεως °Ἰησοῦ Χριστοῦ ⸂εἰς πάντας⸃ τοὺς πιστεύοντας*. οὐ γάρ ἐστιν διαστολή, 23 πάντες γὰρ ἥμαρτον καὶ ὑστεροῦνται τῆς δόξης τοῦ θεοῦ* 24 δικαιούμενοι δωρεὰν τῇ αὐτοῦ χάριτι διὰ τῆς ἀπολυτρώσεως τῆς ἐν Χριστῷ Ἰησοῦ·* 25 ὃν προέθετο ὁ θεὸς ἱλαστήριον ⸂διὰ [τῆς] πίστεως⸃ ἐν τῷ αὐτοῦ αἵματι εἰς ἔνδειξιν τῆς δικαιοσύνης αὐτοῦ διὰ τὴν πάρεσιν τῶν προγεγονότων ἁμαρτημάτων* 26 ἐν τῇ ἀνοχῇ τοῦ θεοῦ, πρὸς τὴν ἔνδειξιν τῆς δικαιοσύνης αὐτοῦ ἐν τῷ νῦν καιρῷ, εἰς τὸ εἶναι αὐτὸν δίκαιον °καὶ δικαιοῦντα τὸν ἐκ πίστεως ⸀Ἰησοῦ</a:t>
            </a:r>
            <a:r>
              <a:rPr lang="el-GR"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94BFF78-BF63-29D3-05DC-CB392417C31B}"/>
                  </a:ext>
                </a:extLst>
              </p14:cNvPr>
              <p14:cNvContentPartPr/>
              <p14:nvPr/>
            </p14:nvContentPartPr>
            <p14:xfrm>
              <a:off x="8062945" y="1054539"/>
              <a:ext cx="549720" cy="35640"/>
            </p14:xfrm>
          </p:contentPart>
        </mc:Choice>
        <mc:Fallback xmlns="">
          <p:pic>
            <p:nvPicPr>
              <p:cNvPr id="2" name="Ink 1">
                <a:extLst>
                  <a:ext uri="{FF2B5EF4-FFF2-40B4-BE49-F238E27FC236}">
                    <a16:creationId xmlns:a16="http://schemas.microsoft.com/office/drawing/2014/main" id="{A94BFF78-BF63-29D3-05DC-CB392417C31B}"/>
                  </a:ext>
                </a:extLst>
              </p:cNvPr>
              <p:cNvPicPr/>
              <p:nvPr/>
            </p:nvPicPr>
            <p:blipFill>
              <a:blip r:embed="rId5"/>
              <a:stretch>
                <a:fillRect/>
              </a:stretch>
            </p:blipFill>
            <p:spPr>
              <a:xfrm>
                <a:off x="8045305" y="1036539"/>
                <a:ext cx="585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EC57D03-CDCC-7ADB-7F1C-C1B6A1BE5D87}"/>
                  </a:ext>
                </a:extLst>
              </p14:cNvPr>
              <p14:cNvContentPartPr/>
              <p14:nvPr/>
            </p14:nvContentPartPr>
            <p14:xfrm>
              <a:off x="692665" y="1350459"/>
              <a:ext cx="3851640" cy="85320"/>
            </p14:xfrm>
          </p:contentPart>
        </mc:Choice>
        <mc:Fallback xmlns="">
          <p:pic>
            <p:nvPicPr>
              <p:cNvPr id="4" name="Ink 3">
                <a:extLst>
                  <a:ext uri="{FF2B5EF4-FFF2-40B4-BE49-F238E27FC236}">
                    <a16:creationId xmlns:a16="http://schemas.microsoft.com/office/drawing/2014/main" id="{FEC57D03-CDCC-7ADB-7F1C-C1B6A1BE5D87}"/>
                  </a:ext>
                </a:extLst>
              </p:cNvPr>
              <p:cNvPicPr/>
              <p:nvPr/>
            </p:nvPicPr>
            <p:blipFill>
              <a:blip r:embed="rId7"/>
              <a:stretch>
                <a:fillRect/>
              </a:stretch>
            </p:blipFill>
            <p:spPr>
              <a:xfrm>
                <a:off x="674665" y="1332819"/>
                <a:ext cx="3887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703DF2E-0DAF-4AF9-A97E-7EBD7C5740FF}"/>
                  </a:ext>
                </a:extLst>
              </p14:cNvPr>
              <p14:cNvContentPartPr/>
              <p14:nvPr/>
            </p14:nvContentPartPr>
            <p14:xfrm>
              <a:off x="4494985" y="2625939"/>
              <a:ext cx="718560" cy="46080"/>
            </p14:xfrm>
          </p:contentPart>
        </mc:Choice>
        <mc:Fallback xmlns="">
          <p:pic>
            <p:nvPicPr>
              <p:cNvPr id="5" name="Ink 4">
                <a:extLst>
                  <a:ext uri="{FF2B5EF4-FFF2-40B4-BE49-F238E27FC236}">
                    <a16:creationId xmlns:a16="http://schemas.microsoft.com/office/drawing/2014/main" id="{A703DF2E-0DAF-4AF9-A97E-7EBD7C5740FF}"/>
                  </a:ext>
                </a:extLst>
              </p:cNvPr>
              <p:cNvPicPr/>
              <p:nvPr/>
            </p:nvPicPr>
            <p:blipFill>
              <a:blip r:embed="rId9"/>
              <a:stretch>
                <a:fillRect/>
              </a:stretch>
            </p:blipFill>
            <p:spPr>
              <a:xfrm>
                <a:off x="4476985" y="2607939"/>
                <a:ext cx="754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BAD91E9-157D-A721-52F8-B65D2CB05356}"/>
                  </a:ext>
                </a:extLst>
              </p14:cNvPr>
              <p14:cNvContentPartPr/>
              <p14:nvPr/>
            </p14:nvContentPartPr>
            <p14:xfrm>
              <a:off x="5920585" y="2622339"/>
              <a:ext cx="776160" cy="31320"/>
            </p14:xfrm>
          </p:contentPart>
        </mc:Choice>
        <mc:Fallback xmlns="">
          <p:pic>
            <p:nvPicPr>
              <p:cNvPr id="7" name="Ink 6">
                <a:extLst>
                  <a:ext uri="{FF2B5EF4-FFF2-40B4-BE49-F238E27FC236}">
                    <a16:creationId xmlns:a16="http://schemas.microsoft.com/office/drawing/2014/main" id="{5BAD91E9-157D-A721-52F8-B65D2CB05356}"/>
                  </a:ext>
                </a:extLst>
              </p:cNvPr>
              <p:cNvPicPr/>
              <p:nvPr/>
            </p:nvPicPr>
            <p:blipFill>
              <a:blip r:embed="rId11"/>
              <a:stretch>
                <a:fillRect/>
              </a:stretch>
            </p:blipFill>
            <p:spPr>
              <a:xfrm>
                <a:off x="5902585" y="2604699"/>
                <a:ext cx="811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D5C369C-165A-1345-0A86-CFB388D8E335}"/>
                  </a:ext>
                </a:extLst>
              </p14:cNvPr>
              <p14:cNvContentPartPr/>
              <p14:nvPr/>
            </p14:nvContentPartPr>
            <p14:xfrm>
              <a:off x="7718785" y="2645379"/>
              <a:ext cx="447120" cy="17280"/>
            </p14:xfrm>
          </p:contentPart>
        </mc:Choice>
        <mc:Fallback xmlns="">
          <p:pic>
            <p:nvPicPr>
              <p:cNvPr id="9" name="Ink 8">
                <a:extLst>
                  <a:ext uri="{FF2B5EF4-FFF2-40B4-BE49-F238E27FC236}">
                    <a16:creationId xmlns:a16="http://schemas.microsoft.com/office/drawing/2014/main" id="{7D5C369C-165A-1345-0A86-CFB388D8E335}"/>
                  </a:ext>
                </a:extLst>
              </p:cNvPr>
              <p:cNvPicPr/>
              <p:nvPr/>
            </p:nvPicPr>
            <p:blipFill>
              <a:blip r:embed="rId13"/>
              <a:stretch>
                <a:fillRect/>
              </a:stretch>
            </p:blipFill>
            <p:spPr>
              <a:xfrm>
                <a:off x="7701145" y="2627379"/>
                <a:ext cx="482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08C695D-FECA-54C3-33F0-C867313EFD70}"/>
                  </a:ext>
                </a:extLst>
              </p14:cNvPr>
              <p14:cNvContentPartPr/>
              <p14:nvPr/>
            </p14:nvContentPartPr>
            <p14:xfrm>
              <a:off x="8862145" y="2667339"/>
              <a:ext cx="337320" cy="9000"/>
            </p14:xfrm>
          </p:contentPart>
        </mc:Choice>
        <mc:Fallback xmlns="">
          <p:pic>
            <p:nvPicPr>
              <p:cNvPr id="11" name="Ink 10">
                <a:extLst>
                  <a:ext uri="{FF2B5EF4-FFF2-40B4-BE49-F238E27FC236}">
                    <a16:creationId xmlns:a16="http://schemas.microsoft.com/office/drawing/2014/main" id="{108C695D-FECA-54C3-33F0-C867313EFD70}"/>
                  </a:ext>
                </a:extLst>
              </p:cNvPr>
              <p:cNvPicPr/>
              <p:nvPr/>
            </p:nvPicPr>
            <p:blipFill>
              <a:blip r:embed="rId15"/>
              <a:stretch>
                <a:fillRect/>
              </a:stretch>
            </p:blipFill>
            <p:spPr>
              <a:xfrm>
                <a:off x="8844145" y="2649699"/>
                <a:ext cx="372960" cy="44640"/>
              </a:xfrm>
              <a:prstGeom prst="rect">
                <a:avLst/>
              </a:prstGeom>
            </p:spPr>
          </p:pic>
        </mc:Fallback>
      </mc:AlternateContent>
      <p:grpSp>
        <p:nvGrpSpPr>
          <p:cNvPr id="16" name="Group 15">
            <a:extLst>
              <a:ext uri="{FF2B5EF4-FFF2-40B4-BE49-F238E27FC236}">
                <a16:creationId xmlns:a16="http://schemas.microsoft.com/office/drawing/2014/main" id="{BE8E94C0-CA43-B883-8852-BA7A5C3DD8CA}"/>
              </a:ext>
            </a:extLst>
          </p:cNvPr>
          <p:cNvGrpSpPr/>
          <p:nvPr/>
        </p:nvGrpSpPr>
        <p:grpSpPr>
          <a:xfrm>
            <a:off x="1017385" y="2943459"/>
            <a:ext cx="5290560" cy="84600"/>
            <a:chOff x="1017385" y="2943459"/>
            <a:chExt cx="5290560" cy="8460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D4C7600-1D17-EFE2-D177-1BFB3198DCD1}"/>
                    </a:ext>
                  </a:extLst>
                </p14:cNvPr>
                <p14:cNvContentPartPr/>
                <p14:nvPr/>
              </p14:nvContentPartPr>
              <p14:xfrm>
                <a:off x="1017385" y="2943459"/>
                <a:ext cx="1613880" cy="84600"/>
              </p14:xfrm>
            </p:contentPart>
          </mc:Choice>
          <mc:Fallback xmlns="">
            <p:pic>
              <p:nvPicPr>
                <p:cNvPr id="12" name="Ink 11">
                  <a:extLst>
                    <a:ext uri="{FF2B5EF4-FFF2-40B4-BE49-F238E27FC236}">
                      <a16:creationId xmlns:a16="http://schemas.microsoft.com/office/drawing/2014/main" id="{BD4C7600-1D17-EFE2-D177-1BFB3198DCD1}"/>
                    </a:ext>
                  </a:extLst>
                </p:cNvPr>
                <p:cNvPicPr/>
                <p:nvPr/>
              </p:nvPicPr>
              <p:blipFill>
                <a:blip r:embed="rId17"/>
                <a:stretch>
                  <a:fillRect/>
                </a:stretch>
              </p:blipFill>
              <p:spPr>
                <a:xfrm>
                  <a:off x="999745" y="2925459"/>
                  <a:ext cx="1649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149D9334-F32E-367E-EA4B-B053FB3F9C0C}"/>
                    </a:ext>
                  </a:extLst>
                </p14:cNvPr>
                <p14:cNvContentPartPr/>
                <p14:nvPr/>
              </p14:nvContentPartPr>
              <p14:xfrm>
                <a:off x="3600385" y="2991699"/>
                <a:ext cx="795960" cy="20880"/>
              </p14:xfrm>
            </p:contentPart>
          </mc:Choice>
          <mc:Fallback xmlns="">
            <p:pic>
              <p:nvPicPr>
                <p:cNvPr id="13" name="Ink 12">
                  <a:extLst>
                    <a:ext uri="{FF2B5EF4-FFF2-40B4-BE49-F238E27FC236}">
                      <a16:creationId xmlns:a16="http://schemas.microsoft.com/office/drawing/2014/main" id="{149D9334-F32E-367E-EA4B-B053FB3F9C0C}"/>
                    </a:ext>
                  </a:extLst>
                </p:cNvPr>
                <p:cNvPicPr/>
                <p:nvPr/>
              </p:nvPicPr>
              <p:blipFill>
                <a:blip r:embed="rId19"/>
                <a:stretch>
                  <a:fillRect/>
                </a:stretch>
              </p:blipFill>
              <p:spPr>
                <a:xfrm>
                  <a:off x="3582385" y="2973699"/>
                  <a:ext cx="831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31B74095-5C19-8177-0FA9-7B29268ECADC}"/>
                    </a:ext>
                  </a:extLst>
                </p14:cNvPr>
                <p14:cNvContentPartPr/>
                <p14:nvPr/>
              </p14:nvContentPartPr>
              <p14:xfrm>
                <a:off x="5037145" y="2974059"/>
                <a:ext cx="1270800" cy="39240"/>
              </p14:xfrm>
            </p:contentPart>
          </mc:Choice>
          <mc:Fallback xmlns="">
            <p:pic>
              <p:nvPicPr>
                <p:cNvPr id="14" name="Ink 13">
                  <a:extLst>
                    <a:ext uri="{FF2B5EF4-FFF2-40B4-BE49-F238E27FC236}">
                      <a16:creationId xmlns:a16="http://schemas.microsoft.com/office/drawing/2014/main" id="{31B74095-5C19-8177-0FA9-7B29268ECADC}"/>
                    </a:ext>
                  </a:extLst>
                </p:cNvPr>
                <p:cNvPicPr/>
                <p:nvPr/>
              </p:nvPicPr>
              <p:blipFill>
                <a:blip r:embed="rId21"/>
                <a:stretch>
                  <a:fillRect/>
                </a:stretch>
              </p:blipFill>
              <p:spPr>
                <a:xfrm>
                  <a:off x="5019505" y="2956419"/>
                  <a:ext cx="130644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A514CFC-FCBB-D232-82E3-86DB1772D47C}"/>
                  </a:ext>
                </a:extLst>
              </p14:cNvPr>
              <p14:cNvContentPartPr/>
              <p14:nvPr/>
            </p14:nvContentPartPr>
            <p14:xfrm>
              <a:off x="7461745" y="2962179"/>
              <a:ext cx="1673280" cy="32040"/>
            </p14:xfrm>
          </p:contentPart>
        </mc:Choice>
        <mc:Fallback xmlns="">
          <p:pic>
            <p:nvPicPr>
              <p:cNvPr id="17" name="Ink 16">
                <a:extLst>
                  <a:ext uri="{FF2B5EF4-FFF2-40B4-BE49-F238E27FC236}">
                    <a16:creationId xmlns:a16="http://schemas.microsoft.com/office/drawing/2014/main" id="{0A514CFC-FCBB-D232-82E3-86DB1772D47C}"/>
                  </a:ext>
                </a:extLst>
              </p:cNvPr>
              <p:cNvPicPr/>
              <p:nvPr/>
            </p:nvPicPr>
            <p:blipFill>
              <a:blip r:embed="rId23"/>
              <a:stretch>
                <a:fillRect/>
              </a:stretch>
            </p:blipFill>
            <p:spPr>
              <a:xfrm>
                <a:off x="7443745" y="2944539"/>
                <a:ext cx="1708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297E24B8-8DD5-5DDD-173A-E543052C81C6}"/>
                  </a:ext>
                </a:extLst>
              </p14:cNvPr>
              <p14:cNvContentPartPr/>
              <p14:nvPr/>
            </p14:nvContentPartPr>
            <p14:xfrm>
              <a:off x="609145" y="3313899"/>
              <a:ext cx="291600" cy="19800"/>
            </p14:xfrm>
          </p:contentPart>
        </mc:Choice>
        <mc:Fallback xmlns="">
          <p:pic>
            <p:nvPicPr>
              <p:cNvPr id="18" name="Ink 17">
                <a:extLst>
                  <a:ext uri="{FF2B5EF4-FFF2-40B4-BE49-F238E27FC236}">
                    <a16:creationId xmlns:a16="http://schemas.microsoft.com/office/drawing/2014/main" id="{297E24B8-8DD5-5DDD-173A-E543052C81C6}"/>
                  </a:ext>
                </a:extLst>
              </p:cNvPr>
              <p:cNvPicPr/>
              <p:nvPr/>
            </p:nvPicPr>
            <p:blipFill>
              <a:blip r:embed="rId25"/>
              <a:stretch>
                <a:fillRect/>
              </a:stretch>
            </p:blipFill>
            <p:spPr>
              <a:xfrm>
                <a:off x="591145" y="3295899"/>
                <a:ext cx="327240" cy="55440"/>
              </a:xfrm>
              <a:prstGeom prst="rect">
                <a:avLst/>
              </a:prstGeom>
            </p:spPr>
          </p:pic>
        </mc:Fallback>
      </mc:AlternateContent>
    </p:spTree>
    <p:extLst>
      <p:ext uri="{BB962C8B-B14F-4D97-AF65-F5344CB8AC3E}">
        <p14:creationId xmlns:p14="http://schemas.microsoft.com/office/powerpoint/2010/main" val="51269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3837"/>
            <a:ext cx="10109842" cy="60810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8483" y="251406"/>
            <a:ext cx="9272875" cy="5678478"/>
          </a:xfrm>
          <a:prstGeom prst="rect">
            <a:avLst/>
          </a:prstGeom>
          <a:noFill/>
        </p:spPr>
        <p:txBody>
          <a:bodyPr wrap="square" rtlCol="0">
            <a:spAutoFit/>
          </a:bodyPr>
          <a:lstStyle/>
          <a:p>
            <a:pPr algn="r"/>
            <a:r>
              <a:rPr lang="he-IL" sz="3200" b="1">
                <a:solidFill>
                  <a:srgbClr val="FFFF00"/>
                </a:solidFill>
                <a:cs typeface="+mj-cs"/>
              </a:rPr>
              <a:t>ספר תהילים פרק קו</a:t>
            </a:r>
          </a:p>
          <a:p>
            <a:pPr algn="r"/>
            <a:r>
              <a:rPr lang="he-IL" sz="3200">
                <a:solidFill>
                  <a:srgbClr val="FFFF00"/>
                </a:solidFill>
                <a:cs typeface="+mj-cs"/>
              </a:rPr>
              <a:t>כח   וַיִּצָּמְדוּ לְבַעַל פְּעוֹר וַיֹּאכְלוּ זִבְחֵי מֵתִים: </a:t>
            </a:r>
            <a:r>
              <a:rPr lang="he-IL" sz="3200">
                <a:solidFill>
                  <a:srgbClr val="92D050"/>
                </a:solidFill>
                <a:cs typeface="+mj-cs"/>
              </a:rPr>
              <a:t>כט   וַיַּכְעִיסוּ בְּמַעַלְלֵיהֶם וַתִּפְרָץ-בָּם מַגֵּפָה:</a:t>
            </a:r>
            <a:r>
              <a:rPr lang="he-IL" sz="3200">
                <a:solidFill>
                  <a:srgbClr val="FFFF00"/>
                </a:solidFill>
                <a:cs typeface="+mj-cs"/>
              </a:rPr>
              <a:t> </a:t>
            </a:r>
            <a:r>
              <a:rPr lang="he-IL" sz="3200">
                <a:solidFill>
                  <a:srgbClr val="00B0F0"/>
                </a:solidFill>
                <a:cs typeface="+mj-cs"/>
              </a:rPr>
              <a:t>ל   וַיַּעֲמֹד פִּינְחָס וַיְפַלֵּל וַתֵּעָצַר הַמַּגֵּפָה: לא   וַתֵּחָשֶׁב לוֹ לִצְדָקָה לְדֹר וָדֹר עַד-עוֹלָם: </a:t>
            </a:r>
          </a:p>
          <a:p>
            <a:endParaRPr lang="he-IL" sz="1100" b="1">
              <a:solidFill>
                <a:srgbClr val="FFC000"/>
              </a:solidFill>
              <a:cs typeface="+mj-cs"/>
            </a:endParaRPr>
          </a:p>
          <a:p>
            <a:r>
              <a:rPr lang="en-US" sz="2800" b="1">
                <a:solidFill>
                  <a:srgbClr val="FFC000"/>
                </a:solidFill>
                <a:cs typeface="+mj-cs"/>
              </a:rPr>
              <a:t>Tehillim / Psalm 106:28–31  </a:t>
            </a:r>
          </a:p>
          <a:p>
            <a:r>
              <a:rPr lang="en-US" sz="2800">
                <a:solidFill>
                  <a:srgbClr val="FFC000"/>
                </a:solidFill>
                <a:cs typeface="+mj-cs"/>
              </a:rPr>
              <a:t>106:28 They joined themselves also unto Baal-peor, And ate the sacrifices of the dead. 106:29 Thus they provoked him to anger with their inventions: And the plague brake in upon them. 106:30 Then stood up Phinehas, and executed judgment: And so the plague was stayed. 106:31 And that was counted unto him for righteousness Unto all generations for evermore.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C95D623-B827-50B1-EEEC-E18945BCD940}"/>
                  </a:ext>
                </a:extLst>
              </p14:cNvPr>
              <p14:cNvContentPartPr/>
              <p14:nvPr/>
            </p14:nvContentPartPr>
            <p14:xfrm>
              <a:off x="6593425" y="1247139"/>
              <a:ext cx="1149120" cy="86040"/>
            </p14:xfrm>
          </p:contentPart>
        </mc:Choice>
        <mc:Fallback xmlns="">
          <p:pic>
            <p:nvPicPr>
              <p:cNvPr id="2" name="Ink 1">
                <a:extLst>
                  <a:ext uri="{FF2B5EF4-FFF2-40B4-BE49-F238E27FC236}">
                    <a16:creationId xmlns:a16="http://schemas.microsoft.com/office/drawing/2014/main" id="{4C95D623-B827-50B1-EEEC-E18945BCD940}"/>
                  </a:ext>
                </a:extLst>
              </p:cNvPr>
              <p:cNvPicPr/>
              <p:nvPr/>
            </p:nvPicPr>
            <p:blipFill>
              <a:blip r:embed="rId5"/>
              <a:stretch>
                <a:fillRect/>
              </a:stretch>
            </p:blipFill>
            <p:spPr>
              <a:xfrm>
                <a:off x="6575785" y="1229139"/>
                <a:ext cx="1184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7BDE1F2-B852-9031-C863-3C70D1AC48C1}"/>
                  </a:ext>
                </a:extLst>
              </p14:cNvPr>
              <p14:cNvContentPartPr/>
              <p14:nvPr/>
            </p14:nvContentPartPr>
            <p14:xfrm>
              <a:off x="6576865" y="1260459"/>
              <a:ext cx="1222560" cy="104400"/>
            </p14:xfrm>
          </p:contentPart>
        </mc:Choice>
        <mc:Fallback xmlns="">
          <p:pic>
            <p:nvPicPr>
              <p:cNvPr id="4" name="Ink 3">
                <a:extLst>
                  <a:ext uri="{FF2B5EF4-FFF2-40B4-BE49-F238E27FC236}">
                    <a16:creationId xmlns:a16="http://schemas.microsoft.com/office/drawing/2014/main" id="{B7BDE1F2-B852-9031-C863-3C70D1AC48C1}"/>
                  </a:ext>
                </a:extLst>
              </p:cNvPr>
              <p:cNvPicPr/>
              <p:nvPr/>
            </p:nvPicPr>
            <p:blipFill>
              <a:blip r:embed="rId7"/>
              <a:stretch>
                <a:fillRect/>
              </a:stretch>
            </p:blipFill>
            <p:spPr>
              <a:xfrm>
                <a:off x="6559225" y="1242459"/>
                <a:ext cx="1258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ABFDBE9-081E-2BBB-0C6F-04C58458815D}"/>
                  </a:ext>
                </a:extLst>
              </p14:cNvPr>
              <p14:cNvContentPartPr/>
              <p14:nvPr/>
            </p14:nvContentPartPr>
            <p14:xfrm>
              <a:off x="8038465" y="1325259"/>
              <a:ext cx="899640" cy="37440"/>
            </p14:xfrm>
          </p:contentPart>
        </mc:Choice>
        <mc:Fallback xmlns="">
          <p:pic>
            <p:nvPicPr>
              <p:cNvPr id="5" name="Ink 4">
                <a:extLst>
                  <a:ext uri="{FF2B5EF4-FFF2-40B4-BE49-F238E27FC236}">
                    <a16:creationId xmlns:a16="http://schemas.microsoft.com/office/drawing/2014/main" id="{CABFDBE9-081E-2BBB-0C6F-04C58458815D}"/>
                  </a:ext>
                </a:extLst>
              </p:cNvPr>
              <p:cNvPicPr/>
              <p:nvPr/>
            </p:nvPicPr>
            <p:blipFill>
              <a:blip r:embed="rId9"/>
              <a:stretch>
                <a:fillRect/>
              </a:stretch>
            </p:blipFill>
            <p:spPr>
              <a:xfrm>
                <a:off x="8020825" y="1307619"/>
                <a:ext cx="935280" cy="73080"/>
              </a:xfrm>
              <a:prstGeom prst="rect">
                <a:avLst/>
              </a:prstGeom>
            </p:spPr>
          </p:pic>
        </mc:Fallback>
      </mc:AlternateContent>
      <p:grpSp>
        <p:nvGrpSpPr>
          <p:cNvPr id="16" name="Group 15">
            <a:extLst>
              <a:ext uri="{FF2B5EF4-FFF2-40B4-BE49-F238E27FC236}">
                <a16:creationId xmlns:a16="http://schemas.microsoft.com/office/drawing/2014/main" id="{78D11FDF-0AEE-1696-8A74-CF7A2937A74C}"/>
              </a:ext>
            </a:extLst>
          </p:cNvPr>
          <p:cNvGrpSpPr/>
          <p:nvPr/>
        </p:nvGrpSpPr>
        <p:grpSpPr>
          <a:xfrm>
            <a:off x="194065" y="1229139"/>
            <a:ext cx="2870280" cy="152640"/>
            <a:chOff x="194065" y="1229139"/>
            <a:chExt cx="2870280" cy="152640"/>
          </a:xfrm>
        </p:grpSpPr>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2205B59C-554B-A134-D6CF-FD7DAEB41D79}"/>
                    </a:ext>
                  </a:extLst>
                </p14:cNvPr>
                <p14:cNvContentPartPr/>
                <p14:nvPr/>
              </p14:nvContentPartPr>
              <p14:xfrm>
                <a:off x="2056705" y="1229139"/>
                <a:ext cx="1007640" cy="82440"/>
              </p14:xfrm>
            </p:contentPart>
          </mc:Choice>
          <mc:Fallback xmlns="">
            <p:pic>
              <p:nvPicPr>
                <p:cNvPr id="14" name="Ink 13">
                  <a:extLst>
                    <a:ext uri="{FF2B5EF4-FFF2-40B4-BE49-F238E27FC236}">
                      <a16:creationId xmlns:a16="http://schemas.microsoft.com/office/drawing/2014/main" id="{2205B59C-554B-A134-D6CF-FD7DAEB41D79}"/>
                    </a:ext>
                  </a:extLst>
                </p:cNvPr>
                <p:cNvPicPr/>
                <p:nvPr/>
              </p:nvPicPr>
              <p:blipFill>
                <a:blip r:embed="rId11"/>
                <a:stretch>
                  <a:fillRect/>
                </a:stretch>
              </p:blipFill>
              <p:spPr>
                <a:xfrm>
                  <a:off x="2038705" y="1211139"/>
                  <a:ext cx="1043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E086398B-7E3F-35CE-4204-EA4C17DADFFC}"/>
                    </a:ext>
                  </a:extLst>
                </p14:cNvPr>
                <p14:cNvContentPartPr/>
                <p14:nvPr/>
              </p14:nvContentPartPr>
              <p14:xfrm>
                <a:off x="194065" y="1298979"/>
                <a:ext cx="1802160" cy="82800"/>
              </p14:xfrm>
            </p:contentPart>
          </mc:Choice>
          <mc:Fallback xmlns="">
            <p:pic>
              <p:nvPicPr>
                <p:cNvPr id="15" name="Ink 14">
                  <a:extLst>
                    <a:ext uri="{FF2B5EF4-FFF2-40B4-BE49-F238E27FC236}">
                      <a16:creationId xmlns:a16="http://schemas.microsoft.com/office/drawing/2014/main" id="{E086398B-7E3F-35CE-4204-EA4C17DADFFC}"/>
                    </a:ext>
                  </a:extLst>
                </p:cNvPr>
                <p:cNvPicPr/>
                <p:nvPr/>
              </p:nvPicPr>
              <p:blipFill>
                <a:blip r:embed="rId13"/>
                <a:stretch>
                  <a:fillRect/>
                </a:stretch>
              </p:blipFill>
              <p:spPr>
                <a:xfrm>
                  <a:off x="176065" y="1281339"/>
                  <a:ext cx="183780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2B07A9D0-3156-AFD3-6B82-53B8FCC71487}"/>
                  </a:ext>
                </a:extLst>
              </p14:cNvPr>
              <p14:cNvContentPartPr/>
              <p14:nvPr/>
            </p14:nvContentPartPr>
            <p14:xfrm>
              <a:off x="4220305" y="1704699"/>
              <a:ext cx="718560" cy="52200"/>
            </p14:xfrm>
          </p:contentPart>
        </mc:Choice>
        <mc:Fallback xmlns="">
          <p:pic>
            <p:nvPicPr>
              <p:cNvPr id="24" name="Ink 23">
                <a:extLst>
                  <a:ext uri="{FF2B5EF4-FFF2-40B4-BE49-F238E27FC236}">
                    <a16:creationId xmlns:a16="http://schemas.microsoft.com/office/drawing/2014/main" id="{2B07A9D0-3156-AFD3-6B82-53B8FCC71487}"/>
                  </a:ext>
                </a:extLst>
              </p:cNvPr>
              <p:cNvPicPr/>
              <p:nvPr/>
            </p:nvPicPr>
            <p:blipFill>
              <a:blip r:embed="rId15"/>
              <a:stretch>
                <a:fillRect/>
              </a:stretch>
            </p:blipFill>
            <p:spPr>
              <a:xfrm>
                <a:off x="4202665" y="1686699"/>
                <a:ext cx="754200" cy="87840"/>
              </a:xfrm>
              <a:prstGeom prst="rect">
                <a:avLst/>
              </a:prstGeom>
            </p:spPr>
          </p:pic>
        </mc:Fallback>
      </mc:AlternateContent>
      <p:grpSp>
        <p:nvGrpSpPr>
          <p:cNvPr id="28" name="Group 27">
            <a:extLst>
              <a:ext uri="{FF2B5EF4-FFF2-40B4-BE49-F238E27FC236}">
                <a16:creationId xmlns:a16="http://schemas.microsoft.com/office/drawing/2014/main" id="{66787735-67AA-D4E1-02E3-D3F7FE2ACD5B}"/>
              </a:ext>
            </a:extLst>
          </p:cNvPr>
          <p:cNvGrpSpPr/>
          <p:nvPr/>
        </p:nvGrpSpPr>
        <p:grpSpPr>
          <a:xfrm>
            <a:off x="2110345" y="1816659"/>
            <a:ext cx="1927440" cy="59760"/>
            <a:chOff x="2110345" y="1816659"/>
            <a:chExt cx="1927440" cy="59760"/>
          </a:xfrm>
        </p:grpSpPr>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A5D722AC-2D0A-0A0A-C3D1-9F9F077613B6}"/>
                    </a:ext>
                  </a:extLst>
                </p14:cNvPr>
                <p14:cNvContentPartPr/>
                <p14:nvPr/>
              </p14:nvContentPartPr>
              <p14:xfrm>
                <a:off x="3272065" y="1816659"/>
                <a:ext cx="765720" cy="59760"/>
              </p14:xfrm>
            </p:contentPart>
          </mc:Choice>
          <mc:Fallback xmlns="">
            <p:pic>
              <p:nvPicPr>
                <p:cNvPr id="26" name="Ink 25">
                  <a:extLst>
                    <a:ext uri="{FF2B5EF4-FFF2-40B4-BE49-F238E27FC236}">
                      <a16:creationId xmlns:a16="http://schemas.microsoft.com/office/drawing/2014/main" id="{A5D722AC-2D0A-0A0A-C3D1-9F9F077613B6}"/>
                    </a:ext>
                  </a:extLst>
                </p:cNvPr>
                <p:cNvPicPr/>
                <p:nvPr/>
              </p:nvPicPr>
              <p:blipFill>
                <a:blip r:embed="rId17"/>
                <a:stretch>
                  <a:fillRect/>
                </a:stretch>
              </p:blipFill>
              <p:spPr>
                <a:xfrm>
                  <a:off x="3254425" y="1798659"/>
                  <a:ext cx="801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Ink 26">
                  <a:extLst>
                    <a:ext uri="{FF2B5EF4-FFF2-40B4-BE49-F238E27FC236}">
                      <a16:creationId xmlns:a16="http://schemas.microsoft.com/office/drawing/2014/main" id="{60946720-EB25-BE4A-B9B3-8FAD882E91E5}"/>
                    </a:ext>
                  </a:extLst>
                </p14:cNvPr>
                <p14:cNvContentPartPr/>
                <p14:nvPr/>
              </p14:nvContentPartPr>
              <p14:xfrm>
                <a:off x="2110345" y="1842219"/>
                <a:ext cx="895680" cy="32400"/>
              </p14:xfrm>
            </p:contentPart>
          </mc:Choice>
          <mc:Fallback xmlns="">
            <p:pic>
              <p:nvPicPr>
                <p:cNvPr id="27" name="Ink 26">
                  <a:extLst>
                    <a:ext uri="{FF2B5EF4-FFF2-40B4-BE49-F238E27FC236}">
                      <a16:creationId xmlns:a16="http://schemas.microsoft.com/office/drawing/2014/main" id="{60946720-EB25-BE4A-B9B3-8FAD882E91E5}"/>
                    </a:ext>
                  </a:extLst>
                </p:cNvPr>
                <p:cNvPicPr/>
                <p:nvPr/>
              </p:nvPicPr>
              <p:blipFill>
                <a:blip r:embed="rId19"/>
                <a:stretch>
                  <a:fillRect/>
                </a:stretch>
              </p:blipFill>
              <p:spPr>
                <a:xfrm>
                  <a:off x="2092345" y="1824579"/>
                  <a:ext cx="931320" cy="6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D6D5D703-AE04-1861-41D5-920F14A8ABB1}"/>
                  </a:ext>
                </a:extLst>
              </p14:cNvPr>
              <p14:cNvContentPartPr/>
              <p14:nvPr/>
            </p14:nvContentPartPr>
            <p14:xfrm>
              <a:off x="8681785" y="2269899"/>
              <a:ext cx="848160" cy="28080"/>
            </p14:xfrm>
          </p:contentPart>
        </mc:Choice>
        <mc:Fallback xmlns="">
          <p:pic>
            <p:nvPicPr>
              <p:cNvPr id="29" name="Ink 28">
                <a:extLst>
                  <a:ext uri="{FF2B5EF4-FFF2-40B4-BE49-F238E27FC236}">
                    <a16:creationId xmlns:a16="http://schemas.microsoft.com/office/drawing/2014/main" id="{D6D5D703-AE04-1861-41D5-920F14A8ABB1}"/>
                  </a:ext>
                </a:extLst>
              </p:cNvPr>
              <p:cNvPicPr/>
              <p:nvPr/>
            </p:nvPicPr>
            <p:blipFill>
              <a:blip r:embed="rId21"/>
              <a:stretch>
                <a:fillRect/>
              </a:stretch>
            </p:blipFill>
            <p:spPr>
              <a:xfrm>
                <a:off x="8663785" y="2251899"/>
                <a:ext cx="883800" cy="63720"/>
              </a:xfrm>
              <a:prstGeom prst="rect">
                <a:avLst/>
              </a:prstGeom>
            </p:spPr>
          </p:pic>
        </mc:Fallback>
      </mc:AlternateContent>
      <p:grpSp>
        <p:nvGrpSpPr>
          <p:cNvPr id="32" name="Group 31">
            <a:extLst>
              <a:ext uri="{FF2B5EF4-FFF2-40B4-BE49-F238E27FC236}">
                <a16:creationId xmlns:a16="http://schemas.microsoft.com/office/drawing/2014/main" id="{1B48919B-839B-680C-7D8F-0BE2328F5A7C}"/>
              </a:ext>
            </a:extLst>
          </p:cNvPr>
          <p:cNvGrpSpPr/>
          <p:nvPr/>
        </p:nvGrpSpPr>
        <p:grpSpPr>
          <a:xfrm>
            <a:off x="7300465" y="2258019"/>
            <a:ext cx="1240200" cy="102240"/>
            <a:chOff x="7300465" y="2258019"/>
            <a:chExt cx="1240200" cy="102240"/>
          </a:xfrm>
        </p:grpSpPr>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DF553629-379D-C60F-1C8A-A5018DA46548}"/>
                    </a:ext>
                  </a:extLst>
                </p14:cNvPr>
                <p14:cNvContentPartPr/>
                <p14:nvPr/>
              </p14:nvContentPartPr>
              <p14:xfrm>
                <a:off x="8246545" y="2258019"/>
                <a:ext cx="294120" cy="21960"/>
              </p14:xfrm>
            </p:contentPart>
          </mc:Choice>
          <mc:Fallback xmlns="">
            <p:pic>
              <p:nvPicPr>
                <p:cNvPr id="30" name="Ink 29">
                  <a:extLst>
                    <a:ext uri="{FF2B5EF4-FFF2-40B4-BE49-F238E27FC236}">
                      <a16:creationId xmlns:a16="http://schemas.microsoft.com/office/drawing/2014/main" id="{DF553629-379D-C60F-1C8A-A5018DA46548}"/>
                    </a:ext>
                  </a:extLst>
                </p:cNvPr>
                <p:cNvPicPr/>
                <p:nvPr/>
              </p:nvPicPr>
              <p:blipFill>
                <a:blip r:embed="rId23"/>
                <a:stretch>
                  <a:fillRect/>
                </a:stretch>
              </p:blipFill>
              <p:spPr>
                <a:xfrm>
                  <a:off x="8228905" y="2240379"/>
                  <a:ext cx="329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D3A9FD00-F171-1758-FB8E-2F885ED4E557}"/>
                    </a:ext>
                  </a:extLst>
                </p14:cNvPr>
                <p14:cNvContentPartPr/>
                <p14:nvPr/>
              </p14:nvContentPartPr>
              <p14:xfrm>
                <a:off x="7300465" y="2330739"/>
                <a:ext cx="778320" cy="29520"/>
              </p14:xfrm>
            </p:contentPart>
          </mc:Choice>
          <mc:Fallback xmlns="">
            <p:pic>
              <p:nvPicPr>
                <p:cNvPr id="31" name="Ink 30">
                  <a:extLst>
                    <a:ext uri="{FF2B5EF4-FFF2-40B4-BE49-F238E27FC236}">
                      <a16:creationId xmlns:a16="http://schemas.microsoft.com/office/drawing/2014/main" id="{D3A9FD00-F171-1758-FB8E-2F885ED4E557}"/>
                    </a:ext>
                  </a:extLst>
                </p:cNvPr>
                <p:cNvPicPr/>
                <p:nvPr/>
              </p:nvPicPr>
              <p:blipFill>
                <a:blip r:embed="rId25"/>
                <a:stretch>
                  <a:fillRect/>
                </a:stretch>
              </p:blipFill>
              <p:spPr>
                <a:xfrm>
                  <a:off x="7282465" y="2312739"/>
                  <a:ext cx="813960" cy="65160"/>
                </a:xfrm>
                <a:prstGeom prst="rect">
                  <a:avLst/>
                </a:prstGeom>
              </p:spPr>
            </p:pic>
          </mc:Fallback>
        </mc:AlternateContent>
      </p:grpSp>
      <p:grpSp>
        <p:nvGrpSpPr>
          <p:cNvPr id="36" name="Group 35">
            <a:extLst>
              <a:ext uri="{FF2B5EF4-FFF2-40B4-BE49-F238E27FC236}">
                <a16:creationId xmlns:a16="http://schemas.microsoft.com/office/drawing/2014/main" id="{A8CA980B-E035-AB6E-059C-39760C315661}"/>
              </a:ext>
            </a:extLst>
          </p:cNvPr>
          <p:cNvGrpSpPr/>
          <p:nvPr/>
        </p:nvGrpSpPr>
        <p:grpSpPr>
          <a:xfrm>
            <a:off x="4786585" y="2277099"/>
            <a:ext cx="2375280" cy="109800"/>
            <a:chOff x="4786585" y="2277099"/>
            <a:chExt cx="2375280" cy="109800"/>
          </a:xfrm>
        </p:grpSpPr>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A5EF8EB2-5837-2330-96DA-29E1A3338F27}"/>
                    </a:ext>
                  </a:extLst>
                </p14:cNvPr>
                <p14:cNvContentPartPr/>
                <p14:nvPr/>
              </p14:nvContentPartPr>
              <p14:xfrm>
                <a:off x="6051985" y="2277099"/>
                <a:ext cx="1109880" cy="76320"/>
              </p14:xfrm>
            </p:contentPart>
          </mc:Choice>
          <mc:Fallback xmlns="">
            <p:pic>
              <p:nvPicPr>
                <p:cNvPr id="33" name="Ink 32">
                  <a:extLst>
                    <a:ext uri="{FF2B5EF4-FFF2-40B4-BE49-F238E27FC236}">
                      <a16:creationId xmlns:a16="http://schemas.microsoft.com/office/drawing/2014/main" id="{A5EF8EB2-5837-2330-96DA-29E1A3338F27}"/>
                    </a:ext>
                  </a:extLst>
                </p:cNvPr>
                <p:cNvPicPr/>
                <p:nvPr/>
              </p:nvPicPr>
              <p:blipFill>
                <a:blip r:embed="rId27"/>
                <a:stretch>
                  <a:fillRect/>
                </a:stretch>
              </p:blipFill>
              <p:spPr>
                <a:xfrm>
                  <a:off x="6033985" y="2259459"/>
                  <a:ext cx="1145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5ACBA9A0-55C4-4A34-49D4-7B9888FBF605}"/>
                    </a:ext>
                  </a:extLst>
                </p14:cNvPr>
                <p14:cNvContentPartPr/>
                <p14:nvPr/>
              </p14:nvContentPartPr>
              <p14:xfrm>
                <a:off x="5577865" y="2306259"/>
                <a:ext cx="346320" cy="47880"/>
              </p14:xfrm>
            </p:contentPart>
          </mc:Choice>
          <mc:Fallback xmlns="">
            <p:pic>
              <p:nvPicPr>
                <p:cNvPr id="34" name="Ink 33">
                  <a:extLst>
                    <a:ext uri="{FF2B5EF4-FFF2-40B4-BE49-F238E27FC236}">
                      <a16:creationId xmlns:a16="http://schemas.microsoft.com/office/drawing/2014/main" id="{5ACBA9A0-55C4-4A34-49D4-7B9888FBF605}"/>
                    </a:ext>
                  </a:extLst>
                </p:cNvPr>
                <p:cNvPicPr/>
                <p:nvPr/>
              </p:nvPicPr>
              <p:blipFill>
                <a:blip r:embed="rId29"/>
                <a:stretch>
                  <a:fillRect/>
                </a:stretch>
              </p:blipFill>
              <p:spPr>
                <a:xfrm>
                  <a:off x="5559865" y="2288619"/>
                  <a:ext cx="381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EA16F390-6719-D358-0C48-1841348E54E8}"/>
                    </a:ext>
                  </a:extLst>
                </p14:cNvPr>
                <p14:cNvContentPartPr/>
                <p14:nvPr/>
              </p14:nvContentPartPr>
              <p14:xfrm>
                <a:off x="4786585" y="2360619"/>
                <a:ext cx="491040" cy="26280"/>
              </p14:xfrm>
            </p:contentPart>
          </mc:Choice>
          <mc:Fallback xmlns="">
            <p:pic>
              <p:nvPicPr>
                <p:cNvPr id="35" name="Ink 34">
                  <a:extLst>
                    <a:ext uri="{FF2B5EF4-FFF2-40B4-BE49-F238E27FC236}">
                      <a16:creationId xmlns:a16="http://schemas.microsoft.com/office/drawing/2014/main" id="{EA16F390-6719-D358-0C48-1841348E54E8}"/>
                    </a:ext>
                  </a:extLst>
                </p:cNvPr>
                <p:cNvPicPr/>
                <p:nvPr/>
              </p:nvPicPr>
              <p:blipFill>
                <a:blip r:embed="rId31"/>
                <a:stretch>
                  <a:fillRect/>
                </a:stretch>
              </p:blipFill>
              <p:spPr>
                <a:xfrm>
                  <a:off x="4768945" y="2342619"/>
                  <a:ext cx="526680" cy="61920"/>
                </a:xfrm>
                <a:prstGeom prst="rect">
                  <a:avLst/>
                </a:prstGeom>
              </p:spPr>
            </p:pic>
          </mc:Fallback>
        </mc:AlternateContent>
      </p:grpSp>
      <p:grpSp>
        <p:nvGrpSpPr>
          <p:cNvPr id="39" name="Group 38">
            <a:extLst>
              <a:ext uri="{FF2B5EF4-FFF2-40B4-BE49-F238E27FC236}">
                <a16:creationId xmlns:a16="http://schemas.microsoft.com/office/drawing/2014/main" id="{6CD3DC7F-8D6F-8FD7-245E-C65E21AB2A1F}"/>
              </a:ext>
            </a:extLst>
          </p:cNvPr>
          <p:cNvGrpSpPr/>
          <p:nvPr/>
        </p:nvGrpSpPr>
        <p:grpSpPr>
          <a:xfrm>
            <a:off x="3906745" y="774459"/>
            <a:ext cx="5783400" cy="1075320"/>
            <a:chOff x="3906745" y="774459"/>
            <a:chExt cx="5783400" cy="1075320"/>
          </a:xfrm>
        </p:grpSpPr>
        <mc:AlternateContent xmlns:mc="http://schemas.openxmlformats.org/markup-compatibility/2006" xmlns:p14="http://schemas.microsoft.com/office/powerpoint/2010/main">
          <mc:Choice Requires="p14">
            <p:contentPart p14:bwMode="auto" r:id="rId32">
              <p14:nvContentPartPr>
                <p14:cNvPr id="7" name="Ink 6">
                  <a:extLst>
                    <a:ext uri="{FF2B5EF4-FFF2-40B4-BE49-F238E27FC236}">
                      <a16:creationId xmlns:a16="http://schemas.microsoft.com/office/drawing/2014/main" id="{D5668EF2-004E-DA79-1EDA-49317D00AE5D}"/>
                    </a:ext>
                  </a:extLst>
                </p14:cNvPr>
                <p14:cNvContentPartPr/>
                <p14:nvPr/>
              </p14:nvContentPartPr>
              <p14:xfrm>
                <a:off x="5563825" y="1307619"/>
                <a:ext cx="662040" cy="48240"/>
              </p14:xfrm>
            </p:contentPart>
          </mc:Choice>
          <mc:Fallback xmlns="">
            <p:pic>
              <p:nvPicPr>
                <p:cNvPr id="7" name="Ink 6">
                  <a:extLst>
                    <a:ext uri="{FF2B5EF4-FFF2-40B4-BE49-F238E27FC236}">
                      <a16:creationId xmlns:a16="http://schemas.microsoft.com/office/drawing/2014/main" id="{D5668EF2-004E-DA79-1EDA-49317D00AE5D}"/>
                    </a:ext>
                  </a:extLst>
                </p:cNvPr>
                <p:cNvPicPr/>
                <p:nvPr/>
              </p:nvPicPr>
              <p:blipFill>
                <a:blip r:embed="rId33"/>
                <a:stretch>
                  <a:fillRect/>
                </a:stretch>
              </p:blipFill>
              <p:spPr>
                <a:xfrm>
                  <a:off x="5545825" y="1289619"/>
                  <a:ext cx="697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2CBF5689-67D6-54F5-2CAD-351F606368D0}"/>
                    </a:ext>
                  </a:extLst>
                </p14:cNvPr>
                <p14:cNvContentPartPr/>
                <p14:nvPr/>
              </p14:nvContentPartPr>
              <p14:xfrm>
                <a:off x="4795225" y="1291779"/>
                <a:ext cx="524160" cy="30600"/>
              </p14:xfrm>
            </p:contentPart>
          </mc:Choice>
          <mc:Fallback xmlns="">
            <p:pic>
              <p:nvPicPr>
                <p:cNvPr id="9" name="Ink 8">
                  <a:extLst>
                    <a:ext uri="{FF2B5EF4-FFF2-40B4-BE49-F238E27FC236}">
                      <a16:creationId xmlns:a16="http://schemas.microsoft.com/office/drawing/2014/main" id="{2CBF5689-67D6-54F5-2CAD-351F606368D0}"/>
                    </a:ext>
                  </a:extLst>
                </p:cNvPr>
                <p:cNvPicPr/>
                <p:nvPr/>
              </p:nvPicPr>
              <p:blipFill>
                <a:blip r:embed="rId35"/>
                <a:stretch>
                  <a:fillRect/>
                </a:stretch>
              </p:blipFill>
              <p:spPr>
                <a:xfrm>
                  <a:off x="4777585" y="1274139"/>
                  <a:ext cx="559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 name="Ink 11">
                  <a:extLst>
                    <a:ext uri="{FF2B5EF4-FFF2-40B4-BE49-F238E27FC236}">
                      <a16:creationId xmlns:a16="http://schemas.microsoft.com/office/drawing/2014/main" id="{73AC4499-B82A-358B-708A-89CC94D90F89}"/>
                    </a:ext>
                  </a:extLst>
                </p14:cNvPr>
                <p14:cNvContentPartPr/>
                <p14:nvPr/>
              </p14:nvContentPartPr>
              <p14:xfrm>
                <a:off x="3906745" y="1277019"/>
                <a:ext cx="720000" cy="36000"/>
              </p14:xfrm>
            </p:contentPart>
          </mc:Choice>
          <mc:Fallback xmlns="">
            <p:pic>
              <p:nvPicPr>
                <p:cNvPr id="12" name="Ink 11">
                  <a:extLst>
                    <a:ext uri="{FF2B5EF4-FFF2-40B4-BE49-F238E27FC236}">
                      <a16:creationId xmlns:a16="http://schemas.microsoft.com/office/drawing/2014/main" id="{73AC4499-B82A-358B-708A-89CC94D90F89}"/>
                    </a:ext>
                  </a:extLst>
                </p:cNvPr>
                <p:cNvPicPr/>
                <p:nvPr/>
              </p:nvPicPr>
              <p:blipFill>
                <a:blip r:embed="rId37"/>
                <a:stretch>
                  <a:fillRect/>
                </a:stretch>
              </p:blipFill>
              <p:spPr>
                <a:xfrm>
                  <a:off x="3888745" y="1259019"/>
                  <a:ext cx="755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Ink 16">
                  <a:extLst>
                    <a:ext uri="{FF2B5EF4-FFF2-40B4-BE49-F238E27FC236}">
                      <a16:creationId xmlns:a16="http://schemas.microsoft.com/office/drawing/2014/main" id="{52BAF3E4-AFBC-8467-6C5C-A9EC83F30175}"/>
                    </a:ext>
                  </a:extLst>
                </p14:cNvPr>
                <p14:cNvContentPartPr/>
                <p14:nvPr/>
              </p14:nvContentPartPr>
              <p14:xfrm>
                <a:off x="8748025" y="1761219"/>
                <a:ext cx="942120" cy="41400"/>
              </p14:xfrm>
            </p:contentPart>
          </mc:Choice>
          <mc:Fallback xmlns="">
            <p:pic>
              <p:nvPicPr>
                <p:cNvPr id="17" name="Ink 16">
                  <a:extLst>
                    <a:ext uri="{FF2B5EF4-FFF2-40B4-BE49-F238E27FC236}">
                      <a16:creationId xmlns:a16="http://schemas.microsoft.com/office/drawing/2014/main" id="{52BAF3E4-AFBC-8467-6C5C-A9EC83F30175}"/>
                    </a:ext>
                  </a:extLst>
                </p:cNvPr>
                <p:cNvPicPr/>
                <p:nvPr/>
              </p:nvPicPr>
              <p:blipFill>
                <a:blip r:embed="rId39"/>
                <a:stretch>
                  <a:fillRect/>
                </a:stretch>
              </p:blipFill>
              <p:spPr>
                <a:xfrm>
                  <a:off x="8730385" y="1743219"/>
                  <a:ext cx="977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 name="Ink 17">
                  <a:extLst>
                    <a:ext uri="{FF2B5EF4-FFF2-40B4-BE49-F238E27FC236}">
                      <a16:creationId xmlns:a16="http://schemas.microsoft.com/office/drawing/2014/main" id="{583901F8-C891-535E-1F46-CDF81AC8CF7F}"/>
                    </a:ext>
                  </a:extLst>
                </p14:cNvPr>
                <p14:cNvContentPartPr/>
                <p14:nvPr/>
              </p14:nvContentPartPr>
              <p14:xfrm>
                <a:off x="8154025" y="1773459"/>
                <a:ext cx="376200" cy="24480"/>
              </p14:xfrm>
            </p:contentPart>
          </mc:Choice>
          <mc:Fallback xmlns="">
            <p:pic>
              <p:nvPicPr>
                <p:cNvPr id="18" name="Ink 17">
                  <a:extLst>
                    <a:ext uri="{FF2B5EF4-FFF2-40B4-BE49-F238E27FC236}">
                      <a16:creationId xmlns:a16="http://schemas.microsoft.com/office/drawing/2014/main" id="{583901F8-C891-535E-1F46-CDF81AC8CF7F}"/>
                    </a:ext>
                  </a:extLst>
                </p:cNvPr>
                <p:cNvPicPr/>
                <p:nvPr/>
              </p:nvPicPr>
              <p:blipFill>
                <a:blip r:embed="rId41"/>
                <a:stretch>
                  <a:fillRect/>
                </a:stretch>
              </p:blipFill>
              <p:spPr>
                <a:xfrm>
                  <a:off x="8136025" y="1755459"/>
                  <a:ext cx="411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9" name="Ink 18">
                  <a:extLst>
                    <a:ext uri="{FF2B5EF4-FFF2-40B4-BE49-F238E27FC236}">
                      <a16:creationId xmlns:a16="http://schemas.microsoft.com/office/drawing/2014/main" id="{52E0032A-C64B-8718-84AC-57702668DD1F}"/>
                    </a:ext>
                  </a:extLst>
                </p14:cNvPr>
                <p14:cNvContentPartPr/>
                <p14:nvPr/>
              </p14:nvContentPartPr>
              <p14:xfrm>
                <a:off x="7309825" y="1752579"/>
                <a:ext cx="781560" cy="48240"/>
              </p14:xfrm>
            </p:contentPart>
          </mc:Choice>
          <mc:Fallback xmlns="">
            <p:pic>
              <p:nvPicPr>
                <p:cNvPr id="19" name="Ink 18">
                  <a:extLst>
                    <a:ext uri="{FF2B5EF4-FFF2-40B4-BE49-F238E27FC236}">
                      <a16:creationId xmlns:a16="http://schemas.microsoft.com/office/drawing/2014/main" id="{52E0032A-C64B-8718-84AC-57702668DD1F}"/>
                    </a:ext>
                  </a:extLst>
                </p:cNvPr>
                <p:cNvPicPr/>
                <p:nvPr/>
              </p:nvPicPr>
              <p:blipFill>
                <a:blip r:embed="rId43"/>
                <a:stretch>
                  <a:fillRect/>
                </a:stretch>
              </p:blipFill>
              <p:spPr>
                <a:xfrm>
                  <a:off x="7291825" y="1734579"/>
                  <a:ext cx="817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 name="Ink 20">
                  <a:extLst>
                    <a:ext uri="{FF2B5EF4-FFF2-40B4-BE49-F238E27FC236}">
                      <a16:creationId xmlns:a16="http://schemas.microsoft.com/office/drawing/2014/main" id="{3C5FDA14-0D88-F7A0-5540-3FF0BB0CD697}"/>
                    </a:ext>
                  </a:extLst>
                </p14:cNvPr>
                <p14:cNvContentPartPr/>
                <p14:nvPr/>
              </p14:nvContentPartPr>
              <p14:xfrm>
                <a:off x="5736265" y="1749699"/>
                <a:ext cx="1001520" cy="43560"/>
              </p14:xfrm>
            </p:contentPart>
          </mc:Choice>
          <mc:Fallback xmlns="">
            <p:pic>
              <p:nvPicPr>
                <p:cNvPr id="21" name="Ink 20">
                  <a:extLst>
                    <a:ext uri="{FF2B5EF4-FFF2-40B4-BE49-F238E27FC236}">
                      <a16:creationId xmlns:a16="http://schemas.microsoft.com/office/drawing/2014/main" id="{3C5FDA14-0D88-F7A0-5540-3FF0BB0CD697}"/>
                    </a:ext>
                  </a:extLst>
                </p:cNvPr>
                <p:cNvPicPr/>
                <p:nvPr/>
              </p:nvPicPr>
              <p:blipFill>
                <a:blip r:embed="rId45"/>
                <a:stretch>
                  <a:fillRect/>
                </a:stretch>
              </p:blipFill>
              <p:spPr>
                <a:xfrm>
                  <a:off x="5718265" y="1731699"/>
                  <a:ext cx="10371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2" name="Ink 21">
                  <a:extLst>
                    <a:ext uri="{FF2B5EF4-FFF2-40B4-BE49-F238E27FC236}">
                      <a16:creationId xmlns:a16="http://schemas.microsoft.com/office/drawing/2014/main" id="{0868A55D-4779-1071-4669-2C29ABDD67B6}"/>
                    </a:ext>
                  </a:extLst>
                </p14:cNvPr>
                <p14:cNvContentPartPr/>
                <p14:nvPr/>
              </p14:nvContentPartPr>
              <p14:xfrm>
                <a:off x="4793425" y="1743579"/>
                <a:ext cx="1033560" cy="57240"/>
              </p14:xfrm>
            </p:contentPart>
          </mc:Choice>
          <mc:Fallback xmlns="">
            <p:pic>
              <p:nvPicPr>
                <p:cNvPr id="22" name="Ink 21">
                  <a:extLst>
                    <a:ext uri="{FF2B5EF4-FFF2-40B4-BE49-F238E27FC236}">
                      <a16:creationId xmlns:a16="http://schemas.microsoft.com/office/drawing/2014/main" id="{0868A55D-4779-1071-4669-2C29ABDD67B6}"/>
                    </a:ext>
                  </a:extLst>
                </p:cNvPr>
                <p:cNvPicPr/>
                <p:nvPr/>
              </p:nvPicPr>
              <p:blipFill>
                <a:blip r:embed="rId47"/>
                <a:stretch>
                  <a:fillRect/>
                </a:stretch>
              </p:blipFill>
              <p:spPr>
                <a:xfrm>
                  <a:off x="4775425" y="1725579"/>
                  <a:ext cx="1069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4F6E741E-B293-1EDF-10BA-32EE9FB63F11}"/>
                    </a:ext>
                  </a:extLst>
                </p14:cNvPr>
                <p14:cNvContentPartPr/>
                <p14:nvPr/>
              </p14:nvContentPartPr>
              <p14:xfrm>
                <a:off x="6343225" y="774459"/>
                <a:ext cx="1621440" cy="579960"/>
              </p14:xfrm>
            </p:contentPart>
          </mc:Choice>
          <mc:Fallback xmlns="">
            <p:pic>
              <p:nvPicPr>
                <p:cNvPr id="37" name="Ink 36">
                  <a:extLst>
                    <a:ext uri="{FF2B5EF4-FFF2-40B4-BE49-F238E27FC236}">
                      <a16:creationId xmlns:a16="http://schemas.microsoft.com/office/drawing/2014/main" id="{4F6E741E-B293-1EDF-10BA-32EE9FB63F11}"/>
                    </a:ext>
                  </a:extLst>
                </p:cNvPr>
                <p:cNvPicPr/>
                <p:nvPr/>
              </p:nvPicPr>
              <p:blipFill>
                <a:blip r:embed="rId49"/>
                <a:stretch>
                  <a:fillRect/>
                </a:stretch>
              </p:blipFill>
              <p:spPr>
                <a:xfrm>
                  <a:off x="6325225" y="756459"/>
                  <a:ext cx="165708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D4D208DC-2425-00D3-1FCF-7EB2A1464558}"/>
                    </a:ext>
                  </a:extLst>
                </p14:cNvPr>
                <p14:cNvContentPartPr/>
                <p14:nvPr/>
              </p14:nvContentPartPr>
              <p14:xfrm>
                <a:off x="4890985" y="1237059"/>
                <a:ext cx="1887120" cy="612720"/>
              </p14:xfrm>
            </p:contentPart>
          </mc:Choice>
          <mc:Fallback xmlns="">
            <p:pic>
              <p:nvPicPr>
                <p:cNvPr id="38" name="Ink 37">
                  <a:extLst>
                    <a:ext uri="{FF2B5EF4-FFF2-40B4-BE49-F238E27FC236}">
                      <a16:creationId xmlns:a16="http://schemas.microsoft.com/office/drawing/2014/main" id="{D4D208DC-2425-00D3-1FCF-7EB2A1464558}"/>
                    </a:ext>
                  </a:extLst>
                </p:cNvPr>
                <p:cNvPicPr/>
                <p:nvPr/>
              </p:nvPicPr>
              <p:blipFill>
                <a:blip r:embed="rId51"/>
                <a:stretch>
                  <a:fillRect/>
                </a:stretch>
              </p:blipFill>
              <p:spPr>
                <a:xfrm>
                  <a:off x="4872985" y="1219419"/>
                  <a:ext cx="1922760" cy="648360"/>
                </a:xfrm>
                <a:prstGeom prst="rect">
                  <a:avLst/>
                </a:prstGeom>
              </p:spPr>
            </p:pic>
          </mc:Fallback>
        </mc:AlternateContent>
      </p:grpSp>
    </p:spTree>
    <p:extLst>
      <p:ext uri="{BB962C8B-B14F-4D97-AF65-F5344CB8AC3E}">
        <p14:creationId xmlns:p14="http://schemas.microsoft.com/office/powerpoint/2010/main" val="203094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3836"/>
            <a:ext cx="12192000" cy="6383101"/>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83866" y="123538"/>
            <a:ext cx="11424267" cy="6063198"/>
          </a:xfrm>
          <a:prstGeom prst="rect">
            <a:avLst/>
          </a:prstGeom>
          <a:noFill/>
        </p:spPr>
        <p:txBody>
          <a:bodyPr wrap="square" rtlCol="0">
            <a:spAutoFit/>
          </a:bodyPr>
          <a:lstStyle/>
          <a:p>
            <a:r>
              <a:rPr lang="en-US" sz="2800" b="1">
                <a:solidFill>
                  <a:srgbClr val="FFC000"/>
                </a:solidFill>
                <a:cs typeface="+mj-cs"/>
              </a:rPr>
              <a:t>Shenei Luchot HaBerit, Torah Shebikhtav, Ki Teitzei, Torah Ohr 72</a:t>
            </a:r>
          </a:p>
          <a:p>
            <a:r>
              <a:rPr lang="en-US" sz="2000">
                <a:solidFill>
                  <a:srgbClr val="FFC000"/>
                </a:solidFill>
                <a:cs typeface="+mj-cs"/>
              </a:rPr>
              <a:t>Let me explain this subject at greater length: Our sages (</a:t>
            </a:r>
            <a:r>
              <a:rPr lang="en-US" sz="2000">
                <a:solidFill>
                  <a:srgbClr val="00B0F0"/>
                </a:solidFill>
                <a:cs typeface="+mj-cs"/>
              </a:rPr>
              <a:t>Berachot 32b</a:t>
            </a:r>
            <a:r>
              <a:rPr lang="en-US" sz="2000">
                <a:solidFill>
                  <a:srgbClr val="FFC000"/>
                </a:solidFill>
                <a:cs typeface="+mj-cs"/>
              </a:rPr>
              <a:t>) have said that as of the day the Temple was destroyed the gates of prayer have been locked. We know this from Lamentations 3,8: Even though I cry and plead, He shuts out my prayer." Our portion revolves around this problem. Let me first quote something from the book </a:t>
            </a:r>
            <a:r>
              <a:rPr lang="he-IL" sz="2000">
                <a:solidFill>
                  <a:srgbClr val="FFFF00"/>
                </a:solidFill>
                <a:cs typeface="+mj-cs"/>
              </a:rPr>
              <a:t>קול בוכים </a:t>
            </a:r>
            <a:r>
              <a:rPr lang="en-US" sz="2000">
                <a:solidFill>
                  <a:srgbClr val="FFFF00"/>
                </a:solidFill>
                <a:cs typeface="+mj-cs"/>
              </a:rPr>
              <a:t> </a:t>
            </a:r>
            <a:r>
              <a:rPr lang="en-US" sz="2000">
                <a:solidFill>
                  <a:srgbClr val="FFC000"/>
                </a:solidFill>
                <a:cs typeface="+mj-cs"/>
              </a:rPr>
              <a:t>on </a:t>
            </a:r>
            <a:r>
              <a:rPr lang="en-US" sz="2000">
                <a:solidFill>
                  <a:srgbClr val="00B0F0"/>
                </a:solidFill>
                <a:cs typeface="+mj-cs"/>
              </a:rPr>
              <a:t>Lamentations 5,11: "They have ravished women in Zion." </a:t>
            </a:r>
            <a:r>
              <a:rPr lang="en-US" sz="2000">
                <a:solidFill>
                  <a:srgbClr val="FFC000"/>
                </a:solidFill>
                <a:cs typeface="+mj-cs"/>
              </a:rPr>
              <a:t>The author comments as follows: We find in the Zohar that the plural </a:t>
            </a:r>
            <a:r>
              <a:rPr lang="en-US" sz="2000">
                <a:solidFill>
                  <a:srgbClr val="00B0F0"/>
                </a:solidFill>
                <a:cs typeface="+mj-cs"/>
              </a:rPr>
              <a:t>"women" </a:t>
            </a:r>
            <a:r>
              <a:rPr lang="en-US" sz="2000">
                <a:solidFill>
                  <a:srgbClr val="FFC000"/>
                </a:solidFill>
                <a:cs typeface="+mj-cs"/>
              </a:rPr>
              <a:t>which Jeremiah refers to in this verse refers to two specific women, paragons of seduction, i.e. Lilith and Machalat (daughter of Ishmael). Kabbalists write that Lilith is accompanied by 480 groups of destructive agents corresponding to the numerical value of her name </a:t>
            </a:r>
            <a:r>
              <a:rPr lang="he-IL" sz="2000">
                <a:solidFill>
                  <a:srgbClr val="FFFF00"/>
                </a:solidFill>
                <a:cs typeface="+mj-cs"/>
              </a:rPr>
              <a:t>לילית</a:t>
            </a:r>
            <a:r>
              <a:rPr lang="he-IL" sz="2000">
                <a:solidFill>
                  <a:srgbClr val="FFC000"/>
                </a:solidFill>
                <a:cs typeface="+mj-cs"/>
              </a:rPr>
              <a:t>. </a:t>
            </a:r>
            <a:r>
              <a:rPr lang="en-US" sz="2000">
                <a:solidFill>
                  <a:srgbClr val="FFC000"/>
                </a:solidFill>
                <a:cs typeface="+mj-cs"/>
              </a:rPr>
              <a:t> They follow her and indulge in wailing, etc. Machalat is accompanied by 478 groups of destructive agents corresponding to the numerical value of her name </a:t>
            </a:r>
            <a:r>
              <a:rPr lang="he-IL" sz="2000">
                <a:solidFill>
                  <a:srgbClr val="FFFF00"/>
                </a:solidFill>
                <a:cs typeface="+mj-cs"/>
              </a:rPr>
              <a:t>מחלת</a:t>
            </a:r>
            <a:r>
              <a:rPr lang="he-IL" sz="2000">
                <a:solidFill>
                  <a:srgbClr val="FFC000"/>
                </a:solidFill>
                <a:cs typeface="+mj-cs"/>
              </a:rPr>
              <a:t>. </a:t>
            </a:r>
            <a:r>
              <a:rPr lang="en-US" sz="2000">
                <a:solidFill>
                  <a:srgbClr val="FFC000"/>
                </a:solidFill>
                <a:cs typeface="+mj-cs"/>
              </a:rPr>
              <a:t> All these 478 groups follow their mistress dancing and generally making merry. These two women never collide with one another throughout the year; they do not inflict harm on each other though there is constant warfare between them. [their philosophical outlook. Ed.] The only day in the year when they are confrontational is the Day of Atonement. Due to the confrontation these two women and their followers are engaged in on the Day of Atonement they have no time to interfere with our prayers enabling our prayers to rise heavenwards. Usually, whenever a person sins these women are alerted and told </a:t>
            </a:r>
            <a:r>
              <a:rPr lang="en-US" sz="2000">
                <a:solidFill>
                  <a:srgbClr val="00B0F0"/>
                </a:solidFill>
                <a:cs typeface="+mj-cs"/>
              </a:rPr>
              <a:t>"why are you at peace at a time when there sin is about? Arise and destroy the universe!" </a:t>
            </a:r>
            <a:r>
              <a:rPr lang="en-US" sz="2000">
                <a:solidFill>
                  <a:srgbClr val="FFC000"/>
                </a:solidFill>
                <a:cs typeface="+mj-cs"/>
              </a:rPr>
              <a:t>This is the meaning of </a:t>
            </a:r>
            <a:r>
              <a:rPr lang="en-US" sz="2000">
                <a:solidFill>
                  <a:srgbClr val="00B0F0"/>
                </a:solidFill>
                <a:cs typeface="+mj-cs"/>
              </a:rPr>
              <a:t>Isaiah 3,12</a:t>
            </a:r>
            <a:r>
              <a:rPr lang="en-US" sz="2000">
                <a:solidFill>
                  <a:srgbClr val="FFC000"/>
                </a:solidFill>
                <a:cs typeface="+mj-cs"/>
              </a:rPr>
              <a:t>: </a:t>
            </a:r>
            <a:r>
              <a:rPr lang="he-IL" sz="2000">
                <a:solidFill>
                  <a:srgbClr val="FFC000"/>
                </a:solidFill>
                <a:cs typeface="+mj-cs"/>
              </a:rPr>
              <a:t>נשים משלו בו, </a:t>
            </a:r>
            <a:r>
              <a:rPr lang="he-IL" sz="2000">
                <a:solidFill>
                  <a:srgbClr val="00B0F0"/>
                </a:solidFill>
                <a:cs typeface="+mj-cs"/>
              </a:rPr>
              <a:t>"</a:t>
            </a:r>
            <a:r>
              <a:rPr lang="en-US" sz="2000">
                <a:solidFill>
                  <a:srgbClr val="FFC000"/>
                </a:solidFill>
                <a:cs typeface="+mj-cs"/>
              </a:rPr>
              <a:t> </a:t>
            </a:r>
            <a:r>
              <a:rPr lang="en-US" sz="2000">
                <a:solidFill>
                  <a:srgbClr val="00B0F0"/>
                </a:solidFill>
                <a:cs typeface="+mj-cs"/>
              </a:rPr>
              <a:t>Women ruled over him"</a:t>
            </a:r>
            <a:r>
              <a:rPr lang="en-US" sz="2000">
                <a:solidFill>
                  <a:srgbClr val="FFC000"/>
                </a:solidFill>
                <a:cs typeface="+mj-cs"/>
              </a:rPr>
              <a:t> (the people of Israel). I have heard from my teacher that the women referred to in the verse in Isaiah are the wives of the two spies…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85EC4E-69A3-9D35-02CB-CE8EF99DC8D9}"/>
                  </a:ext>
                </a:extLst>
              </p14:cNvPr>
              <p14:cNvContentPartPr/>
              <p14:nvPr/>
            </p14:nvContentPartPr>
            <p14:xfrm>
              <a:off x="9025945" y="881739"/>
              <a:ext cx="1818000" cy="44640"/>
            </p14:xfrm>
          </p:contentPart>
        </mc:Choice>
        <mc:Fallback xmlns="">
          <p:pic>
            <p:nvPicPr>
              <p:cNvPr id="2" name="Ink 1">
                <a:extLst>
                  <a:ext uri="{FF2B5EF4-FFF2-40B4-BE49-F238E27FC236}">
                    <a16:creationId xmlns:a16="http://schemas.microsoft.com/office/drawing/2014/main" id="{4485EC4E-69A3-9D35-02CB-CE8EF99DC8D9}"/>
                  </a:ext>
                </a:extLst>
              </p:cNvPr>
              <p:cNvPicPr/>
              <p:nvPr/>
            </p:nvPicPr>
            <p:blipFill>
              <a:blip r:embed="rId5"/>
              <a:stretch>
                <a:fillRect/>
              </a:stretch>
            </p:blipFill>
            <p:spPr>
              <a:xfrm>
                <a:off x="9007945" y="863739"/>
                <a:ext cx="18536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B4F187C-8AA0-EA5B-4A58-B71FEF546D13}"/>
                  </a:ext>
                </a:extLst>
              </p14:cNvPr>
              <p14:cNvContentPartPr/>
              <p14:nvPr/>
            </p14:nvContentPartPr>
            <p14:xfrm>
              <a:off x="667465" y="1112139"/>
              <a:ext cx="5832360" cy="159120"/>
            </p14:xfrm>
          </p:contentPart>
        </mc:Choice>
        <mc:Fallback xmlns="">
          <p:pic>
            <p:nvPicPr>
              <p:cNvPr id="4" name="Ink 3">
                <a:extLst>
                  <a:ext uri="{FF2B5EF4-FFF2-40B4-BE49-F238E27FC236}">
                    <a16:creationId xmlns:a16="http://schemas.microsoft.com/office/drawing/2014/main" id="{1B4F187C-8AA0-EA5B-4A58-B71FEF546D13}"/>
                  </a:ext>
                </a:extLst>
              </p:cNvPr>
              <p:cNvPicPr/>
              <p:nvPr/>
            </p:nvPicPr>
            <p:blipFill>
              <a:blip r:embed="rId7"/>
              <a:stretch>
                <a:fillRect/>
              </a:stretch>
            </p:blipFill>
            <p:spPr>
              <a:xfrm>
                <a:off x="649465" y="1094499"/>
                <a:ext cx="5868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7D2E43B-5DD3-966F-0CBF-7634CF6322DF}"/>
                  </a:ext>
                </a:extLst>
              </p14:cNvPr>
              <p14:cNvContentPartPr/>
              <p14:nvPr/>
            </p14:nvContentPartPr>
            <p14:xfrm>
              <a:off x="9157705" y="1170099"/>
              <a:ext cx="1350000" cy="62280"/>
            </p14:xfrm>
          </p:contentPart>
        </mc:Choice>
        <mc:Fallback xmlns="">
          <p:pic>
            <p:nvPicPr>
              <p:cNvPr id="5" name="Ink 4">
                <a:extLst>
                  <a:ext uri="{FF2B5EF4-FFF2-40B4-BE49-F238E27FC236}">
                    <a16:creationId xmlns:a16="http://schemas.microsoft.com/office/drawing/2014/main" id="{07D2E43B-5DD3-966F-0CBF-7634CF6322DF}"/>
                  </a:ext>
                </a:extLst>
              </p:cNvPr>
              <p:cNvPicPr/>
              <p:nvPr/>
            </p:nvPicPr>
            <p:blipFill>
              <a:blip r:embed="rId9"/>
              <a:stretch>
                <a:fillRect/>
              </a:stretch>
            </p:blipFill>
            <p:spPr>
              <a:xfrm>
                <a:off x="9139705" y="1152099"/>
                <a:ext cx="1385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447D372-759D-F4F6-3C89-53B97344A350}"/>
                  </a:ext>
                </a:extLst>
              </p14:cNvPr>
              <p14:cNvContentPartPr/>
              <p14:nvPr/>
            </p14:nvContentPartPr>
            <p14:xfrm>
              <a:off x="5308585" y="1791819"/>
              <a:ext cx="1559160" cy="46800"/>
            </p14:xfrm>
          </p:contentPart>
        </mc:Choice>
        <mc:Fallback xmlns="">
          <p:pic>
            <p:nvPicPr>
              <p:cNvPr id="7" name="Ink 6">
                <a:extLst>
                  <a:ext uri="{FF2B5EF4-FFF2-40B4-BE49-F238E27FC236}">
                    <a16:creationId xmlns:a16="http://schemas.microsoft.com/office/drawing/2014/main" id="{9447D372-759D-F4F6-3C89-53B97344A350}"/>
                  </a:ext>
                </a:extLst>
              </p:cNvPr>
              <p:cNvPicPr/>
              <p:nvPr/>
            </p:nvPicPr>
            <p:blipFill>
              <a:blip r:embed="rId11"/>
              <a:stretch>
                <a:fillRect/>
              </a:stretch>
            </p:blipFill>
            <p:spPr>
              <a:xfrm>
                <a:off x="5290945" y="1773819"/>
                <a:ext cx="1594800" cy="82440"/>
              </a:xfrm>
              <a:prstGeom prst="rect">
                <a:avLst/>
              </a:prstGeom>
            </p:spPr>
          </p:pic>
        </mc:Fallback>
      </mc:AlternateContent>
      <p:grpSp>
        <p:nvGrpSpPr>
          <p:cNvPr id="15" name="Group 14">
            <a:extLst>
              <a:ext uri="{FF2B5EF4-FFF2-40B4-BE49-F238E27FC236}">
                <a16:creationId xmlns:a16="http://schemas.microsoft.com/office/drawing/2014/main" id="{0F4D55AD-465E-FBEF-6CF0-0949A2B2B6DE}"/>
              </a:ext>
            </a:extLst>
          </p:cNvPr>
          <p:cNvGrpSpPr/>
          <p:nvPr/>
        </p:nvGrpSpPr>
        <p:grpSpPr>
          <a:xfrm>
            <a:off x="4372225" y="2386539"/>
            <a:ext cx="6427800" cy="85320"/>
            <a:chOff x="4372225" y="2386539"/>
            <a:chExt cx="6427800" cy="853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E97DBE9-2A7F-54A5-B58E-D537BEF7431D}"/>
                    </a:ext>
                  </a:extLst>
                </p14:cNvPr>
                <p14:cNvContentPartPr/>
                <p14:nvPr/>
              </p14:nvContentPartPr>
              <p14:xfrm>
                <a:off x="4372225" y="2433339"/>
                <a:ext cx="1821240" cy="38520"/>
              </p14:xfrm>
            </p:contentPart>
          </mc:Choice>
          <mc:Fallback xmlns="">
            <p:pic>
              <p:nvPicPr>
                <p:cNvPr id="9" name="Ink 8">
                  <a:extLst>
                    <a:ext uri="{FF2B5EF4-FFF2-40B4-BE49-F238E27FC236}">
                      <a16:creationId xmlns:a16="http://schemas.microsoft.com/office/drawing/2014/main" id="{FE97DBE9-2A7F-54A5-B58E-D537BEF7431D}"/>
                    </a:ext>
                  </a:extLst>
                </p:cNvPr>
                <p:cNvPicPr/>
                <p:nvPr/>
              </p:nvPicPr>
              <p:blipFill>
                <a:blip r:embed="rId13"/>
                <a:stretch>
                  <a:fillRect/>
                </a:stretch>
              </p:blipFill>
              <p:spPr>
                <a:xfrm>
                  <a:off x="4354225" y="2415699"/>
                  <a:ext cx="1856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6D4525B-BAD4-4C03-08B8-461BD6C30490}"/>
                    </a:ext>
                  </a:extLst>
                </p14:cNvPr>
                <p14:cNvContentPartPr/>
                <p14:nvPr/>
              </p14:nvContentPartPr>
              <p14:xfrm>
                <a:off x="7041625" y="2386539"/>
                <a:ext cx="515880" cy="28080"/>
              </p14:xfrm>
            </p:contentPart>
          </mc:Choice>
          <mc:Fallback xmlns="">
            <p:pic>
              <p:nvPicPr>
                <p:cNvPr id="11" name="Ink 10">
                  <a:extLst>
                    <a:ext uri="{FF2B5EF4-FFF2-40B4-BE49-F238E27FC236}">
                      <a16:creationId xmlns:a16="http://schemas.microsoft.com/office/drawing/2014/main" id="{76D4525B-BAD4-4C03-08B8-461BD6C30490}"/>
                    </a:ext>
                  </a:extLst>
                </p:cNvPr>
                <p:cNvPicPr/>
                <p:nvPr/>
              </p:nvPicPr>
              <p:blipFill>
                <a:blip r:embed="rId15"/>
                <a:stretch>
                  <a:fillRect/>
                </a:stretch>
              </p:blipFill>
              <p:spPr>
                <a:xfrm>
                  <a:off x="7023985" y="2368899"/>
                  <a:ext cx="551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9C78D05-314B-143C-AAAE-A465ACBD3D15}"/>
                    </a:ext>
                  </a:extLst>
                </p14:cNvPr>
                <p14:cNvContentPartPr/>
                <p14:nvPr/>
              </p14:nvContentPartPr>
              <p14:xfrm>
                <a:off x="8170585" y="2398419"/>
                <a:ext cx="604440" cy="28440"/>
              </p14:xfrm>
            </p:contentPart>
          </mc:Choice>
          <mc:Fallback xmlns="">
            <p:pic>
              <p:nvPicPr>
                <p:cNvPr id="12" name="Ink 11">
                  <a:extLst>
                    <a:ext uri="{FF2B5EF4-FFF2-40B4-BE49-F238E27FC236}">
                      <a16:creationId xmlns:a16="http://schemas.microsoft.com/office/drawing/2014/main" id="{D9C78D05-314B-143C-AAAE-A465ACBD3D15}"/>
                    </a:ext>
                  </a:extLst>
                </p:cNvPr>
                <p:cNvPicPr/>
                <p:nvPr/>
              </p:nvPicPr>
              <p:blipFill>
                <a:blip r:embed="rId17"/>
                <a:stretch>
                  <a:fillRect/>
                </a:stretch>
              </p:blipFill>
              <p:spPr>
                <a:xfrm>
                  <a:off x="8152585" y="2380419"/>
                  <a:ext cx="640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1EEC8AD-6844-2EC2-E971-24D03635A8C8}"/>
                    </a:ext>
                  </a:extLst>
                </p14:cNvPr>
                <p14:cNvContentPartPr/>
                <p14:nvPr/>
              </p14:nvContentPartPr>
              <p14:xfrm>
                <a:off x="9486025" y="2416779"/>
                <a:ext cx="1314000" cy="28800"/>
              </p14:xfrm>
            </p:contentPart>
          </mc:Choice>
          <mc:Fallback xmlns="">
            <p:pic>
              <p:nvPicPr>
                <p:cNvPr id="14" name="Ink 13">
                  <a:extLst>
                    <a:ext uri="{FF2B5EF4-FFF2-40B4-BE49-F238E27FC236}">
                      <a16:creationId xmlns:a16="http://schemas.microsoft.com/office/drawing/2014/main" id="{B1EEC8AD-6844-2EC2-E971-24D03635A8C8}"/>
                    </a:ext>
                  </a:extLst>
                </p:cNvPr>
                <p:cNvPicPr/>
                <p:nvPr/>
              </p:nvPicPr>
              <p:blipFill>
                <a:blip r:embed="rId19"/>
                <a:stretch>
                  <a:fillRect/>
                </a:stretch>
              </p:blipFill>
              <p:spPr>
                <a:xfrm>
                  <a:off x="9468385" y="2399139"/>
                  <a:ext cx="1349640" cy="64440"/>
                </a:xfrm>
                <a:prstGeom prst="rect">
                  <a:avLst/>
                </a:prstGeom>
              </p:spPr>
            </p:pic>
          </mc:Fallback>
        </mc:AlternateContent>
      </p:grpSp>
      <p:grpSp>
        <p:nvGrpSpPr>
          <p:cNvPr id="18" name="Group 17">
            <a:extLst>
              <a:ext uri="{FF2B5EF4-FFF2-40B4-BE49-F238E27FC236}">
                <a16:creationId xmlns:a16="http://schemas.microsoft.com/office/drawing/2014/main" id="{D0E3F048-42EF-DCB1-0741-145A138315D8}"/>
              </a:ext>
            </a:extLst>
          </p:cNvPr>
          <p:cNvGrpSpPr/>
          <p:nvPr/>
        </p:nvGrpSpPr>
        <p:grpSpPr>
          <a:xfrm>
            <a:off x="793465" y="2647539"/>
            <a:ext cx="2263680" cy="83160"/>
            <a:chOff x="793465" y="2647539"/>
            <a:chExt cx="2263680" cy="8316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AA2616A3-369D-7F3C-1328-E2FBE2EA62A4}"/>
                    </a:ext>
                  </a:extLst>
                </p14:cNvPr>
                <p14:cNvContentPartPr/>
                <p14:nvPr/>
              </p14:nvContentPartPr>
              <p14:xfrm>
                <a:off x="793465" y="2647539"/>
                <a:ext cx="609840" cy="41400"/>
              </p14:xfrm>
            </p:contentPart>
          </mc:Choice>
          <mc:Fallback xmlns="">
            <p:pic>
              <p:nvPicPr>
                <p:cNvPr id="16" name="Ink 15">
                  <a:extLst>
                    <a:ext uri="{FF2B5EF4-FFF2-40B4-BE49-F238E27FC236}">
                      <a16:creationId xmlns:a16="http://schemas.microsoft.com/office/drawing/2014/main" id="{AA2616A3-369D-7F3C-1328-E2FBE2EA62A4}"/>
                    </a:ext>
                  </a:extLst>
                </p:cNvPr>
                <p:cNvPicPr/>
                <p:nvPr/>
              </p:nvPicPr>
              <p:blipFill>
                <a:blip r:embed="rId21"/>
                <a:stretch>
                  <a:fillRect/>
                </a:stretch>
              </p:blipFill>
              <p:spPr>
                <a:xfrm>
                  <a:off x="775465" y="2629899"/>
                  <a:ext cx="6454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0C49A663-4936-8F15-564A-3E39E6B0E75B}"/>
                    </a:ext>
                  </a:extLst>
                </p14:cNvPr>
                <p14:cNvContentPartPr/>
                <p14:nvPr/>
              </p14:nvContentPartPr>
              <p14:xfrm>
                <a:off x="2687425" y="2706579"/>
                <a:ext cx="369720" cy="24120"/>
              </p14:xfrm>
            </p:contentPart>
          </mc:Choice>
          <mc:Fallback xmlns="">
            <p:pic>
              <p:nvPicPr>
                <p:cNvPr id="17" name="Ink 16">
                  <a:extLst>
                    <a:ext uri="{FF2B5EF4-FFF2-40B4-BE49-F238E27FC236}">
                      <a16:creationId xmlns:a16="http://schemas.microsoft.com/office/drawing/2014/main" id="{0C49A663-4936-8F15-564A-3E39E6B0E75B}"/>
                    </a:ext>
                  </a:extLst>
                </p:cNvPr>
                <p:cNvPicPr/>
                <p:nvPr/>
              </p:nvPicPr>
              <p:blipFill>
                <a:blip r:embed="rId23"/>
                <a:stretch>
                  <a:fillRect/>
                </a:stretch>
              </p:blipFill>
              <p:spPr>
                <a:xfrm>
                  <a:off x="2669425" y="2688939"/>
                  <a:ext cx="40536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46BC8179-4124-DB06-8125-CD997334A310}"/>
                  </a:ext>
                </a:extLst>
              </p14:cNvPr>
              <p14:cNvContentPartPr/>
              <p14:nvPr/>
            </p14:nvContentPartPr>
            <p14:xfrm>
              <a:off x="5242705" y="2745099"/>
              <a:ext cx="701280" cy="29520"/>
            </p14:xfrm>
          </p:contentPart>
        </mc:Choice>
        <mc:Fallback xmlns="">
          <p:pic>
            <p:nvPicPr>
              <p:cNvPr id="19" name="Ink 18">
                <a:extLst>
                  <a:ext uri="{FF2B5EF4-FFF2-40B4-BE49-F238E27FC236}">
                    <a16:creationId xmlns:a16="http://schemas.microsoft.com/office/drawing/2014/main" id="{46BC8179-4124-DB06-8125-CD997334A310}"/>
                  </a:ext>
                </a:extLst>
              </p:cNvPr>
              <p:cNvPicPr/>
              <p:nvPr/>
            </p:nvPicPr>
            <p:blipFill>
              <a:blip r:embed="rId25"/>
              <a:stretch>
                <a:fillRect/>
              </a:stretch>
            </p:blipFill>
            <p:spPr>
              <a:xfrm>
                <a:off x="5225065" y="2727459"/>
                <a:ext cx="736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94358AEE-5F6F-3E6F-42D9-5FD693F150F4}"/>
                  </a:ext>
                </a:extLst>
              </p14:cNvPr>
              <p14:cNvContentPartPr/>
              <p14:nvPr/>
            </p14:nvContentPartPr>
            <p14:xfrm>
              <a:off x="3634945" y="3050019"/>
              <a:ext cx="371880" cy="25200"/>
            </p14:xfrm>
          </p:contentPart>
        </mc:Choice>
        <mc:Fallback xmlns="">
          <p:pic>
            <p:nvPicPr>
              <p:cNvPr id="20" name="Ink 19">
                <a:extLst>
                  <a:ext uri="{FF2B5EF4-FFF2-40B4-BE49-F238E27FC236}">
                    <a16:creationId xmlns:a16="http://schemas.microsoft.com/office/drawing/2014/main" id="{94358AEE-5F6F-3E6F-42D9-5FD693F150F4}"/>
                  </a:ext>
                </a:extLst>
              </p:cNvPr>
              <p:cNvPicPr/>
              <p:nvPr/>
            </p:nvPicPr>
            <p:blipFill>
              <a:blip r:embed="rId27"/>
              <a:stretch>
                <a:fillRect/>
              </a:stretch>
            </p:blipFill>
            <p:spPr>
              <a:xfrm>
                <a:off x="3616945" y="3032019"/>
                <a:ext cx="407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B768CC28-B070-DFF6-5816-813E3DF9AF79}"/>
                  </a:ext>
                </a:extLst>
              </p14:cNvPr>
              <p14:cNvContentPartPr/>
              <p14:nvPr/>
            </p14:nvContentPartPr>
            <p14:xfrm>
              <a:off x="528505" y="3331899"/>
              <a:ext cx="352080" cy="33120"/>
            </p14:xfrm>
          </p:contentPart>
        </mc:Choice>
        <mc:Fallback xmlns="">
          <p:pic>
            <p:nvPicPr>
              <p:cNvPr id="21" name="Ink 20">
                <a:extLst>
                  <a:ext uri="{FF2B5EF4-FFF2-40B4-BE49-F238E27FC236}">
                    <a16:creationId xmlns:a16="http://schemas.microsoft.com/office/drawing/2014/main" id="{B768CC28-B070-DFF6-5816-813E3DF9AF79}"/>
                  </a:ext>
                </a:extLst>
              </p:cNvPr>
              <p:cNvPicPr/>
              <p:nvPr/>
            </p:nvPicPr>
            <p:blipFill>
              <a:blip r:embed="rId29"/>
              <a:stretch>
                <a:fillRect/>
              </a:stretch>
            </p:blipFill>
            <p:spPr>
              <a:xfrm>
                <a:off x="510865" y="3313899"/>
                <a:ext cx="387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A4179FFC-092C-58A1-DCB4-882C1820B11F}"/>
                  </a:ext>
                </a:extLst>
              </p14:cNvPr>
              <p14:cNvContentPartPr/>
              <p14:nvPr/>
            </p14:nvContentPartPr>
            <p14:xfrm>
              <a:off x="9258145" y="3276099"/>
              <a:ext cx="349560" cy="68760"/>
            </p14:xfrm>
          </p:contentPart>
        </mc:Choice>
        <mc:Fallback xmlns="">
          <p:pic>
            <p:nvPicPr>
              <p:cNvPr id="22" name="Ink 21">
                <a:extLst>
                  <a:ext uri="{FF2B5EF4-FFF2-40B4-BE49-F238E27FC236}">
                    <a16:creationId xmlns:a16="http://schemas.microsoft.com/office/drawing/2014/main" id="{A4179FFC-092C-58A1-DCB4-882C1820B11F}"/>
                  </a:ext>
                </a:extLst>
              </p:cNvPr>
              <p:cNvPicPr/>
              <p:nvPr/>
            </p:nvPicPr>
            <p:blipFill>
              <a:blip r:embed="rId31"/>
              <a:stretch>
                <a:fillRect/>
              </a:stretch>
            </p:blipFill>
            <p:spPr>
              <a:xfrm>
                <a:off x="9240505" y="3258459"/>
                <a:ext cx="385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7D54B8AC-68FB-E54E-6919-E1FFF105E77B}"/>
                  </a:ext>
                </a:extLst>
              </p14:cNvPr>
              <p14:cNvContentPartPr/>
              <p14:nvPr/>
            </p14:nvContentPartPr>
            <p14:xfrm>
              <a:off x="5292025" y="4813659"/>
              <a:ext cx="5933160" cy="88920"/>
            </p14:xfrm>
          </p:contentPart>
        </mc:Choice>
        <mc:Fallback xmlns="">
          <p:pic>
            <p:nvPicPr>
              <p:cNvPr id="23" name="Ink 22">
                <a:extLst>
                  <a:ext uri="{FF2B5EF4-FFF2-40B4-BE49-F238E27FC236}">
                    <a16:creationId xmlns:a16="http://schemas.microsoft.com/office/drawing/2014/main" id="{7D54B8AC-68FB-E54E-6919-E1FFF105E77B}"/>
                  </a:ext>
                </a:extLst>
              </p:cNvPr>
              <p:cNvPicPr/>
              <p:nvPr/>
            </p:nvPicPr>
            <p:blipFill>
              <a:blip r:embed="rId33"/>
              <a:stretch>
                <a:fillRect/>
              </a:stretch>
            </p:blipFill>
            <p:spPr>
              <a:xfrm>
                <a:off x="5274025" y="4796019"/>
                <a:ext cx="5968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8C4CBAEA-500C-D390-80C2-1456FEC68337}"/>
                  </a:ext>
                </a:extLst>
              </p14:cNvPr>
              <p14:cNvContentPartPr/>
              <p14:nvPr/>
            </p14:nvContentPartPr>
            <p14:xfrm>
              <a:off x="8255185" y="5449059"/>
              <a:ext cx="842760" cy="47160"/>
            </p14:xfrm>
          </p:contentPart>
        </mc:Choice>
        <mc:Fallback xmlns="">
          <p:pic>
            <p:nvPicPr>
              <p:cNvPr id="24" name="Ink 23">
                <a:extLst>
                  <a:ext uri="{FF2B5EF4-FFF2-40B4-BE49-F238E27FC236}">
                    <a16:creationId xmlns:a16="http://schemas.microsoft.com/office/drawing/2014/main" id="{8C4CBAEA-500C-D390-80C2-1456FEC68337}"/>
                  </a:ext>
                </a:extLst>
              </p:cNvPr>
              <p:cNvPicPr/>
              <p:nvPr/>
            </p:nvPicPr>
            <p:blipFill>
              <a:blip r:embed="rId35"/>
              <a:stretch>
                <a:fillRect/>
              </a:stretch>
            </p:blipFill>
            <p:spPr>
              <a:xfrm>
                <a:off x="8237545" y="5431059"/>
                <a:ext cx="878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3FC46496-40F2-53CC-9964-B26458CC7723}"/>
                  </a:ext>
                </a:extLst>
              </p14:cNvPr>
              <p14:cNvContentPartPr/>
              <p14:nvPr/>
            </p14:nvContentPartPr>
            <p14:xfrm>
              <a:off x="3674545" y="6084819"/>
              <a:ext cx="497520" cy="21960"/>
            </p14:xfrm>
          </p:contentPart>
        </mc:Choice>
        <mc:Fallback xmlns="">
          <p:pic>
            <p:nvPicPr>
              <p:cNvPr id="25" name="Ink 24">
                <a:extLst>
                  <a:ext uri="{FF2B5EF4-FFF2-40B4-BE49-F238E27FC236}">
                    <a16:creationId xmlns:a16="http://schemas.microsoft.com/office/drawing/2014/main" id="{3FC46496-40F2-53CC-9964-B26458CC7723}"/>
                  </a:ext>
                </a:extLst>
              </p:cNvPr>
              <p:cNvPicPr/>
              <p:nvPr/>
            </p:nvPicPr>
            <p:blipFill>
              <a:blip r:embed="rId37"/>
              <a:stretch>
                <a:fillRect/>
              </a:stretch>
            </p:blipFill>
            <p:spPr>
              <a:xfrm>
                <a:off x="3656905" y="6066819"/>
                <a:ext cx="533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CB209212-088E-84DF-41E6-63B9F0562D19}"/>
                  </a:ext>
                </a:extLst>
              </p14:cNvPr>
              <p14:cNvContentPartPr/>
              <p14:nvPr/>
            </p14:nvContentPartPr>
            <p14:xfrm>
              <a:off x="3668065" y="3001059"/>
              <a:ext cx="492120" cy="73440"/>
            </p14:xfrm>
          </p:contentPart>
        </mc:Choice>
        <mc:Fallback xmlns="">
          <p:pic>
            <p:nvPicPr>
              <p:cNvPr id="26" name="Ink 25">
                <a:extLst>
                  <a:ext uri="{FF2B5EF4-FFF2-40B4-BE49-F238E27FC236}">
                    <a16:creationId xmlns:a16="http://schemas.microsoft.com/office/drawing/2014/main" id="{CB209212-088E-84DF-41E6-63B9F0562D19}"/>
                  </a:ext>
                </a:extLst>
              </p:cNvPr>
              <p:cNvPicPr/>
              <p:nvPr/>
            </p:nvPicPr>
            <p:blipFill>
              <a:blip r:embed="rId39"/>
              <a:stretch>
                <a:fillRect/>
              </a:stretch>
            </p:blipFill>
            <p:spPr>
              <a:xfrm>
                <a:off x="3650065" y="2983059"/>
                <a:ext cx="527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00E1ABDC-CF8C-3FF8-EF99-D98F07DC8890}"/>
                  </a:ext>
                </a:extLst>
              </p14:cNvPr>
              <p14:cNvContentPartPr/>
              <p14:nvPr/>
            </p14:nvContentPartPr>
            <p14:xfrm>
              <a:off x="10961305" y="519579"/>
              <a:ext cx="397080" cy="858600"/>
            </p14:xfrm>
          </p:contentPart>
        </mc:Choice>
        <mc:Fallback xmlns="">
          <p:pic>
            <p:nvPicPr>
              <p:cNvPr id="27" name="Ink 26">
                <a:extLst>
                  <a:ext uri="{FF2B5EF4-FFF2-40B4-BE49-F238E27FC236}">
                    <a16:creationId xmlns:a16="http://schemas.microsoft.com/office/drawing/2014/main" id="{00E1ABDC-CF8C-3FF8-EF99-D98F07DC8890}"/>
                  </a:ext>
                </a:extLst>
              </p:cNvPr>
              <p:cNvPicPr/>
              <p:nvPr/>
            </p:nvPicPr>
            <p:blipFill>
              <a:blip r:embed="rId41"/>
              <a:stretch>
                <a:fillRect/>
              </a:stretch>
            </p:blipFill>
            <p:spPr>
              <a:xfrm>
                <a:off x="10943305" y="501939"/>
                <a:ext cx="432720" cy="894240"/>
              </a:xfrm>
              <a:prstGeom prst="rect">
                <a:avLst/>
              </a:prstGeom>
            </p:spPr>
          </p:pic>
        </mc:Fallback>
      </mc:AlternateContent>
    </p:spTree>
    <p:extLst>
      <p:ext uri="{BB962C8B-B14F-4D97-AF65-F5344CB8AC3E}">
        <p14:creationId xmlns:p14="http://schemas.microsoft.com/office/powerpoint/2010/main" val="399797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3836"/>
            <a:ext cx="12192000" cy="6383101"/>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3165" y="189850"/>
            <a:ext cx="11329454" cy="5755422"/>
          </a:xfrm>
          <a:prstGeom prst="rect">
            <a:avLst/>
          </a:prstGeom>
          <a:noFill/>
        </p:spPr>
        <p:txBody>
          <a:bodyPr wrap="square" rtlCol="0">
            <a:spAutoFit/>
          </a:bodyPr>
          <a:lstStyle/>
          <a:p>
            <a:r>
              <a:rPr lang="en-US" sz="2800" b="1">
                <a:solidFill>
                  <a:srgbClr val="FFC000"/>
                </a:solidFill>
                <a:cs typeface="+mj-cs"/>
              </a:rPr>
              <a:t>Shenei Luchot HaBerit, Torah Shebikhtav, Ki Teitzei, Torah Ohr 72</a:t>
            </a:r>
          </a:p>
          <a:p>
            <a:r>
              <a:rPr lang="en-US" sz="2000">
                <a:solidFill>
                  <a:srgbClr val="FFC000"/>
                </a:solidFill>
                <a:cs typeface="+mj-cs"/>
              </a:rPr>
              <a:t>… They are the two </a:t>
            </a:r>
            <a:r>
              <a:rPr lang="en-US" sz="2000">
                <a:solidFill>
                  <a:srgbClr val="00B0F0"/>
                </a:solidFill>
                <a:cs typeface="+mj-cs"/>
              </a:rPr>
              <a:t>"spies" </a:t>
            </a:r>
            <a:r>
              <a:rPr lang="en-US" sz="2000">
                <a:solidFill>
                  <a:srgbClr val="FFC000"/>
                </a:solidFill>
                <a:cs typeface="+mj-cs"/>
              </a:rPr>
              <a:t>of the earth mentioned in the Zohar which are identical with the two male goats used in the service on the Day of Atonement. As soon as Joshua wanted to enter the land of Israel these two </a:t>
            </a:r>
            <a:r>
              <a:rPr lang="en-US" sz="2000">
                <a:solidFill>
                  <a:srgbClr val="00B0F0"/>
                </a:solidFill>
                <a:cs typeface="+mj-cs"/>
              </a:rPr>
              <a:t>"spies" </a:t>
            </a:r>
            <a:r>
              <a:rPr lang="en-US" sz="2000">
                <a:solidFill>
                  <a:srgbClr val="FFC000"/>
                </a:solidFill>
                <a:cs typeface="+mj-cs"/>
              </a:rPr>
              <a:t>submitted to the authority of Joshua, prostrated themselves before him and offered to be his servants. Joshua expressed his dissatisfaction with this arrangement, insisting that he would only use the services of Pinchas and Caleb as spies to reconnoiter the land of Canaan. However, he asked these two </a:t>
            </a:r>
            <a:r>
              <a:rPr lang="en-US" sz="2000">
                <a:solidFill>
                  <a:srgbClr val="00B0F0"/>
                </a:solidFill>
                <a:cs typeface="+mj-cs"/>
              </a:rPr>
              <a:t>"spies" </a:t>
            </a:r>
            <a:r>
              <a:rPr lang="en-US" sz="2000">
                <a:solidFill>
                  <a:srgbClr val="FFC000"/>
                </a:solidFill>
                <a:cs typeface="+mj-cs"/>
              </a:rPr>
              <a:t>to spread feelings of demoralization among the inhabitants of the land of Canaan in order to facilitate the conquest of the land by the Jewish people. The </a:t>
            </a:r>
            <a:r>
              <a:rPr lang="en-US" sz="2000">
                <a:solidFill>
                  <a:srgbClr val="00B0F0"/>
                </a:solidFill>
                <a:cs typeface="+mj-cs"/>
              </a:rPr>
              <a:t>"spies" </a:t>
            </a:r>
            <a:r>
              <a:rPr lang="en-US" sz="2000">
                <a:solidFill>
                  <a:srgbClr val="FFC000"/>
                </a:solidFill>
                <a:cs typeface="+mj-cs"/>
              </a:rPr>
              <a:t>agreed and complied with Joshua's instructions. We can derive all this from the text in the relevant verses in the Book of Joshua. In </a:t>
            </a:r>
            <a:r>
              <a:rPr lang="en-US" sz="2000">
                <a:solidFill>
                  <a:srgbClr val="00B0F0"/>
                </a:solidFill>
                <a:cs typeface="+mj-cs"/>
              </a:rPr>
              <a:t>Joshua 2,3 </a:t>
            </a:r>
            <a:r>
              <a:rPr lang="en-US" sz="2000">
                <a:solidFill>
                  <a:srgbClr val="FFC000"/>
                </a:solidFill>
                <a:cs typeface="+mj-cs"/>
              </a:rPr>
              <a:t>the spies Joshua sent out are described as having come </a:t>
            </a:r>
            <a:r>
              <a:rPr lang="he-IL" sz="2000">
                <a:solidFill>
                  <a:srgbClr val="FFFF00"/>
                </a:solidFill>
                <a:cs typeface="+mj-cs"/>
              </a:rPr>
              <a:t>לחפור את הארץ</a:t>
            </a:r>
            <a:r>
              <a:rPr lang="he-IL" sz="2000">
                <a:solidFill>
                  <a:srgbClr val="FFC000"/>
                </a:solidFill>
                <a:cs typeface="+mj-cs"/>
              </a:rPr>
              <a:t>, </a:t>
            </a:r>
            <a:r>
              <a:rPr lang="he-IL" sz="2000">
                <a:solidFill>
                  <a:srgbClr val="00B0F0"/>
                </a:solidFill>
                <a:cs typeface="+mj-cs"/>
              </a:rPr>
              <a:t>"</a:t>
            </a:r>
            <a:r>
              <a:rPr lang="en-US" sz="2000">
                <a:solidFill>
                  <a:srgbClr val="FFC000"/>
                </a:solidFill>
                <a:cs typeface="+mj-cs"/>
              </a:rPr>
              <a:t> </a:t>
            </a:r>
            <a:r>
              <a:rPr lang="en-US" sz="2000">
                <a:solidFill>
                  <a:srgbClr val="00B0F0"/>
                </a:solidFill>
                <a:cs typeface="+mj-cs"/>
              </a:rPr>
              <a:t>To spy out the land," </a:t>
            </a:r>
            <a:r>
              <a:rPr lang="en-US" sz="2000">
                <a:solidFill>
                  <a:srgbClr val="FFC000"/>
                </a:solidFill>
                <a:cs typeface="+mj-cs"/>
              </a:rPr>
              <a:t>whereas in actual fact we do not find any word in the whole story about their having performed the mission of spying out the country. The inhabitants simply seem to have melted away much as wax melts in the presence of fire. The spies are reported as having arrived in Jericho by climbing the outer wall of the house of Rachav. They immediately became aware that the whole country was demoralized at the prospect of being invaded by the Israelites. The inhabitants simply had no backbone left. The Talmud Zevachim 116b derives from the statement of Rahav – the city's most prominent harlot – that: </a:t>
            </a:r>
            <a:r>
              <a:rPr lang="he-IL" sz="2000">
                <a:solidFill>
                  <a:srgbClr val="FFFF00"/>
                </a:solidFill>
                <a:cs typeface="+mj-cs"/>
              </a:rPr>
              <a:t>ולא קמה עוד רוח באיש מפניכם</a:t>
            </a:r>
            <a:r>
              <a:rPr lang="he-IL" sz="2000">
                <a:solidFill>
                  <a:srgbClr val="FFC000"/>
                </a:solidFill>
                <a:cs typeface="+mj-cs"/>
              </a:rPr>
              <a:t>, </a:t>
            </a:r>
            <a:r>
              <a:rPr lang="he-IL" sz="2000">
                <a:solidFill>
                  <a:srgbClr val="00B0F0"/>
                </a:solidFill>
                <a:cs typeface="+mj-cs"/>
              </a:rPr>
              <a:t>"</a:t>
            </a:r>
            <a:r>
              <a:rPr lang="en-US" sz="2000">
                <a:solidFill>
                  <a:srgbClr val="FFC000"/>
                </a:solidFill>
                <a:cs typeface="+mj-cs"/>
              </a:rPr>
              <a:t> </a:t>
            </a:r>
            <a:r>
              <a:rPr lang="en-US" sz="2000">
                <a:solidFill>
                  <a:srgbClr val="00B0F0"/>
                </a:solidFill>
                <a:cs typeface="+mj-cs"/>
              </a:rPr>
              <a:t>that the men of the country had all become incapable of having an erection due to their fear of the Israelites." </a:t>
            </a:r>
            <a:r>
              <a:rPr lang="en-US" sz="2000">
                <a:solidFill>
                  <a:srgbClr val="FFC000"/>
                </a:solidFill>
                <a:cs typeface="+mj-cs"/>
              </a:rPr>
              <a:t>Clearly then the two </a:t>
            </a:r>
            <a:r>
              <a:rPr lang="en-US" sz="2000">
                <a:solidFill>
                  <a:srgbClr val="00B0F0"/>
                </a:solidFill>
                <a:cs typeface="+mj-cs"/>
              </a:rPr>
              <a:t>"spies" </a:t>
            </a:r>
            <a:r>
              <a:rPr lang="en-US" sz="2000">
                <a:solidFill>
                  <a:srgbClr val="FFC000"/>
                </a:solidFill>
                <a:cs typeface="+mj-cs"/>
              </a:rPr>
              <a:t>had performed their task in advance of the arrival of Pinchas and Caleb.</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D2CED34-558C-73E0-B2CE-17BE88E54245}"/>
                  </a:ext>
                </a:extLst>
              </p14:cNvPr>
              <p14:cNvContentPartPr/>
              <p14:nvPr/>
            </p14:nvContentPartPr>
            <p14:xfrm>
              <a:off x="6532585" y="951939"/>
              <a:ext cx="412200" cy="33840"/>
            </p14:xfrm>
          </p:contentPart>
        </mc:Choice>
        <mc:Fallback xmlns="">
          <p:pic>
            <p:nvPicPr>
              <p:cNvPr id="2" name="Ink 1">
                <a:extLst>
                  <a:ext uri="{FF2B5EF4-FFF2-40B4-BE49-F238E27FC236}">
                    <a16:creationId xmlns:a16="http://schemas.microsoft.com/office/drawing/2014/main" id="{1D2CED34-558C-73E0-B2CE-17BE88E54245}"/>
                  </a:ext>
                </a:extLst>
              </p:cNvPr>
              <p:cNvPicPr/>
              <p:nvPr/>
            </p:nvPicPr>
            <p:blipFill>
              <a:blip r:embed="rId5"/>
              <a:stretch>
                <a:fillRect/>
              </a:stretch>
            </p:blipFill>
            <p:spPr>
              <a:xfrm>
                <a:off x="6514585" y="934299"/>
                <a:ext cx="447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34E6E60-0657-832C-8A60-4576CD16A9BF}"/>
                  </a:ext>
                </a:extLst>
              </p14:cNvPr>
              <p14:cNvContentPartPr/>
              <p14:nvPr/>
            </p14:nvContentPartPr>
            <p14:xfrm>
              <a:off x="10865905" y="1625859"/>
              <a:ext cx="32760" cy="6480"/>
            </p14:xfrm>
          </p:contentPart>
        </mc:Choice>
        <mc:Fallback xmlns="">
          <p:pic>
            <p:nvPicPr>
              <p:cNvPr id="4" name="Ink 3">
                <a:extLst>
                  <a:ext uri="{FF2B5EF4-FFF2-40B4-BE49-F238E27FC236}">
                    <a16:creationId xmlns:a16="http://schemas.microsoft.com/office/drawing/2014/main" id="{C34E6E60-0657-832C-8A60-4576CD16A9BF}"/>
                  </a:ext>
                </a:extLst>
              </p:cNvPr>
              <p:cNvPicPr/>
              <p:nvPr/>
            </p:nvPicPr>
            <p:blipFill>
              <a:blip r:embed="rId7"/>
              <a:stretch>
                <a:fillRect/>
              </a:stretch>
            </p:blipFill>
            <p:spPr>
              <a:xfrm>
                <a:off x="10848265" y="1607859"/>
                <a:ext cx="68400" cy="42120"/>
              </a:xfrm>
              <a:prstGeom prst="rect">
                <a:avLst/>
              </a:prstGeom>
            </p:spPr>
          </p:pic>
        </mc:Fallback>
      </mc:AlternateContent>
      <p:grpSp>
        <p:nvGrpSpPr>
          <p:cNvPr id="9" name="Group 8">
            <a:extLst>
              <a:ext uri="{FF2B5EF4-FFF2-40B4-BE49-F238E27FC236}">
                <a16:creationId xmlns:a16="http://schemas.microsoft.com/office/drawing/2014/main" id="{5D2DC6B3-1BA4-2DE6-D729-4FA00F714362}"/>
              </a:ext>
            </a:extLst>
          </p:cNvPr>
          <p:cNvGrpSpPr/>
          <p:nvPr/>
        </p:nvGrpSpPr>
        <p:grpSpPr>
          <a:xfrm>
            <a:off x="1808665" y="2159739"/>
            <a:ext cx="1684080" cy="81000"/>
            <a:chOff x="1808665" y="2159739"/>
            <a:chExt cx="1684080" cy="8100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AD01DFA-99E7-AA9B-1919-8E3293675755}"/>
                    </a:ext>
                  </a:extLst>
                </p14:cNvPr>
                <p14:cNvContentPartPr/>
                <p14:nvPr/>
              </p14:nvContentPartPr>
              <p14:xfrm>
                <a:off x="1808665" y="2159739"/>
                <a:ext cx="808200" cy="81000"/>
              </p14:xfrm>
            </p:contentPart>
          </mc:Choice>
          <mc:Fallback xmlns="">
            <p:pic>
              <p:nvPicPr>
                <p:cNvPr id="5" name="Ink 4">
                  <a:extLst>
                    <a:ext uri="{FF2B5EF4-FFF2-40B4-BE49-F238E27FC236}">
                      <a16:creationId xmlns:a16="http://schemas.microsoft.com/office/drawing/2014/main" id="{4AD01DFA-99E7-AA9B-1919-8E3293675755}"/>
                    </a:ext>
                  </a:extLst>
                </p:cNvPr>
                <p:cNvPicPr/>
                <p:nvPr/>
              </p:nvPicPr>
              <p:blipFill>
                <a:blip r:embed="rId9"/>
                <a:stretch>
                  <a:fillRect/>
                </a:stretch>
              </p:blipFill>
              <p:spPr>
                <a:xfrm>
                  <a:off x="1790665" y="2142099"/>
                  <a:ext cx="843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CA08B99-9CB0-A313-27BD-97CCDF1B2172}"/>
                    </a:ext>
                  </a:extLst>
                </p14:cNvPr>
                <p14:cNvContentPartPr/>
                <p14:nvPr/>
              </p14:nvContentPartPr>
              <p14:xfrm>
                <a:off x="3043465" y="2207259"/>
                <a:ext cx="449280" cy="21600"/>
              </p14:xfrm>
            </p:contentPart>
          </mc:Choice>
          <mc:Fallback xmlns="">
            <p:pic>
              <p:nvPicPr>
                <p:cNvPr id="7" name="Ink 6">
                  <a:extLst>
                    <a:ext uri="{FF2B5EF4-FFF2-40B4-BE49-F238E27FC236}">
                      <a16:creationId xmlns:a16="http://schemas.microsoft.com/office/drawing/2014/main" id="{2CA08B99-9CB0-A313-27BD-97CCDF1B2172}"/>
                    </a:ext>
                  </a:extLst>
                </p:cNvPr>
                <p:cNvPicPr/>
                <p:nvPr/>
              </p:nvPicPr>
              <p:blipFill>
                <a:blip r:embed="rId11"/>
                <a:stretch>
                  <a:fillRect/>
                </a:stretch>
              </p:blipFill>
              <p:spPr>
                <a:xfrm>
                  <a:off x="3025465" y="2189259"/>
                  <a:ext cx="48492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A4C3F21-211F-FC10-3995-D9B9B87AA337}"/>
                  </a:ext>
                </a:extLst>
              </p14:cNvPr>
              <p14:cNvContentPartPr/>
              <p14:nvPr/>
            </p14:nvContentPartPr>
            <p14:xfrm>
              <a:off x="1178665" y="2479779"/>
              <a:ext cx="22320" cy="48240"/>
            </p14:xfrm>
          </p:contentPart>
        </mc:Choice>
        <mc:Fallback xmlns="">
          <p:pic>
            <p:nvPicPr>
              <p:cNvPr id="11" name="Ink 10">
                <a:extLst>
                  <a:ext uri="{FF2B5EF4-FFF2-40B4-BE49-F238E27FC236}">
                    <a16:creationId xmlns:a16="http://schemas.microsoft.com/office/drawing/2014/main" id="{FA4C3F21-211F-FC10-3995-D9B9B87AA337}"/>
                  </a:ext>
                </a:extLst>
              </p:cNvPr>
              <p:cNvPicPr/>
              <p:nvPr/>
            </p:nvPicPr>
            <p:blipFill>
              <a:blip r:embed="rId13"/>
              <a:stretch>
                <a:fillRect/>
              </a:stretch>
            </p:blipFill>
            <p:spPr>
              <a:xfrm>
                <a:off x="1160665" y="2462139"/>
                <a:ext cx="57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9CA30F3F-B4D4-9F9B-B28F-25DE6C29188E}"/>
                  </a:ext>
                </a:extLst>
              </p14:cNvPr>
              <p14:cNvContentPartPr/>
              <p14:nvPr/>
            </p14:nvContentPartPr>
            <p14:xfrm>
              <a:off x="4063705" y="2489859"/>
              <a:ext cx="581760" cy="57240"/>
            </p14:xfrm>
          </p:contentPart>
        </mc:Choice>
        <mc:Fallback xmlns="">
          <p:pic>
            <p:nvPicPr>
              <p:cNvPr id="12" name="Ink 11">
                <a:extLst>
                  <a:ext uri="{FF2B5EF4-FFF2-40B4-BE49-F238E27FC236}">
                    <a16:creationId xmlns:a16="http://schemas.microsoft.com/office/drawing/2014/main" id="{9CA30F3F-B4D4-9F9B-B28F-25DE6C29188E}"/>
                  </a:ext>
                </a:extLst>
              </p:cNvPr>
              <p:cNvPicPr/>
              <p:nvPr/>
            </p:nvPicPr>
            <p:blipFill>
              <a:blip r:embed="rId15"/>
              <a:stretch>
                <a:fillRect/>
              </a:stretch>
            </p:blipFill>
            <p:spPr>
              <a:xfrm>
                <a:off x="4046065" y="2471859"/>
                <a:ext cx="617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D2F61AC-B890-AC50-E946-BDC2F8739727}"/>
                  </a:ext>
                </a:extLst>
              </p14:cNvPr>
              <p14:cNvContentPartPr/>
              <p14:nvPr/>
            </p14:nvContentPartPr>
            <p14:xfrm>
              <a:off x="10755745" y="2757699"/>
              <a:ext cx="113760" cy="34920"/>
            </p14:xfrm>
          </p:contentPart>
        </mc:Choice>
        <mc:Fallback xmlns="">
          <p:pic>
            <p:nvPicPr>
              <p:cNvPr id="13" name="Ink 12">
                <a:extLst>
                  <a:ext uri="{FF2B5EF4-FFF2-40B4-BE49-F238E27FC236}">
                    <a16:creationId xmlns:a16="http://schemas.microsoft.com/office/drawing/2014/main" id="{AD2F61AC-B890-AC50-E946-BDC2F8739727}"/>
                  </a:ext>
                </a:extLst>
              </p:cNvPr>
              <p:cNvPicPr/>
              <p:nvPr/>
            </p:nvPicPr>
            <p:blipFill>
              <a:blip r:embed="rId17"/>
              <a:stretch>
                <a:fillRect/>
              </a:stretch>
            </p:blipFill>
            <p:spPr>
              <a:xfrm>
                <a:off x="10738105" y="2740059"/>
                <a:ext cx="149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8F8A64F-E737-A747-E71D-1260DE0167AA}"/>
                  </a:ext>
                </a:extLst>
              </p14:cNvPr>
              <p14:cNvContentPartPr/>
              <p14:nvPr/>
            </p14:nvContentPartPr>
            <p14:xfrm>
              <a:off x="1405465" y="3098619"/>
              <a:ext cx="23040" cy="31680"/>
            </p14:xfrm>
          </p:contentPart>
        </mc:Choice>
        <mc:Fallback xmlns="">
          <p:pic>
            <p:nvPicPr>
              <p:cNvPr id="14" name="Ink 13">
                <a:extLst>
                  <a:ext uri="{FF2B5EF4-FFF2-40B4-BE49-F238E27FC236}">
                    <a16:creationId xmlns:a16="http://schemas.microsoft.com/office/drawing/2014/main" id="{38F8A64F-E737-A747-E71D-1260DE0167AA}"/>
                  </a:ext>
                </a:extLst>
              </p:cNvPr>
              <p:cNvPicPr/>
              <p:nvPr/>
            </p:nvPicPr>
            <p:blipFill>
              <a:blip r:embed="rId19"/>
              <a:stretch>
                <a:fillRect/>
              </a:stretch>
            </p:blipFill>
            <p:spPr>
              <a:xfrm>
                <a:off x="1387465" y="3080619"/>
                <a:ext cx="58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C0F80CD-B796-CD95-2D80-4CE13FA552AD}"/>
                  </a:ext>
                </a:extLst>
              </p14:cNvPr>
              <p14:cNvContentPartPr/>
              <p14:nvPr/>
            </p14:nvContentPartPr>
            <p14:xfrm>
              <a:off x="2733505" y="4877019"/>
              <a:ext cx="4060440" cy="78840"/>
            </p14:xfrm>
          </p:contentPart>
        </mc:Choice>
        <mc:Fallback xmlns="">
          <p:pic>
            <p:nvPicPr>
              <p:cNvPr id="15" name="Ink 14">
                <a:extLst>
                  <a:ext uri="{FF2B5EF4-FFF2-40B4-BE49-F238E27FC236}">
                    <a16:creationId xmlns:a16="http://schemas.microsoft.com/office/drawing/2014/main" id="{9C0F80CD-B796-CD95-2D80-4CE13FA552AD}"/>
                  </a:ext>
                </a:extLst>
              </p:cNvPr>
              <p:cNvPicPr/>
              <p:nvPr/>
            </p:nvPicPr>
            <p:blipFill>
              <a:blip r:embed="rId21"/>
              <a:stretch>
                <a:fillRect/>
              </a:stretch>
            </p:blipFill>
            <p:spPr>
              <a:xfrm>
                <a:off x="2715865" y="4859379"/>
                <a:ext cx="4096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189B319D-C939-CFA5-680D-6C131E29B3E3}"/>
                  </a:ext>
                </a:extLst>
              </p14:cNvPr>
              <p14:cNvContentPartPr/>
              <p14:nvPr/>
            </p14:nvContentPartPr>
            <p14:xfrm>
              <a:off x="9350665" y="4896099"/>
              <a:ext cx="275400" cy="54000"/>
            </p14:xfrm>
          </p:contentPart>
        </mc:Choice>
        <mc:Fallback xmlns="">
          <p:pic>
            <p:nvPicPr>
              <p:cNvPr id="16" name="Ink 15">
                <a:extLst>
                  <a:ext uri="{FF2B5EF4-FFF2-40B4-BE49-F238E27FC236}">
                    <a16:creationId xmlns:a16="http://schemas.microsoft.com/office/drawing/2014/main" id="{189B319D-C939-CFA5-680D-6C131E29B3E3}"/>
                  </a:ext>
                </a:extLst>
              </p:cNvPr>
              <p:cNvPicPr/>
              <p:nvPr/>
            </p:nvPicPr>
            <p:blipFill>
              <a:blip r:embed="rId23"/>
              <a:stretch>
                <a:fillRect/>
              </a:stretch>
            </p:blipFill>
            <p:spPr>
              <a:xfrm>
                <a:off x="9333025" y="4878459"/>
                <a:ext cx="311040" cy="89640"/>
              </a:xfrm>
              <a:prstGeom prst="rect">
                <a:avLst/>
              </a:prstGeom>
            </p:spPr>
          </p:pic>
        </mc:Fallback>
      </mc:AlternateContent>
    </p:spTree>
    <p:extLst>
      <p:ext uri="{BB962C8B-B14F-4D97-AF65-F5344CB8AC3E}">
        <p14:creationId xmlns:p14="http://schemas.microsoft.com/office/powerpoint/2010/main" val="239894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3836"/>
            <a:ext cx="10109842" cy="3909925"/>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92126" y="342941"/>
            <a:ext cx="9272875" cy="3108543"/>
          </a:xfrm>
          <a:prstGeom prst="rect">
            <a:avLst/>
          </a:prstGeom>
          <a:noFill/>
        </p:spPr>
        <p:txBody>
          <a:bodyPr wrap="square" rtlCol="0">
            <a:spAutoFit/>
          </a:bodyPr>
          <a:lstStyle/>
          <a:p>
            <a:r>
              <a:rPr lang="en-US" sz="2800" b="1">
                <a:solidFill>
                  <a:srgbClr val="FFC000"/>
                </a:solidFill>
                <a:cs typeface="+mj-cs"/>
              </a:rPr>
              <a:t>John 14:13–14  </a:t>
            </a:r>
          </a:p>
          <a:p>
            <a:r>
              <a:rPr lang="en-US" sz="2800">
                <a:solidFill>
                  <a:srgbClr val="FFC000"/>
                </a:solidFill>
                <a:cs typeface="+mj-cs"/>
              </a:rPr>
              <a:t>14:13 And whatsoever ye shall ask in my name, that will I do, that the Father may be glorified in the Son. 14:14 If ye shall ask any thing in my name, I will do it. (KJV </a:t>
            </a:r>
            <a:r>
              <a:rPr lang="en-US" sz="2800">
                <a:solidFill>
                  <a:srgbClr val="00B0F0"/>
                </a:solidFill>
                <a:cs typeface="+mj-cs"/>
              </a:rPr>
              <a:t>13 </a:t>
            </a:r>
            <a:r>
              <a:rPr lang="el-GR" sz="2800">
                <a:solidFill>
                  <a:srgbClr val="00B0F0"/>
                </a:solidFill>
                <a:cs typeface="+mj-cs"/>
              </a:rPr>
              <a:t>καὶ ὅ ⸂τι ἂν⸃ ⸀αἰτήσητε ⸆ ἐν τῷ ὀνόματί μου τοῦτο ποιήσω,* ἵνα δοξασθῇ ὁ πατὴρ ἐν τῷ υἱῷ.* 14 ⸋ἐάν τι αἰτήσητέ °με ἐν τῷ ὀνόματί μου ⸀ἐγὼ ποιήσω.⸌</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E63E719-D5BD-33AC-9722-9CF9BAF4A2E1}"/>
                  </a:ext>
                </a:extLst>
              </p14:cNvPr>
              <p14:cNvContentPartPr/>
              <p14:nvPr/>
            </p14:nvContentPartPr>
            <p14:xfrm>
              <a:off x="1685185" y="1198179"/>
              <a:ext cx="7322760" cy="105120"/>
            </p14:xfrm>
          </p:contentPart>
        </mc:Choice>
        <mc:Fallback xmlns="">
          <p:pic>
            <p:nvPicPr>
              <p:cNvPr id="2" name="Ink 1">
                <a:extLst>
                  <a:ext uri="{FF2B5EF4-FFF2-40B4-BE49-F238E27FC236}">
                    <a16:creationId xmlns:a16="http://schemas.microsoft.com/office/drawing/2014/main" id="{0E63E719-D5BD-33AC-9722-9CF9BAF4A2E1}"/>
                  </a:ext>
                </a:extLst>
              </p:cNvPr>
              <p:cNvPicPr/>
              <p:nvPr/>
            </p:nvPicPr>
            <p:blipFill>
              <a:blip r:embed="rId5"/>
              <a:stretch>
                <a:fillRect/>
              </a:stretch>
            </p:blipFill>
            <p:spPr>
              <a:xfrm>
                <a:off x="1667545" y="1180179"/>
                <a:ext cx="7358400" cy="140760"/>
              </a:xfrm>
              <a:prstGeom prst="rect">
                <a:avLst/>
              </a:prstGeom>
            </p:spPr>
          </p:pic>
        </mc:Fallback>
      </mc:AlternateContent>
      <p:grpSp>
        <p:nvGrpSpPr>
          <p:cNvPr id="9" name="Group 8">
            <a:extLst>
              <a:ext uri="{FF2B5EF4-FFF2-40B4-BE49-F238E27FC236}">
                <a16:creationId xmlns:a16="http://schemas.microsoft.com/office/drawing/2014/main" id="{EE0FAAD8-BA7F-31D3-30C9-D15411DA6E63}"/>
              </a:ext>
            </a:extLst>
          </p:cNvPr>
          <p:cNvGrpSpPr/>
          <p:nvPr/>
        </p:nvGrpSpPr>
        <p:grpSpPr>
          <a:xfrm>
            <a:off x="979585" y="1597419"/>
            <a:ext cx="8191080" cy="168120"/>
            <a:chOff x="979585" y="1597419"/>
            <a:chExt cx="8191080" cy="1681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003D926-872D-B718-ED9A-5D9A8624BFF4}"/>
                    </a:ext>
                  </a:extLst>
                </p14:cNvPr>
                <p14:cNvContentPartPr/>
                <p14:nvPr/>
              </p14:nvContentPartPr>
              <p14:xfrm>
                <a:off x="979585" y="1597419"/>
                <a:ext cx="5572440" cy="127440"/>
              </p14:xfrm>
            </p:contentPart>
          </mc:Choice>
          <mc:Fallback xmlns="">
            <p:pic>
              <p:nvPicPr>
                <p:cNvPr id="4" name="Ink 3">
                  <a:extLst>
                    <a:ext uri="{FF2B5EF4-FFF2-40B4-BE49-F238E27FC236}">
                      <a16:creationId xmlns:a16="http://schemas.microsoft.com/office/drawing/2014/main" id="{A003D926-872D-B718-ED9A-5D9A8624BFF4}"/>
                    </a:ext>
                  </a:extLst>
                </p:cNvPr>
                <p:cNvPicPr/>
                <p:nvPr/>
              </p:nvPicPr>
              <p:blipFill>
                <a:blip r:embed="rId7"/>
                <a:stretch>
                  <a:fillRect/>
                </a:stretch>
              </p:blipFill>
              <p:spPr>
                <a:xfrm>
                  <a:off x="961945" y="1579419"/>
                  <a:ext cx="5608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57B5AEE-1586-46EE-B8F8-A4433CF22779}"/>
                    </a:ext>
                  </a:extLst>
                </p14:cNvPr>
                <p14:cNvContentPartPr/>
                <p14:nvPr/>
              </p14:nvContentPartPr>
              <p14:xfrm>
                <a:off x="7915345" y="1622619"/>
                <a:ext cx="1255320" cy="142920"/>
              </p14:xfrm>
            </p:contentPart>
          </mc:Choice>
          <mc:Fallback xmlns="">
            <p:pic>
              <p:nvPicPr>
                <p:cNvPr id="5" name="Ink 4">
                  <a:extLst>
                    <a:ext uri="{FF2B5EF4-FFF2-40B4-BE49-F238E27FC236}">
                      <a16:creationId xmlns:a16="http://schemas.microsoft.com/office/drawing/2014/main" id="{557B5AEE-1586-46EE-B8F8-A4433CF22779}"/>
                    </a:ext>
                  </a:extLst>
                </p:cNvPr>
                <p:cNvPicPr/>
                <p:nvPr/>
              </p:nvPicPr>
              <p:blipFill>
                <a:blip r:embed="rId9"/>
                <a:stretch>
                  <a:fillRect/>
                </a:stretch>
              </p:blipFill>
              <p:spPr>
                <a:xfrm>
                  <a:off x="7897705" y="1604619"/>
                  <a:ext cx="129096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4A87425-929F-9AB8-F4B9-D85AB8DD25C7}"/>
                  </a:ext>
                </a:extLst>
              </p14:cNvPr>
              <p14:cNvContentPartPr/>
              <p14:nvPr/>
            </p14:nvContentPartPr>
            <p14:xfrm>
              <a:off x="1079665" y="2047419"/>
              <a:ext cx="4114800" cy="69480"/>
            </p14:xfrm>
          </p:contentPart>
        </mc:Choice>
        <mc:Fallback xmlns="">
          <p:pic>
            <p:nvPicPr>
              <p:cNvPr id="7" name="Ink 6">
                <a:extLst>
                  <a:ext uri="{FF2B5EF4-FFF2-40B4-BE49-F238E27FC236}">
                    <a16:creationId xmlns:a16="http://schemas.microsoft.com/office/drawing/2014/main" id="{34A87425-929F-9AB8-F4B9-D85AB8DD25C7}"/>
                  </a:ext>
                </a:extLst>
              </p:cNvPr>
              <p:cNvPicPr/>
              <p:nvPr/>
            </p:nvPicPr>
            <p:blipFill>
              <a:blip r:embed="rId11"/>
              <a:stretch>
                <a:fillRect/>
              </a:stretch>
            </p:blipFill>
            <p:spPr>
              <a:xfrm>
                <a:off x="1062025" y="2029779"/>
                <a:ext cx="4150440" cy="105120"/>
              </a:xfrm>
              <a:prstGeom prst="rect">
                <a:avLst/>
              </a:prstGeom>
            </p:spPr>
          </p:pic>
        </mc:Fallback>
      </mc:AlternateContent>
    </p:spTree>
    <p:extLst>
      <p:ext uri="{BB962C8B-B14F-4D97-AF65-F5344CB8AC3E}">
        <p14:creationId xmlns:p14="http://schemas.microsoft.com/office/powerpoint/2010/main" val="59093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921487" y="2195550"/>
            <a:ext cx="4154690" cy="1754326"/>
          </a:xfrm>
          <a:prstGeom prst="rect">
            <a:avLst/>
          </a:prstGeom>
          <a:noFill/>
        </p:spPr>
        <p:txBody>
          <a:bodyPr wrap="square">
            <a:spAutoFit/>
          </a:bodyPr>
          <a:lstStyle/>
          <a:p>
            <a:pPr algn="ctr"/>
            <a:r>
              <a:rPr lang="he-IL" sz="3600" b="1">
                <a:solidFill>
                  <a:schemeClr val="bg1"/>
                </a:solidFill>
                <a:cs typeface="+mj-cs"/>
              </a:rPr>
              <a:t>ספר ישעיהו – מבוא</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3379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1441" y="496363"/>
            <a:ext cx="9272875" cy="2246769"/>
          </a:xfrm>
          <a:prstGeom prst="rect">
            <a:avLst/>
          </a:prstGeom>
          <a:noFill/>
        </p:spPr>
        <p:txBody>
          <a:bodyPr wrap="square" rtlCol="0">
            <a:spAutoFit/>
          </a:bodyPr>
          <a:lstStyle/>
          <a:p>
            <a:r>
              <a:rPr lang="en-US" sz="2800" b="1">
                <a:solidFill>
                  <a:srgbClr val="FFC000"/>
                </a:solidFill>
                <a:cs typeface="+mj-cs"/>
              </a:rPr>
              <a:t>Rashi on Isaiah 32,9 Part 1-2</a:t>
            </a:r>
            <a:endParaRPr lang="en-US" sz="2800">
              <a:solidFill>
                <a:srgbClr val="FFC000"/>
              </a:solidFill>
              <a:cs typeface="+mj-cs"/>
            </a:endParaRPr>
          </a:p>
          <a:p>
            <a:r>
              <a:rPr lang="he-IL" sz="2800">
                <a:solidFill>
                  <a:srgbClr val="FFFF00"/>
                </a:solidFill>
                <a:cs typeface="+mj-cs"/>
              </a:rPr>
              <a:t>נשים שאננות. מדינן דיתבן שליון:</a:t>
            </a:r>
            <a:r>
              <a:rPr lang="en-US" sz="2800">
                <a:solidFill>
                  <a:srgbClr val="FFFF00"/>
                </a:solidFill>
                <a:cs typeface="+mj-cs"/>
              </a:rPr>
              <a:t> </a:t>
            </a:r>
            <a:r>
              <a:rPr lang="en-US" sz="2800">
                <a:solidFill>
                  <a:srgbClr val="FFC000"/>
                </a:solidFill>
                <a:cs typeface="+mj-cs"/>
              </a:rPr>
              <a:t>Complacent women Provinces that dwell in tranquility [from Jonathan].</a:t>
            </a:r>
          </a:p>
          <a:p>
            <a:r>
              <a:rPr lang="he-IL" sz="2800">
                <a:solidFill>
                  <a:srgbClr val="FFFF00"/>
                </a:solidFill>
                <a:cs typeface="+mj-cs"/>
              </a:rPr>
              <a:t>בנות בוטחות. כרכין דיתבין לרוחצן:</a:t>
            </a:r>
            <a:r>
              <a:rPr lang="en-US" sz="2800">
                <a:solidFill>
                  <a:srgbClr val="FFC000"/>
                </a:solidFill>
                <a:cs typeface="+mj-cs"/>
              </a:rPr>
              <a:t> confident daughters Walled cities that dwell confidently [from Jonathan].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567EB1F-23FA-C856-457F-E281A06BB615}"/>
                  </a:ext>
                </a:extLst>
              </p14:cNvPr>
              <p14:cNvContentPartPr/>
              <p14:nvPr/>
            </p14:nvContentPartPr>
            <p14:xfrm>
              <a:off x="3186025" y="1759059"/>
              <a:ext cx="20160" cy="8280"/>
            </p14:xfrm>
          </p:contentPart>
        </mc:Choice>
        <mc:Fallback xmlns="">
          <p:pic>
            <p:nvPicPr>
              <p:cNvPr id="2" name="Ink 1">
                <a:extLst>
                  <a:ext uri="{FF2B5EF4-FFF2-40B4-BE49-F238E27FC236}">
                    <a16:creationId xmlns:a16="http://schemas.microsoft.com/office/drawing/2014/main" id="{7567EB1F-23FA-C856-457F-E281A06BB615}"/>
                  </a:ext>
                </a:extLst>
              </p:cNvPr>
              <p:cNvPicPr/>
              <p:nvPr/>
            </p:nvPicPr>
            <p:blipFill>
              <a:blip r:embed="rId5"/>
              <a:stretch>
                <a:fillRect/>
              </a:stretch>
            </p:blipFill>
            <p:spPr>
              <a:xfrm>
                <a:off x="3168025" y="1741059"/>
                <a:ext cx="55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4E9DCCB-2445-E6A0-0D06-09CCE28BF67C}"/>
                  </a:ext>
                </a:extLst>
              </p14:cNvPr>
              <p14:cNvContentPartPr/>
              <p14:nvPr/>
            </p14:nvContentPartPr>
            <p14:xfrm>
              <a:off x="4234345" y="1785339"/>
              <a:ext cx="688320" cy="46440"/>
            </p14:xfrm>
          </p:contentPart>
        </mc:Choice>
        <mc:Fallback xmlns="">
          <p:pic>
            <p:nvPicPr>
              <p:cNvPr id="4" name="Ink 3">
                <a:extLst>
                  <a:ext uri="{FF2B5EF4-FFF2-40B4-BE49-F238E27FC236}">
                    <a16:creationId xmlns:a16="http://schemas.microsoft.com/office/drawing/2014/main" id="{14E9DCCB-2445-E6A0-0D06-09CCE28BF67C}"/>
                  </a:ext>
                </a:extLst>
              </p:cNvPr>
              <p:cNvPicPr/>
              <p:nvPr/>
            </p:nvPicPr>
            <p:blipFill>
              <a:blip r:embed="rId7"/>
              <a:stretch>
                <a:fillRect/>
              </a:stretch>
            </p:blipFill>
            <p:spPr>
              <a:xfrm>
                <a:off x="4216345" y="1767339"/>
                <a:ext cx="723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B657AD0-0B05-EC81-AD67-319D821DADAE}"/>
                  </a:ext>
                </a:extLst>
              </p14:cNvPr>
              <p14:cNvContentPartPr/>
              <p14:nvPr/>
            </p14:nvContentPartPr>
            <p14:xfrm>
              <a:off x="5330545" y="2159379"/>
              <a:ext cx="370440" cy="48240"/>
            </p14:xfrm>
          </p:contentPart>
        </mc:Choice>
        <mc:Fallback xmlns="">
          <p:pic>
            <p:nvPicPr>
              <p:cNvPr id="5" name="Ink 4">
                <a:extLst>
                  <a:ext uri="{FF2B5EF4-FFF2-40B4-BE49-F238E27FC236}">
                    <a16:creationId xmlns:a16="http://schemas.microsoft.com/office/drawing/2014/main" id="{1B657AD0-0B05-EC81-AD67-319D821DADAE}"/>
                  </a:ext>
                </a:extLst>
              </p:cNvPr>
              <p:cNvPicPr/>
              <p:nvPr/>
            </p:nvPicPr>
            <p:blipFill>
              <a:blip r:embed="rId9"/>
              <a:stretch>
                <a:fillRect/>
              </a:stretch>
            </p:blipFill>
            <p:spPr>
              <a:xfrm>
                <a:off x="5312545" y="2141739"/>
                <a:ext cx="406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334986C-33E0-5A5E-2E21-34EB56CEB556}"/>
                  </a:ext>
                </a:extLst>
              </p14:cNvPr>
              <p14:cNvContentPartPr/>
              <p14:nvPr/>
            </p14:nvContentPartPr>
            <p14:xfrm>
              <a:off x="6972145" y="2268459"/>
              <a:ext cx="12240" cy="16200"/>
            </p14:xfrm>
          </p:contentPart>
        </mc:Choice>
        <mc:Fallback xmlns="">
          <p:pic>
            <p:nvPicPr>
              <p:cNvPr id="7" name="Ink 6">
                <a:extLst>
                  <a:ext uri="{FF2B5EF4-FFF2-40B4-BE49-F238E27FC236}">
                    <a16:creationId xmlns:a16="http://schemas.microsoft.com/office/drawing/2014/main" id="{C334986C-33E0-5A5E-2E21-34EB56CEB556}"/>
                  </a:ext>
                </a:extLst>
              </p:cNvPr>
              <p:cNvPicPr/>
              <p:nvPr/>
            </p:nvPicPr>
            <p:blipFill>
              <a:blip r:embed="rId11"/>
              <a:stretch>
                <a:fillRect/>
              </a:stretch>
            </p:blipFill>
            <p:spPr>
              <a:xfrm>
                <a:off x="6954505" y="2250459"/>
                <a:ext cx="47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FB448211-EB76-B8FB-5C64-35F4D5D15841}"/>
                  </a:ext>
                </a:extLst>
              </p14:cNvPr>
              <p14:cNvContentPartPr/>
              <p14:nvPr/>
            </p14:nvContentPartPr>
            <p14:xfrm>
              <a:off x="8391985" y="2312019"/>
              <a:ext cx="37440" cy="11520"/>
            </p14:xfrm>
          </p:contentPart>
        </mc:Choice>
        <mc:Fallback xmlns="">
          <p:pic>
            <p:nvPicPr>
              <p:cNvPr id="9" name="Ink 8">
                <a:extLst>
                  <a:ext uri="{FF2B5EF4-FFF2-40B4-BE49-F238E27FC236}">
                    <a16:creationId xmlns:a16="http://schemas.microsoft.com/office/drawing/2014/main" id="{FB448211-EB76-B8FB-5C64-35F4D5D15841}"/>
                  </a:ext>
                </a:extLst>
              </p:cNvPr>
              <p:cNvPicPr/>
              <p:nvPr/>
            </p:nvPicPr>
            <p:blipFill>
              <a:blip r:embed="rId13"/>
              <a:stretch>
                <a:fillRect/>
              </a:stretch>
            </p:blipFill>
            <p:spPr>
              <a:xfrm>
                <a:off x="8373985" y="2294379"/>
                <a:ext cx="73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A469350C-BEB3-A505-4B99-23944E5D1BAE}"/>
                  </a:ext>
                </a:extLst>
              </p14:cNvPr>
              <p14:cNvContentPartPr/>
              <p14:nvPr/>
            </p14:nvContentPartPr>
            <p14:xfrm>
              <a:off x="1161025" y="2775699"/>
              <a:ext cx="37800" cy="8280"/>
            </p14:xfrm>
          </p:contentPart>
        </mc:Choice>
        <mc:Fallback xmlns="">
          <p:pic>
            <p:nvPicPr>
              <p:cNvPr id="11" name="Ink 10">
                <a:extLst>
                  <a:ext uri="{FF2B5EF4-FFF2-40B4-BE49-F238E27FC236}">
                    <a16:creationId xmlns:a16="http://schemas.microsoft.com/office/drawing/2014/main" id="{A469350C-BEB3-A505-4B99-23944E5D1BAE}"/>
                  </a:ext>
                </a:extLst>
              </p:cNvPr>
              <p:cNvPicPr/>
              <p:nvPr/>
            </p:nvPicPr>
            <p:blipFill>
              <a:blip r:embed="rId15"/>
              <a:stretch>
                <a:fillRect/>
              </a:stretch>
            </p:blipFill>
            <p:spPr>
              <a:xfrm>
                <a:off x="1143025" y="2757699"/>
                <a:ext cx="73440" cy="43920"/>
              </a:xfrm>
              <a:prstGeom prst="rect">
                <a:avLst/>
              </a:prstGeom>
            </p:spPr>
          </p:pic>
        </mc:Fallback>
      </mc:AlternateContent>
      <p:grpSp>
        <p:nvGrpSpPr>
          <p:cNvPr id="17" name="Group 16">
            <a:extLst>
              <a:ext uri="{FF2B5EF4-FFF2-40B4-BE49-F238E27FC236}">
                <a16:creationId xmlns:a16="http://schemas.microsoft.com/office/drawing/2014/main" id="{E54E52E9-C172-EA8A-CDB4-0D251C9A9301}"/>
              </a:ext>
            </a:extLst>
          </p:cNvPr>
          <p:cNvGrpSpPr/>
          <p:nvPr/>
        </p:nvGrpSpPr>
        <p:grpSpPr>
          <a:xfrm>
            <a:off x="2352265" y="2702979"/>
            <a:ext cx="1649520" cy="84240"/>
            <a:chOff x="2352265" y="2702979"/>
            <a:chExt cx="1649520" cy="8424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615F488-600C-19A6-5F7B-6BBCC1C0A982}"/>
                    </a:ext>
                  </a:extLst>
                </p14:cNvPr>
                <p14:cNvContentPartPr/>
                <p14:nvPr/>
              </p14:nvContentPartPr>
              <p14:xfrm>
                <a:off x="2638825" y="2710539"/>
                <a:ext cx="22320" cy="15480"/>
              </p14:xfrm>
            </p:contentPart>
          </mc:Choice>
          <mc:Fallback xmlns="">
            <p:pic>
              <p:nvPicPr>
                <p:cNvPr id="12" name="Ink 11">
                  <a:extLst>
                    <a:ext uri="{FF2B5EF4-FFF2-40B4-BE49-F238E27FC236}">
                      <a16:creationId xmlns:a16="http://schemas.microsoft.com/office/drawing/2014/main" id="{C615F488-600C-19A6-5F7B-6BBCC1C0A982}"/>
                    </a:ext>
                  </a:extLst>
                </p:cNvPr>
                <p:cNvPicPr/>
                <p:nvPr/>
              </p:nvPicPr>
              <p:blipFill>
                <a:blip r:embed="rId17"/>
                <a:stretch>
                  <a:fillRect/>
                </a:stretch>
              </p:blipFill>
              <p:spPr>
                <a:xfrm>
                  <a:off x="2620825" y="2692899"/>
                  <a:ext cx="57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9F091FBC-B1DD-C046-FDFE-BACA38AF93D3}"/>
                    </a:ext>
                  </a:extLst>
                </p14:cNvPr>
                <p14:cNvContentPartPr/>
                <p14:nvPr/>
              </p14:nvContentPartPr>
              <p14:xfrm>
                <a:off x="3716305" y="2702979"/>
                <a:ext cx="34920" cy="18720"/>
              </p14:xfrm>
            </p:contentPart>
          </mc:Choice>
          <mc:Fallback xmlns="">
            <p:pic>
              <p:nvPicPr>
                <p:cNvPr id="13" name="Ink 12">
                  <a:extLst>
                    <a:ext uri="{FF2B5EF4-FFF2-40B4-BE49-F238E27FC236}">
                      <a16:creationId xmlns:a16="http://schemas.microsoft.com/office/drawing/2014/main" id="{9F091FBC-B1DD-C046-FDFE-BACA38AF93D3}"/>
                    </a:ext>
                  </a:extLst>
                </p:cNvPr>
                <p:cNvPicPr/>
                <p:nvPr/>
              </p:nvPicPr>
              <p:blipFill>
                <a:blip r:embed="rId19"/>
                <a:stretch>
                  <a:fillRect/>
                </a:stretch>
              </p:blipFill>
              <p:spPr>
                <a:xfrm>
                  <a:off x="3698665" y="2684979"/>
                  <a:ext cx="70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5BF4C6F0-66C8-F34C-7228-E6378D2E17AF}"/>
                    </a:ext>
                  </a:extLst>
                </p14:cNvPr>
                <p14:cNvContentPartPr/>
                <p14:nvPr/>
              </p14:nvContentPartPr>
              <p14:xfrm>
                <a:off x="3585625" y="2758059"/>
                <a:ext cx="416160" cy="29160"/>
              </p14:xfrm>
            </p:contentPart>
          </mc:Choice>
          <mc:Fallback xmlns="">
            <p:pic>
              <p:nvPicPr>
                <p:cNvPr id="14" name="Ink 13">
                  <a:extLst>
                    <a:ext uri="{FF2B5EF4-FFF2-40B4-BE49-F238E27FC236}">
                      <a16:creationId xmlns:a16="http://schemas.microsoft.com/office/drawing/2014/main" id="{5BF4C6F0-66C8-F34C-7228-E6378D2E17AF}"/>
                    </a:ext>
                  </a:extLst>
                </p:cNvPr>
                <p:cNvPicPr/>
                <p:nvPr/>
              </p:nvPicPr>
              <p:blipFill>
                <a:blip r:embed="rId21"/>
                <a:stretch>
                  <a:fillRect/>
                </a:stretch>
              </p:blipFill>
              <p:spPr>
                <a:xfrm>
                  <a:off x="3567985" y="2740419"/>
                  <a:ext cx="451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94156F95-25AA-D973-3042-51EFBF61BC5F}"/>
                    </a:ext>
                  </a:extLst>
                </p14:cNvPr>
                <p14:cNvContentPartPr/>
                <p14:nvPr/>
              </p14:nvContentPartPr>
              <p14:xfrm>
                <a:off x="2352265" y="2715219"/>
                <a:ext cx="1287360" cy="61560"/>
              </p14:xfrm>
            </p:contentPart>
          </mc:Choice>
          <mc:Fallback xmlns="">
            <p:pic>
              <p:nvPicPr>
                <p:cNvPr id="16" name="Ink 15">
                  <a:extLst>
                    <a:ext uri="{FF2B5EF4-FFF2-40B4-BE49-F238E27FC236}">
                      <a16:creationId xmlns:a16="http://schemas.microsoft.com/office/drawing/2014/main" id="{94156F95-25AA-D973-3042-51EFBF61BC5F}"/>
                    </a:ext>
                  </a:extLst>
                </p:cNvPr>
                <p:cNvPicPr/>
                <p:nvPr/>
              </p:nvPicPr>
              <p:blipFill>
                <a:blip r:embed="rId23"/>
                <a:stretch>
                  <a:fillRect/>
                </a:stretch>
              </p:blipFill>
              <p:spPr>
                <a:xfrm>
                  <a:off x="2334625" y="2697219"/>
                  <a:ext cx="1323000" cy="97200"/>
                </a:xfrm>
                <a:prstGeom prst="rect">
                  <a:avLst/>
                </a:prstGeom>
              </p:spPr>
            </p:pic>
          </mc:Fallback>
        </mc:AlternateContent>
      </p:grpSp>
    </p:spTree>
    <p:extLst>
      <p:ext uri="{BB962C8B-B14F-4D97-AF65-F5344CB8AC3E}">
        <p14:creationId xmlns:p14="http://schemas.microsoft.com/office/powerpoint/2010/main" val="1815244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5786267"/>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935" y="221644"/>
            <a:ext cx="9529453" cy="5262979"/>
          </a:xfrm>
          <a:prstGeom prst="rect">
            <a:avLst/>
          </a:prstGeom>
          <a:noFill/>
        </p:spPr>
        <p:txBody>
          <a:bodyPr wrap="square" rtlCol="0">
            <a:spAutoFit/>
          </a:bodyPr>
          <a:lstStyle/>
          <a:p>
            <a:r>
              <a:rPr lang="en-US" sz="2800" b="1">
                <a:solidFill>
                  <a:srgbClr val="FFC000"/>
                </a:solidFill>
                <a:cs typeface="+mj-cs"/>
              </a:rPr>
              <a:t>Rashi on Isaiah 32,10 Part 1-2</a:t>
            </a:r>
            <a:endParaRPr lang="en-US" sz="2800">
              <a:solidFill>
                <a:srgbClr val="FFC000"/>
              </a:solidFill>
              <a:cs typeface="+mj-cs"/>
            </a:endParaRPr>
          </a:p>
          <a:p>
            <a:r>
              <a:rPr lang="he-IL" sz="2800">
                <a:solidFill>
                  <a:srgbClr val="FFFF00"/>
                </a:solidFill>
                <a:cs typeface="+mj-cs"/>
              </a:rPr>
              <a:t>ימים על שנה. כמו (לעיל כט) ספו שנה על שנה ותמיד עונותיכם מתגברין וסוף תרגזנה אלו שהן עכשיו לבטח כי יכלה מהם בציר הענבים ואוסף התבואה לא יבוא אל הבית:</a:t>
            </a:r>
            <a:r>
              <a:rPr lang="en-US" sz="2800">
                <a:solidFill>
                  <a:srgbClr val="FFFF00"/>
                </a:solidFill>
                <a:cs typeface="+mj-cs"/>
              </a:rPr>
              <a:t> </a:t>
            </a:r>
            <a:r>
              <a:rPr lang="en-US" sz="2800">
                <a:solidFill>
                  <a:srgbClr val="FFC000"/>
                </a:solidFill>
                <a:cs typeface="+mj-cs"/>
              </a:rPr>
              <a:t>Year after year (lit., </a:t>
            </a:r>
            <a:r>
              <a:rPr lang="en-US" sz="2800">
                <a:solidFill>
                  <a:srgbClr val="00B0F0"/>
                </a:solidFill>
                <a:cs typeface="+mj-cs"/>
              </a:rPr>
              <a:t>‘days upon a year.’</a:t>
            </a:r>
            <a:r>
              <a:rPr lang="en-US" sz="2800">
                <a:solidFill>
                  <a:srgbClr val="FFC000"/>
                </a:solidFill>
                <a:cs typeface="+mj-cs"/>
              </a:rPr>
              <a:t>) Comp. (</a:t>
            </a:r>
            <a:r>
              <a:rPr lang="en-US" sz="2800">
                <a:solidFill>
                  <a:srgbClr val="00B0F0"/>
                </a:solidFill>
                <a:cs typeface="+mj-cs"/>
              </a:rPr>
              <a:t>supra 29:1</a:t>
            </a:r>
            <a:r>
              <a:rPr lang="en-US" sz="2800">
                <a:solidFill>
                  <a:srgbClr val="FFC000"/>
                </a:solidFill>
                <a:cs typeface="+mj-cs"/>
              </a:rPr>
              <a:t>) </a:t>
            </a:r>
            <a:r>
              <a:rPr lang="en-US" sz="2800">
                <a:solidFill>
                  <a:srgbClr val="00B0F0"/>
                </a:solidFill>
                <a:cs typeface="+mj-cs"/>
              </a:rPr>
              <a:t>“Add year to year,” </a:t>
            </a:r>
            <a:r>
              <a:rPr lang="en-US" sz="2800">
                <a:solidFill>
                  <a:srgbClr val="FFC000"/>
                </a:solidFill>
                <a:cs typeface="+mj-cs"/>
              </a:rPr>
              <a:t>and your sins are constantly becoming more serious, until eventually you shall be troubled, those who are now confident, for the vintage of the grapes shall be over for them, and the ingathering of the grain shall not come into the house.</a:t>
            </a:r>
          </a:p>
          <a:p>
            <a:r>
              <a:rPr lang="he-IL" sz="2800">
                <a:solidFill>
                  <a:srgbClr val="FFFF00"/>
                </a:solidFill>
                <a:cs typeface="+mj-cs"/>
              </a:rPr>
              <a:t>אוסף. שם דבר לכך טעמו למעלה ונקוד פתח:</a:t>
            </a:r>
            <a:r>
              <a:rPr lang="en-US" sz="2800">
                <a:solidFill>
                  <a:srgbClr val="FFFF00"/>
                </a:solidFill>
                <a:cs typeface="+mj-cs"/>
              </a:rPr>
              <a:t> </a:t>
            </a:r>
            <a:r>
              <a:rPr lang="en-US" sz="2800">
                <a:solidFill>
                  <a:srgbClr val="FFC000"/>
                </a:solidFill>
                <a:cs typeface="+mj-cs"/>
              </a:rPr>
              <a:t>the ingathering (</a:t>
            </a:r>
            <a:r>
              <a:rPr lang="he-IL" sz="2800">
                <a:solidFill>
                  <a:srgbClr val="FFFF00"/>
                </a:solidFill>
                <a:cs typeface="+mj-cs"/>
              </a:rPr>
              <a:t>אֹסֶף</a:t>
            </a:r>
            <a:r>
              <a:rPr lang="he-IL" sz="2800">
                <a:solidFill>
                  <a:srgbClr val="FFC000"/>
                </a:solidFill>
                <a:cs typeface="+mj-cs"/>
              </a:rPr>
              <a:t>) </a:t>
            </a:r>
            <a:r>
              <a:rPr lang="en-US" sz="2800">
                <a:solidFill>
                  <a:srgbClr val="FFC000"/>
                </a:solidFill>
                <a:cs typeface="+mj-cs"/>
              </a:rPr>
              <a:t> This is a noun; therefore, its accent is on the first syllable and it is vowelized with a </a:t>
            </a:r>
            <a:r>
              <a:rPr lang="en-US" sz="2800">
                <a:solidFill>
                  <a:srgbClr val="00B0F0"/>
                </a:solidFill>
                <a:cs typeface="+mj-cs"/>
              </a:rPr>
              <a:t>‘pattah’ </a:t>
            </a:r>
            <a:r>
              <a:rPr lang="en-US" sz="2800">
                <a:solidFill>
                  <a:srgbClr val="FFC000"/>
                </a:solidFill>
                <a:cs typeface="+mj-cs"/>
              </a:rPr>
              <a:t>(now called a </a:t>
            </a:r>
            <a:r>
              <a:rPr lang="en-US" sz="2800">
                <a:solidFill>
                  <a:srgbClr val="00B0F0"/>
                </a:solidFill>
                <a:cs typeface="+mj-cs"/>
              </a:rPr>
              <a:t>‘segol’</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2DC9AA5-975D-F38B-D9F5-7AD3E51FCA03}"/>
                  </a:ext>
                </a:extLst>
              </p14:cNvPr>
              <p14:cNvContentPartPr/>
              <p14:nvPr/>
            </p14:nvContentPartPr>
            <p14:xfrm>
              <a:off x="2367745" y="1935459"/>
              <a:ext cx="1931760" cy="163440"/>
            </p14:xfrm>
          </p:contentPart>
        </mc:Choice>
        <mc:Fallback xmlns="">
          <p:pic>
            <p:nvPicPr>
              <p:cNvPr id="2" name="Ink 1">
                <a:extLst>
                  <a:ext uri="{FF2B5EF4-FFF2-40B4-BE49-F238E27FC236}">
                    <a16:creationId xmlns:a16="http://schemas.microsoft.com/office/drawing/2014/main" id="{52DC9AA5-975D-F38B-D9F5-7AD3E51FCA03}"/>
                  </a:ext>
                </a:extLst>
              </p:cNvPr>
              <p:cNvPicPr/>
              <p:nvPr/>
            </p:nvPicPr>
            <p:blipFill>
              <a:blip r:embed="rId5"/>
              <a:stretch>
                <a:fillRect/>
              </a:stretch>
            </p:blipFill>
            <p:spPr>
              <a:xfrm>
                <a:off x="2349745" y="1917819"/>
                <a:ext cx="1967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A01F0F0-07EE-E54F-90DB-636E35B373B2}"/>
                  </a:ext>
                </a:extLst>
              </p14:cNvPr>
              <p14:cNvContentPartPr/>
              <p14:nvPr/>
            </p14:nvContentPartPr>
            <p14:xfrm>
              <a:off x="8163025" y="1115739"/>
              <a:ext cx="1290240" cy="27000"/>
            </p14:xfrm>
          </p:contentPart>
        </mc:Choice>
        <mc:Fallback xmlns="">
          <p:pic>
            <p:nvPicPr>
              <p:cNvPr id="4" name="Ink 3">
                <a:extLst>
                  <a:ext uri="{FF2B5EF4-FFF2-40B4-BE49-F238E27FC236}">
                    <a16:creationId xmlns:a16="http://schemas.microsoft.com/office/drawing/2014/main" id="{3A01F0F0-07EE-E54F-90DB-636E35B373B2}"/>
                  </a:ext>
                </a:extLst>
              </p:cNvPr>
              <p:cNvPicPr/>
              <p:nvPr/>
            </p:nvPicPr>
            <p:blipFill>
              <a:blip r:embed="rId7"/>
              <a:stretch>
                <a:fillRect/>
              </a:stretch>
            </p:blipFill>
            <p:spPr>
              <a:xfrm>
                <a:off x="8145385" y="1097739"/>
                <a:ext cx="1325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951E658-718C-42AF-2EB8-9C712C8D48D5}"/>
                  </a:ext>
                </a:extLst>
              </p14:cNvPr>
              <p14:cNvContentPartPr/>
              <p14:nvPr/>
            </p14:nvContentPartPr>
            <p14:xfrm>
              <a:off x="2502385" y="2347659"/>
              <a:ext cx="2005560" cy="61200"/>
            </p14:xfrm>
          </p:contentPart>
        </mc:Choice>
        <mc:Fallback xmlns="">
          <p:pic>
            <p:nvPicPr>
              <p:cNvPr id="5" name="Ink 4">
                <a:extLst>
                  <a:ext uri="{FF2B5EF4-FFF2-40B4-BE49-F238E27FC236}">
                    <a16:creationId xmlns:a16="http://schemas.microsoft.com/office/drawing/2014/main" id="{5951E658-718C-42AF-2EB8-9C712C8D48D5}"/>
                  </a:ext>
                </a:extLst>
              </p:cNvPr>
              <p:cNvPicPr/>
              <p:nvPr/>
            </p:nvPicPr>
            <p:blipFill>
              <a:blip r:embed="rId9"/>
              <a:stretch>
                <a:fillRect/>
              </a:stretch>
            </p:blipFill>
            <p:spPr>
              <a:xfrm>
                <a:off x="2484385" y="2329659"/>
                <a:ext cx="2041200" cy="96840"/>
              </a:xfrm>
              <a:prstGeom prst="rect">
                <a:avLst/>
              </a:prstGeom>
            </p:spPr>
          </p:pic>
        </mc:Fallback>
      </mc:AlternateContent>
      <p:grpSp>
        <p:nvGrpSpPr>
          <p:cNvPr id="14" name="Group 13">
            <a:extLst>
              <a:ext uri="{FF2B5EF4-FFF2-40B4-BE49-F238E27FC236}">
                <a16:creationId xmlns:a16="http://schemas.microsoft.com/office/drawing/2014/main" id="{C17A52D6-FF00-82FA-ABD2-FF25FADABDB6}"/>
              </a:ext>
            </a:extLst>
          </p:cNvPr>
          <p:cNvGrpSpPr/>
          <p:nvPr/>
        </p:nvGrpSpPr>
        <p:grpSpPr>
          <a:xfrm>
            <a:off x="3158665" y="2832939"/>
            <a:ext cx="2881800" cy="90360"/>
            <a:chOff x="3158665" y="2832939"/>
            <a:chExt cx="2881800" cy="903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BC1CEAB-11D7-A851-B1ED-51C0BE59A3C6}"/>
                    </a:ext>
                  </a:extLst>
                </p14:cNvPr>
                <p14:cNvContentPartPr/>
                <p14:nvPr/>
              </p14:nvContentPartPr>
              <p14:xfrm>
                <a:off x="3158665" y="2832939"/>
                <a:ext cx="446040" cy="74520"/>
              </p14:xfrm>
            </p:contentPart>
          </mc:Choice>
          <mc:Fallback xmlns="">
            <p:pic>
              <p:nvPicPr>
                <p:cNvPr id="7" name="Ink 6">
                  <a:extLst>
                    <a:ext uri="{FF2B5EF4-FFF2-40B4-BE49-F238E27FC236}">
                      <a16:creationId xmlns:a16="http://schemas.microsoft.com/office/drawing/2014/main" id="{EBC1CEAB-11D7-A851-B1ED-51C0BE59A3C6}"/>
                    </a:ext>
                  </a:extLst>
                </p:cNvPr>
                <p:cNvPicPr/>
                <p:nvPr/>
              </p:nvPicPr>
              <p:blipFill>
                <a:blip r:embed="rId11"/>
                <a:stretch>
                  <a:fillRect/>
                </a:stretch>
              </p:blipFill>
              <p:spPr>
                <a:xfrm>
                  <a:off x="3141025" y="2814939"/>
                  <a:ext cx="481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E08B040-D8B8-0E88-A686-B925FEDA42D3}"/>
                    </a:ext>
                  </a:extLst>
                </p14:cNvPr>
                <p14:cNvContentPartPr/>
                <p14:nvPr/>
              </p14:nvContentPartPr>
              <p14:xfrm>
                <a:off x="4620985" y="2848059"/>
                <a:ext cx="1419480" cy="75240"/>
              </p14:xfrm>
            </p:contentPart>
          </mc:Choice>
          <mc:Fallback xmlns="">
            <p:pic>
              <p:nvPicPr>
                <p:cNvPr id="9" name="Ink 8">
                  <a:extLst>
                    <a:ext uri="{FF2B5EF4-FFF2-40B4-BE49-F238E27FC236}">
                      <a16:creationId xmlns:a16="http://schemas.microsoft.com/office/drawing/2014/main" id="{6E08B040-D8B8-0E88-A686-B925FEDA42D3}"/>
                    </a:ext>
                  </a:extLst>
                </p:cNvPr>
                <p:cNvPicPr/>
                <p:nvPr/>
              </p:nvPicPr>
              <p:blipFill>
                <a:blip r:embed="rId13"/>
                <a:stretch>
                  <a:fillRect/>
                </a:stretch>
              </p:blipFill>
              <p:spPr>
                <a:xfrm>
                  <a:off x="4602985" y="2830419"/>
                  <a:ext cx="1455120" cy="110880"/>
                </a:xfrm>
                <a:prstGeom prst="rect">
                  <a:avLst/>
                </a:prstGeom>
              </p:spPr>
            </p:pic>
          </mc:Fallback>
        </mc:AlternateContent>
      </p:grpSp>
      <p:grpSp>
        <p:nvGrpSpPr>
          <p:cNvPr id="13" name="Group 12">
            <a:extLst>
              <a:ext uri="{FF2B5EF4-FFF2-40B4-BE49-F238E27FC236}">
                <a16:creationId xmlns:a16="http://schemas.microsoft.com/office/drawing/2014/main" id="{148493B6-60C0-C205-5820-BDCB87FFCA01}"/>
              </a:ext>
            </a:extLst>
          </p:cNvPr>
          <p:cNvGrpSpPr/>
          <p:nvPr/>
        </p:nvGrpSpPr>
        <p:grpSpPr>
          <a:xfrm>
            <a:off x="7429705" y="2824659"/>
            <a:ext cx="1225080" cy="27720"/>
            <a:chOff x="7429705" y="2824659"/>
            <a:chExt cx="1225080" cy="2772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A4D1A72-1A71-A822-C91E-5BE60E2926C7}"/>
                    </a:ext>
                  </a:extLst>
                </p14:cNvPr>
                <p14:cNvContentPartPr/>
                <p14:nvPr/>
              </p14:nvContentPartPr>
              <p14:xfrm>
                <a:off x="7429705" y="2824659"/>
                <a:ext cx="35640" cy="11520"/>
              </p14:xfrm>
            </p:contentPart>
          </mc:Choice>
          <mc:Fallback xmlns="">
            <p:pic>
              <p:nvPicPr>
                <p:cNvPr id="11" name="Ink 10">
                  <a:extLst>
                    <a:ext uri="{FF2B5EF4-FFF2-40B4-BE49-F238E27FC236}">
                      <a16:creationId xmlns:a16="http://schemas.microsoft.com/office/drawing/2014/main" id="{BA4D1A72-1A71-A822-C91E-5BE60E2926C7}"/>
                    </a:ext>
                  </a:extLst>
                </p:cNvPr>
                <p:cNvPicPr/>
                <p:nvPr/>
              </p:nvPicPr>
              <p:blipFill>
                <a:blip r:embed="rId15"/>
                <a:stretch>
                  <a:fillRect/>
                </a:stretch>
              </p:blipFill>
              <p:spPr>
                <a:xfrm>
                  <a:off x="7412065" y="2807019"/>
                  <a:ext cx="71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FCC119E-552B-2F7D-F5FF-CCBB3D331E55}"/>
                    </a:ext>
                  </a:extLst>
                </p14:cNvPr>
                <p14:cNvContentPartPr/>
                <p14:nvPr/>
              </p14:nvContentPartPr>
              <p14:xfrm>
                <a:off x="7577665" y="2825379"/>
                <a:ext cx="1077120" cy="27000"/>
              </p14:xfrm>
            </p:contentPart>
          </mc:Choice>
          <mc:Fallback xmlns="">
            <p:pic>
              <p:nvPicPr>
                <p:cNvPr id="12" name="Ink 11">
                  <a:extLst>
                    <a:ext uri="{FF2B5EF4-FFF2-40B4-BE49-F238E27FC236}">
                      <a16:creationId xmlns:a16="http://schemas.microsoft.com/office/drawing/2014/main" id="{4FCC119E-552B-2F7D-F5FF-CCBB3D331E55}"/>
                    </a:ext>
                  </a:extLst>
                </p:cNvPr>
                <p:cNvPicPr/>
                <p:nvPr/>
              </p:nvPicPr>
              <p:blipFill>
                <a:blip r:embed="rId17"/>
                <a:stretch>
                  <a:fillRect/>
                </a:stretch>
              </p:blipFill>
              <p:spPr>
                <a:xfrm>
                  <a:off x="7559665" y="2807739"/>
                  <a:ext cx="111276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EEFD005-C569-242B-10C5-542D5975BD8C}"/>
                  </a:ext>
                </a:extLst>
              </p14:cNvPr>
              <p14:cNvContentPartPr/>
              <p14:nvPr/>
            </p14:nvContentPartPr>
            <p14:xfrm>
              <a:off x="3614785" y="3311739"/>
              <a:ext cx="61920" cy="3960"/>
            </p14:xfrm>
          </p:contentPart>
        </mc:Choice>
        <mc:Fallback xmlns="">
          <p:pic>
            <p:nvPicPr>
              <p:cNvPr id="15" name="Ink 14">
                <a:extLst>
                  <a:ext uri="{FF2B5EF4-FFF2-40B4-BE49-F238E27FC236}">
                    <a16:creationId xmlns:a16="http://schemas.microsoft.com/office/drawing/2014/main" id="{1EEFD005-C569-242B-10C5-542D5975BD8C}"/>
                  </a:ext>
                </a:extLst>
              </p:cNvPr>
              <p:cNvPicPr/>
              <p:nvPr/>
            </p:nvPicPr>
            <p:blipFill>
              <a:blip r:embed="rId19"/>
              <a:stretch>
                <a:fillRect/>
              </a:stretch>
            </p:blipFill>
            <p:spPr>
              <a:xfrm>
                <a:off x="3597145" y="3294099"/>
                <a:ext cx="97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73D1E505-6FD2-16BB-BB03-9258B2175357}"/>
                  </a:ext>
                </a:extLst>
              </p14:cNvPr>
              <p14:cNvContentPartPr/>
              <p14:nvPr/>
            </p14:nvContentPartPr>
            <p14:xfrm>
              <a:off x="5281225" y="3253059"/>
              <a:ext cx="1038240" cy="61920"/>
            </p14:xfrm>
          </p:contentPart>
        </mc:Choice>
        <mc:Fallback xmlns="">
          <p:pic>
            <p:nvPicPr>
              <p:cNvPr id="16" name="Ink 15">
                <a:extLst>
                  <a:ext uri="{FF2B5EF4-FFF2-40B4-BE49-F238E27FC236}">
                    <a16:creationId xmlns:a16="http://schemas.microsoft.com/office/drawing/2014/main" id="{73D1E505-6FD2-16BB-BB03-9258B2175357}"/>
                  </a:ext>
                </a:extLst>
              </p:cNvPr>
              <p:cNvPicPr/>
              <p:nvPr/>
            </p:nvPicPr>
            <p:blipFill>
              <a:blip r:embed="rId21"/>
              <a:stretch>
                <a:fillRect/>
              </a:stretch>
            </p:blipFill>
            <p:spPr>
              <a:xfrm>
                <a:off x="5263585" y="3235059"/>
                <a:ext cx="1073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FA05455-CD9D-D91F-3B4E-75C9CABBBD72}"/>
                  </a:ext>
                </a:extLst>
              </p14:cNvPr>
              <p14:cNvContentPartPr/>
              <p14:nvPr/>
            </p14:nvContentPartPr>
            <p14:xfrm>
              <a:off x="8266705" y="3264579"/>
              <a:ext cx="415440" cy="34560"/>
            </p14:xfrm>
          </p:contentPart>
        </mc:Choice>
        <mc:Fallback xmlns="">
          <p:pic>
            <p:nvPicPr>
              <p:cNvPr id="17" name="Ink 16">
                <a:extLst>
                  <a:ext uri="{FF2B5EF4-FFF2-40B4-BE49-F238E27FC236}">
                    <a16:creationId xmlns:a16="http://schemas.microsoft.com/office/drawing/2014/main" id="{BFA05455-CD9D-D91F-3B4E-75C9CABBBD72}"/>
                  </a:ext>
                </a:extLst>
              </p:cNvPr>
              <p:cNvPicPr/>
              <p:nvPr/>
            </p:nvPicPr>
            <p:blipFill>
              <a:blip r:embed="rId23"/>
              <a:stretch>
                <a:fillRect/>
              </a:stretch>
            </p:blipFill>
            <p:spPr>
              <a:xfrm>
                <a:off x="8248705" y="3246579"/>
                <a:ext cx="4510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FDDF74ED-4896-D4BF-CED1-F55BD37AB872}"/>
                  </a:ext>
                </a:extLst>
              </p14:cNvPr>
              <p14:cNvContentPartPr/>
              <p14:nvPr/>
            </p14:nvContentPartPr>
            <p14:xfrm>
              <a:off x="9423025" y="3250539"/>
              <a:ext cx="117720" cy="12240"/>
            </p14:xfrm>
          </p:contentPart>
        </mc:Choice>
        <mc:Fallback xmlns="">
          <p:pic>
            <p:nvPicPr>
              <p:cNvPr id="18" name="Ink 17">
                <a:extLst>
                  <a:ext uri="{FF2B5EF4-FFF2-40B4-BE49-F238E27FC236}">
                    <a16:creationId xmlns:a16="http://schemas.microsoft.com/office/drawing/2014/main" id="{FDDF74ED-4896-D4BF-CED1-F55BD37AB872}"/>
                  </a:ext>
                </a:extLst>
              </p:cNvPr>
              <p:cNvPicPr/>
              <p:nvPr/>
            </p:nvPicPr>
            <p:blipFill>
              <a:blip r:embed="rId25"/>
              <a:stretch>
                <a:fillRect/>
              </a:stretch>
            </p:blipFill>
            <p:spPr>
              <a:xfrm>
                <a:off x="9405385" y="3232539"/>
                <a:ext cx="153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F032D02-DE0D-189B-CAB7-F58E68681CC0}"/>
                  </a:ext>
                </a:extLst>
              </p14:cNvPr>
              <p14:cNvContentPartPr/>
              <p14:nvPr/>
            </p14:nvContentPartPr>
            <p14:xfrm>
              <a:off x="1630825" y="3631779"/>
              <a:ext cx="110520" cy="6840"/>
            </p14:xfrm>
          </p:contentPart>
        </mc:Choice>
        <mc:Fallback xmlns="">
          <p:pic>
            <p:nvPicPr>
              <p:cNvPr id="19" name="Ink 18">
                <a:extLst>
                  <a:ext uri="{FF2B5EF4-FFF2-40B4-BE49-F238E27FC236}">
                    <a16:creationId xmlns:a16="http://schemas.microsoft.com/office/drawing/2014/main" id="{8F032D02-DE0D-189B-CAB7-F58E68681CC0}"/>
                  </a:ext>
                </a:extLst>
              </p:cNvPr>
              <p:cNvPicPr/>
              <p:nvPr/>
            </p:nvPicPr>
            <p:blipFill>
              <a:blip r:embed="rId27"/>
              <a:stretch>
                <a:fillRect/>
              </a:stretch>
            </p:blipFill>
            <p:spPr>
              <a:xfrm>
                <a:off x="1613185" y="3613779"/>
                <a:ext cx="146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3A49166B-DA20-49F8-7836-11A97CDDDF46}"/>
                  </a:ext>
                </a:extLst>
              </p14:cNvPr>
              <p14:cNvContentPartPr/>
              <p14:nvPr/>
            </p14:nvContentPartPr>
            <p14:xfrm>
              <a:off x="3999625" y="3687579"/>
              <a:ext cx="23400" cy="2880"/>
            </p14:xfrm>
          </p:contentPart>
        </mc:Choice>
        <mc:Fallback xmlns="">
          <p:pic>
            <p:nvPicPr>
              <p:cNvPr id="20" name="Ink 19">
                <a:extLst>
                  <a:ext uri="{FF2B5EF4-FFF2-40B4-BE49-F238E27FC236}">
                    <a16:creationId xmlns:a16="http://schemas.microsoft.com/office/drawing/2014/main" id="{3A49166B-DA20-49F8-7836-11A97CDDDF46}"/>
                  </a:ext>
                </a:extLst>
              </p:cNvPr>
              <p:cNvPicPr/>
              <p:nvPr/>
            </p:nvPicPr>
            <p:blipFill>
              <a:blip r:embed="rId29"/>
              <a:stretch>
                <a:fillRect/>
              </a:stretch>
            </p:blipFill>
            <p:spPr>
              <a:xfrm>
                <a:off x="3981625" y="3669579"/>
                <a:ext cx="59040" cy="38520"/>
              </a:xfrm>
              <a:prstGeom prst="rect">
                <a:avLst/>
              </a:prstGeom>
            </p:spPr>
          </p:pic>
        </mc:Fallback>
      </mc:AlternateContent>
      <p:grpSp>
        <p:nvGrpSpPr>
          <p:cNvPr id="25" name="Group 24">
            <a:extLst>
              <a:ext uri="{FF2B5EF4-FFF2-40B4-BE49-F238E27FC236}">
                <a16:creationId xmlns:a16="http://schemas.microsoft.com/office/drawing/2014/main" id="{EE6AE944-554E-3B96-B18E-BAFE39305C2C}"/>
              </a:ext>
            </a:extLst>
          </p:cNvPr>
          <p:cNvGrpSpPr/>
          <p:nvPr/>
        </p:nvGrpSpPr>
        <p:grpSpPr>
          <a:xfrm>
            <a:off x="4880905" y="3696579"/>
            <a:ext cx="961560" cy="70200"/>
            <a:chOff x="4880905" y="3696579"/>
            <a:chExt cx="961560" cy="7020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448D67FB-796E-8F8C-1C37-A14BC84AC4EC}"/>
                    </a:ext>
                  </a:extLst>
                </p14:cNvPr>
                <p14:cNvContentPartPr/>
                <p14:nvPr/>
              </p14:nvContentPartPr>
              <p14:xfrm>
                <a:off x="4880905" y="3696579"/>
                <a:ext cx="103320" cy="24840"/>
              </p14:xfrm>
            </p:contentPart>
          </mc:Choice>
          <mc:Fallback xmlns="">
            <p:pic>
              <p:nvPicPr>
                <p:cNvPr id="21" name="Ink 20">
                  <a:extLst>
                    <a:ext uri="{FF2B5EF4-FFF2-40B4-BE49-F238E27FC236}">
                      <a16:creationId xmlns:a16="http://schemas.microsoft.com/office/drawing/2014/main" id="{448D67FB-796E-8F8C-1C37-A14BC84AC4EC}"/>
                    </a:ext>
                  </a:extLst>
                </p:cNvPr>
                <p:cNvPicPr/>
                <p:nvPr/>
              </p:nvPicPr>
              <p:blipFill>
                <a:blip r:embed="rId31"/>
                <a:stretch>
                  <a:fillRect/>
                </a:stretch>
              </p:blipFill>
              <p:spPr>
                <a:xfrm>
                  <a:off x="4862905" y="3678939"/>
                  <a:ext cx="13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5061EA7-646A-50D1-B479-2639601256C2}"/>
                    </a:ext>
                  </a:extLst>
                </p14:cNvPr>
                <p14:cNvContentPartPr/>
                <p14:nvPr/>
              </p14:nvContentPartPr>
              <p14:xfrm>
                <a:off x="5058385" y="3709539"/>
                <a:ext cx="784080" cy="57240"/>
              </p14:xfrm>
            </p:contentPart>
          </mc:Choice>
          <mc:Fallback xmlns="">
            <p:pic>
              <p:nvPicPr>
                <p:cNvPr id="22" name="Ink 21">
                  <a:extLst>
                    <a:ext uri="{FF2B5EF4-FFF2-40B4-BE49-F238E27FC236}">
                      <a16:creationId xmlns:a16="http://schemas.microsoft.com/office/drawing/2014/main" id="{E5061EA7-646A-50D1-B479-2639601256C2}"/>
                    </a:ext>
                  </a:extLst>
                </p:cNvPr>
                <p:cNvPicPr/>
                <p:nvPr/>
              </p:nvPicPr>
              <p:blipFill>
                <a:blip r:embed="rId33"/>
                <a:stretch>
                  <a:fillRect/>
                </a:stretch>
              </p:blipFill>
              <p:spPr>
                <a:xfrm>
                  <a:off x="5040745" y="3691539"/>
                  <a:ext cx="819720" cy="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2EA6350D-6DF4-1C3D-A6F9-8AE87AA86BA0}"/>
                  </a:ext>
                </a:extLst>
              </p14:cNvPr>
              <p14:cNvContentPartPr/>
              <p14:nvPr/>
            </p14:nvContentPartPr>
            <p14:xfrm>
              <a:off x="8284345" y="3697659"/>
              <a:ext cx="418680" cy="32040"/>
            </p14:xfrm>
          </p:contentPart>
        </mc:Choice>
        <mc:Fallback xmlns="">
          <p:pic>
            <p:nvPicPr>
              <p:cNvPr id="23" name="Ink 22">
                <a:extLst>
                  <a:ext uri="{FF2B5EF4-FFF2-40B4-BE49-F238E27FC236}">
                    <a16:creationId xmlns:a16="http://schemas.microsoft.com/office/drawing/2014/main" id="{2EA6350D-6DF4-1C3D-A6F9-8AE87AA86BA0}"/>
                  </a:ext>
                </a:extLst>
              </p:cNvPr>
              <p:cNvPicPr/>
              <p:nvPr/>
            </p:nvPicPr>
            <p:blipFill>
              <a:blip r:embed="rId35"/>
              <a:stretch>
                <a:fillRect/>
              </a:stretch>
            </p:blipFill>
            <p:spPr>
              <a:xfrm>
                <a:off x="8266705" y="3679659"/>
                <a:ext cx="454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DEEBC351-059D-8D3D-C5F1-FAFF316638B2}"/>
                  </a:ext>
                </a:extLst>
              </p14:cNvPr>
              <p14:cNvContentPartPr/>
              <p14:nvPr/>
            </p14:nvContentPartPr>
            <p14:xfrm>
              <a:off x="1858345" y="3998259"/>
              <a:ext cx="180720" cy="44640"/>
            </p14:xfrm>
          </p:contentPart>
        </mc:Choice>
        <mc:Fallback xmlns="">
          <p:pic>
            <p:nvPicPr>
              <p:cNvPr id="24" name="Ink 23">
                <a:extLst>
                  <a:ext uri="{FF2B5EF4-FFF2-40B4-BE49-F238E27FC236}">
                    <a16:creationId xmlns:a16="http://schemas.microsoft.com/office/drawing/2014/main" id="{DEEBC351-059D-8D3D-C5F1-FAFF316638B2}"/>
                  </a:ext>
                </a:extLst>
              </p:cNvPr>
              <p:cNvPicPr/>
              <p:nvPr/>
            </p:nvPicPr>
            <p:blipFill>
              <a:blip r:embed="rId37"/>
              <a:stretch>
                <a:fillRect/>
              </a:stretch>
            </p:blipFill>
            <p:spPr>
              <a:xfrm>
                <a:off x="1840345" y="3980619"/>
                <a:ext cx="2163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9C40DDC8-1FFD-303B-A091-A2C53D3AE9C1}"/>
                  </a:ext>
                </a:extLst>
              </p14:cNvPr>
              <p14:cNvContentPartPr/>
              <p14:nvPr/>
            </p14:nvContentPartPr>
            <p14:xfrm>
              <a:off x="6030745" y="4510899"/>
              <a:ext cx="1736640" cy="45360"/>
            </p14:xfrm>
          </p:contentPart>
        </mc:Choice>
        <mc:Fallback xmlns="">
          <p:pic>
            <p:nvPicPr>
              <p:cNvPr id="26" name="Ink 25">
                <a:extLst>
                  <a:ext uri="{FF2B5EF4-FFF2-40B4-BE49-F238E27FC236}">
                    <a16:creationId xmlns:a16="http://schemas.microsoft.com/office/drawing/2014/main" id="{9C40DDC8-1FFD-303B-A091-A2C53D3AE9C1}"/>
                  </a:ext>
                </a:extLst>
              </p:cNvPr>
              <p:cNvPicPr/>
              <p:nvPr/>
            </p:nvPicPr>
            <p:blipFill>
              <a:blip r:embed="rId39"/>
              <a:stretch>
                <a:fillRect/>
              </a:stretch>
            </p:blipFill>
            <p:spPr>
              <a:xfrm>
                <a:off x="6012745" y="4493259"/>
                <a:ext cx="1772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70ABD589-1820-791D-7171-39203766DDAF}"/>
                  </a:ext>
                </a:extLst>
              </p14:cNvPr>
              <p14:cNvContentPartPr/>
              <p14:nvPr/>
            </p14:nvContentPartPr>
            <p14:xfrm>
              <a:off x="9253825" y="4504419"/>
              <a:ext cx="370080" cy="35280"/>
            </p14:xfrm>
          </p:contentPart>
        </mc:Choice>
        <mc:Fallback xmlns="">
          <p:pic>
            <p:nvPicPr>
              <p:cNvPr id="27" name="Ink 26">
                <a:extLst>
                  <a:ext uri="{FF2B5EF4-FFF2-40B4-BE49-F238E27FC236}">
                    <a16:creationId xmlns:a16="http://schemas.microsoft.com/office/drawing/2014/main" id="{70ABD589-1820-791D-7171-39203766DDAF}"/>
                  </a:ext>
                </a:extLst>
              </p:cNvPr>
              <p:cNvPicPr/>
              <p:nvPr/>
            </p:nvPicPr>
            <p:blipFill>
              <a:blip r:embed="rId41"/>
              <a:stretch>
                <a:fillRect/>
              </a:stretch>
            </p:blipFill>
            <p:spPr>
              <a:xfrm>
                <a:off x="9236185" y="4486779"/>
                <a:ext cx="405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A147C28D-9DB8-3563-F7BE-B3968950FCBE}"/>
                  </a:ext>
                </a:extLst>
              </p14:cNvPr>
              <p14:cNvContentPartPr/>
              <p14:nvPr/>
            </p14:nvContentPartPr>
            <p14:xfrm>
              <a:off x="3219865" y="5366979"/>
              <a:ext cx="614520" cy="20160"/>
            </p14:xfrm>
          </p:contentPart>
        </mc:Choice>
        <mc:Fallback xmlns="">
          <p:pic>
            <p:nvPicPr>
              <p:cNvPr id="28" name="Ink 27">
                <a:extLst>
                  <a:ext uri="{FF2B5EF4-FFF2-40B4-BE49-F238E27FC236}">
                    <a16:creationId xmlns:a16="http://schemas.microsoft.com/office/drawing/2014/main" id="{A147C28D-9DB8-3563-F7BE-B3968950FCBE}"/>
                  </a:ext>
                </a:extLst>
              </p:cNvPr>
              <p:cNvPicPr/>
              <p:nvPr/>
            </p:nvPicPr>
            <p:blipFill>
              <a:blip r:embed="rId43"/>
              <a:stretch>
                <a:fillRect/>
              </a:stretch>
            </p:blipFill>
            <p:spPr>
              <a:xfrm>
                <a:off x="3201865" y="5349339"/>
                <a:ext cx="650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A5045215-5A86-C268-76C5-DDBA06FF6D75}"/>
                  </a:ext>
                </a:extLst>
              </p14:cNvPr>
              <p14:cNvContentPartPr/>
              <p14:nvPr/>
            </p14:nvContentPartPr>
            <p14:xfrm>
              <a:off x="6387505" y="5441499"/>
              <a:ext cx="419400" cy="44640"/>
            </p14:xfrm>
          </p:contentPart>
        </mc:Choice>
        <mc:Fallback xmlns="">
          <p:pic>
            <p:nvPicPr>
              <p:cNvPr id="29" name="Ink 28">
                <a:extLst>
                  <a:ext uri="{FF2B5EF4-FFF2-40B4-BE49-F238E27FC236}">
                    <a16:creationId xmlns:a16="http://schemas.microsoft.com/office/drawing/2014/main" id="{A5045215-5A86-C268-76C5-DDBA06FF6D75}"/>
                  </a:ext>
                </a:extLst>
              </p:cNvPr>
              <p:cNvPicPr/>
              <p:nvPr/>
            </p:nvPicPr>
            <p:blipFill>
              <a:blip r:embed="rId45"/>
              <a:stretch>
                <a:fillRect/>
              </a:stretch>
            </p:blipFill>
            <p:spPr>
              <a:xfrm>
                <a:off x="6369505" y="5423499"/>
                <a:ext cx="455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6E81357E-A32B-9D53-E671-56F0FCADAB85}"/>
                  </a:ext>
                </a:extLst>
              </p14:cNvPr>
              <p14:cNvContentPartPr/>
              <p14:nvPr/>
            </p14:nvContentPartPr>
            <p14:xfrm>
              <a:off x="7951705" y="603459"/>
              <a:ext cx="1835640" cy="560160"/>
            </p14:xfrm>
          </p:contentPart>
        </mc:Choice>
        <mc:Fallback xmlns="">
          <p:pic>
            <p:nvPicPr>
              <p:cNvPr id="30" name="Ink 29">
                <a:extLst>
                  <a:ext uri="{FF2B5EF4-FFF2-40B4-BE49-F238E27FC236}">
                    <a16:creationId xmlns:a16="http://schemas.microsoft.com/office/drawing/2014/main" id="{6E81357E-A32B-9D53-E671-56F0FCADAB85}"/>
                  </a:ext>
                </a:extLst>
              </p:cNvPr>
              <p:cNvPicPr/>
              <p:nvPr/>
            </p:nvPicPr>
            <p:blipFill>
              <a:blip r:embed="rId47"/>
              <a:stretch>
                <a:fillRect/>
              </a:stretch>
            </p:blipFill>
            <p:spPr>
              <a:xfrm>
                <a:off x="7934065" y="585819"/>
                <a:ext cx="1871280" cy="595800"/>
              </a:xfrm>
              <a:prstGeom prst="rect">
                <a:avLst/>
              </a:prstGeom>
            </p:spPr>
          </p:pic>
        </mc:Fallback>
      </mc:AlternateContent>
    </p:spTree>
    <p:extLst>
      <p:ext uri="{BB962C8B-B14F-4D97-AF65-F5344CB8AC3E}">
        <p14:creationId xmlns:p14="http://schemas.microsoft.com/office/powerpoint/2010/main" val="1765246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616675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935" y="221644"/>
            <a:ext cx="9529453" cy="5693866"/>
          </a:xfrm>
          <a:prstGeom prst="rect">
            <a:avLst/>
          </a:prstGeom>
          <a:noFill/>
        </p:spPr>
        <p:txBody>
          <a:bodyPr wrap="square" rtlCol="0">
            <a:spAutoFit/>
          </a:bodyPr>
          <a:lstStyle/>
          <a:p>
            <a:r>
              <a:rPr lang="en-US" sz="2800" b="1">
                <a:solidFill>
                  <a:srgbClr val="FFC000"/>
                </a:solidFill>
                <a:cs typeface="+mj-cs"/>
              </a:rPr>
              <a:t>Colossians 1:18–20  </a:t>
            </a:r>
          </a:p>
          <a:p>
            <a:r>
              <a:rPr lang="en-US" sz="2800">
                <a:solidFill>
                  <a:srgbClr val="FFC000"/>
                </a:solidFill>
                <a:cs typeface="+mj-cs"/>
              </a:rPr>
              <a:t>1:18 And he is the head of the body, the church: who is the beginning, the firstborn from the dead; that in all things he might have the preeminence. 1:19 For it pleased the Father that in him should all fullness dwell; 1:20 And, having made peace through the blood of his cross, by him to reconcile all things unto himself; by him, I say, whether they be things in earth, or things in heaven. (KJV </a:t>
            </a:r>
            <a:r>
              <a:rPr lang="el-GR" sz="2800">
                <a:solidFill>
                  <a:srgbClr val="00B0F0"/>
                </a:solidFill>
                <a:cs typeface="+mj-cs"/>
              </a:rPr>
              <a:t>καὶ αὐτός ἐστιν ἡ κεφαλὴ τοῦ σώματος τῆς ἐκκλησίας· ὅς ἐστιν ἀρχή, πρωτότοκος ἐκ τῶν νεκρῶν, ἵνα γένηται ἐν πᾶσιν αὐτὸς πρωτεύων, ὅτι ἐν αὐτῷ εὐδόκησεν πᾶν τὸ πλήρωμα κατοικῆσαι καὶ διʼ αὐτοῦ ἀποκαταλλάξαι τὰ πάντα εἰς αὐτόν, εἰρηνοποιήσας διὰ τοῦ αἵματος τοῦ σταυροῦ αὐτοῦ, [διʼ αὐτοῦ] εἴτε τὰ ἐπὶ τῆς γῆς εἴτε τὰ ἐν τοῖς οὐρανοῖς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0FF5DF9-90AB-19B0-B068-1969FC7C52B2}"/>
                  </a:ext>
                </a:extLst>
              </p14:cNvPr>
              <p14:cNvContentPartPr/>
              <p14:nvPr/>
            </p14:nvContentPartPr>
            <p14:xfrm>
              <a:off x="1100545" y="1602099"/>
              <a:ext cx="48600" cy="63000"/>
            </p14:xfrm>
          </p:contentPart>
        </mc:Choice>
        <mc:Fallback xmlns="">
          <p:pic>
            <p:nvPicPr>
              <p:cNvPr id="2" name="Ink 1">
                <a:extLst>
                  <a:ext uri="{FF2B5EF4-FFF2-40B4-BE49-F238E27FC236}">
                    <a16:creationId xmlns:a16="http://schemas.microsoft.com/office/drawing/2014/main" id="{10FF5DF9-90AB-19B0-B068-1969FC7C52B2}"/>
                  </a:ext>
                </a:extLst>
              </p:cNvPr>
              <p:cNvPicPr/>
              <p:nvPr/>
            </p:nvPicPr>
            <p:blipFill>
              <a:blip r:embed="rId5"/>
              <a:stretch>
                <a:fillRect/>
              </a:stretch>
            </p:blipFill>
            <p:spPr>
              <a:xfrm>
                <a:off x="1082905" y="1584459"/>
                <a:ext cx="84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2A88615-9D72-3B0C-DE12-0048E2832235}"/>
                  </a:ext>
                </a:extLst>
              </p14:cNvPr>
              <p14:cNvContentPartPr/>
              <p14:nvPr/>
            </p14:nvContentPartPr>
            <p14:xfrm>
              <a:off x="2887585" y="1604979"/>
              <a:ext cx="72720" cy="13680"/>
            </p14:xfrm>
          </p:contentPart>
        </mc:Choice>
        <mc:Fallback xmlns="">
          <p:pic>
            <p:nvPicPr>
              <p:cNvPr id="4" name="Ink 3">
                <a:extLst>
                  <a:ext uri="{FF2B5EF4-FFF2-40B4-BE49-F238E27FC236}">
                    <a16:creationId xmlns:a16="http://schemas.microsoft.com/office/drawing/2014/main" id="{02A88615-9D72-3B0C-DE12-0048E2832235}"/>
                  </a:ext>
                </a:extLst>
              </p:cNvPr>
              <p:cNvPicPr/>
              <p:nvPr/>
            </p:nvPicPr>
            <p:blipFill>
              <a:blip r:embed="rId7"/>
              <a:stretch>
                <a:fillRect/>
              </a:stretch>
            </p:blipFill>
            <p:spPr>
              <a:xfrm>
                <a:off x="2869585" y="1587339"/>
                <a:ext cx="1083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09DB26A-8DA6-AEF0-CFD0-740B86A2911D}"/>
                  </a:ext>
                </a:extLst>
              </p14:cNvPr>
              <p14:cNvContentPartPr/>
              <p14:nvPr/>
            </p14:nvContentPartPr>
            <p14:xfrm>
              <a:off x="3961105" y="1592019"/>
              <a:ext cx="43560" cy="19080"/>
            </p14:xfrm>
          </p:contentPart>
        </mc:Choice>
        <mc:Fallback xmlns="">
          <p:pic>
            <p:nvPicPr>
              <p:cNvPr id="5" name="Ink 4">
                <a:extLst>
                  <a:ext uri="{FF2B5EF4-FFF2-40B4-BE49-F238E27FC236}">
                    <a16:creationId xmlns:a16="http://schemas.microsoft.com/office/drawing/2014/main" id="{F09DB26A-8DA6-AEF0-CFD0-740B86A2911D}"/>
                  </a:ext>
                </a:extLst>
              </p:cNvPr>
              <p:cNvPicPr/>
              <p:nvPr/>
            </p:nvPicPr>
            <p:blipFill>
              <a:blip r:embed="rId9"/>
              <a:stretch>
                <a:fillRect/>
              </a:stretch>
            </p:blipFill>
            <p:spPr>
              <a:xfrm>
                <a:off x="3943105" y="1574019"/>
                <a:ext cx="792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50A6644-4AF4-92CE-27A8-8E0AFA5B7B9C}"/>
                  </a:ext>
                </a:extLst>
              </p14:cNvPr>
              <p14:cNvContentPartPr/>
              <p14:nvPr/>
            </p14:nvContentPartPr>
            <p14:xfrm>
              <a:off x="5636905" y="1584099"/>
              <a:ext cx="24840" cy="19080"/>
            </p14:xfrm>
          </p:contentPart>
        </mc:Choice>
        <mc:Fallback xmlns="">
          <p:pic>
            <p:nvPicPr>
              <p:cNvPr id="7" name="Ink 6">
                <a:extLst>
                  <a:ext uri="{FF2B5EF4-FFF2-40B4-BE49-F238E27FC236}">
                    <a16:creationId xmlns:a16="http://schemas.microsoft.com/office/drawing/2014/main" id="{D50A6644-4AF4-92CE-27A8-8E0AFA5B7B9C}"/>
                  </a:ext>
                </a:extLst>
              </p:cNvPr>
              <p:cNvPicPr/>
              <p:nvPr/>
            </p:nvPicPr>
            <p:blipFill>
              <a:blip r:embed="rId11"/>
              <a:stretch>
                <a:fillRect/>
              </a:stretch>
            </p:blipFill>
            <p:spPr>
              <a:xfrm>
                <a:off x="5618905" y="1566099"/>
                <a:ext cx="60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9184DC0-0736-290F-9429-885A1BDBBB5F}"/>
                  </a:ext>
                </a:extLst>
              </p14:cNvPr>
              <p14:cNvContentPartPr/>
              <p14:nvPr/>
            </p14:nvContentPartPr>
            <p14:xfrm>
              <a:off x="8213425" y="1550979"/>
              <a:ext cx="27000" cy="7560"/>
            </p14:xfrm>
          </p:contentPart>
        </mc:Choice>
        <mc:Fallback xmlns="">
          <p:pic>
            <p:nvPicPr>
              <p:cNvPr id="9" name="Ink 8">
                <a:extLst>
                  <a:ext uri="{FF2B5EF4-FFF2-40B4-BE49-F238E27FC236}">
                    <a16:creationId xmlns:a16="http://schemas.microsoft.com/office/drawing/2014/main" id="{39184DC0-0736-290F-9429-885A1BDBBB5F}"/>
                  </a:ext>
                </a:extLst>
              </p:cNvPr>
              <p:cNvPicPr/>
              <p:nvPr/>
            </p:nvPicPr>
            <p:blipFill>
              <a:blip r:embed="rId13"/>
              <a:stretch>
                <a:fillRect/>
              </a:stretch>
            </p:blipFill>
            <p:spPr>
              <a:xfrm>
                <a:off x="8195785" y="1532979"/>
                <a:ext cx="62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D989D84-0E9F-6349-5B48-8826F2AE7BC5}"/>
                  </a:ext>
                </a:extLst>
              </p14:cNvPr>
              <p14:cNvContentPartPr/>
              <p14:nvPr/>
            </p14:nvContentPartPr>
            <p14:xfrm>
              <a:off x="8921905" y="1536939"/>
              <a:ext cx="35640" cy="7560"/>
            </p14:xfrm>
          </p:contentPart>
        </mc:Choice>
        <mc:Fallback xmlns="">
          <p:pic>
            <p:nvPicPr>
              <p:cNvPr id="11" name="Ink 10">
                <a:extLst>
                  <a:ext uri="{FF2B5EF4-FFF2-40B4-BE49-F238E27FC236}">
                    <a16:creationId xmlns:a16="http://schemas.microsoft.com/office/drawing/2014/main" id="{9D989D84-0E9F-6349-5B48-8826F2AE7BC5}"/>
                  </a:ext>
                </a:extLst>
              </p:cNvPr>
              <p:cNvPicPr/>
              <p:nvPr/>
            </p:nvPicPr>
            <p:blipFill>
              <a:blip r:embed="rId15"/>
              <a:stretch>
                <a:fillRect/>
              </a:stretch>
            </p:blipFill>
            <p:spPr>
              <a:xfrm>
                <a:off x="8903905" y="1518939"/>
                <a:ext cx="71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A500A351-C641-D842-12EE-A5EA1C82CB0F}"/>
                  </a:ext>
                </a:extLst>
              </p14:cNvPr>
              <p14:cNvContentPartPr/>
              <p14:nvPr/>
            </p14:nvContentPartPr>
            <p14:xfrm>
              <a:off x="1166065" y="1986579"/>
              <a:ext cx="55440" cy="10440"/>
            </p14:xfrm>
          </p:contentPart>
        </mc:Choice>
        <mc:Fallback xmlns="">
          <p:pic>
            <p:nvPicPr>
              <p:cNvPr id="12" name="Ink 11">
                <a:extLst>
                  <a:ext uri="{FF2B5EF4-FFF2-40B4-BE49-F238E27FC236}">
                    <a16:creationId xmlns:a16="http://schemas.microsoft.com/office/drawing/2014/main" id="{A500A351-C641-D842-12EE-A5EA1C82CB0F}"/>
                  </a:ext>
                </a:extLst>
              </p:cNvPr>
              <p:cNvPicPr/>
              <p:nvPr/>
            </p:nvPicPr>
            <p:blipFill>
              <a:blip r:embed="rId17"/>
              <a:stretch>
                <a:fillRect/>
              </a:stretch>
            </p:blipFill>
            <p:spPr>
              <a:xfrm>
                <a:off x="1148065" y="1968579"/>
                <a:ext cx="910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F40F59C-DF62-762E-4C46-BCA244AC9F19}"/>
                  </a:ext>
                </a:extLst>
              </p14:cNvPr>
              <p14:cNvContentPartPr/>
              <p14:nvPr/>
            </p14:nvContentPartPr>
            <p14:xfrm>
              <a:off x="2530105" y="1871379"/>
              <a:ext cx="152280" cy="41040"/>
            </p14:xfrm>
          </p:contentPart>
        </mc:Choice>
        <mc:Fallback xmlns="">
          <p:pic>
            <p:nvPicPr>
              <p:cNvPr id="13" name="Ink 12">
                <a:extLst>
                  <a:ext uri="{FF2B5EF4-FFF2-40B4-BE49-F238E27FC236}">
                    <a16:creationId xmlns:a16="http://schemas.microsoft.com/office/drawing/2014/main" id="{DF40F59C-DF62-762E-4C46-BCA244AC9F19}"/>
                  </a:ext>
                </a:extLst>
              </p:cNvPr>
              <p:cNvPicPr/>
              <p:nvPr/>
            </p:nvPicPr>
            <p:blipFill>
              <a:blip r:embed="rId19"/>
              <a:stretch>
                <a:fillRect/>
              </a:stretch>
            </p:blipFill>
            <p:spPr>
              <a:xfrm>
                <a:off x="2512105" y="1853739"/>
                <a:ext cx="187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DB72FD00-431D-D0D7-4E61-6E399B7CCFC2}"/>
                  </a:ext>
                </a:extLst>
              </p14:cNvPr>
              <p14:cNvContentPartPr/>
              <p14:nvPr/>
            </p14:nvContentPartPr>
            <p14:xfrm>
              <a:off x="3242185" y="1957059"/>
              <a:ext cx="50760" cy="9720"/>
            </p14:xfrm>
          </p:contentPart>
        </mc:Choice>
        <mc:Fallback xmlns="">
          <p:pic>
            <p:nvPicPr>
              <p:cNvPr id="14" name="Ink 13">
                <a:extLst>
                  <a:ext uri="{FF2B5EF4-FFF2-40B4-BE49-F238E27FC236}">
                    <a16:creationId xmlns:a16="http://schemas.microsoft.com/office/drawing/2014/main" id="{DB72FD00-431D-D0D7-4E61-6E399B7CCFC2}"/>
                  </a:ext>
                </a:extLst>
              </p:cNvPr>
              <p:cNvPicPr/>
              <p:nvPr/>
            </p:nvPicPr>
            <p:blipFill>
              <a:blip r:embed="rId21"/>
              <a:stretch>
                <a:fillRect/>
              </a:stretch>
            </p:blipFill>
            <p:spPr>
              <a:xfrm>
                <a:off x="3224545" y="1939419"/>
                <a:ext cx="86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DE26F2A1-8AF1-3620-E039-817D79B82157}"/>
                  </a:ext>
                </a:extLst>
              </p14:cNvPr>
              <p14:cNvContentPartPr/>
              <p14:nvPr/>
            </p14:nvContentPartPr>
            <p14:xfrm>
              <a:off x="4261705" y="2439819"/>
              <a:ext cx="27360" cy="5400"/>
            </p14:xfrm>
          </p:contentPart>
        </mc:Choice>
        <mc:Fallback xmlns="">
          <p:pic>
            <p:nvPicPr>
              <p:cNvPr id="15" name="Ink 14">
                <a:extLst>
                  <a:ext uri="{FF2B5EF4-FFF2-40B4-BE49-F238E27FC236}">
                    <a16:creationId xmlns:a16="http://schemas.microsoft.com/office/drawing/2014/main" id="{DE26F2A1-8AF1-3620-E039-817D79B82157}"/>
                  </a:ext>
                </a:extLst>
              </p:cNvPr>
              <p:cNvPicPr/>
              <p:nvPr/>
            </p:nvPicPr>
            <p:blipFill>
              <a:blip r:embed="rId23"/>
              <a:stretch>
                <a:fillRect/>
              </a:stretch>
            </p:blipFill>
            <p:spPr>
              <a:xfrm>
                <a:off x="4243705" y="2422179"/>
                <a:ext cx="63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8F851156-3C40-3B2E-2D84-D7CE58A0EAB5}"/>
                  </a:ext>
                </a:extLst>
              </p14:cNvPr>
              <p14:cNvContentPartPr/>
              <p14:nvPr/>
            </p14:nvContentPartPr>
            <p14:xfrm>
              <a:off x="4314985" y="2769579"/>
              <a:ext cx="9000" cy="2880"/>
            </p14:xfrm>
          </p:contentPart>
        </mc:Choice>
        <mc:Fallback xmlns="">
          <p:pic>
            <p:nvPicPr>
              <p:cNvPr id="16" name="Ink 15">
                <a:extLst>
                  <a:ext uri="{FF2B5EF4-FFF2-40B4-BE49-F238E27FC236}">
                    <a16:creationId xmlns:a16="http://schemas.microsoft.com/office/drawing/2014/main" id="{8F851156-3C40-3B2E-2D84-D7CE58A0EAB5}"/>
                  </a:ext>
                </a:extLst>
              </p:cNvPr>
              <p:cNvPicPr/>
              <p:nvPr/>
            </p:nvPicPr>
            <p:blipFill>
              <a:blip r:embed="rId25"/>
              <a:stretch>
                <a:fillRect/>
              </a:stretch>
            </p:blipFill>
            <p:spPr>
              <a:xfrm>
                <a:off x="4297345" y="2751939"/>
                <a:ext cx="44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71B2C55C-21E0-8A15-5B19-D17F453A204D}"/>
                  </a:ext>
                </a:extLst>
              </p14:cNvPr>
              <p14:cNvContentPartPr/>
              <p14:nvPr/>
            </p14:nvContentPartPr>
            <p14:xfrm>
              <a:off x="8810305" y="2937339"/>
              <a:ext cx="17640" cy="25560"/>
            </p14:xfrm>
          </p:contentPart>
        </mc:Choice>
        <mc:Fallback xmlns="">
          <p:pic>
            <p:nvPicPr>
              <p:cNvPr id="17" name="Ink 16">
                <a:extLst>
                  <a:ext uri="{FF2B5EF4-FFF2-40B4-BE49-F238E27FC236}">
                    <a16:creationId xmlns:a16="http://schemas.microsoft.com/office/drawing/2014/main" id="{71B2C55C-21E0-8A15-5B19-D17F453A204D}"/>
                  </a:ext>
                </a:extLst>
              </p:cNvPr>
              <p:cNvPicPr/>
              <p:nvPr/>
            </p:nvPicPr>
            <p:blipFill>
              <a:blip r:embed="rId27"/>
              <a:stretch>
                <a:fillRect/>
              </a:stretch>
            </p:blipFill>
            <p:spPr>
              <a:xfrm>
                <a:off x="8792665" y="2919699"/>
                <a:ext cx="53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7C506AE1-56CB-7DD1-0ADE-8A36A548A0E2}"/>
                  </a:ext>
                </a:extLst>
              </p14:cNvPr>
              <p14:cNvContentPartPr/>
              <p14:nvPr/>
            </p14:nvContentPartPr>
            <p14:xfrm>
              <a:off x="1930705" y="3269979"/>
              <a:ext cx="78120" cy="12600"/>
            </p14:xfrm>
          </p:contentPart>
        </mc:Choice>
        <mc:Fallback xmlns="">
          <p:pic>
            <p:nvPicPr>
              <p:cNvPr id="18" name="Ink 17">
                <a:extLst>
                  <a:ext uri="{FF2B5EF4-FFF2-40B4-BE49-F238E27FC236}">
                    <a16:creationId xmlns:a16="http://schemas.microsoft.com/office/drawing/2014/main" id="{7C506AE1-56CB-7DD1-0ADE-8A36A548A0E2}"/>
                  </a:ext>
                </a:extLst>
              </p:cNvPr>
              <p:cNvPicPr/>
              <p:nvPr/>
            </p:nvPicPr>
            <p:blipFill>
              <a:blip r:embed="rId29"/>
              <a:stretch>
                <a:fillRect/>
              </a:stretch>
            </p:blipFill>
            <p:spPr>
              <a:xfrm>
                <a:off x="1912705" y="3251979"/>
                <a:ext cx="113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B61D6806-16BA-DD21-2318-00B59F8960C6}"/>
                  </a:ext>
                </a:extLst>
              </p14:cNvPr>
              <p14:cNvContentPartPr/>
              <p14:nvPr/>
            </p14:nvContentPartPr>
            <p14:xfrm>
              <a:off x="2823145" y="3205899"/>
              <a:ext cx="27000" cy="20880"/>
            </p14:xfrm>
          </p:contentPart>
        </mc:Choice>
        <mc:Fallback xmlns="">
          <p:pic>
            <p:nvPicPr>
              <p:cNvPr id="19" name="Ink 18">
                <a:extLst>
                  <a:ext uri="{FF2B5EF4-FFF2-40B4-BE49-F238E27FC236}">
                    <a16:creationId xmlns:a16="http://schemas.microsoft.com/office/drawing/2014/main" id="{B61D6806-16BA-DD21-2318-00B59F8960C6}"/>
                  </a:ext>
                </a:extLst>
              </p:cNvPr>
              <p:cNvPicPr/>
              <p:nvPr/>
            </p:nvPicPr>
            <p:blipFill>
              <a:blip r:embed="rId31"/>
              <a:stretch>
                <a:fillRect/>
              </a:stretch>
            </p:blipFill>
            <p:spPr>
              <a:xfrm>
                <a:off x="2805145" y="3188259"/>
                <a:ext cx="62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2A6181CC-0408-A443-5EEC-7F1C29826498}"/>
                  </a:ext>
                </a:extLst>
              </p14:cNvPr>
              <p14:cNvContentPartPr/>
              <p14:nvPr/>
            </p14:nvContentPartPr>
            <p14:xfrm>
              <a:off x="2097025" y="3704499"/>
              <a:ext cx="27000" cy="6840"/>
            </p14:xfrm>
          </p:contentPart>
        </mc:Choice>
        <mc:Fallback xmlns="">
          <p:pic>
            <p:nvPicPr>
              <p:cNvPr id="20" name="Ink 19">
                <a:extLst>
                  <a:ext uri="{FF2B5EF4-FFF2-40B4-BE49-F238E27FC236}">
                    <a16:creationId xmlns:a16="http://schemas.microsoft.com/office/drawing/2014/main" id="{2A6181CC-0408-A443-5EEC-7F1C29826498}"/>
                  </a:ext>
                </a:extLst>
              </p:cNvPr>
              <p:cNvPicPr/>
              <p:nvPr/>
            </p:nvPicPr>
            <p:blipFill>
              <a:blip r:embed="rId33"/>
              <a:stretch>
                <a:fillRect/>
              </a:stretch>
            </p:blipFill>
            <p:spPr>
              <a:xfrm>
                <a:off x="2079385" y="3686859"/>
                <a:ext cx="62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979D3943-50CA-B853-993C-5BB820C39D47}"/>
                  </a:ext>
                </a:extLst>
              </p14:cNvPr>
              <p14:cNvContentPartPr/>
              <p14:nvPr/>
            </p14:nvContentPartPr>
            <p14:xfrm>
              <a:off x="2120785" y="2815299"/>
              <a:ext cx="1058760" cy="47160"/>
            </p14:xfrm>
          </p:contentPart>
        </mc:Choice>
        <mc:Fallback xmlns="">
          <p:pic>
            <p:nvPicPr>
              <p:cNvPr id="21" name="Ink 20">
                <a:extLst>
                  <a:ext uri="{FF2B5EF4-FFF2-40B4-BE49-F238E27FC236}">
                    <a16:creationId xmlns:a16="http://schemas.microsoft.com/office/drawing/2014/main" id="{979D3943-50CA-B853-993C-5BB820C39D47}"/>
                  </a:ext>
                </a:extLst>
              </p:cNvPr>
              <p:cNvPicPr/>
              <p:nvPr/>
            </p:nvPicPr>
            <p:blipFill>
              <a:blip r:embed="rId35"/>
              <a:stretch>
                <a:fillRect/>
              </a:stretch>
            </p:blipFill>
            <p:spPr>
              <a:xfrm>
                <a:off x="2103145" y="2797299"/>
                <a:ext cx="1094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AFE4C47D-7C1F-2B47-7285-AB8DE4DD46E1}"/>
                  </a:ext>
                </a:extLst>
              </p14:cNvPr>
              <p14:cNvContentPartPr/>
              <p14:nvPr/>
            </p14:nvContentPartPr>
            <p14:xfrm>
              <a:off x="6500185" y="3227139"/>
              <a:ext cx="2296800" cy="53640"/>
            </p14:xfrm>
          </p:contentPart>
        </mc:Choice>
        <mc:Fallback xmlns="">
          <p:pic>
            <p:nvPicPr>
              <p:cNvPr id="22" name="Ink 21">
                <a:extLst>
                  <a:ext uri="{FF2B5EF4-FFF2-40B4-BE49-F238E27FC236}">
                    <a16:creationId xmlns:a16="http://schemas.microsoft.com/office/drawing/2014/main" id="{AFE4C47D-7C1F-2B47-7285-AB8DE4DD46E1}"/>
                  </a:ext>
                </a:extLst>
              </p:cNvPr>
              <p:cNvPicPr/>
              <p:nvPr/>
            </p:nvPicPr>
            <p:blipFill>
              <a:blip r:embed="rId37"/>
              <a:stretch>
                <a:fillRect/>
              </a:stretch>
            </p:blipFill>
            <p:spPr>
              <a:xfrm>
                <a:off x="6482185" y="3209499"/>
                <a:ext cx="2332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7321EFF9-6EE6-8572-90F4-D16F3F7106B4}"/>
                  </a:ext>
                </a:extLst>
              </p14:cNvPr>
              <p14:cNvContentPartPr/>
              <p14:nvPr/>
            </p14:nvContentPartPr>
            <p14:xfrm>
              <a:off x="612025" y="3727179"/>
              <a:ext cx="2042640" cy="79200"/>
            </p14:xfrm>
          </p:contentPart>
        </mc:Choice>
        <mc:Fallback xmlns="">
          <p:pic>
            <p:nvPicPr>
              <p:cNvPr id="23" name="Ink 22">
                <a:extLst>
                  <a:ext uri="{FF2B5EF4-FFF2-40B4-BE49-F238E27FC236}">
                    <a16:creationId xmlns:a16="http://schemas.microsoft.com/office/drawing/2014/main" id="{7321EFF9-6EE6-8572-90F4-D16F3F7106B4}"/>
                  </a:ext>
                </a:extLst>
              </p:cNvPr>
              <p:cNvPicPr/>
              <p:nvPr/>
            </p:nvPicPr>
            <p:blipFill>
              <a:blip r:embed="rId39"/>
              <a:stretch>
                <a:fillRect/>
              </a:stretch>
            </p:blipFill>
            <p:spPr>
              <a:xfrm>
                <a:off x="594025" y="3709539"/>
                <a:ext cx="2078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B51D12B6-1F00-3314-6A19-ECE950AAE747}"/>
                  </a:ext>
                </a:extLst>
              </p14:cNvPr>
              <p14:cNvContentPartPr/>
              <p14:nvPr/>
            </p14:nvContentPartPr>
            <p14:xfrm>
              <a:off x="5875585" y="1908099"/>
              <a:ext cx="3537720" cy="144360"/>
            </p14:xfrm>
          </p:contentPart>
        </mc:Choice>
        <mc:Fallback xmlns="">
          <p:pic>
            <p:nvPicPr>
              <p:cNvPr id="24" name="Ink 23">
                <a:extLst>
                  <a:ext uri="{FF2B5EF4-FFF2-40B4-BE49-F238E27FC236}">
                    <a16:creationId xmlns:a16="http://schemas.microsoft.com/office/drawing/2014/main" id="{B51D12B6-1F00-3314-6A19-ECE950AAE747}"/>
                  </a:ext>
                </a:extLst>
              </p:cNvPr>
              <p:cNvPicPr/>
              <p:nvPr/>
            </p:nvPicPr>
            <p:blipFill>
              <a:blip r:embed="rId41"/>
              <a:stretch>
                <a:fillRect/>
              </a:stretch>
            </p:blipFill>
            <p:spPr>
              <a:xfrm>
                <a:off x="5857585" y="1890459"/>
                <a:ext cx="3573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0ECB3EA2-AB5F-CE30-5169-6DD205B240C1}"/>
                  </a:ext>
                </a:extLst>
              </p14:cNvPr>
              <p14:cNvContentPartPr/>
              <p14:nvPr/>
            </p14:nvContentPartPr>
            <p14:xfrm>
              <a:off x="567385" y="2333259"/>
              <a:ext cx="4188600" cy="124200"/>
            </p14:xfrm>
          </p:contentPart>
        </mc:Choice>
        <mc:Fallback xmlns="">
          <p:pic>
            <p:nvPicPr>
              <p:cNvPr id="25" name="Ink 24">
                <a:extLst>
                  <a:ext uri="{FF2B5EF4-FFF2-40B4-BE49-F238E27FC236}">
                    <a16:creationId xmlns:a16="http://schemas.microsoft.com/office/drawing/2014/main" id="{0ECB3EA2-AB5F-CE30-5169-6DD205B240C1}"/>
                  </a:ext>
                </a:extLst>
              </p:cNvPr>
              <p:cNvPicPr/>
              <p:nvPr/>
            </p:nvPicPr>
            <p:blipFill>
              <a:blip r:embed="rId43"/>
              <a:stretch>
                <a:fillRect/>
              </a:stretch>
            </p:blipFill>
            <p:spPr>
              <a:xfrm>
                <a:off x="549385" y="2315619"/>
                <a:ext cx="4224240" cy="159840"/>
              </a:xfrm>
              <a:prstGeom prst="rect">
                <a:avLst/>
              </a:prstGeom>
            </p:spPr>
          </p:pic>
        </mc:Fallback>
      </mc:AlternateContent>
    </p:spTree>
    <p:extLst>
      <p:ext uri="{BB962C8B-B14F-4D97-AF65-F5344CB8AC3E}">
        <p14:creationId xmlns:p14="http://schemas.microsoft.com/office/powerpoint/2010/main" val="1897888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551010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935" y="221644"/>
            <a:ext cx="9529453" cy="4832092"/>
          </a:xfrm>
          <a:prstGeom prst="rect">
            <a:avLst/>
          </a:prstGeom>
          <a:noFill/>
        </p:spPr>
        <p:txBody>
          <a:bodyPr wrap="square" rtlCol="0">
            <a:spAutoFit/>
          </a:bodyPr>
          <a:lstStyle/>
          <a:p>
            <a:r>
              <a:rPr lang="en-US" sz="2800" b="1">
                <a:solidFill>
                  <a:srgbClr val="FFC000"/>
                </a:solidFill>
                <a:cs typeface="+mj-cs"/>
              </a:rPr>
              <a:t>2 Corinthians 5:18–19  </a:t>
            </a:r>
          </a:p>
          <a:p>
            <a:r>
              <a:rPr lang="en-US" sz="2800">
                <a:solidFill>
                  <a:srgbClr val="FFC000"/>
                </a:solidFill>
                <a:cs typeface="+mj-cs"/>
              </a:rPr>
              <a:t>5:18 And all things are of God, who hath reconciled us to himself by Jesus Christ, and hath given to us the ministry of reconciliation; 5:19 To wit, that God was in Christ, reconciling the world unto himself, not imputing their trespasses unto them; and hath committed unto us the word of reconciliation. (KJV </a:t>
            </a:r>
            <a:r>
              <a:rPr lang="en-US" sz="2800">
                <a:solidFill>
                  <a:srgbClr val="00B0F0"/>
                </a:solidFill>
                <a:cs typeface="+mj-cs"/>
              </a:rPr>
              <a:t>18 </a:t>
            </a:r>
            <a:r>
              <a:rPr lang="el-GR" sz="2800">
                <a:solidFill>
                  <a:srgbClr val="00B0F0"/>
                </a:solidFill>
                <a:cs typeface="+mj-cs"/>
              </a:rPr>
              <a:t>τὰ δὲ πάντα ἐκ τοῦ θεοῦ τοῦ καταλλάξαντος ἡμᾶς ἑαυτῷ διὰ Χριστοῦ καὶ δόντος ἡμῖν τὴν διακονίαν τῆς καταλλαγῆς*, 19 ὡς ὅτι θεὸς ἦν ἐν Χριστῷ κόσμον καταλλάσσων ἑαυτῷ*, μὴ λογιζόμενος αὐτοῖς τὰ παραπτώματα αὐτῶν καὶ θέμενος ἐν ἡμῖν ⸂τὸν λόγον⸃ τῆς καταλλαγῆς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9E8BB809-DA8D-37C8-ED5E-C2CFB788350E}"/>
              </a:ext>
            </a:extLst>
          </p:cNvPr>
          <p:cNvGrpSpPr/>
          <p:nvPr/>
        </p:nvGrpSpPr>
        <p:grpSpPr>
          <a:xfrm>
            <a:off x="1306465" y="1067499"/>
            <a:ext cx="8101800" cy="114480"/>
            <a:chOff x="1306465" y="1067499"/>
            <a:chExt cx="8101800" cy="1144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7BB2765-D3D1-B90A-98E1-3DA84D8C2ABB}"/>
                    </a:ext>
                  </a:extLst>
                </p14:cNvPr>
                <p14:cNvContentPartPr/>
                <p14:nvPr/>
              </p14:nvContentPartPr>
              <p14:xfrm>
                <a:off x="1306465" y="1067499"/>
                <a:ext cx="3032280" cy="59040"/>
              </p14:xfrm>
            </p:contentPart>
          </mc:Choice>
          <mc:Fallback xmlns="">
            <p:pic>
              <p:nvPicPr>
                <p:cNvPr id="2" name="Ink 1">
                  <a:extLst>
                    <a:ext uri="{FF2B5EF4-FFF2-40B4-BE49-F238E27FC236}">
                      <a16:creationId xmlns:a16="http://schemas.microsoft.com/office/drawing/2014/main" id="{C7BB2765-D3D1-B90A-98E1-3DA84D8C2ABB}"/>
                    </a:ext>
                  </a:extLst>
                </p:cNvPr>
                <p:cNvPicPr/>
                <p:nvPr/>
              </p:nvPicPr>
              <p:blipFill>
                <a:blip r:embed="rId5"/>
                <a:stretch>
                  <a:fillRect/>
                </a:stretch>
              </p:blipFill>
              <p:spPr>
                <a:xfrm>
                  <a:off x="1288465" y="1049859"/>
                  <a:ext cx="3067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96C22FA-219C-3CD7-DD29-0CF3C7073F60}"/>
                    </a:ext>
                  </a:extLst>
                </p14:cNvPr>
                <p14:cNvContentPartPr/>
                <p14:nvPr/>
              </p14:nvContentPartPr>
              <p14:xfrm>
                <a:off x="5354305" y="1125819"/>
                <a:ext cx="4053960" cy="56160"/>
              </p14:xfrm>
            </p:contentPart>
          </mc:Choice>
          <mc:Fallback xmlns="">
            <p:pic>
              <p:nvPicPr>
                <p:cNvPr id="4" name="Ink 3">
                  <a:extLst>
                    <a:ext uri="{FF2B5EF4-FFF2-40B4-BE49-F238E27FC236}">
                      <a16:creationId xmlns:a16="http://schemas.microsoft.com/office/drawing/2014/main" id="{496C22FA-219C-3CD7-DD29-0CF3C7073F60}"/>
                    </a:ext>
                  </a:extLst>
                </p:cNvPr>
                <p:cNvPicPr/>
                <p:nvPr/>
              </p:nvPicPr>
              <p:blipFill>
                <a:blip r:embed="rId7"/>
                <a:stretch>
                  <a:fillRect/>
                </a:stretch>
              </p:blipFill>
              <p:spPr>
                <a:xfrm>
                  <a:off x="5336305" y="1107819"/>
                  <a:ext cx="408960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6C404C1-A83F-66F2-35AE-B9F968D1C599}"/>
                  </a:ext>
                </a:extLst>
              </p14:cNvPr>
              <p14:cNvContentPartPr/>
              <p14:nvPr/>
            </p14:nvContentPartPr>
            <p14:xfrm>
              <a:off x="911905" y="1499499"/>
              <a:ext cx="1470600" cy="72360"/>
            </p14:xfrm>
          </p:contentPart>
        </mc:Choice>
        <mc:Fallback xmlns="">
          <p:pic>
            <p:nvPicPr>
              <p:cNvPr id="7" name="Ink 6">
                <a:extLst>
                  <a:ext uri="{FF2B5EF4-FFF2-40B4-BE49-F238E27FC236}">
                    <a16:creationId xmlns:a16="http://schemas.microsoft.com/office/drawing/2014/main" id="{36C404C1-A83F-66F2-35AE-B9F968D1C599}"/>
                  </a:ext>
                </a:extLst>
              </p:cNvPr>
              <p:cNvPicPr/>
              <p:nvPr/>
            </p:nvPicPr>
            <p:blipFill>
              <a:blip r:embed="rId9"/>
              <a:stretch>
                <a:fillRect/>
              </a:stretch>
            </p:blipFill>
            <p:spPr>
              <a:xfrm>
                <a:off x="894265" y="1481499"/>
                <a:ext cx="1506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D3AA3C4-95E5-E856-2BDF-C76502E2D935}"/>
                  </a:ext>
                </a:extLst>
              </p14:cNvPr>
              <p14:cNvContentPartPr/>
              <p14:nvPr/>
            </p14:nvContentPartPr>
            <p14:xfrm>
              <a:off x="5925985" y="1540899"/>
              <a:ext cx="1573200" cy="66240"/>
            </p14:xfrm>
          </p:contentPart>
        </mc:Choice>
        <mc:Fallback xmlns="">
          <p:pic>
            <p:nvPicPr>
              <p:cNvPr id="9" name="Ink 8">
                <a:extLst>
                  <a:ext uri="{FF2B5EF4-FFF2-40B4-BE49-F238E27FC236}">
                    <a16:creationId xmlns:a16="http://schemas.microsoft.com/office/drawing/2014/main" id="{8D3AA3C4-95E5-E856-2BDF-C76502E2D935}"/>
                  </a:ext>
                </a:extLst>
              </p:cNvPr>
              <p:cNvPicPr/>
              <p:nvPr/>
            </p:nvPicPr>
            <p:blipFill>
              <a:blip r:embed="rId11"/>
              <a:stretch>
                <a:fillRect/>
              </a:stretch>
            </p:blipFill>
            <p:spPr>
              <a:xfrm>
                <a:off x="5907985" y="1523259"/>
                <a:ext cx="1608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7882117-2BA5-273F-611E-1712BF6CC567}"/>
                  </a:ext>
                </a:extLst>
              </p14:cNvPr>
              <p14:cNvContentPartPr/>
              <p14:nvPr/>
            </p14:nvContentPartPr>
            <p14:xfrm>
              <a:off x="1101625" y="2028699"/>
              <a:ext cx="958680" cy="68400"/>
            </p14:xfrm>
          </p:contentPart>
        </mc:Choice>
        <mc:Fallback xmlns="">
          <p:pic>
            <p:nvPicPr>
              <p:cNvPr id="11" name="Ink 10">
                <a:extLst>
                  <a:ext uri="{FF2B5EF4-FFF2-40B4-BE49-F238E27FC236}">
                    <a16:creationId xmlns:a16="http://schemas.microsoft.com/office/drawing/2014/main" id="{E7882117-2BA5-273F-611E-1712BF6CC567}"/>
                  </a:ext>
                </a:extLst>
              </p:cNvPr>
              <p:cNvPicPr/>
              <p:nvPr/>
            </p:nvPicPr>
            <p:blipFill>
              <a:blip r:embed="rId13"/>
              <a:stretch>
                <a:fillRect/>
              </a:stretch>
            </p:blipFill>
            <p:spPr>
              <a:xfrm>
                <a:off x="1083985" y="2010699"/>
                <a:ext cx="994320" cy="104040"/>
              </a:xfrm>
              <a:prstGeom prst="rect">
                <a:avLst/>
              </a:prstGeom>
            </p:spPr>
          </p:pic>
        </mc:Fallback>
      </mc:AlternateContent>
      <p:grpSp>
        <p:nvGrpSpPr>
          <p:cNvPr id="15" name="Group 14">
            <a:extLst>
              <a:ext uri="{FF2B5EF4-FFF2-40B4-BE49-F238E27FC236}">
                <a16:creationId xmlns:a16="http://schemas.microsoft.com/office/drawing/2014/main" id="{375714EF-30EA-B4C7-0B04-2F3729E3567C}"/>
              </a:ext>
            </a:extLst>
          </p:cNvPr>
          <p:cNvGrpSpPr/>
          <p:nvPr/>
        </p:nvGrpSpPr>
        <p:grpSpPr>
          <a:xfrm>
            <a:off x="6823825" y="1951299"/>
            <a:ext cx="2013480" cy="45360"/>
            <a:chOff x="6823825" y="1951299"/>
            <a:chExt cx="2013480" cy="4536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F0AFEE1-4C8D-0F98-13B7-141AB2AD127C}"/>
                    </a:ext>
                  </a:extLst>
                </p14:cNvPr>
                <p14:cNvContentPartPr/>
                <p14:nvPr/>
              </p14:nvContentPartPr>
              <p14:xfrm>
                <a:off x="6823825" y="1951299"/>
                <a:ext cx="14400" cy="2520"/>
              </p14:xfrm>
            </p:contentPart>
          </mc:Choice>
          <mc:Fallback xmlns="">
            <p:pic>
              <p:nvPicPr>
                <p:cNvPr id="12" name="Ink 11">
                  <a:extLst>
                    <a:ext uri="{FF2B5EF4-FFF2-40B4-BE49-F238E27FC236}">
                      <a16:creationId xmlns:a16="http://schemas.microsoft.com/office/drawing/2014/main" id="{2F0AFEE1-4C8D-0F98-13B7-141AB2AD127C}"/>
                    </a:ext>
                  </a:extLst>
                </p:cNvPr>
                <p:cNvPicPr/>
                <p:nvPr/>
              </p:nvPicPr>
              <p:blipFill>
                <a:blip r:embed="rId15"/>
                <a:stretch>
                  <a:fillRect/>
                </a:stretch>
              </p:blipFill>
              <p:spPr>
                <a:xfrm>
                  <a:off x="6805825" y="1933659"/>
                  <a:ext cx="50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23443599-EC85-BD6D-2304-A4206E51F1EC}"/>
                    </a:ext>
                  </a:extLst>
                </p14:cNvPr>
                <p14:cNvContentPartPr/>
                <p14:nvPr/>
              </p14:nvContentPartPr>
              <p14:xfrm>
                <a:off x="6897265" y="1963179"/>
                <a:ext cx="10440" cy="6840"/>
              </p14:xfrm>
            </p:contentPart>
          </mc:Choice>
          <mc:Fallback xmlns="">
            <p:pic>
              <p:nvPicPr>
                <p:cNvPr id="13" name="Ink 12">
                  <a:extLst>
                    <a:ext uri="{FF2B5EF4-FFF2-40B4-BE49-F238E27FC236}">
                      <a16:creationId xmlns:a16="http://schemas.microsoft.com/office/drawing/2014/main" id="{23443599-EC85-BD6D-2304-A4206E51F1EC}"/>
                    </a:ext>
                  </a:extLst>
                </p:cNvPr>
                <p:cNvPicPr/>
                <p:nvPr/>
              </p:nvPicPr>
              <p:blipFill>
                <a:blip r:embed="rId17"/>
                <a:stretch>
                  <a:fillRect/>
                </a:stretch>
              </p:blipFill>
              <p:spPr>
                <a:xfrm>
                  <a:off x="6879625" y="1945539"/>
                  <a:ext cx="46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9EBE538-8887-ED2A-9CC3-DBAF7B9423D3}"/>
                    </a:ext>
                  </a:extLst>
                </p14:cNvPr>
                <p14:cNvContentPartPr/>
                <p14:nvPr/>
              </p14:nvContentPartPr>
              <p14:xfrm>
                <a:off x="8044585" y="1957779"/>
                <a:ext cx="792720" cy="38880"/>
              </p14:xfrm>
            </p:contentPart>
          </mc:Choice>
          <mc:Fallback xmlns="">
            <p:pic>
              <p:nvPicPr>
                <p:cNvPr id="14" name="Ink 13">
                  <a:extLst>
                    <a:ext uri="{FF2B5EF4-FFF2-40B4-BE49-F238E27FC236}">
                      <a16:creationId xmlns:a16="http://schemas.microsoft.com/office/drawing/2014/main" id="{39EBE538-8887-ED2A-9CC3-DBAF7B9423D3}"/>
                    </a:ext>
                  </a:extLst>
                </p:cNvPr>
                <p:cNvPicPr/>
                <p:nvPr/>
              </p:nvPicPr>
              <p:blipFill>
                <a:blip r:embed="rId19"/>
                <a:stretch>
                  <a:fillRect/>
                </a:stretch>
              </p:blipFill>
              <p:spPr>
                <a:xfrm>
                  <a:off x="8026585" y="1940139"/>
                  <a:ext cx="828360" cy="7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962F52E-88A3-E5B8-EAF8-4F017AC836EE}"/>
                  </a:ext>
                </a:extLst>
              </p14:cNvPr>
              <p14:cNvContentPartPr/>
              <p14:nvPr/>
            </p14:nvContentPartPr>
            <p14:xfrm>
              <a:off x="920545" y="2439459"/>
              <a:ext cx="391680" cy="13320"/>
            </p14:xfrm>
          </p:contentPart>
        </mc:Choice>
        <mc:Fallback xmlns="">
          <p:pic>
            <p:nvPicPr>
              <p:cNvPr id="16" name="Ink 15">
                <a:extLst>
                  <a:ext uri="{FF2B5EF4-FFF2-40B4-BE49-F238E27FC236}">
                    <a16:creationId xmlns:a16="http://schemas.microsoft.com/office/drawing/2014/main" id="{5962F52E-88A3-E5B8-EAF8-4F017AC836EE}"/>
                  </a:ext>
                </a:extLst>
              </p:cNvPr>
              <p:cNvPicPr/>
              <p:nvPr/>
            </p:nvPicPr>
            <p:blipFill>
              <a:blip r:embed="rId21"/>
              <a:stretch>
                <a:fillRect/>
              </a:stretch>
            </p:blipFill>
            <p:spPr>
              <a:xfrm>
                <a:off x="902905" y="2421819"/>
                <a:ext cx="427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D6886805-7800-ECC3-5FE8-1C82CDC97E3A}"/>
                  </a:ext>
                </a:extLst>
              </p14:cNvPr>
              <p14:cNvContentPartPr/>
              <p14:nvPr/>
            </p14:nvContentPartPr>
            <p14:xfrm>
              <a:off x="3553945" y="2363859"/>
              <a:ext cx="22320" cy="9000"/>
            </p14:xfrm>
          </p:contentPart>
        </mc:Choice>
        <mc:Fallback xmlns="">
          <p:pic>
            <p:nvPicPr>
              <p:cNvPr id="17" name="Ink 16">
                <a:extLst>
                  <a:ext uri="{FF2B5EF4-FFF2-40B4-BE49-F238E27FC236}">
                    <a16:creationId xmlns:a16="http://schemas.microsoft.com/office/drawing/2014/main" id="{D6886805-7800-ECC3-5FE8-1C82CDC97E3A}"/>
                  </a:ext>
                </a:extLst>
              </p:cNvPr>
              <p:cNvPicPr/>
              <p:nvPr/>
            </p:nvPicPr>
            <p:blipFill>
              <a:blip r:embed="rId23"/>
              <a:stretch>
                <a:fillRect/>
              </a:stretch>
            </p:blipFill>
            <p:spPr>
              <a:xfrm>
                <a:off x="3535945" y="2345859"/>
                <a:ext cx="57960" cy="44640"/>
              </a:xfrm>
              <a:prstGeom prst="rect">
                <a:avLst/>
              </a:prstGeom>
            </p:spPr>
          </p:pic>
        </mc:Fallback>
      </mc:AlternateContent>
      <p:grpSp>
        <p:nvGrpSpPr>
          <p:cNvPr id="22" name="Group 21">
            <a:extLst>
              <a:ext uri="{FF2B5EF4-FFF2-40B4-BE49-F238E27FC236}">
                <a16:creationId xmlns:a16="http://schemas.microsoft.com/office/drawing/2014/main" id="{F974EAC4-BBA8-1F2A-AEA8-4309DD7EEC57}"/>
              </a:ext>
            </a:extLst>
          </p:cNvPr>
          <p:cNvGrpSpPr/>
          <p:nvPr/>
        </p:nvGrpSpPr>
        <p:grpSpPr>
          <a:xfrm>
            <a:off x="7211545" y="2389059"/>
            <a:ext cx="1380960" cy="45360"/>
            <a:chOff x="7211545" y="2389059"/>
            <a:chExt cx="1380960" cy="4536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A7F8127B-BA5C-7448-7295-08372C7355E0}"/>
                    </a:ext>
                  </a:extLst>
                </p14:cNvPr>
                <p14:cNvContentPartPr/>
                <p14:nvPr/>
              </p14:nvContentPartPr>
              <p14:xfrm>
                <a:off x="7211545" y="2389059"/>
                <a:ext cx="4320" cy="2520"/>
              </p14:xfrm>
            </p:contentPart>
          </mc:Choice>
          <mc:Fallback xmlns="">
            <p:pic>
              <p:nvPicPr>
                <p:cNvPr id="18" name="Ink 17">
                  <a:extLst>
                    <a:ext uri="{FF2B5EF4-FFF2-40B4-BE49-F238E27FC236}">
                      <a16:creationId xmlns:a16="http://schemas.microsoft.com/office/drawing/2014/main" id="{A7F8127B-BA5C-7448-7295-08372C7355E0}"/>
                    </a:ext>
                  </a:extLst>
                </p:cNvPr>
                <p:cNvPicPr/>
                <p:nvPr/>
              </p:nvPicPr>
              <p:blipFill>
                <a:blip r:embed="rId25"/>
                <a:stretch>
                  <a:fillRect/>
                </a:stretch>
              </p:blipFill>
              <p:spPr>
                <a:xfrm>
                  <a:off x="7193905" y="2371059"/>
                  <a:ext cx="39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18B57EA9-9337-DE35-2F43-1E33631808D6}"/>
                    </a:ext>
                  </a:extLst>
                </p14:cNvPr>
                <p14:cNvContentPartPr/>
                <p14:nvPr/>
              </p14:nvContentPartPr>
              <p14:xfrm>
                <a:off x="7668385" y="2421459"/>
                <a:ext cx="31680" cy="12960"/>
              </p14:xfrm>
            </p:contentPart>
          </mc:Choice>
          <mc:Fallback xmlns="">
            <p:pic>
              <p:nvPicPr>
                <p:cNvPr id="19" name="Ink 18">
                  <a:extLst>
                    <a:ext uri="{FF2B5EF4-FFF2-40B4-BE49-F238E27FC236}">
                      <a16:creationId xmlns:a16="http://schemas.microsoft.com/office/drawing/2014/main" id="{18B57EA9-9337-DE35-2F43-1E33631808D6}"/>
                    </a:ext>
                  </a:extLst>
                </p:cNvPr>
                <p:cNvPicPr/>
                <p:nvPr/>
              </p:nvPicPr>
              <p:blipFill>
                <a:blip r:embed="rId27"/>
                <a:stretch>
                  <a:fillRect/>
                </a:stretch>
              </p:blipFill>
              <p:spPr>
                <a:xfrm>
                  <a:off x="7650745" y="2403819"/>
                  <a:ext cx="67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944165D1-74AC-AEDB-A47C-E956C5FE8987}"/>
                    </a:ext>
                  </a:extLst>
                </p14:cNvPr>
                <p14:cNvContentPartPr/>
                <p14:nvPr/>
              </p14:nvContentPartPr>
              <p14:xfrm>
                <a:off x="8547865" y="2397699"/>
                <a:ext cx="44640" cy="12960"/>
              </p14:xfrm>
            </p:contentPart>
          </mc:Choice>
          <mc:Fallback xmlns="">
            <p:pic>
              <p:nvPicPr>
                <p:cNvPr id="20" name="Ink 19">
                  <a:extLst>
                    <a:ext uri="{FF2B5EF4-FFF2-40B4-BE49-F238E27FC236}">
                      <a16:creationId xmlns:a16="http://schemas.microsoft.com/office/drawing/2014/main" id="{944165D1-74AC-AEDB-A47C-E956C5FE8987}"/>
                    </a:ext>
                  </a:extLst>
                </p:cNvPr>
                <p:cNvPicPr/>
                <p:nvPr/>
              </p:nvPicPr>
              <p:blipFill>
                <a:blip r:embed="rId29"/>
                <a:stretch>
                  <a:fillRect/>
                </a:stretch>
              </p:blipFill>
              <p:spPr>
                <a:xfrm>
                  <a:off x="8529865" y="2379699"/>
                  <a:ext cx="80280" cy="4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68F8401C-D694-8489-7475-713EFB61FB97}"/>
                  </a:ext>
                </a:extLst>
              </p14:cNvPr>
              <p14:cNvContentPartPr/>
              <p14:nvPr/>
            </p14:nvContentPartPr>
            <p14:xfrm>
              <a:off x="958345" y="2792259"/>
              <a:ext cx="12960" cy="15480"/>
            </p14:xfrm>
          </p:contentPart>
        </mc:Choice>
        <mc:Fallback xmlns="">
          <p:pic>
            <p:nvPicPr>
              <p:cNvPr id="21" name="Ink 20">
                <a:extLst>
                  <a:ext uri="{FF2B5EF4-FFF2-40B4-BE49-F238E27FC236}">
                    <a16:creationId xmlns:a16="http://schemas.microsoft.com/office/drawing/2014/main" id="{68F8401C-D694-8489-7475-713EFB61FB97}"/>
                  </a:ext>
                </a:extLst>
              </p:cNvPr>
              <p:cNvPicPr/>
              <p:nvPr/>
            </p:nvPicPr>
            <p:blipFill>
              <a:blip r:embed="rId31"/>
              <a:stretch>
                <a:fillRect/>
              </a:stretch>
            </p:blipFill>
            <p:spPr>
              <a:xfrm>
                <a:off x="940705" y="2774259"/>
                <a:ext cx="48600" cy="51120"/>
              </a:xfrm>
              <a:prstGeom prst="rect">
                <a:avLst/>
              </a:prstGeom>
            </p:spPr>
          </p:pic>
        </mc:Fallback>
      </mc:AlternateContent>
      <p:grpSp>
        <p:nvGrpSpPr>
          <p:cNvPr id="25" name="Group 24">
            <a:extLst>
              <a:ext uri="{FF2B5EF4-FFF2-40B4-BE49-F238E27FC236}">
                <a16:creationId xmlns:a16="http://schemas.microsoft.com/office/drawing/2014/main" id="{5C7D90C0-3BB0-A518-9857-8D9921221B68}"/>
              </a:ext>
            </a:extLst>
          </p:cNvPr>
          <p:cNvGrpSpPr/>
          <p:nvPr/>
        </p:nvGrpSpPr>
        <p:grpSpPr>
          <a:xfrm>
            <a:off x="4403905" y="2763459"/>
            <a:ext cx="4367160" cy="83160"/>
            <a:chOff x="4403905" y="2763459"/>
            <a:chExt cx="4367160" cy="83160"/>
          </a:xfrm>
        </p:grpSpPr>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A56DBA4-2426-9681-03BC-7C49841AD3D7}"/>
                    </a:ext>
                  </a:extLst>
                </p14:cNvPr>
                <p14:cNvContentPartPr/>
                <p14:nvPr/>
              </p14:nvContentPartPr>
              <p14:xfrm>
                <a:off x="4403905" y="2769579"/>
                <a:ext cx="147600" cy="28800"/>
              </p14:xfrm>
            </p:contentPart>
          </mc:Choice>
          <mc:Fallback xmlns="">
            <p:pic>
              <p:nvPicPr>
                <p:cNvPr id="23" name="Ink 22">
                  <a:extLst>
                    <a:ext uri="{FF2B5EF4-FFF2-40B4-BE49-F238E27FC236}">
                      <a16:creationId xmlns:a16="http://schemas.microsoft.com/office/drawing/2014/main" id="{AA56DBA4-2426-9681-03BC-7C49841AD3D7}"/>
                    </a:ext>
                  </a:extLst>
                </p:cNvPr>
                <p:cNvPicPr/>
                <p:nvPr/>
              </p:nvPicPr>
              <p:blipFill>
                <a:blip r:embed="rId33"/>
                <a:stretch>
                  <a:fillRect/>
                </a:stretch>
              </p:blipFill>
              <p:spPr>
                <a:xfrm>
                  <a:off x="4386265" y="2751939"/>
                  <a:ext cx="183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9DF6734D-8D02-7A1A-F3D8-4F7CD929AB50}"/>
                    </a:ext>
                  </a:extLst>
                </p14:cNvPr>
                <p14:cNvContentPartPr/>
                <p14:nvPr/>
              </p14:nvContentPartPr>
              <p14:xfrm>
                <a:off x="4854265" y="2763459"/>
                <a:ext cx="3916800" cy="83160"/>
              </p14:xfrm>
            </p:contentPart>
          </mc:Choice>
          <mc:Fallback xmlns="">
            <p:pic>
              <p:nvPicPr>
                <p:cNvPr id="24" name="Ink 23">
                  <a:extLst>
                    <a:ext uri="{FF2B5EF4-FFF2-40B4-BE49-F238E27FC236}">
                      <a16:creationId xmlns:a16="http://schemas.microsoft.com/office/drawing/2014/main" id="{9DF6734D-8D02-7A1A-F3D8-4F7CD929AB50}"/>
                    </a:ext>
                  </a:extLst>
                </p:cNvPr>
                <p:cNvPicPr/>
                <p:nvPr/>
              </p:nvPicPr>
              <p:blipFill>
                <a:blip r:embed="rId35"/>
                <a:stretch>
                  <a:fillRect/>
                </a:stretch>
              </p:blipFill>
              <p:spPr>
                <a:xfrm>
                  <a:off x="4836265" y="2745819"/>
                  <a:ext cx="3952440" cy="118800"/>
                </a:xfrm>
                <a:prstGeom prst="rect">
                  <a:avLst/>
                </a:prstGeom>
              </p:spPr>
            </p:pic>
          </mc:Fallback>
        </mc:AlternateContent>
      </p:grpSp>
    </p:spTree>
    <p:extLst>
      <p:ext uri="{BB962C8B-B14F-4D97-AF65-F5344CB8AC3E}">
        <p14:creationId xmlns:p14="http://schemas.microsoft.com/office/powerpoint/2010/main" val="191758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6"/>
            <a:ext cx="10109842" cy="6296461"/>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3935" y="221644"/>
            <a:ext cx="9529453" cy="5909310"/>
          </a:xfrm>
          <a:prstGeom prst="rect">
            <a:avLst/>
          </a:prstGeom>
          <a:noFill/>
        </p:spPr>
        <p:txBody>
          <a:bodyPr wrap="square" rtlCol="0">
            <a:spAutoFit/>
          </a:bodyPr>
          <a:lstStyle/>
          <a:p>
            <a:r>
              <a:rPr lang="en-US" sz="2800" b="1">
                <a:solidFill>
                  <a:srgbClr val="FFC000"/>
                </a:solidFill>
                <a:cs typeface="+mj-cs"/>
              </a:rPr>
              <a:t>Rashi on Isaiah 32,14 Parts 1-6</a:t>
            </a:r>
            <a:endParaRPr lang="en-US" sz="2500">
              <a:solidFill>
                <a:srgbClr val="FFC000"/>
              </a:solidFill>
              <a:cs typeface="+mj-cs"/>
            </a:endParaRPr>
          </a:p>
          <a:p>
            <a:r>
              <a:rPr lang="he-IL" sz="2500">
                <a:solidFill>
                  <a:srgbClr val="FFFF00"/>
                </a:solidFill>
                <a:cs typeface="+mj-cs"/>
              </a:rPr>
              <a:t>כי ארמון. היכל המלך מלך יהודה נוטש: </a:t>
            </a:r>
            <a:r>
              <a:rPr lang="en-US" sz="2500">
                <a:solidFill>
                  <a:srgbClr val="FFFF00"/>
                </a:solidFill>
                <a:cs typeface="+mj-cs"/>
              </a:rPr>
              <a:t> </a:t>
            </a:r>
            <a:r>
              <a:rPr lang="en-US" sz="2500">
                <a:solidFill>
                  <a:srgbClr val="FFC000"/>
                </a:solidFill>
                <a:cs typeface="+mj-cs"/>
              </a:rPr>
              <a:t>For the palace The king’s palace has been forsaken.</a:t>
            </a:r>
          </a:p>
          <a:p>
            <a:r>
              <a:rPr lang="he-IL" sz="2500">
                <a:solidFill>
                  <a:srgbClr val="FFFF00"/>
                </a:solidFill>
                <a:cs typeface="+mj-cs"/>
              </a:rPr>
              <a:t>והמון עיר. גלה: </a:t>
            </a:r>
            <a:r>
              <a:rPr lang="en-US" sz="2500">
                <a:solidFill>
                  <a:srgbClr val="FFFF00"/>
                </a:solidFill>
                <a:cs typeface="+mj-cs"/>
              </a:rPr>
              <a:t> </a:t>
            </a:r>
            <a:r>
              <a:rPr lang="en-US" sz="2500">
                <a:solidFill>
                  <a:srgbClr val="FFC000"/>
                </a:solidFill>
                <a:cs typeface="+mj-cs"/>
              </a:rPr>
              <a:t>the multitude of the city has been exiled.</a:t>
            </a:r>
          </a:p>
          <a:p>
            <a:r>
              <a:rPr lang="he-IL" sz="2500">
                <a:solidFill>
                  <a:srgbClr val="FFFF00"/>
                </a:solidFill>
                <a:cs typeface="+mj-cs"/>
              </a:rPr>
              <a:t>עופל ובחן. בית מקדשי שהיה להם למבצר: </a:t>
            </a:r>
            <a:r>
              <a:rPr lang="en-US" sz="2500">
                <a:solidFill>
                  <a:srgbClr val="FFFF00"/>
                </a:solidFill>
                <a:cs typeface="+mj-cs"/>
              </a:rPr>
              <a:t> </a:t>
            </a:r>
            <a:r>
              <a:rPr lang="en-US" sz="2500">
                <a:solidFill>
                  <a:srgbClr val="FFC000"/>
                </a:solidFill>
                <a:cs typeface="+mj-cs"/>
              </a:rPr>
              <a:t>rampart and tower My Temple, which was a fortification for them.</a:t>
            </a:r>
          </a:p>
          <a:p>
            <a:r>
              <a:rPr lang="he-IL" sz="2500">
                <a:solidFill>
                  <a:srgbClr val="FFFF00"/>
                </a:solidFill>
                <a:cs typeface="+mj-cs"/>
              </a:rPr>
              <a:t>היה בעד מערות. יהיה בתוך חורבות מערת ל' ערו ערו (תהילים קל״ז:ז׳), ובעד כמו הבעד ערפל ישפוט (איוב כ״ב:י״ג): </a:t>
            </a:r>
            <a:r>
              <a:rPr lang="en-US" sz="2500">
                <a:solidFill>
                  <a:srgbClr val="FFFF00"/>
                </a:solidFill>
                <a:cs typeface="+mj-cs"/>
              </a:rPr>
              <a:t> </a:t>
            </a:r>
            <a:r>
              <a:rPr lang="en-US" sz="2500">
                <a:solidFill>
                  <a:srgbClr val="FFC000"/>
                </a:solidFill>
                <a:cs typeface="+mj-cs"/>
              </a:rPr>
              <a:t>are amidst ruins (</a:t>
            </a:r>
            <a:r>
              <a:rPr lang="he-IL" sz="2500">
                <a:solidFill>
                  <a:srgbClr val="FFFF00"/>
                </a:solidFill>
                <a:cs typeface="+mj-cs"/>
              </a:rPr>
              <a:t>הָיָה בְּעַד מְעָרוֹת</a:t>
            </a:r>
            <a:r>
              <a:rPr lang="he-IL" sz="2500">
                <a:solidFill>
                  <a:srgbClr val="FFC000"/>
                </a:solidFill>
                <a:cs typeface="+mj-cs"/>
              </a:rPr>
              <a:t>), </a:t>
            </a:r>
            <a:r>
              <a:rPr lang="en-US" sz="2500">
                <a:solidFill>
                  <a:srgbClr val="FFC000"/>
                </a:solidFill>
                <a:cs typeface="+mj-cs"/>
              </a:rPr>
              <a:t> shall be amidst ruins. </a:t>
            </a:r>
            <a:r>
              <a:rPr lang="he-IL" sz="2500">
                <a:solidFill>
                  <a:srgbClr val="FFFF00"/>
                </a:solidFill>
                <a:cs typeface="+mj-cs"/>
              </a:rPr>
              <a:t>מְעָרוֹת</a:t>
            </a:r>
            <a:r>
              <a:rPr lang="he-IL" sz="2500">
                <a:solidFill>
                  <a:srgbClr val="FFC000"/>
                </a:solidFill>
                <a:cs typeface="+mj-cs"/>
              </a:rPr>
              <a:t> </a:t>
            </a:r>
            <a:r>
              <a:rPr lang="en-US" sz="2500">
                <a:solidFill>
                  <a:srgbClr val="FFC000"/>
                </a:solidFill>
                <a:cs typeface="+mj-cs"/>
              </a:rPr>
              <a:t> is an expression similar to (</a:t>
            </a:r>
            <a:r>
              <a:rPr lang="en-US" sz="2500">
                <a:solidFill>
                  <a:srgbClr val="00B0F0"/>
                </a:solidFill>
                <a:cs typeface="+mj-cs"/>
              </a:rPr>
              <a:t>Psalms 137:7</a:t>
            </a:r>
            <a:r>
              <a:rPr lang="en-US" sz="2500">
                <a:solidFill>
                  <a:srgbClr val="FFC000"/>
                </a:solidFill>
                <a:cs typeface="+mj-cs"/>
              </a:rPr>
              <a:t>) “Raze it, raze it (</a:t>
            </a:r>
            <a:r>
              <a:rPr lang="he-IL" sz="2500">
                <a:solidFill>
                  <a:srgbClr val="FFFF00"/>
                </a:solidFill>
                <a:cs typeface="+mj-cs"/>
              </a:rPr>
              <a:t>עָרוּ עָרוּ).” בְּעַד </a:t>
            </a:r>
            <a:r>
              <a:rPr lang="en-US" sz="2500">
                <a:solidFill>
                  <a:srgbClr val="FFFF00"/>
                </a:solidFill>
                <a:cs typeface="+mj-cs"/>
              </a:rPr>
              <a:t> </a:t>
            </a:r>
            <a:r>
              <a:rPr lang="en-US" sz="2500">
                <a:solidFill>
                  <a:srgbClr val="FFC000"/>
                </a:solidFill>
                <a:cs typeface="+mj-cs"/>
              </a:rPr>
              <a:t>is like “(</a:t>
            </a:r>
            <a:r>
              <a:rPr lang="en-US" sz="2500">
                <a:solidFill>
                  <a:srgbClr val="00B0F0"/>
                </a:solidFill>
                <a:cs typeface="+mj-cs"/>
              </a:rPr>
              <a:t>Job 22:13</a:t>
            </a:r>
            <a:r>
              <a:rPr lang="en-US" sz="2500">
                <a:solidFill>
                  <a:srgbClr val="FFC000"/>
                </a:solidFill>
                <a:cs typeface="+mj-cs"/>
              </a:rPr>
              <a:t>) Can He judge through (</a:t>
            </a:r>
            <a:r>
              <a:rPr lang="he-IL" sz="2500">
                <a:solidFill>
                  <a:srgbClr val="FFFF00"/>
                </a:solidFill>
                <a:cs typeface="+mj-cs"/>
              </a:rPr>
              <a:t>הַבְעַד</a:t>
            </a:r>
            <a:r>
              <a:rPr lang="he-IL" sz="2500">
                <a:solidFill>
                  <a:srgbClr val="FFC000"/>
                </a:solidFill>
                <a:cs typeface="+mj-cs"/>
              </a:rPr>
              <a:t>) </a:t>
            </a:r>
            <a:r>
              <a:rPr lang="en-US" sz="2500">
                <a:solidFill>
                  <a:srgbClr val="FFC000"/>
                </a:solidFill>
                <a:cs typeface="+mj-cs"/>
              </a:rPr>
              <a:t> a thick cloud?”</a:t>
            </a:r>
          </a:p>
          <a:p>
            <a:r>
              <a:rPr lang="he-IL" sz="2500">
                <a:solidFill>
                  <a:srgbClr val="FFFF00"/>
                </a:solidFill>
                <a:cs typeface="+mj-cs"/>
              </a:rPr>
              <a:t>עד עולם. עד עת קץ עופל ובחן. שניהם ל' מבצר: </a:t>
            </a:r>
            <a:r>
              <a:rPr lang="en-US" sz="2500">
                <a:solidFill>
                  <a:srgbClr val="FFFF00"/>
                </a:solidFill>
                <a:cs typeface="+mj-cs"/>
              </a:rPr>
              <a:t> </a:t>
            </a:r>
            <a:r>
              <a:rPr lang="en-US" sz="2500">
                <a:solidFill>
                  <a:srgbClr val="FFC000"/>
                </a:solidFill>
                <a:cs typeface="+mj-cs"/>
              </a:rPr>
              <a:t>forever Until the time of the end.</a:t>
            </a:r>
          </a:p>
          <a:p>
            <a:r>
              <a:rPr lang="he-IL" sz="2500">
                <a:solidFill>
                  <a:srgbClr val="FFFF00"/>
                </a:solidFill>
                <a:cs typeface="+mj-cs"/>
              </a:rPr>
              <a:t>משוש פראים. לתאות ישמעאל (ולמרעה אדום) ולחיילותיו: </a:t>
            </a:r>
            <a:r>
              <a:rPr lang="en-US" sz="2500">
                <a:solidFill>
                  <a:srgbClr val="FFFF00"/>
                </a:solidFill>
                <a:cs typeface="+mj-cs"/>
              </a:rPr>
              <a:t> </a:t>
            </a:r>
            <a:r>
              <a:rPr lang="en-US" sz="2500">
                <a:solidFill>
                  <a:srgbClr val="FFC000"/>
                </a:solidFill>
                <a:cs typeface="+mj-cs"/>
              </a:rPr>
              <a:t>a joy for wild donkeys For the lust of Ishmael and his hosts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D2536AD-D0F4-FB19-E1DD-0F38D10BB8B3}"/>
                  </a:ext>
                </a:extLst>
              </p14:cNvPr>
              <p14:cNvContentPartPr/>
              <p14:nvPr/>
            </p14:nvContentPartPr>
            <p14:xfrm>
              <a:off x="8572345" y="1175499"/>
              <a:ext cx="6480" cy="13680"/>
            </p14:xfrm>
          </p:contentPart>
        </mc:Choice>
        <mc:Fallback xmlns="">
          <p:pic>
            <p:nvPicPr>
              <p:cNvPr id="2" name="Ink 1">
                <a:extLst>
                  <a:ext uri="{FF2B5EF4-FFF2-40B4-BE49-F238E27FC236}">
                    <a16:creationId xmlns:a16="http://schemas.microsoft.com/office/drawing/2014/main" id="{FD2536AD-D0F4-FB19-E1DD-0F38D10BB8B3}"/>
                  </a:ext>
                </a:extLst>
              </p:cNvPr>
              <p:cNvPicPr/>
              <p:nvPr/>
            </p:nvPicPr>
            <p:blipFill>
              <a:blip r:embed="rId5"/>
              <a:stretch>
                <a:fillRect/>
              </a:stretch>
            </p:blipFill>
            <p:spPr>
              <a:xfrm>
                <a:off x="8554345" y="1157859"/>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11F7937-989F-CD9A-0CBB-B111E4E69F97}"/>
                  </a:ext>
                </a:extLst>
              </p14:cNvPr>
              <p14:cNvContentPartPr/>
              <p14:nvPr/>
            </p14:nvContentPartPr>
            <p14:xfrm>
              <a:off x="1627585" y="1505619"/>
              <a:ext cx="85320" cy="12960"/>
            </p14:xfrm>
          </p:contentPart>
        </mc:Choice>
        <mc:Fallback xmlns="">
          <p:pic>
            <p:nvPicPr>
              <p:cNvPr id="4" name="Ink 3">
                <a:extLst>
                  <a:ext uri="{FF2B5EF4-FFF2-40B4-BE49-F238E27FC236}">
                    <a16:creationId xmlns:a16="http://schemas.microsoft.com/office/drawing/2014/main" id="{711F7937-989F-CD9A-0CBB-B111E4E69F97}"/>
                  </a:ext>
                </a:extLst>
              </p:cNvPr>
              <p:cNvPicPr/>
              <p:nvPr/>
            </p:nvPicPr>
            <p:blipFill>
              <a:blip r:embed="rId7"/>
              <a:stretch>
                <a:fillRect/>
              </a:stretch>
            </p:blipFill>
            <p:spPr>
              <a:xfrm>
                <a:off x="1609585" y="1487979"/>
                <a:ext cx="120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9ACE8D4-9F81-B10C-7A0D-F1BEBA2DE2C2}"/>
                  </a:ext>
                </a:extLst>
              </p14:cNvPr>
              <p14:cNvContentPartPr/>
              <p14:nvPr/>
            </p14:nvContentPartPr>
            <p14:xfrm>
              <a:off x="7120105" y="1829619"/>
              <a:ext cx="44640" cy="20520"/>
            </p14:xfrm>
          </p:contentPart>
        </mc:Choice>
        <mc:Fallback xmlns="">
          <p:pic>
            <p:nvPicPr>
              <p:cNvPr id="5" name="Ink 4">
                <a:extLst>
                  <a:ext uri="{FF2B5EF4-FFF2-40B4-BE49-F238E27FC236}">
                    <a16:creationId xmlns:a16="http://schemas.microsoft.com/office/drawing/2014/main" id="{D9ACE8D4-9F81-B10C-7A0D-F1BEBA2DE2C2}"/>
                  </a:ext>
                </a:extLst>
              </p:cNvPr>
              <p:cNvPicPr/>
              <p:nvPr/>
            </p:nvPicPr>
            <p:blipFill>
              <a:blip r:embed="rId9"/>
              <a:stretch>
                <a:fillRect/>
              </a:stretch>
            </p:blipFill>
            <p:spPr>
              <a:xfrm>
                <a:off x="7102105" y="1811619"/>
                <a:ext cx="80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76F7E2E-9F33-33F1-2426-865D5A6D892A}"/>
                  </a:ext>
                </a:extLst>
              </p14:cNvPr>
              <p14:cNvContentPartPr/>
              <p14:nvPr/>
            </p14:nvContentPartPr>
            <p14:xfrm>
              <a:off x="5363665" y="2247219"/>
              <a:ext cx="34200" cy="16920"/>
            </p14:xfrm>
          </p:contentPart>
        </mc:Choice>
        <mc:Fallback xmlns="">
          <p:pic>
            <p:nvPicPr>
              <p:cNvPr id="7" name="Ink 6">
                <a:extLst>
                  <a:ext uri="{FF2B5EF4-FFF2-40B4-BE49-F238E27FC236}">
                    <a16:creationId xmlns:a16="http://schemas.microsoft.com/office/drawing/2014/main" id="{676F7E2E-9F33-33F1-2426-865D5A6D892A}"/>
                  </a:ext>
                </a:extLst>
              </p:cNvPr>
              <p:cNvPicPr/>
              <p:nvPr/>
            </p:nvPicPr>
            <p:blipFill>
              <a:blip r:embed="rId11"/>
              <a:stretch>
                <a:fillRect/>
              </a:stretch>
            </p:blipFill>
            <p:spPr>
              <a:xfrm>
                <a:off x="5345665" y="2229219"/>
                <a:ext cx="69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C3DE4B90-EBEF-D584-93C8-5F3BC1F8C883}"/>
                  </a:ext>
                </a:extLst>
              </p14:cNvPr>
              <p14:cNvContentPartPr/>
              <p14:nvPr/>
            </p14:nvContentPartPr>
            <p14:xfrm>
              <a:off x="7923625" y="2281059"/>
              <a:ext cx="873720" cy="37440"/>
            </p14:xfrm>
          </p:contentPart>
        </mc:Choice>
        <mc:Fallback xmlns="">
          <p:pic>
            <p:nvPicPr>
              <p:cNvPr id="9" name="Ink 8">
                <a:extLst>
                  <a:ext uri="{FF2B5EF4-FFF2-40B4-BE49-F238E27FC236}">
                    <a16:creationId xmlns:a16="http://schemas.microsoft.com/office/drawing/2014/main" id="{C3DE4B90-EBEF-D584-93C8-5F3BC1F8C883}"/>
                  </a:ext>
                </a:extLst>
              </p:cNvPr>
              <p:cNvPicPr/>
              <p:nvPr/>
            </p:nvPicPr>
            <p:blipFill>
              <a:blip r:embed="rId13"/>
              <a:stretch>
                <a:fillRect/>
              </a:stretch>
            </p:blipFill>
            <p:spPr>
              <a:xfrm>
                <a:off x="7905985" y="2263059"/>
                <a:ext cx="909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98B8BC9-04E7-BF97-136A-8A893AD17B41}"/>
                  </a:ext>
                </a:extLst>
              </p14:cNvPr>
              <p14:cNvContentPartPr/>
              <p14:nvPr/>
            </p14:nvContentPartPr>
            <p14:xfrm>
              <a:off x="1110265" y="3714579"/>
              <a:ext cx="57240" cy="9720"/>
            </p14:xfrm>
          </p:contentPart>
        </mc:Choice>
        <mc:Fallback xmlns="">
          <p:pic>
            <p:nvPicPr>
              <p:cNvPr id="11" name="Ink 10">
                <a:extLst>
                  <a:ext uri="{FF2B5EF4-FFF2-40B4-BE49-F238E27FC236}">
                    <a16:creationId xmlns:a16="http://schemas.microsoft.com/office/drawing/2014/main" id="{D98B8BC9-04E7-BF97-136A-8A893AD17B41}"/>
                  </a:ext>
                </a:extLst>
              </p:cNvPr>
              <p:cNvPicPr/>
              <p:nvPr/>
            </p:nvPicPr>
            <p:blipFill>
              <a:blip r:embed="rId15"/>
              <a:stretch>
                <a:fillRect/>
              </a:stretch>
            </p:blipFill>
            <p:spPr>
              <a:xfrm>
                <a:off x="1092625" y="3696939"/>
                <a:ext cx="928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8B983ED-F2D6-1374-F486-89195EC62C91}"/>
                  </a:ext>
                </a:extLst>
              </p14:cNvPr>
              <p14:cNvContentPartPr/>
              <p14:nvPr/>
            </p14:nvContentPartPr>
            <p14:xfrm>
              <a:off x="1931425" y="3687939"/>
              <a:ext cx="17640" cy="21600"/>
            </p14:xfrm>
          </p:contentPart>
        </mc:Choice>
        <mc:Fallback xmlns="">
          <p:pic>
            <p:nvPicPr>
              <p:cNvPr id="12" name="Ink 11">
                <a:extLst>
                  <a:ext uri="{FF2B5EF4-FFF2-40B4-BE49-F238E27FC236}">
                    <a16:creationId xmlns:a16="http://schemas.microsoft.com/office/drawing/2014/main" id="{88B983ED-F2D6-1374-F486-89195EC62C91}"/>
                  </a:ext>
                </a:extLst>
              </p:cNvPr>
              <p:cNvPicPr/>
              <p:nvPr/>
            </p:nvPicPr>
            <p:blipFill>
              <a:blip r:embed="rId17"/>
              <a:stretch>
                <a:fillRect/>
              </a:stretch>
            </p:blipFill>
            <p:spPr>
              <a:xfrm>
                <a:off x="1913425" y="3670299"/>
                <a:ext cx="53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1FC4B541-262D-71F7-9C29-BE1B0C45B7DC}"/>
                  </a:ext>
                </a:extLst>
              </p14:cNvPr>
              <p14:cNvContentPartPr/>
              <p14:nvPr/>
            </p14:nvContentPartPr>
            <p14:xfrm>
              <a:off x="2871385" y="3771459"/>
              <a:ext cx="73440" cy="6480"/>
            </p14:xfrm>
          </p:contentPart>
        </mc:Choice>
        <mc:Fallback xmlns="">
          <p:pic>
            <p:nvPicPr>
              <p:cNvPr id="13" name="Ink 12">
                <a:extLst>
                  <a:ext uri="{FF2B5EF4-FFF2-40B4-BE49-F238E27FC236}">
                    <a16:creationId xmlns:a16="http://schemas.microsoft.com/office/drawing/2014/main" id="{1FC4B541-262D-71F7-9C29-BE1B0C45B7DC}"/>
                  </a:ext>
                </a:extLst>
              </p:cNvPr>
              <p:cNvPicPr/>
              <p:nvPr/>
            </p:nvPicPr>
            <p:blipFill>
              <a:blip r:embed="rId19"/>
              <a:stretch>
                <a:fillRect/>
              </a:stretch>
            </p:blipFill>
            <p:spPr>
              <a:xfrm>
                <a:off x="2853745" y="3753819"/>
                <a:ext cx="109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7075152-CC50-FB82-2C0A-2EDB8A478B20}"/>
                  </a:ext>
                </a:extLst>
              </p14:cNvPr>
              <p14:cNvContentPartPr/>
              <p14:nvPr/>
            </p14:nvContentPartPr>
            <p14:xfrm>
              <a:off x="8699785" y="3695499"/>
              <a:ext cx="620280" cy="43920"/>
            </p14:xfrm>
          </p:contentPart>
        </mc:Choice>
        <mc:Fallback xmlns="">
          <p:pic>
            <p:nvPicPr>
              <p:cNvPr id="14" name="Ink 13">
                <a:extLst>
                  <a:ext uri="{FF2B5EF4-FFF2-40B4-BE49-F238E27FC236}">
                    <a16:creationId xmlns:a16="http://schemas.microsoft.com/office/drawing/2014/main" id="{67075152-CC50-FB82-2C0A-2EDB8A478B20}"/>
                  </a:ext>
                </a:extLst>
              </p:cNvPr>
              <p:cNvPicPr/>
              <p:nvPr/>
            </p:nvPicPr>
            <p:blipFill>
              <a:blip r:embed="rId21"/>
              <a:stretch>
                <a:fillRect/>
              </a:stretch>
            </p:blipFill>
            <p:spPr>
              <a:xfrm>
                <a:off x="8681785" y="3677859"/>
                <a:ext cx="655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93A64B7-F2EF-97EF-EA0E-2D7D09C43583}"/>
                  </a:ext>
                </a:extLst>
              </p14:cNvPr>
              <p14:cNvContentPartPr/>
              <p14:nvPr/>
            </p14:nvContentPartPr>
            <p14:xfrm>
              <a:off x="463705" y="4038219"/>
              <a:ext cx="577800" cy="86760"/>
            </p14:xfrm>
          </p:contentPart>
        </mc:Choice>
        <mc:Fallback xmlns="">
          <p:pic>
            <p:nvPicPr>
              <p:cNvPr id="15" name="Ink 14">
                <a:extLst>
                  <a:ext uri="{FF2B5EF4-FFF2-40B4-BE49-F238E27FC236}">
                    <a16:creationId xmlns:a16="http://schemas.microsoft.com/office/drawing/2014/main" id="{193A64B7-F2EF-97EF-EA0E-2D7D09C43583}"/>
                  </a:ext>
                </a:extLst>
              </p:cNvPr>
              <p:cNvPicPr/>
              <p:nvPr/>
            </p:nvPicPr>
            <p:blipFill>
              <a:blip r:embed="rId23"/>
              <a:stretch>
                <a:fillRect/>
              </a:stretch>
            </p:blipFill>
            <p:spPr>
              <a:xfrm>
                <a:off x="446065" y="4020219"/>
                <a:ext cx="613440" cy="122400"/>
              </a:xfrm>
              <a:prstGeom prst="rect">
                <a:avLst/>
              </a:prstGeom>
            </p:spPr>
          </p:pic>
        </mc:Fallback>
      </mc:AlternateContent>
      <p:grpSp>
        <p:nvGrpSpPr>
          <p:cNvPr id="18" name="Group 17">
            <a:extLst>
              <a:ext uri="{FF2B5EF4-FFF2-40B4-BE49-F238E27FC236}">
                <a16:creationId xmlns:a16="http://schemas.microsoft.com/office/drawing/2014/main" id="{31D482B3-05F9-9F84-3DBB-6E8D9B1E720C}"/>
              </a:ext>
            </a:extLst>
          </p:cNvPr>
          <p:cNvGrpSpPr/>
          <p:nvPr/>
        </p:nvGrpSpPr>
        <p:grpSpPr>
          <a:xfrm>
            <a:off x="2254705" y="4104459"/>
            <a:ext cx="843480" cy="104400"/>
            <a:chOff x="2254705" y="4104459"/>
            <a:chExt cx="843480" cy="10440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F2482EC2-4DB5-F77B-85EA-5CD9CD3C81A9}"/>
                    </a:ext>
                  </a:extLst>
                </p14:cNvPr>
                <p14:cNvContentPartPr/>
                <p14:nvPr/>
              </p14:nvContentPartPr>
              <p14:xfrm>
                <a:off x="2254705" y="4157379"/>
                <a:ext cx="417960" cy="51480"/>
              </p14:xfrm>
            </p:contentPart>
          </mc:Choice>
          <mc:Fallback xmlns="">
            <p:pic>
              <p:nvPicPr>
                <p:cNvPr id="16" name="Ink 15">
                  <a:extLst>
                    <a:ext uri="{FF2B5EF4-FFF2-40B4-BE49-F238E27FC236}">
                      <a16:creationId xmlns:a16="http://schemas.microsoft.com/office/drawing/2014/main" id="{F2482EC2-4DB5-F77B-85EA-5CD9CD3C81A9}"/>
                    </a:ext>
                  </a:extLst>
                </p:cNvPr>
                <p:cNvPicPr/>
                <p:nvPr/>
              </p:nvPicPr>
              <p:blipFill>
                <a:blip r:embed="rId25"/>
                <a:stretch>
                  <a:fillRect/>
                </a:stretch>
              </p:blipFill>
              <p:spPr>
                <a:xfrm>
                  <a:off x="2237065" y="4139739"/>
                  <a:ext cx="453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C95015A0-0660-5BFA-ED48-34A6DB50718A}"/>
                    </a:ext>
                  </a:extLst>
                </p14:cNvPr>
                <p14:cNvContentPartPr/>
                <p14:nvPr/>
              </p14:nvContentPartPr>
              <p14:xfrm>
                <a:off x="2573305" y="4104459"/>
                <a:ext cx="524880" cy="67320"/>
              </p14:xfrm>
            </p:contentPart>
          </mc:Choice>
          <mc:Fallback xmlns="">
            <p:pic>
              <p:nvPicPr>
                <p:cNvPr id="17" name="Ink 16">
                  <a:extLst>
                    <a:ext uri="{FF2B5EF4-FFF2-40B4-BE49-F238E27FC236}">
                      <a16:creationId xmlns:a16="http://schemas.microsoft.com/office/drawing/2014/main" id="{C95015A0-0660-5BFA-ED48-34A6DB50718A}"/>
                    </a:ext>
                  </a:extLst>
                </p:cNvPr>
                <p:cNvPicPr/>
                <p:nvPr/>
              </p:nvPicPr>
              <p:blipFill>
                <a:blip r:embed="rId27"/>
                <a:stretch>
                  <a:fillRect/>
                </a:stretch>
              </p:blipFill>
              <p:spPr>
                <a:xfrm>
                  <a:off x="2555305" y="4086819"/>
                  <a:ext cx="560520" cy="102960"/>
                </a:xfrm>
                <a:prstGeom prst="rect">
                  <a:avLst/>
                </a:prstGeom>
              </p:spPr>
            </p:pic>
          </mc:Fallback>
        </mc:AlternateContent>
      </p:grpSp>
      <p:grpSp>
        <p:nvGrpSpPr>
          <p:cNvPr id="21" name="Group 20">
            <a:extLst>
              <a:ext uri="{FF2B5EF4-FFF2-40B4-BE49-F238E27FC236}">
                <a16:creationId xmlns:a16="http://schemas.microsoft.com/office/drawing/2014/main" id="{3CB9A46F-0912-398A-8576-64355C19DE0B}"/>
              </a:ext>
            </a:extLst>
          </p:cNvPr>
          <p:cNvGrpSpPr/>
          <p:nvPr/>
        </p:nvGrpSpPr>
        <p:grpSpPr>
          <a:xfrm>
            <a:off x="4380865" y="4159539"/>
            <a:ext cx="3686760" cy="64080"/>
            <a:chOff x="4380865" y="4159539"/>
            <a:chExt cx="3686760" cy="6408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40C963C-BB1E-D025-95D9-DE6B3FBE1826}"/>
                    </a:ext>
                  </a:extLst>
                </p14:cNvPr>
                <p14:cNvContentPartPr/>
                <p14:nvPr/>
              </p14:nvContentPartPr>
              <p14:xfrm>
                <a:off x="4380865" y="4163139"/>
                <a:ext cx="935280" cy="45360"/>
              </p14:xfrm>
            </p:contentPart>
          </mc:Choice>
          <mc:Fallback xmlns="">
            <p:pic>
              <p:nvPicPr>
                <p:cNvPr id="19" name="Ink 18">
                  <a:extLst>
                    <a:ext uri="{FF2B5EF4-FFF2-40B4-BE49-F238E27FC236}">
                      <a16:creationId xmlns:a16="http://schemas.microsoft.com/office/drawing/2014/main" id="{640C963C-BB1E-D025-95D9-DE6B3FBE1826}"/>
                    </a:ext>
                  </a:extLst>
                </p:cNvPr>
                <p:cNvPicPr/>
                <p:nvPr/>
              </p:nvPicPr>
              <p:blipFill>
                <a:blip r:embed="rId29"/>
                <a:stretch>
                  <a:fillRect/>
                </a:stretch>
              </p:blipFill>
              <p:spPr>
                <a:xfrm>
                  <a:off x="4362865" y="4145139"/>
                  <a:ext cx="970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9318F40-D8E7-AA22-7DA5-64701D743ED2}"/>
                    </a:ext>
                  </a:extLst>
                </p14:cNvPr>
                <p14:cNvContentPartPr/>
                <p14:nvPr/>
              </p14:nvContentPartPr>
              <p14:xfrm>
                <a:off x="6007345" y="4159539"/>
                <a:ext cx="2060280" cy="64080"/>
              </p14:xfrm>
            </p:contentPart>
          </mc:Choice>
          <mc:Fallback xmlns="">
            <p:pic>
              <p:nvPicPr>
                <p:cNvPr id="20" name="Ink 19">
                  <a:extLst>
                    <a:ext uri="{FF2B5EF4-FFF2-40B4-BE49-F238E27FC236}">
                      <a16:creationId xmlns:a16="http://schemas.microsoft.com/office/drawing/2014/main" id="{19318F40-D8E7-AA22-7DA5-64701D743ED2}"/>
                    </a:ext>
                  </a:extLst>
                </p:cNvPr>
                <p:cNvPicPr/>
                <p:nvPr/>
              </p:nvPicPr>
              <p:blipFill>
                <a:blip r:embed="rId31"/>
                <a:stretch>
                  <a:fillRect/>
                </a:stretch>
              </p:blipFill>
              <p:spPr>
                <a:xfrm>
                  <a:off x="5989705" y="4141899"/>
                  <a:ext cx="2095920" cy="9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7EC478C-F7F7-CF35-A9B0-70D4EA9035AC}"/>
                  </a:ext>
                </a:extLst>
              </p14:cNvPr>
              <p14:cNvContentPartPr/>
              <p14:nvPr/>
            </p14:nvContentPartPr>
            <p14:xfrm>
              <a:off x="989665" y="4465179"/>
              <a:ext cx="568800" cy="43560"/>
            </p14:xfrm>
          </p:contentPart>
        </mc:Choice>
        <mc:Fallback xmlns="">
          <p:pic>
            <p:nvPicPr>
              <p:cNvPr id="22" name="Ink 21">
                <a:extLst>
                  <a:ext uri="{FF2B5EF4-FFF2-40B4-BE49-F238E27FC236}">
                    <a16:creationId xmlns:a16="http://schemas.microsoft.com/office/drawing/2014/main" id="{E7EC478C-F7F7-CF35-A9B0-70D4EA9035AC}"/>
                  </a:ext>
                </a:extLst>
              </p:cNvPr>
              <p:cNvPicPr/>
              <p:nvPr/>
            </p:nvPicPr>
            <p:blipFill>
              <a:blip r:embed="rId33"/>
              <a:stretch>
                <a:fillRect/>
              </a:stretch>
            </p:blipFill>
            <p:spPr>
              <a:xfrm>
                <a:off x="971665" y="4447539"/>
                <a:ext cx="604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971FF316-E65B-F6FC-055B-DFD4A8CB2F27}"/>
                  </a:ext>
                </a:extLst>
              </p14:cNvPr>
              <p14:cNvContentPartPr/>
              <p14:nvPr/>
            </p14:nvContentPartPr>
            <p14:xfrm>
              <a:off x="6234865" y="4927059"/>
              <a:ext cx="621000" cy="35280"/>
            </p14:xfrm>
          </p:contentPart>
        </mc:Choice>
        <mc:Fallback xmlns="">
          <p:pic>
            <p:nvPicPr>
              <p:cNvPr id="23" name="Ink 22">
                <a:extLst>
                  <a:ext uri="{FF2B5EF4-FFF2-40B4-BE49-F238E27FC236}">
                    <a16:creationId xmlns:a16="http://schemas.microsoft.com/office/drawing/2014/main" id="{971FF316-E65B-F6FC-055B-DFD4A8CB2F27}"/>
                  </a:ext>
                </a:extLst>
              </p:cNvPr>
              <p:cNvPicPr/>
              <p:nvPr/>
            </p:nvPicPr>
            <p:blipFill>
              <a:blip r:embed="rId35"/>
              <a:stretch>
                <a:fillRect/>
              </a:stretch>
            </p:blipFill>
            <p:spPr>
              <a:xfrm>
                <a:off x="6216865" y="4909419"/>
                <a:ext cx="656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D1E2AE9D-BB95-24A8-4389-22D2BC1A3D78}"/>
                  </a:ext>
                </a:extLst>
              </p14:cNvPr>
              <p14:cNvContentPartPr/>
              <p14:nvPr/>
            </p14:nvContentPartPr>
            <p14:xfrm>
              <a:off x="8884105" y="5005179"/>
              <a:ext cx="37440" cy="7560"/>
            </p14:xfrm>
          </p:contentPart>
        </mc:Choice>
        <mc:Fallback xmlns="">
          <p:pic>
            <p:nvPicPr>
              <p:cNvPr id="24" name="Ink 23">
                <a:extLst>
                  <a:ext uri="{FF2B5EF4-FFF2-40B4-BE49-F238E27FC236}">
                    <a16:creationId xmlns:a16="http://schemas.microsoft.com/office/drawing/2014/main" id="{D1E2AE9D-BB95-24A8-4389-22D2BC1A3D78}"/>
                  </a:ext>
                </a:extLst>
              </p:cNvPr>
              <p:cNvPicPr/>
              <p:nvPr/>
            </p:nvPicPr>
            <p:blipFill>
              <a:blip r:embed="rId37"/>
              <a:stretch>
                <a:fillRect/>
              </a:stretch>
            </p:blipFill>
            <p:spPr>
              <a:xfrm>
                <a:off x="8866105" y="4987179"/>
                <a:ext cx="73080" cy="43200"/>
              </a:xfrm>
              <a:prstGeom prst="rect">
                <a:avLst/>
              </a:prstGeom>
            </p:spPr>
          </p:pic>
        </mc:Fallback>
      </mc:AlternateContent>
      <p:grpSp>
        <p:nvGrpSpPr>
          <p:cNvPr id="27" name="Group 26">
            <a:extLst>
              <a:ext uri="{FF2B5EF4-FFF2-40B4-BE49-F238E27FC236}">
                <a16:creationId xmlns:a16="http://schemas.microsoft.com/office/drawing/2014/main" id="{A0D1DF68-F63C-86FC-64A3-12BBE2AE3C5A}"/>
              </a:ext>
            </a:extLst>
          </p:cNvPr>
          <p:cNvGrpSpPr/>
          <p:nvPr/>
        </p:nvGrpSpPr>
        <p:grpSpPr>
          <a:xfrm>
            <a:off x="7335745" y="5707899"/>
            <a:ext cx="1782000" cy="68040"/>
            <a:chOff x="7335745" y="5707899"/>
            <a:chExt cx="1782000" cy="68040"/>
          </a:xfrm>
        </p:grpSpPr>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471760E0-D3C9-4925-B7BF-03A9173E5F05}"/>
                    </a:ext>
                  </a:extLst>
                </p14:cNvPr>
                <p14:cNvContentPartPr/>
                <p14:nvPr/>
              </p14:nvContentPartPr>
              <p14:xfrm>
                <a:off x="7335745" y="5707899"/>
                <a:ext cx="1253520" cy="68040"/>
              </p14:xfrm>
            </p:contentPart>
          </mc:Choice>
          <mc:Fallback xmlns="">
            <p:pic>
              <p:nvPicPr>
                <p:cNvPr id="25" name="Ink 24">
                  <a:extLst>
                    <a:ext uri="{FF2B5EF4-FFF2-40B4-BE49-F238E27FC236}">
                      <a16:creationId xmlns:a16="http://schemas.microsoft.com/office/drawing/2014/main" id="{471760E0-D3C9-4925-B7BF-03A9173E5F05}"/>
                    </a:ext>
                  </a:extLst>
                </p:cNvPr>
                <p:cNvPicPr/>
                <p:nvPr/>
              </p:nvPicPr>
              <p:blipFill>
                <a:blip r:embed="rId39"/>
                <a:stretch>
                  <a:fillRect/>
                </a:stretch>
              </p:blipFill>
              <p:spPr>
                <a:xfrm>
                  <a:off x="7317745" y="5689899"/>
                  <a:ext cx="1289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F489C0E0-3536-07BA-1D19-F135C4876A6A}"/>
                    </a:ext>
                  </a:extLst>
                </p14:cNvPr>
                <p14:cNvContentPartPr/>
                <p14:nvPr/>
              </p14:nvContentPartPr>
              <p14:xfrm>
                <a:off x="9096865" y="5759739"/>
                <a:ext cx="20880" cy="2520"/>
              </p14:xfrm>
            </p:contentPart>
          </mc:Choice>
          <mc:Fallback xmlns="">
            <p:pic>
              <p:nvPicPr>
                <p:cNvPr id="26" name="Ink 25">
                  <a:extLst>
                    <a:ext uri="{FF2B5EF4-FFF2-40B4-BE49-F238E27FC236}">
                      <a16:creationId xmlns:a16="http://schemas.microsoft.com/office/drawing/2014/main" id="{F489C0E0-3536-07BA-1D19-F135C4876A6A}"/>
                    </a:ext>
                  </a:extLst>
                </p:cNvPr>
                <p:cNvPicPr/>
                <p:nvPr/>
              </p:nvPicPr>
              <p:blipFill>
                <a:blip r:embed="rId41"/>
                <a:stretch>
                  <a:fillRect/>
                </a:stretch>
              </p:blipFill>
              <p:spPr>
                <a:xfrm>
                  <a:off x="9078865" y="5741739"/>
                  <a:ext cx="56520" cy="3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3F58F4EB-C107-E05B-3CCB-7C54A39B9292}"/>
                  </a:ext>
                </a:extLst>
              </p14:cNvPr>
              <p14:cNvContentPartPr/>
              <p14:nvPr/>
            </p14:nvContentPartPr>
            <p14:xfrm>
              <a:off x="942505" y="5910939"/>
              <a:ext cx="60120" cy="5760"/>
            </p14:xfrm>
          </p:contentPart>
        </mc:Choice>
        <mc:Fallback xmlns="">
          <p:pic>
            <p:nvPicPr>
              <p:cNvPr id="28" name="Ink 27">
                <a:extLst>
                  <a:ext uri="{FF2B5EF4-FFF2-40B4-BE49-F238E27FC236}">
                    <a16:creationId xmlns:a16="http://schemas.microsoft.com/office/drawing/2014/main" id="{3F58F4EB-C107-E05B-3CCB-7C54A39B9292}"/>
                  </a:ext>
                </a:extLst>
              </p:cNvPr>
              <p:cNvPicPr/>
              <p:nvPr/>
            </p:nvPicPr>
            <p:blipFill>
              <a:blip r:embed="rId43"/>
              <a:stretch>
                <a:fillRect/>
              </a:stretch>
            </p:blipFill>
            <p:spPr>
              <a:xfrm>
                <a:off x="924865" y="5892939"/>
                <a:ext cx="95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76E70F8A-E4D2-40F8-79E9-966B12FAA2B6}"/>
                  </a:ext>
                </a:extLst>
              </p14:cNvPr>
              <p14:cNvContentPartPr/>
              <p14:nvPr/>
            </p14:nvContentPartPr>
            <p14:xfrm>
              <a:off x="1732345" y="5884299"/>
              <a:ext cx="31680" cy="6480"/>
            </p14:xfrm>
          </p:contentPart>
        </mc:Choice>
        <mc:Fallback xmlns="">
          <p:pic>
            <p:nvPicPr>
              <p:cNvPr id="29" name="Ink 28">
                <a:extLst>
                  <a:ext uri="{FF2B5EF4-FFF2-40B4-BE49-F238E27FC236}">
                    <a16:creationId xmlns:a16="http://schemas.microsoft.com/office/drawing/2014/main" id="{76E70F8A-E4D2-40F8-79E9-966B12FAA2B6}"/>
                  </a:ext>
                </a:extLst>
              </p:cNvPr>
              <p:cNvPicPr/>
              <p:nvPr/>
            </p:nvPicPr>
            <p:blipFill>
              <a:blip r:embed="rId45"/>
              <a:stretch>
                <a:fillRect/>
              </a:stretch>
            </p:blipFill>
            <p:spPr>
              <a:xfrm>
                <a:off x="1714345" y="5866659"/>
                <a:ext cx="67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279DAD07-E7B0-3739-1755-21FB7E55C8E5}"/>
                  </a:ext>
                </a:extLst>
              </p14:cNvPr>
              <p14:cNvContentPartPr/>
              <p14:nvPr/>
            </p14:nvContentPartPr>
            <p14:xfrm>
              <a:off x="4550065" y="5963139"/>
              <a:ext cx="282960" cy="69480"/>
            </p14:xfrm>
          </p:contentPart>
        </mc:Choice>
        <mc:Fallback xmlns="">
          <p:pic>
            <p:nvPicPr>
              <p:cNvPr id="30" name="Ink 29">
                <a:extLst>
                  <a:ext uri="{FF2B5EF4-FFF2-40B4-BE49-F238E27FC236}">
                    <a16:creationId xmlns:a16="http://schemas.microsoft.com/office/drawing/2014/main" id="{279DAD07-E7B0-3739-1755-21FB7E55C8E5}"/>
                  </a:ext>
                </a:extLst>
              </p:cNvPr>
              <p:cNvPicPr/>
              <p:nvPr/>
            </p:nvPicPr>
            <p:blipFill>
              <a:blip r:embed="rId47"/>
              <a:stretch>
                <a:fillRect/>
              </a:stretch>
            </p:blipFill>
            <p:spPr>
              <a:xfrm>
                <a:off x="4532065" y="5945139"/>
                <a:ext cx="318600" cy="105120"/>
              </a:xfrm>
              <a:prstGeom prst="rect">
                <a:avLst/>
              </a:prstGeom>
            </p:spPr>
          </p:pic>
        </mc:Fallback>
      </mc:AlternateContent>
    </p:spTree>
    <p:extLst>
      <p:ext uri="{BB962C8B-B14F-4D97-AF65-F5344CB8AC3E}">
        <p14:creationId xmlns:p14="http://schemas.microsoft.com/office/powerpoint/2010/main" val="1130989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49937"/>
            <a:ext cx="10109842" cy="530145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7590" y="291401"/>
            <a:ext cx="9314661" cy="4647426"/>
          </a:xfrm>
          <a:prstGeom prst="rect">
            <a:avLst/>
          </a:prstGeom>
          <a:noFill/>
        </p:spPr>
        <p:txBody>
          <a:bodyPr wrap="square" rtlCol="0">
            <a:spAutoFit/>
          </a:bodyPr>
          <a:lstStyle/>
          <a:p>
            <a:pPr algn="r"/>
            <a:r>
              <a:rPr lang="he-IL" sz="3600" b="1">
                <a:solidFill>
                  <a:srgbClr val="FFFF00"/>
                </a:solidFill>
                <a:cs typeface="+mj-cs"/>
              </a:rPr>
              <a:t>ספר שמות פרק טז</a:t>
            </a:r>
          </a:p>
          <a:p>
            <a:pPr algn="r"/>
            <a:r>
              <a:rPr lang="he-IL" sz="3600">
                <a:solidFill>
                  <a:srgbClr val="FFFF00"/>
                </a:solidFill>
                <a:cs typeface="+mj-cs"/>
              </a:rPr>
              <a:t>ד   וַיֹּאמֶר יְהוָֹה אֶל-מֹשֶׁה </a:t>
            </a:r>
            <a:r>
              <a:rPr lang="he-IL" sz="3600">
                <a:solidFill>
                  <a:srgbClr val="92D050"/>
                </a:solidFill>
                <a:cs typeface="+mj-cs"/>
              </a:rPr>
              <a:t>הִנְנִי מַמְטִיר לָכֶם לֶחֶם מִן-הַשָּׁמָיִם </a:t>
            </a:r>
            <a:r>
              <a:rPr lang="he-IL" sz="3600">
                <a:solidFill>
                  <a:srgbClr val="00B0F0"/>
                </a:solidFill>
                <a:cs typeface="+mj-cs"/>
              </a:rPr>
              <a:t>וְיָצָא הָעָם וְלָקְטוּ דְּבַר-יוֹם בְּיוֹמו</a:t>
            </a:r>
            <a:r>
              <a:rPr lang="he-IL" sz="3600">
                <a:solidFill>
                  <a:srgbClr val="FFFF00"/>
                </a:solidFill>
                <a:cs typeface="+mj-cs"/>
              </a:rPr>
              <a:t>ֹ לְמַעַן אֲנַסֶּנּוּ הֲיֵלֵךְ בְּתוֹרָתִי אִם-לֹא: </a:t>
            </a:r>
          </a:p>
          <a:p>
            <a:endParaRPr lang="he-IL" sz="1200" b="1">
              <a:solidFill>
                <a:srgbClr val="FFC000"/>
              </a:solidFill>
              <a:cs typeface="+mj-cs"/>
            </a:endParaRPr>
          </a:p>
          <a:p>
            <a:r>
              <a:rPr lang="en-US" sz="2800" b="1">
                <a:solidFill>
                  <a:srgbClr val="FFC000"/>
                </a:solidFill>
                <a:cs typeface="+mj-cs"/>
              </a:rPr>
              <a:t>Shemot / Exodus 16:4  </a:t>
            </a:r>
          </a:p>
          <a:p>
            <a:r>
              <a:rPr lang="en-US" sz="2800">
                <a:solidFill>
                  <a:srgbClr val="FFC000"/>
                </a:solidFill>
                <a:cs typeface="+mj-cs"/>
              </a:rPr>
              <a:t>16:4 Then said the LORD unto Moses, Behold, I will rain bread from heaven for you; and the people shall go out and gather a certain rate every day, that I may prove them, whether they will walk in my law, or no.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21" name="Group 20">
            <a:extLst>
              <a:ext uri="{FF2B5EF4-FFF2-40B4-BE49-F238E27FC236}">
                <a16:creationId xmlns:a16="http://schemas.microsoft.com/office/drawing/2014/main" id="{35807C26-B0EA-9A99-2DFE-EF05DBDE8AFC}"/>
              </a:ext>
            </a:extLst>
          </p:cNvPr>
          <p:cNvGrpSpPr/>
          <p:nvPr/>
        </p:nvGrpSpPr>
        <p:grpSpPr>
          <a:xfrm>
            <a:off x="1054105" y="1407699"/>
            <a:ext cx="8025120" cy="168120"/>
            <a:chOff x="1054105" y="1407699"/>
            <a:chExt cx="8025120" cy="1681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6F23F18-DD8E-2A11-1499-45E8CC55B0FF}"/>
                    </a:ext>
                  </a:extLst>
                </p14:cNvPr>
                <p14:cNvContentPartPr/>
                <p14:nvPr/>
              </p14:nvContentPartPr>
              <p14:xfrm>
                <a:off x="9006145" y="1407699"/>
                <a:ext cx="2880" cy="1080"/>
              </p14:xfrm>
            </p:contentPart>
          </mc:Choice>
          <mc:Fallback xmlns="">
            <p:pic>
              <p:nvPicPr>
                <p:cNvPr id="2" name="Ink 1">
                  <a:extLst>
                    <a:ext uri="{FF2B5EF4-FFF2-40B4-BE49-F238E27FC236}">
                      <a16:creationId xmlns:a16="http://schemas.microsoft.com/office/drawing/2014/main" id="{A6F23F18-DD8E-2A11-1499-45E8CC55B0FF}"/>
                    </a:ext>
                  </a:extLst>
                </p:cNvPr>
                <p:cNvPicPr/>
                <p:nvPr/>
              </p:nvPicPr>
              <p:blipFill>
                <a:blip r:embed="rId5"/>
                <a:stretch>
                  <a:fillRect/>
                </a:stretch>
              </p:blipFill>
              <p:spPr>
                <a:xfrm>
                  <a:off x="8988145" y="1389699"/>
                  <a:ext cx="38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8A6DAC5-2CE7-C27F-85EA-ABBDF606069B}"/>
                    </a:ext>
                  </a:extLst>
                </p14:cNvPr>
                <p14:cNvContentPartPr/>
                <p14:nvPr/>
              </p14:nvContentPartPr>
              <p14:xfrm>
                <a:off x="6059185" y="1433619"/>
                <a:ext cx="3020040" cy="142200"/>
              </p14:xfrm>
            </p:contentPart>
          </mc:Choice>
          <mc:Fallback xmlns="">
            <p:pic>
              <p:nvPicPr>
                <p:cNvPr id="4" name="Ink 3">
                  <a:extLst>
                    <a:ext uri="{FF2B5EF4-FFF2-40B4-BE49-F238E27FC236}">
                      <a16:creationId xmlns:a16="http://schemas.microsoft.com/office/drawing/2014/main" id="{88A6DAC5-2CE7-C27F-85EA-ABBDF606069B}"/>
                    </a:ext>
                  </a:extLst>
                </p:cNvPr>
                <p:cNvPicPr/>
                <p:nvPr/>
              </p:nvPicPr>
              <p:blipFill>
                <a:blip r:embed="rId7"/>
                <a:stretch>
                  <a:fillRect/>
                </a:stretch>
              </p:blipFill>
              <p:spPr>
                <a:xfrm>
                  <a:off x="6041185" y="1415619"/>
                  <a:ext cx="3055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DD93286-FBA6-5222-A880-37FBB24D3FB5}"/>
                    </a:ext>
                  </a:extLst>
                </p14:cNvPr>
                <p14:cNvContentPartPr/>
                <p14:nvPr/>
              </p14:nvContentPartPr>
              <p14:xfrm>
                <a:off x="7449505" y="1419939"/>
                <a:ext cx="647640" cy="98280"/>
              </p14:xfrm>
            </p:contentPart>
          </mc:Choice>
          <mc:Fallback xmlns="">
            <p:pic>
              <p:nvPicPr>
                <p:cNvPr id="7" name="Ink 6">
                  <a:extLst>
                    <a:ext uri="{FF2B5EF4-FFF2-40B4-BE49-F238E27FC236}">
                      <a16:creationId xmlns:a16="http://schemas.microsoft.com/office/drawing/2014/main" id="{5DD93286-FBA6-5222-A880-37FBB24D3FB5}"/>
                    </a:ext>
                  </a:extLst>
                </p:cNvPr>
                <p:cNvPicPr/>
                <p:nvPr/>
              </p:nvPicPr>
              <p:blipFill>
                <a:blip r:embed="rId9"/>
                <a:stretch>
                  <a:fillRect/>
                </a:stretch>
              </p:blipFill>
              <p:spPr>
                <a:xfrm>
                  <a:off x="7431505" y="1401939"/>
                  <a:ext cx="683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6BFEE68-414E-A46C-6EDA-EDEBBC5AB83F}"/>
                    </a:ext>
                  </a:extLst>
                </p14:cNvPr>
                <p14:cNvContentPartPr/>
                <p14:nvPr/>
              </p14:nvContentPartPr>
              <p14:xfrm>
                <a:off x="8278945" y="1468539"/>
                <a:ext cx="622440" cy="68040"/>
              </p14:xfrm>
            </p:contentPart>
          </mc:Choice>
          <mc:Fallback xmlns="">
            <p:pic>
              <p:nvPicPr>
                <p:cNvPr id="9" name="Ink 8">
                  <a:extLst>
                    <a:ext uri="{FF2B5EF4-FFF2-40B4-BE49-F238E27FC236}">
                      <a16:creationId xmlns:a16="http://schemas.microsoft.com/office/drawing/2014/main" id="{86BFEE68-414E-A46C-6EDA-EDEBBC5AB83F}"/>
                    </a:ext>
                  </a:extLst>
                </p:cNvPr>
                <p:cNvPicPr/>
                <p:nvPr/>
              </p:nvPicPr>
              <p:blipFill>
                <a:blip r:embed="rId11"/>
                <a:stretch>
                  <a:fillRect/>
                </a:stretch>
              </p:blipFill>
              <p:spPr>
                <a:xfrm>
                  <a:off x="8260945" y="1450539"/>
                  <a:ext cx="658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7A0A422-063B-DB48-B518-AF4214D586A6}"/>
                    </a:ext>
                  </a:extLst>
                </p14:cNvPr>
                <p14:cNvContentPartPr/>
                <p14:nvPr/>
              </p14:nvContentPartPr>
              <p14:xfrm>
                <a:off x="6932545" y="1466379"/>
                <a:ext cx="324720" cy="44280"/>
              </p14:xfrm>
            </p:contentPart>
          </mc:Choice>
          <mc:Fallback xmlns="">
            <p:pic>
              <p:nvPicPr>
                <p:cNvPr id="11" name="Ink 10">
                  <a:extLst>
                    <a:ext uri="{FF2B5EF4-FFF2-40B4-BE49-F238E27FC236}">
                      <a16:creationId xmlns:a16="http://schemas.microsoft.com/office/drawing/2014/main" id="{97A0A422-063B-DB48-B518-AF4214D586A6}"/>
                    </a:ext>
                  </a:extLst>
                </p:cNvPr>
                <p:cNvPicPr/>
                <p:nvPr/>
              </p:nvPicPr>
              <p:blipFill>
                <a:blip r:embed="rId13"/>
                <a:stretch>
                  <a:fillRect/>
                </a:stretch>
              </p:blipFill>
              <p:spPr>
                <a:xfrm>
                  <a:off x="6914545" y="1448739"/>
                  <a:ext cx="360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8EA70DC-55E8-8DD4-6C7F-2875AA8954FD}"/>
                    </a:ext>
                  </a:extLst>
                </p14:cNvPr>
                <p14:cNvContentPartPr/>
                <p14:nvPr/>
              </p14:nvContentPartPr>
              <p14:xfrm>
                <a:off x="6228385" y="1479339"/>
                <a:ext cx="356760" cy="44280"/>
              </p14:xfrm>
            </p:contentPart>
          </mc:Choice>
          <mc:Fallback xmlns="">
            <p:pic>
              <p:nvPicPr>
                <p:cNvPr id="12" name="Ink 11">
                  <a:extLst>
                    <a:ext uri="{FF2B5EF4-FFF2-40B4-BE49-F238E27FC236}">
                      <a16:creationId xmlns:a16="http://schemas.microsoft.com/office/drawing/2014/main" id="{C8EA70DC-55E8-8DD4-6C7F-2875AA8954FD}"/>
                    </a:ext>
                  </a:extLst>
                </p:cNvPr>
                <p:cNvPicPr/>
                <p:nvPr/>
              </p:nvPicPr>
              <p:blipFill>
                <a:blip r:embed="rId15"/>
                <a:stretch>
                  <a:fillRect/>
                </a:stretch>
              </p:blipFill>
              <p:spPr>
                <a:xfrm>
                  <a:off x="6210745" y="1461339"/>
                  <a:ext cx="392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E64A889A-C1A3-16FB-ABF1-56C1E09F737D}"/>
                    </a:ext>
                  </a:extLst>
                </p14:cNvPr>
                <p14:cNvContentPartPr/>
                <p14:nvPr/>
              </p14:nvContentPartPr>
              <p14:xfrm>
                <a:off x="5329825" y="1510299"/>
                <a:ext cx="533520" cy="22680"/>
              </p14:xfrm>
            </p:contentPart>
          </mc:Choice>
          <mc:Fallback xmlns="">
            <p:pic>
              <p:nvPicPr>
                <p:cNvPr id="14" name="Ink 13">
                  <a:extLst>
                    <a:ext uri="{FF2B5EF4-FFF2-40B4-BE49-F238E27FC236}">
                      <a16:creationId xmlns:a16="http://schemas.microsoft.com/office/drawing/2014/main" id="{E64A889A-C1A3-16FB-ABF1-56C1E09F737D}"/>
                    </a:ext>
                  </a:extLst>
                </p:cNvPr>
                <p:cNvPicPr/>
                <p:nvPr/>
              </p:nvPicPr>
              <p:blipFill>
                <a:blip r:embed="rId17"/>
                <a:stretch>
                  <a:fillRect/>
                </a:stretch>
              </p:blipFill>
              <p:spPr>
                <a:xfrm>
                  <a:off x="5311825" y="1492659"/>
                  <a:ext cx="5691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419477ED-EA62-25D9-5A9C-3667FD4F16DA}"/>
                    </a:ext>
                  </a:extLst>
                </p14:cNvPr>
                <p14:cNvContentPartPr/>
                <p14:nvPr/>
              </p14:nvContentPartPr>
              <p14:xfrm>
                <a:off x="4328305" y="1436139"/>
                <a:ext cx="914760" cy="49320"/>
              </p14:xfrm>
            </p:contentPart>
          </mc:Choice>
          <mc:Fallback xmlns="">
            <p:pic>
              <p:nvPicPr>
                <p:cNvPr id="15" name="Ink 14">
                  <a:extLst>
                    <a:ext uri="{FF2B5EF4-FFF2-40B4-BE49-F238E27FC236}">
                      <a16:creationId xmlns:a16="http://schemas.microsoft.com/office/drawing/2014/main" id="{419477ED-EA62-25D9-5A9C-3667FD4F16DA}"/>
                    </a:ext>
                  </a:extLst>
                </p:cNvPr>
                <p:cNvPicPr/>
                <p:nvPr/>
              </p:nvPicPr>
              <p:blipFill>
                <a:blip r:embed="rId19"/>
                <a:stretch>
                  <a:fillRect/>
                </a:stretch>
              </p:blipFill>
              <p:spPr>
                <a:xfrm>
                  <a:off x="4310665" y="1418139"/>
                  <a:ext cx="950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70CB4B18-1CEB-13F8-B110-C7A25B5904BB}"/>
                    </a:ext>
                  </a:extLst>
                </p14:cNvPr>
                <p14:cNvContentPartPr/>
                <p14:nvPr/>
              </p14:nvContentPartPr>
              <p14:xfrm>
                <a:off x="3484825" y="1477899"/>
                <a:ext cx="495000" cy="47520"/>
              </p14:xfrm>
            </p:contentPart>
          </mc:Choice>
          <mc:Fallback xmlns="">
            <p:pic>
              <p:nvPicPr>
                <p:cNvPr id="17" name="Ink 16">
                  <a:extLst>
                    <a:ext uri="{FF2B5EF4-FFF2-40B4-BE49-F238E27FC236}">
                      <a16:creationId xmlns:a16="http://schemas.microsoft.com/office/drawing/2014/main" id="{70CB4B18-1CEB-13F8-B110-C7A25B5904BB}"/>
                    </a:ext>
                  </a:extLst>
                </p:cNvPr>
                <p:cNvPicPr/>
                <p:nvPr/>
              </p:nvPicPr>
              <p:blipFill>
                <a:blip r:embed="rId21"/>
                <a:stretch>
                  <a:fillRect/>
                </a:stretch>
              </p:blipFill>
              <p:spPr>
                <a:xfrm>
                  <a:off x="3467185" y="1460259"/>
                  <a:ext cx="530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98691BB3-B3DE-03E4-00B7-FBEFCED29BB2}"/>
                    </a:ext>
                  </a:extLst>
                </p14:cNvPr>
                <p14:cNvContentPartPr/>
                <p14:nvPr/>
              </p14:nvContentPartPr>
              <p14:xfrm>
                <a:off x="2638105" y="1535499"/>
                <a:ext cx="624240" cy="18000"/>
              </p14:xfrm>
            </p:contentPart>
          </mc:Choice>
          <mc:Fallback xmlns="">
            <p:pic>
              <p:nvPicPr>
                <p:cNvPr id="18" name="Ink 17">
                  <a:extLst>
                    <a:ext uri="{FF2B5EF4-FFF2-40B4-BE49-F238E27FC236}">
                      <a16:creationId xmlns:a16="http://schemas.microsoft.com/office/drawing/2014/main" id="{98691BB3-B3DE-03E4-00B7-FBEFCED29BB2}"/>
                    </a:ext>
                  </a:extLst>
                </p:cNvPr>
                <p:cNvPicPr/>
                <p:nvPr/>
              </p:nvPicPr>
              <p:blipFill>
                <a:blip r:embed="rId23"/>
                <a:stretch>
                  <a:fillRect/>
                </a:stretch>
              </p:blipFill>
              <p:spPr>
                <a:xfrm>
                  <a:off x="2620465" y="1517859"/>
                  <a:ext cx="659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A80308B7-BB69-98F2-EF46-308E4C451BFC}"/>
                    </a:ext>
                  </a:extLst>
                </p14:cNvPr>
                <p14:cNvContentPartPr/>
                <p14:nvPr/>
              </p14:nvContentPartPr>
              <p14:xfrm>
                <a:off x="2080465" y="1512099"/>
                <a:ext cx="465840" cy="20160"/>
              </p14:xfrm>
            </p:contentPart>
          </mc:Choice>
          <mc:Fallback xmlns="">
            <p:pic>
              <p:nvPicPr>
                <p:cNvPr id="19" name="Ink 18">
                  <a:extLst>
                    <a:ext uri="{FF2B5EF4-FFF2-40B4-BE49-F238E27FC236}">
                      <a16:creationId xmlns:a16="http://schemas.microsoft.com/office/drawing/2014/main" id="{A80308B7-BB69-98F2-EF46-308E4C451BFC}"/>
                    </a:ext>
                  </a:extLst>
                </p:cNvPr>
                <p:cNvPicPr/>
                <p:nvPr/>
              </p:nvPicPr>
              <p:blipFill>
                <a:blip r:embed="rId25"/>
                <a:stretch>
                  <a:fillRect/>
                </a:stretch>
              </p:blipFill>
              <p:spPr>
                <a:xfrm>
                  <a:off x="2062825" y="1494099"/>
                  <a:ext cx="501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01305AD-9B9F-09BE-E3C4-C331452B1680}"/>
                    </a:ext>
                  </a:extLst>
                </p14:cNvPr>
                <p14:cNvContentPartPr/>
                <p14:nvPr/>
              </p14:nvContentPartPr>
              <p14:xfrm>
                <a:off x="1054105" y="1519659"/>
                <a:ext cx="858960" cy="23400"/>
              </p14:xfrm>
            </p:contentPart>
          </mc:Choice>
          <mc:Fallback xmlns="">
            <p:pic>
              <p:nvPicPr>
                <p:cNvPr id="20" name="Ink 19">
                  <a:extLst>
                    <a:ext uri="{FF2B5EF4-FFF2-40B4-BE49-F238E27FC236}">
                      <a16:creationId xmlns:a16="http://schemas.microsoft.com/office/drawing/2014/main" id="{C01305AD-9B9F-09BE-E3C4-C331452B1680}"/>
                    </a:ext>
                  </a:extLst>
                </p:cNvPr>
                <p:cNvPicPr/>
                <p:nvPr/>
              </p:nvPicPr>
              <p:blipFill>
                <a:blip r:embed="rId27"/>
                <a:stretch>
                  <a:fillRect/>
                </a:stretch>
              </p:blipFill>
              <p:spPr>
                <a:xfrm>
                  <a:off x="1036105" y="1502019"/>
                  <a:ext cx="894600" cy="59040"/>
                </a:xfrm>
                <a:prstGeom prst="rect">
                  <a:avLst/>
                </a:prstGeom>
              </p:spPr>
            </p:pic>
          </mc:Fallback>
        </mc:AlternateContent>
      </p:grpSp>
      <p:grpSp>
        <p:nvGrpSpPr>
          <p:cNvPr id="30" name="Group 29">
            <a:extLst>
              <a:ext uri="{FF2B5EF4-FFF2-40B4-BE49-F238E27FC236}">
                <a16:creationId xmlns:a16="http://schemas.microsoft.com/office/drawing/2014/main" id="{9449478E-914D-9AB8-77BB-16954D1D2818}"/>
              </a:ext>
            </a:extLst>
          </p:cNvPr>
          <p:cNvGrpSpPr/>
          <p:nvPr/>
        </p:nvGrpSpPr>
        <p:grpSpPr>
          <a:xfrm>
            <a:off x="4924465" y="2004579"/>
            <a:ext cx="4612320" cy="155880"/>
            <a:chOff x="4924465" y="2004579"/>
            <a:chExt cx="4612320" cy="155880"/>
          </a:xfrm>
        </p:grpSpPr>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2755683F-C772-8B26-98BB-8D1E31D84BA1}"/>
                    </a:ext>
                  </a:extLst>
                </p14:cNvPr>
                <p14:cNvContentPartPr/>
                <p14:nvPr/>
              </p14:nvContentPartPr>
              <p14:xfrm>
                <a:off x="9005425" y="2047779"/>
                <a:ext cx="531360" cy="112680"/>
              </p14:xfrm>
            </p:contentPart>
          </mc:Choice>
          <mc:Fallback xmlns="">
            <p:pic>
              <p:nvPicPr>
                <p:cNvPr id="22" name="Ink 21">
                  <a:extLst>
                    <a:ext uri="{FF2B5EF4-FFF2-40B4-BE49-F238E27FC236}">
                      <a16:creationId xmlns:a16="http://schemas.microsoft.com/office/drawing/2014/main" id="{2755683F-C772-8B26-98BB-8D1E31D84BA1}"/>
                    </a:ext>
                  </a:extLst>
                </p:cNvPr>
                <p:cNvPicPr/>
                <p:nvPr/>
              </p:nvPicPr>
              <p:blipFill>
                <a:blip r:embed="rId29"/>
                <a:stretch>
                  <a:fillRect/>
                </a:stretch>
              </p:blipFill>
              <p:spPr>
                <a:xfrm>
                  <a:off x="8987425" y="2030139"/>
                  <a:ext cx="567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585A8296-DAE7-925C-061C-8A6A93929736}"/>
                    </a:ext>
                  </a:extLst>
                </p14:cNvPr>
                <p14:cNvContentPartPr/>
                <p14:nvPr/>
              </p14:nvContentPartPr>
              <p14:xfrm>
                <a:off x="8343025" y="2004579"/>
                <a:ext cx="507600" cy="70200"/>
              </p14:xfrm>
            </p:contentPart>
          </mc:Choice>
          <mc:Fallback xmlns="">
            <p:pic>
              <p:nvPicPr>
                <p:cNvPr id="23" name="Ink 22">
                  <a:extLst>
                    <a:ext uri="{FF2B5EF4-FFF2-40B4-BE49-F238E27FC236}">
                      <a16:creationId xmlns:a16="http://schemas.microsoft.com/office/drawing/2014/main" id="{585A8296-DAE7-925C-061C-8A6A93929736}"/>
                    </a:ext>
                  </a:extLst>
                </p:cNvPr>
                <p:cNvPicPr/>
                <p:nvPr/>
              </p:nvPicPr>
              <p:blipFill>
                <a:blip r:embed="rId31"/>
                <a:stretch>
                  <a:fillRect/>
                </a:stretch>
              </p:blipFill>
              <p:spPr>
                <a:xfrm>
                  <a:off x="8325025" y="1986579"/>
                  <a:ext cx="54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C7B5AA38-87AE-7149-EAF2-CEEAA82865B6}"/>
                    </a:ext>
                  </a:extLst>
                </p14:cNvPr>
                <p14:cNvContentPartPr/>
                <p14:nvPr/>
              </p14:nvContentPartPr>
              <p14:xfrm>
                <a:off x="7353385" y="2088459"/>
                <a:ext cx="741600" cy="28800"/>
              </p14:xfrm>
            </p:contentPart>
          </mc:Choice>
          <mc:Fallback xmlns="">
            <p:pic>
              <p:nvPicPr>
                <p:cNvPr id="24" name="Ink 23">
                  <a:extLst>
                    <a:ext uri="{FF2B5EF4-FFF2-40B4-BE49-F238E27FC236}">
                      <a16:creationId xmlns:a16="http://schemas.microsoft.com/office/drawing/2014/main" id="{C7B5AA38-87AE-7149-EAF2-CEEAA82865B6}"/>
                    </a:ext>
                  </a:extLst>
                </p:cNvPr>
                <p:cNvPicPr/>
                <p:nvPr/>
              </p:nvPicPr>
              <p:blipFill>
                <a:blip r:embed="rId33"/>
                <a:stretch>
                  <a:fillRect/>
                </a:stretch>
              </p:blipFill>
              <p:spPr>
                <a:xfrm>
                  <a:off x="7335745" y="2070819"/>
                  <a:ext cx="777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E43532FE-7AB1-F7F4-DB36-65F227FF923F}"/>
                    </a:ext>
                  </a:extLst>
                </p14:cNvPr>
                <p14:cNvContentPartPr/>
                <p14:nvPr/>
              </p14:nvContentPartPr>
              <p14:xfrm>
                <a:off x="6567865" y="2078739"/>
                <a:ext cx="465840" cy="39960"/>
              </p14:xfrm>
            </p:contentPart>
          </mc:Choice>
          <mc:Fallback xmlns="">
            <p:pic>
              <p:nvPicPr>
                <p:cNvPr id="26" name="Ink 25">
                  <a:extLst>
                    <a:ext uri="{FF2B5EF4-FFF2-40B4-BE49-F238E27FC236}">
                      <a16:creationId xmlns:a16="http://schemas.microsoft.com/office/drawing/2014/main" id="{E43532FE-7AB1-F7F4-DB36-65F227FF923F}"/>
                    </a:ext>
                  </a:extLst>
                </p:cNvPr>
                <p:cNvPicPr/>
                <p:nvPr/>
              </p:nvPicPr>
              <p:blipFill>
                <a:blip r:embed="rId35"/>
                <a:stretch>
                  <a:fillRect/>
                </a:stretch>
              </p:blipFill>
              <p:spPr>
                <a:xfrm>
                  <a:off x="6549865" y="2061099"/>
                  <a:ext cx="50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3D03E21E-5038-21D9-FBD8-E9FB587C5BAB}"/>
                    </a:ext>
                  </a:extLst>
                </p14:cNvPr>
                <p14:cNvContentPartPr/>
                <p14:nvPr/>
              </p14:nvContentPartPr>
              <p14:xfrm>
                <a:off x="5881345" y="2027979"/>
                <a:ext cx="404280" cy="59040"/>
              </p14:xfrm>
            </p:contentPart>
          </mc:Choice>
          <mc:Fallback xmlns="">
            <p:pic>
              <p:nvPicPr>
                <p:cNvPr id="28" name="Ink 27">
                  <a:extLst>
                    <a:ext uri="{FF2B5EF4-FFF2-40B4-BE49-F238E27FC236}">
                      <a16:creationId xmlns:a16="http://schemas.microsoft.com/office/drawing/2014/main" id="{3D03E21E-5038-21D9-FBD8-E9FB587C5BAB}"/>
                    </a:ext>
                  </a:extLst>
                </p:cNvPr>
                <p:cNvPicPr/>
                <p:nvPr/>
              </p:nvPicPr>
              <p:blipFill>
                <a:blip r:embed="rId37"/>
                <a:stretch>
                  <a:fillRect/>
                </a:stretch>
              </p:blipFill>
              <p:spPr>
                <a:xfrm>
                  <a:off x="5863705" y="2010339"/>
                  <a:ext cx="439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DD502722-2E09-7783-5013-529687B08FA2}"/>
                    </a:ext>
                  </a:extLst>
                </p14:cNvPr>
                <p14:cNvContentPartPr/>
                <p14:nvPr/>
              </p14:nvContentPartPr>
              <p14:xfrm>
                <a:off x="4924465" y="2086659"/>
                <a:ext cx="754920" cy="46800"/>
              </p14:xfrm>
            </p:contentPart>
          </mc:Choice>
          <mc:Fallback xmlns="">
            <p:pic>
              <p:nvPicPr>
                <p:cNvPr id="29" name="Ink 28">
                  <a:extLst>
                    <a:ext uri="{FF2B5EF4-FFF2-40B4-BE49-F238E27FC236}">
                      <a16:creationId xmlns:a16="http://schemas.microsoft.com/office/drawing/2014/main" id="{DD502722-2E09-7783-5013-529687B08FA2}"/>
                    </a:ext>
                  </a:extLst>
                </p:cNvPr>
                <p:cNvPicPr/>
                <p:nvPr/>
              </p:nvPicPr>
              <p:blipFill>
                <a:blip r:embed="rId39"/>
                <a:stretch>
                  <a:fillRect/>
                </a:stretch>
              </p:blipFill>
              <p:spPr>
                <a:xfrm>
                  <a:off x="4906825" y="2069019"/>
                  <a:ext cx="790560" cy="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0743E975-329B-25D0-8B6B-E070DA603764}"/>
                  </a:ext>
                </a:extLst>
              </p14:cNvPr>
              <p14:cNvContentPartPr/>
              <p14:nvPr/>
            </p14:nvContentPartPr>
            <p14:xfrm>
              <a:off x="4055065" y="2016099"/>
              <a:ext cx="682560" cy="44280"/>
            </p14:xfrm>
          </p:contentPart>
        </mc:Choice>
        <mc:Fallback xmlns="">
          <p:pic>
            <p:nvPicPr>
              <p:cNvPr id="31" name="Ink 30">
                <a:extLst>
                  <a:ext uri="{FF2B5EF4-FFF2-40B4-BE49-F238E27FC236}">
                    <a16:creationId xmlns:a16="http://schemas.microsoft.com/office/drawing/2014/main" id="{0743E975-329B-25D0-8B6B-E070DA603764}"/>
                  </a:ext>
                </a:extLst>
              </p:cNvPr>
              <p:cNvPicPr/>
              <p:nvPr/>
            </p:nvPicPr>
            <p:blipFill>
              <a:blip r:embed="rId41"/>
              <a:stretch>
                <a:fillRect/>
              </a:stretch>
            </p:blipFill>
            <p:spPr>
              <a:xfrm>
                <a:off x="4037425" y="1998459"/>
                <a:ext cx="718200" cy="79920"/>
              </a:xfrm>
              <a:prstGeom prst="rect">
                <a:avLst/>
              </a:prstGeom>
            </p:spPr>
          </p:pic>
        </mc:Fallback>
      </mc:AlternateContent>
      <p:grpSp>
        <p:nvGrpSpPr>
          <p:cNvPr id="34" name="Group 33">
            <a:extLst>
              <a:ext uri="{FF2B5EF4-FFF2-40B4-BE49-F238E27FC236}">
                <a16:creationId xmlns:a16="http://schemas.microsoft.com/office/drawing/2014/main" id="{01296477-0843-E93E-2CFC-EB589DB6C74A}"/>
              </a:ext>
            </a:extLst>
          </p:cNvPr>
          <p:cNvGrpSpPr/>
          <p:nvPr/>
        </p:nvGrpSpPr>
        <p:grpSpPr>
          <a:xfrm>
            <a:off x="3077305" y="2047419"/>
            <a:ext cx="816120" cy="52200"/>
            <a:chOff x="3077305" y="2047419"/>
            <a:chExt cx="816120" cy="52200"/>
          </a:xfrm>
        </p:grpSpPr>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B35310BA-887F-3570-CD11-540B51A42F99}"/>
                    </a:ext>
                  </a:extLst>
                </p14:cNvPr>
                <p14:cNvContentPartPr/>
                <p14:nvPr/>
              </p14:nvContentPartPr>
              <p14:xfrm>
                <a:off x="3813145" y="2093859"/>
                <a:ext cx="12240" cy="5760"/>
              </p14:xfrm>
            </p:contentPart>
          </mc:Choice>
          <mc:Fallback xmlns="">
            <p:pic>
              <p:nvPicPr>
                <p:cNvPr id="32" name="Ink 31">
                  <a:extLst>
                    <a:ext uri="{FF2B5EF4-FFF2-40B4-BE49-F238E27FC236}">
                      <a16:creationId xmlns:a16="http://schemas.microsoft.com/office/drawing/2014/main" id="{B35310BA-887F-3570-CD11-540B51A42F99}"/>
                    </a:ext>
                  </a:extLst>
                </p:cNvPr>
                <p:cNvPicPr/>
                <p:nvPr/>
              </p:nvPicPr>
              <p:blipFill>
                <a:blip r:embed="rId43"/>
                <a:stretch>
                  <a:fillRect/>
                </a:stretch>
              </p:blipFill>
              <p:spPr>
                <a:xfrm>
                  <a:off x="3795505" y="2076219"/>
                  <a:ext cx="47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9C4B3E02-3746-F5A2-20F6-3A4EE2779437}"/>
                    </a:ext>
                  </a:extLst>
                </p14:cNvPr>
                <p14:cNvContentPartPr/>
                <p14:nvPr/>
              </p14:nvContentPartPr>
              <p14:xfrm>
                <a:off x="3077305" y="2047419"/>
                <a:ext cx="816120" cy="43560"/>
              </p14:xfrm>
            </p:contentPart>
          </mc:Choice>
          <mc:Fallback xmlns="">
            <p:pic>
              <p:nvPicPr>
                <p:cNvPr id="33" name="Ink 32">
                  <a:extLst>
                    <a:ext uri="{FF2B5EF4-FFF2-40B4-BE49-F238E27FC236}">
                      <a16:creationId xmlns:a16="http://schemas.microsoft.com/office/drawing/2014/main" id="{9C4B3E02-3746-F5A2-20F6-3A4EE2779437}"/>
                    </a:ext>
                  </a:extLst>
                </p:cNvPr>
                <p:cNvPicPr/>
                <p:nvPr/>
              </p:nvPicPr>
              <p:blipFill>
                <a:blip r:embed="rId45"/>
                <a:stretch>
                  <a:fillRect/>
                </a:stretch>
              </p:blipFill>
              <p:spPr>
                <a:xfrm>
                  <a:off x="3059305" y="2029779"/>
                  <a:ext cx="851760" cy="79200"/>
                </a:xfrm>
                <a:prstGeom prst="rect">
                  <a:avLst/>
                </a:prstGeom>
              </p:spPr>
            </p:pic>
          </mc:Fallback>
        </mc:AlternateContent>
      </p:grpSp>
      <p:grpSp>
        <p:nvGrpSpPr>
          <p:cNvPr id="37" name="Group 36">
            <a:extLst>
              <a:ext uri="{FF2B5EF4-FFF2-40B4-BE49-F238E27FC236}">
                <a16:creationId xmlns:a16="http://schemas.microsoft.com/office/drawing/2014/main" id="{3B7D3949-179D-9B22-1A9A-CC2FB7B0A9E3}"/>
              </a:ext>
            </a:extLst>
          </p:cNvPr>
          <p:cNvGrpSpPr/>
          <p:nvPr/>
        </p:nvGrpSpPr>
        <p:grpSpPr>
          <a:xfrm>
            <a:off x="1017385" y="2070099"/>
            <a:ext cx="1832400" cy="77040"/>
            <a:chOff x="1017385" y="2070099"/>
            <a:chExt cx="1832400" cy="77040"/>
          </a:xfrm>
        </p:grpSpPr>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6F58621D-D3A5-E9DD-F81D-9663CB1ED1CA}"/>
                    </a:ext>
                  </a:extLst>
                </p14:cNvPr>
                <p14:cNvContentPartPr/>
                <p14:nvPr/>
              </p14:nvContentPartPr>
              <p14:xfrm>
                <a:off x="2297185" y="2070099"/>
                <a:ext cx="552600" cy="50400"/>
              </p14:xfrm>
            </p:contentPart>
          </mc:Choice>
          <mc:Fallback xmlns="">
            <p:pic>
              <p:nvPicPr>
                <p:cNvPr id="35" name="Ink 34">
                  <a:extLst>
                    <a:ext uri="{FF2B5EF4-FFF2-40B4-BE49-F238E27FC236}">
                      <a16:creationId xmlns:a16="http://schemas.microsoft.com/office/drawing/2014/main" id="{6F58621D-D3A5-E9DD-F81D-9663CB1ED1CA}"/>
                    </a:ext>
                  </a:extLst>
                </p:cNvPr>
                <p:cNvPicPr/>
                <p:nvPr/>
              </p:nvPicPr>
              <p:blipFill>
                <a:blip r:embed="rId47"/>
                <a:stretch>
                  <a:fillRect/>
                </a:stretch>
              </p:blipFill>
              <p:spPr>
                <a:xfrm>
                  <a:off x="2279545" y="2052459"/>
                  <a:ext cx="588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A9A5233B-5D22-F77D-7D55-4DFE4489F7E6}"/>
                    </a:ext>
                  </a:extLst>
                </p14:cNvPr>
                <p14:cNvContentPartPr/>
                <p14:nvPr/>
              </p14:nvContentPartPr>
              <p14:xfrm>
                <a:off x="1017385" y="2104299"/>
                <a:ext cx="975240" cy="42840"/>
              </p14:xfrm>
            </p:contentPart>
          </mc:Choice>
          <mc:Fallback xmlns="">
            <p:pic>
              <p:nvPicPr>
                <p:cNvPr id="36" name="Ink 35">
                  <a:extLst>
                    <a:ext uri="{FF2B5EF4-FFF2-40B4-BE49-F238E27FC236}">
                      <a16:creationId xmlns:a16="http://schemas.microsoft.com/office/drawing/2014/main" id="{A9A5233B-5D22-F77D-7D55-4DFE4489F7E6}"/>
                    </a:ext>
                  </a:extLst>
                </p:cNvPr>
                <p:cNvPicPr/>
                <p:nvPr/>
              </p:nvPicPr>
              <p:blipFill>
                <a:blip r:embed="rId49"/>
                <a:stretch>
                  <a:fillRect/>
                </a:stretch>
              </p:blipFill>
              <p:spPr>
                <a:xfrm>
                  <a:off x="999745" y="2086659"/>
                  <a:ext cx="101088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048D62FC-405B-657A-B0E9-349D6D393338}"/>
                  </a:ext>
                </a:extLst>
              </p14:cNvPr>
              <p14:cNvContentPartPr/>
              <p14:nvPr/>
            </p14:nvContentPartPr>
            <p14:xfrm>
              <a:off x="8580985" y="2527659"/>
              <a:ext cx="1093680" cy="68040"/>
            </p14:xfrm>
          </p:contentPart>
        </mc:Choice>
        <mc:Fallback xmlns="">
          <p:pic>
            <p:nvPicPr>
              <p:cNvPr id="38" name="Ink 37">
                <a:extLst>
                  <a:ext uri="{FF2B5EF4-FFF2-40B4-BE49-F238E27FC236}">
                    <a16:creationId xmlns:a16="http://schemas.microsoft.com/office/drawing/2014/main" id="{048D62FC-405B-657A-B0E9-349D6D393338}"/>
                  </a:ext>
                </a:extLst>
              </p:cNvPr>
              <p:cNvPicPr/>
              <p:nvPr/>
            </p:nvPicPr>
            <p:blipFill>
              <a:blip r:embed="rId51"/>
              <a:stretch>
                <a:fillRect/>
              </a:stretch>
            </p:blipFill>
            <p:spPr>
              <a:xfrm>
                <a:off x="8562985" y="2510019"/>
                <a:ext cx="1129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C61AA516-3B01-7B99-27A8-ADB9C11C2FCB}"/>
                  </a:ext>
                </a:extLst>
              </p14:cNvPr>
              <p14:cNvContentPartPr/>
              <p14:nvPr/>
            </p14:nvContentPartPr>
            <p14:xfrm>
              <a:off x="834145" y="1412019"/>
              <a:ext cx="3988440" cy="748080"/>
            </p14:xfrm>
          </p:contentPart>
        </mc:Choice>
        <mc:Fallback xmlns="">
          <p:pic>
            <p:nvPicPr>
              <p:cNvPr id="39" name="Ink 38">
                <a:extLst>
                  <a:ext uri="{FF2B5EF4-FFF2-40B4-BE49-F238E27FC236}">
                    <a16:creationId xmlns:a16="http://schemas.microsoft.com/office/drawing/2014/main" id="{C61AA516-3B01-7B99-27A8-ADB9C11C2FCB}"/>
                  </a:ext>
                </a:extLst>
              </p:cNvPr>
              <p:cNvPicPr/>
              <p:nvPr/>
            </p:nvPicPr>
            <p:blipFill>
              <a:blip r:embed="rId53"/>
              <a:stretch>
                <a:fillRect/>
              </a:stretch>
            </p:blipFill>
            <p:spPr>
              <a:xfrm>
                <a:off x="816145" y="1394379"/>
                <a:ext cx="4024080" cy="783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58F542BF-F619-A6DB-CA0A-BA5E76700C35}"/>
                  </a:ext>
                </a:extLst>
              </p14:cNvPr>
              <p14:cNvContentPartPr/>
              <p14:nvPr/>
            </p14:nvContentPartPr>
            <p14:xfrm>
              <a:off x="8397385" y="1985499"/>
              <a:ext cx="1339200" cy="600840"/>
            </p14:xfrm>
          </p:contentPart>
        </mc:Choice>
        <mc:Fallback xmlns="">
          <p:pic>
            <p:nvPicPr>
              <p:cNvPr id="40" name="Ink 39">
                <a:extLst>
                  <a:ext uri="{FF2B5EF4-FFF2-40B4-BE49-F238E27FC236}">
                    <a16:creationId xmlns:a16="http://schemas.microsoft.com/office/drawing/2014/main" id="{58F542BF-F619-A6DB-CA0A-BA5E76700C35}"/>
                  </a:ext>
                </a:extLst>
              </p:cNvPr>
              <p:cNvPicPr/>
              <p:nvPr/>
            </p:nvPicPr>
            <p:blipFill>
              <a:blip r:embed="rId55"/>
              <a:stretch>
                <a:fillRect/>
              </a:stretch>
            </p:blipFill>
            <p:spPr>
              <a:xfrm>
                <a:off x="8379385" y="1967499"/>
                <a:ext cx="1374840" cy="636480"/>
              </a:xfrm>
              <a:prstGeom prst="rect">
                <a:avLst/>
              </a:prstGeom>
            </p:spPr>
          </p:pic>
        </mc:Fallback>
      </mc:AlternateContent>
      <p:grpSp>
        <p:nvGrpSpPr>
          <p:cNvPr id="48" name="Group 47">
            <a:extLst>
              <a:ext uri="{FF2B5EF4-FFF2-40B4-BE49-F238E27FC236}">
                <a16:creationId xmlns:a16="http://schemas.microsoft.com/office/drawing/2014/main" id="{3EF0F1FB-1EB0-BA06-D2DB-5536268A31D7}"/>
              </a:ext>
            </a:extLst>
          </p:cNvPr>
          <p:cNvGrpSpPr/>
          <p:nvPr/>
        </p:nvGrpSpPr>
        <p:grpSpPr>
          <a:xfrm>
            <a:off x="825865" y="320859"/>
            <a:ext cx="5087520" cy="1200240"/>
            <a:chOff x="825865" y="320859"/>
            <a:chExt cx="5087520" cy="1200240"/>
          </a:xfrm>
        </p:grpSpPr>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07CA4A82-E5FE-101E-7DBE-5F452C2EB7B3}"/>
                    </a:ext>
                  </a:extLst>
                </p14:cNvPr>
                <p14:cNvContentPartPr/>
                <p14:nvPr/>
              </p14:nvContentPartPr>
              <p14:xfrm>
                <a:off x="825865" y="836379"/>
                <a:ext cx="5087520" cy="684720"/>
              </p14:xfrm>
            </p:contentPart>
          </mc:Choice>
          <mc:Fallback xmlns="">
            <p:pic>
              <p:nvPicPr>
                <p:cNvPr id="41" name="Ink 40">
                  <a:extLst>
                    <a:ext uri="{FF2B5EF4-FFF2-40B4-BE49-F238E27FC236}">
                      <a16:creationId xmlns:a16="http://schemas.microsoft.com/office/drawing/2014/main" id="{07CA4A82-E5FE-101E-7DBE-5F452C2EB7B3}"/>
                    </a:ext>
                  </a:extLst>
                </p:cNvPr>
                <p:cNvPicPr/>
                <p:nvPr/>
              </p:nvPicPr>
              <p:blipFill>
                <a:blip r:embed="rId57"/>
                <a:stretch>
                  <a:fillRect/>
                </a:stretch>
              </p:blipFill>
              <p:spPr>
                <a:xfrm>
                  <a:off x="808225" y="818739"/>
                  <a:ext cx="512316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ABD29AFB-013B-7DED-A3A1-643885E45360}"/>
                    </a:ext>
                  </a:extLst>
                </p14:cNvPr>
                <p14:cNvContentPartPr/>
                <p14:nvPr/>
              </p14:nvContentPartPr>
              <p14:xfrm>
                <a:off x="1897945" y="432459"/>
                <a:ext cx="399240" cy="231480"/>
              </p14:xfrm>
            </p:contentPart>
          </mc:Choice>
          <mc:Fallback xmlns="">
            <p:pic>
              <p:nvPicPr>
                <p:cNvPr id="42" name="Ink 41">
                  <a:extLst>
                    <a:ext uri="{FF2B5EF4-FFF2-40B4-BE49-F238E27FC236}">
                      <a16:creationId xmlns:a16="http://schemas.microsoft.com/office/drawing/2014/main" id="{ABD29AFB-013B-7DED-A3A1-643885E45360}"/>
                    </a:ext>
                  </a:extLst>
                </p:cNvPr>
                <p:cNvPicPr/>
                <p:nvPr/>
              </p:nvPicPr>
              <p:blipFill>
                <a:blip r:embed="rId59"/>
                <a:stretch>
                  <a:fillRect/>
                </a:stretch>
              </p:blipFill>
              <p:spPr>
                <a:xfrm>
                  <a:off x="1880305" y="414459"/>
                  <a:ext cx="4348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43C1F5C4-844D-BF03-4ED1-591801369DEC}"/>
                    </a:ext>
                  </a:extLst>
                </p14:cNvPr>
                <p14:cNvContentPartPr/>
                <p14:nvPr/>
              </p14:nvContentPartPr>
              <p14:xfrm>
                <a:off x="2454505" y="429579"/>
                <a:ext cx="236520" cy="179280"/>
              </p14:xfrm>
            </p:contentPart>
          </mc:Choice>
          <mc:Fallback xmlns="">
            <p:pic>
              <p:nvPicPr>
                <p:cNvPr id="43" name="Ink 42">
                  <a:extLst>
                    <a:ext uri="{FF2B5EF4-FFF2-40B4-BE49-F238E27FC236}">
                      <a16:creationId xmlns:a16="http://schemas.microsoft.com/office/drawing/2014/main" id="{43C1F5C4-844D-BF03-4ED1-591801369DEC}"/>
                    </a:ext>
                  </a:extLst>
                </p:cNvPr>
                <p:cNvPicPr/>
                <p:nvPr/>
              </p:nvPicPr>
              <p:blipFill>
                <a:blip r:embed="rId61"/>
                <a:stretch>
                  <a:fillRect/>
                </a:stretch>
              </p:blipFill>
              <p:spPr>
                <a:xfrm>
                  <a:off x="2436505" y="411939"/>
                  <a:ext cx="272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B4D7BBE9-4FED-2BF7-707F-DC9AEBA6B0D7}"/>
                    </a:ext>
                  </a:extLst>
                </p14:cNvPr>
                <p14:cNvContentPartPr/>
                <p14:nvPr/>
              </p14:nvContentPartPr>
              <p14:xfrm>
                <a:off x="2790385" y="377019"/>
                <a:ext cx="128520" cy="230400"/>
              </p14:xfrm>
            </p:contentPart>
          </mc:Choice>
          <mc:Fallback xmlns="">
            <p:pic>
              <p:nvPicPr>
                <p:cNvPr id="44" name="Ink 43">
                  <a:extLst>
                    <a:ext uri="{FF2B5EF4-FFF2-40B4-BE49-F238E27FC236}">
                      <a16:creationId xmlns:a16="http://schemas.microsoft.com/office/drawing/2014/main" id="{B4D7BBE9-4FED-2BF7-707F-DC9AEBA6B0D7}"/>
                    </a:ext>
                  </a:extLst>
                </p:cNvPr>
                <p:cNvPicPr/>
                <p:nvPr/>
              </p:nvPicPr>
              <p:blipFill>
                <a:blip r:embed="rId63"/>
                <a:stretch>
                  <a:fillRect/>
                </a:stretch>
              </p:blipFill>
              <p:spPr>
                <a:xfrm>
                  <a:off x="2772745" y="359379"/>
                  <a:ext cx="1641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03D23EB7-4587-45EC-6A55-972B71FC7B4F}"/>
                    </a:ext>
                  </a:extLst>
                </p14:cNvPr>
                <p14:cNvContentPartPr/>
                <p14:nvPr/>
              </p14:nvContentPartPr>
              <p14:xfrm>
                <a:off x="3066145" y="344619"/>
                <a:ext cx="173160" cy="175680"/>
              </p14:xfrm>
            </p:contentPart>
          </mc:Choice>
          <mc:Fallback xmlns="">
            <p:pic>
              <p:nvPicPr>
                <p:cNvPr id="45" name="Ink 44">
                  <a:extLst>
                    <a:ext uri="{FF2B5EF4-FFF2-40B4-BE49-F238E27FC236}">
                      <a16:creationId xmlns:a16="http://schemas.microsoft.com/office/drawing/2014/main" id="{03D23EB7-4587-45EC-6A55-972B71FC7B4F}"/>
                    </a:ext>
                  </a:extLst>
                </p:cNvPr>
                <p:cNvPicPr/>
                <p:nvPr/>
              </p:nvPicPr>
              <p:blipFill>
                <a:blip r:embed="rId65"/>
                <a:stretch>
                  <a:fillRect/>
                </a:stretch>
              </p:blipFill>
              <p:spPr>
                <a:xfrm>
                  <a:off x="3048505" y="326979"/>
                  <a:ext cx="2088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2BD32BC5-5F4D-8A3F-D92A-673C99B7DAD8}"/>
                    </a:ext>
                  </a:extLst>
                </p14:cNvPr>
                <p14:cNvContentPartPr/>
                <p14:nvPr/>
              </p14:nvContentPartPr>
              <p14:xfrm>
                <a:off x="3381865" y="351819"/>
                <a:ext cx="113400" cy="196200"/>
              </p14:xfrm>
            </p:contentPart>
          </mc:Choice>
          <mc:Fallback xmlns="">
            <p:pic>
              <p:nvPicPr>
                <p:cNvPr id="46" name="Ink 45">
                  <a:extLst>
                    <a:ext uri="{FF2B5EF4-FFF2-40B4-BE49-F238E27FC236}">
                      <a16:creationId xmlns:a16="http://schemas.microsoft.com/office/drawing/2014/main" id="{2BD32BC5-5F4D-8A3F-D92A-673C99B7DAD8}"/>
                    </a:ext>
                  </a:extLst>
                </p:cNvPr>
                <p:cNvPicPr/>
                <p:nvPr/>
              </p:nvPicPr>
              <p:blipFill>
                <a:blip r:embed="rId67"/>
                <a:stretch>
                  <a:fillRect/>
                </a:stretch>
              </p:blipFill>
              <p:spPr>
                <a:xfrm>
                  <a:off x="3363865" y="334179"/>
                  <a:ext cx="1490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2C879A17-8D7D-77B8-DD23-D4B4C4535B38}"/>
                    </a:ext>
                  </a:extLst>
                </p14:cNvPr>
                <p14:cNvContentPartPr/>
                <p14:nvPr/>
              </p14:nvContentPartPr>
              <p14:xfrm>
                <a:off x="3276025" y="320859"/>
                <a:ext cx="366120" cy="430200"/>
              </p14:xfrm>
            </p:contentPart>
          </mc:Choice>
          <mc:Fallback xmlns="">
            <p:pic>
              <p:nvPicPr>
                <p:cNvPr id="47" name="Ink 46">
                  <a:extLst>
                    <a:ext uri="{FF2B5EF4-FFF2-40B4-BE49-F238E27FC236}">
                      <a16:creationId xmlns:a16="http://schemas.microsoft.com/office/drawing/2014/main" id="{2C879A17-8D7D-77B8-DD23-D4B4C4535B38}"/>
                    </a:ext>
                  </a:extLst>
                </p:cNvPr>
                <p:cNvPicPr/>
                <p:nvPr/>
              </p:nvPicPr>
              <p:blipFill>
                <a:blip r:embed="rId69"/>
                <a:stretch>
                  <a:fillRect/>
                </a:stretch>
              </p:blipFill>
              <p:spPr>
                <a:xfrm>
                  <a:off x="3258385" y="303219"/>
                  <a:ext cx="401760" cy="465840"/>
                </a:xfrm>
                <a:prstGeom prst="rect">
                  <a:avLst/>
                </a:prstGeom>
              </p:spPr>
            </p:pic>
          </mc:Fallback>
        </mc:AlternateContent>
      </p:grpSp>
    </p:spTree>
    <p:extLst>
      <p:ext uri="{BB962C8B-B14F-4D97-AF65-F5344CB8AC3E}">
        <p14:creationId xmlns:p14="http://schemas.microsoft.com/office/powerpoint/2010/main" val="178450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32:8-14</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לב:ח-יד</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683367"/>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95580" y="533865"/>
            <a:ext cx="8918682" cy="4909036"/>
          </a:xfrm>
          <a:prstGeom prst="rect">
            <a:avLst/>
          </a:prstGeom>
          <a:noFill/>
        </p:spPr>
        <p:txBody>
          <a:bodyPr wrap="square" rtlCol="0">
            <a:spAutoFit/>
          </a:bodyPr>
          <a:lstStyle/>
          <a:p>
            <a:pPr algn="r"/>
            <a:r>
              <a:rPr lang="he-IL" sz="4300" b="1">
                <a:solidFill>
                  <a:srgbClr val="FFFF00"/>
                </a:solidFill>
                <a:cs typeface="+mj-cs"/>
              </a:rPr>
              <a:t>ספר תהילים פרק עד</a:t>
            </a:r>
          </a:p>
          <a:p>
            <a:pPr algn="r"/>
            <a:r>
              <a:rPr lang="he-IL" sz="4300">
                <a:solidFill>
                  <a:srgbClr val="FFFF00"/>
                </a:solidFill>
                <a:cs typeface="+mj-cs"/>
              </a:rPr>
              <a:t>יח   זְכָר-זֹאת אוֹיֵב חֵרֵף | יְהֹוָה וְעַם-נָבָל נִאֲצוּ שְׁמֶךָ: </a:t>
            </a:r>
          </a:p>
          <a:p>
            <a:endParaRPr lang="en-US" sz="1200" b="1">
              <a:solidFill>
                <a:srgbClr val="FFC000"/>
              </a:solidFill>
              <a:cs typeface="+mj-cs"/>
            </a:endParaRPr>
          </a:p>
          <a:p>
            <a:r>
              <a:rPr lang="en-US" sz="4300" b="1">
                <a:solidFill>
                  <a:srgbClr val="FFC000"/>
                </a:solidFill>
                <a:cs typeface="+mj-cs"/>
              </a:rPr>
              <a:t>Tehillim / Psalm 74:18 </a:t>
            </a:r>
          </a:p>
          <a:p>
            <a:r>
              <a:rPr lang="en-US" sz="4300">
                <a:solidFill>
                  <a:srgbClr val="FFC000"/>
                </a:solidFill>
                <a:cs typeface="+mj-cs"/>
              </a:rPr>
              <a:t>74:18 Remember this, O Lord, how the enemy scoffs, and a foolish people reviles your name. (ESV)</a:t>
            </a:r>
            <a:endParaRPr lang="en-US" sz="43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33DFA6E-F736-6CB9-84E1-34AEF5AB5DE4}"/>
                  </a:ext>
                </a:extLst>
              </p14:cNvPr>
              <p14:cNvContentPartPr/>
              <p14:nvPr/>
            </p14:nvContentPartPr>
            <p14:xfrm>
              <a:off x="7030341" y="1931484"/>
              <a:ext cx="1561680" cy="74520"/>
            </p14:xfrm>
          </p:contentPart>
        </mc:Choice>
        <mc:Fallback xmlns="">
          <p:pic>
            <p:nvPicPr>
              <p:cNvPr id="2" name="Ink 1">
                <a:extLst>
                  <a:ext uri="{FF2B5EF4-FFF2-40B4-BE49-F238E27FC236}">
                    <a16:creationId xmlns:a16="http://schemas.microsoft.com/office/drawing/2014/main" id="{133DFA6E-F736-6CB9-84E1-34AEF5AB5DE4}"/>
                  </a:ext>
                </a:extLst>
              </p:cNvPr>
              <p:cNvPicPr/>
              <p:nvPr/>
            </p:nvPicPr>
            <p:blipFill>
              <a:blip r:embed="rId5"/>
              <a:stretch>
                <a:fillRect/>
              </a:stretch>
            </p:blipFill>
            <p:spPr>
              <a:xfrm>
                <a:off x="7012341" y="1913844"/>
                <a:ext cx="1597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D12D37D-AE84-2CF4-7121-A16E18D8B8C2}"/>
                  </a:ext>
                </a:extLst>
              </p14:cNvPr>
              <p14:cNvContentPartPr/>
              <p14:nvPr/>
            </p14:nvContentPartPr>
            <p14:xfrm>
              <a:off x="4064301" y="1874244"/>
              <a:ext cx="777240" cy="112680"/>
            </p14:xfrm>
          </p:contentPart>
        </mc:Choice>
        <mc:Fallback xmlns="">
          <p:pic>
            <p:nvPicPr>
              <p:cNvPr id="4" name="Ink 3">
                <a:extLst>
                  <a:ext uri="{FF2B5EF4-FFF2-40B4-BE49-F238E27FC236}">
                    <a16:creationId xmlns:a16="http://schemas.microsoft.com/office/drawing/2014/main" id="{7D12D37D-AE84-2CF4-7121-A16E18D8B8C2}"/>
                  </a:ext>
                </a:extLst>
              </p:cNvPr>
              <p:cNvPicPr/>
              <p:nvPr/>
            </p:nvPicPr>
            <p:blipFill>
              <a:blip r:embed="rId7"/>
              <a:stretch>
                <a:fillRect/>
              </a:stretch>
            </p:blipFill>
            <p:spPr>
              <a:xfrm>
                <a:off x="4046301" y="1856244"/>
                <a:ext cx="812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8F5BB98-92AC-318E-E713-9985A4E16FC4}"/>
                  </a:ext>
                </a:extLst>
              </p14:cNvPr>
              <p14:cNvContentPartPr/>
              <p14:nvPr/>
            </p14:nvContentPartPr>
            <p14:xfrm>
              <a:off x="6345261" y="4009044"/>
              <a:ext cx="736560" cy="41760"/>
            </p14:xfrm>
          </p:contentPart>
        </mc:Choice>
        <mc:Fallback xmlns="">
          <p:pic>
            <p:nvPicPr>
              <p:cNvPr id="5" name="Ink 4">
                <a:extLst>
                  <a:ext uri="{FF2B5EF4-FFF2-40B4-BE49-F238E27FC236}">
                    <a16:creationId xmlns:a16="http://schemas.microsoft.com/office/drawing/2014/main" id="{D8F5BB98-92AC-318E-E713-9985A4E16FC4}"/>
                  </a:ext>
                </a:extLst>
              </p:cNvPr>
              <p:cNvPicPr/>
              <p:nvPr/>
            </p:nvPicPr>
            <p:blipFill>
              <a:blip r:embed="rId9"/>
              <a:stretch>
                <a:fillRect/>
              </a:stretch>
            </p:blipFill>
            <p:spPr>
              <a:xfrm>
                <a:off x="6327621" y="3991404"/>
                <a:ext cx="772200" cy="77400"/>
              </a:xfrm>
              <a:prstGeom prst="rect">
                <a:avLst/>
              </a:prstGeom>
            </p:spPr>
          </p:pic>
        </mc:Fallback>
      </mc:AlternateContent>
      <p:grpSp>
        <p:nvGrpSpPr>
          <p:cNvPr id="11" name="Group 10">
            <a:extLst>
              <a:ext uri="{FF2B5EF4-FFF2-40B4-BE49-F238E27FC236}">
                <a16:creationId xmlns:a16="http://schemas.microsoft.com/office/drawing/2014/main" id="{7259F58C-A27A-B65F-D012-DED70CD40442}"/>
              </a:ext>
            </a:extLst>
          </p:cNvPr>
          <p:cNvGrpSpPr/>
          <p:nvPr/>
        </p:nvGrpSpPr>
        <p:grpSpPr>
          <a:xfrm>
            <a:off x="5274621" y="1922124"/>
            <a:ext cx="1643760" cy="84960"/>
            <a:chOff x="5274621" y="1922124"/>
            <a:chExt cx="1643760" cy="8496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6320F77-E7C0-E18C-894C-015995DB8922}"/>
                    </a:ext>
                  </a:extLst>
                </p14:cNvPr>
                <p14:cNvContentPartPr/>
                <p14:nvPr/>
              </p14:nvContentPartPr>
              <p14:xfrm>
                <a:off x="6371541" y="1922124"/>
                <a:ext cx="546840" cy="41040"/>
              </p14:xfrm>
            </p:contentPart>
          </mc:Choice>
          <mc:Fallback xmlns="">
            <p:pic>
              <p:nvPicPr>
                <p:cNvPr id="7" name="Ink 6">
                  <a:extLst>
                    <a:ext uri="{FF2B5EF4-FFF2-40B4-BE49-F238E27FC236}">
                      <a16:creationId xmlns:a16="http://schemas.microsoft.com/office/drawing/2014/main" id="{16320F77-E7C0-E18C-894C-015995DB8922}"/>
                    </a:ext>
                  </a:extLst>
                </p:cNvPr>
                <p:cNvPicPr/>
                <p:nvPr/>
              </p:nvPicPr>
              <p:blipFill>
                <a:blip r:embed="rId11"/>
                <a:stretch>
                  <a:fillRect/>
                </a:stretch>
              </p:blipFill>
              <p:spPr>
                <a:xfrm>
                  <a:off x="6353901" y="1904484"/>
                  <a:ext cx="582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71DF7A3-D05C-B061-A3D8-424568CBC3CC}"/>
                    </a:ext>
                  </a:extLst>
                </p14:cNvPr>
                <p14:cNvContentPartPr/>
                <p14:nvPr/>
              </p14:nvContentPartPr>
              <p14:xfrm>
                <a:off x="5274621" y="1962444"/>
                <a:ext cx="699840" cy="44640"/>
              </p14:xfrm>
            </p:contentPart>
          </mc:Choice>
          <mc:Fallback xmlns="">
            <p:pic>
              <p:nvPicPr>
                <p:cNvPr id="9" name="Ink 8">
                  <a:extLst>
                    <a:ext uri="{FF2B5EF4-FFF2-40B4-BE49-F238E27FC236}">
                      <a16:creationId xmlns:a16="http://schemas.microsoft.com/office/drawing/2014/main" id="{071DF7A3-D05C-B061-A3D8-424568CBC3CC}"/>
                    </a:ext>
                  </a:extLst>
                </p:cNvPr>
                <p:cNvPicPr/>
                <p:nvPr/>
              </p:nvPicPr>
              <p:blipFill>
                <a:blip r:embed="rId13"/>
                <a:stretch>
                  <a:fillRect/>
                </a:stretch>
              </p:blipFill>
              <p:spPr>
                <a:xfrm>
                  <a:off x="5256621" y="1944444"/>
                  <a:ext cx="73548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9793890-6DA1-1527-C932-31CA4390E870}"/>
                  </a:ext>
                </a:extLst>
              </p14:cNvPr>
              <p14:cNvContentPartPr/>
              <p14:nvPr/>
            </p14:nvContentPartPr>
            <p14:xfrm>
              <a:off x="2485341" y="1968924"/>
              <a:ext cx="1402920" cy="107640"/>
            </p14:xfrm>
          </p:contentPart>
        </mc:Choice>
        <mc:Fallback xmlns="">
          <p:pic>
            <p:nvPicPr>
              <p:cNvPr id="12" name="Ink 11">
                <a:extLst>
                  <a:ext uri="{FF2B5EF4-FFF2-40B4-BE49-F238E27FC236}">
                    <a16:creationId xmlns:a16="http://schemas.microsoft.com/office/drawing/2014/main" id="{F9793890-6DA1-1527-C932-31CA4390E870}"/>
                  </a:ext>
                </a:extLst>
              </p:cNvPr>
              <p:cNvPicPr/>
              <p:nvPr/>
            </p:nvPicPr>
            <p:blipFill>
              <a:blip r:embed="rId15"/>
              <a:stretch>
                <a:fillRect/>
              </a:stretch>
            </p:blipFill>
            <p:spPr>
              <a:xfrm>
                <a:off x="2467701" y="1950924"/>
                <a:ext cx="1438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C451B3E-DB5B-4D6B-9A48-CFBCD7F6D33B}"/>
                  </a:ext>
                </a:extLst>
              </p14:cNvPr>
              <p14:cNvContentPartPr/>
              <p14:nvPr/>
            </p14:nvContentPartPr>
            <p14:xfrm>
              <a:off x="1433781" y="1918524"/>
              <a:ext cx="727920" cy="148320"/>
            </p14:xfrm>
          </p:contentPart>
        </mc:Choice>
        <mc:Fallback xmlns="">
          <p:pic>
            <p:nvPicPr>
              <p:cNvPr id="13" name="Ink 12">
                <a:extLst>
                  <a:ext uri="{FF2B5EF4-FFF2-40B4-BE49-F238E27FC236}">
                    <a16:creationId xmlns:a16="http://schemas.microsoft.com/office/drawing/2014/main" id="{8C451B3E-DB5B-4D6B-9A48-CFBCD7F6D33B}"/>
                  </a:ext>
                </a:extLst>
              </p:cNvPr>
              <p:cNvPicPr/>
              <p:nvPr/>
            </p:nvPicPr>
            <p:blipFill>
              <a:blip r:embed="rId17"/>
              <a:stretch>
                <a:fillRect/>
              </a:stretch>
            </p:blipFill>
            <p:spPr>
              <a:xfrm>
                <a:off x="1415781" y="1900524"/>
                <a:ext cx="763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A4DA498-7DD9-4E93-07F7-CD5DBF7DD5C3}"/>
                  </a:ext>
                </a:extLst>
              </p14:cNvPr>
              <p14:cNvContentPartPr/>
              <p14:nvPr/>
            </p14:nvContentPartPr>
            <p14:xfrm>
              <a:off x="8646381" y="2615124"/>
              <a:ext cx="813600" cy="93600"/>
            </p14:xfrm>
          </p:contentPart>
        </mc:Choice>
        <mc:Fallback xmlns="">
          <p:pic>
            <p:nvPicPr>
              <p:cNvPr id="14" name="Ink 13">
                <a:extLst>
                  <a:ext uri="{FF2B5EF4-FFF2-40B4-BE49-F238E27FC236}">
                    <a16:creationId xmlns:a16="http://schemas.microsoft.com/office/drawing/2014/main" id="{7A4DA498-7DD9-4E93-07F7-CD5DBF7DD5C3}"/>
                  </a:ext>
                </a:extLst>
              </p:cNvPr>
              <p:cNvPicPr/>
              <p:nvPr/>
            </p:nvPicPr>
            <p:blipFill>
              <a:blip r:embed="rId19"/>
              <a:stretch>
                <a:fillRect/>
              </a:stretch>
            </p:blipFill>
            <p:spPr>
              <a:xfrm>
                <a:off x="8628381" y="2597124"/>
                <a:ext cx="8492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B0D097D-67C9-A707-025A-6DA5A90D5459}"/>
                  </a:ext>
                </a:extLst>
              </p14:cNvPr>
              <p14:cNvContentPartPr/>
              <p14:nvPr/>
            </p14:nvContentPartPr>
            <p14:xfrm>
              <a:off x="2227581" y="1237764"/>
              <a:ext cx="1777320" cy="758520"/>
            </p14:xfrm>
          </p:contentPart>
        </mc:Choice>
        <mc:Fallback xmlns="">
          <p:pic>
            <p:nvPicPr>
              <p:cNvPr id="15" name="Ink 14">
                <a:extLst>
                  <a:ext uri="{FF2B5EF4-FFF2-40B4-BE49-F238E27FC236}">
                    <a16:creationId xmlns:a16="http://schemas.microsoft.com/office/drawing/2014/main" id="{BB0D097D-67C9-A707-025A-6DA5A90D5459}"/>
                  </a:ext>
                </a:extLst>
              </p:cNvPr>
              <p:cNvPicPr/>
              <p:nvPr/>
            </p:nvPicPr>
            <p:blipFill>
              <a:blip r:embed="rId21"/>
              <a:stretch>
                <a:fillRect/>
              </a:stretch>
            </p:blipFill>
            <p:spPr>
              <a:xfrm>
                <a:off x="2209941" y="1219764"/>
                <a:ext cx="1812960" cy="79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236129B2-3BCB-5703-B9EE-658A71B9D5B9}"/>
                  </a:ext>
                </a:extLst>
              </p14:cNvPr>
              <p14:cNvContentPartPr/>
              <p14:nvPr/>
            </p14:nvContentPartPr>
            <p14:xfrm>
              <a:off x="1319301" y="1243524"/>
              <a:ext cx="1045800" cy="788040"/>
            </p14:xfrm>
          </p:contentPart>
        </mc:Choice>
        <mc:Fallback xmlns="">
          <p:pic>
            <p:nvPicPr>
              <p:cNvPr id="16" name="Ink 15">
                <a:extLst>
                  <a:ext uri="{FF2B5EF4-FFF2-40B4-BE49-F238E27FC236}">
                    <a16:creationId xmlns:a16="http://schemas.microsoft.com/office/drawing/2014/main" id="{236129B2-3BCB-5703-B9EE-658A71B9D5B9}"/>
                  </a:ext>
                </a:extLst>
              </p:cNvPr>
              <p:cNvPicPr/>
              <p:nvPr/>
            </p:nvPicPr>
            <p:blipFill>
              <a:blip r:embed="rId23"/>
              <a:stretch>
                <a:fillRect/>
              </a:stretch>
            </p:blipFill>
            <p:spPr>
              <a:xfrm>
                <a:off x="1301661" y="1225884"/>
                <a:ext cx="108144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F44A7971-072E-6530-425B-CF1CCAB13F47}"/>
                  </a:ext>
                </a:extLst>
              </p14:cNvPr>
              <p14:cNvContentPartPr/>
              <p14:nvPr/>
            </p14:nvContentPartPr>
            <p14:xfrm>
              <a:off x="8258661" y="1949124"/>
              <a:ext cx="1451520" cy="757440"/>
            </p14:xfrm>
          </p:contentPart>
        </mc:Choice>
        <mc:Fallback xmlns="">
          <p:pic>
            <p:nvPicPr>
              <p:cNvPr id="17" name="Ink 16">
                <a:extLst>
                  <a:ext uri="{FF2B5EF4-FFF2-40B4-BE49-F238E27FC236}">
                    <a16:creationId xmlns:a16="http://schemas.microsoft.com/office/drawing/2014/main" id="{F44A7971-072E-6530-425B-CF1CCAB13F47}"/>
                  </a:ext>
                </a:extLst>
              </p:cNvPr>
              <p:cNvPicPr/>
              <p:nvPr/>
            </p:nvPicPr>
            <p:blipFill>
              <a:blip r:embed="rId25"/>
              <a:stretch>
                <a:fillRect/>
              </a:stretch>
            </p:blipFill>
            <p:spPr>
              <a:xfrm>
                <a:off x="8240661" y="1931484"/>
                <a:ext cx="1487160" cy="7930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683367"/>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95580" y="533865"/>
            <a:ext cx="8918682" cy="4832092"/>
          </a:xfrm>
          <a:prstGeom prst="rect">
            <a:avLst/>
          </a:prstGeom>
          <a:noFill/>
        </p:spPr>
        <p:txBody>
          <a:bodyPr wrap="square" rtlCol="0">
            <a:spAutoFit/>
          </a:bodyPr>
          <a:lstStyle/>
          <a:p>
            <a:r>
              <a:rPr lang="en-US" sz="2800" b="1">
                <a:solidFill>
                  <a:srgbClr val="FFC000"/>
                </a:solidFill>
                <a:cs typeface="+mj-cs"/>
              </a:rPr>
              <a:t>1 Corinthians 5:7–8  </a:t>
            </a:r>
          </a:p>
          <a:p>
            <a:r>
              <a:rPr lang="en-US" sz="2800">
                <a:solidFill>
                  <a:srgbClr val="FFC000"/>
                </a:solidFill>
                <a:cs typeface="+mj-cs"/>
              </a:rPr>
              <a:t>5:7 Purge out therefore the old leaven, that ye may be a new lump, as ye are unleavened. For even Christ our passover is sacrificed for us: 5:8 Therefore let us keep the feast, not with old leaven, neither with the leaven of malice and wickedness; but with the unleavened bread of sincerity and truth. (KJV </a:t>
            </a:r>
            <a:r>
              <a:rPr lang="en-US" sz="2800">
                <a:solidFill>
                  <a:srgbClr val="00B0F0"/>
                </a:solidFill>
                <a:cs typeface="+mj-cs"/>
              </a:rPr>
              <a:t>7 </a:t>
            </a:r>
            <a:r>
              <a:rPr lang="el-GR" sz="2800">
                <a:solidFill>
                  <a:srgbClr val="00B0F0"/>
                </a:solidFill>
                <a:cs typeface="+mj-cs"/>
              </a:rPr>
              <a:t>ἐκκαθάρατε ⸆ τὴν παλαιὰν ζύμην, ἵνα ἦτε νέον φύραμα,* καθώς ἐστε ἄζυμοι· καὶ γὰρ τὸ πάσχα ἡμῶν ⸇ ἐτύθη Χριστός. 8 ὥστε ἑορτάζωμεν μὴ ἐν ζύμῃ παλαιᾷ ⸀μηδὲ ἐν ζύμῃ κακίας καὶ ⸁πονηρίας ἀλλʼ ἐν ἀζύμοις εἰλικρινείας καὶ ἀληθείας.</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0039576-8F5D-E744-162A-F92388316456}"/>
                  </a:ext>
                </a:extLst>
              </p14:cNvPr>
              <p14:cNvContentPartPr/>
              <p14:nvPr/>
            </p14:nvContentPartPr>
            <p14:xfrm>
              <a:off x="1330461" y="1355124"/>
              <a:ext cx="4637160" cy="136080"/>
            </p14:xfrm>
          </p:contentPart>
        </mc:Choice>
        <mc:Fallback xmlns="">
          <p:pic>
            <p:nvPicPr>
              <p:cNvPr id="2" name="Ink 1">
                <a:extLst>
                  <a:ext uri="{FF2B5EF4-FFF2-40B4-BE49-F238E27FC236}">
                    <a16:creationId xmlns:a16="http://schemas.microsoft.com/office/drawing/2014/main" id="{80039576-8F5D-E744-162A-F92388316456}"/>
                  </a:ext>
                </a:extLst>
              </p:cNvPr>
              <p:cNvPicPr/>
              <p:nvPr/>
            </p:nvPicPr>
            <p:blipFill>
              <a:blip r:embed="rId5"/>
              <a:stretch>
                <a:fillRect/>
              </a:stretch>
            </p:blipFill>
            <p:spPr>
              <a:xfrm>
                <a:off x="1312461" y="1337124"/>
                <a:ext cx="4672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33C9AF8-F775-7A87-2D66-ECA06F960B67}"/>
                  </a:ext>
                </a:extLst>
              </p14:cNvPr>
              <p14:cNvContentPartPr/>
              <p14:nvPr/>
            </p14:nvContentPartPr>
            <p14:xfrm>
              <a:off x="6708861" y="1424244"/>
              <a:ext cx="1771200" cy="50760"/>
            </p14:xfrm>
          </p:contentPart>
        </mc:Choice>
        <mc:Fallback xmlns="">
          <p:pic>
            <p:nvPicPr>
              <p:cNvPr id="4" name="Ink 3">
                <a:extLst>
                  <a:ext uri="{FF2B5EF4-FFF2-40B4-BE49-F238E27FC236}">
                    <a16:creationId xmlns:a16="http://schemas.microsoft.com/office/drawing/2014/main" id="{B33C9AF8-F775-7A87-2D66-ECA06F960B67}"/>
                  </a:ext>
                </a:extLst>
              </p:cNvPr>
              <p:cNvPicPr/>
              <p:nvPr/>
            </p:nvPicPr>
            <p:blipFill>
              <a:blip r:embed="rId7"/>
              <a:stretch>
                <a:fillRect/>
              </a:stretch>
            </p:blipFill>
            <p:spPr>
              <a:xfrm>
                <a:off x="6690861" y="1406604"/>
                <a:ext cx="1806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BE23108-3128-A418-A925-1CDF660A1186}"/>
                  </a:ext>
                </a:extLst>
              </p14:cNvPr>
              <p14:cNvContentPartPr/>
              <p14:nvPr/>
            </p14:nvContentPartPr>
            <p14:xfrm>
              <a:off x="854901" y="1828884"/>
              <a:ext cx="4198680" cy="102240"/>
            </p14:xfrm>
          </p:contentPart>
        </mc:Choice>
        <mc:Fallback xmlns="">
          <p:pic>
            <p:nvPicPr>
              <p:cNvPr id="5" name="Ink 4">
                <a:extLst>
                  <a:ext uri="{FF2B5EF4-FFF2-40B4-BE49-F238E27FC236}">
                    <a16:creationId xmlns:a16="http://schemas.microsoft.com/office/drawing/2014/main" id="{5BE23108-3128-A418-A925-1CDF660A1186}"/>
                  </a:ext>
                </a:extLst>
              </p:cNvPr>
              <p:cNvPicPr/>
              <p:nvPr/>
            </p:nvPicPr>
            <p:blipFill>
              <a:blip r:embed="rId9"/>
              <a:stretch>
                <a:fillRect/>
              </a:stretch>
            </p:blipFill>
            <p:spPr>
              <a:xfrm>
                <a:off x="836901" y="1811244"/>
                <a:ext cx="4234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A530154-3470-83C2-A615-C619921CB152}"/>
                  </a:ext>
                </a:extLst>
              </p14:cNvPr>
              <p14:cNvContentPartPr/>
              <p14:nvPr/>
            </p14:nvContentPartPr>
            <p14:xfrm>
              <a:off x="5673861" y="1816284"/>
              <a:ext cx="2144880" cy="74520"/>
            </p14:xfrm>
          </p:contentPart>
        </mc:Choice>
        <mc:Fallback xmlns="">
          <p:pic>
            <p:nvPicPr>
              <p:cNvPr id="7" name="Ink 6">
                <a:extLst>
                  <a:ext uri="{FF2B5EF4-FFF2-40B4-BE49-F238E27FC236}">
                    <a16:creationId xmlns:a16="http://schemas.microsoft.com/office/drawing/2014/main" id="{2A530154-3470-83C2-A615-C619921CB152}"/>
                  </a:ext>
                </a:extLst>
              </p:cNvPr>
              <p:cNvPicPr/>
              <p:nvPr/>
            </p:nvPicPr>
            <p:blipFill>
              <a:blip r:embed="rId11"/>
              <a:stretch>
                <a:fillRect/>
              </a:stretch>
            </p:blipFill>
            <p:spPr>
              <a:xfrm>
                <a:off x="5656221" y="1798284"/>
                <a:ext cx="2180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8A7642B3-D30C-CF44-A25C-9D60B848ADA0}"/>
                  </a:ext>
                </a:extLst>
              </p14:cNvPr>
              <p14:cNvContentPartPr/>
              <p14:nvPr/>
            </p14:nvContentPartPr>
            <p14:xfrm>
              <a:off x="815301" y="2292924"/>
              <a:ext cx="3741480" cy="60480"/>
            </p14:xfrm>
          </p:contentPart>
        </mc:Choice>
        <mc:Fallback xmlns="">
          <p:pic>
            <p:nvPicPr>
              <p:cNvPr id="9" name="Ink 8">
                <a:extLst>
                  <a:ext uri="{FF2B5EF4-FFF2-40B4-BE49-F238E27FC236}">
                    <a16:creationId xmlns:a16="http://schemas.microsoft.com/office/drawing/2014/main" id="{8A7642B3-D30C-CF44-A25C-9D60B848ADA0}"/>
                  </a:ext>
                </a:extLst>
              </p:cNvPr>
              <p:cNvPicPr/>
              <p:nvPr/>
            </p:nvPicPr>
            <p:blipFill>
              <a:blip r:embed="rId13"/>
              <a:stretch>
                <a:fillRect/>
              </a:stretch>
            </p:blipFill>
            <p:spPr>
              <a:xfrm>
                <a:off x="797661" y="2275284"/>
                <a:ext cx="3777120" cy="96120"/>
              </a:xfrm>
              <a:prstGeom prst="rect">
                <a:avLst/>
              </a:prstGeom>
            </p:spPr>
          </p:pic>
        </mc:Fallback>
      </mc:AlternateContent>
      <p:grpSp>
        <p:nvGrpSpPr>
          <p:cNvPr id="14" name="Group 13">
            <a:extLst>
              <a:ext uri="{FF2B5EF4-FFF2-40B4-BE49-F238E27FC236}">
                <a16:creationId xmlns:a16="http://schemas.microsoft.com/office/drawing/2014/main" id="{FE123134-493F-E471-19A9-2F06EA490B78}"/>
              </a:ext>
            </a:extLst>
          </p:cNvPr>
          <p:cNvGrpSpPr/>
          <p:nvPr/>
        </p:nvGrpSpPr>
        <p:grpSpPr>
          <a:xfrm>
            <a:off x="1670301" y="2670924"/>
            <a:ext cx="7286400" cy="93240"/>
            <a:chOff x="1670301" y="2670924"/>
            <a:chExt cx="7286400" cy="9324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640EC30-C469-DEE9-7B8A-8C47BFE3DB70}"/>
                    </a:ext>
                  </a:extLst>
                </p14:cNvPr>
                <p14:cNvContentPartPr/>
                <p14:nvPr/>
              </p14:nvContentPartPr>
              <p14:xfrm>
                <a:off x="1670301" y="2670924"/>
                <a:ext cx="2378880" cy="73440"/>
              </p14:xfrm>
            </p:contentPart>
          </mc:Choice>
          <mc:Fallback xmlns="">
            <p:pic>
              <p:nvPicPr>
                <p:cNvPr id="11" name="Ink 10">
                  <a:extLst>
                    <a:ext uri="{FF2B5EF4-FFF2-40B4-BE49-F238E27FC236}">
                      <a16:creationId xmlns:a16="http://schemas.microsoft.com/office/drawing/2014/main" id="{7640EC30-C469-DEE9-7B8A-8C47BFE3DB70}"/>
                    </a:ext>
                  </a:extLst>
                </p:cNvPr>
                <p:cNvPicPr/>
                <p:nvPr/>
              </p:nvPicPr>
              <p:blipFill>
                <a:blip r:embed="rId15"/>
                <a:stretch>
                  <a:fillRect/>
                </a:stretch>
              </p:blipFill>
              <p:spPr>
                <a:xfrm>
                  <a:off x="1652301" y="2652924"/>
                  <a:ext cx="241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D2CC689-C7EE-9231-6C4A-020A2EA1D4ED}"/>
                    </a:ext>
                  </a:extLst>
                </p14:cNvPr>
                <p14:cNvContentPartPr/>
                <p14:nvPr/>
              </p14:nvContentPartPr>
              <p14:xfrm>
                <a:off x="6158781" y="2691804"/>
                <a:ext cx="2797920" cy="72360"/>
              </p14:xfrm>
            </p:contentPart>
          </mc:Choice>
          <mc:Fallback xmlns="">
            <p:pic>
              <p:nvPicPr>
                <p:cNvPr id="12" name="Ink 11">
                  <a:extLst>
                    <a:ext uri="{FF2B5EF4-FFF2-40B4-BE49-F238E27FC236}">
                      <a16:creationId xmlns:a16="http://schemas.microsoft.com/office/drawing/2014/main" id="{3D2CC689-C7EE-9231-6C4A-020A2EA1D4ED}"/>
                    </a:ext>
                  </a:extLst>
                </p:cNvPr>
                <p:cNvPicPr/>
                <p:nvPr/>
              </p:nvPicPr>
              <p:blipFill>
                <a:blip r:embed="rId17"/>
                <a:stretch>
                  <a:fillRect/>
                </a:stretch>
              </p:blipFill>
              <p:spPr>
                <a:xfrm>
                  <a:off x="6141141" y="2674164"/>
                  <a:ext cx="2833560" cy="108000"/>
                </a:xfrm>
                <a:prstGeom prst="rect">
                  <a:avLst/>
                </a:prstGeom>
              </p:spPr>
            </p:pic>
          </mc:Fallback>
        </mc:AlternateContent>
      </p:grpSp>
      <p:grpSp>
        <p:nvGrpSpPr>
          <p:cNvPr id="17" name="Group 16">
            <a:extLst>
              <a:ext uri="{FF2B5EF4-FFF2-40B4-BE49-F238E27FC236}">
                <a16:creationId xmlns:a16="http://schemas.microsoft.com/office/drawing/2014/main" id="{91501473-6EA8-96F1-BDA0-232605AD4BC8}"/>
              </a:ext>
            </a:extLst>
          </p:cNvPr>
          <p:cNvGrpSpPr/>
          <p:nvPr/>
        </p:nvGrpSpPr>
        <p:grpSpPr>
          <a:xfrm>
            <a:off x="913941" y="3027684"/>
            <a:ext cx="8229240" cy="171360"/>
            <a:chOff x="913941" y="3027684"/>
            <a:chExt cx="8229240" cy="171360"/>
          </a:xfrm>
        </p:grpSpPr>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15206633-AACC-D796-41ED-9C22652906B4}"/>
                    </a:ext>
                  </a:extLst>
                </p14:cNvPr>
                <p14:cNvContentPartPr/>
                <p14:nvPr/>
              </p14:nvContentPartPr>
              <p14:xfrm>
                <a:off x="913941" y="3027684"/>
                <a:ext cx="1734840" cy="112320"/>
              </p14:xfrm>
            </p:contentPart>
          </mc:Choice>
          <mc:Fallback xmlns="">
            <p:pic>
              <p:nvPicPr>
                <p:cNvPr id="13" name="Ink 12">
                  <a:extLst>
                    <a:ext uri="{FF2B5EF4-FFF2-40B4-BE49-F238E27FC236}">
                      <a16:creationId xmlns:a16="http://schemas.microsoft.com/office/drawing/2014/main" id="{15206633-AACC-D796-41ED-9C22652906B4}"/>
                    </a:ext>
                  </a:extLst>
                </p:cNvPr>
                <p:cNvPicPr/>
                <p:nvPr/>
              </p:nvPicPr>
              <p:blipFill>
                <a:blip r:embed="rId19"/>
                <a:stretch>
                  <a:fillRect/>
                </a:stretch>
              </p:blipFill>
              <p:spPr>
                <a:xfrm>
                  <a:off x="895941" y="3010044"/>
                  <a:ext cx="1770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EE36D90-4FD0-48C0-CC53-D2D4B20AAFF7}"/>
                    </a:ext>
                  </a:extLst>
                </p14:cNvPr>
                <p14:cNvContentPartPr/>
                <p14:nvPr/>
              </p14:nvContentPartPr>
              <p14:xfrm>
                <a:off x="3672261" y="3083844"/>
                <a:ext cx="5470920" cy="115200"/>
              </p14:xfrm>
            </p:contentPart>
          </mc:Choice>
          <mc:Fallback xmlns="">
            <p:pic>
              <p:nvPicPr>
                <p:cNvPr id="15" name="Ink 14">
                  <a:extLst>
                    <a:ext uri="{FF2B5EF4-FFF2-40B4-BE49-F238E27FC236}">
                      <a16:creationId xmlns:a16="http://schemas.microsoft.com/office/drawing/2014/main" id="{1EE36D90-4FD0-48C0-CC53-D2D4B20AAFF7}"/>
                    </a:ext>
                  </a:extLst>
                </p:cNvPr>
                <p:cNvPicPr/>
                <p:nvPr/>
              </p:nvPicPr>
              <p:blipFill>
                <a:blip r:embed="rId21"/>
                <a:stretch>
                  <a:fillRect/>
                </a:stretch>
              </p:blipFill>
              <p:spPr>
                <a:xfrm>
                  <a:off x="3654261" y="3066204"/>
                  <a:ext cx="550656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372AB901-6576-1F1C-B435-DB4896AF2714}"/>
                  </a:ext>
                </a:extLst>
              </p14:cNvPr>
              <p14:cNvContentPartPr/>
              <p14:nvPr/>
            </p14:nvContentPartPr>
            <p14:xfrm>
              <a:off x="751581" y="3525924"/>
              <a:ext cx="988200" cy="124200"/>
            </p14:xfrm>
          </p:contentPart>
        </mc:Choice>
        <mc:Fallback xmlns="">
          <p:pic>
            <p:nvPicPr>
              <p:cNvPr id="16" name="Ink 15">
                <a:extLst>
                  <a:ext uri="{FF2B5EF4-FFF2-40B4-BE49-F238E27FC236}">
                    <a16:creationId xmlns:a16="http://schemas.microsoft.com/office/drawing/2014/main" id="{372AB901-6576-1F1C-B435-DB4896AF2714}"/>
                  </a:ext>
                </a:extLst>
              </p:cNvPr>
              <p:cNvPicPr/>
              <p:nvPr/>
            </p:nvPicPr>
            <p:blipFill>
              <a:blip r:embed="rId23"/>
              <a:stretch>
                <a:fillRect/>
              </a:stretch>
            </p:blipFill>
            <p:spPr>
              <a:xfrm>
                <a:off x="733581" y="3507924"/>
                <a:ext cx="1023840" cy="159840"/>
              </a:xfrm>
              <a:prstGeom prst="rect">
                <a:avLst/>
              </a:prstGeom>
            </p:spPr>
          </p:pic>
        </mc:Fallback>
      </mc:AlternateContent>
    </p:spTree>
    <p:extLst>
      <p:ext uri="{BB962C8B-B14F-4D97-AF65-F5344CB8AC3E}">
        <p14:creationId xmlns:p14="http://schemas.microsoft.com/office/powerpoint/2010/main" val="114280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3914733" y="2130508"/>
            <a:ext cx="4168200" cy="1754326"/>
          </a:xfrm>
          <a:prstGeom prst="rect">
            <a:avLst/>
          </a:prstGeom>
          <a:noFill/>
        </p:spPr>
        <p:txBody>
          <a:bodyPr wrap="square">
            <a:spAutoFit/>
          </a:bodyPr>
          <a:lstStyle/>
          <a:p>
            <a:pPr algn="ctr"/>
            <a:r>
              <a:rPr lang="he-IL" sz="3600" b="1">
                <a:solidFill>
                  <a:schemeClr val="bg1"/>
                </a:solidFill>
                <a:cs typeface="+mj-cs"/>
              </a:rPr>
              <a:t>ספר 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389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68336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834" y="146701"/>
            <a:ext cx="9483278" cy="5432256"/>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לב</a:t>
            </a:r>
            <a:endParaRPr lang="he-IL" sz="4300" b="1" dirty="0">
              <a:solidFill>
                <a:srgbClr val="FFFF00"/>
              </a:solidFill>
              <a:cs typeface="+mj-cs"/>
            </a:endParaRPr>
          </a:p>
          <a:p>
            <a:pPr algn="r"/>
            <a:r>
              <a:rPr lang="he-IL" sz="3800">
                <a:solidFill>
                  <a:srgbClr val="FFFF00"/>
                </a:solidFill>
                <a:cs typeface="+mj-cs"/>
              </a:rPr>
              <a:t>﻿ח   וְנָדִיב נְדִיבוֹת יָעָץ וְהוּא עַל-נְדִיבוֹת יָקוּם: </a:t>
            </a:r>
            <a:r>
              <a:rPr lang="he-IL" sz="3800">
                <a:solidFill>
                  <a:srgbClr val="FFC000"/>
                </a:solidFill>
                <a:cs typeface="+mj-cs"/>
              </a:rPr>
              <a:t>ט   נָשִׁים שַׁאֲנַנּוֹת קֹמְנָה שְׁמַעְנָה קוֹלִי בָּנוֹת בֹּטְחוֹת הַאְזֵנָּה אִמְרָתִי: י   יָמִים עַל-שָׁנָה תִּרְגַּזְנָה בֹּטְחוֹת כִּי כָּלָה בָצִיר אֹסֶף בְּלִי יָבוֹא: </a:t>
            </a:r>
            <a:r>
              <a:rPr lang="he-IL" sz="3800">
                <a:solidFill>
                  <a:srgbClr val="92D050"/>
                </a:solidFill>
                <a:cs typeface="+mj-cs"/>
              </a:rPr>
              <a:t>יא   חִרְדוּ שַׁאֲנַנּוֹת רְגָזָה בֹּטְחוֹת פְּשֹׁטָה וְעֹרָה וַחֲגוֹרָה עַל-חֲלָצָיִם: יב   עַל-שָׁדַיִם סֹפְדִים עַל-שְֹדֵי-חֶמֶד עַל-גֶּפֶן פֹּרִיָּה: יג   עַל אַדְמַת עַמִּי קוֹץ שָׁמִיר תַּעֲלֶה כִּי עַל-כָּל-בָּתֵּי מָשֹוֹשֹ קִרְיָה עַלִּיזָה: </a:t>
            </a:r>
            <a:r>
              <a:rPr lang="he-IL" sz="3800">
                <a:solidFill>
                  <a:srgbClr val="00B0F0"/>
                </a:solidFill>
                <a:cs typeface="+mj-cs"/>
              </a:rPr>
              <a:t>יד   כִּי-אַרְמוֹן נֻטָּשׁ הֲמוֹן עִיר עֻזָּב עֹפֶל וָבַחַן הָיָה בְעַד מְעָרוֹת עַד-עוֹלָם מְשֹוֹשֹ פְּרָאִים מִרְעֵה עֲדָרִים:</a:t>
            </a:r>
            <a:endParaRPr lang="he-IL" sz="38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C71A5156-C22E-7A22-38BE-870EA0CC62D4}"/>
                  </a:ext>
                </a:extLst>
              </p14:cNvPr>
              <p14:cNvContentPartPr/>
              <p14:nvPr/>
            </p14:nvContentPartPr>
            <p14:xfrm>
              <a:off x="9258741" y="1386804"/>
              <a:ext cx="372960" cy="72720"/>
            </p14:xfrm>
          </p:contentPart>
        </mc:Choice>
        <mc:Fallback xmlns="">
          <p:pic>
            <p:nvPicPr>
              <p:cNvPr id="11" name="Ink 10">
                <a:extLst>
                  <a:ext uri="{FF2B5EF4-FFF2-40B4-BE49-F238E27FC236}">
                    <a16:creationId xmlns:a16="http://schemas.microsoft.com/office/drawing/2014/main" id="{C71A5156-C22E-7A22-38BE-870EA0CC62D4}"/>
                  </a:ext>
                </a:extLst>
              </p:cNvPr>
              <p:cNvPicPr/>
              <p:nvPr/>
            </p:nvPicPr>
            <p:blipFill>
              <a:blip r:embed="rId5"/>
              <a:stretch>
                <a:fillRect/>
              </a:stretch>
            </p:blipFill>
            <p:spPr>
              <a:xfrm>
                <a:off x="9241101" y="1368804"/>
                <a:ext cx="408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E17479A5-CAA3-D9D7-AFBC-D52A12DB9D40}"/>
                  </a:ext>
                </a:extLst>
              </p14:cNvPr>
              <p14:cNvContentPartPr/>
              <p14:nvPr/>
            </p14:nvContentPartPr>
            <p14:xfrm>
              <a:off x="7087581" y="4850004"/>
              <a:ext cx="320400" cy="48240"/>
            </p14:xfrm>
          </p:contentPart>
        </mc:Choice>
        <mc:Fallback xmlns="">
          <p:pic>
            <p:nvPicPr>
              <p:cNvPr id="12" name="Ink 11">
                <a:extLst>
                  <a:ext uri="{FF2B5EF4-FFF2-40B4-BE49-F238E27FC236}">
                    <a16:creationId xmlns:a16="http://schemas.microsoft.com/office/drawing/2014/main" id="{E17479A5-CAA3-D9D7-AFBC-D52A12DB9D40}"/>
                  </a:ext>
                </a:extLst>
              </p:cNvPr>
              <p:cNvPicPr/>
              <p:nvPr/>
            </p:nvPicPr>
            <p:blipFill>
              <a:blip r:embed="rId7"/>
              <a:stretch>
                <a:fillRect/>
              </a:stretch>
            </p:blipFill>
            <p:spPr>
              <a:xfrm>
                <a:off x="7069581" y="4832004"/>
                <a:ext cx="356040" cy="83880"/>
              </a:xfrm>
              <a:prstGeom prst="rect">
                <a:avLst/>
              </a:prstGeom>
            </p:spPr>
          </p:pic>
        </mc:Fallback>
      </mc:AlternateContent>
      <p:grpSp>
        <p:nvGrpSpPr>
          <p:cNvPr id="24" name="Group 23">
            <a:extLst>
              <a:ext uri="{FF2B5EF4-FFF2-40B4-BE49-F238E27FC236}">
                <a16:creationId xmlns:a16="http://schemas.microsoft.com/office/drawing/2014/main" id="{4986FDFC-927A-0EAC-B197-EAEC340281C9}"/>
              </a:ext>
            </a:extLst>
          </p:cNvPr>
          <p:cNvGrpSpPr/>
          <p:nvPr/>
        </p:nvGrpSpPr>
        <p:grpSpPr>
          <a:xfrm>
            <a:off x="2530701" y="799284"/>
            <a:ext cx="6932520" cy="759600"/>
            <a:chOff x="2530701" y="799284"/>
            <a:chExt cx="6932520" cy="759600"/>
          </a:xfrm>
        </p:grpSpPr>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8A2FDF27-9997-6830-0888-DBB92DF309FE}"/>
                    </a:ext>
                  </a:extLst>
                </p14:cNvPr>
                <p14:cNvContentPartPr/>
                <p14:nvPr/>
              </p14:nvContentPartPr>
              <p14:xfrm>
                <a:off x="9358461" y="840684"/>
                <a:ext cx="25200" cy="39240"/>
              </p14:xfrm>
            </p:contentPart>
          </mc:Choice>
          <mc:Fallback xmlns="">
            <p:pic>
              <p:nvPicPr>
                <p:cNvPr id="2" name="Ink 1">
                  <a:extLst>
                    <a:ext uri="{FF2B5EF4-FFF2-40B4-BE49-F238E27FC236}">
                      <a16:creationId xmlns:a16="http://schemas.microsoft.com/office/drawing/2014/main" id="{8A2FDF27-9997-6830-0888-DBB92DF309FE}"/>
                    </a:ext>
                  </a:extLst>
                </p:cNvPr>
                <p:cNvPicPr/>
                <p:nvPr/>
              </p:nvPicPr>
              <p:blipFill>
                <a:blip r:embed="rId9"/>
                <a:stretch>
                  <a:fillRect/>
                </a:stretch>
              </p:blipFill>
              <p:spPr>
                <a:xfrm>
                  <a:off x="9340461" y="823044"/>
                  <a:ext cx="60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7F86F6FD-7EEA-A680-DF72-CFB1859E5AD3}"/>
                    </a:ext>
                  </a:extLst>
                </p14:cNvPr>
                <p14:cNvContentPartPr/>
                <p14:nvPr/>
              </p14:nvContentPartPr>
              <p14:xfrm>
                <a:off x="7640541" y="815484"/>
                <a:ext cx="1822680" cy="102960"/>
              </p14:xfrm>
            </p:contentPart>
          </mc:Choice>
          <mc:Fallback xmlns="">
            <p:pic>
              <p:nvPicPr>
                <p:cNvPr id="4" name="Ink 3">
                  <a:extLst>
                    <a:ext uri="{FF2B5EF4-FFF2-40B4-BE49-F238E27FC236}">
                      <a16:creationId xmlns:a16="http://schemas.microsoft.com/office/drawing/2014/main" id="{7F86F6FD-7EEA-A680-DF72-CFB1859E5AD3}"/>
                    </a:ext>
                  </a:extLst>
                </p:cNvPr>
                <p:cNvPicPr/>
                <p:nvPr/>
              </p:nvPicPr>
              <p:blipFill>
                <a:blip r:embed="rId11"/>
                <a:stretch>
                  <a:fillRect/>
                </a:stretch>
              </p:blipFill>
              <p:spPr>
                <a:xfrm>
                  <a:off x="7622901" y="797484"/>
                  <a:ext cx="1858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6ACEB1C5-9FFE-9AE2-D025-67803428F7B8}"/>
                    </a:ext>
                  </a:extLst>
                </p14:cNvPr>
                <p14:cNvContentPartPr/>
                <p14:nvPr/>
              </p14:nvContentPartPr>
              <p14:xfrm>
                <a:off x="6584301" y="830964"/>
                <a:ext cx="677520" cy="53640"/>
              </p14:xfrm>
            </p:contentPart>
          </mc:Choice>
          <mc:Fallback xmlns="">
            <p:pic>
              <p:nvPicPr>
                <p:cNvPr id="5" name="Ink 4">
                  <a:extLst>
                    <a:ext uri="{FF2B5EF4-FFF2-40B4-BE49-F238E27FC236}">
                      <a16:creationId xmlns:a16="http://schemas.microsoft.com/office/drawing/2014/main" id="{6ACEB1C5-9FFE-9AE2-D025-67803428F7B8}"/>
                    </a:ext>
                  </a:extLst>
                </p:cNvPr>
                <p:cNvPicPr/>
                <p:nvPr/>
              </p:nvPicPr>
              <p:blipFill>
                <a:blip r:embed="rId13"/>
                <a:stretch>
                  <a:fillRect/>
                </a:stretch>
              </p:blipFill>
              <p:spPr>
                <a:xfrm>
                  <a:off x="6566661" y="813324"/>
                  <a:ext cx="713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FE74CDB0-EE41-387B-B6A6-17AABD32ED38}"/>
                    </a:ext>
                  </a:extLst>
                </p14:cNvPr>
                <p14:cNvContentPartPr/>
                <p14:nvPr/>
              </p14:nvContentPartPr>
              <p14:xfrm>
                <a:off x="5904621" y="818364"/>
                <a:ext cx="532440" cy="29520"/>
              </p14:xfrm>
            </p:contentPart>
          </mc:Choice>
          <mc:Fallback xmlns="">
            <p:pic>
              <p:nvPicPr>
                <p:cNvPr id="7" name="Ink 6">
                  <a:extLst>
                    <a:ext uri="{FF2B5EF4-FFF2-40B4-BE49-F238E27FC236}">
                      <a16:creationId xmlns:a16="http://schemas.microsoft.com/office/drawing/2014/main" id="{FE74CDB0-EE41-387B-B6A6-17AABD32ED38}"/>
                    </a:ext>
                  </a:extLst>
                </p:cNvPr>
                <p:cNvPicPr/>
                <p:nvPr/>
              </p:nvPicPr>
              <p:blipFill>
                <a:blip r:embed="rId15"/>
                <a:stretch>
                  <a:fillRect/>
                </a:stretch>
              </p:blipFill>
              <p:spPr>
                <a:xfrm>
                  <a:off x="5886981" y="800724"/>
                  <a:ext cx="568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1EF7438-56D8-C36C-C9CB-CC1E99D2F31C}"/>
                    </a:ext>
                  </a:extLst>
                </p14:cNvPr>
                <p14:cNvContentPartPr/>
                <p14:nvPr/>
              </p14:nvContentPartPr>
              <p14:xfrm>
                <a:off x="8247141" y="1460604"/>
                <a:ext cx="716760" cy="48240"/>
              </p14:xfrm>
            </p:contentPart>
          </mc:Choice>
          <mc:Fallback xmlns="">
            <p:pic>
              <p:nvPicPr>
                <p:cNvPr id="13" name="Ink 12">
                  <a:extLst>
                    <a:ext uri="{FF2B5EF4-FFF2-40B4-BE49-F238E27FC236}">
                      <a16:creationId xmlns:a16="http://schemas.microsoft.com/office/drawing/2014/main" id="{01EF7438-56D8-C36C-C9CB-CC1E99D2F31C}"/>
                    </a:ext>
                  </a:extLst>
                </p:cNvPr>
                <p:cNvPicPr/>
                <p:nvPr/>
              </p:nvPicPr>
              <p:blipFill>
                <a:blip r:embed="rId17"/>
                <a:stretch>
                  <a:fillRect/>
                </a:stretch>
              </p:blipFill>
              <p:spPr>
                <a:xfrm>
                  <a:off x="8229501" y="1442964"/>
                  <a:ext cx="752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062DAAA-BA6C-4F73-8B34-AD99EEF7602C}"/>
                    </a:ext>
                  </a:extLst>
                </p14:cNvPr>
                <p14:cNvContentPartPr/>
                <p14:nvPr/>
              </p14:nvContentPartPr>
              <p14:xfrm>
                <a:off x="7050501" y="1455204"/>
                <a:ext cx="1017360" cy="63720"/>
              </p14:xfrm>
            </p:contentPart>
          </mc:Choice>
          <mc:Fallback xmlns="">
            <p:pic>
              <p:nvPicPr>
                <p:cNvPr id="14" name="Ink 13">
                  <a:extLst>
                    <a:ext uri="{FF2B5EF4-FFF2-40B4-BE49-F238E27FC236}">
                      <a16:creationId xmlns:a16="http://schemas.microsoft.com/office/drawing/2014/main" id="{E062DAAA-BA6C-4F73-8B34-AD99EEF7602C}"/>
                    </a:ext>
                  </a:extLst>
                </p:cNvPr>
                <p:cNvPicPr/>
                <p:nvPr/>
              </p:nvPicPr>
              <p:blipFill>
                <a:blip r:embed="rId19"/>
                <a:stretch>
                  <a:fillRect/>
                </a:stretch>
              </p:blipFill>
              <p:spPr>
                <a:xfrm>
                  <a:off x="7032861" y="1437204"/>
                  <a:ext cx="1053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AD687BB-DE09-03C0-8F87-6CE7B15C1377}"/>
                    </a:ext>
                  </a:extLst>
                </p14:cNvPr>
                <p14:cNvContentPartPr/>
                <p14:nvPr/>
              </p14:nvContentPartPr>
              <p14:xfrm>
                <a:off x="6279381" y="1463124"/>
                <a:ext cx="580680" cy="54720"/>
              </p14:xfrm>
            </p:contentPart>
          </mc:Choice>
          <mc:Fallback xmlns="">
            <p:pic>
              <p:nvPicPr>
                <p:cNvPr id="16" name="Ink 15">
                  <a:extLst>
                    <a:ext uri="{FF2B5EF4-FFF2-40B4-BE49-F238E27FC236}">
                      <a16:creationId xmlns:a16="http://schemas.microsoft.com/office/drawing/2014/main" id="{BAD687BB-DE09-03C0-8F87-6CE7B15C1377}"/>
                    </a:ext>
                  </a:extLst>
                </p:cNvPr>
                <p:cNvPicPr/>
                <p:nvPr/>
              </p:nvPicPr>
              <p:blipFill>
                <a:blip r:embed="rId21"/>
                <a:stretch>
                  <a:fillRect/>
                </a:stretch>
              </p:blipFill>
              <p:spPr>
                <a:xfrm>
                  <a:off x="6261741" y="1445124"/>
                  <a:ext cx="616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28B0C4D3-0EB5-1982-1A80-06E6503FECD9}"/>
                    </a:ext>
                  </a:extLst>
                </p14:cNvPr>
                <p14:cNvContentPartPr/>
                <p14:nvPr/>
              </p14:nvContentPartPr>
              <p14:xfrm>
                <a:off x="5542461" y="1469964"/>
                <a:ext cx="630000" cy="26280"/>
              </p14:xfrm>
            </p:contentPart>
          </mc:Choice>
          <mc:Fallback xmlns="">
            <p:pic>
              <p:nvPicPr>
                <p:cNvPr id="18" name="Ink 17">
                  <a:extLst>
                    <a:ext uri="{FF2B5EF4-FFF2-40B4-BE49-F238E27FC236}">
                      <a16:creationId xmlns:a16="http://schemas.microsoft.com/office/drawing/2014/main" id="{28B0C4D3-0EB5-1982-1A80-06E6503FECD9}"/>
                    </a:ext>
                  </a:extLst>
                </p:cNvPr>
                <p:cNvPicPr/>
                <p:nvPr/>
              </p:nvPicPr>
              <p:blipFill>
                <a:blip r:embed="rId23"/>
                <a:stretch>
                  <a:fillRect/>
                </a:stretch>
              </p:blipFill>
              <p:spPr>
                <a:xfrm>
                  <a:off x="5524821" y="1452324"/>
                  <a:ext cx="665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22853229-FF81-5544-0539-5D153CB57F33}"/>
                    </a:ext>
                  </a:extLst>
                </p14:cNvPr>
                <p14:cNvContentPartPr/>
                <p14:nvPr/>
              </p14:nvContentPartPr>
              <p14:xfrm>
                <a:off x="4911741" y="1462764"/>
                <a:ext cx="286920" cy="25200"/>
              </p14:xfrm>
            </p:contentPart>
          </mc:Choice>
          <mc:Fallback xmlns="">
            <p:pic>
              <p:nvPicPr>
                <p:cNvPr id="19" name="Ink 18">
                  <a:extLst>
                    <a:ext uri="{FF2B5EF4-FFF2-40B4-BE49-F238E27FC236}">
                      <a16:creationId xmlns:a16="http://schemas.microsoft.com/office/drawing/2014/main" id="{22853229-FF81-5544-0539-5D153CB57F33}"/>
                    </a:ext>
                  </a:extLst>
                </p:cNvPr>
                <p:cNvPicPr/>
                <p:nvPr/>
              </p:nvPicPr>
              <p:blipFill>
                <a:blip r:embed="rId25"/>
                <a:stretch>
                  <a:fillRect/>
                </a:stretch>
              </p:blipFill>
              <p:spPr>
                <a:xfrm>
                  <a:off x="4893741" y="1444764"/>
                  <a:ext cx="322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545F9601-9FA2-9E5D-78BF-24AE250601B9}"/>
                    </a:ext>
                  </a:extLst>
                </p14:cNvPr>
                <p14:cNvContentPartPr/>
                <p14:nvPr/>
              </p14:nvContentPartPr>
              <p14:xfrm>
                <a:off x="3735981" y="1491204"/>
                <a:ext cx="862920" cy="29160"/>
              </p14:xfrm>
            </p:contentPart>
          </mc:Choice>
          <mc:Fallback xmlns="">
            <p:pic>
              <p:nvPicPr>
                <p:cNvPr id="20" name="Ink 19">
                  <a:extLst>
                    <a:ext uri="{FF2B5EF4-FFF2-40B4-BE49-F238E27FC236}">
                      <a16:creationId xmlns:a16="http://schemas.microsoft.com/office/drawing/2014/main" id="{545F9601-9FA2-9E5D-78BF-24AE250601B9}"/>
                    </a:ext>
                  </a:extLst>
                </p:cNvPr>
                <p:cNvPicPr/>
                <p:nvPr/>
              </p:nvPicPr>
              <p:blipFill>
                <a:blip r:embed="rId27"/>
                <a:stretch>
                  <a:fillRect/>
                </a:stretch>
              </p:blipFill>
              <p:spPr>
                <a:xfrm>
                  <a:off x="3718341" y="1473564"/>
                  <a:ext cx="898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45D4FF27-879B-6CA1-625C-62B98A1CF1CA}"/>
                    </a:ext>
                  </a:extLst>
                </p14:cNvPr>
                <p14:cNvContentPartPr/>
                <p14:nvPr/>
              </p14:nvContentPartPr>
              <p14:xfrm>
                <a:off x="2856141" y="1503084"/>
                <a:ext cx="666000" cy="14040"/>
              </p14:xfrm>
            </p:contentPart>
          </mc:Choice>
          <mc:Fallback xmlns="">
            <p:pic>
              <p:nvPicPr>
                <p:cNvPr id="21" name="Ink 20">
                  <a:extLst>
                    <a:ext uri="{FF2B5EF4-FFF2-40B4-BE49-F238E27FC236}">
                      <a16:creationId xmlns:a16="http://schemas.microsoft.com/office/drawing/2014/main" id="{45D4FF27-879B-6CA1-625C-62B98A1CF1CA}"/>
                    </a:ext>
                  </a:extLst>
                </p:cNvPr>
                <p:cNvPicPr/>
                <p:nvPr/>
              </p:nvPicPr>
              <p:blipFill>
                <a:blip r:embed="rId29"/>
                <a:stretch>
                  <a:fillRect/>
                </a:stretch>
              </p:blipFill>
              <p:spPr>
                <a:xfrm>
                  <a:off x="2838501" y="1485084"/>
                  <a:ext cx="701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825427E-1728-D27B-68A7-2B68B852857D}"/>
                    </a:ext>
                  </a:extLst>
                </p14:cNvPr>
                <p14:cNvContentPartPr/>
                <p14:nvPr/>
              </p14:nvContentPartPr>
              <p14:xfrm>
                <a:off x="2530701" y="799284"/>
                <a:ext cx="6548040" cy="759600"/>
              </p14:xfrm>
            </p:contentPart>
          </mc:Choice>
          <mc:Fallback xmlns="">
            <p:pic>
              <p:nvPicPr>
                <p:cNvPr id="23" name="Ink 22">
                  <a:extLst>
                    <a:ext uri="{FF2B5EF4-FFF2-40B4-BE49-F238E27FC236}">
                      <a16:creationId xmlns:a16="http://schemas.microsoft.com/office/drawing/2014/main" id="{E825427E-1728-D27B-68A7-2B68B852857D}"/>
                    </a:ext>
                  </a:extLst>
                </p:cNvPr>
                <p:cNvPicPr/>
                <p:nvPr/>
              </p:nvPicPr>
              <p:blipFill>
                <a:blip r:embed="rId31"/>
                <a:stretch>
                  <a:fillRect/>
                </a:stretch>
              </p:blipFill>
              <p:spPr>
                <a:xfrm>
                  <a:off x="2513061" y="781644"/>
                  <a:ext cx="6583680" cy="79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F256E22-09BB-3D79-F799-7E4FD3C924CA}"/>
                  </a:ext>
                </a:extLst>
              </p14:cNvPr>
              <p14:cNvContentPartPr/>
              <p14:nvPr/>
            </p14:nvContentPartPr>
            <p14:xfrm>
              <a:off x="8094141" y="850044"/>
              <a:ext cx="989640" cy="714240"/>
            </p14:xfrm>
          </p:contentPart>
        </mc:Choice>
        <mc:Fallback xmlns="">
          <p:pic>
            <p:nvPicPr>
              <p:cNvPr id="25" name="Ink 24">
                <a:extLst>
                  <a:ext uri="{FF2B5EF4-FFF2-40B4-BE49-F238E27FC236}">
                    <a16:creationId xmlns:a16="http://schemas.microsoft.com/office/drawing/2014/main" id="{8F256E22-09BB-3D79-F799-7E4FD3C924CA}"/>
                  </a:ext>
                </a:extLst>
              </p:cNvPr>
              <p:cNvPicPr/>
              <p:nvPr/>
            </p:nvPicPr>
            <p:blipFill>
              <a:blip r:embed="rId33"/>
              <a:stretch>
                <a:fillRect/>
              </a:stretch>
            </p:blipFill>
            <p:spPr>
              <a:xfrm>
                <a:off x="8076501" y="832044"/>
                <a:ext cx="102528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FADA3D63-7CF9-6369-5059-782D0F49A244}"/>
                  </a:ext>
                </a:extLst>
              </p14:cNvPr>
              <p14:cNvContentPartPr/>
              <p14:nvPr/>
            </p14:nvContentPartPr>
            <p14:xfrm>
              <a:off x="6252381" y="1436124"/>
              <a:ext cx="551160" cy="49680"/>
            </p14:xfrm>
          </p:contentPart>
        </mc:Choice>
        <mc:Fallback xmlns="">
          <p:pic>
            <p:nvPicPr>
              <p:cNvPr id="26" name="Ink 25">
                <a:extLst>
                  <a:ext uri="{FF2B5EF4-FFF2-40B4-BE49-F238E27FC236}">
                    <a16:creationId xmlns:a16="http://schemas.microsoft.com/office/drawing/2014/main" id="{FADA3D63-7CF9-6369-5059-782D0F49A244}"/>
                  </a:ext>
                </a:extLst>
              </p:cNvPr>
              <p:cNvPicPr/>
              <p:nvPr/>
            </p:nvPicPr>
            <p:blipFill>
              <a:blip r:embed="rId35"/>
              <a:stretch>
                <a:fillRect/>
              </a:stretch>
            </p:blipFill>
            <p:spPr>
              <a:xfrm>
                <a:off x="6234741" y="1418484"/>
                <a:ext cx="586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a:extLst>
                  <a:ext uri="{FF2B5EF4-FFF2-40B4-BE49-F238E27FC236}">
                    <a16:creationId xmlns:a16="http://schemas.microsoft.com/office/drawing/2014/main" id="{44F695AC-B5D3-767E-ACE8-03F843D2E2CC}"/>
                  </a:ext>
                </a:extLst>
              </p14:cNvPr>
              <p14:cNvContentPartPr/>
              <p14:nvPr/>
            </p14:nvContentPartPr>
            <p14:xfrm>
              <a:off x="4457061" y="1983324"/>
              <a:ext cx="702000" cy="111600"/>
            </p14:xfrm>
          </p:contentPart>
        </mc:Choice>
        <mc:Fallback xmlns="">
          <p:pic>
            <p:nvPicPr>
              <p:cNvPr id="45" name="Ink 44">
                <a:extLst>
                  <a:ext uri="{FF2B5EF4-FFF2-40B4-BE49-F238E27FC236}">
                    <a16:creationId xmlns:a16="http://schemas.microsoft.com/office/drawing/2014/main" id="{44F695AC-B5D3-767E-ACE8-03F843D2E2CC}"/>
                  </a:ext>
                </a:extLst>
              </p:cNvPr>
              <p:cNvPicPr/>
              <p:nvPr/>
            </p:nvPicPr>
            <p:blipFill>
              <a:blip r:embed="rId37"/>
              <a:stretch>
                <a:fillRect/>
              </a:stretch>
            </p:blipFill>
            <p:spPr>
              <a:xfrm>
                <a:off x="4439061" y="1965684"/>
                <a:ext cx="737640" cy="147240"/>
              </a:xfrm>
              <a:prstGeom prst="rect">
                <a:avLst/>
              </a:prstGeom>
            </p:spPr>
          </p:pic>
        </mc:Fallback>
      </mc:AlternateContent>
      <p:grpSp>
        <p:nvGrpSpPr>
          <p:cNvPr id="48" name="Group 47">
            <a:extLst>
              <a:ext uri="{FF2B5EF4-FFF2-40B4-BE49-F238E27FC236}">
                <a16:creationId xmlns:a16="http://schemas.microsoft.com/office/drawing/2014/main" id="{354ABF42-3C96-CE88-A8E9-5D4C7BAF6D37}"/>
              </a:ext>
            </a:extLst>
          </p:cNvPr>
          <p:cNvGrpSpPr/>
          <p:nvPr/>
        </p:nvGrpSpPr>
        <p:grpSpPr>
          <a:xfrm>
            <a:off x="773181" y="1385724"/>
            <a:ext cx="8817120" cy="753480"/>
            <a:chOff x="773181" y="1385724"/>
            <a:chExt cx="8817120" cy="75348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657352F4-78EF-1001-95E0-E1C58058A225}"/>
                    </a:ext>
                  </a:extLst>
                </p14:cNvPr>
                <p14:cNvContentPartPr/>
                <p14:nvPr/>
              </p14:nvContentPartPr>
              <p14:xfrm>
                <a:off x="2717181" y="1471764"/>
                <a:ext cx="824400" cy="65880"/>
              </p14:xfrm>
            </p:contentPart>
          </mc:Choice>
          <mc:Fallback xmlns="">
            <p:pic>
              <p:nvPicPr>
                <p:cNvPr id="27" name="Ink 26">
                  <a:extLst>
                    <a:ext uri="{FF2B5EF4-FFF2-40B4-BE49-F238E27FC236}">
                      <a16:creationId xmlns:a16="http://schemas.microsoft.com/office/drawing/2014/main" id="{657352F4-78EF-1001-95E0-E1C58058A225}"/>
                    </a:ext>
                  </a:extLst>
                </p:cNvPr>
                <p:cNvPicPr/>
                <p:nvPr/>
              </p:nvPicPr>
              <p:blipFill>
                <a:blip r:embed="rId39"/>
                <a:stretch>
                  <a:fillRect/>
                </a:stretch>
              </p:blipFill>
              <p:spPr>
                <a:xfrm>
                  <a:off x="2699541" y="1454124"/>
                  <a:ext cx="860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BA6822F3-B561-4454-A22D-861F1FC558E7}"/>
                    </a:ext>
                  </a:extLst>
                </p14:cNvPr>
                <p14:cNvContentPartPr/>
                <p14:nvPr/>
              </p14:nvContentPartPr>
              <p14:xfrm>
                <a:off x="3752181" y="1426044"/>
                <a:ext cx="1419120" cy="90000"/>
              </p14:xfrm>
            </p:contentPart>
          </mc:Choice>
          <mc:Fallback xmlns="">
            <p:pic>
              <p:nvPicPr>
                <p:cNvPr id="28" name="Ink 27">
                  <a:extLst>
                    <a:ext uri="{FF2B5EF4-FFF2-40B4-BE49-F238E27FC236}">
                      <a16:creationId xmlns:a16="http://schemas.microsoft.com/office/drawing/2014/main" id="{BA6822F3-B561-4454-A22D-861F1FC558E7}"/>
                    </a:ext>
                  </a:extLst>
                </p:cNvPr>
                <p:cNvPicPr/>
                <p:nvPr/>
              </p:nvPicPr>
              <p:blipFill>
                <a:blip r:embed="rId41"/>
                <a:stretch>
                  <a:fillRect/>
                </a:stretch>
              </p:blipFill>
              <p:spPr>
                <a:xfrm>
                  <a:off x="3734181" y="1408044"/>
                  <a:ext cx="14547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61F26F93-E2F6-FE12-1C2C-14DC542358BA}"/>
                    </a:ext>
                  </a:extLst>
                </p14:cNvPr>
                <p14:cNvContentPartPr/>
                <p14:nvPr/>
              </p14:nvContentPartPr>
              <p14:xfrm>
                <a:off x="5480541" y="1385724"/>
                <a:ext cx="496800" cy="86040"/>
              </p14:xfrm>
            </p:contentPart>
          </mc:Choice>
          <mc:Fallback xmlns="">
            <p:pic>
              <p:nvPicPr>
                <p:cNvPr id="30" name="Ink 29">
                  <a:extLst>
                    <a:ext uri="{FF2B5EF4-FFF2-40B4-BE49-F238E27FC236}">
                      <a16:creationId xmlns:a16="http://schemas.microsoft.com/office/drawing/2014/main" id="{61F26F93-E2F6-FE12-1C2C-14DC542358BA}"/>
                    </a:ext>
                  </a:extLst>
                </p:cNvPr>
                <p:cNvPicPr/>
                <p:nvPr/>
              </p:nvPicPr>
              <p:blipFill>
                <a:blip r:embed="rId43"/>
                <a:stretch>
                  <a:fillRect/>
                </a:stretch>
              </p:blipFill>
              <p:spPr>
                <a:xfrm>
                  <a:off x="5462541" y="1367724"/>
                  <a:ext cx="532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88D5F733-7B61-AA5A-F704-B4FCEFE50199}"/>
                    </a:ext>
                  </a:extLst>
                </p14:cNvPr>
                <p14:cNvContentPartPr/>
                <p14:nvPr/>
              </p14:nvContentPartPr>
              <p14:xfrm>
                <a:off x="1012221" y="1424244"/>
                <a:ext cx="915840" cy="79560"/>
              </p14:xfrm>
            </p:contentPart>
          </mc:Choice>
          <mc:Fallback xmlns="">
            <p:pic>
              <p:nvPicPr>
                <p:cNvPr id="32" name="Ink 31">
                  <a:extLst>
                    <a:ext uri="{FF2B5EF4-FFF2-40B4-BE49-F238E27FC236}">
                      <a16:creationId xmlns:a16="http://schemas.microsoft.com/office/drawing/2014/main" id="{88D5F733-7B61-AA5A-F704-B4FCEFE50199}"/>
                    </a:ext>
                  </a:extLst>
                </p:cNvPr>
                <p:cNvPicPr/>
                <p:nvPr/>
              </p:nvPicPr>
              <p:blipFill>
                <a:blip r:embed="rId45"/>
                <a:stretch>
                  <a:fillRect/>
                </a:stretch>
              </p:blipFill>
              <p:spPr>
                <a:xfrm>
                  <a:off x="994581" y="1406604"/>
                  <a:ext cx="951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3AA6D0FB-280F-4787-70C1-AD4B34F32073}"/>
                    </a:ext>
                  </a:extLst>
                </p14:cNvPr>
                <p14:cNvContentPartPr/>
                <p14:nvPr/>
              </p14:nvContentPartPr>
              <p14:xfrm>
                <a:off x="8320941" y="1992324"/>
                <a:ext cx="1269360" cy="83160"/>
              </p14:xfrm>
            </p:contentPart>
          </mc:Choice>
          <mc:Fallback xmlns="">
            <p:pic>
              <p:nvPicPr>
                <p:cNvPr id="33" name="Ink 32">
                  <a:extLst>
                    <a:ext uri="{FF2B5EF4-FFF2-40B4-BE49-F238E27FC236}">
                      <a16:creationId xmlns:a16="http://schemas.microsoft.com/office/drawing/2014/main" id="{3AA6D0FB-280F-4787-70C1-AD4B34F32073}"/>
                    </a:ext>
                  </a:extLst>
                </p:cNvPr>
                <p:cNvPicPr/>
                <p:nvPr/>
              </p:nvPicPr>
              <p:blipFill>
                <a:blip r:embed="rId47"/>
                <a:stretch>
                  <a:fillRect/>
                </a:stretch>
              </p:blipFill>
              <p:spPr>
                <a:xfrm>
                  <a:off x="8303301" y="1974324"/>
                  <a:ext cx="1305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8D4847A7-33FB-1DD2-D5AA-5B69A3833667}"/>
                    </a:ext>
                  </a:extLst>
                </p14:cNvPr>
                <p14:cNvContentPartPr/>
                <p14:nvPr/>
              </p14:nvContentPartPr>
              <p14:xfrm>
                <a:off x="7566381" y="2003844"/>
                <a:ext cx="723600" cy="59040"/>
              </p14:xfrm>
            </p:contentPart>
          </mc:Choice>
          <mc:Fallback xmlns="">
            <p:pic>
              <p:nvPicPr>
                <p:cNvPr id="34" name="Ink 33">
                  <a:extLst>
                    <a:ext uri="{FF2B5EF4-FFF2-40B4-BE49-F238E27FC236}">
                      <a16:creationId xmlns:a16="http://schemas.microsoft.com/office/drawing/2014/main" id="{8D4847A7-33FB-1DD2-D5AA-5B69A3833667}"/>
                    </a:ext>
                  </a:extLst>
                </p:cNvPr>
                <p:cNvPicPr/>
                <p:nvPr/>
              </p:nvPicPr>
              <p:blipFill>
                <a:blip r:embed="rId49"/>
                <a:stretch>
                  <a:fillRect/>
                </a:stretch>
              </p:blipFill>
              <p:spPr>
                <a:xfrm>
                  <a:off x="7548381" y="1986204"/>
                  <a:ext cx="759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0BE75FD2-72BC-8424-7FA4-D3FFBBA0C807}"/>
                    </a:ext>
                  </a:extLst>
                </p14:cNvPr>
                <p14:cNvContentPartPr/>
                <p14:nvPr/>
              </p14:nvContentPartPr>
              <p14:xfrm>
                <a:off x="6171381" y="2052084"/>
                <a:ext cx="1218240" cy="48960"/>
              </p14:xfrm>
            </p:contentPart>
          </mc:Choice>
          <mc:Fallback xmlns="">
            <p:pic>
              <p:nvPicPr>
                <p:cNvPr id="36" name="Ink 35">
                  <a:extLst>
                    <a:ext uri="{FF2B5EF4-FFF2-40B4-BE49-F238E27FC236}">
                      <a16:creationId xmlns:a16="http://schemas.microsoft.com/office/drawing/2014/main" id="{0BE75FD2-72BC-8424-7FA4-D3FFBBA0C807}"/>
                    </a:ext>
                  </a:extLst>
                </p:cNvPr>
                <p:cNvPicPr/>
                <p:nvPr/>
              </p:nvPicPr>
              <p:blipFill>
                <a:blip r:embed="rId51"/>
                <a:stretch>
                  <a:fillRect/>
                </a:stretch>
              </p:blipFill>
              <p:spPr>
                <a:xfrm>
                  <a:off x="6153741" y="2034444"/>
                  <a:ext cx="1253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3DC6B7A9-7967-60C5-850C-3DBF54EE160D}"/>
                    </a:ext>
                  </a:extLst>
                </p14:cNvPr>
                <p14:cNvContentPartPr/>
                <p14:nvPr/>
              </p14:nvContentPartPr>
              <p14:xfrm>
                <a:off x="5602581" y="1922844"/>
                <a:ext cx="479160" cy="101160"/>
              </p14:xfrm>
            </p:contentPart>
          </mc:Choice>
          <mc:Fallback xmlns="">
            <p:pic>
              <p:nvPicPr>
                <p:cNvPr id="37" name="Ink 36">
                  <a:extLst>
                    <a:ext uri="{FF2B5EF4-FFF2-40B4-BE49-F238E27FC236}">
                      <a16:creationId xmlns:a16="http://schemas.microsoft.com/office/drawing/2014/main" id="{3DC6B7A9-7967-60C5-850C-3DBF54EE160D}"/>
                    </a:ext>
                  </a:extLst>
                </p:cNvPr>
                <p:cNvPicPr/>
                <p:nvPr/>
              </p:nvPicPr>
              <p:blipFill>
                <a:blip r:embed="rId53"/>
                <a:stretch>
                  <a:fillRect/>
                </a:stretch>
              </p:blipFill>
              <p:spPr>
                <a:xfrm>
                  <a:off x="5584581" y="1905204"/>
                  <a:ext cx="514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0BE71377-F30C-8A5A-AE9E-A6A23342F73B}"/>
                    </a:ext>
                  </a:extLst>
                </p14:cNvPr>
                <p14:cNvContentPartPr/>
                <p14:nvPr/>
              </p14:nvContentPartPr>
              <p14:xfrm>
                <a:off x="4502781" y="1985484"/>
                <a:ext cx="795240" cy="34560"/>
              </p14:xfrm>
            </p:contentPart>
          </mc:Choice>
          <mc:Fallback xmlns="">
            <p:pic>
              <p:nvPicPr>
                <p:cNvPr id="38" name="Ink 37">
                  <a:extLst>
                    <a:ext uri="{FF2B5EF4-FFF2-40B4-BE49-F238E27FC236}">
                      <a16:creationId xmlns:a16="http://schemas.microsoft.com/office/drawing/2014/main" id="{0BE71377-F30C-8A5A-AE9E-A6A23342F73B}"/>
                    </a:ext>
                  </a:extLst>
                </p:cNvPr>
                <p:cNvPicPr/>
                <p:nvPr/>
              </p:nvPicPr>
              <p:blipFill>
                <a:blip r:embed="rId55"/>
                <a:stretch>
                  <a:fillRect/>
                </a:stretch>
              </p:blipFill>
              <p:spPr>
                <a:xfrm>
                  <a:off x="4484781" y="1967484"/>
                  <a:ext cx="83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0E2B385A-915B-0986-7D08-737116C41362}"/>
                    </a:ext>
                  </a:extLst>
                </p14:cNvPr>
                <p14:cNvContentPartPr/>
                <p14:nvPr/>
              </p14:nvContentPartPr>
              <p14:xfrm>
                <a:off x="3516741" y="2034444"/>
                <a:ext cx="847800" cy="39600"/>
              </p14:xfrm>
            </p:contentPart>
          </mc:Choice>
          <mc:Fallback xmlns="">
            <p:pic>
              <p:nvPicPr>
                <p:cNvPr id="40" name="Ink 39">
                  <a:extLst>
                    <a:ext uri="{FF2B5EF4-FFF2-40B4-BE49-F238E27FC236}">
                      <a16:creationId xmlns:a16="http://schemas.microsoft.com/office/drawing/2014/main" id="{0E2B385A-915B-0986-7D08-737116C41362}"/>
                    </a:ext>
                  </a:extLst>
                </p:cNvPr>
                <p:cNvPicPr/>
                <p:nvPr/>
              </p:nvPicPr>
              <p:blipFill>
                <a:blip r:embed="rId57"/>
                <a:stretch>
                  <a:fillRect/>
                </a:stretch>
              </p:blipFill>
              <p:spPr>
                <a:xfrm>
                  <a:off x="3499101" y="2016444"/>
                  <a:ext cx="883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7B05E388-8C8F-9F47-E360-3D1AC685D589}"/>
                    </a:ext>
                  </a:extLst>
                </p14:cNvPr>
                <p14:cNvContentPartPr/>
                <p14:nvPr/>
              </p14:nvContentPartPr>
              <p14:xfrm>
                <a:off x="2405781" y="2029044"/>
                <a:ext cx="826200" cy="110160"/>
              </p14:xfrm>
            </p:contentPart>
          </mc:Choice>
          <mc:Fallback xmlns="">
            <p:pic>
              <p:nvPicPr>
                <p:cNvPr id="42" name="Ink 41">
                  <a:extLst>
                    <a:ext uri="{FF2B5EF4-FFF2-40B4-BE49-F238E27FC236}">
                      <a16:creationId xmlns:a16="http://schemas.microsoft.com/office/drawing/2014/main" id="{7B05E388-8C8F-9F47-E360-3D1AC685D589}"/>
                    </a:ext>
                  </a:extLst>
                </p:cNvPr>
                <p:cNvPicPr/>
                <p:nvPr/>
              </p:nvPicPr>
              <p:blipFill>
                <a:blip r:embed="rId59"/>
                <a:stretch>
                  <a:fillRect/>
                </a:stretch>
              </p:blipFill>
              <p:spPr>
                <a:xfrm>
                  <a:off x="2387781" y="2011404"/>
                  <a:ext cx="861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1B52C63E-323E-69B0-A957-36F1069FD463}"/>
                    </a:ext>
                  </a:extLst>
                </p14:cNvPr>
                <p14:cNvContentPartPr/>
                <p14:nvPr/>
              </p14:nvContentPartPr>
              <p14:xfrm>
                <a:off x="1241541" y="2011404"/>
                <a:ext cx="741240" cy="87120"/>
              </p14:xfrm>
            </p:contentPart>
          </mc:Choice>
          <mc:Fallback xmlns="">
            <p:pic>
              <p:nvPicPr>
                <p:cNvPr id="43" name="Ink 42">
                  <a:extLst>
                    <a:ext uri="{FF2B5EF4-FFF2-40B4-BE49-F238E27FC236}">
                      <a16:creationId xmlns:a16="http://schemas.microsoft.com/office/drawing/2014/main" id="{1B52C63E-323E-69B0-A957-36F1069FD463}"/>
                    </a:ext>
                  </a:extLst>
                </p:cNvPr>
                <p:cNvPicPr/>
                <p:nvPr/>
              </p:nvPicPr>
              <p:blipFill>
                <a:blip r:embed="rId61"/>
                <a:stretch>
                  <a:fillRect/>
                </a:stretch>
              </p:blipFill>
              <p:spPr>
                <a:xfrm>
                  <a:off x="1223541" y="1993404"/>
                  <a:ext cx="776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5F7FD335-2696-7417-2C0E-5C5E12FC8CF0}"/>
                    </a:ext>
                  </a:extLst>
                </p14:cNvPr>
                <p14:cNvContentPartPr/>
                <p14:nvPr/>
              </p14:nvContentPartPr>
              <p14:xfrm>
                <a:off x="773181" y="1468164"/>
                <a:ext cx="2459520" cy="625680"/>
              </p14:xfrm>
            </p:contentPart>
          </mc:Choice>
          <mc:Fallback xmlns="">
            <p:pic>
              <p:nvPicPr>
                <p:cNvPr id="47" name="Ink 46">
                  <a:extLst>
                    <a:ext uri="{FF2B5EF4-FFF2-40B4-BE49-F238E27FC236}">
                      <a16:creationId xmlns:a16="http://schemas.microsoft.com/office/drawing/2014/main" id="{5F7FD335-2696-7417-2C0E-5C5E12FC8CF0}"/>
                    </a:ext>
                  </a:extLst>
                </p:cNvPr>
                <p:cNvPicPr/>
                <p:nvPr/>
              </p:nvPicPr>
              <p:blipFill>
                <a:blip r:embed="rId63"/>
                <a:stretch>
                  <a:fillRect/>
                </a:stretch>
              </p:blipFill>
              <p:spPr>
                <a:xfrm>
                  <a:off x="755181" y="1450164"/>
                  <a:ext cx="2495160" cy="661320"/>
                </a:xfrm>
                <a:prstGeom prst="rect">
                  <a:avLst/>
                </a:prstGeom>
              </p:spPr>
            </p:pic>
          </mc:Fallback>
        </mc:AlternateContent>
      </p:grpSp>
      <p:grpSp>
        <p:nvGrpSpPr>
          <p:cNvPr id="63" name="Group 62">
            <a:extLst>
              <a:ext uri="{FF2B5EF4-FFF2-40B4-BE49-F238E27FC236}">
                <a16:creationId xmlns:a16="http://schemas.microsoft.com/office/drawing/2014/main" id="{A0D6F844-DED6-0D54-27BA-A2D4DBB95A99}"/>
              </a:ext>
            </a:extLst>
          </p:cNvPr>
          <p:cNvGrpSpPr/>
          <p:nvPr/>
        </p:nvGrpSpPr>
        <p:grpSpPr>
          <a:xfrm>
            <a:off x="592101" y="2472204"/>
            <a:ext cx="9030960" cy="217080"/>
            <a:chOff x="592101" y="2472204"/>
            <a:chExt cx="9030960" cy="217080"/>
          </a:xfrm>
        </p:grpSpPr>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76E7A632-9885-5E1C-BDDB-B6E40958BB79}"/>
                    </a:ext>
                  </a:extLst>
                </p14:cNvPr>
                <p14:cNvContentPartPr/>
                <p14:nvPr/>
              </p14:nvContentPartPr>
              <p14:xfrm>
                <a:off x="8858421" y="2570844"/>
                <a:ext cx="764640" cy="55080"/>
              </p14:xfrm>
            </p:contentPart>
          </mc:Choice>
          <mc:Fallback xmlns="">
            <p:pic>
              <p:nvPicPr>
                <p:cNvPr id="49" name="Ink 48">
                  <a:extLst>
                    <a:ext uri="{FF2B5EF4-FFF2-40B4-BE49-F238E27FC236}">
                      <a16:creationId xmlns:a16="http://schemas.microsoft.com/office/drawing/2014/main" id="{76E7A632-9885-5E1C-BDDB-B6E40958BB79}"/>
                    </a:ext>
                  </a:extLst>
                </p:cNvPr>
                <p:cNvPicPr/>
                <p:nvPr/>
              </p:nvPicPr>
              <p:blipFill>
                <a:blip r:embed="rId65"/>
                <a:stretch>
                  <a:fillRect/>
                </a:stretch>
              </p:blipFill>
              <p:spPr>
                <a:xfrm>
                  <a:off x="8840421" y="2553204"/>
                  <a:ext cx="800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1C1D7928-0606-3945-521D-3A4496788DA8}"/>
                    </a:ext>
                  </a:extLst>
                </p14:cNvPr>
                <p14:cNvContentPartPr/>
                <p14:nvPr/>
              </p14:nvContentPartPr>
              <p14:xfrm>
                <a:off x="8322381" y="2495604"/>
                <a:ext cx="513360" cy="111960"/>
              </p14:xfrm>
            </p:contentPart>
          </mc:Choice>
          <mc:Fallback xmlns="">
            <p:pic>
              <p:nvPicPr>
                <p:cNvPr id="50" name="Ink 49">
                  <a:extLst>
                    <a:ext uri="{FF2B5EF4-FFF2-40B4-BE49-F238E27FC236}">
                      <a16:creationId xmlns:a16="http://schemas.microsoft.com/office/drawing/2014/main" id="{1C1D7928-0606-3945-521D-3A4496788DA8}"/>
                    </a:ext>
                  </a:extLst>
                </p:cNvPr>
                <p:cNvPicPr/>
                <p:nvPr/>
              </p:nvPicPr>
              <p:blipFill>
                <a:blip r:embed="rId67"/>
                <a:stretch>
                  <a:fillRect/>
                </a:stretch>
              </p:blipFill>
              <p:spPr>
                <a:xfrm>
                  <a:off x="8304381" y="2477604"/>
                  <a:ext cx="549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DA0B9726-6B6D-5D6A-AE0B-C3D4FB177964}"/>
                    </a:ext>
                  </a:extLst>
                </p14:cNvPr>
                <p14:cNvContentPartPr/>
                <p14:nvPr/>
              </p14:nvContentPartPr>
              <p14:xfrm>
                <a:off x="7642701" y="2623764"/>
                <a:ext cx="572040" cy="46800"/>
              </p14:xfrm>
            </p:contentPart>
          </mc:Choice>
          <mc:Fallback xmlns="">
            <p:pic>
              <p:nvPicPr>
                <p:cNvPr id="51" name="Ink 50">
                  <a:extLst>
                    <a:ext uri="{FF2B5EF4-FFF2-40B4-BE49-F238E27FC236}">
                      <a16:creationId xmlns:a16="http://schemas.microsoft.com/office/drawing/2014/main" id="{DA0B9726-6B6D-5D6A-AE0B-C3D4FB177964}"/>
                    </a:ext>
                  </a:extLst>
                </p:cNvPr>
                <p:cNvPicPr/>
                <p:nvPr/>
              </p:nvPicPr>
              <p:blipFill>
                <a:blip r:embed="rId69"/>
                <a:stretch>
                  <a:fillRect/>
                </a:stretch>
              </p:blipFill>
              <p:spPr>
                <a:xfrm>
                  <a:off x="7624701" y="2605764"/>
                  <a:ext cx="607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Ink 51">
                  <a:extLst>
                    <a:ext uri="{FF2B5EF4-FFF2-40B4-BE49-F238E27FC236}">
                      <a16:creationId xmlns:a16="http://schemas.microsoft.com/office/drawing/2014/main" id="{8CA0446B-FB2D-7565-B1FA-761D68CC6032}"/>
                    </a:ext>
                  </a:extLst>
                </p14:cNvPr>
                <p14:cNvContentPartPr/>
                <p14:nvPr/>
              </p14:nvContentPartPr>
              <p14:xfrm>
                <a:off x="6363621" y="2615844"/>
                <a:ext cx="1038960" cy="37440"/>
              </p14:xfrm>
            </p:contentPart>
          </mc:Choice>
          <mc:Fallback xmlns="">
            <p:pic>
              <p:nvPicPr>
                <p:cNvPr id="52" name="Ink 51">
                  <a:extLst>
                    <a:ext uri="{FF2B5EF4-FFF2-40B4-BE49-F238E27FC236}">
                      <a16:creationId xmlns:a16="http://schemas.microsoft.com/office/drawing/2014/main" id="{8CA0446B-FB2D-7565-B1FA-761D68CC6032}"/>
                    </a:ext>
                  </a:extLst>
                </p:cNvPr>
                <p:cNvPicPr/>
                <p:nvPr/>
              </p:nvPicPr>
              <p:blipFill>
                <a:blip r:embed="rId71"/>
                <a:stretch>
                  <a:fillRect/>
                </a:stretch>
              </p:blipFill>
              <p:spPr>
                <a:xfrm>
                  <a:off x="6345981" y="2598204"/>
                  <a:ext cx="1074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B3316DB8-72A2-E99A-A2FF-E78CB1C96C37}"/>
                    </a:ext>
                  </a:extLst>
                </p14:cNvPr>
                <p14:cNvContentPartPr/>
                <p14:nvPr/>
              </p14:nvContentPartPr>
              <p14:xfrm>
                <a:off x="4850541" y="2544924"/>
                <a:ext cx="1289160" cy="91080"/>
              </p14:xfrm>
            </p:contentPart>
          </mc:Choice>
          <mc:Fallback xmlns="">
            <p:pic>
              <p:nvPicPr>
                <p:cNvPr id="54" name="Ink 53">
                  <a:extLst>
                    <a:ext uri="{FF2B5EF4-FFF2-40B4-BE49-F238E27FC236}">
                      <a16:creationId xmlns:a16="http://schemas.microsoft.com/office/drawing/2014/main" id="{B3316DB8-72A2-E99A-A2FF-E78CB1C96C37}"/>
                    </a:ext>
                  </a:extLst>
                </p:cNvPr>
                <p:cNvPicPr/>
                <p:nvPr/>
              </p:nvPicPr>
              <p:blipFill>
                <a:blip r:embed="rId73"/>
                <a:stretch>
                  <a:fillRect/>
                </a:stretch>
              </p:blipFill>
              <p:spPr>
                <a:xfrm>
                  <a:off x="4832541" y="2526924"/>
                  <a:ext cx="1324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EAB0C5D8-FFAC-2E48-D6AF-5DF64FF1646C}"/>
                    </a:ext>
                  </a:extLst>
                </p14:cNvPr>
                <p14:cNvContentPartPr/>
                <p14:nvPr/>
              </p14:nvContentPartPr>
              <p14:xfrm>
                <a:off x="4564701" y="2472204"/>
                <a:ext cx="519840" cy="121680"/>
              </p14:xfrm>
            </p:contentPart>
          </mc:Choice>
          <mc:Fallback xmlns="">
            <p:pic>
              <p:nvPicPr>
                <p:cNvPr id="55" name="Ink 54">
                  <a:extLst>
                    <a:ext uri="{FF2B5EF4-FFF2-40B4-BE49-F238E27FC236}">
                      <a16:creationId xmlns:a16="http://schemas.microsoft.com/office/drawing/2014/main" id="{EAB0C5D8-FFAC-2E48-D6AF-5DF64FF1646C}"/>
                    </a:ext>
                  </a:extLst>
                </p:cNvPr>
                <p:cNvPicPr/>
                <p:nvPr/>
              </p:nvPicPr>
              <p:blipFill>
                <a:blip r:embed="rId75"/>
                <a:stretch>
                  <a:fillRect/>
                </a:stretch>
              </p:blipFill>
              <p:spPr>
                <a:xfrm>
                  <a:off x="4546701" y="2454204"/>
                  <a:ext cx="555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C25E8D22-253E-F351-4973-A1B07C05F055}"/>
                    </a:ext>
                  </a:extLst>
                </p14:cNvPr>
                <p14:cNvContentPartPr/>
                <p14:nvPr/>
              </p14:nvContentPartPr>
              <p14:xfrm>
                <a:off x="3739221" y="2578764"/>
                <a:ext cx="746640" cy="37440"/>
              </p14:xfrm>
            </p:contentPart>
          </mc:Choice>
          <mc:Fallback xmlns="">
            <p:pic>
              <p:nvPicPr>
                <p:cNvPr id="57" name="Ink 56">
                  <a:extLst>
                    <a:ext uri="{FF2B5EF4-FFF2-40B4-BE49-F238E27FC236}">
                      <a16:creationId xmlns:a16="http://schemas.microsoft.com/office/drawing/2014/main" id="{C25E8D22-253E-F351-4973-A1B07C05F055}"/>
                    </a:ext>
                  </a:extLst>
                </p:cNvPr>
                <p:cNvPicPr/>
                <p:nvPr/>
              </p:nvPicPr>
              <p:blipFill>
                <a:blip r:embed="rId77"/>
                <a:stretch>
                  <a:fillRect/>
                </a:stretch>
              </p:blipFill>
              <p:spPr>
                <a:xfrm>
                  <a:off x="3721581" y="2561124"/>
                  <a:ext cx="782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011DD9EB-774F-6F07-1952-E4162FC857A0}"/>
                    </a:ext>
                  </a:extLst>
                </p14:cNvPr>
                <p14:cNvContentPartPr/>
                <p14:nvPr/>
              </p14:nvContentPartPr>
              <p14:xfrm>
                <a:off x="2870181" y="2598204"/>
                <a:ext cx="830880" cy="39600"/>
              </p14:xfrm>
            </p:contentPart>
          </mc:Choice>
          <mc:Fallback xmlns="">
            <p:pic>
              <p:nvPicPr>
                <p:cNvPr id="58" name="Ink 57">
                  <a:extLst>
                    <a:ext uri="{FF2B5EF4-FFF2-40B4-BE49-F238E27FC236}">
                      <a16:creationId xmlns:a16="http://schemas.microsoft.com/office/drawing/2014/main" id="{011DD9EB-774F-6F07-1952-E4162FC857A0}"/>
                    </a:ext>
                  </a:extLst>
                </p:cNvPr>
                <p:cNvPicPr/>
                <p:nvPr/>
              </p:nvPicPr>
              <p:blipFill>
                <a:blip r:embed="rId79"/>
                <a:stretch>
                  <a:fillRect/>
                </a:stretch>
              </p:blipFill>
              <p:spPr>
                <a:xfrm>
                  <a:off x="2852181" y="2580564"/>
                  <a:ext cx="866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81825845-6F1C-6655-FFDF-C4DBE07E43B8}"/>
                    </a:ext>
                  </a:extLst>
                </p14:cNvPr>
                <p14:cNvContentPartPr/>
                <p14:nvPr/>
              </p14:nvContentPartPr>
              <p14:xfrm>
                <a:off x="1984941" y="2561124"/>
                <a:ext cx="870480" cy="99720"/>
              </p14:xfrm>
            </p:contentPart>
          </mc:Choice>
          <mc:Fallback xmlns="">
            <p:pic>
              <p:nvPicPr>
                <p:cNvPr id="60" name="Ink 59">
                  <a:extLst>
                    <a:ext uri="{FF2B5EF4-FFF2-40B4-BE49-F238E27FC236}">
                      <a16:creationId xmlns:a16="http://schemas.microsoft.com/office/drawing/2014/main" id="{81825845-6F1C-6655-FFDF-C4DBE07E43B8}"/>
                    </a:ext>
                  </a:extLst>
                </p:cNvPr>
                <p:cNvPicPr/>
                <p:nvPr/>
              </p:nvPicPr>
              <p:blipFill>
                <a:blip r:embed="rId81"/>
                <a:stretch>
                  <a:fillRect/>
                </a:stretch>
              </p:blipFill>
              <p:spPr>
                <a:xfrm>
                  <a:off x="1966941" y="2543484"/>
                  <a:ext cx="906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9436AE55-2D9E-6DAA-5788-BCE26C214EE5}"/>
                    </a:ext>
                  </a:extLst>
                </p14:cNvPr>
                <p14:cNvContentPartPr/>
                <p14:nvPr/>
              </p14:nvContentPartPr>
              <p14:xfrm>
                <a:off x="1514781" y="2606124"/>
                <a:ext cx="427680" cy="48240"/>
              </p14:xfrm>
            </p:contentPart>
          </mc:Choice>
          <mc:Fallback xmlns="">
            <p:pic>
              <p:nvPicPr>
                <p:cNvPr id="61" name="Ink 60">
                  <a:extLst>
                    <a:ext uri="{FF2B5EF4-FFF2-40B4-BE49-F238E27FC236}">
                      <a16:creationId xmlns:a16="http://schemas.microsoft.com/office/drawing/2014/main" id="{9436AE55-2D9E-6DAA-5788-BCE26C214EE5}"/>
                    </a:ext>
                  </a:extLst>
                </p:cNvPr>
                <p:cNvPicPr/>
                <p:nvPr/>
              </p:nvPicPr>
              <p:blipFill>
                <a:blip r:embed="rId83"/>
                <a:stretch>
                  <a:fillRect/>
                </a:stretch>
              </p:blipFill>
              <p:spPr>
                <a:xfrm>
                  <a:off x="1496781" y="2588124"/>
                  <a:ext cx="46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CC16B6AC-7B87-BFDE-6440-214874C4A51F}"/>
                    </a:ext>
                  </a:extLst>
                </p14:cNvPr>
                <p14:cNvContentPartPr/>
                <p14:nvPr/>
              </p14:nvContentPartPr>
              <p14:xfrm>
                <a:off x="592101" y="2622684"/>
                <a:ext cx="654840" cy="66600"/>
              </p14:xfrm>
            </p:contentPart>
          </mc:Choice>
          <mc:Fallback xmlns="">
            <p:pic>
              <p:nvPicPr>
                <p:cNvPr id="62" name="Ink 61">
                  <a:extLst>
                    <a:ext uri="{FF2B5EF4-FFF2-40B4-BE49-F238E27FC236}">
                      <a16:creationId xmlns:a16="http://schemas.microsoft.com/office/drawing/2014/main" id="{CC16B6AC-7B87-BFDE-6440-214874C4A51F}"/>
                    </a:ext>
                  </a:extLst>
                </p:cNvPr>
                <p:cNvPicPr/>
                <p:nvPr/>
              </p:nvPicPr>
              <p:blipFill>
                <a:blip r:embed="rId85"/>
                <a:stretch>
                  <a:fillRect/>
                </a:stretch>
              </p:blipFill>
              <p:spPr>
                <a:xfrm>
                  <a:off x="574101" y="2604684"/>
                  <a:ext cx="690480" cy="10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DAF6206F-47A8-E9E7-196E-DBF02E558812}"/>
                  </a:ext>
                </a:extLst>
              </p14:cNvPr>
              <p14:cNvContentPartPr/>
              <p14:nvPr/>
            </p14:nvContentPartPr>
            <p14:xfrm>
              <a:off x="7356141" y="1968924"/>
              <a:ext cx="2463120" cy="746280"/>
            </p14:xfrm>
          </p:contentPart>
        </mc:Choice>
        <mc:Fallback xmlns="">
          <p:pic>
            <p:nvPicPr>
              <p:cNvPr id="64" name="Ink 63">
                <a:extLst>
                  <a:ext uri="{FF2B5EF4-FFF2-40B4-BE49-F238E27FC236}">
                    <a16:creationId xmlns:a16="http://schemas.microsoft.com/office/drawing/2014/main" id="{DAF6206F-47A8-E9E7-196E-DBF02E558812}"/>
                  </a:ext>
                </a:extLst>
              </p:cNvPr>
              <p:cNvPicPr/>
              <p:nvPr/>
            </p:nvPicPr>
            <p:blipFill>
              <a:blip r:embed="rId87"/>
              <a:stretch>
                <a:fillRect/>
              </a:stretch>
            </p:blipFill>
            <p:spPr>
              <a:xfrm>
                <a:off x="7338501" y="1951284"/>
                <a:ext cx="2498760" cy="781920"/>
              </a:xfrm>
              <a:prstGeom prst="rect">
                <a:avLst/>
              </a:prstGeom>
            </p:spPr>
          </p:pic>
        </mc:Fallback>
      </mc:AlternateContent>
      <p:grpSp>
        <p:nvGrpSpPr>
          <p:cNvPr id="68" name="Group 67">
            <a:extLst>
              <a:ext uri="{FF2B5EF4-FFF2-40B4-BE49-F238E27FC236}">
                <a16:creationId xmlns:a16="http://schemas.microsoft.com/office/drawing/2014/main" id="{B09D43D5-2670-0318-1B65-B03088369879}"/>
              </a:ext>
            </a:extLst>
          </p:cNvPr>
          <p:cNvGrpSpPr/>
          <p:nvPr/>
        </p:nvGrpSpPr>
        <p:grpSpPr>
          <a:xfrm>
            <a:off x="9786501" y="1782084"/>
            <a:ext cx="613080" cy="421560"/>
            <a:chOff x="9786501" y="1782084"/>
            <a:chExt cx="613080" cy="421560"/>
          </a:xfrm>
        </p:grpSpPr>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1EAD98BF-7495-8CB9-94FB-5B3626515C5C}"/>
                    </a:ext>
                  </a:extLst>
                </p14:cNvPr>
                <p14:cNvContentPartPr/>
                <p14:nvPr/>
              </p14:nvContentPartPr>
              <p14:xfrm>
                <a:off x="9829701" y="1782084"/>
                <a:ext cx="569880" cy="402840"/>
              </p14:xfrm>
            </p:contentPart>
          </mc:Choice>
          <mc:Fallback xmlns="">
            <p:pic>
              <p:nvPicPr>
                <p:cNvPr id="65" name="Ink 64">
                  <a:extLst>
                    <a:ext uri="{FF2B5EF4-FFF2-40B4-BE49-F238E27FC236}">
                      <a16:creationId xmlns:a16="http://schemas.microsoft.com/office/drawing/2014/main" id="{1EAD98BF-7495-8CB9-94FB-5B3626515C5C}"/>
                    </a:ext>
                  </a:extLst>
                </p:cNvPr>
                <p:cNvPicPr/>
                <p:nvPr/>
              </p:nvPicPr>
              <p:blipFill>
                <a:blip r:embed="rId89"/>
                <a:stretch>
                  <a:fillRect/>
                </a:stretch>
              </p:blipFill>
              <p:spPr>
                <a:xfrm>
                  <a:off x="9812061" y="1764084"/>
                  <a:ext cx="60552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CC5FDE13-78D8-A9FC-C746-CA5BDAEC2F34}"/>
                    </a:ext>
                  </a:extLst>
                </p14:cNvPr>
                <p14:cNvContentPartPr/>
                <p14:nvPr/>
              </p14:nvContentPartPr>
              <p14:xfrm>
                <a:off x="10017981" y="1925004"/>
                <a:ext cx="43200" cy="12960"/>
              </p14:xfrm>
            </p:contentPart>
          </mc:Choice>
          <mc:Fallback xmlns="">
            <p:pic>
              <p:nvPicPr>
                <p:cNvPr id="66" name="Ink 65">
                  <a:extLst>
                    <a:ext uri="{FF2B5EF4-FFF2-40B4-BE49-F238E27FC236}">
                      <a16:creationId xmlns:a16="http://schemas.microsoft.com/office/drawing/2014/main" id="{CC5FDE13-78D8-A9FC-C746-CA5BDAEC2F34}"/>
                    </a:ext>
                  </a:extLst>
                </p:cNvPr>
                <p:cNvPicPr/>
                <p:nvPr/>
              </p:nvPicPr>
              <p:blipFill>
                <a:blip r:embed="rId91"/>
                <a:stretch>
                  <a:fillRect/>
                </a:stretch>
              </p:blipFill>
              <p:spPr>
                <a:xfrm>
                  <a:off x="10000341" y="1907004"/>
                  <a:ext cx="78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76E14CF8-B25C-E959-F1F9-3D0BBDBCEF7C}"/>
                    </a:ext>
                  </a:extLst>
                </p14:cNvPr>
                <p14:cNvContentPartPr/>
                <p14:nvPr/>
              </p14:nvContentPartPr>
              <p14:xfrm>
                <a:off x="9786501" y="1976844"/>
                <a:ext cx="424440" cy="226800"/>
              </p14:xfrm>
            </p:contentPart>
          </mc:Choice>
          <mc:Fallback xmlns="">
            <p:pic>
              <p:nvPicPr>
                <p:cNvPr id="67" name="Ink 66">
                  <a:extLst>
                    <a:ext uri="{FF2B5EF4-FFF2-40B4-BE49-F238E27FC236}">
                      <a16:creationId xmlns:a16="http://schemas.microsoft.com/office/drawing/2014/main" id="{76E14CF8-B25C-E959-F1F9-3D0BBDBCEF7C}"/>
                    </a:ext>
                  </a:extLst>
                </p:cNvPr>
                <p:cNvPicPr/>
                <p:nvPr/>
              </p:nvPicPr>
              <p:blipFill>
                <a:blip r:embed="rId93"/>
                <a:stretch>
                  <a:fillRect/>
                </a:stretch>
              </p:blipFill>
              <p:spPr>
                <a:xfrm>
                  <a:off x="9768501" y="1959204"/>
                  <a:ext cx="460080" cy="262440"/>
                </a:xfrm>
                <a:prstGeom prst="rect">
                  <a:avLst/>
                </a:prstGeom>
              </p:spPr>
            </p:pic>
          </mc:Fallback>
        </mc:AlternateContent>
      </p:grpSp>
      <p:grpSp>
        <p:nvGrpSpPr>
          <p:cNvPr id="76" name="Group 75">
            <a:extLst>
              <a:ext uri="{FF2B5EF4-FFF2-40B4-BE49-F238E27FC236}">
                <a16:creationId xmlns:a16="http://schemas.microsoft.com/office/drawing/2014/main" id="{30E17061-F1A7-3F7B-7598-5C955A15668D}"/>
              </a:ext>
            </a:extLst>
          </p:cNvPr>
          <p:cNvGrpSpPr/>
          <p:nvPr/>
        </p:nvGrpSpPr>
        <p:grpSpPr>
          <a:xfrm>
            <a:off x="3685221" y="3134244"/>
            <a:ext cx="5246640" cy="106200"/>
            <a:chOff x="3685221" y="3134244"/>
            <a:chExt cx="5246640" cy="106200"/>
          </a:xfrm>
        </p:grpSpPr>
        <mc:AlternateContent xmlns:mc="http://schemas.openxmlformats.org/markup-compatibility/2006" xmlns:p14="http://schemas.microsoft.com/office/powerpoint/2010/main">
          <mc:Choice Requires="p14">
            <p:contentPart p14:bwMode="auto" r:id="rId94">
              <p14:nvContentPartPr>
                <p14:cNvPr id="69" name="Ink 68">
                  <a:extLst>
                    <a:ext uri="{FF2B5EF4-FFF2-40B4-BE49-F238E27FC236}">
                      <a16:creationId xmlns:a16="http://schemas.microsoft.com/office/drawing/2014/main" id="{35F73116-55C9-5569-A399-46CFA18ED2E2}"/>
                    </a:ext>
                  </a:extLst>
                </p14:cNvPr>
                <p14:cNvContentPartPr/>
                <p14:nvPr/>
              </p14:nvContentPartPr>
              <p14:xfrm>
                <a:off x="8311221" y="3172404"/>
                <a:ext cx="620640" cy="47520"/>
              </p14:xfrm>
            </p:contentPart>
          </mc:Choice>
          <mc:Fallback xmlns="">
            <p:pic>
              <p:nvPicPr>
                <p:cNvPr id="69" name="Ink 68">
                  <a:extLst>
                    <a:ext uri="{FF2B5EF4-FFF2-40B4-BE49-F238E27FC236}">
                      <a16:creationId xmlns:a16="http://schemas.microsoft.com/office/drawing/2014/main" id="{35F73116-55C9-5569-A399-46CFA18ED2E2}"/>
                    </a:ext>
                  </a:extLst>
                </p:cNvPr>
                <p:cNvPicPr/>
                <p:nvPr/>
              </p:nvPicPr>
              <p:blipFill>
                <a:blip r:embed="rId95"/>
                <a:stretch>
                  <a:fillRect/>
                </a:stretch>
              </p:blipFill>
              <p:spPr>
                <a:xfrm>
                  <a:off x="8293221" y="3154404"/>
                  <a:ext cx="656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4295E22D-BA89-5888-9FFF-CD8C5FDA397F}"/>
                    </a:ext>
                  </a:extLst>
                </p14:cNvPr>
                <p14:cNvContentPartPr/>
                <p14:nvPr/>
              </p14:nvContentPartPr>
              <p14:xfrm>
                <a:off x="6965541" y="3205164"/>
                <a:ext cx="1058400" cy="28440"/>
              </p14:xfrm>
            </p:contentPart>
          </mc:Choice>
          <mc:Fallback xmlns="">
            <p:pic>
              <p:nvPicPr>
                <p:cNvPr id="70" name="Ink 69">
                  <a:extLst>
                    <a:ext uri="{FF2B5EF4-FFF2-40B4-BE49-F238E27FC236}">
                      <a16:creationId xmlns:a16="http://schemas.microsoft.com/office/drawing/2014/main" id="{4295E22D-BA89-5888-9FFF-CD8C5FDA397F}"/>
                    </a:ext>
                  </a:extLst>
                </p:cNvPr>
                <p:cNvPicPr/>
                <p:nvPr/>
              </p:nvPicPr>
              <p:blipFill>
                <a:blip r:embed="rId97"/>
                <a:stretch>
                  <a:fillRect/>
                </a:stretch>
              </p:blipFill>
              <p:spPr>
                <a:xfrm>
                  <a:off x="6947901" y="3187524"/>
                  <a:ext cx="1094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5696EB79-5B25-A084-A3AF-8F2A661635F6}"/>
                    </a:ext>
                  </a:extLst>
                </p14:cNvPr>
                <p14:cNvContentPartPr/>
                <p14:nvPr/>
              </p14:nvContentPartPr>
              <p14:xfrm>
                <a:off x="5786181" y="3134244"/>
                <a:ext cx="954720" cy="106200"/>
              </p14:xfrm>
            </p:contentPart>
          </mc:Choice>
          <mc:Fallback xmlns="">
            <p:pic>
              <p:nvPicPr>
                <p:cNvPr id="72" name="Ink 71">
                  <a:extLst>
                    <a:ext uri="{FF2B5EF4-FFF2-40B4-BE49-F238E27FC236}">
                      <a16:creationId xmlns:a16="http://schemas.microsoft.com/office/drawing/2014/main" id="{5696EB79-5B25-A084-A3AF-8F2A661635F6}"/>
                    </a:ext>
                  </a:extLst>
                </p:cNvPr>
                <p:cNvPicPr/>
                <p:nvPr/>
              </p:nvPicPr>
              <p:blipFill>
                <a:blip r:embed="rId99"/>
                <a:stretch>
                  <a:fillRect/>
                </a:stretch>
              </p:blipFill>
              <p:spPr>
                <a:xfrm>
                  <a:off x="5768541" y="3116244"/>
                  <a:ext cx="990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7B0C26BE-D1A4-CAF7-629C-8A1220E05C17}"/>
                    </a:ext>
                  </a:extLst>
                </p14:cNvPr>
                <p14:cNvContentPartPr/>
                <p14:nvPr/>
              </p14:nvContentPartPr>
              <p14:xfrm>
                <a:off x="4503141" y="3179244"/>
                <a:ext cx="1240560" cy="59760"/>
              </p14:xfrm>
            </p:contentPart>
          </mc:Choice>
          <mc:Fallback xmlns="">
            <p:pic>
              <p:nvPicPr>
                <p:cNvPr id="74" name="Ink 73">
                  <a:extLst>
                    <a:ext uri="{FF2B5EF4-FFF2-40B4-BE49-F238E27FC236}">
                      <a16:creationId xmlns:a16="http://schemas.microsoft.com/office/drawing/2014/main" id="{7B0C26BE-D1A4-CAF7-629C-8A1220E05C17}"/>
                    </a:ext>
                  </a:extLst>
                </p:cNvPr>
                <p:cNvPicPr/>
                <p:nvPr/>
              </p:nvPicPr>
              <p:blipFill>
                <a:blip r:embed="rId101"/>
                <a:stretch>
                  <a:fillRect/>
                </a:stretch>
              </p:blipFill>
              <p:spPr>
                <a:xfrm>
                  <a:off x="4485501" y="3161604"/>
                  <a:ext cx="1276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5" name="Ink 74">
                  <a:extLst>
                    <a:ext uri="{FF2B5EF4-FFF2-40B4-BE49-F238E27FC236}">
                      <a16:creationId xmlns:a16="http://schemas.microsoft.com/office/drawing/2014/main" id="{40B4AA78-B9F8-33D7-B085-1D6AF0BE8585}"/>
                    </a:ext>
                  </a:extLst>
                </p14:cNvPr>
                <p14:cNvContentPartPr/>
                <p14:nvPr/>
              </p14:nvContentPartPr>
              <p14:xfrm>
                <a:off x="3685221" y="3186444"/>
                <a:ext cx="960480" cy="34560"/>
              </p14:xfrm>
            </p:contentPart>
          </mc:Choice>
          <mc:Fallback xmlns="">
            <p:pic>
              <p:nvPicPr>
                <p:cNvPr id="75" name="Ink 74">
                  <a:extLst>
                    <a:ext uri="{FF2B5EF4-FFF2-40B4-BE49-F238E27FC236}">
                      <a16:creationId xmlns:a16="http://schemas.microsoft.com/office/drawing/2014/main" id="{40B4AA78-B9F8-33D7-B085-1D6AF0BE8585}"/>
                    </a:ext>
                  </a:extLst>
                </p:cNvPr>
                <p:cNvPicPr/>
                <p:nvPr/>
              </p:nvPicPr>
              <p:blipFill>
                <a:blip r:embed="rId103"/>
                <a:stretch>
                  <a:fillRect/>
                </a:stretch>
              </p:blipFill>
              <p:spPr>
                <a:xfrm>
                  <a:off x="3667581" y="3168804"/>
                  <a:ext cx="996120" cy="70200"/>
                </a:xfrm>
                <a:prstGeom prst="rect">
                  <a:avLst/>
                </a:prstGeom>
              </p:spPr>
            </p:pic>
          </mc:Fallback>
        </mc:AlternateContent>
      </p:grpSp>
      <p:grpSp>
        <p:nvGrpSpPr>
          <p:cNvPr id="79" name="Group 78">
            <a:extLst>
              <a:ext uri="{FF2B5EF4-FFF2-40B4-BE49-F238E27FC236}">
                <a16:creationId xmlns:a16="http://schemas.microsoft.com/office/drawing/2014/main" id="{6F0B34A5-7B4D-504D-1651-4E8D6E0C5AEF}"/>
              </a:ext>
            </a:extLst>
          </p:cNvPr>
          <p:cNvGrpSpPr/>
          <p:nvPr/>
        </p:nvGrpSpPr>
        <p:grpSpPr>
          <a:xfrm>
            <a:off x="1364661" y="3194724"/>
            <a:ext cx="2123640" cy="149400"/>
            <a:chOff x="1364661" y="3194724"/>
            <a:chExt cx="2123640" cy="149400"/>
          </a:xfrm>
        </p:grpSpPr>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F59ED7F2-1146-2E97-34DE-D0F3CFBFFC93}"/>
                    </a:ext>
                  </a:extLst>
                </p14:cNvPr>
                <p14:cNvContentPartPr/>
                <p14:nvPr/>
              </p14:nvContentPartPr>
              <p14:xfrm>
                <a:off x="2542221" y="3194724"/>
                <a:ext cx="946080" cy="149400"/>
              </p14:xfrm>
            </p:contentPart>
          </mc:Choice>
          <mc:Fallback xmlns="">
            <p:pic>
              <p:nvPicPr>
                <p:cNvPr id="77" name="Ink 76">
                  <a:extLst>
                    <a:ext uri="{FF2B5EF4-FFF2-40B4-BE49-F238E27FC236}">
                      <a16:creationId xmlns:a16="http://schemas.microsoft.com/office/drawing/2014/main" id="{F59ED7F2-1146-2E97-34DE-D0F3CFBFFC93}"/>
                    </a:ext>
                  </a:extLst>
                </p:cNvPr>
                <p:cNvPicPr/>
                <p:nvPr/>
              </p:nvPicPr>
              <p:blipFill>
                <a:blip r:embed="rId105"/>
                <a:stretch>
                  <a:fillRect/>
                </a:stretch>
              </p:blipFill>
              <p:spPr>
                <a:xfrm>
                  <a:off x="2524221" y="3177084"/>
                  <a:ext cx="981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8" name="Ink 77">
                  <a:extLst>
                    <a:ext uri="{FF2B5EF4-FFF2-40B4-BE49-F238E27FC236}">
                      <a16:creationId xmlns:a16="http://schemas.microsoft.com/office/drawing/2014/main" id="{201C1F56-FC3C-D7E5-FF39-4AEB3C1358E8}"/>
                    </a:ext>
                  </a:extLst>
                </p14:cNvPr>
                <p14:cNvContentPartPr/>
                <p14:nvPr/>
              </p14:nvContentPartPr>
              <p14:xfrm>
                <a:off x="1364661" y="3198684"/>
                <a:ext cx="1239120" cy="75240"/>
              </p14:xfrm>
            </p:contentPart>
          </mc:Choice>
          <mc:Fallback xmlns="">
            <p:pic>
              <p:nvPicPr>
                <p:cNvPr id="78" name="Ink 77">
                  <a:extLst>
                    <a:ext uri="{FF2B5EF4-FFF2-40B4-BE49-F238E27FC236}">
                      <a16:creationId xmlns:a16="http://schemas.microsoft.com/office/drawing/2014/main" id="{201C1F56-FC3C-D7E5-FF39-4AEB3C1358E8}"/>
                    </a:ext>
                  </a:extLst>
                </p:cNvPr>
                <p:cNvPicPr/>
                <p:nvPr/>
              </p:nvPicPr>
              <p:blipFill>
                <a:blip r:embed="rId107"/>
                <a:stretch>
                  <a:fillRect/>
                </a:stretch>
              </p:blipFill>
              <p:spPr>
                <a:xfrm>
                  <a:off x="1346661" y="3181044"/>
                  <a:ext cx="1274760" cy="11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80" name="Ink 79">
                <a:extLst>
                  <a:ext uri="{FF2B5EF4-FFF2-40B4-BE49-F238E27FC236}">
                    <a16:creationId xmlns:a16="http://schemas.microsoft.com/office/drawing/2014/main" id="{9EF3D616-230B-A3B5-EF71-2B90C320CCEA}"/>
                  </a:ext>
                </a:extLst>
              </p14:cNvPr>
              <p14:cNvContentPartPr/>
              <p14:nvPr/>
            </p14:nvContentPartPr>
            <p14:xfrm>
              <a:off x="678501" y="3177084"/>
              <a:ext cx="538920" cy="61920"/>
            </p14:xfrm>
          </p:contentPart>
        </mc:Choice>
        <mc:Fallback xmlns="">
          <p:pic>
            <p:nvPicPr>
              <p:cNvPr id="80" name="Ink 79">
                <a:extLst>
                  <a:ext uri="{FF2B5EF4-FFF2-40B4-BE49-F238E27FC236}">
                    <a16:creationId xmlns:a16="http://schemas.microsoft.com/office/drawing/2014/main" id="{9EF3D616-230B-A3B5-EF71-2B90C320CCEA}"/>
                  </a:ext>
                </a:extLst>
              </p:cNvPr>
              <p:cNvPicPr/>
              <p:nvPr/>
            </p:nvPicPr>
            <p:blipFill>
              <a:blip r:embed="rId109"/>
              <a:stretch>
                <a:fillRect/>
              </a:stretch>
            </p:blipFill>
            <p:spPr>
              <a:xfrm>
                <a:off x="660501" y="3159084"/>
                <a:ext cx="574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1" name="Ink 80">
                <a:extLst>
                  <a:ext uri="{FF2B5EF4-FFF2-40B4-BE49-F238E27FC236}">
                    <a16:creationId xmlns:a16="http://schemas.microsoft.com/office/drawing/2014/main" id="{69AD0B92-2634-8E93-2B2F-A2A41C154111}"/>
                  </a:ext>
                </a:extLst>
              </p14:cNvPr>
              <p14:cNvContentPartPr/>
              <p14:nvPr/>
            </p14:nvContentPartPr>
            <p14:xfrm>
              <a:off x="8554221" y="3798804"/>
              <a:ext cx="1023840" cy="26640"/>
            </p14:xfrm>
          </p:contentPart>
        </mc:Choice>
        <mc:Fallback xmlns="">
          <p:pic>
            <p:nvPicPr>
              <p:cNvPr id="81" name="Ink 80">
                <a:extLst>
                  <a:ext uri="{FF2B5EF4-FFF2-40B4-BE49-F238E27FC236}">
                    <a16:creationId xmlns:a16="http://schemas.microsoft.com/office/drawing/2014/main" id="{69AD0B92-2634-8E93-2B2F-A2A41C154111}"/>
                  </a:ext>
                </a:extLst>
              </p:cNvPr>
              <p:cNvPicPr/>
              <p:nvPr/>
            </p:nvPicPr>
            <p:blipFill>
              <a:blip r:embed="rId111"/>
              <a:stretch>
                <a:fillRect/>
              </a:stretch>
            </p:blipFill>
            <p:spPr>
              <a:xfrm>
                <a:off x="8536221" y="3781164"/>
                <a:ext cx="10594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5" name="Ink 94">
                <a:extLst>
                  <a:ext uri="{FF2B5EF4-FFF2-40B4-BE49-F238E27FC236}">
                    <a16:creationId xmlns:a16="http://schemas.microsoft.com/office/drawing/2014/main" id="{4DD987F5-EC24-CCF9-C7ED-E36624B80F56}"/>
                  </a:ext>
                </a:extLst>
              </p14:cNvPr>
              <p14:cNvContentPartPr/>
              <p14:nvPr/>
            </p14:nvContentPartPr>
            <p14:xfrm>
              <a:off x="6249501" y="3771444"/>
              <a:ext cx="626400" cy="73440"/>
            </p14:xfrm>
          </p:contentPart>
        </mc:Choice>
        <mc:Fallback xmlns="">
          <p:pic>
            <p:nvPicPr>
              <p:cNvPr id="95" name="Ink 94">
                <a:extLst>
                  <a:ext uri="{FF2B5EF4-FFF2-40B4-BE49-F238E27FC236}">
                    <a16:creationId xmlns:a16="http://schemas.microsoft.com/office/drawing/2014/main" id="{4DD987F5-EC24-CCF9-C7ED-E36624B80F56}"/>
                  </a:ext>
                </a:extLst>
              </p:cNvPr>
              <p:cNvPicPr/>
              <p:nvPr/>
            </p:nvPicPr>
            <p:blipFill>
              <a:blip r:embed="rId113"/>
              <a:stretch>
                <a:fillRect/>
              </a:stretch>
            </p:blipFill>
            <p:spPr>
              <a:xfrm>
                <a:off x="6231501" y="3753804"/>
                <a:ext cx="662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7" name="Ink 96">
                <a:extLst>
                  <a:ext uri="{FF2B5EF4-FFF2-40B4-BE49-F238E27FC236}">
                    <a16:creationId xmlns:a16="http://schemas.microsoft.com/office/drawing/2014/main" id="{9BF2470E-A26E-72CE-8AC7-2255CC9EAB0D}"/>
                  </a:ext>
                </a:extLst>
              </p14:cNvPr>
              <p14:cNvContentPartPr/>
              <p14:nvPr/>
            </p14:nvContentPartPr>
            <p14:xfrm>
              <a:off x="2979261" y="3687204"/>
              <a:ext cx="1255680" cy="91800"/>
            </p14:xfrm>
          </p:contentPart>
        </mc:Choice>
        <mc:Fallback xmlns="">
          <p:pic>
            <p:nvPicPr>
              <p:cNvPr id="97" name="Ink 96">
                <a:extLst>
                  <a:ext uri="{FF2B5EF4-FFF2-40B4-BE49-F238E27FC236}">
                    <a16:creationId xmlns:a16="http://schemas.microsoft.com/office/drawing/2014/main" id="{9BF2470E-A26E-72CE-8AC7-2255CC9EAB0D}"/>
                  </a:ext>
                </a:extLst>
              </p:cNvPr>
              <p:cNvPicPr/>
              <p:nvPr/>
            </p:nvPicPr>
            <p:blipFill>
              <a:blip r:embed="rId115"/>
              <a:stretch>
                <a:fillRect/>
              </a:stretch>
            </p:blipFill>
            <p:spPr>
              <a:xfrm>
                <a:off x="2961621" y="3669204"/>
                <a:ext cx="1291320" cy="127440"/>
              </a:xfrm>
              <a:prstGeom prst="rect">
                <a:avLst/>
              </a:prstGeom>
            </p:spPr>
          </p:pic>
        </mc:Fallback>
      </mc:AlternateContent>
      <p:grpSp>
        <p:nvGrpSpPr>
          <p:cNvPr id="115" name="Group 114">
            <a:extLst>
              <a:ext uri="{FF2B5EF4-FFF2-40B4-BE49-F238E27FC236}">
                <a16:creationId xmlns:a16="http://schemas.microsoft.com/office/drawing/2014/main" id="{3AB4AF1E-400C-59F8-2C10-1A427B79B23F}"/>
              </a:ext>
            </a:extLst>
          </p:cNvPr>
          <p:cNvGrpSpPr/>
          <p:nvPr/>
        </p:nvGrpSpPr>
        <p:grpSpPr>
          <a:xfrm>
            <a:off x="7721541" y="4817604"/>
            <a:ext cx="1994760" cy="147600"/>
            <a:chOff x="7721541" y="4817604"/>
            <a:chExt cx="1994760" cy="147600"/>
          </a:xfrm>
        </p:grpSpPr>
        <mc:AlternateContent xmlns:mc="http://schemas.openxmlformats.org/markup-compatibility/2006" xmlns:p14="http://schemas.microsoft.com/office/powerpoint/2010/main">
          <mc:Choice Requires="p14">
            <p:contentPart p14:bwMode="auto" r:id="rId116">
              <p14:nvContentPartPr>
                <p14:cNvPr id="113" name="Ink 112">
                  <a:extLst>
                    <a:ext uri="{FF2B5EF4-FFF2-40B4-BE49-F238E27FC236}">
                      <a16:creationId xmlns:a16="http://schemas.microsoft.com/office/drawing/2014/main" id="{ADA22914-4146-EB93-6E83-44468DC9262B}"/>
                    </a:ext>
                  </a:extLst>
                </p14:cNvPr>
                <p14:cNvContentPartPr/>
                <p14:nvPr/>
              </p14:nvContentPartPr>
              <p14:xfrm>
                <a:off x="9009981" y="4817604"/>
                <a:ext cx="706320" cy="73800"/>
              </p14:xfrm>
            </p:contentPart>
          </mc:Choice>
          <mc:Fallback xmlns="">
            <p:pic>
              <p:nvPicPr>
                <p:cNvPr id="113" name="Ink 112">
                  <a:extLst>
                    <a:ext uri="{FF2B5EF4-FFF2-40B4-BE49-F238E27FC236}">
                      <a16:creationId xmlns:a16="http://schemas.microsoft.com/office/drawing/2014/main" id="{ADA22914-4146-EB93-6E83-44468DC9262B}"/>
                    </a:ext>
                  </a:extLst>
                </p:cNvPr>
                <p:cNvPicPr/>
                <p:nvPr/>
              </p:nvPicPr>
              <p:blipFill>
                <a:blip r:embed="rId117"/>
                <a:stretch>
                  <a:fillRect/>
                </a:stretch>
              </p:blipFill>
              <p:spPr>
                <a:xfrm>
                  <a:off x="8991981" y="4799604"/>
                  <a:ext cx="741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4" name="Ink 113">
                  <a:extLst>
                    <a:ext uri="{FF2B5EF4-FFF2-40B4-BE49-F238E27FC236}">
                      <a16:creationId xmlns:a16="http://schemas.microsoft.com/office/drawing/2014/main" id="{A3048FE4-4BCF-E27A-92E2-91AC5A6B6837}"/>
                    </a:ext>
                  </a:extLst>
                </p14:cNvPr>
                <p14:cNvContentPartPr/>
                <p14:nvPr/>
              </p14:nvContentPartPr>
              <p14:xfrm>
                <a:off x="7721541" y="4941084"/>
                <a:ext cx="957240" cy="24120"/>
              </p14:xfrm>
            </p:contentPart>
          </mc:Choice>
          <mc:Fallback xmlns="">
            <p:pic>
              <p:nvPicPr>
                <p:cNvPr id="114" name="Ink 113">
                  <a:extLst>
                    <a:ext uri="{FF2B5EF4-FFF2-40B4-BE49-F238E27FC236}">
                      <a16:creationId xmlns:a16="http://schemas.microsoft.com/office/drawing/2014/main" id="{A3048FE4-4BCF-E27A-92E2-91AC5A6B6837}"/>
                    </a:ext>
                  </a:extLst>
                </p:cNvPr>
                <p:cNvPicPr/>
                <p:nvPr/>
              </p:nvPicPr>
              <p:blipFill>
                <a:blip r:embed="rId119"/>
                <a:stretch>
                  <a:fillRect/>
                </a:stretch>
              </p:blipFill>
              <p:spPr>
                <a:xfrm>
                  <a:off x="7703901" y="4923444"/>
                  <a:ext cx="992880" cy="59760"/>
                </a:xfrm>
                <a:prstGeom prst="rect">
                  <a:avLst/>
                </a:prstGeom>
              </p:spPr>
            </p:pic>
          </mc:Fallback>
        </mc:AlternateContent>
      </p:grpSp>
      <p:grpSp>
        <p:nvGrpSpPr>
          <p:cNvPr id="117" name="Group 116">
            <a:extLst>
              <a:ext uri="{FF2B5EF4-FFF2-40B4-BE49-F238E27FC236}">
                <a16:creationId xmlns:a16="http://schemas.microsoft.com/office/drawing/2014/main" id="{942A2E2D-F19E-D435-4FD9-88D3A626E1D9}"/>
              </a:ext>
            </a:extLst>
          </p:cNvPr>
          <p:cNvGrpSpPr/>
          <p:nvPr/>
        </p:nvGrpSpPr>
        <p:grpSpPr>
          <a:xfrm>
            <a:off x="630261" y="3746604"/>
            <a:ext cx="8326440" cy="690840"/>
            <a:chOff x="630261" y="3746604"/>
            <a:chExt cx="8326440" cy="690840"/>
          </a:xfrm>
        </p:grpSpPr>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9C94CB36-1333-7420-4869-AE78B88752E1}"/>
                    </a:ext>
                  </a:extLst>
                </p14:cNvPr>
                <p14:cNvContentPartPr/>
                <p14:nvPr/>
              </p14:nvContentPartPr>
              <p14:xfrm>
                <a:off x="7258581" y="3751644"/>
                <a:ext cx="293400" cy="91080"/>
              </p14:xfrm>
            </p:contentPart>
          </mc:Choice>
          <mc:Fallback xmlns="">
            <p:pic>
              <p:nvPicPr>
                <p:cNvPr id="82" name="Ink 81">
                  <a:extLst>
                    <a:ext uri="{FF2B5EF4-FFF2-40B4-BE49-F238E27FC236}">
                      <a16:creationId xmlns:a16="http://schemas.microsoft.com/office/drawing/2014/main" id="{9C94CB36-1333-7420-4869-AE78B88752E1}"/>
                    </a:ext>
                  </a:extLst>
                </p:cNvPr>
                <p:cNvPicPr/>
                <p:nvPr/>
              </p:nvPicPr>
              <p:blipFill>
                <a:blip r:embed="rId121"/>
                <a:stretch>
                  <a:fillRect/>
                </a:stretch>
              </p:blipFill>
              <p:spPr>
                <a:xfrm>
                  <a:off x="7240941" y="3734004"/>
                  <a:ext cx="329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2641A619-F792-C0A2-9B20-883A5E16B7E6}"/>
                    </a:ext>
                  </a:extLst>
                </p14:cNvPr>
                <p14:cNvContentPartPr/>
                <p14:nvPr/>
              </p14:nvContentPartPr>
              <p14:xfrm>
                <a:off x="6128541" y="3840924"/>
                <a:ext cx="892080" cy="69120"/>
              </p14:xfrm>
            </p:contentPart>
          </mc:Choice>
          <mc:Fallback xmlns="">
            <p:pic>
              <p:nvPicPr>
                <p:cNvPr id="83" name="Ink 82">
                  <a:extLst>
                    <a:ext uri="{FF2B5EF4-FFF2-40B4-BE49-F238E27FC236}">
                      <a16:creationId xmlns:a16="http://schemas.microsoft.com/office/drawing/2014/main" id="{2641A619-F792-C0A2-9B20-883A5E16B7E6}"/>
                    </a:ext>
                  </a:extLst>
                </p:cNvPr>
                <p:cNvPicPr/>
                <p:nvPr/>
              </p:nvPicPr>
              <p:blipFill>
                <a:blip r:embed="rId123"/>
                <a:stretch>
                  <a:fillRect/>
                </a:stretch>
              </p:blipFill>
              <p:spPr>
                <a:xfrm>
                  <a:off x="6110901" y="3823284"/>
                  <a:ext cx="927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Ink 83">
                  <a:extLst>
                    <a:ext uri="{FF2B5EF4-FFF2-40B4-BE49-F238E27FC236}">
                      <a16:creationId xmlns:a16="http://schemas.microsoft.com/office/drawing/2014/main" id="{3D67265A-33B2-2E35-3143-719E1B2441F2}"/>
                    </a:ext>
                  </a:extLst>
                </p14:cNvPr>
                <p14:cNvContentPartPr/>
                <p14:nvPr/>
              </p14:nvContentPartPr>
              <p14:xfrm>
                <a:off x="5119101" y="3767124"/>
                <a:ext cx="869040" cy="46800"/>
              </p14:xfrm>
            </p:contentPart>
          </mc:Choice>
          <mc:Fallback xmlns="">
            <p:pic>
              <p:nvPicPr>
                <p:cNvPr id="84" name="Ink 83">
                  <a:extLst>
                    <a:ext uri="{FF2B5EF4-FFF2-40B4-BE49-F238E27FC236}">
                      <a16:creationId xmlns:a16="http://schemas.microsoft.com/office/drawing/2014/main" id="{3D67265A-33B2-2E35-3143-719E1B2441F2}"/>
                    </a:ext>
                  </a:extLst>
                </p:cNvPr>
                <p:cNvPicPr/>
                <p:nvPr/>
              </p:nvPicPr>
              <p:blipFill>
                <a:blip r:embed="rId125"/>
                <a:stretch>
                  <a:fillRect/>
                </a:stretch>
              </p:blipFill>
              <p:spPr>
                <a:xfrm>
                  <a:off x="5101101" y="3749124"/>
                  <a:ext cx="904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AFEA9E55-F80A-54C3-BB64-E7AFF0FC625A}"/>
                    </a:ext>
                  </a:extLst>
                </p14:cNvPr>
                <p14:cNvContentPartPr/>
                <p14:nvPr/>
              </p14:nvContentPartPr>
              <p14:xfrm>
                <a:off x="4530861" y="3839484"/>
                <a:ext cx="336240" cy="24840"/>
              </p14:xfrm>
            </p:contentPart>
          </mc:Choice>
          <mc:Fallback xmlns="">
            <p:pic>
              <p:nvPicPr>
                <p:cNvPr id="86" name="Ink 85">
                  <a:extLst>
                    <a:ext uri="{FF2B5EF4-FFF2-40B4-BE49-F238E27FC236}">
                      <a16:creationId xmlns:a16="http://schemas.microsoft.com/office/drawing/2014/main" id="{AFEA9E55-F80A-54C3-BB64-E7AFF0FC625A}"/>
                    </a:ext>
                  </a:extLst>
                </p:cNvPr>
                <p:cNvPicPr/>
                <p:nvPr/>
              </p:nvPicPr>
              <p:blipFill>
                <a:blip r:embed="rId127"/>
                <a:stretch>
                  <a:fillRect/>
                </a:stretch>
              </p:blipFill>
              <p:spPr>
                <a:xfrm>
                  <a:off x="4513221" y="3821484"/>
                  <a:ext cx="371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4CDE7450-33C6-EACA-8238-40433E39B4E6}"/>
                    </a:ext>
                  </a:extLst>
                </p14:cNvPr>
                <p14:cNvContentPartPr/>
                <p14:nvPr/>
              </p14:nvContentPartPr>
              <p14:xfrm>
                <a:off x="3710421" y="3756324"/>
                <a:ext cx="572040" cy="51120"/>
              </p14:xfrm>
            </p:contentPart>
          </mc:Choice>
          <mc:Fallback xmlns="">
            <p:pic>
              <p:nvPicPr>
                <p:cNvPr id="87" name="Ink 86">
                  <a:extLst>
                    <a:ext uri="{FF2B5EF4-FFF2-40B4-BE49-F238E27FC236}">
                      <a16:creationId xmlns:a16="http://schemas.microsoft.com/office/drawing/2014/main" id="{4CDE7450-33C6-EACA-8238-40433E39B4E6}"/>
                    </a:ext>
                  </a:extLst>
                </p:cNvPr>
                <p:cNvPicPr/>
                <p:nvPr/>
              </p:nvPicPr>
              <p:blipFill>
                <a:blip r:embed="rId129"/>
                <a:stretch>
                  <a:fillRect/>
                </a:stretch>
              </p:blipFill>
              <p:spPr>
                <a:xfrm>
                  <a:off x="3692421" y="3738324"/>
                  <a:ext cx="6076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9" name="Ink 88">
                  <a:extLst>
                    <a:ext uri="{FF2B5EF4-FFF2-40B4-BE49-F238E27FC236}">
                      <a16:creationId xmlns:a16="http://schemas.microsoft.com/office/drawing/2014/main" id="{0E7B8C45-65B2-C161-8404-664F9C9FB650}"/>
                    </a:ext>
                  </a:extLst>
                </p14:cNvPr>
                <p14:cNvContentPartPr/>
                <p14:nvPr/>
              </p14:nvContentPartPr>
              <p14:xfrm>
                <a:off x="2771901" y="3752724"/>
                <a:ext cx="719640" cy="66960"/>
              </p14:xfrm>
            </p:contentPart>
          </mc:Choice>
          <mc:Fallback xmlns="">
            <p:pic>
              <p:nvPicPr>
                <p:cNvPr id="89" name="Ink 88">
                  <a:extLst>
                    <a:ext uri="{FF2B5EF4-FFF2-40B4-BE49-F238E27FC236}">
                      <a16:creationId xmlns:a16="http://schemas.microsoft.com/office/drawing/2014/main" id="{0E7B8C45-65B2-C161-8404-664F9C9FB650}"/>
                    </a:ext>
                  </a:extLst>
                </p:cNvPr>
                <p:cNvPicPr/>
                <p:nvPr/>
              </p:nvPicPr>
              <p:blipFill>
                <a:blip r:embed="rId131"/>
                <a:stretch>
                  <a:fillRect/>
                </a:stretch>
              </p:blipFill>
              <p:spPr>
                <a:xfrm>
                  <a:off x="2754261" y="3735084"/>
                  <a:ext cx="755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Ink 89">
                  <a:extLst>
                    <a:ext uri="{FF2B5EF4-FFF2-40B4-BE49-F238E27FC236}">
                      <a16:creationId xmlns:a16="http://schemas.microsoft.com/office/drawing/2014/main" id="{4516541D-A38E-BEBE-B1AC-FEB8A4768833}"/>
                    </a:ext>
                  </a:extLst>
                </p14:cNvPr>
                <p14:cNvContentPartPr/>
                <p14:nvPr/>
              </p14:nvContentPartPr>
              <p14:xfrm>
                <a:off x="2301021" y="3746604"/>
                <a:ext cx="385560" cy="61560"/>
              </p14:xfrm>
            </p:contentPart>
          </mc:Choice>
          <mc:Fallback xmlns="">
            <p:pic>
              <p:nvPicPr>
                <p:cNvPr id="90" name="Ink 89">
                  <a:extLst>
                    <a:ext uri="{FF2B5EF4-FFF2-40B4-BE49-F238E27FC236}">
                      <a16:creationId xmlns:a16="http://schemas.microsoft.com/office/drawing/2014/main" id="{4516541D-A38E-BEBE-B1AC-FEB8A4768833}"/>
                    </a:ext>
                  </a:extLst>
                </p:cNvPr>
                <p:cNvPicPr/>
                <p:nvPr/>
              </p:nvPicPr>
              <p:blipFill>
                <a:blip r:embed="rId133"/>
                <a:stretch>
                  <a:fillRect/>
                </a:stretch>
              </p:blipFill>
              <p:spPr>
                <a:xfrm>
                  <a:off x="2283381" y="3728964"/>
                  <a:ext cx="421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Ink 90">
                  <a:extLst>
                    <a:ext uri="{FF2B5EF4-FFF2-40B4-BE49-F238E27FC236}">
                      <a16:creationId xmlns:a16="http://schemas.microsoft.com/office/drawing/2014/main" id="{D19B34B7-F229-150A-FEF0-716EFF817928}"/>
                    </a:ext>
                  </a:extLst>
                </p14:cNvPr>
                <p14:cNvContentPartPr/>
                <p14:nvPr/>
              </p14:nvContentPartPr>
              <p14:xfrm>
                <a:off x="1560141" y="3788364"/>
                <a:ext cx="528480" cy="11160"/>
              </p14:xfrm>
            </p:contentPart>
          </mc:Choice>
          <mc:Fallback xmlns="">
            <p:pic>
              <p:nvPicPr>
                <p:cNvPr id="91" name="Ink 90">
                  <a:extLst>
                    <a:ext uri="{FF2B5EF4-FFF2-40B4-BE49-F238E27FC236}">
                      <a16:creationId xmlns:a16="http://schemas.microsoft.com/office/drawing/2014/main" id="{D19B34B7-F229-150A-FEF0-716EFF817928}"/>
                    </a:ext>
                  </a:extLst>
                </p:cNvPr>
                <p:cNvPicPr/>
                <p:nvPr/>
              </p:nvPicPr>
              <p:blipFill>
                <a:blip r:embed="rId135"/>
                <a:stretch>
                  <a:fillRect/>
                </a:stretch>
              </p:blipFill>
              <p:spPr>
                <a:xfrm>
                  <a:off x="1542501" y="3770724"/>
                  <a:ext cx="5641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3" name="Ink 92">
                  <a:extLst>
                    <a:ext uri="{FF2B5EF4-FFF2-40B4-BE49-F238E27FC236}">
                      <a16:creationId xmlns:a16="http://schemas.microsoft.com/office/drawing/2014/main" id="{F73AAD2D-AA79-FF24-0C59-50746DD24F35}"/>
                    </a:ext>
                  </a:extLst>
                </p14:cNvPr>
                <p14:cNvContentPartPr/>
                <p14:nvPr/>
              </p14:nvContentPartPr>
              <p14:xfrm>
                <a:off x="630261" y="3753804"/>
                <a:ext cx="852480" cy="61560"/>
              </p14:xfrm>
            </p:contentPart>
          </mc:Choice>
          <mc:Fallback xmlns="">
            <p:pic>
              <p:nvPicPr>
                <p:cNvPr id="93" name="Ink 92">
                  <a:extLst>
                    <a:ext uri="{FF2B5EF4-FFF2-40B4-BE49-F238E27FC236}">
                      <a16:creationId xmlns:a16="http://schemas.microsoft.com/office/drawing/2014/main" id="{F73AAD2D-AA79-FF24-0C59-50746DD24F35}"/>
                    </a:ext>
                  </a:extLst>
                </p:cNvPr>
                <p:cNvPicPr/>
                <p:nvPr/>
              </p:nvPicPr>
              <p:blipFill>
                <a:blip r:embed="rId137"/>
                <a:stretch>
                  <a:fillRect/>
                </a:stretch>
              </p:blipFill>
              <p:spPr>
                <a:xfrm>
                  <a:off x="612621" y="3736164"/>
                  <a:ext cx="888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9" name="Ink 98">
                  <a:extLst>
                    <a:ext uri="{FF2B5EF4-FFF2-40B4-BE49-F238E27FC236}">
                      <a16:creationId xmlns:a16="http://schemas.microsoft.com/office/drawing/2014/main" id="{6A22D21D-7642-B17A-7AC0-5169D417E788}"/>
                    </a:ext>
                  </a:extLst>
                </p14:cNvPr>
                <p14:cNvContentPartPr/>
                <p14:nvPr/>
              </p14:nvContentPartPr>
              <p14:xfrm>
                <a:off x="8540901" y="4301364"/>
                <a:ext cx="415800" cy="19800"/>
              </p14:xfrm>
            </p:contentPart>
          </mc:Choice>
          <mc:Fallback xmlns="">
            <p:pic>
              <p:nvPicPr>
                <p:cNvPr id="99" name="Ink 98">
                  <a:extLst>
                    <a:ext uri="{FF2B5EF4-FFF2-40B4-BE49-F238E27FC236}">
                      <a16:creationId xmlns:a16="http://schemas.microsoft.com/office/drawing/2014/main" id="{6A22D21D-7642-B17A-7AC0-5169D417E788}"/>
                    </a:ext>
                  </a:extLst>
                </p:cNvPr>
                <p:cNvPicPr/>
                <p:nvPr/>
              </p:nvPicPr>
              <p:blipFill>
                <a:blip r:embed="rId139"/>
                <a:stretch>
                  <a:fillRect/>
                </a:stretch>
              </p:blipFill>
              <p:spPr>
                <a:xfrm>
                  <a:off x="8523261" y="4283724"/>
                  <a:ext cx="4514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6061F183-E50D-60E8-6763-7075F6797B8C}"/>
                    </a:ext>
                  </a:extLst>
                </p14:cNvPr>
                <p14:cNvContentPartPr/>
                <p14:nvPr/>
              </p14:nvContentPartPr>
              <p14:xfrm>
                <a:off x="7713261" y="4331964"/>
                <a:ext cx="740520" cy="18720"/>
              </p14:xfrm>
            </p:contentPart>
          </mc:Choice>
          <mc:Fallback xmlns="">
            <p:pic>
              <p:nvPicPr>
                <p:cNvPr id="100" name="Ink 99">
                  <a:extLst>
                    <a:ext uri="{FF2B5EF4-FFF2-40B4-BE49-F238E27FC236}">
                      <a16:creationId xmlns:a16="http://schemas.microsoft.com/office/drawing/2014/main" id="{6061F183-E50D-60E8-6763-7075F6797B8C}"/>
                    </a:ext>
                  </a:extLst>
                </p:cNvPr>
                <p:cNvPicPr/>
                <p:nvPr/>
              </p:nvPicPr>
              <p:blipFill>
                <a:blip r:embed="rId141"/>
                <a:stretch>
                  <a:fillRect/>
                </a:stretch>
              </p:blipFill>
              <p:spPr>
                <a:xfrm>
                  <a:off x="7695261" y="4313964"/>
                  <a:ext cx="776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Ink 101">
                  <a:extLst>
                    <a:ext uri="{FF2B5EF4-FFF2-40B4-BE49-F238E27FC236}">
                      <a16:creationId xmlns:a16="http://schemas.microsoft.com/office/drawing/2014/main" id="{56379287-9F9D-2030-FB94-E0C3E5A6445E}"/>
                    </a:ext>
                  </a:extLst>
                </p14:cNvPr>
                <p14:cNvContentPartPr/>
                <p14:nvPr/>
              </p14:nvContentPartPr>
              <p14:xfrm>
                <a:off x="6949701" y="4315044"/>
                <a:ext cx="487800" cy="35640"/>
              </p14:xfrm>
            </p:contentPart>
          </mc:Choice>
          <mc:Fallback xmlns="">
            <p:pic>
              <p:nvPicPr>
                <p:cNvPr id="102" name="Ink 101">
                  <a:extLst>
                    <a:ext uri="{FF2B5EF4-FFF2-40B4-BE49-F238E27FC236}">
                      <a16:creationId xmlns:a16="http://schemas.microsoft.com/office/drawing/2014/main" id="{56379287-9F9D-2030-FB94-E0C3E5A6445E}"/>
                    </a:ext>
                  </a:extLst>
                </p:cNvPr>
                <p:cNvPicPr/>
                <p:nvPr/>
              </p:nvPicPr>
              <p:blipFill>
                <a:blip r:embed="rId143"/>
                <a:stretch>
                  <a:fillRect/>
                </a:stretch>
              </p:blipFill>
              <p:spPr>
                <a:xfrm>
                  <a:off x="6932061" y="4297044"/>
                  <a:ext cx="523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85F1B0F3-C2CF-B374-EF31-F3606355D1DD}"/>
                    </a:ext>
                  </a:extLst>
                </p14:cNvPr>
                <p14:cNvContentPartPr/>
                <p14:nvPr/>
              </p14:nvContentPartPr>
              <p14:xfrm>
                <a:off x="6069861" y="4327284"/>
                <a:ext cx="591840" cy="59040"/>
              </p14:xfrm>
            </p:contentPart>
          </mc:Choice>
          <mc:Fallback xmlns="">
            <p:pic>
              <p:nvPicPr>
                <p:cNvPr id="103" name="Ink 102">
                  <a:extLst>
                    <a:ext uri="{FF2B5EF4-FFF2-40B4-BE49-F238E27FC236}">
                      <a16:creationId xmlns:a16="http://schemas.microsoft.com/office/drawing/2014/main" id="{85F1B0F3-C2CF-B374-EF31-F3606355D1DD}"/>
                    </a:ext>
                  </a:extLst>
                </p:cNvPr>
                <p:cNvPicPr/>
                <p:nvPr/>
              </p:nvPicPr>
              <p:blipFill>
                <a:blip r:embed="rId145"/>
                <a:stretch>
                  <a:fillRect/>
                </a:stretch>
              </p:blipFill>
              <p:spPr>
                <a:xfrm>
                  <a:off x="6052221" y="4309284"/>
                  <a:ext cx="627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Ink 103">
                  <a:extLst>
                    <a:ext uri="{FF2B5EF4-FFF2-40B4-BE49-F238E27FC236}">
                      <a16:creationId xmlns:a16="http://schemas.microsoft.com/office/drawing/2014/main" id="{A1169B51-F123-D59A-C899-4B75FF610215}"/>
                    </a:ext>
                  </a:extLst>
                </p14:cNvPr>
                <p14:cNvContentPartPr/>
                <p14:nvPr/>
              </p14:nvContentPartPr>
              <p14:xfrm>
                <a:off x="5083461" y="4307124"/>
                <a:ext cx="889920" cy="62640"/>
              </p14:xfrm>
            </p:contentPart>
          </mc:Choice>
          <mc:Fallback xmlns="">
            <p:pic>
              <p:nvPicPr>
                <p:cNvPr id="104" name="Ink 103">
                  <a:extLst>
                    <a:ext uri="{FF2B5EF4-FFF2-40B4-BE49-F238E27FC236}">
                      <a16:creationId xmlns:a16="http://schemas.microsoft.com/office/drawing/2014/main" id="{A1169B51-F123-D59A-C899-4B75FF610215}"/>
                    </a:ext>
                  </a:extLst>
                </p:cNvPr>
                <p:cNvPicPr/>
                <p:nvPr/>
              </p:nvPicPr>
              <p:blipFill>
                <a:blip r:embed="rId147"/>
                <a:stretch>
                  <a:fillRect/>
                </a:stretch>
              </p:blipFill>
              <p:spPr>
                <a:xfrm>
                  <a:off x="5065821" y="4289124"/>
                  <a:ext cx="925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6" name="Ink 105">
                  <a:extLst>
                    <a:ext uri="{FF2B5EF4-FFF2-40B4-BE49-F238E27FC236}">
                      <a16:creationId xmlns:a16="http://schemas.microsoft.com/office/drawing/2014/main" id="{6E2CE797-9747-5713-7E87-CA3A999DAF6D}"/>
                    </a:ext>
                  </a:extLst>
                </p14:cNvPr>
                <p14:cNvContentPartPr/>
                <p14:nvPr/>
              </p14:nvContentPartPr>
              <p14:xfrm>
                <a:off x="3774141" y="4331244"/>
                <a:ext cx="1135080" cy="78480"/>
              </p14:xfrm>
            </p:contentPart>
          </mc:Choice>
          <mc:Fallback xmlns="">
            <p:pic>
              <p:nvPicPr>
                <p:cNvPr id="106" name="Ink 105">
                  <a:extLst>
                    <a:ext uri="{FF2B5EF4-FFF2-40B4-BE49-F238E27FC236}">
                      <a16:creationId xmlns:a16="http://schemas.microsoft.com/office/drawing/2014/main" id="{6E2CE797-9747-5713-7E87-CA3A999DAF6D}"/>
                    </a:ext>
                  </a:extLst>
                </p:cNvPr>
                <p:cNvPicPr/>
                <p:nvPr/>
              </p:nvPicPr>
              <p:blipFill>
                <a:blip r:embed="rId149"/>
                <a:stretch>
                  <a:fillRect/>
                </a:stretch>
              </p:blipFill>
              <p:spPr>
                <a:xfrm>
                  <a:off x="3756501" y="4313604"/>
                  <a:ext cx="1170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7" name="Ink 106">
                  <a:extLst>
                    <a:ext uri="{FF2B5EF4-FFF2-40B4-BE49-F238E27FC236}">
                      <a16:creationId xmlns:a16="http://schemas.microsoft.com/office/drawing/2014/main" id="{847CB8A6-5C49-D9EC-F183-F1322AC89D05}"/>
                    </a:ext>
                  </a:extLst>
                </p14:cNvPr>
                <p14:cNvContentPartPr/>
                <p14:nvPr/>
              </p14:nvContentPartPr>
              <p14:xfrm>
                <a:off x="3533301" y="4288044"/>
                <a:ext cx="406800" cy="41040"/>
              </p14:xfrm>
            </p:contentPart>
          </mc:Choice>
          <mc:Fallback xmlns="">
            <p:pic>
              <p:nvPicPr>
                <p:cNvPr id="107" name="Ink 106">
                  <a:extLst>
                    <a:ext uri="{FF2B5EF4-FFF2-40B4-BE49-F238E27FC236}">
                      <a16:creationId xmlns:a16="http://schemas.microsoft.com/office/drawing/2014/main" id="{847CB8A6-5C49-D9EC-F183-F1322AC89D05}"/>
                    </a:ext>
                  </a:extLst>
                </p:cNvPr>
                <p:cNvPicPr/>
                <p:nvPr/>
              </p:nvPicPr>
              <p:blipFill>
                <a:blip r:embed="rId151"/>
                <a:stretch>
                  <a:fillRect/>
                </a:stretch>
              </p:blipFill>
              <p:spPr>
                <a:xfrm>
                  <a:off x="3515301" y="4270044"/>
                  <a:ext cx="442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3A363237-1E14-0AE6-973C-C118FD2A9D11}"/>
                    </a:ext>
                  </a:extLst>
                </p14:cNvPr>
                <p14:cNvContentPartPr/>
                <p14:nvPr/>
              </p14:nvContentPartPr>
              <p14:xfrm>
                <a:off x="2926701" y="4344564"/>
                <a:ext cx="532440" cy="39960"/>
              </p14:xfrm>
            </p:contentPart>
          </mc:Choice>
          <mc:Fallback xmlns="">
            <p:pic>
              <p:nvPicPr>
                <p:cNvPr id="108" name="Ink 107">
                  <a:extLst>
                    <a:ext uri="{FF2B5EF4-FFF2-40B4-BE49-F238E27FC236}">
                      <a16:creationId xmlns:a16="http://schemas.microsoft.com/office/drawing/2014/main" id="{3A363237-1E14-0AE6-973C-C118FD2A9D11}"/>
                    </a:ext>
                  </a:extLst>
                </p:cNvPr>
                <p:cNvPicPr/>
                <p:nvPr/>
              </p:nvPicPr>
              <p:blipFill>
                <a:blip r:embed="rId153"/>
                <a:stretch>
                  <a:fillRect/>
                </a:stretch>
              </p:blipFill>
              <p:spPr>
                <a:xfrm>
                  <a:off x="2908701" y="4326564"/>
                  <a:ext cx="568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9" name="Ink 108">
                  <a:extLst>
                    <a:ext uri="{FF2B5EF4-FFF2-40B4-BE49-F238E27FC236}">
                      <a16:creationId xmlns:a16="http://schemas.microsoft.com/office/drawing/2014/main" id="{55ED44EB-C86D-0FF3-3685-E5436594A137}"/>
                    </a:ext>
                  </a:extLst>
                </p14:cNvPr>
                <p14:cNvContentPartPr/>
                <p14:nvPr/>
              </p14:nvContentPartPr>
              <p14:xfrm>
                <a:off x="2373381" y="4303164"/>
                <a:ext cx="469800" cy="66600"/>
              </p14:xfrm>
            </p:contentPart>
          </mc:Choice>
          <mc:Fallback xmlns="">
            <p:pic>
              <p:nvPicPr>
                <p:cNvPr id="109" name="Ink 108">
                  <a:extLst>
                    <a:ext uri="{FF2B5EF4-FFF2-40B4-BE49-F238E27FC236}">
                      <a16:creationId xmlns:a16="http://schemas.microsoft.com/office/drawing/2014/main" id="{55ED44EB-C86D-0FF3-3685-E5436594A137}"/>
                    </a:ext>
                  </a:extLst>
                </p:cNvPr>
                <p:cNvPicPr/>
                <p:nvPr/>
              </p:nvPicPr>
              <p:blipFill>
                <a:blip r:embed="rId155"/>
                <a:stretch>
                  <a:fillRect/>
                </a:stretch>
              </p:blipFill>
              <p:spPr>
                <a:xfrm>
                  <a:off x="2355741" y="4285164"/>
                  <a:ext cx="5054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Ink 109">
                  <a:extLst>
                    <a:ext uri="{FF2B5EF4-FFF2-40B4-BE49-F238E27FC236}">
                      <a16:creationId xmlns:a16="http://schemas.microsoft.com/office/drawing/2014/main" id="{B3A351A5-E3B0-4E40-B56D-CB274DB1E938}"/>
                    </a:ext>
                  </a:extLst>
                </p14:cNvPr>
                <p14:cNvContentPartPr/>
                <p14:nvPr/>
              </p14:nvContentPartPr>
              <p14:xfrm>
                <a:off x="1801341" y="4322244"/>
                <a:ext cx="522720" cy="45000"/>
              </p14:xfrm>
            </p:contentPart>
          </mc:Choice>
          <mc:Fallback xmlns="">
            <p:pic>
              <p:nvPicPr>
                <p:cNvPr id="110" name="Ink 109">
                  <a:extLst>
                    <a:ext uri="{FF2B5EF4-FFF2-40B4-BE49-F238E27FC236}">
                      <a16:creationId xmlns:a16="http://schemas.microsoft.com/office/drawing/2014/main" id="{B3A351A5-E3B0-4E40-B56D-CB274DB1E938}"/>
                    </a:ext>
                  </a:extLst>
                </p:cNvPr>
                <p:cNvPicPr/>
                <p:nvPr/>
              </p:nvPicPr>
              <p:blipFill>
                <a:blip r:embed="rId157"/>
                <a:stretch>
                  <a:fillRect/>
                </a:stretch>
              </p:blipFill>
              <p:spPr>
                <a:xfrm>
                  <a:off x="1783341" y="4304604"/>
                  <a:ext cx="558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Ink 110">
                  <a:extLst>
                    <a:ext uri="{FF2B5EF4-FFF2-40B4-BE49-F238E27FC236}">
                      <a16:creationId xmlns:a16="http://schemas.microsoft.com/office/drawing/2014/main" id="{67E3BFB7-0EF0-1268-600A-9B82DC4CC525}"/>
                    </a:ext>
                  </a:extLst>
                </p14:cNvPr>
                <p14:cNvContentPartPr/>
                <p14:nvPr/>
              </p14:nvContentPartPr>
              <p14:xfrm>
                <a:off x="665181" y="4353564"/>
                <a:ext cx="808920" cy="37800"/>
              </p14:xfrm>
            </p:contentPart>
          </mc:Choice>
          <mc:Fallback xmlns="">
            <p:pic>
              <p:nvPicPr>
                <p:cNvPr id="111" name="Ink 110">
                  <a:extLst>
                    <a:ext uri="{FF2B5EF4-FFF2-40B4-BE49-F238E27FC236}">
                      <a16:creationId xmlns:a16="http://schemas.microsoft.com/office/drawing/2014/main" id="{67E3BFB7-0EF0-1268-600A-9B82DC4CC525}"/>
                    </a:ext>
                  </a:extLst>
                </p:cNvPr>
                <p:cNvPicPr/>
                <p:nvPr/>
              </p:nvPicPr>
              <p:blipFill>
                <a:blip r:embed="rId159"/>
                <a:stretch>
                  <a:fillRect/>
                </a:stretch>
              </p:blipFill>
              <p:spPr>
                <a:xfrm>
                  <a:off x="647181" y="4335924"/>
                  <a:ext cx="844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6" name="Ink 115">
                  <a:extLst>
                    <a:ext uri="{FF2B5EF4-FFF2-40B4-BE49-F238E27FC236}">
                      <a16:creationId xmlns:a16="http://schemas.microsoft.com/office/drawing/2014/main" id="{500569BD-EE8E-6788-54FB-046EB6416F98}"/>
                    </a:ext>
                  </a:extLst>
                </p14:cNvPr>
                <p14:cNvContentPartPr/>
                <p14:nvPr/>
              </p14:nvContentPartPr>
              <p14:xfrm>
                <a:off x="4991661" y="3812844"/>
                <a:ext cx="1719720" cy="624600"/>
              </p14:xfrm>
            </p:contentPart>
          </mc:Choice>
          <mc:Fallback xmlns="">
            <p:pic>
              <p:nvPicPr>
                <p:cNvPr id="116" name="Ink 115">
                  <a:extLst>
                    <a:ext uri="{FF2B5EF4-FFF2-40B4-BE49-F238E27FC236}">
                      <a16:creationId xmlns:a16="http://schemas.microsoft.com/office/drawing/2014/main" id="{500569BD-EE8E-6788-54FB-046EB6416F98}"/>
                    </a:ext>
                  </a:extLst>
                </p:cNvPr>
                <p:cNvPicPr/>
                <p:nvPr/>
              </p:nvPicPr>
              <p:blipFill>
                <a:blip r:embed="rId161"/>
                <a:stretch>
                  <a:fillRect/>
                </a:stretch>
              </p:blipFill>
              <p:spPr>
                <a:xfrm>
                  <a:off x="4973661" y="3795204"/>
                  <a:ext cx="1755360" cy="660240"/>
                </a:xfrm>
                <a:prstGeom prst="rect">
                  <a:avLst/>
                </a:prstGeom>
              </p:spPr>
            </p:pic>
          </mc:Fallback>
        </mc:AlternateContent>
      </p:grpSp>
      <p:grpSp>
        <p:nvGrpSpPr>
          <p:cNvPr id="130" name="Group 129">
            <a:extLst>
              <a:ext uri="{FF2B5EF4-FFF2-40B4-BE49-F238E27FC236}">
                <a16:creationId xmlns:a16="http://schemas.microsoft.com/office/drawing/2014/main" id="{6B8A15C1-CDC3-69DB-ACBC-A71ADCA1E5A0}"/>
              </a:ext>
            </a:extLst>
          </p:cNvPr>
          <p:cNvGrpSpPr/>
          <p:nvPr/>
        </p:nvGrpSpPr>
        <p:grpSpPr>
          <a:xfrm>
            <a:off x="708021" y="4871244"/>
            <a:ext cx="6064920" cy="139680"/>
            <a:chOff x="708021" y="4871244"/>
            <a:chExt cx="6064920" cy="139680"/>
          </a:xfrm>
        </p:grpSpPr>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0D50AE51-E41B-D8AF-CE99-AE685F00034E}"/>
                    </a:ext>
                  </a:extLst>
                </p14:cNvPr>
                <p14:cNvContentPartPr/>
                <p14:nvPr/>
              </p14:nvContentPartPr>
              <p14:xfrm>
                <a:off x="6495021" y="4908684"/>
                <a:ext cx="277920" cy="34920"/>
              </p14:xfrm>
            </p:contentPart>
          </mc:Choice>
          <mc:Fallback xmlns="">
            <p:pic>
              <p:nvPicPr>
                <p:cNvPr id="118" name="Ink 117">
                  <a:extLst>
                    <a:ext uri="{FF2B5EF4-FFF2-40B4-BE49-F238E27FC236}">
                      <a16:creationId xmlns:a16="http://schemas.microsoft.com/office/drawing/2014/main" id="{0D50AE51-E41B-D8AF-CE99-AE685F00034E}"/>
                    </a:ext>
                  </a:extLst>
                </p:cNvPr>
                <p:cNvPicPr/>
                <p:nvPr/>
              </p:nvPicPr>
              <p:blipFill>
                <a:blip r:embed="rId163"/>
                <a:stretch>
                  <a:fillRect/>
                </a:stretch>
              </p:blipFill>
              <p:spPr>
                <a:xfrm>
                  <a:off x="6477381" y="4891044"/>
                  <a:ext cx="313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4B99C09A-16DC-D05D-0D94-50AC3E564271}"/>
                    </a:ext>
                  </a:extLst>
                </p14:cNvPr>
                <p14:cNvContentPartPr/>
                <p14:nvPr/>
              </p14:nvContentPartPr>
              <p14:xfrm>
                <a:off x="5647941" y="4943604"/>
                <a:ext cx="695160" cy="17640"/>
              </p14:xfrm>
            </p:contentPart>
          </mc:Choice>
          <mc:Fallback xmlns="">
            <p:pic>
              <p:nvPicPr>
                <p:cNvPr id="119" name="Ink 118">
                  <a:extLst>
                    <a:ext uri="{FF2B5EF4-FFF2-40B4-BE49-F238E27FC236}">
                      <a16:creationId xmlns:a16="http://schemas.microsoft.com/office/drawing/2014/main" id="{4B99C09A-16DC-D05D-0D94-50AC3E564271}"/>
                    </a:ext>
                  </a:extLst>
                </p:cNvPr>
                <p:cNvPicPr/>
                <p:nvPr/>
              </p:nvPicPr>
              <p:blipFill>
                <a:blip r:embed="rId165"/>
                <a:stretch>
                  <a:fillRect/>
                </a:stretch>
              </p:blipFill>
              <p:spPr>
                <a:xfrm>
                  <a:off x="5629941" y="4925964"/>
                  <a:ext cx="730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994D9BC5-EA6F-CFE7-0781-DECF7A69C027}"/>
                    </a:ext>
                  </a:extLst>
                </p14:cNvPr>
                <p14:cNvContentPartPr/>
                <p14:nvPr/>
              </p14:nvContentPartPr>
              <p14:xfrm>
                <a:off x="4651461" y="4982124"/>
                <a:ext cx="666720" cy="28440"/>
              </p14:xfrm>
            </p:contentPart>
          </mc:Choice>
          <mc:Fallback xmlns="">
            <p:pic>
              <p:nvPicPr>
                <p:cNvPr id="120" name="Ink 119">
                  <a:extLst>
                    <a:ext uri="{FF2B5EF4-FFF2-40B4-BE49-F238E27FC236}">
                      <a16:creationId xmlns:a16="http://schemas.microsoft.com/office/drawing/2014/main" id="{994D9BC5-EA6F-CFE7-0781-DECF7A69C027}"/>
                    </a:ext>
                  </a:extLst>
                </p:cNvPr>
                <p:cNvPicPr/>
                <p:nvPr/>
              </p:nvPicPr>
              <p:blipFill>
                <a:blip r:embed="rId167"/>
                <a:stretch>
                  <a:fillRect/>
                </a:stretch>
              </p:blipFill>
              <p:spPr>
                <a:xfrm>
                  <a:off x="4633821" y="4964124"/>
                  <a:ext cx="702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2" name="Ink 121">
                  <a:extLst>
                    <a:ext uri="{FF2B5EF4-FFF2-40B4-BE49-F238E27FC236}">
                      <a16:creationId xmlns:a16="http://schemas.microsoft.com/office/drawing/2014/main" id="{A824CE62-25AE-DD68-4767-D8653F4161F7}"/>
                    </a:ext>
                  </a:extLst>
                </p14:cNvPr>
                <p14:cNvContentPartPr/>
                <p14:nvPr/>
              </p14:nvContentPartPr>
              <p14:xfrm>
                <a:off x="3778101" y="4871604"/>
                <a:ext cx="604800" cy="73800"/>
              </p14:xfrm>
            </p:contentPart>
          </mc:Choice>
          <mc:Fallback xmlns="">
            <p:pic>
              <p:nvPicPr>
                <p:cNvPr id="122" name="Ink 121">
                  <a:extLst>
                    <a:ext uri="{FF2B5EF4-FFF2-40B4-BE49-F238E27FC236}">
                      <a16:creationId xmlns:a16="http://schemas.microsoft.com/office/drawing/2014/main" id="{A824CE62-25AE-DD68-4767-D8653F4161F7}"/>
                    </a:ext>
                  </a:extLst>
                </p:cNvPr>
                <p:cNvPicPr/>
                <p:nvPr/>
              </p:nvPicPr>
              <p:blipFill>
                <a:blip r:embed="rId169"/>
                <a:stretch>
                  <a:fillRect/>
                </a:stretch>
              </p:blipFill>
              <p:spPr>
                <a:xfrm>
                  <a:off x="3760461" y="4853964"/>
                  <a:ext cx="640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3" name="Ink 122">
                  <a:extLst>
                    <a:ext uri="{FF2B5EF4-FFF2-40B4-BE49-F238E27FC236}">
                      <a16:creationId xmlns:a16="http://schemas.microsoft.com/office/drawing/2014/main" id="{031598D2-35CD-2C78-3FA6-E83A1A9977DB}"/>
                    </a:ext>
                  </a:extLst>
                </p14:cNvPr>
                <p14:cNvContentPartPr/>
                <p14:nvPr/>
              </p14:nvContentPartPr>
              <p14:xfrm>
                <a:off x="2998341" y="4871244"/>
                <a:ext cx="543600" cy="12240"/>
              </p14:xfrm>
            </p:contentPart>
          </mc:Choice>
          <mc:Fallback xmlns="">
            <p:pic>
              <p:nvPicPr>
                <p:cNvPr id="123" name="Ink 122">
                  <a:extLst>
                    <a:ext uri="{FF2B5EF4-FFF2-40B4-BE49-F238E27FC236}">
                      <a16:creationId xmlns:a16="http://schemas.microsoft.com/office/drawing/2014/main" id="{031598D2-35CD-2C78-3FA6-E83A1A9977DB}"/>
                    </a:ext>
                  </a:extLst>
                </p:cNvPr>
                <p:cNvPicPr/>
                <p:nvPr/>
              </p:nvPicPr>
              <p:blipFill>
                <a:blip r:embed="rId171"/>
                <a:stretch>
                  <a:fillRect/>
                </a:stretch>
              </p:blipFill>
              <p:spPr>
                <a:xfrm>
                  <a:off x="2980701" y="4853604"/>
                  <a:ext cx="579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CD18998E-4A5A-F9D9-7318-3DD9DE4A9314}"/>
                    </a:ext>
                  </a:extLst>
                </p14:cNvPr>
                <p14:cNvContentPartPr/>
                <p14:nvPr/>
              </p14:nvContentPartPr>
              <p14:xfrm>
                <a:off x="2425581" y="4942884"/>
                <a:ext cx="483120" cy="62640"/>
              </p14:xfrm>
            </p:contentPart>
          </mc:Choice>
          <mc:Fallback xmlns="">
            <p:pic>
              <p:nvPicPr>
                <p:cNvPr id="124" name="Ink 123">
                  <a:extLst>
                    <a:ext uri="{FF2B5EF4-FFF2-40B4-BE49-F238E27FC236}">
                      <a16:creationId xmlns:a16="http://schemas.microsoft.com/office/drawing/2014/main" id="{CD18998E-4A5A-F9D9-7318-3DD9DE4A9314}"/>
                    </a:ext>
                  </a:extLst>
                </p:cNvPr>
                <p:cNvPicPr/>
                <p:nvPr/>
              </p:nvPicPr>
              <p:blipFill>
                <a:blip r:embed="rId173"/>
                <a:stretch>
                  <a:fillRect/>
                </a:stretch>
              </p:blipFill>
              <p:spPr>
                <a:xfrm>
                  <a:off x="2407581" y="4924884"/>
                  <a:ext cx="5187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6" name="Ink 125">
                  <a:extLst>
                    <a:ext uri="{FF2B5EF4-FFF2-40B4-BE49-F238E27FC236}">
                      <a16:creationId xmlns:a16="http://schemas.microsoft.com/office/drawing/2014/main" id="{25324855-4A35-E9B7-E809-BC7545BBEA41}"/>
                    </a:ext>
                  </a:extLst>
                </p14:cNvPr>
                <p14:cNvContentPartPr/>
                <p14:nvPr/>
              </p14:nvContentPartPr>
              <p14:xfrm>
                <a:off x="1538541" y="4974204"/>
                <a:ext cx="515880" cy="36720"/>
              </p14:xfrm>
            </p:contentPart>
          </mc:Choice>
          <mc:Fallback xmlns="">
            <p:pic>
              <p:nvPicPr>
                <p:cNvPr id="126" name="Ink 125">
                  <a:extLst>
                    <a:ext uri="{FF2B5EF4-FFF2-40B4-BE49-F238E27FC236}">
                      <a16:creationId xmlns:a16="http://schemas.microsoft.com/office/drawing/2014/main" id="{25324855-4A35-E9B7-E809-BC7545BBEA41}"/>
                    </a:ext>
                  </a:extLst>
                </p:cNvPr>
                <p:cNvPicPr/>
                <p:nvPr/>
              </p:nvPicPr>
              <p:blipFill>
                <a:blip r:embed="rId175"/>
                <a:stretch>
                  <a:fillRect/>
                </a:stretch>
              </p:blipFill>
              <p:spPr>
                <a:xfrm>
                  <a:off x="1520541" y="4956564"/>
                  <a:ext cx="551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B1FC263B-2DE3-9E32-43A2-C18702DFB918}"/>
                    </a:ext>
                  </a:extLst>
                </p14:cNvPr>
                <p14:cNvContentPartPr/>
                <p14:nvPr/>
              </p14:nvContentPartPr>
              <p14:xfrm>
                <a:off x="1412541" y="4960164"/>
                <a:ext cx="2880" cy="2160"/>
              </p14:xfrm>
            </p:contentPart>
          </mc:Choice>
          <mc:Fallback xmlns="">
            <p:pic>
              <p:nvPicPr>
                <p:cNvPr id="127" name="Ink 126">
                  <a:extLst>
                    <a:ext uri="{FF2B5EF4-FFF2-40B4-BE49-F238E27FC236}">
                      <a16:creationId xmlns:a16="http://schemas.microsoft.com/office/drawing/2014/main" id="{B1FC263B-2DE3-9E32-43A2-C18702DFB918}"/>
                    </a:ext>
                  </a:extLst>
                </p:cNvPr>
                <p:cNvPicPr/>
                <p:nvPr/>
              </p:nvPicPr>
              <p:blipFill>
                <a:blip r:embed="rId177"/>
                <a:stretch>
                  <a:fillRect/>
                </a:stretch>
              </p:blipFill>
              <p:spPr>
                <a:xfrm>
                  <a:off x="1394901" y="4942524"/>
                  <a:ext cx="38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9" name="Ink 128">
                  <a:extLst>
                    <a:ext uri="{FF2B5EF4-FFF2-40B4-BE49-F238E27FC236}">
                      <a16:creationId xmlns:a16="http://schemas.microsoft.com/office/drawing/2014/main" id="{2C9BB14E-0F30-F28F-2146-2B7661D861A3}"/>
                    </a:ext>
                  </a:extLst>
                </p14:cNvPr>
                <p14:cNvContentPartPr/>
                <p14:nvPr/>
              </p14:nvContentPartPr>
              <p14:xfrm>
                <a:off x="708021" y="4943244"/>
                <a:ext cx="666000" cy="22680"/>
              </p14:xfrm>
            </p:contentPart>
          </mc:Choice>
          <mc:Fallback xmlns="">
            <p:pic>
              <p:nvPicPr>
                <p:cNvPr id="129" name="Ink 128">
                  <a:extLst>
                    <a:ext uri="{FF2B5EF4-FFF2-40B4-BE49-F238E27FC236}">
                      <a16:creationId xmlns:a16="http://schemas.microsoft.com/office/drawing/2014/main" id="{2C9BB14E-0F30-F28F-2146-2B7661D861A3}"/>
                    </a:ext>
                  </a:extLst>
                </p:cNvPr>
                <p:cNvPicPr/>
                <p:nvPr/>
              </p:nvPicPr>
              <p:blipFill>
                <a:blip r:embed="rId179"/>
                <a:stretch>
                  <a:fillRect/>
                </a:stretch>
              </p:blipFill>
              <p:spPr>
                <a:xfrm>
                  <a:off x="690021" y="4925244"/>
                  <a:ext cx="701640" cy="58320"/>
                </a:xfrm>
                <a:prstGeom prst="rect">
                  <a:avLst/>
                </a:prstGeom>
              </p:spPr>
            </p:pic>
          </mc:Fallback>
        </mc:AlternateContent>
      </p:grpSp>
      <p:grpSp>
        <p:nvGrpSpPr>
          <p:cNvPr id="148" name="Group 147">
            <a:extLst>
              <a:ext uri="{FF2B5EF4-FFF2-40B4-BE49-F238E27FC236}">
                <a16:creationId xmlns:a16="http://schemas.microsoft.com/office/drawing/2014/main" id="{2BC42D00-4A37-198C-A256-68F8C4153212}"/>
              </a:ext>
            </a:extLst>
          </p:cNvPr>
          <p:cNvGrpSpPr/>
          <p:nvPr/>
        </p:nvGrpSpPr>
        <p:grpSpPr>
          <a:xfrm>
            <a:off x="1211661" y="5482164"/>
            <a:ext cx="8260920" cy="222120"/>
            <a:chOff x="1211661" y="5482164"/>
            <a:chExt cx="8260920" cy="222120"/>
          </a:xfrm>
        </p:grpSpPr>
        <mc:AlternateContent xmlns:mc="http://schemas.openxmlformats.org/markup-compatibility/2006" xmlns:p14="http://schemas.microsoft.com/office/powerpoint/2010/main">
          <mc:Choice Requires="p14">
            <p:contentPart p14:bwMode="auto" r:id="rId180">
              <p14:nvContentPartPr>
                <p14:cNvPr id="131" name="Ink 130">
                  <a:extLst>
                    <a:ext uri="{FF2B5EF4-FFF2-40B4-BE49-F238E27FC236}">
                      <a16:creationId xmlns:a16="http://schemas.microsoft.com/office/drawing/2014/main" id="{2E4CCCB3-57E1-BEE5-C86E-EC92E5764E73}"/>
                    </a:ext>
                  </a:extLst>
                </p14:cNvPr>
                <p14:cNvContentPartPr/>
                <p14:nvPr/>
              </p14:nvContentPartPr>
              <p14:xfrm>
                <a:off x="9133101" y="5482524"/>
                <a:ext cx="339480" cy="75960"/>
              </p14:xfrm>
            </p:contentPart>
          </mc:Choice>
          <mc:Fallback xmlns="">
            <p:pic>
              <p:nvPicPr>
                <p:cNvPr id="131" name="Ink 130">
                  <a:extLst>
                    <a:ext uri="{FF2B5EF4-FFF2-40B4-BE49-F238E27FC236}">
                      <a16:creationId xmlns:a16="http://schemas.microsoft.com/office/drawing/2014/main" id="{2E4CCCB3-57E1-BEE5-C86E-EC92E5764E73}"/>
                    </a:ext>
                  </a:extLst>
                </p:cNvPr>
                <p:cNvPicPr/>
                <p:nvPr/>
              </p:nvPicPr>
              <p:blipFill>
                <a:blip r:embed="rId181"/>
                <a:stretch>
                  <a:fillRect/>
                </a:stretch>
              </p:blipFill>
              <p:spPr>
                <a:xfrm>
                  <a:off x="9115101" y="5464524"/>
                  <a:ext cx="375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 name="Ink 131">
                  <a:extLst>
                    <a:ext uri="{FF2B5EF4-FFF2-40B4-BE49-F238E27FC236}">
                      <a16:creationId xmlns:a16="http://schemas.microsoft.com/office/drawing/2014/main" id="{2C88D6FF-96AE-EEEF-DE29-D3A1348B1A94}"/>
                    </a:ext>
                  </a:extLst>
                </p14:cNvPr>
                <p14:cNvContentPartPr/>
                <p14:nvPr/>
              </p14:nvContentPartPr>
              <p14:xfrm>
                <a:off x="8438301" y="5569644"/>
                <a:ext cx="409320" cy="14400"/>
              </p14:xfrm>
            </p:contentPart>
          </mc:Choice>
          <mc:Fallback xmlns="">
            <p:pic>
              <p:nvPicPr>
                <p:cNvPr id="132" name="Ink 131">
                  <a:extLst>
                    <a:ext uri="{FF2B5EF4-FFF2-40B4-BE49-F238E27FC236}">
                      <a16:creationId xmlns:a16="http://schemas.microsoft.com/office/drawing/2014/main" id="{2C88D6FF-96AE-EEEF-DE29-D3A1348B1A94}"/>
                    </a:ext>
                  </a:extLst>
                </p:cNvPr>
                <p:cNvPicPr/>
                <p:nvPr/>
              </p:nvPicPr>
              <p:blipFill>
                <a:blip r:embed="rId183"/>
                <a:stretch>
                  <a:fillRect/>
                </a:stretch>
              </p:blipFill>
              <p:spPr>
                <a:xfrm>
                  <a:off x="8420301" y="5551644"/>
                  <a:ext cx="444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4" name="Ink 133">
                  <a:extLst>
                    <a:ext uri="{FF2B5EF4-FFF2-40B4-BE49-F238E27FC236}">
                      <a16:creationId xmlns:a16="http://schemas.microsoft.com/office/drawing/2014/main" id="{5165C5FC-EE7A-A487-7175-6B09E552AE30}"/>
                    </a:ext>
                  </a:extLst>
                </p14:cNvPr>
                <p14:cNvContentPartPr/>
                <p14:nvPr/>
              </p14:nvContentPartPr>
              <p14:xfrm>
                <a:off x="7294221" y="5563524"/>
                <a:ext cx="724680" cy="33840"/>
              </p14:xfrm>
            </p:contentPart>
          </mc:Choice>
          <mc:Fallback xmlns="">
            <p:pic>
              <p:nvPicPr>
                <p:cNvPr id="134" name="Ink 133">
                  <a:extLst>
                    <a:ext uri="{FF2B5EF4-FFF2-40B4-BE49-F238E27FC236}">
                      <a16:creationId xmlns:a16="http://schemas.microsoft.com/office/drawing/2014/main" id="{5165C5FC-EE7A-A487-7175-6B09E552AE30}"/>
                    </a:ext>
                  </a:extLst>
                </p:cNvPr>
                <p:cNvPicPr/>
                <p:nvPr/>
              </p:nvPicPr>
              <p:blipFill>
                <a:blip r:embed="rId185"/>
                <a:stretch>
                  <a:fillRect/>
                </a:stretch>
              </p:blipFill>
              <p:spPr>
                <a:xfrm>
                  <a:off x="7276581" y="5545884"/>
                  <a:ext cx="760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6" name="Ink 135">
                  <a:extLst>
                    <a:ext uri="{FF2B5EF4-FFF2-40B4-BE49-F238E27FC236}">
                      <a16:creationId xmlns:a16="http://schemas.microsoft.com/office/drawing/2014/main" id="{A9EF6604-BD49-20F7-DE57-EE8B09E572DF}"/>
                    </a:ext>
                  </a:extLst>
                </p14:cNvPr>
                <p14:cNvContentPartPr/>
                <p14:nvPr/>
              </p14:nvContentPartPr>
              <p14:xfrm>
                <a:off x="6528501" y="5491164"/>
                <a:ext cx="315000" cy="21240"/>
              </p14:xfrm>
            </p:contentPart>
          </mc:Choice>
          <mc:Fallback xmlns="">
            <p:pic>
              <p:nvPicPr>
                <p:cNvPr id="136" name="Ink 135">
                  <a:extLst>
                    <a:ext uri="{FF2B5EF4-FFF2-40B4-BE49-F238E27FC236}">
                      <a16:creationId xmlns:a16="http://schemas.microsoft.com/office/drawing/2014/main" id="{A9EF6604-BD49-20F7-DE57-EE8B09E572DF}"/>
                    </a:ext>
                  </a:extLst>
                </p:cNvPr>
                <p:cNvPicPr/>
                <p:nvPr/>
              </p:nvPicPr>
              <p:blipFill>
                <a:blip r:embed="rId187"/>
                <a:stretch>
                  <a:fillRect/>
                </a:stretch>
              </p:blipFill>
              <p:spPr>
                <a:xfrm>
                  <a:off x="6510501" y="5473524"/>
                  <a:ext cx="350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Ink 136">
                  <a:extLst>
                    <a:ext uri="{FF2B5EF4-FFF2-40B4-BE49-F238E27FC236}">
                      <a16:creationId xmlns:a16="http://schemas.microsoft.com/office/drawing/2014/main" id="{209AAE88-5720-4CDC-2CD0-C23B87DE5E99}"/>
                    </a:ext>
                  </a:extLst>
                </p14:cNvPr>
                <p14:cNvContentPartPr/>
                <p14:nvPr/>
              </p14:nvContentPartPr>
              <p14:xfrm>
                <a:off x="5579541" y="5547684"/>
                <a:ext cx="490320" cy="38520"/>
              </p14:xfrm>
            </p:contentPart>
          </mc:Choice>
          <mc:Fallback xmlns="">
            <p:pic>
              <p:nvPicPr>
                <p:cNvPr id="137" name="Ink 136">
                  <a:extLst>
                    <a:ext uri="{FF2B5EF4-FFF2-40B4-BE49-F238E27FC236}">
                      <a16:creationId xmlns:a16="http://schemas.microsoft.com/office/drawing/2014/main" id="{209AAE88-5720-4CDC-2CD0-C23B87DE5E99}"/>
                    </a:ext>
                  </a:extLst>
                </p:cNvPr>
                <p:cNvPicPr/>
                <p:nvPr/>
              </p:nvPicPr>
              <p:blipFill>
                <a:blip r:embed="rId189"/>
                <a:stretch>
                  <a:fillRect/>
                </a:stretch>
              </p:blipFill>
              <p:spPr>
                <a:xfrm>
                  <a:off x="5561541" y="5529684"/>
                  <a:ext cx="525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9" name="Ink 138">
                  <a:extLst>
                    <a:ext uri="{FF2B5EF4-FFF2-40B4-BE49-F238E27FC236}">
                      <a16:creationId xmlns:a16="http://schemas.microsoft.com/office/drawing/2014/main" id="{869B306F-4175-C91F-C7CE-EF0AFB889AA2}"/>
                    </a:ext>
                  </a:extLst>
                </p14:cNvPr>
                <p14:cNvContentPartPr/>
                <p14:nvPr/>
              </p14:nvContentPartPr>
              <p14:xfrm>
                <a:off x="4524381" y="5513124"/>
                <a:ext cx="784080" cy="23040"/>
              </p14:xfrm>
            </p:contentPart>
          </mc:Choice>
          <mc:Fallback xmlns="">
            <p:pic>
              <p:nvPicPr>
                <p:cNvPr id="139" name="Ink 138">
                  <a:extLst>
                    <a:ext uri="{FF2B5EF4-FFF2-40B4-BE49-F238E27FC236}">
                      <a16:creationId xmlns:a16="http://schemas.microsoft.com/office/drawing/2014/main" id="{869B306F-4175-C91F-C7CE-EF0AFB889AA2}"/>
                    </a:ext>
                  </a:extLst>
                </p:cNvPr>
                <p:cNvPicPr/>
                <p:nvPr/>
              </p:nvPicPr>
              <p:blipFill>
                <a:blip r:embed="rId191"/>
                <a:stretch>
                  <a:fillRect/>
                </a:stretch>
              </p:blipFill>
              <p:spPr>
                <a:xfrm>
                  <a:off x="4506381" y="5495484"/>
                  <a:ext cx="819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1" name="Ink 140">
                  <a:extLst>
                    <a:ext uri="{FF2B5EF4-FFF2-40B4-BE49-F238E27FC236}">
                      <a16:creationId xmlns:a16="http://schemas.microsoft.com/office/drawing/2014/main" id="{B1C8FF29-3B61-77DE-F986-35993B2140FE}"/>
                    </a:ext>
                  </a:extLst>
                </p14:cNvPr>
                <p14:cNvContentPartPr/>
                <p14:nvPr/>
              </p14:nvContentPartPr>
              <p14:xfrm>
                <a:off x="3281661" y="5534004"/>
                <a:ext cx="920520" cy="32040"/>
              </p14:xfrm>
            </p:contentPart>
          </mc:Choice>
          <mc:Fallback xmlns="">
            <p:pic>
              <p:nvPicPr>
                <p:cNvPr id="141" name="Ink 140">
                  <a:extLst>
                    <a:ext uri="{FF2B5EF4-FFF2-40B4-BE49-F238E27FC236}">
                      <a16:creationId xmlns:a16="http://schemas.microsoft.com/office/drawing/2014/main" id="{B1C8FF29-3B61-77DE-F986-35993B2140FE}"/>
                    </a:ext>
                  </a:extLst>
                </p:cNvPr>
                <p:cNvPicPr/>
                <p:nvPr/>
              </p:nvPicPr>
              <p:blipFill>
                <a:blip r:embed="rId193"/>
                <a:stretch>
                  <a:fillRect/>
                </a:stretch>
              </p:blipFill>
              <p:spPr>
                <a:xfrm>
                  <a:off x="3263661" y="5516364"/>
                  <a:ext cx="956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3" name="Ink 142">
                  <a:extLst>
                    <a:ext uri="{FF2B5EF4-FFF2-40B4-BE49-F238E27FC236}">
                      <a16:creationId xmlns:a16="http://schemas.microsoft.com/office/drawing/2014/main" id="{910999D4-14BC-F693-7268-413DABC56EB5}"/>
                    </a:ext>
                  </a:extLst>
                </p14:cNvPr>
                <p14:cNvContentPartPr/>
                <p14:nvPr/>
              </p14:nvContentPartPr>
              <p14:xfrm>
                <a:off x="2297781" y="5509164"/>
                <a:ext cx="774000" cy="44280"/>
              </p14:xfrm>
            </p:contentPart>
          </mc:Choice>
          <mc:Fallback xmlns="">
            <p:pic>
              <p:nvPicPr>
                <p:cNvPr id="143" name="Ink 142">
                  <a:extLst>
                    <a:ext uri="{FF2B5EF4-FFF2-40B4-BE49-F238E27FC236}">
                      <a16:creationId xmlns:a16="http://schemas.microsoft.com/office/drawing/2014/main" id="{910999D4-14BC-F693-7268-413DABC56EB5}"/>
                    </a:ext>
                  </a:extLst>
                </p:cNvPr>
                <p:cNvPicPr/>
                <p:nvPr/>
              </p:nvPicPr>
              <p:blipFill>
                <a:blip r:embed="rId195"/>
                <a:stretch>
                  <a:fillRect/>
                </a:stretch>
              </p:blipFill>
              <p:spPr>
                <a:xfrm>
                  <a:off x="2279781" y="5491524"/>
                  <a:ext cx="809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5" name="Ink 144">
                  <a:extLst>
                    <a:ext uri="{FF2B5EF4-FFF2-40B4-BE49-F238E27FC236}">
                      <a16:creationId xmlns:a16="http://schemas.microsoft.com/office/drawing/2014/main" id="{B16642C8-A4A0-A838-C259-C05029DE47B3}"/>
                    </a:ext>
                  </a:extLst>
                </p14:cNvPr>
                <p14:cNvContentPartPr/>
                <p14:nvPr/>
              </p14:nvContentPartPr>
              <p14:xfrm>
                <a:off x="1211661" y="5516004"/>
                <a:ext cx="837360" cy="112320"/>
              </p14:xfrm>
            </p:contentPart>
          </mc:Choice>
          <mc:Fallback xmlns="">
            <p:pic>
              <p:nvPicPr>
                <p:cNvPr id="145" name="Ink 144">
                  <a:extLst>
                    <a:ext uri="{FF2B5EF4-FFF2-40B4-BE49-F238E27FC236}">
                      <a16:creationId xmlns:a16="http://schemas.microsoft.com/office/drawing/2014/main" id="{B16642C8-A4A0-A838-C259-C05029DE47B3}"/>
                    </a:ext>
                  </a:extLst>
                </p:cNvPr>
                <p:cNvPicPr/>
                <p:nvPr/>
              </p:nvPicPr>
              <p:blipFill>
                <a:blip r:embed="rId197"/>
                <a:stretch>
                  <a:fillRect/>
                </a:stretch>
              </p:blipFill>
              <p:spPr>
                <a:xfrm>
                  <a:off x="1194021" y="5498364"/>
                  <a:ext cx="873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7" name="Ink 146">
                  <a:extLst>
                    <a:ext uri="{FF2B5EF4-FFF2-40B4-BE49-F238E27FC236}">
                      <a16:creationId xmlns:a16="http://schemas.microsoft.com/office/drawing/2014/main" id="{5F96B6DF-CD98-68B1-2341-81E737183791}"/>
                    </a:ext>
                  </a:extLst>
                </p14:cNvPr>
                <p14:cNvContentPartPr/>
                <p14:nvPr/>
              </p14:nvContentPartPr>
              <p14:xfrm>
                <a:off x="1295541" y="5482164"/>
                <a:ext cx="1648440" cy="222120"/>
              </p14:xfrm>
            </p:contentPart>
          </mc:Choice>
          <mc:Fallback xmlns="">
            <p:pic>
              <p:nvPicPr>
                <p:cNvPr id="147" name="Ink 146">
                  <a:extLst>
                    <a:ext uri="{FF2B5EF4-FFF2-40B4-BE49-F238E27FC236}">
                      <a16:creationId xmlns:a16="http://schemas.microsoft.com/office/drawing/2014/main" id="{5F96B6DF-CD98-68B1-2341-81E737183791}"/>
                    </a:ext>
                  </a:extLst>
                </p:cNvPr>
                <p:cNvPicPr/>
                <p:nvPr/>
              </p:nvPicPr>
              <p:blipFill>
                <a:blip r:embed="rId199"/>
                <a:stretch>
                  <a:fillRect/>
                </a:stretch>
              </p:blipFill>
              <p:spPr>
                <a:xfrm>
                  <a:off x="1277901" y="5464164"/>
                  <a:ext cx="1684080" cy="257760"/>
                </a:xfrm>
                <a:prstGeom prst="rect">
                  <a:avLst/>
                </a:prstGeom>
              </p:spPr>
            </p:pic>
          </mc:Fallback>
        </mc:AlternateContent>
      </p:grpSp>
    </p:spTree>
    <p:extLst>
      <p:ext uri="{BB962C8B-B14F-4D97-AF65-F5344CB8AC3E}">
        <p14:creationId xmlns:p14="http://schemas.microsoft.com/office/powerpoint/2010/main" val="290347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393434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114ED8CA-2CF6-8040-45B0-18B4B97461F9}"/>
              </a:ext>
            </a:extLst>
          </p:cNvPr>
          <p:cNvPicPr>
            <a:picLocks noChangeAspect="1"/>
          </p:cNvPicPr>
          <p:nvPr/>
        </p:nvPicPr>
        <p:blipFill>
          <a:blip r:embed="rId4"/>
          <a:stretch>
            <a:fillRect/>
          </a:stretch>
        </p:blipFill>
        <p:spPr>
          <a:xfrm>
            <a:off x="515646" y="451270"/>
            <a:ext cx="9310368" cy="2977730"/>
          </a:xfrm>
          <a:prstGeom prst="rect">
            <a:avLst/>
          </a:prstGeom>
        </p:spPr>
      </p:pic>
      <p:sp>
        <p:nvSpPr>
          <p:cNvPr id="5" name="TextBox 4">
            <a:extLst>
              <a:ext uri="{FF2B5EF4-FFF2-40B4-BE49-F238E27FC236}">
                <a16:creationId xmlns:a16="http://schemas.microsoft.com/office/drawing/2014/main" id="{EA319D08-E684-0F8C-4A46-711950477A5D}"/>
              </a:ext>
            </a:extLst>
          </p:cNvPr>
          <p:cNvSpPr txBox="1"/>
          <p:nvPr/>
        </p:nvSpPr>
        <p:spPr>
          <a:xfrm>
            <a:off x="1564912" y="3086867"/>
            <a:ext cx="1755609" cy="523220"/>
          </a:xfrm>
          <a:prstGeom prst="rect">
            <a:avLst/>
          </a:prstGeom>
          <a:noFill/>
        </p:spPr>
        <p:txBody>
          <a:bodyPr wrap="none" rtlCol="0">
            <a:spAutoFit/>
          </a:bodyPr>
          <a:lstStyle/>
          <a:p>
            <a:r>
              <a:rPr lang="en-US" sz="2800">
                <a:solidFill>
                  <a:srgbClr val="FFFF00"/>
                </a:solidFill>
              </a:rPr>
              <a:t>Isaiah 32:8</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5B4890B-D441-5CF1-6EA6-DCA3610BFD83}"/>
                  </a:ext>
                </a:extLst>
              </p14:cNvPr>
              <p14:cNvContentPartPr/>
              <p14:nvPr/>
            </p14:nvContentPartPr>
            <p14:xfrm>
              <a:off x="1366101" y="828444"/>
              <a:ext cx="478800" cy="101160"/>
            </p14:xfrm>
          </p:contentPart>
        </mc:Choice>
        <mc:Fallback xmlns="">
          <p:pic>
            <p:nvPicPr>
              <p:cNvPr id="2" name="Ink 1">
                <a:extLst>
                  <a:ext uri="{FF2B5EF4-FFF2-40B4-BE49-F238E27FC236}">
                    <a16:creationId xmlns:a16="http://schemas.microsoft.com/office/drawing/2014/main" id="{15B4890B-D441-5CF1-6EA6-DCA3610BFD83}"/>
                  </a:ext>
                </a:extLst>
              </p:cNvPr>
              <p:cNvPicPr/>
              <p:nvPr/>
            </p:nvPicPr>
            <p:blipFill>
              <a:blip r:embed="rId6"/>
              <a:stretch>
                <a:fillRect/>
              </a:stretch>
            </p:blipFill>
            <p:spPr>
              <a:xfrm>
                <a:off x="1348101" y="810444"/>
                <a:ext cx="514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AF34D53-497A-87FE-82EF-F5FFB6F6FEA6}"/>
                  </a:ext>
                </a:extLst>
              </p14:cNvPr>
              <p14:cNvContentPartPr/>
              <p14:nvPr/>
            </p14:nvContentPartPr>
            <p14:xfrm>
              <a:off x="7506981" y="839244"/>
              <a:ext cx="485640" cy="63360"/>
            </p14:xfrm>
          </p:contentPart>
        </mc:Choice>
        <mc:Fallback xmlns="">
          <p:pic>
            <p:nvPicPr>
              <p:cNvPr id="3" name="Ink 2">
                <a:extLst>
                  <a:ext uri="{FF2B5EF4-FFF2-40B4-BE49-F238E27FC236}">
                    <a16:creationId xmlns:a16="http://schemas.microsoft.com/office/drawing/2014/main" id="{6AF34D53-497A-87FE-82EF-F5FFB6F6FEA6}"/>
                  </a:ext>
                </a:extLst>
              </p:cNvPr>
              <p:cNvPicPr/>
              <p:nvPr/>
            </p:nvPicPr>
            <p:blipFill>
              <a:blip r:embed="rId8"/>
              <a:stretch>
                <a:fillRect/>
              </a:stretch>
            </p:blipFill>
            <p:spPr>
              <a:xfrm>
                <a:off x="7489341" y="821604"/>
                <a:ext cx="521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BF6B610-96D5-109A-0002-FF1EC5D1F2FB}"/>
                  </a:ext>
                </a:extLst>
              </p14:cNvPr>
              <p14:cNvContentPartPr/>
              <p14:nvPr/>
            </p14:nvContentPartPr>
            <p14:xfrm>
              <a:off x="4743261" y="1038684"/>
              <a:ext cx="509760" cy="1777680"/>
            </p14:xfrm>
          </p:contentPart>
        </mc:Choice>
        <mc:Fallback xmlns="">
          <p:pic>
            <p:nvPicPr>
              <p:cNvPr id="7" name="Ink 6">
                <a:extLst>
                  <a:ext uri="{FF2B5EF4-FFF2-40B4-BE49-F238E27FC236}">
                    <a16:creationId xmlns:a16="http://schemas.microsoft.com/office/drawing/2014/main" id="{8BF6B610-96D5-109A-0002-FF1EC5D1F2FB}"/>
                  </a:ext>
                </a:extLst>
              </p:cNvPr>
              <p:cNvPicPr/>
              <p:nvPr/>
            </p:nvPicPr>
            <p:blipFill>
              <a:blip r:embed="rId10"/>
              <a:stretch>
                <a:fillRect/>
              </a:stretch>
            </p:blipFill>
            <p:spPr>
              <a:xfrm>
                <a:off x="4725261" y="1020684"/>
                <a:ext cx="545400" cy="181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A4A4F077-C615-0931-2A55-D60E7C99CE61}"/>
                  </a:ext>
                </a:extLst>
              </p14:cNvPr>
              <p14:cNvContentPartPr/>
              <p14:nvPr/>
            </p14:nvContentPartPr>
            <p14:xfrm>
              <a:off x="3483981" y="1451964"/>
              <a:ext cx="1332000" cy="51840"/>
            </p14:xfrm>
          </p:contentPart>
        </mc:Choice>
        <mc:Fallback xmlns="">
          <p:pic>
            <p:nvPicPr>
              <p:cNvPr id="9" name="Ink 8">
                <a:extLst>
                  <a:ext uri="{FF2B5EF4-FFF2-40B4-BE49-F238E27FC236}">
                    <a16:creationId xmlns:a16="http://schemas.microsoft.com/office/drawing/2014/main" id="{A4A4F077-C615-0931-2A55-D60E7C99CE61}"/>
                  </a:ext>
                </a:extLst>
              </p:cNvPr>
              <p:cNvPicPr/>
              <p:nvPr/>
            </p:nvPicPr>
            <p:blipFill>
              <a:blip r:embed="rId12"/>
              <a:stretch>
                <a:fillRect/>
              </a:stretch>
            </p:blipFill>
            <p:spPr>
              <a:xfrm>
                <a:off x="3465981" y="1433964"/>
                <a:ext cx="1367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1ED4F0C9-7797-29A1-D651-0529FA648622}"/>
                  </a:ext>
                </a:extLst>
              </p14:cNvPr>
              <p14:cNvContentPartPr/>
              <p14:nvPr/>
            </p14:nvContentPartPr>
            <p14:xfrm>
              <a:off x="8416341" y="1554204"/>
              <a:ext cx="909720" cy="65880"/>
            </p14:xfrm>
          </p:contentPart>
        </mc:Choice>
        <mc:Fallback xmlns="">
          <p:pic>
            <p:nvPicPr>
              <p:cNvPr id="11" name="Ink 10">
                <a:extLst>
                  <a:ext uri="{FF2B5EF4-FFF2-40B4-BE49-F238E27FC236}">
                    <a16:creationId xmlns:a16="http://schemas.microsoft.com/office/drawing/2014/main" id="{1ED4F0C9-7797-29A1-D651-0529FA648622}"/>
                  </a:ext>
                </a:extLst>
              </p:cNvPr>
              <p:cNvPicPr/>
              <p:nvPr/>
            </p:nvPicPr>
            <p:blipFill>
              <a:blip r:embed="rId14"/>
              <a:stretch>
                <a:fillRect/>
              </a:stretch>
            </p:blipFill>
            <p:spPr>
              <a:xfrm>
                <a:off x="8398701" y="1536564"/>
                <a:ext cx="945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870093E-42A6-58F4-B8F8-CA01E90F89DA}"/>
                  </a:ext>
                </a:extLst>
              </p14:cNvPr>
              <p14:cNvContentPartPr/>
              <p14:nvPr/>
            </p14:nvContentPartPr>
            <p14:xfrm>
              <a:off x="8634501" y="3313164"/>
              <a:ext cx="857160" cy="50760"/>
            </p14:xfrm>
          </p:contentPart>
        </mc:Choice>
        <mc:Fallback xmlns="">
          <p:pic>
            <p:nvPicPr>
              <p:cNvPr id="12" name="Ink 11">
                <a:extLst>
                  <a:ext uri="{FF2B5EF4-FFF2-40B4-BE49-F238E27FC236}">
                    <a16:creationId xmlns:a16="http://schemas.microsoft.com/office/drawing/2014/main" id="{9870093E-42A6-58F4-B8F8-CA01E90F89DA}"/>
                  </a:ext>
                </a:extLst>
              </p:cNvPr>
              <p:cNvPicPr/>
              <p:nvPr/>
            </p:nvPicPr>
            <p:blipFill>
              <a:blip r:embed="rId16"/>
              <a:stretch>
                <a:fillRect/>
              </a:stretch>
            </p:blipFill>
            <p:spPr>
              <a:xfrm>
                <a:off x="8616501" y="3295524"/>
                <a:ext cx="892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BF70145D-795E-5404-7CF8-A2D000F3628A}"/>
                  </a:ext>
                </a:extLst>
              </p14:cNvPr>
              <p14:cNvContentPartPr/>
              <p14:nvPr/>
            </p14:nvContentPartPr>
            <p14:xfrm>
              <a:off x="9020781" y="1123284"/>
              <a:ext cx="821160" cy="2443680"/>
            </p14:xfrm>
          </p:contentPart>
        </mc:Choice>
        <mc:Fallback xmlns="">
          <p:pic>
            <p:nvPicPr>
              <p:cNvPr id="13" name="Ink 12">
                <a:extLst>
                  <a:ext uri="{FF2B5EF4-FFF2-40B4-BE49-F238E27FC236}">
                    <a16:creationId xmlns:a16="http://schemas.microsoft.com/office/drawing/2014/main" id="{BF70145D-795E-5404-7CF8-A2D000F3628A}"/>
                  </a:ext>
                </a:extLst>
              </p:cNvPr>
              <p:cNvPicPr/>
              <p:nvPr/>
            </p:nvPicPr>
            <p:blipFill>
              <a:blip r:embed="rId18"/>
              <a:stretch>
                <a:fillRect/>
              </a:stretch>
            </p:blipFill>
            <p:spPr>
              <a:xfrm>
                <a:off x="9003141" y="1105644"/>
                <a:ext cx="856800" cy="2479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F9FEFB98-6BF4-C755-4CAA-0215799C02F9}"/>
                  </a:ext>
                </a:extLst>
              </p14:cNvPr>
              <p14:cNvContentPartPr/>
              <p14:nvPr/>
            </p14:nvContentPartPr>
            <p14:xfrm>
              <a:off x="8270181" y="1521804"/>
              <a:ext cx="1060560" cy="75600"/>
            </p14:xfrm>
          </p:contentPart>
        </mc:Choice>
        <mc:Fallback xmlns="">
          <p:pic>
            <p:nvPicPr>
              <p:cNvPr id="14" name="Ink 13">
                <a:extLst>
                  <a:ext uri="{FF2B5EF4-FFF2-40B4-BE49-F238E27FC236}">
                    <a16:creationId xmlns:a16="http://schemas.microsoft.com/office/drawing/2014/main" id="{F9FEFB98-6BF4-C755-4CAA-0215799C02F9}"/>
                  </a:ext>
                </a:extLst>
              </p:cNvPr>
              <p:cNvPicPr/>
              <p:nvPr/>
            </p:nvPicPr>
            <p:blipFill>
              <a:blip r:embed="rId20"/>
              <a:stretch>
                <a:fillRect/>
              </a:stretch>
            </p:blipFill>
            <p:spPr>
              <a:xfrm>
                <a:off x="8252541" y="1503804"/>
                <a:ext cx="1096200" cy="111240"/>
              </a:xfrm>
              <a:prstGeom prst="rect">
                <a:avLst/>
              </a:prstGeom>
            </p:spPr>
          </p:pic>
        </mc:Fallback>
      </mc:AlternateContent>
    </p:spTree>
    <p:extLst>
      <p:ext uri="{BB962C8B-B14F-4D97-AF65-F5344CB8AC3E}">
        <p14:creationId xmlns:p14="http://schemas.microsoft.com/office/powerpoint/2010/main" val="154882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1"/>
            <a:ext cx="10109842" cy="6177434"/>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95580" y="533865"/>
            <a:ext cx="8918682" cy="5509200"/>
          </a:xfrm>
          <a:prstGeom prst="rect">
            <a:avLst/>
          </a:prstGeom>
          <a:noFill/>
        </p:spPr>
        <p:txBody>
          <a:bodyPr wrap="square" rtlCol="0">
            <a:spAutoFit/>
          </a:bodyPr>
          <a:lstStyle/>
          <a:p>
            <a:pPr algn="r"/>
            <a:r>
              <a:rPr lang="he-IL" sz="3200" b="1">
                <a:solidFill>
                  <a:srgbClr val="FFFF00"/>
                </a:solidFill>
                <a:cs typeface="+mj-cs"/>
              </a:rPr>
              <a:t>ספר שמות פרק יט</a:t>
            </a:r>
          </a:p>
          <a:p>
            <a:pPr algn="r"/>
            <a:r>
              <a:rPr lang="he-IL" sz="3200">
                <a:solidFill>
                  <a:srgbClr val="FFFF00"/>
                </a:solidFill>
                <a:cs typeface="+mj-cs"/>
              </a:rPr>
              <a:t>א   בַּחֹדֶשׁ הַשְּׁלִישִׁי לְצֵאת בְּנֵי-יִשְֹרָאֵל מֵאֶרֶץ מִצְרָיִם בַּיּוֹם הַזֶּה בָּאוּ מִדְבַּר סִינָי: </a:t>
            </a:r>
            <a:r>
              <a:rPr lang="he-IL" sz="3200">
                <a:solidFill>
                  <a:srgbClr val="92D050"/>
                </a:solidFill>
                <a:cs typeface="+mj-cs"/>
              </a:rPr>
              <a:t>ב   וַיִּסְעוּ מֵרְפִידִים וַיָּבֹאוּ מִדְבַּר סִינַי וַיַּחֲנוּ בַּמִּדְבָּר וַיִּחַן-שָׁם יִשְֹרָאֵל נֶגֶד הָהָר: </a:t>
            </a:r>
            <a:r>
              <a:rPr lang="he-IL" sz="3200">
                <a:solidFill>
                  <a:srgbClr val="00B0F0"/>
                </a:solidFill>
                <a:cs typeface="+mj-cs"/>
              </a:rPr>
              <a:t>ג   וּמֹשֶׁה עָלָה אֶל-הָאֱלֹהִים וַיִּקְרָא אֵלָיו יְהוָֹה מִן-הָהָר לֵאמֹר כֹּה תֹאמַר לְבֵית יַעֲקֹב וְתַגֵּיד לִבְנֵי יִשְֹרָאֵל: </a:t>
            </a:r>
          </a:p>
          <a:p>
            <a:r>
              <a:rPr lang="en-US" sz="2400" b="1">
                <a:solidFill>
                  <a:srgbClr val="FFC000"/>
                </a:solidFill>
                <a:cs typeface="+mj-cs"/>
              </a:rPr>
              <a:t>Shemot / Exodus 19:1–3  </a:t>
            </a:r>
          </a:p>
          <a:p>
            <a:r>
              <a:rPr lang="en-US" sz="2400">
                <a:solidFill>
                  <a:srgbClr val="FFC000"/>
                </a:solidFill>
                <a:cs typeface="+mj-cs"/>
              </a:rPr>
              <a:t>19:1 In the third month, when the children of Israel were gone forth out of the land of Egypt, the same day came they into the wilderness of Sinai. 19:2 For they were departed from Rephidim, and were come to the desert of Sinai, and had pitched in the wilderness; and there Israel camped before the mount. 19:3 And Moses went up unto God, and the LORD called unto him out of the mountain, saying, Thus shalt thou say to the house of Jacob, and tell the children of Israel;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3" name="Group 12">
            <a:extLst>
              <a:ext uri="{FF2B5EF4-FFF2-40B4-BE49-F238E27FC236}">
                <a16:creationId xmlns:a16="http://schemas.microsoft.com/office/drawing/2014/main" id="{926CA7F5-44C9-6585-478C-C722ECCFA499}"/>
              </a:ext>
            </a:extLst>
          </p:cNvPr>
          <p:cNvGrpSpPr/>
          <p:nvPr/>
        </p:nvGrpSpPr>
        <p:grpSpPr>
          <a:xfrm>
            <a:off x="2655981" y="1546284"/>
            <a:ext cx="6261480" cy="137880"/>
            <a:chOff x="2655981" y="1546284"/>
            <a:chExt cx="6261480" cy="1378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8288BB3-DCB9-3601-EB89-3C2405DB1673}"/>
                    </a:ext>
                  </a:extLst>
                </p14:cNvPr>
                <p14:cNvContentPartPr/>
                <p14:nvPr/>
              </p14:nvContentPartPr>
              <p14:xfrm>
                <a:off x="8053101" y="1589844"/>
                <a:ext cx="864360" cy="73080"/>
              </p14:xfrm>
            </p:contentPart>
          </mc:Choice>
          <mc:Fallback xmlns="">
            <p:pic>
              <p:nvPicPr>
                <p:cNvPr id="2" name="Ink 1">
                  <a:extLst>
                    <a:ext uri="{FF2B5EF4-FFF2-40B4-BE49-F238E27FC236}">
                      <a16:creationId xmlns:a16="http://schemas.microsoft.com/office/drawing/2014/main" id="{48288BB3-DCB9-3601-EB89-3C2405DB1673}"/>
                    </a:ext>
                  </a:extLst>
                </p:cNvPr>
                <p:cNvPicPr/>
                <p:nvPr/>
              </p:nvPicPr>
              <p:blipFill>
                <a:blip r:embed="rId5"/>
                <a:stretch>
                  <a:fillRect/>
                </a:stretch>
              </p:blipFill>
              <p:spPr>
                <a:xfrm>
                  <a:off x="8035101" y="1572204"/>
                  <a:ext cx="900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A1AC402-D82C-F4D7-07A0-4DDAB170457A}"/>
                    </a:ext>
                  </a:extLst>
                </p14:cNvPr>
                <p14:cNvContentPartPr/>
                <p14:nvPr/>
              </p14:nvContentPartPr>
              <p14:xfrm>
                <a:off x="6980301" y="1626204"/>
                <a:ext cx="1003680" cy="57960"/>
              </p14:xfrm>
            </p:contentPart>
          </mc:Choice>
          <mc:Fallback xmlns="">
            <p:pic>
              <p:nvPicPr>
                <p:cNvPr id="4" name="Ink 3">
                  <a:extLst>
                    <a:ext uri="{FF2B5EF4-FFF2-40B4-BE49-F238E27FC236}">
                      <a16:creationId xmlns:a16="http://schemas.microsoft.com/office/drawing/2014/main" id="{CA1AC402-D82C-F4D7-07A0-4DDAB170457A}"/>
                    </a:ext>
                  </a:extLst>
                </p:cNvPr>
                <p:cNvPicPr/>
                <p:nvPr/>
              </p:nvPicPr>
              <p:blipFill>
                <a:blip r:embed="rId7"/>
                <a:stretch>
                  <a:fillRect/>
                </a:stretch>
              </p:blipFill>
              <p:spPr>
                <a:xfrm>
                  <a:off x="6962301" y="1608204"/>
                  <a:ext cx="1039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25F66AB-12F9-FEE7-5A77-823F6215EB30}"/>
                    </a:ext>
                  </a:extLst>
                </p14:cNvPr>
                <p14:cNvContentPartPr/>
                <p14:nvPr/>
              </p14:nvContentPartPr>
              <p14:xfrm>
                <a:off x="6133221" y="1653204"/>
                <a:ext cx="732600" cy="12960"/>
              </p14:xfrm>
            </p:contentPart>
          </mc:Choice>
          <mc:Fallback xmlns="">
            <p:pic>
              <p:nvPicPr>
                <p:cNvPr id="7" name="Ink 6">
                  <a:extLst>
                    <a:ext uri="{FF2B5EF4-FFF2-40B4-BE49-F238E27FC236}">
                      <a16:creationId xmlns:a16="http://schemas.microsoft.com/office/drawing/2014/main" id="{A25F66AB-12F9-FEE7-5A77-823F6215EB30}"/>
                    </a:ext>
                  </a:extLst>
                </p:cNvPr>
                <p:cNvPicPr/>
                <p:nvPr/>
              </p:nvPicPr>
              <p:blipFill>
                <a:blip r:embed="rId9"/>
                <a:stretch>
                  <a:fillRect/>
                </a:stretch>
              </p:blipFill>
              <p:spPr>
                <a:xfrm>
                  <a:off x="6115581" y="1635564"/>
                  <a:ext cx="768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4136BF1-2EB7-FCA7-B857-889DEE7CDE3E}"/>
                    </a:ext>
                  </a:extLst>
                </p14:cNvPr>
                <p14:cNvContentPartPr/>
                <p14:nvPr/>
              </p14:nvContentPartPr>
              <p14:xfrm>
                <a:off x="4565061" y="1546284"/>
                <a:ext cx="1521000" cy="109080"/>
              </p14:xfrm>
            </p:contentPart>
          </mc:Choice>
          <mc:Fallback xmlns="">
            <p:pic>
              <p:nvPicPr>
                <p:cNvPr id="9" name="Ink 8">
                  <a:extLst>
                    <a:ext uri="{FF2B5EF4-FFF2-40B4-BE49-F238E27FC236}">
                      <a16:creationId xmlns:a16="http://schemas.microsoft.com/office/drawing/2014/main" id="{94136BF1-2EB7-FCA7-B857-889DEE7CDE3E}"/>
                    </a:ext>
                  </a:extLst>
                </p:cNvPr>
                <p:cNvPicPr/>
                <p:nvPr/>
              </p:nvPicPr>
              <p:blipFill>
                <a:blip r:embed="rId11"/>
                <a:stretch>
                  <a:fillRect/>
                </a:stretch>
              </p:blipFill>
              <p:spPr>
                <a:xfrm>
                  <a:off x="4547421" y="1528284"/>
                  <a:ext cx="1556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35780DD-0DCD-A467-3CFE-1E624D31D112}"/>
                    </a:ext>
                  </a:extLst>
                </p14:cNvPr>
                <p14:cNvContentPartPr/>
                <p14:nvPr/>
              </p14:nvContentPartPr>
              <p14:xfrm>
                <a:off x="3912021" y="1655724"/>
                <a:ext cx="525240" cy="23760"/>
              </p14:xfrm>
            </p:contentPart>
          </mc:Choice>
          <mc:Fallback xmlns="">
            <p:pic>
              <p:nvPicPr>
                <p:cNvPr id="11" name="Ink 10">
                  <a:extLst>
                    <a:ext uri="{FF2B5EF4-FFF2-40B4-BE49-F238E27FC236}">
                      <a16:creationId xmlns:a16="http://schemas.microsoft.com/office/drawing/2014/main" id="{B35780DD-0DCD-A467-3CFE-1E624D31D112}"/>
                    </a:ext>
                  </a:extLst>
                </p:cNvPr>
                <p:cNvPicPr/>
                <p:nvPr/>
              </p:nvPicPr>
              <p:blipFill>
                <a:blip r:embed="rId13"/>
                <a:stretch>
                  <a:fillRect/>
                </a:stretch>
              </p:blipFill>
              <p:spPr>
                <a:xfrm>
                  <a:off x="3894021" y="1637724"/>
                  <a:ext cx="560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17788BF-25E5-2722-7FF2-0000918A656F}"/>
                    </a:ext>
                  </a:extLst>
                </p14:cNvPr>
                <p14:cNvContentPartPr/>
                <p14:nvPr/>
              </p14:nvContentPartPr>
              <p14:xfrm>
                <a:off x="2655981" y="1610004"/>
                <a:ext cx="831960" cy="68040"/>
              </p14:xfrm>
            </p:contentPart>
          </mc:Choice>
          <mc:Fallback xmlns="">
            <p:pic>
              <p:nvPicPr>
                <p:cNvPr id="12" name="Ink 11">
                  <a:extLst>
                    <a:ext uri="{FF2B5EF4-FFF2-40B4-BE49-F238E27FC236}">
                      <a16:creationId xmlns:a16="http://schemas.microsoft.com/office/drawing/2014/main" id="{517788BF-25E5-2722-7FF2-0000918A656F}"/>
                    </a:ext>
                  </a:extLst>
                </p:cNvPr>
                <p:cNvPicPr/>
                <p:nvPr/>
              </p:nvPicPr>
              <p:blipFill>
                <a:blip r:embed="rId15"/>
                <a:stretch>
                  <a:fillRect/>
                </a:stretch>
              </p:blipFill>
              <p:spPr>
                <a:xfrm>
                  <a:off x="2638341" y="1592364"/>
                  <a:ext cx="867600" cy="103680"/>
                </a:xfrm>
                <a:prstGeom prst="rect">
                  <a:avLst/>
                </a:prstGeom>
              </p:spPr>
            </p:pic>
          </mc:Fallback>
        </mc:AlternateContent>
      </p:grpSp>
      <p:grpSp>
        <p:nvGrpSpPr>
          <p:cNvPr id="16" name="Group 15">
            <a:extLst>
              <a:ext uri="{FF2B5EF4-FFF2-40B4-BE49-F238E27FC236}">
                <a16:creationId xmlns:a16="http://schemas.microsoft.com/office/drawing/2014/main" id="{4ED4CB46-7F28-8DA0-97C0-6C89F5B4D1C1}"/>
              </a:ext>
            </a:extLst>
          </p:cNvPr>
          <p:cNvGrpSpPr/>
          <p:nvPr/>
        </p:nvGrpSpPr>
        <p:grpSpPr>
          <a:xfrm>
            <a:off x="796941" y="1522164"/>
            <a:ext cx="1657800" cy="76680"/>
            <a:chOff x="796941" y="1522164"/>
            <a:chExt cx="1657800" cy="7668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5317626-0076-9FBF-3A60-1D693AB43237}"/>
                    </a:ext>
                  </a:extLst>
                </p14:cNvPr>
                <p14:cNvContentPartPr/>
                <p14:nvPr/>
              </p14:nvContentPartPr>
              <p14:xfrm>
                <a:off x="2432781" y="1586964"/>
                <a:ext cx="2880" cy="11520"/>
              </p14:xfrm>
            </p:contentPart>
          </mc:Choice>
          <mc:Fallback xmlns="">
            <p:pic>
              <p:nvPicPr>
                <p:cNvPr id="14" name="Ink 13">
                  <a:extLst>
                    <a:ext uri="{FF2B5EF4-FFF2-40B4-BE49-F238E27FC236}">
                      <a16:creationId xmlns:a16="http://schemas.microsoft.com/office/drawing/2014/main" id="{15317626-0076-9FBF-3A60-1D693AB43237}"/>
                    </a:ext>
                  </a:extLst>
                </p:cNvPr>
                <p:cNvPicPr/>
                <p:nvPr/>
              </p:nvPicPr>
              <p:blipFill>
                <a:blip r:embed="rId17"/>
                <a:stretch>
                  <a:fillRect/>
                </a:stretch>
              </p:blipFill>
              <p:spPr>
                <a:xfrm>
                  <a:off x="2414781" y="1569324"/>
                  <a:ext cx="38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94746A1-D1AE-54FF-1A6F-C1D86E5A06CD}"/>
                    </a:ext>
                  </a:extLst>
                </p14:cNvPr>
                <p14:cNvContentPartPr/>
                <p14:nvPr/>
              </p14:nvContentPartPr>
              <p14:xfrm>
                <a:off x="796941" y="1522164"/>
                <a:ext cx="1657800" cy="76680"/>
              </p14:xfrm>
            </p:contentPart>
          </mc:Choice>
          <mc:Fallback xmlns="">
            <p:pic>
              <p:nvPicPr>
                <p:cNvPr id="15" name="Ink 14">
                  <a:extLst>
                    <a:ext uri="{FF2B5EF4-FFF2-40B4-BE49-F238E27FC236}">
                      <a16:creationId xmlns:a16="http://schemas.microsoft.com/office/drawing/2014/main" id="{A94746A1-D1AE-54FF-1A6F-C1D86E5A06CD}"/>
                    </a:ext>
                  </a:extLst>
                </p:cNvPr>
                <p:cNvPicPr/>
                <p:nvPr/>
              </p:nvPicPr>
              <p:blipFill>
                <a:blip r:embed="rId19"/>
                <a:stretch>
                  <a:fillRect/>
                </a:stretch>
              </p:blipFill>
              <p:spPr>
                <a:xfrm>
                  <a:off x="778941" y="1504164"/>
                  <a:ext cx="169344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CE351AB3-67E6-8E16-E8B4-385DB5C7A23F}"/>
                  </a:ext>
                </a:extLst>
              </p14:cNvPr>
              <p14:cNvContentPartPr/>
              <p14:nvPr/>
            </p14:nvContentPartPr>
            <p14:xfrm>
              <a:off x="8091261" y="2050644"/>
              <a:ext cx="1393920" cy="50400"/>
            </p14:xfrm>
          </p:contentPart>
        </mc:Choice>
        <mc:Fallback xmlns="">
          <p:pic>
            <p:nvPicPr>
              <p:cNvPr id="17" name="Ink 16">
                <a:extLst>
                  <a:ext uri="{FF2B5EF4-FFF2-40B4-BE49-F238E27FC236}">
                    <a16:creationId xmlns:a16="http://schemas.microsoft.com/office/drawing/2014/main" id="{CE351AB3-67E6-8E16-E8B4-385DB5C7A23F}"/>
                  </a:ext>
                </a:extLst>
              </p:cNvPr>
              <p:cNvPicPr/>
              <p:nvPr/>
            </p:nvPicPr>
            <p:blipFill>
              <a:blip r:embed="rId21"/>
              <a:stretch>
                <a:fillRect/>
              </a:stretch>
            </p:blipFill>
            <p:spPr>
              <a:xfrm>
                <a:off x="8073261" y="2032644"/>
                <a:ext cx="1429560" cy="86040"/>
              </a:xfrm>
              <a:prstGeom prst="rect">
                <a:avLst/>
              </a:prstGeom>
            </p:spPr>
          </p:pic>
        </mc:Fallback>
      </mc:AlternateContent>
      <p:grpSp>
        <p:nvGrpSpPr>
          <p:cNvPr id="20" name="Group 19">
            <a:extLst>
              <a:ext uri="{FF2B5EF4-FFF2-40B4-BE49-F238E27FC236}">
                <a16:creationId xmlns:a16="http://schemas.microsoft.com/office/drawing/2014/main" id="{89809F70-9992-5CFF-D70A-87755E9AA390}"/>
              </a:ext>
            </a:extLst>
          </p:cNvPr>
          <p:cNvGrpSpPr/>
          <p:nvPr/>
        </p:nvGrpSpPr>
        <p:grpSpPr>
          <a:xfrm>
            <a:off x="5339061" y="2053884"/>
            <a:ext cx="2099880" cy="87480"/>
            <a:chOff x="5339061" y="2053884"/>
            <a:chExt cx="2099880" cy="8748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EBF26B42-F745-A973-C0C6-E6B516F7CB7D}"/>
                    </a:ext>
                  </a:extLst>
                </p14:cNvPr>
                <p14:cNvContentPartPr/>
                <p14:nvPr/>
              </p14:nvContentPartPr>
              <p14:xfrm>
                <a:off x="6676461" y="2053884"/>
                <a:ext cx="762480" cy="51120"/>
              </p14:xfrm>
            </p:contentPart>
          </mc:Choice>
          <mc:Fallback xmlns="">
            <p:pic>
              <p:nvPicPr>
                <p:cNvPr id="18" name="Ink 17">
                  <a:extLst>
                    <a:ext uri="{FF2B5EF4-FFF2-40B4-BE49-F238E27FC236}">
                      <a16:creationId xmlns:a16="http://schemas.microsoft.com/office/drawing/2014/main" id="{EBF26B42-F745-A973-C0C6-E6B516F7CB7D}"/>
                    </a:ext>
                  </a:extLst>
                </p:cNvPr>
                <p:cNvPicPr/>
                <p:nvPr/>
              </p:nvPicPr>
              <p:blipFill>
                <a:blip r:embed="rId23"/>
                <a:stretch>
                  <a:fillRect/>
                </a:stretch>
              </p:blipFill>
              <p:spPr>
                <a:xfrm>
                  <a:off x="6658821" y="2036244"/>
                  <a:ext cx="798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46B01E5B-ABF2-B3A2-B6C8-918C97BF8436}"/>
                    </a:ext>
                  </a:extLst>
                </p14:cNvPr>
                <p14:cNvContentPartPr/>
                <p14:nvPr/>
              </p14:nvContentPartPr>
              <p14:xfrm>
                <a:off x="5339061" y="2108604"/>
                <a:ext cx="1329840" cy="32760"/>
              </p14:xfrm>
            </p:contentPart>
          </mc:Choice>
          <mc:Fallback xmlns="">
            <p:pic>
              <p:nvPicPr>
                <p:cNvPr id="19" name="Ink 18">
                  <a:extLst>
                    <a:ext uri="{FF2B5EF4-FFF2-40B4-BE49-F238E27FC236}">
                      <a16:creationId xmlns:a16="http://schemas.microsoft.com/office/drawing/2014/main" id="{46B01E5B-ABF2-B3A2-B6C8-918C97BF8436}"/>
                    </a:ext>
                  </a:extLst>
                </p:cNvPr>
                <p:cNvPicPr/>
                <p:nvPr/>
              </p:nvPicPr>
              <p:blipFill>
                <a:blip r:embed="rId25"/>
                <a:stretch>
                  <a:fillRect/>
                </a:stretch>
              </p:blipFill>
              <p:spPr>
                <a:xfrm>
                  <a:off x="5321061" y="2090604"/>
                  <a:ext cx="1365480" cy="68400"/>
                </a:xfrm>
                <a:prstGeom prst="rect">
                  <a:avLst/>
                </a:prstGeom>
              </p:spPr>
            </p:pic>
          </mc:Fallback>
        </mc:AlternateContent>
      </p:grpSp>
      <p:grpSp>
        <p:nvGrpSpPr>
          <p:cNvPr id="27" name="Group 26">
            <a:extLst>
              <a:ext uri="{FF2B5EF4-FFF2-40B4-BE49-F238E27FC236}">
                <a16:creationId xmlns:a16="http://schemas.microsoft.com/office/drawing/2014/main" id="{2D1DF573-C6F3-8C7D-0A85-48CF0B0FEF7F}"/>
              </a:ext>
            </a:extLst>
          </p:cNvPr>
          <p:cNvGrpSpPr/>
          <p:nvPr/>
        </p:nvGrpSpPr>
        <p:grpSpPr>
          <a:xfrm>
            <a:off x="1185381" y="1995924"/>
            <a:ext cx="4161240" cy="120240"/>
            <a:chOff x="1185381" y="1995924"/>
            <a:chExt cx="4161240" cy="12024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7703E551-1BC9-FE2A-A010-23FD0028B66A}"/>
                    </a:ext>
                  </a:extLst>
                </p14:cNvPr>
                <p14:cNvContentPartPr/>
                <p14:nvPr/>
              </p14:nvContentPartPr>
              <p14:xfrm>
                <a:off x="4552101" y="1996644"/>
                <a:ext cx="794520" cy="45720"/>
              </p14:xfrm>
            </p:contentPart>
          </mc:Choice>
          <mc:Fallback xmlns="">
            <p:pic>
              <p:nvPicPr>
                <p:cNvPr id="21" name="Ink 20">
                  <a:extLst>
                    <a:ext uri="{FF2B5EF4-FFF2-40B4-BE49-F238E27FC236}">
                      <a16:creationId xmlns:a16="http://schemas.microsoft.com/office/drawing/2014/main" id="{7703E551-1BC9-FE2A-A010-23FD0028B66A}"/>
                    </a:ext>
                  </a:extLst>
                </p:cNvPr>
                <p:cNvPicPr/>
                <p:nvPr/>
              </p:nvPicPr>
              <p:blipFill>
                <a:blip r:embed="rId27"/>
                <a:stretch>
                  <a:fillRect/>
                </a:stretch>
              </p:blipFill>
              <p:spPr>
                <a:xfrm>
                  <a:off x="4534101" y="1979004"/>
                  <a:ext cx="830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8B316274-00AE-DFA3-1E82-58FDCF818F77}"/>
                    </a:ext>
                  </a:extLst>
                </p14:cNvPr>
                <p14:cNvContentPartPr/>
                <p14:nvPr/>
              </p14:nvContentPartPr>
              <p14:xfrm>
                <a:off x="3801141" y="2037324"/>
                <a:ext cx="726840" cy="72720"/>
              </p14:xfrm>
            </p:contentPart>
          </mc:Choice>
          <mc:Fallback xmlns="">
            <p:pic>
              <p:nvPicPr>
                <p:cNvPr id="22" name="Ink 21">
                  <a:extLst>
                    <a:ext uri="{FF2B5EF4-FFF2-40B4-BE49-F238E27FC236}">
                      <a16:creationId xmlns:a16="http://schemas.microsoft.com/office/drawing/2014/main" id="{8B316274-00AE-DFA3-1E82-58FDCF818F77}"/>
                    </a:ext>
                  </a:extLst>
                </p:cNvPr>
                <p:cNvPicPr/>
                <p:nvPr/>
              </p:nvPicPr>
              <p:blipFill>
                <a:blip r:embed="rId29"/>
                <a:stretch>
                  <a:fillRect/>
                </a:stretch>
              </p:blipFill>
              <p:spPr>
                <a:xfrm>
                  <a:off x="3783501" y="2019684"/>
                  <a:ext cx="762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797D67F7-3273-EEF5-2E32-1DF1EFE8EA58}"/>
                    </a:ext>
                  </a:extLst>
                </p14:cNvPr>
                <p14:cNvContentPartPr/>
                <p14:nvPr/>
              </p14:nvContentPartPr>
              <p14:xfrm>
                <a:off x="3186981" y="2047044"/>
                <a:ext cx="496800" cy="44280"/>
              </p14:xfrm>
            </p:contentPart>
          </mc:Choice>
          <mc:Fallback xmlns="">
            <p:pic>
              <p:nvPicPr>
                <p:cNvPr id="23" name="Ink 22">
                  <a:extLst>
                    <a:ext uri="{FF2B5EF4-FFF2-40B4-BE49-F238E27FC236}">
                      <a16:creationId xmlns:a16="http://schemas.microsoft.com/office/drawing/2014/main" id="{797D67F7-3273-EEF5-2E32-1DF1EFE8EA58}"/>
                    </a:ext>
                  </a:extLst>
                </p:cNvPr>
                <p:cNvPicPr/>
                <p:nvPr/>
              </p:nvPicPr>
              <p:blipFill>
                <a:blip r:embed="rId31"/>
                <a:stretch>
                  <a:fillRect/>
                </a:stretch>
              </p:blipFill>
              <p:spPr>
                <a:xfrm>
                  <a:off x="3168981" y="2029044"/>
                  <a:ext cx="532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1463776E-86EF-7411-F6BC-ACB7C8E2E957}"/>
                    </a:ext>
                  </a:extLst>
                </p14:cNvPr>
                <p14:cNvContentPartPr/>
                <p14:nvPr/>
              </p14:nvContentPartPr>
              <p14:xfrm>
                <a:off x="2317581" y="1995924"/>
                <a:ext cx="747720" cy="73440"/>
              </p14:xfrm>
            </p:contentPart>
          </mc:Choice>
          <mc:Fallback xmlns="">
            <p:pic>
              <p:nvPicPr>
                <p:cNvPr id="25" name="Ink 24">
                  <a:extLst>
                    <a:ext uri="{FF2B5EF4-FFF2-40B4-BE49-F238E27FC236}">
                      <a16:creationId xmlns:a16="http://schemas.microsoft.com/office/drawing/2014/main" id="{1463776E-86EF-7411-F6BC-ACB7C8E2E957}"/>
                    </a:ext>
                  </a:extLst>
                </p:cNvPr>
                <p:cNvPicPr/>
                <p:nvPr/>
              </p:nvPicPr>
              <p:blipFill>
                <a:blip r:embed="rId33"/>
                <a:stretch>
                  <a:fillRect/>
                </a:stretch>
              </p:blipFill>
              <p:spPr>
                <a:xfrm>
                  <a:off x="2299581" y="1978284"/>
                  <a:ext cx="783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96D79738-7AD1-1DD0-46FB-9CA2A91242DE}"/>
                    </a:ext>
                  </a:extLst>
                </p14:cNvPr>
                <p14:cNvContentPartPr/>
                <p14:nvPr/>
              </p14:nvContentPartPr>
              <p14:xfrm>
                <a:off x="1185381" y="2059284"/>
                <a:ext cx="1016640" cy="56880"/>
              </p14:xfrm>
            </p:contentPart>
          </mc:Choice>
          <mc:Fallback xmlns="">
            <p:pic>
              <p:nvPicPr>
                <p:cNvPr id="26" name="Ink 25">
                  <a:extLst>
                    <a:ext uri="{FF2B5EF4-FFF2-40B4-BE49-F238E27FC236}">
                      <a16:creationId xmlns:a16="http://schemas.microsoft.com/office/drawing/2014/main" id="{96D79738-7AD1-1DD0-46FB-9CA2A91242DE}"/>
                    </a:ext>
                  </a:extLst>
                </p:cNvPr>
                <p:cNvPicPr/>
                <p:nvPr/>
              </p:nvPicPr>
              <p:blipFill>
                <a:blip r:embed="rId35"/>
                <a:stretch>
                  <a:fillRect/>
                </a:stretch>
              </p:blipFill>
              <p:spPr>
                <a:xfrm>
                  <a:off x="1167741" y="2041644"/>
                  <a:ext cx="1052280" cy="92520"/>
                </a:xfrm>
                <a:prstGeom prst="rect">
                  <a:avLst/>
                </a:prstGeom>
              </p:spPr>
            </p:pic>
          </mc:Fallback>
        </mc:AlternateContent>
      </p:grpSp>
      <p:grpSp>
        <p:nvGrpSpPr>
          <p:cNvPr id="33" name="Group 32">
            <a:extLst>
              <a:ext uri="{FF2B5EF4-FFF2-40B4-BE49-F238E27FC236}">
                <a16:creationId xmlns:a16="http://schemas.microsoft.com/office/drawing/2014/main" id="{DBC65BEC-136B-4B2B-9D5E-0865F4BD4162}"/>
              </a:ext>
            </a:extLst>
          </p:cNvPr>
          <p:cNvGrpSpPr/>
          <p:nvPr/>
        </p:nvGrpSpPr>
        <p:grpSpPr>
          <a:xfrm>
            <a:off x="5997501" y="2533764"/>
            <a:ext cx="3449160" cy="106560"/>
            <a:chOff x="5997501" y="2533764"/>
            <a:chExt cx="3449160" cy="106560"/>
          </a:xfrm>
        </p:grpSpPr>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C29A3874-458B-AFB2-239E-9EA85A6DE7B0}"/>
                    </a:ext>
                  </a:extLst>
                </p14:cNvPr>
                <p14:cNvContentPartPr/>
                <p14:nvPr/>
              </p14:nvContentPartPr>
              <p14:xfrm>
                <a:off x="8281341" y="2533764"/>
                <a:ext cx="1165320" cy="57960"/>
              </p14:xfrm>
            </p:contentPart>
          </mc:Choice>
          <mc:Fallback xmlns="">
            <p:pic>
              <p:nvPicPr>
                <p:cNvPr id="28" name="Ink 27">
                  <a:extLst>
                    <a:ext uri="{FF2B5EF4-FFF2-40B4-BE49-F238E27FC236}">
                      <a16:creationId xmlns:a16="http://schemas.microsoft.com/office/drawing/2014/main" id="{C29A3874-458B-AFB2-239E-9EA85A6DE7B0}"/>
                    </a:ext>
                  </a:extLst>
                </p:cNvPr>
                <p:cNvPicPr/>
                <p:nvPr/>
              </p:nvPicPr>
              <p:blipFill>
                <a:blip r:embed="rId37"/>
                <a:stretch>
                  <a:fillRect/>
                </a:stretch>
              </p:blipFill>
              <p:spPr>
                <a:xfrm>
                  <a:off x="8263701" y="2515764"/>
                  <a:ext cx="1200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C77E9971-255C-2C3F-3C74-E9B2222AE719}"/>
                    </a:ext>
                  </a:extLst>
                </p14:cNvPr>
                <p14:cNvContentPartPr/>
                <p14:nvPr/>
              </p14:nvContentPartPr>
              <p14:xfrm>
                <a:off x="8289261" y="2578044"/>
                <a:ext cx="6120" cy="6120"/>
              </p14:xfrm>
            </p:contentPart>
          </mc:Choice>
          <mc:Fallback xmlns="">
            <p:pic>
              <p:nvPicPr>
                <p:cNvPr id="29" name="Ink 28">
                  <a:extLst>
                    <a:ext uri="{FF2B5EF4-FFF2-40B4-BE49-F238E27FC236}">
                      <a16:creationId xmlns:a16="http://schemas.microsoft.com/office/drawing/2014/main" id="{C77E9971-255C-2C3F-3C74-E9B2222AE719}"/>
                    </a:ext>
                  </a:extLst>
                </p:cNvPr>
                <p:cNvPicPr/>
                <p:nvPr/>
              </p:nvPicPr>
              <p:blipFill>
                <a:blip r:embed="rId39"/>
                <a:stretch>
                  <a:fillRect/>
                </a:stretch>
              </p:blipFill>
              <p:spPr>
                <a:xfrm>
                  <a:off x="8271621" y="2560404"/>
                  <a:ext cx="41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EA20EFF2-EEDD-5D2B-2E29-EC18B6E9BC01}"/>
                    </a:ext>
                  </a:extLst>
                </p14:cNvPr>
                <p14:cNvContentPartPr/>
                <p14:nvPr/>
              </p14:nvContentPartPr>
              <p14:xfrm>
                <a:off x="7543341" y="2569404"/>
                <a:ext cx="720720" cy="28800"/>
              </p14:xfrm>
            </p:contentPart>
          </mc:Choice>
          <mc:Fallback xmlns="">
            <p:pic>
              <p:nvPicPr>
                <p:cNvPr id="30" name="Ink 29">
                  <a:extLst>
                    <a:ext uri="{FF2B5EF4-FFF2-40B4-BE49-F238E27FC236}">
                      <a16:creationId xmlns:a16="http://schemas.microsoft.com/office/drawing/2014/main" id="{EA20EFF2-EEDD-5D2B-2E29-EC18B6E9BC01}"/>
                    </a:ext>
                  </a:extLst>
                </p:cNvPr>
                <p:cNvPicPr/>
                <p:nvPr/>
              </p:nvPicPr>
              <p:blipFill>
                <a:blip r:embed="rId41"/>
                <a:stretch>
                  <a:fillRect/>
                </a:stretch>
              </p:blipFill>
              <p:spPr>
                <a:xfrm>
                  <a:off x="7525341" y="2551404"/>
                  <a:ext cx="756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6FE417D2-BE6C-6508-0CA9-6EA9A22A7BAD}"/>
                    </a:ext>
                  </a:extLst>
                </p14:cNvPr>
                <p14:cNvContentPartPr/>
                <p14:nvPr/>
              </p14:nvContentPartPr>
              <p14:xfrm>
                <a:off x="6598701" y="2570484"/>
                <a:ext cx="622080" cy="69840"/>
              </p14:xfrm>
            </p:contentPart>
          </mc:Choice>
          <mc:Fallback xmlns="">
            <p:pic>
              <p:nvPicPr>
                <p:cNvPr id="31" name="Ink 30">
                  <a:extLst>
                    <a:ext uri="{FF2B5EF4-FFF2-40B4-BE49-F238E27FC236}">
                      <a16:creationId xmlns:a16="http://schemas.microsoft.com/office/drawing/2014/main" id="{6FE417D2-BE6C-6508-0CA9-6EA9A22A7BAD}"/>
                    </a:ext>
                  </a:extLst>
                </p:cNvPr>
                <p:cNvPicPr/>
                <p:nvPr/>
              </p:nvPicPr>
              <p:blipFill>
                <a:blip r:embed="rId43"/>
                <a:stretch>
                  <a:fillRect/>
                </a:stretch>
              </p:blipFill>
              <p:spPr>
                <a:xfrm>
                  <a:off x="6581061" y="2552484"/>
                  <a:ext cx="657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54AD8C7F-6EAE-D4A1-2413-2134174298B1}"/>
                    </a:ext>
                  </a:extLst>
                </p14:cNvPr>
                <p14:cNvContentPartPr/>
                <p14:nvPr/>
              </p14:nvContentPartPr>
              <p14:xfrm>
                <a:off x="5997501" y="2585964"/>
                <a:ext cx="724680" cy="48960"/>
              </p14:xfrm>
            </p:contentPart>
          </mc:Choice>
          <mc:Fallback xmlns="">
            <p:pic>
              <p:nvPicPr>
                <p:cNvPr id="32" name="Ink 31">
                  <a:extLst>
                    <a:ext uri="{FF2B5EF4-FFF2-40B4-BE49-F238E27FC236}">
                      <a16:creationId xmlns:a16="http://schemas.microsoft.com/office/drawing/2014/main" id="{54AD8C7F-6EAE-D4A1-2413-2134174298B1}"/>
                    </a:ext>
                  </a:extLst>
                </p:cNvPr>
                <p:cNvPicPr/>
                <p:nvPr/>
              </p:nvPicPr>
              <p:blipFill>
                <a:blip r:embed="rId45"/>
                <a:stretch>
                  <a:fillRect/>
                </a:stretch>
              </p:blipFill>
              <p:spPr>
                <a:xfrm>
                  <a:off x="5979861" y="2568324"/>
                  <a:ext cx="760320" cy="84600"/>
                </a:xfrm>
                <a:prstGeom prst="rect">
                  <a:avLst/>
                </a:prstGeom>
              </p:spPr>
            </p:pic>
          </mc:Fallback>
        </mc:AlternateContent>
      </p:grpSp>
      <p:grpSp>
        <p:nvGrpSpPr>
          <p:cNvPr id="37" name="Group 36">
            <a:extLst>
              <a:ext uri="{FF2B5EF4-FFF2-40B4-BE49-F238E27FC236}">
                <a16:creationId xmlns:a16="http://schemas.microsoft.com/office/drawing/2014/main" id="{515447B4-FC77-2FE9-2F6B-F5E9A8A4361F}"/>
              </a:ext>
            </a:extLst>
          </p:cNvPr>
          <p:cNvGrpSpPr/>
          <p:nvPr/>
        </p:nvGrpSpPr>
        <p:grpSpPr>
          <a:xfrm>
            <a:off x="2470941" y="2449164"/>
            <a:ext cx="2980440" cy="172800"/>
            <a:chOff x="2470941" y="2449164"/>
            <a:chExt cx="2980440" cy="172800"/>
          </a:xfrm>
        </p:grpSpPr>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E0EB989E-F3AE-655A-B327-2D75CCD3B8F7}"/>
                    </a:ext>
                  </a:extLst>
                </p14:cNvPr>
                <p14:cNvContentPartPr/>
                <p14:nvPr/>
              </p14:nvContentPartPr>
              <p14:xfrm>
                <a:off x="3884301" y="2449164"/>
                <a:ext cx="1567080" cy="149760"/>
              </p14:xfrm>
            </p:contentPart>
          </mc:Choice>
          <mc:Fallback xmlns="">
            <p:pic>
              <p:nvPicPr>
                <p:cNvPr id="34" name="Ink 33">
                  <a:extLst>
                    <a:ext uri="{FF2B5EF4-FFF2-40B4-BE49-F238E27FC236}">
                      <a16:creationId xmlns:a16="http://schemas.microsoft.com/office/drawing/2014/main" id="{E0EB989E-F3AE-655A-B327-2D75CCD3B8F7}"/>
                    </a:ext>
                  </a:extLst>
                </p:cNvPr>
                <p:cNvPicPr/>
                <p:nvPr/>
              </p:nvPicPr>
              <p:blipFill>
                <a:blip r:embed="rId47"/>
                <a:stretch>
                  <a:fillRect/>
                </a:stretch>
              </p:blipFill>
              <p:spPr>
                <a:xfrm>
                  <a:off x="3866301" y="2431524"/>
                  <a:ext cx="1602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AF88AA1D-DB60-1238-3EBF-E00A20E53799}"/>
                    </a:ext>
                  </a:extLst>
                </p14:cNvPr>
                <p14:cNvContentPartPr/>
                <p14:nvPr/>
              </p14:nvContentPartPr>
              <p14:xfrm>
                <a:off x="3453381" y="2558244"/>
                <a:ext cx="506880" cy="38160"/>
              </p14:xfrm>
            </p:contentPart>
          </mc:Choice>
          <mc:Fallback xmlns="">
            <p:pic>
              <p:nvPicPr>
                <p:cNvPr id="35" name="Ink 34">
                  <a:extLst>
                    <a:ext uri="{FF2B5EF4-FFF2-40B4-BE49-F238E27FC236}">
                      <a16:creationId xmlns:a16="http://schemas.microsoft.com/office/drawing/2014/main" id="{AF88AA1D-DB60-1238-3EBF-E00A20E53799}"/>
                    </a:ext>
                  </a:extLst>
                </p:cNvPr>
                <p:cNvPicPr/>
                <p:nvPr/>
              </p:nvPicPr>
              <p:blipFill>
                <a:blip r:embed="rId49"/>
                <a:stretch>
                  <a:fillRect/>
                </a:stretch>
              </p:blipFill>
              <p:spPr>
                <a:xfrm>
                  <a:off x="3435741" y="2540604"/>
                  <a:ext cx="542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87A25983-2872-F90A-7BB3-C2FA99849E71}"/>
                    </a:ext>
                  </a:extLst>
                </p14:cNvPr>
                <p14:cNvContentPartPr/>
                <p14:nvPr/>
              </p14:nvContentPartPr>
              <p14:xfrm>
                <a:off x="2470941" y="2553204"/>
                <a:ext cx="886680" cy="68760"/>
              </p14:xfrm>
            </p:contentPart>
          </mc:Choice>
          <mc:Fallback xmlns="">
            <p:pic>
              <p:nvPicPr>
                <p:cNvPr id="36" name="Ink 35">
                  <a:extLst>
                    <a:ext uri="{FF2B5EF4-FFF2-40B4-BE49-F238E27FC236}">
                      <a16:creationId xmlns:a16="http://schemas.microsoft.com/office/drawing/2014/main" id="{87A25983-2872-F90A-7BB3-C2FA99849E71}"/>
                    </a:ext>
                  </a:extLst>
                </p:cNvPr>
                <p:cNvPicPr/>
                <p:nvPr/>
              </p:nvPicPr>
              <p:blipFill>
                <a:blip r:embed="rId51"/>
                <a:stretch>
                  <a:fillRect/>
                </a:stretch>
              </p:blipFill>
              <p:spPr>
                <a:xfrm>
                  <a:off x="2453301" y="2535204"/>
                  <a:ext cx="922320" cy="104400"/>
                </a:xfrm>
                <a:prstGeom prst="rect">
                  <a:avLst/>
                </a:prstGeom>
              </p:spPr>
            </p:pic>
          </mc:Fallback>
        </mc:AlternateContent>
      </p:grpSp>
      <p:grpSp>
        <p:nvGrpSpPr>
          <p:cNvPr id="40" name="Group 39">
            <a:extLst>
              <a:ext uri="{FF2B5EF4-FFF2-40B4-BE49-F238E27FC236}">
                <a16:creationId xmlns:a16="http://schemas.microsoft.com/office/drawing/2014/main" id="{30F2C8C2-673D-8C40-8D36-3D492FDD6AB1}"/>
              </a:ext>
            </a:extLst>
          </p:cNvPr>
          <p:cNvGrpSpPr/>
          <p:nvPr/>
        </p:nvGrpSpPr>
        <p:grpSpPr>
          <a:xfrm>
            <a:off x="722421" y="2574084"/>
            <a:ext cx="1533960" cy="82080"/>
            <a:chOff x="722421" y="2574084"/>
            <a:chExt cx="1533960" cy="82080"/>
          </a:xfrm>
        </p:grpSpPr>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F66E5D94-CCEB-4519-4C82-9DCD04364DAE}"/>
                    </a:ext>
                  </a:extLst>
                </p14:cNvPr>
                <p14:cNvContentPartPr/>
                <p14:nvPr/>
              </p14:nvContentPartPr>
              <p14:xfrm>
                <a:off x="1500741" y="2574084"/>
                <a:ext cx="755640" cy="29880"/>
              </p14:xfrm>
            </p:contentPart>
          </mc:Choice>
          <mc:Fallback xmlns="">
            <p:pic>
              <p:nvPicPr>
                <p:cNvPr id="38" name="Ink 37">
                  <a:extLst>
                    <a:ext uri="{FF2B5EF4-FFF2-40B4-BE49-F238E27FC236}">
                      <a16:creationId xmlns:a16="http://schemas.microsoft.com/office/drawing/2014/main" id="{F66E5D94-CCEB-4519-4C82-9DCD04364DAE}"/>
                    </a:ext>
                  </a:extLst>
                </p:cNvPr>
                <p:cNvPicPr/>
                <p:nvPr/>
              </p:nvPicPr>
              <p:blipFill>
                <a:blip r:embed="rId53"/>
                <a:stretch>
                  <a:fillRect/>
                </a:stretch>
              </p:blipFill>
              <p:spPr>
                <a:xfrm>
                  <a:off x="1483101" y="2556084"/>
                  <a:ext cx="791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76E6840F-56CF-85F5-FA60-7F92DBFE17A2}"/>
                    </a:ext>
                  </a:extLst>
                </p14:cNvPr>
                <p14:cNvContentPartPr/>
                <p14:nvPr/>
              </p14:nvContentPartPr>
              <p14:xfrm>
                <a:off x="722421" y="2603244"/>
                <a:ext cx="500760" cy="52920"/>
              </p14:xfrm>
            </p:contentPart>
          </mc:Choice>
          <mc:Fallback xmlns="">
            <p:pic>
              <p:nvPicPr>
                <p:cNvPr id="39" name="Ink 38">
                  <a:extLst>
                    <a:ext uri="{FF2B5EF4-FFF2-40B4-BE49-F238E27FC236}">
                      <a16:creationId xmlns:a16="http://schemas.microsoft.com/office/drawing/2014/main" id="{76E6840F-56CF-85F5-FA60-7F92DBFE17A2}"/>
                    </a:ext>
                  </a:extLst>
                </p:cNvPr>
                <p:cNvPicPr/>
                <p:nvPr/>
              </p:nvPicPr>
              <p:blipFill>
                <a:blip r:embed="rId55"/>
                <a:stretch>
                  <a:fillRect/>
                </a:stretch>
              </p:blipFill>
              <p:spPr>
                <a:xfrm>
                  <a:off x="704781" y="2585604"/>
                  <a:ext cx="53640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AB155234-C857-EC23-01CB-08AB080ECEAE}"/>
                  </a:ext>
                </a:extLst>
              </p14:cNvPr>
              <p14:cNvContentPartPr/>
              <p14:nvPr/>
            </p14:nvContentPartPr>
            <p14:xfrm>
              <a:off x="8826021" y="3029484"/>
              <a:ext cx="704880" cy="80280"/>
            </p14:xfrm>
          </p:contentPart>
        </mc:Choice>
        <mc:Fallback xmlns="">
          <p:pic>
            <p:nvPicPr>
              <p:cNvPr id="41" name="Ink 40">
                <a:extLst>
                  <a:ext uri="{FF2B5EF4-FFF2-40B4-BE49-F238E27FC236}">
                    <a16:creationId xmlns:a16="http://schemas.microsoft.com/office/drawing/2014/main" id="{AB155234-C857-EC23-01CB-08AB080ECEAE}"/>
                  </a:ext>
                </a:extLst>
              </p:cNvPr>
              <p:cNvPicPr/>
              <p:nvPr/>
            </p:nvPicPr>
            <p:blipFill>
              <a:blip r:embed="rId57"/>
              <a:stretch>
                <a:fillRect/>
              </a:stretch>
            </p:blipFill>
            <p:spPr>
              <a:xfrm>
                <a:off x="8808381" y="3011844"/>
                <a:ext cx="740520" cy="115920"/>
              </a:xfrm>
              <a:prstGeom prst="rect">
                <a:avLst/>
              </a:prstGeom>
            </p:spPr>
          </p:pic>
        </mc:Fallback>
      </mc:AlternateContent>
      <p:grpSp>
        <p:nvGrpSpPr>
          <p:cNvPr id="54" name="Group 53">
            <a:extLst>
              <a:ext uri="{FF2B5EF4-FFF2-40B4-BE49-F238E27FC236}">
                <a16:creationId xmlns:a16="http://schemas.microsoft.com/office/drawing/2014/main" id="{ED119247-FEB8-56F9-9BC1-988305E248F8}"/>
              </a:ext>
            </a:extLst>
          </p:cNvPr>
          <p:cNvGrpSpPr/>
          <p:nvPr/>
        </p:nvGrpSpPr>
        <p:grpSpPr>
          <a:xfrm>
            <a:off x="1616301" y="2957484"/>
            <a:ext cx="7063560" cy="160560"/>
            <a:chOff x="1616301" y="2957484"/>
            <a:chExt cx="7063560" cy="160560"/>
          </a:xfrm>
        </p:grpSpPr>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28606060-2619-F5BB-AC10-F2644D69DB1C}"/>
                    </a:ext>
                  </a:extLst>
                </p14:cNvPr>
                <p14:cNvContentPartPr/>
                <p14:nvPr/>
              </p14:nvContentPartPr>
              <p14:xfrm>
                <a:off x="7858701" y="2957484"/>
                <a:ext cx="821160" cy="59400"/>
              </p14:xfrm>
            </p:contentPart>
          </mc:Choice>
          <mc:Fallback xmlns="">
            <p:pic>
              <p:nvPicPr>
                <p:cNvPr id="42" name="Ink 41">
                  <a:extLst>
                    <a:ext uri="{FF2B5EF4-FFF2-40B4-BE49-F238E27FC236}">
                      <a16:creationId xmlns:a16="http://schemas.microsoft.com/office/drawing/2014/main" id="{28606060-2619-F5BB-AC10-F2644D69DB1C}"/>
                    </a:ext>
                  </a:extLst>
                </p:cNvPr>
                <p:cNvPicPr/>
                <p:nvPr/>
              </p:nvPicPr>
              <p:blipFill>
                <a:blip r:embed="rId59"/>
                <a:stretch>
                  <a:fillRect/>
                </a:stretch>
              </p:blipFill>
              <p:spPr>
                <a:xfrm>
                  <a:off x="7840701" y="2939844"/>
                  <a:ext cx="856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2033AC3B-35C3-6D3C-F365-492893F010D6}"/>
                    </a:ext>
                  </a:extLst>
                </p14:cNvPr>
                <p14:cNvContentPartPr/>
                <p14:nvPr/>
              </p14:nvContentPartPr>
              <p14:xfrm>
                <a:off x="7152021" y="3034884"/>
                <a:ext cx="500760" cy="83160"/>
              </p14:xfrm>
            </p:contentPart>
          </mc:Choice>
          <mc:Fallback xmlns="">
            <p:pic>
              <p:nvPicPr>
                <p:cNvPr id="43" name="Ink 42">
                  <a:extLst>
                    <a:ext uri="{FF2B5EF4-FFF2-40B4-BE49-F238E27FC236}">
                      <a16:creationId xmlns:a16="http://schemas.microsoft.com/office/drawing/2014/main" id="{2033AC3B-35C3-6D3C-F365-492893F010D6}"/>
                    </a:ext>
                  </a:extLst>
                </p:cNvPr>
                <p:cNvPicPr/>
                <p:nvPr/>
              </p:nvPicPr>
              <p:blipFill>
                <a:blip r:embed="rId61"/>
                <a:stretch>
                  <a:fillRect/>
                </a:stretch>
              </p:blipFill>
              <p:spPr>
                <a:xfrm>
                  <a:off x="7134381" y="3016884"/>
                  <a:ext cx="536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35A55233-444D-E413-B346-E7F8B3571D99}"/>
                    </a:ext>
                  </a:extLst>
                </p14:cNvPr>
                <p14:cNvContentPartPr/>
                <p14:nvPr/>
              </p14:nvContentPartPr>
              <p14:xfrm>
                <a:off x="6297741" y="3026604"/>
                <a:ext cx="457560" cy="22680"/>
              </p14:xfrm>
            </p:contentPart>
          </mc:Choice>
          <mc:Fallback xmlns="">
            <p:pic>
              <p:nvPicPr>
                <p:cNvPr id="44" name="Ink 43">
                  <a:extLst>
                    <a:ext uri="{FF2B5EF4-FFF2-40B4-BE49-F238E27FC236}">
                      <a16:creationId xmlns:a16="http://schemas.microsoft.com/office/drawing/2014/main" id="{35A55233-444D-E413-B346-E7F8B3571D99}"/>
                    </a:ext>
                  </a:extLst>
                </p:cNvPr>
                <p:cNvPicPr/>
                <p:nvPr/>
              </p:nvPicPr>
              <p:blipFill>
                <a:blip r:embed="rId63"/>
                <a:stretch>
                  <a:fillRect/>
                </a:stretch>
              </p:blipFill>
              <p:spPr>
                <a:xfrm>
                  <a:off x="6280101" y="3008964"/>
                  <a:ext cx="493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CD7FA823-E018-C15F-40B2-7FB6B2D00D1E}"/>
                    </a:ext>
                  </a:extLst>
                </p14:cNvPr>
                <p14:cNvContentPartPr/>
                <p14:nvPr/>
              </p14:nvContentPartPr>
              <p14:xfrm>
                <a:off x="5585301" y="3054324"/>
                <a:ext cx="565920" cy="63000"/>
              </p14:xfrm>
            </p:contentPart>
          </mc:Choice>
          <mc:Fallback xmlns="">
            <p:pic>
              <p:nvPicPr>
                <p:cNvPr id="46" name="Ink 45">
                  <a:extLst>
                    <a:ext uri="{FF2B5EF4-FFF2-40B4-BE49-F238E27FC236}">
                      <a16:creationId xmlns:a16="http://schemas.microsoft.com/office/drawing/2014/main" id="{CD7FA823-E018-C15F-40B2-7FB6B2D00D1E}"/>
                    </a:ext>
                  </a:extLst>
                </p:cNvPr>
                <p:cNvPicPr/>
                <p:nvPr/>
              </p:nvPicPr>
              <p:blipFill>
                <a:blip r:embed="rId65"/>
                <a:stretch>
                  <a:fillRect/>
                </a:stretch>
              </p:blipFill>
              <p:spPr>
                <a:xfrm>
                  <a:off x="5567661" y="3036324"/>
                  <a:ext cx="601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C117698A-6DEF-EDC4-E486-9B2965C28D93}"/>
                    </a:ext>
                  </a:extLst>
                </p14:cNvPr>
                <p14:cNvContentPartPr/>
                <p14:nvPr/>
              </p14:nvContentPartPr>
              <p14:xfrm>
                <a:off x="5005701" y="3088884"/>
                <a:ext cx="329760" cy="12600"/>
              </p14:xfrm>
            </p:contentPart>
          </mc:Choice>
          <mc:Fallback xmlns="">
            <p:pic>
              <p:nvPicPr>
                <p:cNvPr id="47" name="Ink 46">
                  <a:extLst>
                    <a:ext uri="{FF2B5EF4-FFF2-40B4-BE49-F238E27FC236}">
                      <a16:creationId xmlns:a16="http://schemas.microsoft.com/office/drawing/2014/main" id="{C117698A-6DEF-EDC4-E486-9B2965C28D93}"/>
                    </a:ext>
                  </a:extLst>
                </p:cNvPr>
                <p:cNvPicPr/>
                <p:nvPr/>
              </p:nvPicPr>
              <p:blipFill>
                <a:blip r:embed="rId67"/>
                <a:stretch>
                  <a:fillRect/>
                </a:stretch>
              </p:blipFill>
              <p:spPr>
                <a:xfrm>
                  <a:off x="4988061" y="3070884"/>
                  <a:ext cx="3654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4ED3DF7C-5F97-6BDD-C9C8-3C693CBCED22}"/>
                    </a:ext>
                  </a:extLst>
                </p14:cNvPr>
                <p14:cNvContentPartPr/>
                <p14:nvPr/>
              </p14:nvContentPartPr>
              <p14:xfrm>
                <a:off x="4060701" y="3041724"/>
                <a:ext cx="515880" cy="48600"/>
              </p14:xfrm>
            </p:contentPart>
          </mc:Choice>
          <mc:Fallback xmlns="">
            <p:pic>
              <p:nvPicPr>
                <p:cNvPr id="48" name="Ink 47">
                  <a:extLst>
                    <a:ext uri="{FF2B5EF4-FFF2-40B4-BE49-F238E27FC236}">
                      <a16:creationId xmlns:a16="http://schemas.microsoft.com/office/drawing/2014/main" id="{4ED3DF7C-5F97-6BDD-C9C8-3C693CBCED22}"/>
                    </a:ext>
                  </a:extLst>
                </p:cNvPr>
                <p:cNvPicPr/>
                <p:nvPr/>
              </p:nvPicPr>
              <p:blipFill>
                <a:blip r:embed="rId69"/>
                <a:stretch>
                  <a:fillRect/>
                </a:stretch>
              </p:blipFill>
              <p:spPr>
                <a:xfrm>
                  <a:off x="4043061" y="3024084"/>
                  <a:ext cx="551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Ink 49">
                  <a:extLst>
                    <a:ext uri="{FF2B5EF4-FFF2-40B4-BE49-F238E27FC236}">
                      <a16:creationId xmlns:a16="http://schemas.microsoft.com/office/drawing/2014/main" id="{EACC308E-95BE-0AE5-0189-832AF2587FB5}"/>
                    </a:ext>
                  </a:extLst>
                </p14:cNvPr>
                <p14:cNvContentPartPr/>
                <p14:nvPr/>
              </p14:nvContentPartPr>
              <p14:xfrm>
                <a:off x="3003021" y="2984484"/>
                <a:ext cx="882000" cy="58320"/>
              </p14:xfrm>
            </p:contentPart>
          </mc:Choice>
          <mc:Fallback xmlns="">
            <p:pic>
              <p:nvPicPr>
                <p:cNvPr id="50" name="Ink 49">
                  <a:extLst>
                    <a:ext uri="{FF2B5EF4-FFF2-40B4-BE49-F238E27FC236}">
                      <a16:creationId xmlns:a16="http://schemas.microsoft.com/office/drawing/2014/main" id="{EACC308E-95BE-0AE5-0189-832AF2587FB5}"/>
                    </a:ext>
                  </a:extLst>
                </p:cNvPr>
                <p:cNvPicPr/>
                <p:nvPr/>
              </p:nvPicPr>
              <p:blipFill>
                <a:blip r:embed="rId71"/>
                <a:stretch>
                  <a:fillRect/>
                </a:stretch>
              </p:blipFill>
              <p:spPr>
                <a:xfrm>
                  <a:off x="2985381" y="2966484"/>
                  <a:ext cx="917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Ink 50">
                  <a:extLst>
                    <a:ext uri="{FF2B5EF4-FFF2-40B4-BE49-F238E27FC236}">
                      <a16:creationId xmlns:a16="http://schemas.microsoft.com/office/drawing/2014/main" id="{DF3816E2-5567-460D-7CA1-C8EC6EF9A6B0}"/>
                    </a:ext>
                  </a:extLst>
                </p14:cNvPr>
                <p14:cNvContentPartPr/>
                <p14:nvPr/>
              </p14:nvContentPartPr>
              <p14:xfrm>
                <a:off x="2434581" y="3023724"/>
                <a:ext cx="582480" cy="19800"/>
              </p14:xfrm>
            </p:contentPart>
          </mc:Choice>
          <mc:Fallback xmlns="">
            <p:pic>
              <p:nvPicPr>
                <p:cNvPr id="51" name="Ink 50">
                  <a:extLst>
                    <a:ext uri="{FF2B5EF4-FFF2-40B4-BE49-F238E27FC236}">
                      <a16:creationId xmlns:a16="http://schemas.microsoft.com/office/drawing/2014/main" id="{DF3816E2-5567-460D-7CA1-C8EC6EF9A6B0}"/>
                    </a:ext>
                  </a:extLst>
                </p:cNvPr>
                <p:cNvPicPr/>
                <p:nvPr/>
              </p:nvPicPr>
              <p:blipFill>
                <a:blip r:embed="rId73"/>
                <a:stretch>
                  <a:fillRect/>
                </a:stretch>
              </p:blipFill>
              <p:spPr>
                <a:xfrm>
                  <a:off x="2416941" y="3005724"/>
                  <a:ext cx="618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Ink 52">
                  <a:extLst>
                    <a:ext uri="{FF2B5EF4-FFF2-40B4-BE49-F238E27FC236}">
                      <a16:creationId xmlns:a16="http://schemas.microsoft.com/office/drawing/2014/main" id="{24C55783-178C-2FF6-6AAD-688F4BBD5965}"/>
                    </a:ext>
                  </a:extLst>
                </p14:cNvPr>
                <p14:cNvContentPartPr/>
                <p14:nvPr/>
              </p14:nvContentPartPr>
              <p14:xfrm>
                <a:off x="1616301" y="3014004"/>
                <a:ext cx="718200" cy="15840"/>
              </p14:xfrm>
            </p:contentPart>
          </mc:Choice>
          <mc:Fallback xmlns="">
            <p:pic>
              <p:nvPicPr>
                <p:cNvPr id="53" name="Ink 52">
                  <a:extLst>
                    <a:ext uri="{FF2B5EF4-FFF2-40B4-BE49-F238E27FC236}">
                      <a16:creationId xmlns:a16="http://schemas.microsoft.com/office/drawing/2014/main" id="{24C55783-178C-2FF6-6AAD-688F4BBD5965}"/>
                    </a:ext>
                  </a:extLst>
                </p:cNvPr>
                <p:cNvPicPr/>
                <p:nvPr/>
              </p:nvPicPr>
              <p:blipFill>
                <a:blip r:embed="rId75"/>
                <a:stretch>
                  <a:fillRect/>
                </a:stretch>
              </p:blipFill>
              <p:spPr>
                <a:xfrm>
                  <a:off x="1598301" y="2996004"/>
                  <a:ext cx="75384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5" name="Ink 54">
                <a:extLst>
                  <a:ext uri="{FF2B5EF4-FFF2-40B4-BE49-F238E27FC236}">
                    <a16:creationId xmlns:a16="http://schemas.microsoft.com/office/drawing/2014/main" id="{CDCDEE0A-FBB0-46DA-315F-52331EE93908}"/>
                  </a:ext>
                </a:extLst>
              </p14:cNvPr>
              <p14:cNvContentPartPr/>
              <p14:nvPr/>
            </p14:nvContentPartPr>
            <p14:xfrm>
              <a:off x="3859101" y="2534844"/>
              <a:ext cx="2508480" cy="535320"/>
            </p14:xfrm>
          </p:contentPart>
        </mc:Choice>
        <mc:Fallback xmlns="">
          <p:pic>
            <p:nvPicPr>
              <p:cNvPr id="55" name="Ink 54">
                <a:extLst>
                  <a:ext uri="{FF2B5EF4-FFF2-40B4-BE49-F238E27FC236}">
                    <a16:creationId xmlns:a16="http://schemas.microsoft.com/office/drawing/2014/main" id="{CDCDEE0A-FBB0-46DA-315F-52331EE93908}"/>
                  </a:ext>
                </a:extLst>
              </p:cNvPr>
              <p:cNvPicPr/>
              <p:nvPr/>
            </p:nvPicPr>
            <p:blipFill>
              <a:blip r:embed="rId77"/>
              <a:stretch>
                <a:fillRect/>
              </a:stretch>
            </p:blipFill>
            <p:spPr>
              <a:xfrm>
                <a:off x="3841101" y="2517204"/>
                <a:ext cx="254412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CDFE80F2-2F0E-CD48-FEB3-DC1B128E555E}"/>
                  </a:ext>
                </a:extLst>
              </p14:cNvPr>
              <p14:cNvContentPartPr/>
              <p14:nvPr/>
            </p14:nvContentPartPr>
            <p14:xfrm>
              <a:off x="3939021" y="3038484"/>
              <a:ext cx="5040" cy="8280"/>
            </p14:xfrm>
          </p:contentPart>
        </mc:Choice>
        <mc:Fallback xmlns="">
          <p:pic>
            <p:nvPicPr>
              <p:cNvPr id="56" name="Ink 55">
                <a:extLst>
                  <a:ext uri="{FF2B5EF4-FFF2-40B4-BE49-F238E27FC236}">
                    <a16:creationId xmlns:a16="http://schemas.microsoft.com/office/drawing/2014/main" id="{CDFE80F2-2F0E-CD48-FEB3-DC1B128E555E}"/>
                  </a:ext>
                </a:extLst>
              </p:cNvPr>
              <p:cNvPicPr/>
              <p:nvPr/>
            </p:nvPicPr>
            <p:blipFill>
              <a:blip r:embed="rId79"/>
              <a:stretch>
                <a:fillRect/>
              </a:stretch>
            </p:blipFill>
            <p:spPr>
              <a:xfrm>
                <a:off x="3921021" y="3020484"/>
                <a:ext cx="40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BC8C4748-92DF-A316-8BA8-1FC73DD19E1E}"/>
                  </a:ext>
                </a:extLst>
              </p14:cNvPr>
              <p14:cNvContentPartPr/>
              <p14:nvPr/>
            </p14:nvContentPartPr>
            <p14:xfrm>
              <a:off x="1090341" y="2504604"/>
              <a:ext cx="2855520" cy="574560"/>
            </p14:xfrm>
          </p:contentPart>
        </mc:Choice>
        <mc:Fallback xmlns="">
          <p:pic>
            <p:nvPicPr>
              <p:cNvPr id="57" name="Ink 56">
                <a:extLst>
                  <a:ext uri="{FF2B5EF4-FFF2-40B4-BE49-F238E27FC236}">
                    <a16:creationId xmlns:a16="http://schemas.microsoft.com/office/drawing/2014/main" id="{BC8C4748-92DF-A316-8BA8-1FC73DD19E1E}"/>
                  </a:ext>
                </a:extLst>
              </p:cNvPr>
              <p:cNvPicPr/>
              <p:nvPr/>
            </p:nvPicPr>
            <p:blipFill>
              <a:blip r:embed="rId81"/>
              <a:stretch>
                <a:fillRect/>
              </a:stretch>
            </p:blipFill>
            <p:spPr>
              <a:xfrm>
                <a:off x="1072341" y="2486604"/>
                <a:ext cx="2891160" cy="610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147DF35F-C038-637A-4BB6-B8280FCCFA6A}"/>
                  </a:ext>
                </a:extLst>
              </p14:cNvPr>
              <p14:cNvContentPartPr/>
              <p14:nvPr/>
            </p14:nvContentPartPr>
            <p14:xfrm>
              <a:off x="4135941" y="3041724"/>
              <a:ext cx="1079280" cy="113400"/>
            </p14:xfrm>
          </p:contentPart>
        </mc:Choice>
        <mc:Fallback xmlns="">
          <p:pic>
            <p:nvPicPr>
              <p:cNvPr id="58" name="Ink 57">
                <a:extLst>
                  <a:ext uri="{FF2B5EF4-FFF2-40B4-BE49-F238E27FC236}">
                    <a16:creationId xmlns:a16="http://schemas.microsoft.com/office/drawing/2014/main" id="{147DF35F-C038-637A-4BB6-B8280FCCFA6A}"/>
                  </a:ext>
                </a:extLst>
              </p:cNvPr>
              <p:cNvPicPr/>
              <p:nvPr/>
            </p:nvPicPr>
            <p:blipFill>
              <a:blip r:embed="rId83"/>
              <a:stretch>
                <a:fillRect/>
              </a:stretch>
            </p:blipFill>
            <p:spPr>
              <a:xfrm>
                <a:off x="4117941" y="3024084"/>
                <a:ext cx="1114920" cy="149040"/>
              </a:xfrm>
              <a:prstGeom prst="rect">
                <a:avLst/>
              </a:prstGeom>
            </p:spPr>
          </p:pic>
        </mc:Fallback>
      </mc:AlternateContent>
    </p:spTree>
    <p:extLst>
      <p:ext uri="{BB962C8B-B14F-4D97-AF65-F5344CB8AC3E}">
        <p14:creationId xmlns:p14="http://schemas.microsoft.com/office/powerpoint/2010/main" val="1906516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18713</TotalTime>
  <Words>3296</Words>
  <Application>Microsoft Office PowerPoint</Application>
  <PresentationFormat>Widescreen</PresentationFormat>
  <Paragraphs>160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88</cp:revision>
  <dcterms:created xsi:type="dcterms:W3CDTF">2021-02-18T19:11:41Z</dcterms:created>
  <dcterms:modified xsi:type="dcterms:W3CDTF">2023-02-16T01:42:16Z</dcterms:modified>
</cp:coreProperties>
</file>