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5.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6.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7.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10.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11.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12.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13.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4.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notesSlides/notesSlide15.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16.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19.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notesSlides/notesSlide20.xml" ContentType="application/vnd.openxmlformats-officedocument.presentationml.notesSlide+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notesSlides/notesSlide21.xml" ContentType="application/vnd.openxmlformats-officedocument.presentationml.notesSlide+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notesSlides/notesSlide22.xml" ContentType="application/vnd.openxmlformats-officedocument.presentationml.notesSlide+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notesSlides/notesSlide23.xml" ContentType="application/vnd.openxmlformats-officedocument.presentationml.notesSlide+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notesSlides/notesSlide24.xml" ContentType="application/vnd.openxmlformats-officedocument.presentationml.notesSlide+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notesSlides/notesSlide25.xml" ContentType="application/vnd.openxmlformats-officedocument.presentationml.notesSlide+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notesSlides/notesSlide26.xml" ContentType="application/vnd.openxmlformats-officedocument.presentationml.notesSlide+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notesSlides/notesSlide27.xml" ContentType="application/vnd.openxmlformats-officedocument.presentationml.notesSlide+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notesSlides/notesSlide28.xml" ContentType="application/vnd.openxmlformats-officedocument.presentationml.notesSlide+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notesSlides/notesSlide29.xml" ContentType="application/vnd.openxmlformats-officedocument.presentationml.notesSlide+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notesSlides/notesSlide30.xml" ContentType="application/vnd.openxmlformats-officedocument.presentationml.notesSlide+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notesSlides/notesSlide31.xml" ContentType="application/vnd.openxmlformats-officedocument.presentationml.notesSlide+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9" r:id="rId2"/>
    <p:sldId id="265" r:id="rId3"/>
    <p:sldId id="268" r:id="rId4"/>
    <p:sldId id="270" r:id="rId5"/>
    <p:sldId id="274" r:id="rId6"/>
    <p:sldId id="275" r:id="rId7"/>
    <p:sldId id="276" r:id="rId8"/>
    <p:sldId id="272" r:id="rId9"/>
    <p:sldId id="273" r:id="rId10"/>
    <p:sldId id="277" r:id="rId11"/>
    <p:sldId id="278" r:id="rId12"/>
    <p:sldId id="279" r:id="rId13"/>
    <p:sldId id="280" r:id="rId14"/>
    <p:sldId id="281" r:id="rId15"/>
    <p:sldId id="282" r:id="rId16"/>
    <p:sldId id="283" r:id="rId17"/>
    <p:sldId id="271"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2" d="100"/>
          <a:sy n="102" d="100"/>
        </p:scale>
        <p:origin x="768" y="4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D6DD4F1-90C6-4C75-A43C-4C19566B6929}"/>
    <pc:docChg chg="modSld">
      <pc:chgData name="Duane Miller" userId="086b8d4e5ca37aec" providerId="LiveId" clId="{CD6DD4F1-90C6-4C75-A43C-4C19566B6929}" dt="2023-02-23T01:40:55.980" v="1" actId="6549"/>
      <pc:docMkLst>
        <pc:docMk/>
      </pc:docMkLst>
      <pc:sldChg chg="modNotesTx">
        <pc:chgData name="Duane Miller" userId="086b8d4e5ca37aec" providerId="LiveId" clId="{CD6DD4F1-90C6-4C75-A43C-4C19566B6929}" dt="2023-02-23T01:40:49.265" v="0" actId="6549"/>
        <pc:sldMkLst>
          <pc:docMk/>
          <pc:sldMk cId="2832398454" sldId="265"/>
        </pc:sldMkLst>
      </pc:sldChg>
      <pc:sldChg chg="modNotesTx">
        <pc:chgData name="Duane Miller" userId="086b8d4e5ca37aec" providerId="LiveId" clId="{CD6DD4F1-90C6-4C75-A43C-4C19566B6929}" dt="2023-02-23T01:40:55.980" v="1" actId="6549"/>
        <pc:sldMkLst>
          <pc:docMk/>
          <pc:sldMk cId="4294840467" sldId="27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33.557"/>
    </inkml:context>
    <inkml:brush xml:id="br0">
      <inkml:brushProperty name="width" value="0.1" units="cm"/>
      <inkml:brushProperty name="height" value="0.1" units="cm"/>
      <inkml:brushProperty name="color" value="#F4F91B"/>
    </inkml:brush>
  </inkml:definitions>
  <inkml:trace contextRef="#ctx0" brushRef="#br0">1 53 3279 0 0,'1'-3'68'0'0,"0"1"-1"0"0,0 0 0 0 0,1 0 0 0 0,-1 0 1 0 0,0 0-1 0 0,1 0 0 0 0,0 0 0 0 0,-1 0 0 0 0,1 0 1 0 0,0 0-1 0 0,0 1 0 0 0,0-1 0 0 0,3-1 1 0 0,-1 1 66 0 0,1 1 0 0 0,-1 0 1 0 0,0 0-1 0 0,1 0 0 0 0,-1 0 1 0 0,0 1-1 0 0,6-1 0 0 0,39 1 83 0 0,-34 0-42 0 0,0 0-1 0 0,0-1 1 0 0,0 0-1 0 0,-1-1 1 0 0,16-5-1 0 0,-25 6-50 0 0,1 0-1 0 0,0 0 0 0 0,0 0 0 0 0,-1 0 0 0 0,1 1 0 0 0,0 0 0 0 0,0 0 0 0 0,0 1 1 0 0,7 1-1 0 0,3 2 708 0 0,29 11 0 0 0,-29-9-750 0 0,0-1-1 0 0,17 4 1 0 0,41 9 735 0 0,-50-11-417 0 0,-1-2 0 0 0,36 5 1 0 0,-8-3-139 0 0,-1 2 1 0 0,60 19 0 0 0,-19-4-55 0 0,-53-18-132 0 0,0 0-1 0 0,38-1 1 0 0,13 2 42 0 0,-42-4-6 0 0,51-3 0 0 0,-57-1 277 0 0,-1 2 1 0 0,51 7 0 0 0,-2 15-70 0 0,-55-16-285 0 0,-1-2 1 0 0,1-2 0 0 0,35 0-1 0 0,111-21 629 0 0,-146 14-441 0 0,-14 2 110 0 0,-1-1 1 0 0,32-8 0 0 0,-43 9-301 0 0,0 0 1 0 0,0 0-1 0 0,0 1 1 0 0,0 0-1 0 0,0 1 0 0 0,0-1 1 0 0,0 2-1 0 0,0-1 1 0 0,0 1-1 0 0,0 0 0 0 0,0 1 1 0 0,11 3-1 0 0,-3-1 192 0 0,1-2 1 0 0,-1 0-1 0 0,0-1 0 0 0,0 0 0 0 0,1-2 0 0 0,24-3 0 0 0,-2 1-1483 0 0,71-1 1098 0 0,-29 3 159 0 0,138-22-1 0 0,64-20 2089 0 0,-142 32-2124 0 0,-20 2-1616 0 0,29-10 3357 0 0,133-10-3640 0 0,-144 24 1863 0 0,158-11 76 0 0,-259 13 230 0 0,1 1 0 0 0,-1 3 0 0 0,1 1 0 0 0,-1 2 0 0 0,55 12 0 0 0,-22 2 622 0 0,-23-5-1969 0 0,82 11 0 0 0,-82-22 1115 0 0,0-2 0 0 0,86-12 0 0 0,-9 0 0 0 0,41 12 0 0 0,-70 1 0 0 0,-36 0 0 0 0,-29 2 0 0 0,0 0 0 0 0,1 2 0 0 0,32 10 0 0 0,-51-12 0 0 0,31 5 13 0 0,0-3-1 0 0,-1-1 0 0 0,56-3 1 0 0,-53-1-9 0 0,1 1 1 0 0,75 13 0 0 0,78 24-5 0 0,-171-35 0 0 0,0-1 0 0 0,56-5 0 0 0,-14 1 0 0 0,-37 0 0 0 0,44-7 0 0 0,-15 0 0 0 0,-17 4 3 0 0,146-8 58 0 0,-38 6 217 0 0,-138 7-307 0 0,-11 6 142 0 0,-6-4-154 0 0,0 0-1 0 0,0 0 0 0 0,0 0 1 0 0,0 1-1 0 0,0-1 1 0 0,0-1-1 0 0,0 1 1 0 0,-3 3-1 0 0,-2 4-519 0 0,-8 13-3566 0 0,-3 4-1405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54.811"/>
    </inkml:context>
    <inkml:brush xml:id="br0">
      <inkml:brushProperty name="width" value="0.1" units="cm"/>
      <inkml:brushProperty name="height" value="0.1" units="cm"/>
      <inkml:brushProperty name="color" value="#F4F91B"/>
    </inkml:brush>
  </inkml:definitions>
  <inkml:trace contextRef="#ctx0" brushRef="#br0">3 188 1839 0 0,'-1'-6'811'0'0,"1"1"0"0"0,-1-1 0 0 0,1 0 0 0 0,1-9 0 0 0,-1 14-757 0 0,0-1 0 0 0,1 0 1 0 0,-1 0-1 0 0,1 0 0 0 0,-1 0 0 0 0,1 1 0 0 0,0-1 1 0 0,0 0-1 0 0,-1 1 0 0 0,1-1 0 0 0,1 0 1 0 0,-1 1-1 0 0,0-1 0 0 0,0 1 0 0 0,1 0 0 0 0,-1-1 1 0 0,0 1-1 0 0,1 0 0 0 0,-1 0 0 0 0,1 0 0 0 0,0 0 1 0 0,-1 0-1 0 0,1 0 0 0 0,0 0 0 0 0,0 1 0 0 0,-1-1 1 0 0,1 0-1 0 0,0 1 0 0 0,0 0 0 0 0,2-1 0 0 0,7 0 55 0 0,0 0 0 0 0,0 1 0 0 0,0 0 0 0 0,13 3 0 0 0,-7-2-89 0 0,122 10 710 0 0,66 3 512 0 0,-160-14-960 0 0,0-2 1 0 0,70-10-1 0 0,447-54 527 0 0,-497 61-615 0 0,102-22-1 0 0,-121 18-117 0 0,0 2 1 0 0,85-3-1 0 0,95 16 87 0 0,37-1 34 0 0,207-9 49 0 0,-203 1-61 0 0,-30-1 46 0 0,-35 20-191 0 0,47 1-6 0 0,-158-20-21 0 0,-17-1 16 0 0,-1 4 0 0 0,1 3 0 0 0,72 12-1 0 0,-55-1-6 0 0,0-5-1 0 0,150-3 0 0 0,53 11-21 0 0,-86-1 0 0 0,31-19 139 0 0,-24 0-22 0 0,-42 15-90 0 0,49 0 10 0 0,-74-18-20 0 0,118 1 41 0 0,-242 6-43 0 0,84 5-2 0 0,-1-5-1 0 0,130-14 1 0 0,161-19 119 0 0,-325 28-125 0 0,73-14 30 0 0,18-2 16 0 0,-146 19-49 0 0,1 1 0 0 0,-1 1 0 0 0,0 1 0 0 0,0 0 0 0 0,0 2-1 0 0,33 9 1 0 0,-47-11-501 0 0,1 0 0 0 0,0 0-1 0 0,-1 0 1 0 0,1 1 0 0 0,-1 0-1 0 0,0 0 1 0 0,5 4 0 0 0,8 9-3973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14.684"/>
    </inkml:context>
    <inkml:brush xml:id="br0">
      <inkml:brushProperty name="width" value="0.1" units="cm"/>
      <inkml:brushProperty name="height" value="0.1" units="cm"/>
      <inkml:brushProperty name="color" value="#66CC00"/>
    </inkml:brush>
  </inkml:definitions>
  <inkml:trace contextRef="#ctx0" brushRef="#br0">2979 126 4175 0 0,'-1'-1'100'0'0,"1"0"-1"0"0,0 0 0 0 0,0 0 0 0 0,0 0 0 0 0,0 0 0 0 0,0-1 0 0 0,0 1 0 0 0,1 0 0 0 0,-1 0 0 0 0,0 0 0 0 0,0 0 0 0 0,1 0 1 0 0,-1 0-1 0 0,1 0 0 0 0,-1 0 0 0 0,1 0 0 0 0,-1 0 0 0 0,1 0 0 0 0,1-1 0 0 0,12-18 1685 0 0,-13 19-1466 0 0,0 0 0 0 0,0 0 1 0 0,0-1-1 0 0,0 1 1 0 0,0 0-1 0 0,-1 0 0 0 0,1-1 1 0 0,0 1-1 0 0,-1-1 0 0 0,1 1 1 0 0,-1-1-1 0 0,1 1 0 0 0,-1-1 1 0 0,0 1-1 0 0,1-1 1 0 0,-1 1-1 0 0,0-3 0 0 0,-2 3 34 0 0,1 0 0 0 0,-1 0 0 0 0,1 0 0 0 0,-1 0 0 0 0,0 0 0 0 0,1 0-1 0 0,-1 1 1 0 0,0-1 0 0 0,0 1 0 0 0,-3-1 0 0 0,3 2-300 0 0,-1 0 0 0 0,1 0 0 0 0,0 0-1 0 0,-1 0 1 0 0,1 0 0 0 0,-1-1 0 0 0,1 1 0 0 0,-1-1 0 0 0,1 0 0 0 0,-1 1 0 0 0,0-1 0 0 0,1 0 0 0 0,-1-1-1 0 0,1 1 1 0 0,-1 0 0 0 0,1-1 0 0 0,-1 1 0 0 0,1-1 0 0 0,-5-2 0 0 0,-27-1 565 0 0,-103 16 315 0 0,14-14 18 0 0,97 3-796 0 0,-1-1 0 0 0,0-2 0 0 0,-45-9 0 0 0,64 10-129 0 0,0 1-1 0 0,-1 0 1 0 0,-12 0 0 0 0,-18 1 23 0 0,-169-21 72 0 0,-86 31 698 0 0,199-5-678 0 0,0-3 0 0 0,-134-14 0 0 0,144 2 194 0 0,-114 3 0 0 0,-119-4 206 0 0,202 2-25 0 0,-180 12 1 0 0,-122 16-3531 0 0,368-20 1614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16.320"/>
    </inkml:context>
    <inkml:brush xml:id="br0">
      <inkml:brushProperty name="width" value="0.1" units="cm"/>
      <inkml:brushProperty name="height" value="0.1" units="cm"/>
      <inkml:brushProperty name="color" value="#66CC00"/>
    </inkml:brush>
  </inkml:definitions>
  <inkml:trace contextRef="#ctx0" brushRef="#br0">3244 125 4607 0 0,'-10'-11'432'0'0,"-6"-9"4866"0"0,17 20-5290 0 0,-1-1 0 0 0,1 1 0 0 0,-1 0-1 0 0,0 0 1 0 0,1-1 0 0 0,-1 1 0 0 0,1 0 0 0 0,-1-1 0 0 0,0 1 0 0 0,1 0 0 0 0,-1-1 0 0 0,1 1 0 0 0,-1-1 0 0 0,0 1 0 0 0,0 0 0 0 0,1-1 0 0 0,-1 1 0 0 0,0-1 0 0 0,0 1 0 0 0,0-1-1 0 0,1 1 1 0 0,-1-1 0 0 0,0 1 0 0 0,0-1 0 0 0,0 1 0 0 0,0-1 0 0 0,0 1 0 0 0,0-1 0 0 0,0 1 0 0 0,0-1 0 0 0,0 1 0 0 0,0-1 0 0 0,0 1 0 0 0,-1-1 0 0 0,1 1 0 0 0,0-1 0 0 0,0 1 0 0 0,0-1-1 0 0,-1 1 1 0 0,1-1 0 0 0,0 1 0 0 0,0-1 0 0 0,-1 1 0 0 0,1 0 0 0 0,-1-1 0 0 0,1 0 0 0 0,-5-1 338 0 0,0 0 0 0 0,1 1 0 0 0,-1-1 0 0 0,0 1 0 0 0,1 0-1 0 0,-1 0 1 0 0,0 0 0 0 0,0 1 0 0 0,-6 0 0 0 0,-46 2 2863 0 0,51-1-2769 0 0,-172 11 949 0 0,163-12-1168 0 0,0 0 0 0 0,0 0 0 0 0,-26-5 0 0 0,-1-1 79 0 0,-12 1 18 0 0,-83-2 124 0 0,98 11-376 0 0,31-2-42 0 0,1-1-1 0 0,-1 0 1 0 0,1-1-1 0 0,-1 0 1 0 0,1 0-1 0 0,-11-1 1 0 0,-24-4 80 0 0,-1 2 0 0 0,0 2 0 0 0,0 2 0 0 0,-50 7 0 0 0,54-4-9 0 0,-425 38 1020 0 0,178-6-428 0 0,182-22-125 0 0,-1-5-1 0 0,1-5 1 0 0,-153-12 0 0 0,120 0-24 0 0,-91-9-287 0 0,173 10-304 0 0,1-2 1 0 0,-60-18 0 0 0,-123-48-2946 0 0,179 57 1653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19.436"/>
    </inkml:context>
    <inkml:brush xml:id="br0">
      <inkml:brushProperty name="width" value="0.1" units="cm"/>
      <inkml:brushProperty name="height" value="0.1" units="cm"/>
      <inkml:brushProperty name="color" value="#66CC00"/>
    </inkml:brush>
  </inkml:definitions>
  <inkml:trace contextRef="#ctx0" brushRef="#br0">3111 218 5983 0 0,'-17'-3'892'0'0,"0"1"-1"0"0,0 0 1 0 0,0 2-1 0 0,-27 1 1 0 0,36-1-777 0 0,-1 0 0 0 0,0-1 0 0 0,0 0 0 0 0,1-1 1 0 0,-1 0-1 0 0,1 0 0 0 0,0-1 0 0 0,-1 0 0 0 0,-10-5 1 0 0,6 2 348 0 0,0 1 0 0 0,-21-5 1 0 0,-28 2 812 0 0,-1 2 0 0 0,-71 3 0 0 0,-31-2-445 0 0,65-6-149 0 0,-38-2 402 0 0,61 6-203 0 0,-119-25 1 0 0,-20-2-178 0 0,76 18-310 0 0,-179-9 554 0 0,198 25-611 0 0,-255-5 780 0 0,308 2-656 0 0,-1 2 0 0 0,0 4 1 0 0,1 3-1 0 0,-84 17 0 0 0,94-11-1365 0 0,-58 14-1818 0 0,41-6-3486 0 0,15-2-1209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57.620"/>
    </inkml:context>
    <inkml:brush xml:id="br0">
      <inkml:brushProperty name="width" value="0.1" units="cm"/>
      <inkml:brushProperty name="height" value="0.1" units="cm"/>
      <inkml:brushProperty name="color" value="#66CC00"/>
    </inkml:brush>
  </inkml:definitions>
  <inkml:trace contextRef="#ctx0" brushRef="#br0">1978 205 8207 0 0,'-22'-15'848'0'0,"0"1"0"0"0,-30-12 0 0 0,-19-11 1320 0 0,51 25-950 0 0,-1 2 0 0 0,-38-15 0 0 0,-10 7 135 0 0,0 3 0 0 0,-114-9 1 0 0,77 16 153 0 0,-200 9 0 0 0,215 6 1358 0 0,-123 19-4666 0 0,-78 13 2332 0 0,108-28-218 0 0,12-3-3104 0 0,147-4 826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58.203"/>
    </inkml:context>
    <inkml:brush xml:id="br0">
      <inkml:brushProperty name="width" value="0.1" units="cm"/>
      <inkml:brushProperty name="height" value="0.1" units="cm"/>
      <inkml:brushProperty name="color" value="#66CC00"/>
    </inkml:brush>
  </inkml:definitions>
  <inkml:trace contextRef="#ctx0" brushRef="#br0">1182 12 13991 0 0,'-37'-5'696'0'0,"-26"-1"183"0"0,31 6-628 0 0,-40-1 580 0 0,0 4 0 0 0,-74 11 0 0 0,-147 21 1287 0 0,149-21-1895 0 0,112-11-92 0 0,-1-2 0 0 0,0-1 0 0 0,-44-6 0 0 0,-37-16-3147 0 0,81 14 888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59.212"/>
    </inkml:context>
    <inkml:brush xml:id="br0">
      <inkml:brushProperty name="width" value="0.1" units="cm"/>
      <inkml:brushProperty name="height" value="0.1" units="cm"/>
      <inkml:brushProperty name="color" value="#66CC00"/>
    </inkml:brush>
  </inkml:definitions>
  <inkml:trace contextRef="#ctx0" brushRef="#br0">1641 209 8063 0 0,'-2'0'128'0'0,"0"-1"-1"0"0,0 1 0 0 0,-1-1 0 0 0,1 1 0 0 0,0-1 1 0 0,0 0-1 0 0,0 0 0 0 0,0 1 0 0 0,0-2 0 0 0,0 1 0 0 0,1 0 1 0 0,-1 0-1 0 0,-2-2 0 0 0,2 0-33 0 0,0 0-1 0 0,1 0 1 0 0,0 0 0 0 0,-1 0 0 0 0,1 0-1 0 0,0 0 1 0 0,0 0 0 0 0,0-4-1 0 0,0 3-2 0 0,-1 0-1 0 0,0 1 1 0 0,0-1 0 0 0,0 1-1 0 0,0-1 1 0 0,0 1-1 0 0,-1 0 1 0 0,1 0-1 0 0,-1 0 1 0 0,0 0 0 0 0,0 0-1 0 0,0 0 1 0 0,0 1-1 0 0,-1 0 1 0 0,1-1-1 0 0,-1 1 1 0 0,1 1 0 0 0,-1-1-1 0 0,0 0 1 0 0,0 1-1 0 0,-5-2 1 0 0,-10-2 845 0 0,0 1 0 0 0,-39-4 0 0 0,55 7-886 0 0,-86-4 1541 0 0,-95 6 0 0 0,57 1-1056 0 0,50-5 201 0 0,1-3 0 0 0,-121-27 0 0 0,103 17 2543 0 0,-126-6-1 0 0,84 18-7300 0 0,105 5 3047 0 0,0 1 0 0 0,0 1 0 0 0,0 2 0 0 0,-34 9 0 0 0,22-2-6085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00.344"/>
    </inkml:context>
    <inkml:brush xml:id="br0">
      <inkml:brushProperty name="width" value="0.1" units="cm"/>
      <inkml:brushProperty name="height" value="0.1" units="cm"/>
      <inkml:brushProperty name="color" value="#66CC00"/>
    </inkml:brush>
  </inkml:definitions>
  <inkml:trace contextRef="#ctx0" brushRef="#br0">2473 160 11431 0 0,'-38'-4'1169'0'0,"32"4"-1082"0"0,0 0 0 0 0,1-1 0 0 0,-1 1 0 0 0,0-1 0 0 0,0 0-1 0 0,1-1 1 0 0,-8-2 0 0 0,-39-20 306 0 0,36 15-90 0 0,0 1 0 0 0,-1 1-1 0 0,-1 1 1 0 0,1 0 0 0 0,-28-5 0 0 0,-399-19 2606 0 0,344 27-2108 0 0,-113-1 556 0 0,-126-7 126 0 0,-493-16 845 0 0,788 28-2612 0 0,-86 14 1 0 0,110-11-3298 0 0,-32 12 1 0 0,25-5-3588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31.478"/>
    </inkml:context>
    <inkml:brush xml:id="br0">
      <inkml:brushProperty name="width" value="0.1" units="cm"/>
      <inkml:brushProperty name="height" value="0.1" units="cm"/>
      <inkml:brushProperty name="color" value="#66CC00"/>
    </inkml:brush>
  </inkml:definitions>
  <inkml:trace contextRef="#ctx0" brushRef="#br0">222 1 455 0 0,'-15'2'0'0'0,"-5"0"0"0"0,0-1 0 0 0,5 3 0 0 0,6-2 192 0 0,2 0 0 0 0,-4-2 0 0 0,-6 5 0 0 0,-12-1-192 0 0,-7 0 0 0 0,-7 5 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32.665"/>
    </inkml:context>
    <inkml:brush xml:id="br0">
      <inkml:brushProperty name="width" value="0.1" units="cm"/>
      <inkml:brushProperty name="height" value="0.1" units="cm"/>
      <inkml:brushProperty name="color" value="#66CC00"/>
    </inkml:brush>
  </inkml:definitions>
  <inkml:trace contextRef="#ctx0" brushRef="#br0">1 55 367 0 0,'10'0'30'0'0,"-7"1"1"0"0,0-1 1 0 0,-1 0 0 0 0,1 0 0 0 0,0 0-1 0 0,-1 0 1 0 0,1 0 0 0 0,-1-1 0 0 0,1 1-1 0 0,0-1 1 0 0,-1 0 0 0 0,1 1 0 0 0,-1-1-1 0 0,0 0 1 0 0,1-1 0 0 0,-1 1 0 0 0,0 0-1 0 0,1-1 1 0 0,-1 1 0 0 0,4-4-1 0 0,-5 4-26 0 0,0 0 0 0 0,-1 0 0 0 0,1 0-1 0 0,0 0 1 0 0,0 0 0 0 0,0 0 0 0 0,-1 0-1 0 0,1 0 1 0 0,0-1 0 0 0,-1 1 0 0 0,1 0-1 0 0,-1 0 1 0 0,1 0 0 0 0,-1-3 0 0 0,0 4-11 0 0,0-1 1 0 0,0 0 0 0 0,0 0-1 0 0,-1 0 1 0 0,1 0 0 0 0,0 1 0 0 0,-1-1-1 0 0,1 0 1 0 0,-1 0 0 0 0,1 1-1 0 0,0-1 1 0 0,-1 0 0 0 0,0 1-1 0 0,1-1 1 0 0,-1 0 0 0 0,1 1 0 0 0,-1-1-1 0 0,0 1 1 0 0,0-1 0 0 0,1 1-1 0 0,-1-1 1 0 0,0 1 0 0 0,0-1-1 0 0,1 1 1 0 0,-2 0 0 0 0,0-2-54 0 0,0 0-32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37.678"/>
    </inkml:context>
    <inkml:brush xml:id="br0">
      <inkml:brushProperty name="width" value="0.1" units="cm"/>
      <inkml:brushProperty name="height" value="0.1" units="cm"/>
      <inkml:brushProperty name="color" value="#66CC00"/>
    </inkml:brush>
  </inkml:definitions>
  <inkml:trace contextRef="#ctx0" brushRef="#br0">1974 40 655 0 0,'-156'4'11'0'0,"-65"-2"23"0"0,171-5-28 0 0,0-1 1 0 0,-71-17-1 0 0,87 15 30 0 0,-1 0-1 0 0,0 3 1 0 0,-62 0-1 0 0,-105 19 209 0 0,68-3-160 0 0,89-12-37 0 0,-48-5 1 0 0,61 1 134 0 0,-1 2 0 0 0,1 1 1 0 0,-59 8-1 0 0,-127 25-105 0 0,134-30 1406 0 0,82-3-1478 0 0,1 0 17 0 0,0 0 0 0 0,0 0 1 0 0,0 0-1 0 0,-1 0 0 0 0,1 0 1 0 0,0 0-1 0 0,0 0 0 0 0,0 0 0 0 0,0-1 1 0 0,0 1-1 0 0,0 0 0 0 0,0-1 0 0 0,0 1 1 0 0,0-1-1 0 0,0 1 0 0 0,0-1 1 0 0,0 1-1 0 0,0-1 0 0 0,-1-1 0 0 0,-18 3 506 0 0,-49-13 1072 0 0,46 7-1600 0 0,21 4 0 0 0,0 0 0 0 0,-1 1 0 0 0,1-1 0 0 0,0 0 0 0 0,-1 1 0 0 0,1 0 0 0 0,0-1 0 0 0,-1 1 0 0 0,1 0 0 0 0,0 0 0 0 0,-1 1 0 0 0,1-1 0 0 0,-4 1 0 0 0,3 0 34 0 0,3 0-32 0 0,-1-1-1 0 0,1 0 0 0 0,-1 0 0 0 0,0 1 0 0 0,1-1 0 0 0,-1 1 1 0 0,1-1-1 0 0,-1 0 0 0 0,1 1 0 0 0,0-1 0 0 0,-1 1 0 0 0,1-1 1 0 0,-1 1-1 0 0,1-1 0 0 0,0 1 0 0 0,-1 0 0 0 0,1-1 0 0 0,0 1 1 0 0,-1-1-1 0 0,1 2 0 0 0,-2 3 4 0 0,-13-13-5 0 0,5 3 0 0 0,19 9 0 0 0,5-1 0 0 0,-12-2 0 0 0,1-1 0 0 0,-1 1 0 0 0,1-1 0 0 0,-1 1 0 0 0,1 0 0 0 0,-1 0 0 0 0,4 2 0 0 0,1 1-58 0 0,-1-1-1 0 0,1 1 0 0 0,0-1 1 0 0,0 0-1 0 0,0-1 0 0 0,0 1 1 0 0,1-1-1 0 0,-1-1 0 0 0,1 0 1 0 0,7 1-1 0 0,7-1-94 0 0,-1-2 1 0 0,26-3-1 0 0,-9 0 195 0 0,23 4-1023 0 0,-50 0-553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55.587"/>
    </inkml:context>
    <inkml:brush xml:id="br0">
      <inkml:brushProperty name="width" value="0.1" units="cm"/>
      <inkml:brushProperty name="height" value="0.1" units="cm"/>
      <inkml:brushProperty name="color" value="#F4F91B"/>
    </inkml:brush>
  </inkml:definitions>
  <inkml:trace contextRef="#ctx0" brushRef="#br0">0 60 2271 0 0,'11'-1'395'0'0,"-1"-1"-1"0"0,0 0 0 0 0,1 0 1 0 0,-1-1-1 0 0,16-7 0 0 0,14-3 527 0 0,-12 5-628 0 0,1 2-1 0 0,0 1 1 0 0,1 1-1 0 0,-1 2 1 0 0,1 1-1 0 0,-1 1 1 0 0,41 6-1 0 0,13 4-258 0 0,0-3 0 0 0,0-3 0 0 0,151-14 0 0 0,-155 4 193 0 0,0 4 1 0 0,1 4-1 0 0,86 12 0 0 0,-43-5-95 0 0,188-12 0 0 0,-296 3-335 0 0,53 0 638 0 0,-63 0-880 0 0,1 1 1 0 0,0 0-1 0 0,-1 0 0 0 0,1 1 0 0 0,7 3 0 0 0,-4 0-2462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38.594"/>
    </inkml:context>
    <inkml:brush xml:id="br0">
      <inkml:brushProperty name="width" value="0.1" units="cm"/>
      <inkml:brushProperty name="height" value="0.1" units="cm"/>
      <inkml:brushProperty name="color" value="#66CC00"/>
    </inkml:brush>
  </inkml:definitions>
  <inkml:trace contextRef="#ctx0" brushRef="#br0">242 16 2271 0 0,'-8'-3'79'0'0,"1"0"0"0"0,-1 1 0 0 0,0 0 0 0 0,0 0 0 0 0,0 1 0 0 0,0 0-1 0 0,0 0 1 0 0,0 1 0 0 0,0 0 0 0 0,0 0 0 0 0,0 1 0 0 0,1 0 0 0 0,-10 3-1 0 0,-66 15-78 0 0,63-11 0 0 0,20-8 0 0 0,-1 0 0 0 0,1 0 0 0 0,0 0 0 0 0,-1 0 0 0 0,1 1 0 0 0,0-1 0 0 0,-1 0 0 0 0,1 0 0 0 0,0 0 0 0 0,0 0 0 0 0,-1 0 0 0 0,1 1 0 0 0,0-1 0 0 0,0 0 0 0 0,-1 0 0 0 0,1 0 0 0 0,0 1 0 0 0,0-1 0 0 0,-1 0 0 0 0,1 0 0 0 0,0 1 0 0 0,0-1 0 0 0,0 0 0 0 0,0 1 0 0 0,0-1 0 0 0,-1 0 0 0 0,1 1 0 0 0,0-1 0 0 0,0 0 0 0 0,0 1 0 0 0,0-1 0 0 0,0 0 0 0 0,0 1 0 0 0,0-1 0 0 0,0 0 0 0 0,0 1 0 0 0,0-1 0 0 0,0 0 0 0 0,0 0 0 0 0,0 1 0 0 0,0-1 0 0 0,1 0 0 0 0,-1 1 0 0 0,0-1 0 0 0,0 0 0 0 0,0 1 0 0 0,0-1 0 0 0,1 0 0 0 0,-1 0 0 0 0,0 1 0 0 0,0-1 0 0 0,0 0 0 0 0,1 0 0 0 0,-1 1 0 0 0,0-1 0 0 0,0 0 0 0 0,1 0 0 0 0,-1 0 0 0 0,0 0 0 0 0,1 1 0 0 0,-1-1 0 0 0,5 0 0 0 0,-1-1 0 0 0,0 1 0 0 0,0-1 0 0 0,0 0 0 0 0,1 0 0 0 0,4-2 0 0 0,4-1 0 0 0,-3-1-8 0 0,-10 5 10 0 0,0 0 0 0 0,0 0 0 0 0,0 0 0 0 0,0 0 0 0 0,0 0 0 0 0,0 0 0 0 0,-1 0 0 0 0,1 0 0 0 0,0 0 0 0 0,0 0 0 0 0,0 0 0 0 0,0 0 0 0 0,0 0 0 0 0,0 0 0 0 0,0 0 0 0 0,-1 0 0 0 0,1 0 0 0 0,0 0 0 0 0,0 0 0 0 0,0 0 0 0 0,0 0 0 0 0,0-1 0 0 0,0 1 0 0 0,0 0 0 0 0,0 0 0 0 0,0 0 0 0 0,-1 0 0 0 0,1 0 0 0 0,0 0 0 0 0,0 0 0 0 0,0 0 0 0 0,0-1-1 0 0,0 1 1 0 0,0 0 0 0 0,0 0 0 0 0,0 0 0 0 0,0 0 0 0 0,0 0 0 0 0,0 0 0 0 0,0-1 0 0 0,0 1 0 0 0,0 0 0 0 0,0 0 0 0 0,0 0 0 0 0,0 0 0 0 0,0 0 0 0 0,0 0 0 0 0,0-1 0 0 0,0 1 0 0 0,0 0 0 0 0,1 0 0 0 0,-8 3 160 0 0,7-3-153 0 0,-1 1 0 0 0,1-1 0 0 0,-1 0 0 0 0,1 1 1 0 0,-1-1-1 0 0,1 0 0 0 0,-1 0 0 0 0,1 1 0 0 0,-1-1 0 0 0,1 0 1 0 0,-1 0-1 0 0,1 0 0 0 0,-1 0 0 0 0,1 0 0 0 0,-1 0 0 0 0,1 0 1 0 0,-1 0-1 0 0,1 0 0 0 0,-1 0 0 0 0,0 0 0 0 0,1 0 1 0 0,-1 0-1 0 0,1 0 0 0 0,-1 0 0 0 0,1 0 0 0 0,-1-1 0 0 0,-4-1 46 0 0,-11-3 332 0 0,15 5-380 0 0,1-1 0 0 0,0 1 0 0 0,0 0 0 0 0,0 0 0 0 0,-1 0-1 0 0,1 0 1 0 0,0 0 0 0 0,0 0 0 0 0,-1 0 0 0 0,1 0 0 0 0,0-1 0 0 0,-1 1-1 0 0,1 0 1 0 0,0 0 0 0 0,0 0 0 0 0,-1 0 0 0 0,1 0 0 0 0,0 0-1 0 0,-1 1 1 0 0,1-1 0 0 0,0 0 0 0 0,0 0 0 0 0,-1 0 0 0 0,1 0 0 0 0,0 0-1 0 0,0 0 1 0 0,-1 0 0 0 0,1 1 0 0 0,0-1 0 0 0,0 0 0 0 0,0 0-1 0 0,-1 0 1 0 0,1 0 0 0 0,0 1 0 0 0,0-1 0 0 0,0 0 0 0 0,0 0 0 0 0,-1 1-1 0 0,1-1 1 0 0,0 0 0 0 0,1 2-10 0 0,0-1 0 0 0,0 0 1 0 0,0 0-1 0 0,1 0 0 0 0,-1 0 0 0 0,0 0 0 0 0,1 0 1 0 0,-1-1-1 0 0,1 1 0 0 0,-1 0 0 0 0,0 0 0 0 0,3 0 1 0 0,6 4-21 0 0,-9-4 19 0 0,0-1-1 0 0,0 1 1 0 0,0 0-1 0 0,0 0 1 0 0,0-1-1 0 0,0 1 0 0 0,0 0 1 0 0,0 0-1 0 0,-1 0 1 0 0,1 0-1 0 0,0 0 1 0 0,-1 0-1 0 0,2 2 0 0 0,-2-2 2 0 0,0 0 0 0 0,-1 0 0 0 0,1 0 0 0 0,0 0 0 0 0,0 0 0 0 0,0 0 0 0 0,-1 0 0 0 0,1 0 0 0 0,0 0 0 0 0,-1-1 0 0 0,1 1 0 0 0,-1 0 0 0 0,1 0 0 0 0,-1 0 0 0 0,1 0 0 0 0,-1 0 0 0 0,0-1 0 0 0,0 1 0 0 0,1 0-1 0 0,-3 0 1 0 0,5 0 3 0 0,-8-4 0 0 0,2 0 125 0 0,0-1-1 0 0,0 1 0 0 0,0 0 0 0 0,-1 0 0 0 0,1 0 1 0 0,-11-3-1 0 0,15 6-127 0 0,-1 0-1 0 0,1 1 1 0 0,-1-1 0 0 0,1 0 0 0 0,-1 0 0 0 0,1 1-1 0 0,-1-1 1 0 0,1 1 0 0 0,-1-1 0 0 0,1 0 0 0 0,0 1 0 0 0,-1-1-1 0 0,1 1 1 0 0,0-1 0 0 0,0 1 0 0 0,-1-1 0 0 0,1 1-1 0 0,0-1 1 0 0,0 1 0 0 0,-1 0 0 0 0,1-1 0 0 0,0 1-1 0 0,0-1 1 0 0,0 2 0 0 0,-1 0-131 0 0,1 0-26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39.111"/>
    </inkml:context>
    <inkml:brush xml:id="br0">
      <inkml:brushProperty name="width" value="0.1" units="cm"/>
      <inkml:brushProperty name="height" value="0.1" units="cm"/>
      <inkml:brushProperty name="color" value="#66CC00"/>
    </inkml:brush>
  </inkml:definitions>
  <inkml:trace contextRef="#ctx0" brushRef="#br0">125 43 3023 0 0,'-5'-3'124'0'0,"0"-1"-1"0"0,0 1 0 0 0,0 0 1 0 0,-1 0-1 0 0,1 0 0 0 0,-1 1 1 0 0,0-1-1 0 0,1 1 1 0 0,-1 1-1 0 0,0-1 0 0 0,-12 0 1 0 0,-21-7 323 0 0,38 8-469 0 0,0 1 0 0 0,1 0 0 0 0,0 0 0 0 0,0 0-1 0 0,0 0 1 0 0,0 0 0 0 0,0 0 0 0 0,0-1 0 0 0,0 1 0 0 0,-1 0-1 0 0,1 0 1 0 0,0 0 0 0 0,0 0 0 0 0,0 0 0 0 0,0 0 0 0 0,0 0 0 0 0,-1 0-1 0 0,1 0 1 0 0,0 0 0 0 0,0 0 0 0 0,0 0 0 0 0,0 0 0 0 0,0 0-1 0 0,-1 0 1 0 0,1 0 0 0 0,0 0 0 0 0,0 0 0 0 0,0 0 0 0 0,0 0-1 0 0,0 0 1 0 0,-1 0 0 0 0,1 0 0 0 0,0 0 0 0 0,0 0 0 0 0,0 1-1 0 0,0-1 1 0 0,0 0 0 0 0,0 0 0 0 0,-1 0 0 0 0,1 0 0 0 0,0 0-1 0 0,0 0 1 0 0,0 0 0 0 0,0 1 0 0 0,0-1 0 0 0,0 0 0 0 0,0 0 0 0 0,0 0-1 0 0,0 0 1 0 0,0 0 0 0 0,0 0 0 0 0,0 1 0 0 0,0-1 0 0 0,0 0-1 0 0,0 0 1 0 0,-1 0 0 0 0,1 0 0 0 0,0 0 0 0 0,1 1 0 0 0,-1-1-1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30.700"/>
    </inkml:context>
    <inkml:brush xml:id="br0">
      <inkml:brushProperty name="width" value="0.1" units="cm"/>
      <inkml:brushProperty name="height" value="0.1" units="cm"/>
      <inkml:brushProperty name="color" value="#66CC00"/>
    </inkml:brush>
  </inkml:definitions>
  <inkml:trace contextRef="#ctx0" brushRef="#br0">1489 129 3223 0 0,'-24'-10'925'0'0,"14"9"2397"0"0,10-30-75 0 0,0 29-3120 0 0,0 0 0 0 0,0 0 0 0 0,0 0 0 0 0,0 0 0 0 0,0-1 1 0 0,-1 1-1 0 0,1 0 0 0 0,-1 0 0 0 0,1 0 0 0 0,-1 0 0 0 0,0 0 1 0 0,0 0-1 0 0,0 1 0 0 0,0-1 0 0 0,0 0 0 0 0,0 0 0 0 0,0 1 0 0 0,-1-1 1 0 0,1 0-1 0 0,-1 1 0 0 0,-1-2 0 0 0,1 2 97 0 0,-1 0 1 0 0,1 0-1 0 0,0 0 0 0 0,-1 0 0 0 0,1 1 1 0 0,0-1-1 0 0,-1 1 0 0 0,1-1 1 0 0,-1 1-1 0 0,1 0 0 0 0,-1 0 1 0 0,1 0-1 0 0,0 1 0 0 0,-1-1 0 0 0,1 1 1 0 0,-1-1-1 0 0,-3 2 0 0 0,-39 14 336 0 0,28-10-308 0 0,-32 9 0 0 0,-86 2 1056 0 0,21-4-844 0 0,-238 19 12 0 0,311-32-330 0 0,1-1-1 0 0,0-3 1 0 0,0 0-1 0 0,0-3 1 0 0,-69-21 0 0 0,-50-11 466 0 0,-19-7-2727 0 0,147 36 624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31.469"/>
    </inkml:context>
    <inkml:brush xml:id="br0">
      <inkml:brushProperty name="width" value="0.1" units="cm"/>
      <inkml:brushProperty name="height" value="0.1" units="cm"/>
      <inkml:brushProperty name="color" value="#66CC00"/>
    </inkml:brush>
  </inkml:definitions>
  <inkml:trace contextRef="#ctx0" brushRef="#br0">2388 187 11023 0 0,'-25'-7'1371'0'0,"21"6"-1260"0"0,0 0 0 0 0,0 0 0 0 0,1 0 0 0 0,-1 0 0 0 0,1-1 0 0 0,-1 1 0 0 0,1-1 1 0 0,0 0-1 0 0,-6-4 0 0 0,0-1-42 0 0,1 2 1 0 0,-1-1 0 0 0,0 1 0 0 0,0 0 0 0 0,-1 1-1 0 0,1 0 1 0 0,-1 1 0 0 0,0 0 0 0 0,0 0 0 0 0,0 1-1 0 0,0 1 1 0 0,-12-1 0 0 0,-17 0 1457 0 0,-72 6 0 0 0,92-2-1216 0 0,-62 4 593 0 0,9 1-677 0 0,0-3 1 0 0,0-3 0 0 0,-79-10-1 0 0,-87-15 526 0 0,-4 0 141 0 0,-141-32 99 0 0,305 46-721 0 0,-115 0-1 0 0,-77 18-2307 0 0,155-4-2937 0 0,64-2-1809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32.229"/>
    </inkml:context>
    <inkml:brush xml:id="br0">
      <inkml:brushProperty name="width" value="0.1" units="cm"/>
      <inkml:brushProperty name="height" value="0.1" units="cm"/>
      <inkml:brushProperty name="color" value="#66CC00"/>
    </inkml:brush>
  </inkml:definitions>
  <inkml:trace contextRef="#ctx0" brushRef="#br0">3003 125 11599 0 0,'-71'-3'1107'0'0,"-123"-23"0"0"0,106 11 623 0 0,-55-4-551 0 0,-1 6 0 0 0,-149 7-1 0 0,-539-31 1032 0 0,767 33-2012 0 0,-1 3 1 0 0,-88 9-1 0 0,-130 31 295 0 0,25-2-287 0 0,218-33-594 0 0,-1-2-1 0 0,1-1 1 0 0,-1-3 0 0 0,1-1-1 0 0,0-2 1 0 0,-70-18 0 0 0,61 9-942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33.196"/>
    </inkml:context>
    <inkml:brush xml:id="br0">
      <inkml:brushProperty name="width" value="0.1" units="cm"/>
      <inkml:brushProperty name="height" value="0.1" units="cm"/>
      <inkml:brushProperty name="color" value="#66CC00"/>
    </inkml:brush>
  </inkml:definitions>
  <inkml:trace contextRef="#ctx0" brushRef="#br0">1848 0 7999 0 0,'-39'16'840'0'0,"24"-7"-365"0"0,-1-2 0 0 0,-1 0 0 0 0,1-1 0 0 0,-1-1 0 0 0,0-1 0 0 0,0 0 0 0 0,-1-1 0 0 0,1-1-1 0 0,-1 0 1 0 0,-27-2 0 0 0,-57-6 3575 0 0,-50 7-2755 0 0,60 0-1098 0 0,-96-10 0 0 0,77-5 549 0 0,0 6-1 0 0,-125 5 1 0 0,37 22-169 0 0,99-8-2310 0 0,-172-2 0 0 0,239-12-5218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34.151"/>
    </inkml:context>
    <inkml:brush xml:id="br0">
      <inkml:brushProperty name="width" value="0.1" units="cm"/>
      <inkml:brushProperty name="height" value="0.1" units="cm"/>
      <inkml:brushProperty name="color" value="#66CC00"/>
    </inkml:brush>
  </inkml:definitions>
  <inkml:trace contextRef="#ctx0" brushRef="#br0">2285 161 10799 0 0,'-5'1'134'0'0,"0"-1"-1"0"0,0 1 1 0 0,0 0-1 0 0,0 0 0 0 0,0 1 1 0 0,0 0-1 0 0,0 0 1 0 0,0 0-1 0 0,1 0 1 0 0,-8 5-1 0 0,-7 3-105 0 0,15-8 24 0 0,0-1-1 0 0,0 0 0 0 0,0 0 1 0 0,-1 0-1 0 0,1 0 0 0 0,0-1 1 0 0,0 1-1 0 0,0-1 1 0 0,-1 0-1 0 0,1-1 0 0 0,0 1 1 0 0,0-1-1 0 0,-1 0 0 0 0,1 0 1 0 0,-4-1-1 0 0,-12-5 1501 0 0,-35-18 0 0 0,22 9-150 0 0,11 9-1106 0 0,-1 1 0 0 0,1 1 0 0 0,-1 1 0 0 0,0 1-1 0 0,-30 0 1 0 0,19 1-135 0 0,-407-11 2039 0 0,190 5-1123 0 0,-119 3-162 0 0,316 8-1208 0 0,-285 5 1891 0 0,294-12-2344 0 0,-75-15-1 0 0,87 11-911 0 0,0-1 0 0 0,2-2-1 0 0,-33-15 1 0 0,19 2-5633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36.513"/>
    </inkml:context>
    <inkml:brush xml:id="br0">
      <inkml:brushProperty name="width" value="0.1" units="cm"/>
      <inkml:brushProperty name="height" value="0.1" units="cm"/>
      <inkml:brushProperty name="color" value="#66CC00"/>
    </inkml:brush>
  </inkml:definitions>
  <inkml:trace contextRef="#ctx0" brushRef="#br0">3072 173 8143 0 0,'-14'-15'793'0'0,"12"12"-688"0"0,1 1 1 0 0,-2-1 0 0 0,1 1 0 0 0,0-1-1 0 0,0 1 1 0 0,-1 0 0 0 0,0 0 0 0 0,1 0-1 0 0,-1 0 1 0 0,0 0 0 0 0,0 1 0 0 0,0-1 0 0 0,0 1-1 0 0,0 0 1 0 0,0 0 0 0 0,0 0 0 0 0,0 0-1 0 0,0 1 1 0 0,-1-1 0 0 0,-3 1 0 0 0,-79 4 2562 0 0,0 5 0 0 0,-125 29-1 0 0,186-33-2588 0 0,-42 5 407 0 0,0-3-1 0 0,-97-2 0 0 0,-148-30 673 0 0,56 1-705 0 0,-225-4 912 0 0,465 27-1325 0 0,-228-6 481 0 0,-86-7-18 0 0,-33-39 20 0 0,207 27-4580 0 0,94 15 353 0 0,-8-1-3826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4:06.766"/>
    </inkml:context>
    <inkml:brush xml:id="br0">
      <inkml:brushProperty name="width" value="0.1" units="cm"/>
      <inkml:brushProperty name="height" value="0.1" units="cm"/>
      <inkml:brushProperty name="color" value="#66CC00"/>
    </inkml:brush>
  </inkml:definitions>
  <inkml:trace contextRef="#ctx0" brushRef="#br0">11292 1650 1839 0 0,'-5'-5'-687'0'0,"4"5"900"0"0,0-1-1 0 0,1 1 0 0 0,-1-1 1 0 0,0 1-1 0 0,1-1 1 0 0,-1 1-1 0 0,1-1 0 0 0,-1 0 1 0 0,1 1-1 0 0,-1-1 1 0 0,1 0-1 0 0,-1 1 0 0 0,1-1 1 0 0,0 0-1 0 0,-1 0 0 0 0,1 0 1 0 0,0 1-1 0 0,-1-1 1 0 0,1 0-1 0 0,0 0 0 0 0,0 0 1 0 0,0 1-1 0 0,0-1 1 0 0,0 0-1 0 0,0 0 0 0 0,0 0 1 0 0,0 1-1 0 0,0-1 1 0 0,1 0-1 0 0,-1 0 0 0 0,0-1 1 0 0,1 2-194 0 0,-1-1 0 0 0,0 0 1 0 0,0 1-1 0 0,1-1 0 0 0,-1 1 0 0 0,0-1 1 0 0,0 0-1 0 0,0 1 0 0 0,0-1 1 0 0,0 0-1 0 0,0 1 0 0 0,0-1 1 0 0,0 0-1 0 0,0 1 0 0 0,0-1 0 0 0,0 1 1 0 0,-1-1-1 0 0,1 0 0 0 0,0 1 1 0 0,0-1-1 0 0,-1 0 0 0 0,1 1 1 0 0,0-1-1 0 0,-1 1 0 0 0,1-1 0 0 0,0 1 1 0 0,-1-1-1 0 0,1 1 0 0 0,-1-1 1 0 0,1 1-1 0 0,-1 0 0 0 0,1-1 0 0 0,-1 1 1 0 0,1-1-1 0 0,-1 1 0 0 0,0 0 1 0 0,1 0-1 0 0,-1-1 0 0 0,1 1 1 0 0,-1 0-1 0 0,0 0 0 0 0,1 0 0 0 0,-1 0 1 0 0,-1 0-1 0 0,-32 0 2464 0 0,25 0-1486 0 0,-5 1 203 0 0,1 0-1 0 0,-20 3 1 0 0,25-2-632 0 0,0-1 0 0 0,0 0 0 0 0,0 0 0 0 0,0-1-1 0 0,-13-1 1 0 0,5 0-8 0 0,0 0-1 0 0,-24 3 0 0 0,28 0-243 0 0,1-1 0 0 0,-1-1 0 0 0,0 0 0 0 0,1-1 0 0 0,-1 0 0 0 0,-12-3-1 0 0,-4-4 357 0 0,0 1 0 0 0,-44-5-1 0 0,20 8-12 0 0,1 3-1 0 0,-53 6 1 0 0,-15-3 433 0 0,78-2-752 0 0,13-2-63 0 0,-42-8 1 0 0,48 6-225 0 0,-10 0 95 0 0,0 2 0 0 0,-43 3 0 0 0,24 0-37 0 0,-174 16 256 0 0,198-14-308 0 0,-51-1 12 0 0,54-2-67 0 0,-167 5 71 0 0,58-16 42 0 0,45 5-49 0 0,60 3-48 0 0,0 1 0 0 0,-34 2 0 0 0,-176 10 168 0 0,165-3-181 0 0,39-3 40 0 0,0-1 0 0 0,-51-3 0 0 0,5-7-29 0 0,17 0 19 0 0,0 3-1 0 0,-66 4 1 0 0,-4 20-2 0 0,17-2-6 0 0,74-16-2 0 0,-1-2 0 0 0,-62-8 0 0 0,-29 0 20 0 0,-123 9-47 0 0,219-1 0 0 0,-42 1 0 0 0,-185 22 64 0 0,96 1-64 0 0,5-10 50 0 0,102-10-36 0 0,4 0-14 0 0,-173 19 0 0 0,169-14 0 0 0,-114 1 0 0 0,-227-19 1209 0 0,286 16-2386 0 0,69-3 1205 0 0,-50-2 0 0 0,-85-6-28 0 0,46 0 0 0 0,68 0 0 0 0,-132 11 0 0 0,-11 1 69 0 0,175-8-74 0 0,-52-2 5 0 0,-49 0 0 0 0,45 9-10 0 0,-158 5 84 0 0,141-9-74 0 0,-73-3 0 0 0,147-2-145 0 0,-50-4 686 0 0,-112 6-1 0 0,6 9-1364 0 0,126-5 824 0 0,42-2 0 0 0,0-1 0 0 0,-27-3 0 0 0,26 0 0 0 0,-1-1 0 0 0,1-2 0 0 0,-29-8 0 0 0,39 9 0 0 0,0 1 0 0 0,0 1 0 0 0,-1 0 0 0 0,1 1 0 0 0,-16 1 0 0 0,-23-1 0 0 0,20 0 20 0 0,-55 5 1 0 0,4 0 2 0 0,-188 14-87 0 0,164-12 244 0 0,15-1 89 0 0,-9-4-496 0 0,51-2 93 0 0,-119-6 134 0 0,-11 1 0 0 0,43-6 48 0 0,73 4-32 0 0,-222-5 48 0 0,206 15-52 0 0,35 0 6 0 0,0-2-1 0 0,-69-9 0 0 0,21-6-17 0 0,-44-4 0 0 0,84 12 0 0 0,42 6 0 0 0,-1-1 0 0 0,0 0 0 0 0,0 1 0 0 0,-24 2 0 0 0,-39-1 0 0 0,-49-2 0 0 0,-22 6 0 0 0,121-4 0 0 0,12-1 0 0 0,1 1 0 0 0,-1 0 0 0 0,1 1 0 0 0,-1 1 0 0 0,-27 7 0 0 0,33-7 0 0 0,-1 0 0 0 0,1-1 0 0 0,-1-1 0 0 0,-15 0 0 0 0,19 0 0 0 0,6 0 0 0 0,-1 0 0 0 0,1-1 0 0 0,-1 1 0 0 0,1 0 0 0 0,0-1 0 0 0,-1 1 0 0 0,1-1 0 0 0,0 1 0 0 0,-1-1 0 0 0,1 1 0 0 0,0-1 0 0 0,0 1 0 0 0,0-1 0 0 0,-1 1 0 0 0,1-1 0 0 0,0 1 0 0 0,0-1 0 0 0,0 1 0 0 0,0-1 0 0 0,0 0 0 0 0,0 1 0 0 0,0-1 0 0 0,0 1 0 0 0,0-1 0 0 0,0 0 0 0 0,1-25 0 0 0,-1 12 0 0 0,-18-135 124 0 0,18 147-120 0 0,-1-119-4 0 0,3 82 0 0 0,-5-47 0 0 0,-6-45 0 0 0,8 100 0 0 0,1 1 0 0 0,4-36 0 0 0,1-17 0 0 0,-5 52 0 0 0,0-7 0 0 0,-1 0 0 0 0,-6-39 0 0 0,-3-3 0 0 0,0-138 0 0 0,10 204 0 0 0,-1 1 0 0 0,2 1 0 0 0,2-24 0 0 0,-2 31 0 0 0,0 1 0 0 0,1-1 0 0 0,-1 1 0 0 0,1 0 0 0 0,0 0 0 0 0,0 0 0 0 0,0 0 0 0 0,1 0 0 0 0,0 0 0 0 0,-1 1 0 0 0,7-7 0 0 0,71-85 0 0 0,-49 63 0 0 0,-28 30-3 0 0,0 0 1 0 0,-1 0-1 0 0,1 1 0 0 0,0-1 1 0 0,0 1-1 0 0,0-1 1 0 0,1 1-1 0 0,-1 0 0 0 0,0 0 1 0 0,4-1-1 0 0,39-5-43 0 0,-28 5 57 0 0,30-2-48 0 0,72 2-1 0 0,-74 2 49 0 0,33 5-11 0 0,-17-4 0 0 0,-25-2 0 0 0,24-1 0 0 0,61 1 0 0 0,200-10 0 0 0,-315 11 0 0 0,27-1 0 0 0,37 3 0 0 0,13 2 0 0 0,-1-1 0 0 0,-13-4 0 0 0,45-8 0 0 0,94-15 0 0 0,-105 19 0 0 0,-50 3 0 0 0,-16 2 0 0 0,19-1-11 0 0,-29 1-31 0 0,43 0 31 0 0,2-2 11 0 0,112-10 0 0 0,80-4 0 0 0,-198 14 0 0 0,23 2 0 0 0,-60 1 0 0 0,36 3 0 0 0,10-2 0 0 0,53-7 0 0 0,-71 0 0 0 0,81-5 0 0 0,-72 9 0 0 0,7 3 0 0 0,2 2 0 0 0,8 3 0 0 0,7 1 0 0 0,52 5 0 0 0,-15-12 0 0 0,-12-2 0 0 0,-48 2 0 0 0,19 4 0 0 0,-4 3 0 0 0,4-2 0 0 0,0-2 0 0 0,41 0 0 0 0,91 8 0 0 0,-216-12 0 0 0,130 11 0 0 0,-66-4 0 0 0,9 0 0 0 0,66 5 0 0 0,-19 0 0 0 0,67 4 0 0 0,-126-13 0 0 0,8-1 0 0 0,18 3 0 0 0,2 3 0 0 0,54 2 0 0 0,-21-1 0 0 0,-38-3 0 0 0,98-5 0 0 0,-117-2 0 0 0,1 1 0 0 0,48 0 0 0 0,-3 2 0 0 0,115-2 0 0 0,-153-1 0 0 0,5 0 0 0 0,-17-4 0 0 0,-21 1 0 0 0,31-1 0 0 0,439-23 0 0 0,-442 24 0 0 0,10-1 0 0 0,3-2 0 0 0,51-4 0 0 0,155-6 0 0 0,-253 15 0 0 0,35-2 0 0 0,22-4 0 0 0,-41 2 0 0 0,-7 4 0 0 0,-5 1 0 0 0,-28 0 0 0 0,107 0 0 0 0,135 6 0 0 0,-201-5 0 0 0,10 1 0 0 0,19 3 0 0 0,-4-5 0 0 0,-5-1 0 0 0,50-4 0 0 0,10-9 0 0 0,-21 1 0 0 0,-80 12 0 0 0,35-3 0 0 0,12 2 0 0 0,-5 2 0 0 0,4 1 0 0 0,4 0 0 0 0,0-5 0 0 0,-13-2 0 0 0,64-8 0 0 0,-62 10 0 0 0,13 4 0 0 0,-7 0 0 0 0,-2-1 0 0 0,-5-2 0 0 0,3 1 0 0 0,37 5 0 0 0,-83 1 0 0 0,0 1 0 0 0,-1 2 0 0 0,1 1 0 0 0,-1 1 0 0 0,0 1 0 0 0,38 19 0 0 0,-58-24 0 0 0,0 1 0 0 0,1 0 0 0 0,-2 0 0 0 0,1 0 0 0 0,-1 1 0 0 0,8 8 0 0 0,32 40 0 0 0,-38-43 0 0 0,-6-8 0 0 0,1 0 0 0 0,-1 0 0 0 0,0 1 0 0 0,0-1 0 0 0,0 1 0 0 0,1 3 0 0 0,2 6 0 0 0,3 8 0 0 0,10 38 0 0 0,-3-8 0 0 0,-1 2 0 0 0,2 9 0 0 0,-9-39 0 0 0,11 28 0 0 0,-2 2 0 0 0,-11-36 0 0 0,-4-10 0 0 0,1 1 0 0 0,-1 0 0 0 0,0 0 0 0 0,0 0 0 0 0,-1 11 0 0 0,1 27 0 0 0,1-13 0 0 0,0-3 0 0 0,1 42 0 0 0,-25 193 0 0 0,16-233-10 0 0,-2 0-1 0 0,-1 0 1 0 0,-2-1-1 0 0,0 0 1 0 0,-18 29 0 0 0,20-39 8 0 0,3-8 2 0 0,0 0 0 0 0,-1-1 0 0 0,-1 0 0 0 0,0 0 0 0 0,0-1 0 0 0,-19 19 0 0 0,-13 14 0 0 0,-17 16 0 0 0,39-44 0 0 0,6-4 0 0 0,0-1 0 0 0,-1 0 0 0 0,-1-1 0 0 0,1-1 0 0 0,-1 0 0 0 0,-27 12 0 0 0,30-17 0 0 0,0 1 0 0 0,0-1 0 0 0,0 2 0 0 0,1-1 0 0 0,0 1 0 0 0,0 1 0 0 0,1 0 0 0 0,-11 9 0 0 0,20-15-48 0 0,0-1 0 0 0,-1 1 1 0 0,1-1-1 0 0,0 1 0 0 0,0 0 0 0 0,-1-1 1 0 0,1 1-1 0 0,0 0 0 0 0,0-1 0 0 0,0 1 1 0 0,0 0-1 0 0,0-1 0 0 0,0 1 0 0 0,0 0 1 0 0,0-1-1 0 0,0 1 0 0 0,0 0 0 0 0,0-1 1 0 0,0 1-1 0 0,0 0 0 0 0,1-1 0 0 0,-1 1 0 0 0,0-1 1 0 0,0 1-1 0 0,1 0 0 0 0,-1-1 0 0 0,0 1 1 0 0,1-1-1 0 0,-1 1 0 0 0,1-1 0 0 0,-1 1 1 0 0,0-1-1 0 0,1 1 0 0 0,0 0 0 0 0,19 16-4600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54.787"/>
    </inkml:context>
    <inkml:brush xml:id="br0">
      <inkml:brushProperty name="width" value="0.1" units="cm"/>
      <inkml:brushProperty name="height" value="0.1" units="cm"/>
      <inkml:brushProperty name="color" value="#E71224"/>
    </inkml:brush>
  </inkml:definitions>
  <inkml:trace contextRef="#ctx0" brushRef="#br0">2212 56 3679 0 0,'0'0'107'0'0,"0"-1"0"0"0,-1 1-1 0 0,1-1 1 0 0,0 0 0 0 0,0 1-1 0 0,0-1 1 0 0,0 0 0 0 0,0 1-1 0 0,0-1 1 0 0,-1 0 0 0 0,2 1-1 0 0,-1-1 1 0 0,0 0 0 0 0,0 1-1 0 0,0-1 1 0 0,0 0 0 0 0,0 1-1 0 0,0-1 1 0 0,1 0 0 0 0,-1 1-1 0 0,0-1 1 0 0,1 0 0 0 0,-1 1-1 0 0,1-1 1 0 0,0-5 1818 0 0,-11 3-1887 0 0,-50-7 3268 0 0,29 4-2192 0 0,0 1 1 0 0,-37 0-1 0 0,-4 3-157 0 0,45 0-571 0 0,0 1 0 0 0,-1 2 1 0 0,1 0-1 0 0,-36 8 0 0 0,-149 21 923 0 0,97-16-561 0 0,-180 20 220 0 0,79-3-264 0 0,-303 39 480 0 0,335-57-930 0 0,-9 2-1946 0 0,157-10 242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6:52.487"/>
    </inkml:context>
    <inkml:brush xml:id="br0">
      <inkml:brushProperty name="width" value="0.1" units="cm"/>
      <inkml:brushProperty name="height" value="0.1" units="cm"/>
      <inkml:brushProperty name="color" value="#F4F91B"/>
    </inkml:brush>
  </inkml:definitions>
  <inkml:trace contextRef="#ctx0" brushRef="#br0">1 119 1207 0 0,'11'4'23'0'0,"1"-1"0"0"0,0 0 0 0 0,-1-1 0 0 0,1 0 0 0 0,0-1-1 0 0,0 0 1 0 0,1-1 0 0 0,18-2 0 0 0,-13-1 333 0 0,0-1 0 0 0,0-1 0 0 0,0 0 1 0 0,19-10-1 0 0,-16 7 316 0 0,0 1 1 0 0,27-6-1 0 0,-27 8-410 0 0,-16 3-192 0 0,0 1 0 0 0,0 0 0 0 0,0 0 0 0 0,1 0 0 0 0,8 1 0 0 0,54 0 369 0 0,78-9 1 0 0,-57 2-77 0 0,32 9 152 0 0,-57-5-338 0 0,-18 2 180 0 0,73-12 1 0 0,-87 9-153 0 0,0 1 0 0 0,61 2 0 0 0,-44 2-128 0 0,90-9 72 0 0,-47 1-117 0 0,19 3 32 0 0,-84 2-19 0 0,-23 1-41 0 0,1 1-1 0 0,-1-1 1 0 0,1 1-1 0 0,-1 0 1 0 0,1 0-1 0 0,-1 1 0 0 0,0-1 1 0 0,1 1-1 0 0,-1 0 1 0 0,8 2-1 0 0,27 12 39 0 0,0-2 0 0 0,67 13 1 0 0,-56-15 65 0 0,-14-1-49 0 0,-27-7-38 0 0,0 0 0 0 0,-1 0 0 0 0,1-1-1 0 0,0-1 1 0 0,0 1 0 0 0,1-1-1 0 0,-1-1 1 0 0,0 0 0 0 0,9 0-1 0 0,-15-1 14 0 0,-1 0-1 0 0,0 1 1 0 0,0-1-1 0 0,1 0 1 0 0,-1 0-1 0 0,0 0 1 0 0,0-1-1 0 0,0 1 1 0 0,0 0-1 0 0,0-1 1 0 0,-1 1-1 0 0,1-1 1 0 0,0 0-1 0 0,-1 0 0 0 0,1 0 1 0 0,-1 1-1 0 0,1-1 1 0 0,0-3-1 0 0,-1 3-11 0 0,0 1 0 0 0,0-1 0 0 0,-1 1 0 0 0,1-1 0 0 0,-1 0 0 0 0,0 1 0 0 0,0-1 0 0 0,1 1 0 0 0,-1-1 0 0 0,0 0 0 0 0,0 1 0 0 0,0-1-1 0 0,0 0 1 0 0,-1 1 0 0 0,1-1 0 0 0,0 0 0 0 0,-1 1 0 0 0,1-1 0 0 0,-1 1 0 0 0,0-1 0 0 0,1 1 0 0 0,-1-1 0 0 0,0 1 0 0 0,0 0 0 0 0,0-1 0 0 0,0 1-1 0 0,0 0 1 0 0,-2-2 0 0 0,3 3-21 0 0,0 0-1 0 0,-1 0 0 0 0,1-1 0 0 0,0 1 0 0 0,-1 0 1 0 0,1 0-1 0 0,-1 0 0 0 0,1 0 0 0 0,0 0 1 0 0,-1 0-1 0 0,1 0 0 0 0,-1 0 0 0 0,1 0 0 0 0,-1 0 1 0 0,1 0-1 0 0,0 0 0 0 0,-1 0 0 0 0,1 0 1 0 0,-1 0-1 0 0,1 1 0 0 0,0-1 0 0 0,-1 0 0 0 0,1 0 1 0 0,0 0-1 0 0,-1 1 0 0 0,1-1 0 0 0,0 0 1 0 0,-1 0-1 0 0,1 1 0 0 0,0-1 0 0 0,-1 0 1 0 0,1 1-1 0 0,0-1 0 0 0,0 0 0 0 0,0 1 0 0 0,-1-1 1 0 0,1 0-1 0 0,0 1 0 0 0,0-1 0 0 0,0 1 1 0 0,0-1-1 0 0,-1 0 0 0 0,1 1 0 0 0,0 0 0 0 0,-10 23-74 0 0,9-21 24 0 0,-4 13-236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58.767"/>
    </inkml:context>
    <inkml:brush xml:id="br0">
      <inkml:brushProperty name="width" value="0.1" units="cm"/>
      <inkml:brushProperty name="height" value="0.1" units="cm"/>
      <inkml:brushProperty name="color" value="#E71224"/>
    </inkml:brush>
  </inkml:definitions>
  <inkml:trace contextRef="#ctx0" brushRef="#br0">1503 218 7775 0 0,'-12'-5'211'0'0,"9"4"-150"0"0,1-1 0 0 0,-1 1 0 0 0,0 0 0 0 0,0 0 1 0 0,0 0-1 0 0,0 1 0 0 0,0-1 0 0 0,0 1 0 0 0,0-1 0 0 0,0 1 1 0 0,0 0-1 0 0,0 0 0 0 0,-6 1 0 0 0,-12 3 493 0 0,0 0 0 0 0,1-2 0 0 0,-1-1 0 0 0,0-1 0 0 0,0 0-1 0 0,-39-7 1 0 0,-11-6 1601 0 0,-83-6 0 0 0,3 2-521 0 0,-332-96 2446 0 0,313 74-3520 0 0,147 36-826 0 0,1 1 0 0 0,0 0 0 0 0,-1 2 0 0 0,1 1 0 0 0,-40 5 0 0 0,34 2-1079 0 0,1 2-58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0:00.469"/>
    </inkml:context>
    <inkml:brush xml:id="br0">
      <inkml:brushProperty name="width" value="0.1" units="cm"/>
      <inkml:brushProperty name="height" value="0.1" units="cm"/>
      <inkml:brushProperty name="color" value="#E71224"/>
    </inkml:brush>
  </inkml:definitions>
  <inkml:trace contextRef="#ctx0" brushRef="#br0">2027 189 1839 0 0,'-25'-39'6505'0'0,"-8"4"-3337"0"0,-43-27-1134 0 0,44 37-593 0 0,27 21-1403 0 0,0 1-1 0 0,0 0 1 0 0,0 0-1 0 0,0 1 1 0 0,-1-1-1 0 0,1 1 1 0 0,-1 0-1 0 0,1 1 1 0 0,-1-1-1 0 0,1 1 1 0 0,-1 0-1 0 0,0 1 0 0 0,0-1 1 0 0,0 1-1 0 0,1 0 1 0 0,-1 1-1 0 0,0-1 1 0 0,-8 3-1 0 0,-9 3 201 0 0,0 1-1 0 0,0 1 0 0 0,-27 14 1 0 0,-15 4-8 0 0,-241 91 90 0 0,277-105-277 0 0,-2-2 0 0 0,1-1 0 0 0,-1-2 0 0 0,-44 6 0 0 0,63-11-15 0 0,-24 2 288 0 0,1-1 0 0 0,-1-2 1 0 0,-52-5-1 0 0,-106-21 800 0 0,168 21-1021 0 0,-133-23 478 0 0,-196-23-607 0 0,335 49-558 0 0,0 1 0 0 0,-22 2 1 0 0,3 4-468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0:01.318"/>
    </inkml:context>
    <inkml:brush xml:id="br0">
      <inkml:brushProperty name="width" value="0.1" units="cm"/>
      <inkml:brushProperty name="height" value="0.1" units="cm"/>
      <inkml:brushProperty name="color" value="#E71224"/>
    </inkml:brush>
  </inkml:definitions>
  <inkml:trace contextRef="#ctx0" brushRef="#br0">3206 164 455 0 0,'-7'-5'111'0'0,"0"1"0"0"0,0-1 0 0 0,-11-4 0 0 0,6 3 1083 0 0,0 2 1 0 0,-1 0 0 0 0,-17-4 0 0 0,-7 2 1757 0 0,-43-1 0 0 0,54 5-4140 0 0,-143-5 3376 0 0,-28-2 437 0 0,-462-46 1122 0 0,318 27-2670 0 0,-308 24 5 0 0,552 7-1118 0 0,-288 19 519 0 0,3 37-2029 0 0,305-42-109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0:57.187"/>
    </inkml:context>
    <inkml:brush xml:id="br0">
      <inkml:brushProperty name="width" value="0.1" units="cm"/>
      <inkml:brushProperty name="height" value="0.1" units="cm"/>
      <inkml:brushProperty name="color" value="#E71224"/>
    </inkml:brush>
  </inkml:definitions>
  <inkml:trace contextRef="#ctx0" brushRef="#br0">11782 2101 10047 0 0,'0'0'463'0'0,"-2"-2"-14"0"0,-9-2-267 0 0,8 2 383 0 0,0-1-408 0 0,-11-12 1989 0 0,12 11-1684 0 0,-6-12 68 0 0,6 12 535 0 0,-9 4-449 0 0,-1-2 363 0 0,-30 7 399 0 0,39-4-1196 0 0,0 0 22 0 0,-11 4 10 0 0,11-4 2 0 0,0 0-4 0 0,-14 5 112 0 0,1-2-1 0 0,-1 0 1 0 0,0-1 0 0 0,1-1-1 0 0,-1-1 1 0 0,-18 0 0 0 0,-5 1 206 0 0,-4-9-122 0 0,41 7-336 0 0,-1-1 0 0 0,-14-1 0 0 0,14 1 5 0 0,-1 1 23 0 0,-109-2 900 0 0,88 2-905 0 0,-27 4 192 0 0,13-3-73 0 0,30 0-167 0 0,-6 0 57 0 0,1-1-1 0 0,-20-3 1 0 0,13 1-62 0 0,-1-2-31 0 0,-9-6 18 0 0,-3-1 17 0 0,11 5-4 0 0,1 2-20 0 0,1-1 20 0 0,3-1-31 0 0,-10-2 10 0 0,-26-4 22 0 0,32 7-33 0 0,20 6-28 0 0,-46-14 173 0 0,27 7-113 0 0,-1 1-20 0 0,-1 0 20 0 0,1 1-20 0 0,13 2 20 0 0,-14-3-31 0 0,-2-2 0 0 0,-2 2 42 0 0,4 3 14 0 0,-31 1 135 0 0,33 0-191 0 0,1-1-11 0 0,-1 0 0 0 0,-9-1 30 0 0,30 3-15 0 0,-51-10 4 0 0,33 5-19 0 0,2 0 3 0 0,9 3 21 0 0,3 5 1 0 0,-36-3-13 0 0,27-1-1 0 0,-2-1 31 0 0,-3-2-31 0 0,-1-2-11 0 0,4-2 0 0 0,3 1 0 0 0,1 0 0 0 0,-2 0 0 0 0,1 0 0 0 0,-2-1 0 0 0,-3-1 0 0 0,1 0 0 0 0,2 1 0 0 0,-4-2 0 0 0,-3-1 0 0 0,-1 1 0 0 0,2 4 0 0 0,-4 0 10 0 0,21 5-24 0 0,-57-18 146 0 0,39 13-68 0 0,-1 2 1 0 0,-5 0 1 0 0,17 4-61 0 0,-4 1 48 0 0,-32 1 75 0 0,31-2-106 0 0,8 0 20 0 0,-11 1-20 0 0,-25 0 91 0 0,12 2-37 0 0,15 0-76 0 0,-2 2 11 0 0,2 0 31 0 0,0-1-31 0 0,-16 1 33 0 0,-33 11 44 0 0,41-9-65 0 0,-88 25 113 0 0,86-26-94 0 0,1 1-31 0 0,2-2-11 0 0,4-2 11 0 0,11-1 31 0 0,-17 2-31 0 0,-1 1-11 0 0,1-1 0 0 0,-3-1 0 0 0,-3 1 0 0 0,-3 1 0 0 0,-2 0 0 0 0,-1-1 0 0 0,-1 0 0 0 0,-1-1 0 0 0,-81 4 64 0 0,96-7-53 0 0,-10 0 31 0 0,-2-1-31 0 0,0 1-11 0 0,-3 1 0 0 0,0-1 0 0 0,1-1 11 0 0,1 3 31 0 0,2 3-20 0 0,2-1 20 0 0,-2 2-31 0 0,-1-1-11 0 0,-3-2 0 0 0,-2 1 0 0 0,3-2 0 0 0,3-1 0 0 0,3 0 11 0 0,-52-1 42 0 0,28 2-42 0 0,22-1 31 0 0,-4 0-31 0 0,-1 0-11 0 0,-2 1 11 0 0,3-1 31 0 0,3 0-20 0 0,5 1 20 0 0,0-1-31 0 0,0-1-11 0 0,3 0 0 0 0,-67-8 64 0 0,61 6-64 0 0,2 1 0 0 0,3 1 0 0 0,-2-1 0 0 0,2 0 0 0 0,3-1 0 0 0,0-1 11 0 0,0 1 31 0 0,-1-1-31 0 0,-2-1 0 0 0,1 2 31 0 0,0-1-31 0 0,2 1-11 0 0,3 2 0 0 0,-2 1 0 0 0,1-1 0 0 0,1 0 0 0 0,0-2 0 0 0,-4-3 0 0 0,3 1 11 0 0,15 2 31 0 0,-13-2-31 0 0,8 1-7 0 0,-15-5-12 0 0,24 5 18 0 0,1 1-1 0 0,0-1 1 0 0,-1 1 0 0 0,0 0 0 0 0,0 0 0 0 0,0 0 0 0 0,-6-1 0 0 0,-17-7 32 0 0,1 0-31 0 0,-2 0-11 0 0,-1 4 0 0 0,-1 1 0 0 0,0 1 0 0 0,8 3 11 0 0,14 1 31 0 0,-12-2-31 0 0,-2 1-11 0 0,1-2 0 0 0,-3 0 0 0 0,-1 0 0 0 0,3 2 0 0 0,1-1 0 0 0,2-1 0 0 0,1 1 0 0 0,-2 0 0 0 0,-2 1 11 0 0,-1 0 31 0 0,0 1-31 0 0,0 0-11 0 0,-59-1 64 0 0,61 0-64 0 0,-2-2 0 0 0,1 1 11 0 0,14 1 31 0 0,-17-1-31 0 0,-2 2 0 0 0,1 2 31 0 0,0 0-31 0 0,1-1-11 0 0,-2 1 0 0 0,4-1 12 0 0,15 0 36 0 0,-13 0-36 0 0,-4 2-1 0 0,-60 11 106 0 0,67-11-117 0 0,2 0 0 0 0,-3 2 0 0 0,0-1 0 0 0,1 1 0 0 0,3 0 0 0 0,0 1 0 0 0,-2 1 0 0 0,1-2 0 0 0,-1 2 0 0 0,-3 1 0 0 0,-1 1 0 0 0,3-1 0 0 0,-3 1 0 0 0,-1-7 0 0 0,1 0 0 0 0,-4 3 0 0 0,1 0 0 0 0,-2 0 0 0 0,-2-1 0 0 0,-24 3 17 0 0,49-6 69 0 0,0 0 11 0 0,-48 4 95 0 0,23-4-192 0 0,-1-3 0 0 0,4-1 0 0 0,1 1 0 0 0,0-1 0 0 0,2 1 0 0 0,1 0 0 0 0,0 1 0 0 0,-2 1 0 0 0,0-1 0 0 0,-3 1 0 0 0,-4 2 0 0 0,3 1 0 0 0,3-1 0 0 0,1 0 0 0 0,-3-2 0 0 0,2 0 0 0 0,0 0 0 0 0,1 0 0 0 0,-2 0 0 0 0,0 2 0 0 0,0-2 0 0 0,-1 2 0 0 0,-5 4 0 0 0,-6 2 0 0 0,-1-2 0 0 0,4-3 0 0 0,7-1 0 0 0,2-1 0 0 0,0 0 12 0 0,-3-1 47 0 0,0 0-5 0 0,1-1-43 0 0,1 0-11 0 0,0 1 0 0 0,-1-1 0 0 0,-1 0 0 0 0,0 0 0 0 0,-1 0 0 0 0,-1-3 0 0 0,1 2 0 0 0,-1 1 0 0 0,-1 0 0 0 0,-2-1 0 0 0,0 0 0 0 0,2 2 0 0 0,2 0 0 0 0,3 0 0 0 0,-1-1 0 0 0,-13 0 31 0 0,38 0-7 0 0,-39-6-7 0 0,15 3-17 0 0,-2-1 0 0 0,-3 0 0 0 0,-1-2 0 0 0,0 1 0 0 0,2 0 0 0 0,4 3 0 0 0,-1 0 0 0 0,-57-8 0 0 0,75 10 0 0 0,-23-3 0 0 0,-59-14 0 0 0,59 10 0 0 0,-3 0 0 0 0,-40-10 53 0 0,43 9 11 0 0,5 1-53 0 0,-8 0-11 0 0,-23-4 0 0 0,21 6 53 0 0,-68-6-42 0 0,60 8-11 0 0,22 2 0 0 0,-92-12-1 0 0,18 3 13 0 0,94 11-3 0 0,-30-2 13 0 0,-38 4 0 0 0,47-1-22 0 0,1 0 0 0 0,2-1 0 0 0,1-1 0 0 0,1 0 11 0 0,-3 1 31 0 0,-2 0-31 0 0,0 0-11 0 0,-1 0 0 0 0,1 0 0 0 0,1 0 0 0 0,-3 2 0 0 0,0 1 11 0 0,-1 1 31 0 0,0 0-31 0 0,3-1-11 0 0,2 1 0 0 0,1 0 11 0 0,-65 13 53 0 0,27-4-11 0 0,34-7-53 0 0,-3 0 0 0 0,0-1 0 0 0,-2 2 11 0 0,0-1 31 0 0,2 0-31 0 0,1 1-11 0 0,1 2 0 0 0,0-1 0 0 0,1 0 0 0 0,-3 2 0 0 0,-1 0 11 0 0,1-1 31 0 0,-2-1-31 0 0,-5 1-11 0 0,1-2 11 0 0,-1 1 31 0 0,1 1-20 0 0,-1 0 20 0 0,0 1-31 0 0,-150 43 53 0 0,152-45-64 0 0,-2 2 0 0 0,-14 4 16 0 0,47-14-1 0 0,-13 1 7 0 0,-7 0-11 0 0,-3-1-11 0 0,-13 1 25 0 0,38-1-12 0 0,-44-6 13 0 0,15 2-26 0 0,-2 0 0 0 0,-2-2 0 0 0,-4-1 0 0 0,-7-3 26 0 0,1-3-1 0 0,0-1 1 0 0,1-2-1 0 0,-76-41 1 0 0,102 48-26 0 0,0 0 0 0 0,1-1 0 0 0,-16-12 0 0 0,12 7 8 0 0,0-1 0 0 0,1-1 0 0 0,1-1 0 0 0,1-1 0 0 0,1 0 0 0 0,0-1 0 0 0,-23-40 0 0 0,9-3-8 0 0,2-2 0 0 0,-29-103 0 0 0,54 160 0 0 0,-9-44 0 0 0,10 42 0 0 0,-1-1-1 0 0,-5-40-51 0 0,-24-162 42 0 0,19 137 9 0 0,7 33 1 0 0,2-54 0 0 0,1 34 0 0 0,1 21-9 0 0,2-1 0 0 0,2 1 0 0 0,1-1-1 0 0,2 1 1 0 0,2 0 0 0 0,17-53 0 0 0,-16 65-6 0 0,4-35-1 0 0,-7 36 0 0 0,13-43-1 0 0,-17 67 17 0 0,1 0-6 0 0,-1 0 1 0 0,1 1 0 0 0,0-1-1 0 0,0 0 1 0 0,0 1 0 0 0,1-1-1 0 0,-1 1 1 0 0,1 0 0 0 0,5-6-1 0 0,-4 8 2 0 0,-1-1 0 0 0,1 0 0 0 0,0 1 0 0 0,0 0 0 0 0,0 0 0 0 0,1 0 0 0 0,-1 1 1 0 0,0-1-1 0 0,1 1 0 0 0,-1 0 0 0 0,1 0 0 0 0,-1 1 0 0 0,1-1 0 0 0,0 1 0 0 0,8 0 0 0 0,4 0-8 0 0,74 1 13 0 0,-67 1-8 0 0,88 1-39 0 0,-55-3 35 0 0,-4 0 11 0 0,7 0 0 0 0,3 0 0 0 0,3 0 0 0 0,-7 2 0 0 0,11 2 0 0 0,5 2 0 0 0,-15 0 0 0 0,14 3 0 0 0,6 2 0 0 0,1-1 0 0 0,0 3 0 0 0,-4 1 0 0 0,1-1 0 0 0,1 1 0 0 0,0 7 0 0 0,3 1 0 0 0,2 2 0 0 0,3 1 0 0 0,-20-9 0 0 0,0-2 0 0 0,13 6 0 0 0,-6-1 0 0 0,-10-5 0 0 0,-1-2 0 0 0,0 1 0 0 0,2-2 0 0 0,8 1 0 0 0,-9-1 0 0 0,-2-1 0 0 0,0-1 0 0 0,-1 2 0 0 0,2 0 0 0 0,9 4 0 0 0,-10-4 0 0 0,-3 1 0 0 0,-1-2 0 0 0,0 0 0 0 0,0-3 0 0 0,0-3 0 0 0,1-2 0 0 0,5-2 0 0 0,0 0 0 0 0,5 2 0 0 0,-2 0 0 0 0,-2 0 0 0 0,-1 1 0 0 0,3-1 0 0 0,-1-2 0 0 0,1-2 0 0 0,0-1 0 0 0,2-1 0 0 0,3-1 0 0 0,5 3 0 0 0,0 2 0 0 0,-7 0 0 0 0,-5 1 0 0 0,3-3 0 0 0,-1-1 0 0 0,-4-2 0 0 0,4-2 0 0 0,8 0 0 0 0,1 1 0 0 0,-2 2 0 0 0,0 0 0 0 0,4 1 0 0 0,-2 0 0 0 0,1-1 0 0 0,6-5 0 0 0,1-3 0 0 0,2-1 0 0 0,12-4-53 0 0,-30 5 42 0 0,15 0 11 0 0,-4 4 0 0 0,-7 4 0 0 0,-5 3 0 0 0,0 2 0 0 0,-1 1 0 0 0,2 0 0 0 0,3 1 0 0 0,-1-1 0 0 0,0 0 0 0 0,2-2 0 0 0,1 0 0 0 0,0 0 0 0 0,-3-4 0 0 0,-3 1 0 0 0,5-1 0 0 0,3 0 0 0 0,-1 0 0 0 0,-3-2 0 0 0,1 1 0 0 0,2 3 0 0 0,-1-2 0 0 0,-2-4 0 0 0,-5-2 0 0 0,-2-1 0 0 0,0 0 0 0 0,3 1 0 0 0,1 2 0 0 0,-2 3 0 0 0,0 0 0 0 0,3-2 0 0 0,6-1 0 0 0,1-2 0 0 0,2-1 0 0 0,-4-1 0 0 0,-2 2 0 0 0,-1 2 0 0 0,-3 3 0 0 0,1 2 0 0 0,2 0 0 0 0,3-2 0 0 0,3-1 0 0 0,3 1 0 0 0,0-3 0 0 0,-1-5 0 0 0,-1 1 0 0 0,-3 1 0 0 0,0 2 0 0 0,-1 0 0 0 0,-5 1 0 0 0,2 2 0 0 0,2-3 0 0 0,-1 0 0 0 0,-7 0 0 0 0,-21 0 0 0 0,13 0 0 0 0,1 0 0 0 0,0 3 0 0 0,0 0 0 0 0,1 5 0 0 0,0-1 0 0 0,-2 1 0 0 0,1-1 0 0 0,37-4 0 0 0,-57 5 0 0 0,23 1 0 0 0,3-1 0 0 0,-3-1 0 0 0,-6 0 0 0 0,4 0 0 0 0,1-1 0 0 0,-2 1 0 0 0,-2 2 0 0 0,1 0 0 0 0,-1-2 0 0 0,0-1 0 0 0,0-2 0 0 0,2-1 0 0 0,59-13 0 0 0,-70 14 0 0 0,-2-1 0 0 0,3-1 0 0 0,14 2 0 0 0,26-1 0 0 0,-61 4 0 0 0,20-1 0 0 0,13-1 0 0 0,-10 0 0 0 0,-2-1 0 0 0,1 0 0 0 0,-1 2 0 0 0,-1 2 0 0 0,-1-1 0 0 0,10 0 53 0 0,-8 0-42 0 0,-5-2-11 0 0,10 8 0 0 0,7 3 0 0 0,1-2 0 0 0,-5 1 0 0 0,-1 5 0 0 0,-46-8 0 0 0,1 0 0 0 0,-1 0 0 0 0,0 1 0 0 0,15 10 0 0 0,-15-8 0 0 0,0 1 0 0 0,-1 0 0 0 0,0 1 0 0 0,13 14 0 0 0,-10-8 0 0 0,0 1 0 0 0,14 24 0 0 0,13 42 0 0 0,-5 2 0 0 0,-10-15 0 0 0,-6-3 0 0 0,-1 5 0 0 0,-7-4 0 0 0,-3 0 0 0 0,-4-3 0 0 0,-4 0 0 0 0,-1-1 0 0 0,-1-3 0 0 0,0 5 53 0 0,4-20-42 0 0,-3 10-11 0 0,1 10 0 0 0,-3-2 11 0 0,-5 0 31 0 0,-2 1-31 0 0,2-1-11 0 0,-2-3 11 0 0,0-5 31 0 0,0-5-31 0 0,-2-3-11 0 0,-6 1 0 0 0,-7-10 11 0 0,-8 0 31 0 0,-1 1-31 0 0,5-8-11 0 0,0 0 0 0 0,-2 3 0 0 0,-2 2 0 0 0,-4-2 0 0 0,-8 2 0 0 0,-6-2 11 0 0,9-9 31 0 0,-184 67 52 0 0,100-46-41 0 0,83-30-53 0 0,-19 3 0 0 0,24-8-288 0 0,-59 7 0 0 0,24-13-3128 0 0,60-5 429 0 0,0 0-1 0 0,-27-6 1 0 0,-12-11-3627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26.370"/>
    </inkml:context>
    <inkml:brush xml:id="br0">
      <inkml:brushProperty name="width" value="0.1" units="cm"/>
      <inkml:brushProperty name="height" value="0.1" units="cm"/>
      <inkml:brushProperty name="color" value="#E71224"/>
    </inkml:brush>
  </inkml:definitions>
  <inkml:trace contextRef="#ctx0" brushRef="#br0">1789 196 2759 0 0,'0'0'126'0'0,"0"-2"-5"0"0,-1-8 54 0 0,0 7 595 0 0,1-1-279 0 0,-1 0 0 0 0,0 0-1 0 0,0 1 1 0 0,0-1 0 0 0,0 0-1 0 0,-1 0 1 0 0,1 0 0 0 0,-1 1-1 0 0,0-1 1 0 0,0 1 0 0 0,-5-6-1 0 0,-29-31 2834 0 0,29 35-2924 0 0,1 0-1 0 0,-1 1 1 0 0,1 0 0 0 0,-1 0-1 0 0,-1 0 1 0 0,1 1-1 0 0,0 0 1 0 0,-11-3 0 0 0,-9-1 532 0 0,-30-3 1 0 0,9 2-369 0 0,-12-3 160 0 0,0 3 1 0 0,-81 0-1 0 0,-124 13 854 0 0,113 1-975 0 0,-110 6 373 0 0,-175-1-531 0 0,376-18-3067 0 0,3-6-4670 0 0,29 4 1865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28.555"/>
    </inkml:context>
    <inkml:brush xml:id="br0">
      <inkml:brushProperty name="width" value="0.1" units="cm"/>
      <inkml:brushProperty name="height" value="0.1" units="cm"/>
      <inkml:brushProperty name="color" value="#E71224"/>
    </inkml:brush>
  </inkml:definitions>
  <inkml:trace contextRef="#ctx0" brushRef="#br0">3043 74 7943 0 0,'-10'-21'1456'0'0,"5"8"-509"0"0,-23-20 4812 0 0,24 29-4771 0 0,1 2-273 0 0,2 2-687 0 0,0 1 1 0 0,0 0-1 0 0,0-1 1 0 0,-1 1-1 0 0,1 0 0 0 0,0 0 1 0 0,0 0-1 0 0,0 0 0 0 0,0 0 1 0 0,1 0-1 0 0,-1 0 1 0 0,0 0-1 0 0,0 0 0 0 0,1 1 1 0 0,-1-1-1 0 0,1 0 0 0 0,-1 0 1 0 0,0 3-1 0 0,-4 5-2 0 0,4-6 38 0 0,0 2-8 0 0,-4 17-35 0 0,4-16 352 0 0,2 33-298 0 0,-1-31 512 0 0,-1-5-433 0 0,-1-1-88 0 0,1 0-1 0 0,-1 0 0 0 0,0-1 1 0 0,1 1-1 0 0,-1-1 0 0 0,0 1 1 0 0,0-1-1 0 0,0 0 0 0 0,0 0 1 0 0,0 0-1 0 0,-1 0 0 0 0,1 0 1 0 0,0 0-1 0 0,0-1 0 0 0,0 1 1 0 0,-1-1-1 0 0,1 1 1 0 0,0-1-1 0 0,-5 0 0 0 0,4 1-37 0 0,-184 36 1349 0 0,143-33-1055 0 0,-1-2-1 0 0,0-2 1 0 0,-61-8 0 0 0,-40-1-70 0 0,-114 17 119 0 0,-115-2-145 0 0,315-10-170 0 0,6 1 132 0 0,-76 4 0 0 0,92-1-46 0 0,0-1 0 0 0,0-1 0 0 0,-60-12 0 0 0,-42-4-217 0 0,30 12 216 0 0,-334-7 1033 0 0,151 35-772 0 0,206-14-348 0 0,64-7-1030 0 0,-29-1 0 0 0,-24-8-4913 0 0,51 4-2454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31.462"/>
    </inkml:context>
    <inkml:brush xml:id="br0">
      <inkml:brushProperty name="width" value="0.1" units="cm"/>
      <inkml:brushProperty name="height" value="0.1" units="cm"/>
      <inkml:brushProperty name="color" value="#E71224"/>
    </inkml:brush>
  </inkml:definitions>
  <inkml:trace contextRef="#ctx0" brushRef="#br0">2469 112 4431 0 0,'2'-2'208'0'0,"-1"0"0"0"0,1 0-1 0 0,0-1 1 0 0,-1 1 0 0 0,0 0-1 0 0,1-1 1 0 0,-1 1 0 0 0,0-1-1 0 0,0 1 1 0 0,0-1-1 0 0,0 1 1 0 0,-1-1 0 0 0,1 0-1 0 0,-1 1 1 0 0,0-1 0 0 0,1 0-1 0 0,-1 1 1 0 0,0-1 0 0 0,-1 0-1 0 0,1 0 1 0 0,0 1-1 0 0,-1-1 1 0 0,0 1 0 0 0,1-1-1 0 0,-1 0 1 0 0,0 1 0 0 0,0-1-1 0 0,-1 1 1 0 0,1 0 0 0 0,0-1-1 0 0,-1 1 1 0 0,1 0-1 0 0,-1 0 1 0 0,0 0 0 0 0,0 0-1 0 0,0 0 1 0 0,0 0 0 0 0,0 0-1 0 0,0 1 1 0 0,0-1 0 0 0,-1 1-1 0 0,1 0 1 0 0,-1-1 0 0 0,1 1-1 0 0,-1 0 1 0 0,1 0-1 0 0,-1 1 1 0 0,1-1 0 0 0,-1 1-1 0 0,0-1 1 0 0,-2 1 0 0 0,-34 1 1839 0 0,-55 10 0 0 0,69-7-1575 0 0,-89 17 381 0 0,75-12-789 0 0,-1-1 0 0 0,0-3-1 0 0,-71 1 1 0 0,60-5 717 0 0,1 2 0 0 0,-68 12 0 0 0,-56 3-211 0 0,-299-28 1461 0 0,393 7-1703 0 0,-100-9 182 0 0,-69-2-204 0 0,157 10-154 0 0,-100-19 0 0 0,71 4-3075 0 0,28 4-3420 0 0,42 7-1423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33.180"/>
    </inkml:context>
    <inkml:brush xml:id="br0">
      <inkml:brushProperty name="width" value="0.1" units="cm"/>
      <inkml:brushProperty name="height" value="0.1" units="cm"/>
      <inkml:brushProperty name="color" value="#E71224"/>
    </inkml:brush>
  </inkml:definitions>
  <inkml:trace contextRef="#ctx0" brushRef="#br0">1803 83 5407 0 0,'-4'-3'301'0'0,"0"0"-1"0"0,-1 1 0 0 0,1-1 0 0 0,0 1 0 0 0,-1 0 0 0 0,0 0 0 0 0,1 1 0 0 0,-1-1 0 0 0,0 1 0 0 0,0 0 1 0 0,-8-1-1 0 0,-172-6 5028 0 0,105 6-3911 0 0,10 3-157 0 0,0 4 1 0 0,-127 24 0 0 0,106-13-718 0 0,-196 17 1372 0 0,239-31-1550 0 0,0-2 0 0 0,0-3 0 0 0,-95-16 0 0 0,-18-23 136 0 0,-9-2-494 0 0,129 34-340 0 0,21 5-755 0 0,-38-5 1 0 0,36 9-600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1:00.239"/>
    </inkml:context>
    <inkml:brush xml:id="br0">
      <inkml:brushProperty name="width" value="0.1" units="cm"/>
      <inkml:brushProperty name="height" value="0.1" units="cm"/>
      <inkml:brushProperty name="color" value="#E71224"/>
    </inkml:brush>
  </inkml:definitions>
  <inkml:trace contextRef="#ctx0" brushRef="#br0">43 30 7943 0 0,'-2'0'133'0'0,"0"-1"0"0"0,0 1-1 0 0,0-1 1 0 0,0 1 0 0 0,1-1-1 0 0,-1 0 1 0 0,0 0-1 0 0,0 0 1 0 0,1 0 0 0 0,-1 0-1 0 0,1 0 1 0 0,-1-1 0 0 0,1 1-1 0 0,-1 0 1 0 0,1-1-1 0 0,0 1 1 0 0,0-1 0 0 0,-2-1-1 0 0,-7 4 3515 0 0,10-1-3595 0 0,0 0 1 0 0,0 0-1 0 0,0 0 1 0 0,1 0-1 0 0,-1 0 0 0 0,0 0 1 0 0,0 0-1 0 0,0 0 1 0 0,0 0-1 0 0,1 0 1 0 0,-1 0-1 0 0,0 0 1 0 0,0 0-1 0 0,0 1 1 0 0,0-1-1 0 0,0 0 1 0 0,1 0-1 0 0,-1 0 1 0 0,0 0-1 0 0,0 0 1 0 0,0 0-1 0 0,0 1 1 0 0,0-1-1 0 0,0 0 1 0 0,0 0-1 0 0,0 0 1 0 0,0 0-1 0 0,1 1 1 0 0,-1-1-1 0 0,0 0 1 0 0,0 0-1 0 0,0 0 0 0 0,0 0 1 0 0,0 1-1 0 0,0-1 1 0 0,0 0-1 0 0,0 0 1 0 0,0 0-1 0 0,0 0 1 0 0,0 1-1 0 0,0-1 1 0 0,-1 0-1 0 0,1 0 1 0 0,0 0-1 0 0,0 0 1 0 0,0 1-1 0 0,0-1 1 0 0,0 0-1 0 0,0 0 1 0 0,0 0-1 0 0,0 0 1 0 0,0 0-1 0 0,-1 1 1 0 0,1-1-1 0 0,0 0 1 0 0,0 0-1 0 0,0 0 0 0 0,0 0 1 0 0,0 0-1 0 0,-1 0 1 0 0,1 0-1 0 0,0 0 1 0 0,0 0-1 0 0,0 1 1 0 0,0-1-1 0 0,-1 0 1 0 0,1 0-1 0 0,0 0 1 0 0,0 0-1 0 0,3 0 228 0 0,-1 1-1 0 0,1-1 1 0 0,0 1 0 0 0,0-1-1 0 0,0 0 1 0 0,0 0-1 0 0,-1 0 1 0 0,1-1 0 0 0,0 1-1 0 0,0-1 1 0 0,0 1-1 0 0,-1-1 1 0 0,1 0 0 0 0,0 0-1 0 0,-1 0 1 0 0,5-3-1 0 0,-4 3-185 0 0,0-1 0 0 0,1 1 0 0 0,-1 0 1 0 0,1-1-1 0 0,-1 2 0 0 0,1-1 0 0 0,0 0 0 0 0,-1 1 0 0 0,1-1 0 0 0,0 1 0 0 0,-1 0 0 0 0,6 1 0 0 0,-6-1-59 0 0,12 8 1218 0 0,30 20-1173 0 0,27 15 656 0 0,-60-36-223 0 0,-2 2-442 0 0,30 28 1 0 0,-30-28 547 0 0,-6 1-561 0 0,12 33-31 0 0,-12-32 197 0 0,-3-1-157 0 0,5 30-43 0 0,-4-30 29 0 0,-2 0 0 0 0,3 29-31 0 0,-3-29 160 0 0,1-1-123 0 0,2 29-36 0 0,-3-29 158 0 0,1 2-128 0 0,3 46 11 0 0,-2-25 153 0 0,-2 25-178 0 0,-7 64 260 0 0,7-104-228 0 0,-3 21-6 0 0,3-18-12 0 0,1 20-31 0 0,-1-21 20 0 0,0 16-20 0 0,0-26 31 0 0,0 0 0 0 0,-3 37-42 0 0,1-2 0 0 0,1-27 31 0 0,-1 16-20 0 0,0-17 20 0 0,-3 14-20 0 0,3-14 20 0 0,-2 23-31 0 0,0 8-11 0 0,-1 8 53 0 0,5-46-44 0 0,0-4-1 0 0,-1-1 0 0 0,1 1 0 0 0,-1 0 0 0 0,0 0 0 0 0,0-1-1 0 0,-3 7 1 0 0,-2 13 14 0 0,2-9-5 0 0,-1 0 1 0 0,-10 22 0 0 0,11-31-7 0 0,2-2 31 0 0,-13 38-30 0 0,2-26-13 0 0,7-9 1 0 0,0-1 0 0 0,1 1 0 0 0,0-1 0 0 0,0 2 0 0 0,1-1 0 0 0,0 0 0 0 0,-5 13 0 0 0,-6 14 155 0 0,13-31-102 0 0,-4 13 22 0 0,5-11-26 0 0,2-6-61 0 0,-14 32 281 0 0,9-25-261 0 0,-11 24 59 0 0,6-8-67 0 0,9-21-63 0 0,0 0 0 0 0,-1-1 1 0 0,1 1-1 0 0,0 0 0 0 0,-1 0 0 0 0,1 0 0 0 0,0 0 1 0 0,-1-1-1 0 0,1 1 0 0 0,-1 0 0 0 0,0-1 0 0 0,1 1 0 0 0,-1 0 1 0 0,0-1-1 0 0,1 1 0 0 0,-1-1 0 0 0,0 1 0 0 0,1-1 1 0 0,-1 1-1 0 0,0-1 0 0 0,0 1 0 0 0,0-1 0 0 0,0 0 1 0 0,1 0-1 0 0,-1 1 0 0 0,0-1 0 0 0,0 0 0 0 0,0 0 0 0 0,0 0 1 0 0,0 0-1 0 0,0 0 0 0 0,0 0 0 0 0,1 0 0 0 0,-1 0 1 0 0,0 0-1 0 0,0-1 0 0 0,0 1 0 0 0,0 0 0 0 0,0 0 1 0 0,1-1-1 0 0,-1 1 0 0 0,0-1 0 0 0,0 1 0 0 0,0 0 0 0 0,1-1 1 0 0,-1 0-1 0 0,0 1 0 0 0,0-2 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23.483"/>
    </inkml:context>
    <inkml:brush xml:id="br0">
      <inkml:brushProperty name="width" value="0.1" units="cm"/>
      <inkml:brushProperty name="height" value="0.1" units="cm"/>
      <inkml:brushProperty name="color" value="#E71224"/>
    </inkml:brush>
  </inkml:definitions>
  <inkml:trace contextRef="#ctx0" brushRef="#br0">1513 103 1839 0 0,'-23'2'3005'0'0,"-3"-1"4806"0"0,10-3-8087 0 0,13 1 308 0 0,0 0 0 0 0,1 0-1 0 0,-1-1 1 0 0,1 0 0 0 0,-1 1-1 0 0,1-1 1 0 0,0 0-1 0 0,-1 0 1 0 0,1 0 0 0 0,0-1-1 0 0,-2-2 1 0 0,1 1 249 0 0,1 1 1 0 0,-1 0-1 0 0,0 0 0 0 0,0 1 1 0 0,0-1-1 0 0,-7-4 1 0 0,0 3 167 0 0,0 0 1 0 0,0 1-1 0 0,-1 0 1 0 0,0 1-1 0 0,1 0 1 0 0,-1 0 0 0 0,0 1-1 0 0,-17 1 1 0 0,-8 1 186 0 0,-44 8 0 0 0,53-6-72 0 0,-48-2-1 0 0,42-1-274 0 0,-82 8 734 0 0,86-4-679 0 0,-1-1 0 0 0,0-2 0 0 0,-56-4 0 0 0,-40-25 265 0 0,93 19-276 0 0,-1 1-1 0 0,0 2 1 0 0,-60-4 0 0 0,-91 20 476 0 0,93-4-2839 0 0,-1-3-5426 0 0,48-3 74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6:58.336"/>
    </inkml:context>
    <inkml:brush xml:id="br0">
      <inkml:brushProperty name="width" value="0.1" units="cm"/>
      <inkml:brushProperty name="height" value="0.1" units="cm"/>
      <inkml:brushProperty name="color" value="#F4F91B"/>
    </inkml:brush>
  </inkml:definitions>
  <inkml:trace contextRef="#ctx0" brushRef="#br0">0 9 1375 0 0,'0'-1'21'0'0,"0"1"0"0"0,0 0 0 0 0,0-1-1 0 0,0 1 1 0 0,0 0 0 0 0,0 0-1 0 0,0-1 1 0 0,0 1 0 0 0,1 0-1 0 0,-1-1 1 0 0,0 1 0 0 0,0 0 0 0 0,0 0-1 0 0,0-1 1 0 0,0 1 0 0 0,0 0-1 0 0,1 0 1 0 0,-1 0 0 0 0,0-1-1 0 0,0 1 1 0 0,0 0 0 0 0,1 0-1 0 0,-1 0 1 0 0,0-1 0 0 0,0 1 0 0 0,1 0-1 0 0,-1 0 1 0 0,0 0 0 0 0,0 0-1 0 0,1 0 1 0 0,-1 0 0 0 0,0 0-1 0 0,1-1 1 0 0,13 3 1451 0 0,16 9 382 0 0,-27-9-2140 0 0,16 5 605 0 0,0-1-1 0 0,31 6 1 0 0,-41-10-115 0 0,1 0-12 0 0,-1-2 0 0 0,1 1 0 0 0,-1-1 0 0 0,19-3 0 0 0,24 1 272 0 0,-23 5-347 0 0,17 1 95 0 0,0-2 0 0 0,61-5 1 0 0,-65 0-86 0 0,0 1 1 0 0,1 3 0 0 0,-1 1 0 0 0,0 2 0 0 0,49 12-1 0 0,82 14-53 0 0,83 21 514 0 0,-208-40-544 0 0,1-1 0 0 0,0-2 0 0 0,92 1 1 0 0,-62-10 32 0 0,130-20-1 0 0,-6-3 52 0 0,-64 9-56 0 0,320-4 117 0 0,-419 19-186 0 0,188-11 20 0 0,-55 1 93 0 0,245 18 108 0 0,-209-1-139 0 0,428-9 235 0 0,-486-3-252 0 0,75-1 56 0 0,-35 9-127 0 0,193-6 188 0 0,-23 5 17 0 0,6 19-138 0 0,-142-5-66 0 0,55 2 79 0 0,-31-26 151 0 0,3 0-72 0 0,97-10-30 0 0,1 1-135 0 0,48-1 152 0 0,-57-12 642 0 0,-91-7 431 0 0,-238 35-1154 0 0,-10 1-36 0 0,1 0 0 0 0,0 1 0 0 0,0-1-1 0 0,0 1 1 0 0,0 0 0 0 0,0-1 0 0 0,-1 1 0 0 0,5 1-1 0 0,-7-1-25 0 0,1 0 1 0 0,-1 0-1 0 0,0 0 0 0 0,0 1 0 0 0,1-1 0 0 0,-1 0 0 0 0,0 0 1 0 0,1 0-1 0 0,-1 1 0 0 0,0-1 0 0 0,0 0 0 0 0,0 0 0 0 0,1 0 1 0 0,-1 1-1 0 0,0-1 0 0 0,0 0 0 0 0,0 1 0 0 0,1-1 0 0 0,-1 0 0 0 0,0 0 1 0 0,0 1-1 0 0,0-1 0 0 0,0 0 0 0 0,0 1 0 0 0,0-1 0 0 0,0 0 1 0 0,0 1-1 0 0,0-1 0 0 0,0 1 0 0 0,-6 18-173 0 0,-3-4-791 0 0,-3 2-310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24.498"/>
    </inkml:context>
    <inkml:brush xml:id="br0">
      <inkml:brushProperty name="width" value="0.1" units="cm"/>
      <inkml:brushProperty name="height" value="0.1" units="cm"/>
      <inkml:brushProperty name="color" value="#E71224"/>
    </inkml:brush>
  </inkml:definitions>
  <inkml:trace contextRef="#ctx0" brushRef="#br0">2742 16 10855 0 0,'-22'2'963'0'0,"19"-1"-881"0"0,0-1 0 0 0,0 1 0 0 0,0-1 0 0 0,-1 0 0 0 0,1 0 0 0 0,0 0 0 0 0,0-1 0 0 0,-1 1-1 0 0,1-1 1 0 0,-3-1 0 0 0,-5-1 211 0 0,0 0 0 0 0,1 0 0 0 0,-1 1 0 0 0,0 0-1 0 0,-1 1 1 0 0,1 0 0 0 0,0 1 0 0 0,-17 1 0 0 0,-10 4 1153 0 0,-42 10 1 0 0,63-11-1472 0 0,-100 31 1169 0 0,90-25-988 0 0,0-1 1 0 0,-1-1 0 0 0,1-1 0 0 0,-52 4 0 0 0,6-5 253 0 0,-141 32-1 0 0,179-31 403 0 0,-15 2-720 0 0,0-3 1 0 0,-63 1-1 0 0,-100-11 206 0 0,126 1-8 0 0,-6 1-2 0 0,18 2-23 0 0,-1-4 0 0 0,-91-16 0 0 0,94 5-144 0 0,-1 3 0 0 0,0 3 1 0 0,-76 1-1 0 0,57 6-59 0 0,1-4 1 0 0,-109-20-1 0 0,176 21-850 0 0,-34-11 1 0 0,20 4-137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44.848"/>
    </inkml:context>
    <inkml:brush xml:id="br0">
      <inkml:brushProperty name="width" value="0.1" units="cm"/>
      <inkml:brushProperty name="height" value="0.1" units="cm"/>
      <inkml:brushProperty name="color" value="#E71224"/>
    </inkml:brush>
  </inkml:definitions>
  <inkml:trace contextRef="#ctx0" brushRef="#br0">2328 275 5815 0 0,'-38'-7'784'0'0,"18"4"-489"0"0,1-1 1 0 0,-1 0 0 0 0,1-1-1 0 0,0-2 1 0 0,1 0 0 0 0,-20-10 0 0 0,9 2 550 0 0,-1 2 1 0 0,0 0 0 0 0,-1 3-1 0 0,-39-10 1 0 0,43 16-677 0 0,0 1 0 0 0,0 1 0 0 0,0 2-1 0 0,-41 4 1 0 0,40-2-130 0 0,-154 6 527 0 0,137-8-335 0 0,1-3 1 0 0,-49-8-1 0 0,-545-70 2495 0 0,413 54-2338 0 0,-1-1-114 0 0,177 25-919 0 0,-1 2 1 0 0,-79 8-1 0 0,68 2-336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45.518"/>
    </inkml:context>
    <inkml:brush xml:id="br0">
      <inkml:brushProperty name="width" value="0.1" units="cm"/>
      <inkml:brushProperty name="height" value="0.1" units="cm"/>
      <inkml:brushProperty name="color" value="#E71224"/>
    </inkml:brush>
  </inkml:definitions>
  <inkml:trace contextRef="#ctx0" brushRef="#br0">1821 146 6191 0 0,'-2'-4'122'0'0,"0"0"-1"0"0,0 0 0 0 0,0 0 1 0 0,-1 0-1 0 0,1 0 0 0 0,-1 0 1 0 0,0 1-1 0 0,0 0 0 0 0,0-1 1 0 0,-1 1-1 0 0,1 0 0 0 0,-1 0 1 0 0,0 1-1 0 0,1-1 0 0 0,-1 1 1 0 0,-1 0-1 0 0,1 0 0 0 0,-7-2 1 0 0,-85-24 790 0 0,67 21 114 0 0,1-1 0 0 0,-28-12 0 0 0,39 15-717 0 0,0 0 0 0 0,-1 2 0 0 0,1 0 0 0 0,-1 0-1 0 0,0 2 1 0 0,-34 1 0 0 0,15-1-40 0 0,-317 22 1391 0 0,154-4-951 0 0,78-11-229 0 0,-329 35-85 0 0,396-30-1471 0 0,-62 21 0 0 0,66-16-4727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9:46.666"/>
    </inkml:context>
    <inkml:brush xml:id="br0">
      <inkml:brushProperty name="width" value="0.1" units="cm"/>
      <inkml:brushProperty name="height" value="0.1" units="cm"/>
      <inkml:brushProperty name="color" value="#E71224"/>
    </inkml:brush>
  </inkml:definitions>
  <inkml:trace contextRef="#ctx0" brushRef="#br0">5536 103 919 0 0,'0'-3'365'0'0,"0"-1"0"0"0,-1 1 0 0 0,1 0 0 0 0,-1 0 0 0 0,0 0 0 0 0,0 0-1 0 0,0 0 1 0 0,0 0 0 0 0,-1 0 0 0 0,1 0 0 0 0,-1 0 0 0 0,0 1 0 0 0,0-1-1 0 0,-4-4 1 0 0,4 5 58 0 0,0 0 0 0 0,-1 1-1 0 0,1-1 1 0 0,0 1-1 0 0,-1 0 1 0 0,1 0 0 0 0,-1 0-1 0 0,-5-2 1 0 0,-17 0-1796 0 0,3 0 1560 0 0,-1-1-1 0 0,-22-7 1 0 0,21 5 578 0 0,-39-5 0 0 0,29 10-403 0 0,-1 1-1 0 0,1 1 1 0 0,-1 2 0 0 0,-49 11 0 0 0,20-6-334 0 0,-98 2 1 0 0,77-6 31 0 0,-348 23 1292 0 0,-54-23-773 0 0,94-35 55 0 0,371 29-575 0 0,-569-9 1004 0 0,350 14-718 0 0,-264 30 374 0 0,383-21-619 0 0,94-10-75 0 0,-596 51 379 0 0,418-36-306 0 0,-327 11 220 0 0,458-29-516 0 0,-75 10-1 0 0,111-4-55 0 0,0 2 1 0 0,0 1-1 0 0,-62 23 0 0 0,40-7-1059 0 0,-2 3-58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1:22.864"/>
    </inkml:context>
    <inkml:brush xml:id="br0">
      <inkml:brushProperty name="width" value="0.1" units="cm"/>
      <inkml:brushProperty name="height" value="0.1" units="cm"/>
      <inkml:brushProperty name="color" value="#E71224"/>
    </inkml:brush>
  </inkml:definitions>
  <inkml:trace contextRef="#ctx0" brushRef="#br0">11721 1717 2303 0 0,'-5'1'5271'0'0,"5"-2"-5192"0"0,1-10 1282 0 0,0-6-461 0 0,-2 17-825 0 0,1-1-1 0 0,-1 0 1 0 0,1 0-1 0 0,-1 0 1 0 0,1 0-1 0 0,-1 0 1 0 0,1 0-1 0 0,-1 1 1 0 0,0-1-1 0 0,0 0 1 0 0,1 0-1 0 0,-1 1 1 0 0,0-1-1 0 0,0 0 1 0 0,0 1-1 0 0,0-1 1 0 0,0 1-1 0 0,1 0 1 0 0,-1-1 0 0 0,0 1-1 0 0,0 0 1 0 0,0-1-1 0 0,0 1 1 0 0,0 0-1 0 0,0 0 1 0 0,-1 0-1 0 0,1 0 1 0 0,0 0-1 0 0,0 0 1 0 0,0 0-1 0 0,0 0 1 0 0,0 0-1 0 0,0 0 1 0 0,0 1-1 0 0,0-1 1 0 0,0 0-1 0 0,0 1 1 0 0,0-1 0 0 0,1 1-1 0 0,-3 0 1 0 0,-4 4-153 0 0,-1 0 0 0 0,1 1 1 0 0,0-1-1 0 0,-7 9 0 0 0,-9 7 240 0 0,7-11-238 0 0,-30 20 1387 0 0,42-27-1406 0 0,1 0 1 0 0,0 1-1 0 0,-1-1 1 0 0,1 0-1 0 0,1 1 1 0 0,-1 0-1 0 0,0-1 1 0 0,1 1-1 0 0,-3 6 1 0 0,1 4-1637 0 0,3-12 1701 0 0,1-1 0 0 0,0 0 1 0 0,0 0-1 0 0,-1 1 1 0 0,1-1-1 0 0,-1 0 1 0 0,1 0-1 0 0,-1 0 1 0 0,1 0-1 0 0,-1 0 1 0 0,0 0-1 0 0,1 0 1 0 0,-1 0-1 0 0,0 0 1 0 0,0 0-1 0 0,0 0 1 0 0,0 0-1 0 0,0 0 1 0 0,0-1-1 0 0,0 1 1 0 0,0 0-1 0 0,0-1 1 0 0,0 1-1 0 0,0-1 1 0 0,-2 1-1 0 0,-19 9 331 0 0,15-6 93 0 0,-1 0-1 0 0,0-1 0 0 0,0 0 1 0 0,0 0-1 0 0,0-1 0 0 0,-1 0 1 0 0,1 0-1 0 0,-14 0 0 0 0,-78 5 3732 0 0,81-5-3434 0 0,-56-4 1299 0 0,-114-5 640 0 0,97 1-1704 0 0,-104 8-1 0 0,110 4-598 0 0,-106 10 299 0 0,70-6-241 0 0,-141-8 0 0 0,142-3-200 0 0,-158-15 200 0 0,219 10-308 0 0,-392-34 310 0 0,170 23-236 0 0,14 5 107 0 0,-368 23-23 0 0,258-19-251 0 0,134 3 140 0 0,187 3-86 0 0,-350 0 147 0 0,308 10-132 0 0,-149 2-42 0 0,-139-37 42 0 0,230 19-31 0 0,-171-4 84 0 0,-89 38-42 0 0,-38 1 135 0 0,266-22-53 0 0,-127-6 165 0 0,-44 2-244 0 0,107 8 53 0 0,89-5-123 0 0,115-3 3 0 0,-65 6 0 0 0,69-2 0 0 0,-218 35 0 0 0,164-25 64 0 0,-189 5 0 0 0,-26 4 0 0 0,-95-3 40 0 0,252-17-80 0 0,-160 1-24 0 0,-153 5 64 0 0,438-9-62 0 0,-255 1 60 0 0,271-3-57 0 0,0-1 1 0 0,0 0-1 0 0,0-1 0 0 0,0-1 1 0 0,1-1-1 0 0,-1 0 0 0 0,1-1 1 0 0,0-1-1 0 0,1 0 0 0 0,-1-1 1 0 0,-16-12-1 0 0,18 11 7 0 0,-28-12 1 0 0,30 16-7 0 0,0 0 1 0 0,0-1-1 0 0,1 0 1 0 0,0-1-1 0 0,-9-8 1 0 0,-51-39-7 0 0,3 4 0 0 0,59 40 0 0 0,-1 0 0 0 0,2-1 0 0 0,-1 0 0 0 0,2-1 0 0 0,-1 1 0 0 0,-7-21 0 0 0,9 21 0 0 0,-10-26 0 0 0,-13-52 0 0 0,24 78 0 0 0,-1-13 0 0 0,0 0 0 0 0,-2-46 0 0 0,-2-10 0 0 0,-39-447 0 0 0,46 493 0 0 0,1 0 0 0 0,1-1 0 0 0,2 1 0 0 0,2-1 0 0 0,15-65 0 0 0,-11 75-11 0 0,0 1 1 0 0,1 1-1 0 0,2 0 0 0 0,0 0 1 0 0,21-29-1 0 0,-25 43 3 0 0,0 1-1 0 0,1 0 1 0 0,0 1 0 0 0,0 0-1 0 0,17-12 1 0 0,51-23-63 0 0,-50 28 64 0 0,1 2-5 0 0,0 1 0 0 0,1 2-1 0 0,0 0 1 0 0,30-4 0 0 0,-33 7 9 0 0,-2-1 3 0 0,44-18 0 0 0,-44 14 0 0 0,40-10 0 0 0,2 3 0 0 0,-27 7 0 0 0,1 2 0 0 0,68-8 0 0 0,25 2 0 0 0,-59 6 0 0 0,52-4-32 0 0,181 2 0 0 0,-151 22 15 0 0,-71-4-6 0 0,139-5-1 0 0,-106-12 24 0 0,-7-1 0 0 0,118 5 0 0 0,-34 7 0 0 0,95 6 0 0 0,-174 9 0 0 0,56 5 0 0 0,-62-12 0 0 0,48 3 0 0 0,-76-9 0 0 0,382 9 0 0 0,-429-13 0 0 0,7-1 0 0 0,204-17 0 0 0,53 15 0 0 0,-170 11 0 0 0,62 1 0 0 0,272 17 0 0 0,-113 6 0 0 0,-14 15 0 0 0,-298-41 0 0 0,37-1 0 0 0,17 1 0 0 0,290 34 0 0 0,-178-34 0 0 0,-14-1 0 0 0,-53 0 0 0 0,152-17 0 0 0,-225 12 0 0 0,104 11 0 0 0,-93-4 0 0 0,63 1 0 0 0,261-9 108 0 0,-143-3-176 0 0,-187 1 460 0 0,115-20 0 0 0,-139 17 621 0 0,211-17-1842 0 0,-6 0-107 0 0,-155 6 1545 0 0,42-6 482 0 0,563-54-2791 0 0,-658 72 1700 0 0,62-9 0 0 0,129-1 0 0 0,-50 9 0 0 0,-78 5 0 0 0,63 2 0 0 0,9 16 0 0 0,1-1 0 0 0,70-2 0 0 0,-221-12 0 0 0,-1 2 0 0 0,1 0 0 0 0,-1 2 0 0 0,0 0 0 0 0,-1 2 0 0 0,42 17 0 0 0,-57-19 0 0 0,0 0 0 0 0,0 1 0 0 0,0 0 0 0 0,0 1 0 0 0,-1 0 0 0 0,0 0 0 0 0,-1 1 0 0 0,0 0 0 0 0,0 0 0 0 0,0 1 0 0 0,-1 0 0 0 0,0 0 0 0 0,-1 0 0 0 0,0 1 0 0 0,-1 0 0 0 0,6 18 0 0 0,21 59-21 0 0,-5 1-1 0 0,25 153 1 0 0,-45-199 21 0 0,-3 0 0 0 0,-1 0 0 0 0,-5 65 0 0 0,0-83 0 0 0,0-1 0 0 0,-2 1 0 0 0,-1-1 0 0 0,0 0 0 0 0,-2-1 0 0 0,0 1 0 0 0,-22 37 0 0 0,-1-7 0 0 0,-74 141 0 0 0,-44 103 0 0 0,111-237 21 0 0,-3-1 1 0 0,-89 98-1 0 0,118-146-400 0 0,0-1-1 0 0,0 0 1 0 0,-1 0-1 0 0,0-2 0 0 0,-1 1 1 0 0,0-2-1 0 0,0 0 1 0 0,-1 0-1 0 0,0-1 1 0 0,-16 3-1 0 0,20-6-1821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8:43.864"/>
    </inkml:context>
    <inkml:brush xml:id="br0">
      <inkml:brushProperty name="width" value="0.1" units="cm"/>
      <inkml:brushProperty name="height" value="0.1" units="cm"/>
      <inkml:brushProperty name="color" value="#66CC00"/>
    </inkml:brush>
  </inkml:definitions>
  <inkml:trace contextRef="#ctx0" brushRef="#br0">1612 647 10911 0 0,'-28'-143'1564'0'0,"25"122"-1387"0"0,2 1 0 0 0,0-1 0 0 0,2 1 0 0 0,0 0 0 0 0,4-25 0 0 0,-4 43-206 0 0,-1 0 0 0 0,0 0 0 0 0,0 1 0 0 0,0-1 0 0 0,0 0 1 0 0,0 0-1 0 0,0 0 0 0 0,0 1 0 0 0,0-1 0 0 0,-1 0 1 0 0,1 1-1 0 0,-1-1 0 0 0,0 0 0 0 0,1 1 0 0 0,-1-1 0 0 0,0 0 1 0 0,0 1-1 0 0,0-1 0 0 0,0 1 0 0 0,-2-2 0 0 0,0 0 6 0 0,0 0 0 0 0,0 0 1 0 0,0 1-1 0 0,-1 0 0 0 0,0-1 0 0 0,1 1 0 0 0,-1 0 0 0 0,-5-1 0 0 0,-7-3 44 0 0,1 2-1 0 0,-1 0 1 0 0,-23-2-1 0 0,-10 1 111 0 0,0 2-1 0 0,0 2 1 0 0,0 3-1 0 0,-66 10 1 0 0,36 2 153 0 0,-145 46 1 0 0,163-40-250 0 0,-198 69 66 0 0,178-57-96 0 0,-88 49 0 0 0,-84 70-5 0 0,237-137 10 0 0,16-14-9 0 0,0 0-1 0 0,0 0 1 0 0,0 1-1 0 0,0-1 1 0 0,0 0-1 0 0,0 0 0 0 0,0 0 1 0 0,0 0-1 0 0,0 1 1 0 0,0-1-1 0 0,0 0 1 0 0,0 0-1 0 0,0 0 1 0 0,0 0-1 0 0,0 1 1 0 0,0-1-1 0 0,0 0 1 0 0,0 0-1 0 0,0 0 0 0 0,0 0 1 0 0,0 1-1 0 0,0-1 1 0 0,0 0-1 0 0,0 0 1 0 0,0 0-1 0 0,1 0 1 0 0,-1 0-1 0 0,0 1 1 0 0,0-1-1 0 0,0 0 0 0 0,0 0 1 0 0,0 0-1 0 0,0 0 1 0 0,0 0-1 0 0,1 0 1 0 0,-1 0-1 0 0,0 1 1 0 0,0-1-1 0 0,0 0 1 0 0,0 0-1 0 0,1 0 1 0 0,-1 0-1 0 0,0 0 0 0 0,0 0 1 0 0,0 0-1 0 0,0 0 1 0 0,1 0-1 0 0,3 0 5 0 0,0 0-1 0 0,-1 0 1 0 0,1 0 0 0 0,0 0-1 0 0,0-1 1 0 0,6-1-1 0 0,322-89 544 0 0,-307 83-528 0 0,397-107 142 0 0,-124 35-102 0 0,-46 16-47 0 0,125-38-16 0 0,-319 83-9 0 0,223-65-192 0 0,-257 78 153 0 0,71-19-148 0 0,-84 21 156 0 0,0 0 0 0 0,0 0-1 0 0,-1-2 1 0 0,1 1 0 0 0,-1-1-1 0 0,10-8 1 0 0,-19 14 42 0 0,-1-1 1 0 0,0 1 0 0 0,0 0-1 0 0,1 0 1 0 0,-1 0-1 0 0,0 0 1 0 0,1-1-1 0 0,-1 1 1 0 0,0 0-1 0 0,0 0 1 0 0,1-1-1 0 0,-1 1 1 0 0,0 0-1 0 0,0-1 1 0 0,0 1-1 0 0,0 0 1 0 0,1 0-1 0 0,-1-1 1 0 0,0 1-1 0 0,0 0 1 0 0,0-1-1 0 0,0 1 1 0 0,0 0-1 0 0,0-1 1 0 0,0 1 0 0 0,0 0-1 0 0,0-1 1 0 0,0 0-1 0 0,-9-1-3 0 0,-22 4 7 0 0,27-1-3 0 0,-171 27 22 0 0,2 8-1 0 0,-188 66 0 0 0,130-36-24 0 0,-92 32 20 0 0,258-75 21 0 0,-188 66 70 0 0,134-53 148 0 0,1 6 0 0 0,-116 59 0 0 0,224-97-239 0 0,1 2-1 0 0,-1-1 1 0 0,1 1-1 0 0,0 0 0 0 0,-15 15 1 0 0,24-21-16 0 0,-1 0 0 0 0,1 1 0 0 0,-1-1 0 0 0,1 0 0 0 0,0 1 0 0 0,-1-1 0 0 0,1 0 0 0 0,0 1 0 0 0,-1-1 0 0 0,1 1 0 0 0,0-1 0 0 0,-1 0 0 0 0,1 1 0 0 0,0-1 0 0 0,0 1 0 0 0,0-1 0 0 0,-1 1 0 0 0,1-1 0 0 0,0 1 0 0 0,0-1 0 0 0,0 1 0 0 0,0 0 0 0 0,0-1 0 0 0,0 1 0 0 0,0-1 0 0 0,0 1 0 0 0,0-1 0 0 0,0 1 0 0 0,0-1 0 0 0,0 1 0 0 0,1-1 0 0 0,-1 1 0 0 0,0-1 0 0 0,0 1 0 0 0,0-1 0 0 0,1 1 0 0 0,-1-1 0 0 0,0 0 1 0 0,1 1-1 0 0,-1-1 0 0 0,0 1 0 0 0,1-1 0 0 0,-1 0 0 0 0,0 1 0 0 0,1-1 0 0 0,-1 0 0 0 0,1 1 0 0 0,-1-1 0 0 0,1 0 0 0 0,-1 0 0 0 0,1 1 0 0 0,-1-1 0 0 0,1 0 0 0 0,-1 0 0 0 0,1 0 0 0 0,-1 0 0 0 0,1 0 0 0 0,0 0 0 0 0,3 1-5 0 0,0 0 0 0 0,0 0 0 0 0,0-1 0 0 0,0 0 0 0 0,0 0 0 0 0,4 0 0 0 0,23-6-96 0 0,-1-1 0 0 0,37-15 0 0 0,-6 3 56 0 0,763-243-31 0 0,-528 165 75 0 0,9-3 0 0 0,-29 1 0 0 0,-271 96 0 0 0,-5 1 0 0 0,-13 0 0 0 0,-21 2 0 0 0,-51 17-17 0 0,2 3 1 0 0,-109 42-1 0 0,-9 2-5 0 0,83-32 22 0 0,-210 65 0 0 0,-132 57 0 0 0,428-143 28 0 0,1 1 0 0 0,0 2-1 0 0,0 2 1 0 0,-30 20 0 0 0,59-35-21 0 0,0 1-1 0 0,0-1 1 0 0,1 0 0 0 0,-1 1-1 0 0,1-1 1 0 0,-1 1 0 0 0,1-1-1 0 0,0 1 1 0 0,-2 3 0 0 0,3-5-6 0 0,0 1 0 0 0,-1-1-1 0 0,1 0 1 0 0,0 0 0 0 0,0 0 0 0 0,0 0 0 0 0,0 1 0 0 0,0-1 0 0 0,0 0 0 0 0,0 0 0 0 0,0 0 0 0 0,0 0 0 0 0,0 1 0 0 0,0-1 0 0 0,0 0 0 0 0,0 0 0 0 0,0 0 0 0 0,1 1 0 0 0,-1-1 0 0 0,0 0 0 0 0,0 0 0 0 0,0 0 0 0 0,0 0 0 0 0,0 0-1 0 0,0 1 1 0 0,0-1 0 0 0,0 0 0 0 0,0 0 0 0 0,1 0 0 0 0,-1 0 0 0 0,0 0 0 0 0,0 0 0 0 0,0 1 0 0 0,0-1 0 0 0,1 0 0 0 0,-1 0 0 0 0,14 0 14 0 0,64-18 43 0 0,-1-4 0 0 0,82-34 0 0 0,-81 27-29 0 0,284-120 35 0 0,-51 29-1 0 0,-15 6-9 0 0,129-50 4 0 0,-320 126-52 0 0,-33 13-420 0 0,-209 75 28 0 0,39-14 320 0 0,-417 170-52 0 0,237-97 117 0 0,55-24 17 0 0,-321 136 329 0 0,325-122-126 0 0,202-93-110 0 0,22-11 58 0 0,32-16 135 0 0,-30 17-267 0 0,333-174 672 0 0,-82 45-616 0 0,28-8-32 0 0,-233 119-230 0 0,1 2 0 0 0,1 2-1 0 0,87-15 1 0 0,-82 24-201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30.634"/>
    </inkml:context>
    <inkml:brush xml:id="br0">
      <inkml:brushProperty name="width" value="0.1" units="cm"/>
      <inkml:brushProperty name="height" value="0.1" units="cm"/>
      <inkml:brushProperty name="color" value="#66CC00"/>
    </inkml:brush>
  </inkml:definitions>
  <inkml:trace contextRef="#ctx0" brushRef="#br0">1 82 1927 0 0,'53'-4'1986'0'0,"-39"2"-1690"0"0,0 1 1 0 0,0 0-1 0 0,21 2 0 0 0,27 5 215 0 0,0-3 1 0 0,0-2-1 0 0,121-15 0 0 0,-120 8-250 0 0,102 3 0 0 0,-105 4-141 0 0,79 3 269 0 0,-62-1-169 0 0,100-8 1 0 0,-72-8 41 0 0,34-3 36 0 0,-81 15-117 0 0,79 8 0 0 0,-26 0 65 0 0,-56-7-130 0 0,0-3-1 0 0,0-1 0 0 0,60-15 1 0 0,-76 11-41 0 0,0 2 0 0 0,0 2 0 0 0,0 1 0 0 0,1 2 0 0 0,61 6 0 0 0,79 8 247 0 0,-176-12-313 0 0,33-1 82 0 0,52-7 1 0 0,16-1 34 0 0,-91 8-115 0 0,7 0 74 0 0,31 4 1 0 0,-11-8 484 0 0,-25 32-106 0 0,-11-24-453 0 0,0 0 0 0 0,0-1 0 0 0,0 1 0 0 0,0-1 0 0 0,1 0 0 0 0,-1-1 0 0 0,1 1 0 0 0,0-1-1 0 0,11 3 1 0 0,-4-2 10 0 0,0-1 0 0 0,0 0 0 0 0,23 0-1 0 0,-36-2-15 0 0,1 0 0 0 0,0 0 0 0 0,0 0 0 0 0,0-1 0 0 0,-1 1 0 0 0,1 0 0 0 0,0 0 0 0 0,0 0 0 0 0,0-1 0 0 0,-1 1 0 0 0,1 0 0 0 0,0-1 0 0 0,-1 1 0 0 0,1-1 0 0 0,0 1 0 0 0,-1-1 0 0 0,1 1 0 0 0,0-1 1 0 0,-1 1-1 0 0,1-1 0 0 0,0-1 0 0 0,15-11 322 0 0,-15 13-321 0 0,0 0 0 0 0,-1-1 1 0 0,1 1-1 0 0,-1 0 1 0 0,1 0-1 0 0,-1 0 0 0 0,1 0 1 0 0,-1 0-1 0 0,1 0 1 0 0,0 0-1 0 0,-1 0 0 0 0,1 0 1 0 0,-1 0-1 0 0,1 0 1 0 0,-1 0-1 0 0,1 0 0 0 0,-1 1 1 0 0,1-1-1 0 0,0 0 1 0 0,-1 0-1 0 0,1 0 0 0 0,-1 1 1 0 0,1-1-1 0 0,-1 0 1 0 0,0 1-1 0 0,1-1 0 0 0,-1 1 1 0 0,1-1-1 0 0,-1 0 1 0 0,0 1-1 0 0,1-1 0 0 0,-1 1 1 0 0,0-1-1 0 0,1 1 1 0 0,-1-1-1 0 0,0 1 0 0 0,0-1 1 0 0,1 1-1 0 0,-1-1 1 0 0,0 2-1 0 0,7 24-3399 0 0,-5-13-1322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34.155"/>
    </inkml:context>
    <inkml:brush xml:id="br0">
      <inkml:brushProperty name="width" value="0.1" units="cm"/>
      <inkml:brushProperty name="height" value="0.1" units="cm"/>
      <inkml:brushProperty name="color" value="#66CC00"/>
    </inkml:brush>
  </inkml:definitions>
  <inkml:trace contextRef="#ctx0" brushRef="#br0">1 8 1375 0 0,'9'-4'115'0'0,"-9"4"-59"0"0,1 0-1 0 0,-1-1 1 0 0,0 1 0 0 0,1 0-1 0 0,-1-1 1 0 0,1 1 0 0 0,-1 0-1 0 0,1 0 1 0 0,-1-1 0 0 0,1 1-1 0 0,-1 0 1 0 0,1 0 0 0 0,-1 0-1 0 0,1 0 1 0 0,0 0 0 0 0,-1 0-1 0 0,1 0 1 0 0,-1 0 0 0 0,1 0-1 0 0,-1 0 1 0 0,1 0 0 0 0,-1 0-1 0 0,1 0 1 0 0,-1 0 0 0 0,1 1-1 0 0,-1-1 1 0 0,2 0 0 0 0,0 1 91 0 0,1-1 1 0 0,0 0 0 0 0,0 1-1 0 0,0-1 1 0 0,0 0 0 0 0,0-1-1 0 0,5 0 1 0 0,4 0 39 0 0,30 1 338 0 0,-1 3 0 0 0,72 12-1 0 0,40 10 601 0 0,-90-17-986 0 0,8 1 123 0 0,0-3 0 0 0,143-6 0 0 0,-109-4 74 0 0,121 12 1 0 0,-209-7-318 0 0,149 1 47 0 0,213-24 0 0 0,-319 17-60 0 0,195-1 123 0 0,-47 3-122 0 0,188-26 361 0 0,-391 28-362 0 0,344 1 135 0 0,-300 2-136 0 0,84 7-5 0 0,203 38 0 0 0,-259-36 22 0 0,105 3 0 0 0,-24-4-2 0 0,12 2-20 0 0,24 2 0 0 0,104 7 11 0 0,-138-13 103 0 0,-75-6 23 0 0,31-5 54 0 0,-29-1 23 0 0,-83 4-275 0 0,-1 0 1 0 0,1 0-1 0 0,-1 1 0 0 0,0-1 0 0 0,1 1 1 0 0,-1 0-1 0 0,0 0 0 0 0,1 0 0 0 0,-1 0 1 0 0,3 2-1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41.588"/>
    </inkml:context>
    <inkml:brush xml:id="br0">
      <inkml:brushProperty name="width" value="0.1" units="cm"/>
      <inkml:brushProperty name="height" value="0.1" units="cm"/>
      <inkml:brushProperty name="color" value="#66CC00"/>
    </inkml:brush>
  </inkml:definitions>
  <inkml:trace contextRef="#ctx0" brushRef="#br0">1 1 2527 0 0,'5'1'170'0'0,"1"0"0"0"0,-1 1-1 0 0,0-1 1 0 0,0 1 0 0 0,0 1-1 0 0,0-1 1 0 0,0 1 0 0 0,-1-1-1 0 0,7 6 1 0 0,8 3 53 0 0,34 22 375 0 0,-38-23-311 0 0,-1-1 0 0 0,2-1 0 0 0,-1 0 0 0 0,24 8-1 0 0,22 0 431 0 0,0-2 0 0 0,117 10 0 0 0,-117-17-549 0 0,-31-3-23 0 0,56 1-1 0 0,-27-5-13 0 0,36-2 56 0 0,256-4 22 0 0,-200 8-133 0 0,-19-4 12 0 0,75 1 69 0 0,-119 4-99 0 0,336-1 76 0 0,56 6 2 0 0,-251-5-72 0 0,-91-8-52 0 0,2-1 110 0 0,18 13-50 0 0,-50-1-28 0 0,0-5-1 0 0,130-14 0 0 0,-171 4 46 0 0,-1 2 0 0 0,103 5 0 0 0,-83 7 0 0 0,1-4 1 0 0,-1-4-1 0 0,138-21 0 0 0,-176 18-87 0 0,0 2 0 0 0,49 3 0 0 0,-79 1 3 0 0,-6 0 11 0 0,93 3 27 0 0,-88-2-47 0 0,0 1-1 0 0,-1 1 1 0 0,1 0 0 0 0,18 7-1 0 0,-31-8-527 0 0,1 0 0 0 0,-1 0 0 0 0,0 0-1 0 0,0 0 1 0 0,6 5 0 0 0,3 5-2971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45.081"/>
    </inkml:context>
    <inkml:brush xml:id="br0">
      <inkml:brushProperty name="width" value="0.1" units="cm"/>
      <inkml:brushProperty name="height" value="0.1" units="cm"/>
      <inkml:brushProperty name="color" value="#66CC00"/>
    </inkml:brush>
  </inkml:definitions>
  <inkml:trace contextRef="#ctx0" brushRef="#br0">1 31 2959 0 0,'2'-2'14'0'0,"1"-1"47"0"0,1-1 1 0 0,0 1 0 0 0,-1-1 0 0 0,1 1 0 0 0,7-4 0 0 0,-8 6-14 0 0,-1 0-1 0 0,1 1 0 0 0,0-1 1 0 0,-1 0-1 0 0,1 1 0 0 0,0 0 1 0 0,0 0-1 0 0,-1-1 0 0 0,1 2 0 0 0,0-1 1 0 0,0 0-1 0 0,3 1 0 0 0,145 20 2655 0 0,178 56-1233 0 0,-273-65-1367 0 0,0-3-1 0 0,93 3 1 0 0,-80-7 6 0 0,-47-4-81 0 0,740 41 802 0 0,-159-25-525 0 0,-277-22-186 0 0,-67-1-54 0 0,37-16-39 0 0,-193 10 102 0 0,132 2 1 0 0,-166 16-123 0 0,75 14 0 0 0,-60-6-1405 0 0,-53-10-1800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00.489"/>
    </inkml:context>
    <inkml:brush xml:id="br0">
      <inkml:brushProperty name="width" value="0.1" units="cm"/>
      <inkml:brushProperty name="height" value="0.1" units="cm"/>
      <inkml:brushProperty name="color" value="#F4F91B"/>
    </inkml:brush>
  </inkml:definitions>
  <inkml:trace contextRef="#ctx0" brushRef="#br0">1 72 919 0 0,'13'-7'735'0'0,"-11"6"-399"0"0,1-1 1 0 0,0 1 0 0 0,0-1-1 0 0,0 1 1 0 0,-1 0-1 0 0,1 0 1 0 0,0 0-1 0 0,0 1 1 0 0,5-1-1 0 0,5 0-176 0 0,0 1-1 0 0,0 1 1 0 0,0 0-1 0 0,19 5 1 0 0,-15-3 157 0 0,0-1-1 0 0,17 1 1 0 0,160 6 1260 0 0,1 1-1290 0 0,-131-14-41 0 0,-1-2 0 0 0,92-20 0 0 0,-108 17-46 0 0,-6 1-49 0 0,0 2 1 0 0,0 2 0 0 0,1 2 0 0 0,-1 1 0 0 0,1 2 0 0 0,43 7-1 0 0,36 4-151 0 0,-64-8 0 0 0,219 3 66 0 0,-120-5-68 0 0,-59 1 7 0 0,256-5 54 0 0,150-3 389 0 0,-454 4-435 0 0,-1-3-1 0 0,85-16 1 0 0,-73 10 0 0 0,65-4 0 0 0,-41 11-13 0 0,113 11 0 0 0,-44-1 0 0 0,-80-6 0 0 0,77-2 0 0 0,-128 2 0 0 0,296 22 0 0 0,-131-11-780 0 0,-20-1-1488 0 0,-139-8-1260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46.776"/>
    </inkml:context>
    <inkml:brush xml:id="br0">
      <inkml:brushProperty name="width" value="0.1" units="cm"/>
      <inkml:brushProperty name="height" value="0.1" units="cm"/>
      <inkml:brushProperty name="color" value="#66CC00"/>
    </inkml:brush>
  </inkml:definitions>
  <inkml:trace contextRef="#ctx0" brushRef="#br0">1 67 3423 0 0,'10'1'51'0'0,"1"-1"0"0"0,0 1-1 0 0,-1-2 1 0 0,1 1-1 0 0,0-2 1 0 0,-1 1-1 0 0,12-4 1 0 0,11-1 208 0 0,91-17 692 0 0,-74 12-518 0 0,85-8-1 0 0,-118 19-432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47.779"/>
    </inkml:context>
    <inkml:brush xml:id="br0">
      <inkml:brushProperty name="width" value="0.1" units="cm"/>
      <inkml:brushProperty name="height" value="0.1" units="cm"/>
      <inkml:brushProperty name="color" value="#66CC00"/>
    </inkml:brush>
  </inkml:definitions>
  <inkml:trace contextRef="#ctx0" brushRef="#br0">20 229 919 0 0,'-7'-6'-135'0'0,"7"5"216"0"0,-1 1 0 0 0,0-1 1 0 0,0 0-1 0 0,0 1 1 0 0,0-1-1 0 0,0 0 1 0 0,1 0-1 0 0,-1 0 1 0 0,0 0-1 0 0,1 0 0 0 0,-1 0 1 0 0,1 1-1 0 0,-1-2 1 0 0,1 1-1 0 0,-1 0 1 0 0,1 0-1 0 0,0 0 1 0 0,-1 0-1 0 0,1 0 1 0 0,0 0-1 0 0,0 0 0 0 0,0 0 1 0 0,0 0-1 0 0,0 0 1 0 0,0-1-1 0 0,0 1 1 0 0,0 0-1 0 0,1 0 1 0 0,-1 0-1 0 0,0 0 0 0 0,1 0 1 0 0,-1 0-1 0 0,1-1 1 0 0,1-4-36 0 0,0 1 0 0 0,0 0-1 0 0,1 0 1 0 0,-1 0 0 0 0,1 1 0 0 0,0-1 0 0 0,1 1 0 0 0,-1-1 0 0 0,1 1 0 0 0,0 0 0 0 0,0 0 0 0 0,0 1 0 0 0,0-1-1 0 0,7-3 1 0 0,-4 3-38 0 0,0 0 1 0 0,1 0-1 0 0,-1 1 0 0 0,1 0 0 0 0,-1 0 0 0 0,1 1 0 0 0,0 0 0 0 0,0 1 0 0 0,9-1 0 0 0,89-1 1721 0 0,14-2-734 0 0,409-46 558 0 0,-413 38-1422 0 0,64-4-77 0 0,-147 16-32 0 0,0 1 0 0 0,-1 2 0 0 0,50 9-1 0 0,-48-4-208 0 0,0 1 0 0 0,54 22 0 0 0,-66-21-132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51.802"/>
    </inkml:context>
    <inkml:brush xml:id="br0">
      <inkml:brushProperty name="width" value="0.1" units="cm"/>
      <inkml:brushProperty name="height" value="0.1" units="cm"/>
      <inkml:brushProperty name="color" value="#66CC00"/>
    </inkml:brush>
  </inkml:definitions>
  <inkml:trace contextRef="#ctx0" brushRef="#br0">1 131 1375 0 0,'4'-6'222'0'0,"0"2"-1"0"0,0-1 0 0 0,1 0 0 0 0,10-7 1 0 0,-9 8 280 0 0,0-1 0 0 0,-1 0 0 0 0,0-1 1 0 0,7-7-1 0 0,-10 11-327 0 0,0 0 1 0 0,0-1 0 0 0,1 1-1 0 0,-1 0 1 0 0,0 0-1 0 0,1 0 1 0 0,0 1 0 0 0,-1-1-1 0 0,1 1 1 0 0,0-1-1 0 0,0 1 1 0 0,0 0 0 0 0,0 0-1 0 0,0 0 1 0 0,0 1 0 0 0,0-1-1 0 0,3 1 1 0 0,9-2 173 0 0,0 2 1 0 0,21 2 0 0 0,-4-1-130 0 0,110-7 86 0 0,146-25-1 0 0,-220 28-670 0 0,-49 3 119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53.364"/>
    </inkml:context>
    <inkml:brush xml:id="br0">
      <inkml:brushProperty name="width" value="0.1" units="cm"/>
      <inkml:brushProperty name="height" value="0.1" units="cm"/>
      <inkml:brushProperty name="color" value="#66CC00"/>
    </inkml:brush>
  </inkml:definitions>
  <inkml:trace contextRef="#ctx0" brushRef="#br0">33 1 1375 0 0,'-10'0'-285'0'0,"8"0"707"0"0,1-1 0 0 0,-1 1 1 0 0,0 0-1 0 0,0 0 0 0 0,0 0 1 0 0,0 1-1 0 0,1-1 0 0 0,-1 0 1 0 0,0 1-1 0 0,-3 0 0 0 0,5 0-383 0 0,0 0 0 0 0,0 0-1 0 0,1-1 1 0 0,-1 1-1 0 0,0 0 1 0 0,0 0-1 0 0,0-1 1 0 0,1 1 0 0 0,-1 0-1 0 0,0-1 1 0 0,0 1-1 0 0,1 0 1 0 0,-1-1 0 0 0,1 1-1 0 0,-1 0 1 0 0,1-1-1 0 0,-1 1 1 0 0,1-1-1 0 0,-1 1 1 0 0,1 0 0 0 0,13 13 206 0 0,-2-5-137 0 0,1-1 0 0 0,0 0 0 0 0,0-1 0 0 0,1 0-1 0 0,0-1 1 0 0,0-1 0 0 0,0 0 0 0 0,24 4 0 0 0,8 4 189 0 0,-9-3 81 0 0,59 7 0 0 0,-10-2-46 0 0,15 5-22 0 0,107 8-1 0 0,-149-24-228 0 0,0-2-1 0 0,0-3 0 0 0,76-12 0 0 0,-58 6-40 0 0,0 3-1 0 0,129 10 0 0 0,-127-1-35 0 0,0-3-1 0 0,111-13 0 0 0,-181 10 1 0 0,90-13 30 0 0,168-3 0 0 0,152 37-34 0 0,4 1 0 0 0,-200-34 66 0 0,-195 10-44 0 0,52-5 66 0 0,0 3 0 0 0,0 4 0 0 0,112 12 0 0 0,-92-3 69 0 0,1-3-1 0 0,192-18 1 0 0,-264 10-165 0 0,-1 2 1 0 0,0 2 0 0 0,1 0 0 0 0,-1 2 0 0 0,0 1 0 0 0,0 1-1 0 0,38 12 1 0 0,-42-8-365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57.276"/>
    </inkml:context>
    <inkml:brush xml:id="br0">
      <inkml:brushProperty name="width" value="0.1" units="cm"/>
      <inkml:brushProperty name="height" value="0.1" units="cm"/>
      <inkml:brushProperty name="color" value="#66CC00"/>
    </inkml:brush>
  </inkml:definitions>
  <inkml:trace contextRef="#ctx0" brushRef="#br0">0 156 3367 0 0,'3'0'80'0'0,"-1"1"0"0"0,1-1 0 0 0,-1-1 0 0 0,1 1 0 0 0,-1 0-1 0 0,1-1 1 0 0,-1 1 0 0 0,1-1 0 0 0,2-1 0 0 0,7-1 465 0 0,130-14 1586 0 0,-83 13-2086 0 0,13-1 81 0 0,102 5 0 0 0,-21 9 404 0 0,204-15 0 0 0,-272 2-231 0 0,127 9 0 0 0,-112 4-208 0 0,0-4 1 0 0,159-13-1 0 0,-121-3 11 0 0,163 10-1 0 0,199 0-48 0 0,-382 5 6 0 0,112 1 140 0 0,-163-7-12 0 0,95-14 0 0 0,109-6 192 0 0,-195 20-277 0 0,0-3-1 0 0,105-21 0 0 0,-138 16-74 0 0,0 2 1 0 0,1 2-1 0 0,0 2 1 0 0,0 2-1 0 0,0 2 1 0 0,81 9-1 0 0,-4 7 0 0 0,167 0-1 0 0,-33 0 4 0 0,1 1 15 0 0,-44-29 118 0 0,-35 0-27 0 0,-130 13-109 0 0,74 12 1 0 0,-10-1-9 0 0,-6-8-19 0 0,184-14 0 0 0,50 2 128 0 0,-267 8-128 0 0,1-3 0 0 0,-1-3 0 0 0,75-17 0 0 0,-111 17 35 0 0,1 2 0 0 0,68 1 0 0 0,75 15 48 0 0,-110-6-79 0 0,-7-5 6 0 0,1-2 0 0 0,119-19 0 0 0,36-2 35 0 0,-42 23-18 0 0,-98 2-14 0 0,129-12 0 0 0,-161 3-4 0 0,0 1 1 0 0,1 3-1 0 0,-1 2 0 0 0,1 2 0 0 0,-1 2 0 0 0,88 19 0 0 0,-81-11-9 0 0,-1-3 0 0 0,80 5 0 0 0,22-14 0 0 0,-94-1 0 0 0,118 11 0 0 0,-77 3 22 0 0,1-5-1 0 0,168-8 0 0 0,-208 0 5 0 0,0 3 0 0 0,65 12 0 0 0,-70-8-40 0 0,-30-3 19 0 0,76 9 24 0 0,146-1 1 0 0,-186-14 50 0 0,-1 3 0 0 0,1 2 0 0 0,120 23 0 0 0,-146-18-106 0 0,61 17 189 0 0,-85-20-368 0 0,0 0 0 0 0,-1 1 0 0 0,0 0 0 0 0,25 17 0 0 0,-16-8-2608 0 0,2-1-910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58.468"/>
    </inkml:context>
    <inkml:brush xml:id="br0">
      <inkml:brushProperty name="width" value="0.1" units="cm"/>
      <inkml:brushProperty name="height" value="0.1" units="cm"/>
      <inkml:brushProperty name="color" value="#66CC00"/>
    </inkml:brush>
  </inkml:definitions>
  <inkml:trace contextRef="#ctx0" brushRef="#br0">0 8 3767 0 0,'11'0'80'0'0,"9"0"16"0"0,-1 0 8 0 0,-3 0 8 0 0,-5 0-112 0 0,0 0 0 0 0,4 2 0 0 0,10-2 0 0 0,17-2 216 0 0,12 0 16 0 0,4 2 8 0 0,-3-2 0 0 0,-7 1-160 0 0,-8 1-80 0 0,-5-2 80 0 0,-6 5-80 0 0,-2 1 0 0 0,-1-2-80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59.594"/>
    </inkml:context>
    <inkml:brush xml:id="br0">
      <inkml:brushProperty name="width" value="0.1" units="cm"/>
      <inkml:brushProperty name="height" value="0.1" units="cm"/>
      <inkml:brushProperty name="color" value="#66CC00"/>
    </inkml:brush>
  </inkml:definitions>
  <inkml:trace contextRef="#ctx0" brushRef="#br0">0 5 1839 0 0,'2'2'25'0'0,"-1"-1"-1"0"0,0 1 1 0 0,1-1-1 0 0,-1 0 1 0 0,1 0-1 0 0,-1 0 1 0 0,1 0-1 0 0,0 0 0 0 0,-1 0 1 0 0,1 0-1 0 0,0 0 1 0 0,0-1-1 0 0,0 1 1 0 0,0-1-1 0 0,-1 1 0 0 0,1-1 1 0 0,0 0-1 0 0,0 0 1 0 0,0 0-1 0 0,0 0 1 0 0,3 0-1 0 0,50-5 741 0 0,-43 4-484 0 0,441-14 3232 0 0,-223 15-2898 0 0,-51 2-259 0 0,192 28 0 0 0,-269-20-338 0 0,60 8-92 0 0,-133-14-142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22.532"/>
    </inkml:context>
    <inkml:brush xml:id="br0">
      <inkml:brushProperty name="width" value="0.1" units="cm"/>
      <inkml:brushProperty name="height" value="0.1" units="cm"/>
      <inkml:brushProperty name="color" value="#66CC00"/>
    </inkml:brush>
  </inkml:definitions>
  <inkml:trace contextRef="#ctx0" brushRef="#br0">1392 98 4607 0 0,'-16'-6'404'0'0,"11"5"-261"0"0,1 0 0 0 0,-1-1 0 0 0,1 0 0 0 0,-1 0 0 0 0,1 0 0 0 0,-9-7 4041 0 0,13 7-4139 0 0,-1 1-1 0 0,1-1 1 0 0,0 1-1 0 0,0-1 1 0 0,0 1-1 0 0,0-1 1 0 0,1 0-1 0 0,-1 1 1 0 0,0-1-1 0 0,1 1 1 0 0,-1-1-1 0 0,1 1 1 0 0,-1-1-1 0 0,2 0 1 0 0,-2 0-23 0 0,6-20-58 0 0,-6 21 50 0 0,0 1 0 0 0,0-1 0 0 0,0 1 0 0 0,0-1 0 0 0,0 0-1 0 0,0 1 1 0 0,0-1 0 0 0,0 1 0 0 0,0-1 0 0 0,-1 0 0 0 0,1 1 0 0 0,0-1 0 0 0,0 1 0 0 0,-1-1-1 0 0,1 1 1 0 0,0-1 0 0 0,-1 1 0 0 0,1-1 0 0 0,0 1 0 0 0,-1-1 0 0 0,1 1 0 0 0,-1 0-1 0 0,1-1 1 0 0,-1 1 0 0 0,1 0 0 0 0,-1-1 0 0 0,1 1 0 0 0,-1 0 0 0 0,0-1 0 0 0,1 1-1 0 0,-1 0 1 0 0,-8-3 439 0 0,0 1-1 0 0,0 0 0 0 0,0 1 1 0 0,0 0-1 0 0,1 1 0 0 0,-2-1 0 0 0,1 2 1 0 0,0-1-1 0 0,1 1 0 0 0,-1 1 1 0 0,0-1-1 0 0,-12 5 0 0 0,-59 20 907 0 0,35-11-838 0 0,-40 10 254 0 0,0-4 0 0 0,-1-4 0 0 0,-101 7 0 0 0,127-20-181 0 0,-87-8 0 0 0,-61-16-46 0 0,151 13-760 0 0,-75-16-4052 0 0,96 15-2824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31.299"/>
    </inkml:context>
    <inkml:brush xml:id="br0">
      <inkml:brushProperty name="width" value="0.1" units="cm"/>
      <inkml:brushProperty name="height" value="0.1" units="cm"/>
      <inkml:brushProperty name="color" value="#66CC00"/>
    </inkml:brush>
  </inkml:definitions>
  <inkml:trace contextRef="#ctx0" brushRef="#br0">2026 0 3167 0 0,'-2'5'14671'0'0,"-1"-3"-14593"0"0,0 0-1 0 0,0 0 1 0 0,0 0 0 0 0,0 0-1 0 0,0-1 1 0 0,0 1 0 0 0,0-1 0 0 0,0 0-1 0 0,-1 0 1 0 0,1 0 0 0 0,-1 0-1 0 0,1 0 1 0 0,0-1 0 0 0,-1 0-1 0 0,1 0 1 0 0,-1 0 0 0 0,-3 0 0 0 0,-47 0 369 0 0,-386 13 1615 0 0,357-6-1843 0 0,-89-3-1 0 0,-43-6 446 0 0,137 3-75 0 0,-108 15 0 0 0,-45 2 137 0 0,3-25-410 0 0,187 4-541 0 0,0-2-1 0 0,0-2 1 0 0,-61-19 0 0 0,78 17-949 0 0,-1-2-347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32.329"/>
    </inkml:context>
    <inkml:brush xml:id="br0">
      <inkml:brushProperty name="width" value="0.1" units="cm"/>
      <inkml:brushProperty name="height" value="0.1" units="cm"/>
      <inkml:brushProperty name="color" value="#66CC00"/>
    </inkml:brush>
  </inkml:definitions>
  <inkml:trace contextRef="#ctx0" brushRef="#br0">745 44 455 0 0,'-120'14'9637'0'0,"-62"-5"-6930"0"0,132-7-771 0 0,-12-2 555 0 0,-80-12 1 0 0,104 8-1789 0 0,23 2-881 0 0,1 0 1 0 0,0-1-1 0 0,-1-1 1 0 0,2 0-1 0 0,-1-1 1 0 0,0 0-1 0 0,-17-10 1 0 0,11 2-897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01.892"/>
    </inkml:context>
    <inkml:brush xml:id="br0">
      <inkml:brushProperty name="width" value="0.1" units="cm"/>
      <inkml:brushProperty name="height" value="0.1" units="cm"/>
      <inkml:brushProperty name="color" value="#F4F91B"/>
    </inkml:brush>
  </inkml:definitions>
  <inkml:trace contextRef="#ctx0" brushRef="#br0">1 26 919 0 0,'0'-1'133'0'0,"1"0"-1"0"0,-1 0 0 0 0,1 0 0 0 0,0 0 0 0 0,-1 0 0 0 0,1 0 0 0 0,0 0 0 0 0,-1 0 0 0 0,1 0 1 0 0,0 0-1 0 0,0 0 0 0 0,0 1 0 0 0,0-1 0 0 0,0 0 0 0 0,0 1 0 0 0,0-1 0 0 0,0 0 0 0 0,0 1 1 0 0,0-1-1 0 0,0 1 0 0 0,1 0 0 0 0,-1-1 0 0 0,0 1 0 0 0,0 0 0 0 0,0 0 0 0 0,1 0 0 0 0,1 0 1 0 0,43-5-278 0 0,-38 5 286 0 0,30-2 155 0 0,-1 2 0 0 0,75 9 0 0 0,-13 14 310 0 0,-61-13-553 0 0,53 7 0 0 0,122 4 25 0 0,-45-2 332 0 0,-91-14-58 0 0,108-7 0 0 0,-107-4-325 0 0,23-3 31 0 0,124 4 1 0 0,86 9 107 0 0,105-4 425 0 0,-9 2 108 0 0,-328-4-497 0 0,100 11-1 0 0,-98-6 54 0 0,-59-3-213 0 0,0 0-1 0 0,-1 2 1 0 0,1 0 0 0 0,0 1 0 0 0,22 7-1 0 0,-31-5-133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33.228"/>
    </inkml:context>
    <inkml:brush xml:id="br0">
      <inkml:brushProperty name="width" value="0.1" units="cm"/>
      <inkml:brushProperty name="height" value="0.1" units="cm"/>
      <inkml:brushProperty name="color" value="#66CC00"/>
    </inkml:brush>
  </inkml:definitions>
  <inkml:trace contextRef="#ctx0" brushRef="#br0">2777 31 7775 0 0,'-38'0'966'0'0,"-34"0"108"0"0,49-2-769 0 0,-169-18 4196 0 0,156 15-3089 0 0,-1 2 1 0 0,-65 2-1 0 0,-75 17-1610 0 0,-23 1 1521 0 0,-675 5 2309 0 0,867-22-3610 0 0,-386 3 1009 0 0,1-21-1272 0 0,289 10-933 0 0,33 5-4922 0 0,16 3-1286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3:56.995"/>
    </inkml:context>
    <inkml:brush xml:id="br0">
      <inkml:brushProperty name="width" value="0.1" units="cm"/>
      <inkml:brushProperty name="height" value="0.1" units="cm"/>
      <inkml:brushProperty name="color" value="#66CC00"/>
    </inkml:brush>
  </inkml:definitions>
  <inkml:trace contextRef="#ctx0" brushRef="#br0">3046 100 6447 0 0,'0'0'4910'0'0,"1"-6"-4569"0"0,-2-21-304 0 0,0 24-30 0 0,0 0-1 0 0,0 0 0 0 0,0 1 0 0 0,0-1 0 0 0,0 1 1 0 0,0-1-1 0 0,-1 1 0 0 0,-2-4 0 0 0,-11-8 277 0 0,12 11 66 0 0,-1 2 3 0 0,-40-18 1408 0 0,39 17-1304 0 0,-24 2 271 0 0,8-1-20 0 0,-36 4 1 0 0,53-3-472 0 0,3 1-214 0 0,0-1 0 0 0,0 1 0 0 0,0-1 0 0 0,0 0 1 0 0,1 1-1 0 0,-1-1 0 0 0,0 0 0 0 0,0 1 0 0 0,0-1 0 0 0,0 0 1 0 0,0 0-1 0 0,0 0 0 0 0,0 0 0 0 0,0 0 0 0 0,-2 0 1 0 0,-21 1 546 0 0,-35 11 55 0 0,53-10-518 0 0,-41 7 294 0 0,23-2-304 0 0,18-5-2 0 0,-1 0-13 0 0,-18 5-8 0 0,18-5-1 0 0,1 0-1 0 0,-126 24 466 0 0,-3 6 287 0 0,94-22-824 0 0,1 0 0 0 0,5-2 0 0 0,0-1 0 0 0,-38 8 626 0 0,16-8 148 0 0,52-7-702 0 0,-22 1-11 0 0,-5 4 49 0 0,-10-1 47 0 0,-1 4 12 0 0,-5 1 38 0 0,-3 0-8 0 0,-299 12 322 0 0,216-22-298 0 0,-604 24 1651 0 0,671-16-2176 0 0,1-3 0 0 0,0-3 0 0 0,-1-3 0 0 0,-114-18 0 0 0,126 8-1993 0 0,9 2-2861 0 0,-10-1-2300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3:58.116"/>
    </inkml:context>
    <inkml:brush xml:id="br0">
      <inkml:brushProperty name="width" value="0.1" units="cm"/>
      <inkml:brushProperty name="height" value="0.1" units="cm"/>
      <inkml:brushProperty name="color" value="#66CC00"/>
    </inkml:brush>
  </inkml:definitions>
  <inkml:trace contextRef="#ctx0" brushRef="#br0">1028 0 5983 0 0,'0'0'10120'0'0,"-4"3"-9538"0"0,-32 20 1052 0 0,32-21-1411 0 0,0 0-20 0 0,-13 7-65 0 0,12-7-30 0 0,1 0-4 0 0,-11 4 219 0 0,0 0 0 0 0,-25 6 1 0 0,-10-4 737 0 0,-76 2 0 0 0,6-1-358 0 0,-90 5 1030 0 0,132-9-1108 0 0,51-2-326 0 0,-50-1 0 0 0,65-3-602 0 0,-19-2 774 0 0,-34-6 1 0 0,19-5-2142 0 0,38 11-18 0 0,1-1 1 0 0,-1 0-1 0 0,-11-8 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3:58.957"/>
    </inkml:context>
    <inkml:brush xml:id="br0">
      <inkml:brushProperty name="width" value="0.1" units="cm"/>
      <inkml:brushProperty name="height" value="0.1" units="cm"/>
      <inkml:brushProperty name="color" value="#66CC00"/>
    </inkml:brush>
  </inkml:definitions>
  <inkml:trace contextRef="#ctx0" brushRef="#br0">1506 21 5983 0 0,'0'0'464'0'0,"-4"0"-305"0"0,-29 0 2129 0 0,21-3 1209 0 0,-16-3-2697 0 0,-1 1 0 0 0,1 2 0 0 0,-1 0 0 0 0,-48 3 0 0 0,66 0-440 0 0,-478 40 5947 0 0,139-4-3999 0 0,297-32-2248 0 0,-150 4-261 0 0,159-9-1371 0 0,-46-8-1 0 0,64 6-468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3:59.508"/>
    </inkml:context>
    <inkml:brush xml:id="br0">
      <inkml:brushProperty name="width" value="0.1" units="cm"/>
      <inkml:brushProperty name="height" value="0.1" units="cm"/>
      <inkml:brushProperty name="color" value="#66CC00"/>
    </inkml:brush>
  </inkml:definitions>
  <inkml:trace contextRef="#ctx0" brushRef="#br0">1661 43 10159 0 0,'-46'-5'1455'0'0,"-3"5"-18"0"0,-6-11-679 0 0,6 2 89 0 0,0 1-1 0 0,-69-1 1 0 0,-320 26 4014 0 0,178-3-3379 0 0,-153-10-1801 0 0,277-4-6213 0 0,88 0-294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12.090"/>
    </inkml:context>
    <inkml:brush xml:id="br0">
      <inkml:brushProperty name="width" value="0.1" units="cm"/>
      <inkml:brushProperty name="height" value="0.1" units="cm"/>
      <inkml:brushProperty name="color" value="#66CC00"/>
    </inkml:brush>
  </inkml:definitions>
  <inkml:trace contextRef="#ctx0" brushRef="#br0">2428 92 4951 0 0,'-8'-8'314'0'0,"7"6"-195"0"0,-1 0-1 0 0,0 0 1 0 0,0 0-1 0 0,0 1 1 0 0,0-1-1 0 0,0 0 1 0 0,0 1-1 0 0,0-1 1 0 0,-1 1-1 0 0,1 0 1 0 0,-4-2-1 0 0,-7 0 548 0 0,0 0 1 0 0,0 1-1 0 0,0 0 0 0 0,0 0 0 0 0,0 2 0 0 0,0 0 0 0 0,-14 1 0 0 0,-95 18 2301 0 0,50-7-1207 0 0,-16-1-396 0 0,-116 0 0 0 0,-8 2-340 0 0,113-5-490 0 0,-1-4 0 0 0,1-4 0 0 0,-121-17 0 0 0,-18 9 209 0 0,155 8-90 0 0,-108-13-1 0 0,20-9-164 0 0,-112-18-119 0 0,241 29-1185 0 0,14 2-5614 0 0,6 0-1429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12.918"/>
    </inkml:context>
    <inkml:brush xml:id="br0">
      <inkml:brushProperty name="width" value="0.1" units="cm"/>
      <inkml:brushProperty name="height" value="0.1" units="cm"/>
      <inkml:brushProperty name="color" value="#66CC00"/>
    </inkml:brush>
  </inkml:definitions>
  <inkml:trace contextRef="#ctx0" brushRef="#br0">1053 13 10967 0 0,'-21'-2'1097'0'0,"1"2"-1"0"0,-38 2 0 0 0,35-1-304 0 0,1 0 0 0 0,-28-3-1 0 0,-223-11 3846 0 0,-1 24-2623 0 0,106 8-2392 0 0,56-1-2917 0 0,81-13 1701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13.483"/>
    </inkml:context>
    <inkml:brush xml:id="br0">
      <inkml:brushProperty name="width" value="0.1" units="cm"/>
      <inkml:brushProperty name="height" value="0.1" units="cm"/>
      <inkml:brushProperty name="color" value="#66CC00"/>
    </inkml:brush>
  </inkml:definitions>
  <inkml:trace contextRef="#ctx0" brushRef="#br0">1623 120 9527 0 0,'-3'0'206'0'0,"0"1"-1"0"0,0-1 0 0 0,0 0 1 0 0,0 0-1 0 0,0-1 0 0 0,0 1 1 0 0,0-1-1 0 0,0 1 0 0 0,0-1 1 0 0,0 0-1 0 0,0 0 0 0 0,0 0 1 0 0,0-1-1 0 0,1 1 0 0 0,-1-1 1 0 0,0 1-1 0 0,1-1 0 0 0,-1 0 1 0 0,1 0-1 0 0,0 0 0 0 0,0 0 1 0 0,0-1-1 0 0,0 1 0 0 0,-2-4 1 0 0,2 4-177 0 0,-1-1 1 0 0,1 0 0 0 0,0 0 0 0 0,-1 1-1 0 0,0 0 1 0 0,0-1 0 0 0,1 1 0 0 0,-1 0 0 0 0,0 0-1 0 0,-1 0 1 0 0,1 1 0 0 0,0-1 0 0 0,-5-1-1 0 0,-49-11 953 0 0,42 11-632 0 0,-93-13 1322 0 0,-1 4 1 0 0,-116 2 0 0 0,-157 10 283 0 0,146 10-1286 0 0,0 0-1536 0 0,216-10 411 0 0,-35 0-1316 0 0,19-4-3648 0 0,6-1-1292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19.860"/>
    </inkml:context>
    <inkml:brush xml:id="br0">
      <inkml:brushProperty name="width" value="0.1" units="cm"/>
      <inkml:brushProperty name="height" value="0.1" units="cm"/>
      <inkml:brushProperty name="color" value="#66CC00"/>
    </inkml:brush>
  </inkml:definitions>
  <inkml:trace contextRef="#ctx0" brushRef="#br0">1513 76 2759 0 0,'-5'-2'470'0'0,"-23"-9"2958"0"0,10-11-968 0 0,17 21-2435 0 0,0-1 0 0 0,0 0 0 0 0,-1 1 0 0 0,1 0 0 0 0,0-1 0 0 0,-1 1 0 0 0,1 0 0 0 0,-1-1 0 0 0,1 1 0 0 0,-1 0 0 0 0,0 0 0 0 0,1 0 0 0 0,-1 1 0 0 0,0-1 0 0 0,0 0 0 0 0,0 1 0 0 0,1-1 0 0 0,-1 1 0 0 0,0-1 0 0 0,0 1 0 0 0,0 0 0 0 0,-2 0 0 0 0,-48 1 1673 0 0,46-1-1359 0 0,-22 3 1075 0 0,-32 8-1 0 0,-12 2-87 0 0,22-7-371 0 0,-101-3 1 0 0,-105-12 1514 0 0,126 14-1376 0 0,61-2-333 0 0,-72-5-1 0 0,-77-24-490 0 0,65 4-2527 0 0,116 17 485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20.578"/>
    </inkml:context>
    <inkml:brush xml:id="br0">
      <inkml:brushProperty name="width" value="0.1" units="cm"/>
      <inkml:brushProperty name="height" value="0.1" units="cm"/>
      <inkml:brushProperty name="color" value="#66CC00"/>
    </inkml:brush>
  </inkml:definitions>
  <inkml:trace contextRef="#ctx0" brushRef="#br0">1049 2 2759 0 0,'-14'-1'162'0'0,"-9"1"7742"0"0,-95 10-5361 0 0,7-1 226 0 0,-35-1-240 0 0,103-7-2109 0 0,-375 21 2175 0 0,407-22-2669 0 0,-75 1-675 0 0,30-5-2815 0 0,34 0-2827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03.115"/>
    </inkml:context>
    <inkml:brush xml:id="br0">
      <inkml:brushProperty name="width" value="0.1" units="cm"/>
      <inkml:brushProperty name="height" value="0.1" units="cm"/>
      <inkml:brushProperty name="color" value="#F4F91B"/>
    </inkml:brush>
  </inkml:definitions>
  <inkml:trace contextRef="#ctx0" brushRef="#br0">2 15 919 0 0,'-1'-1'436'0'0,"1"1"-392"0"0,0 0-1 0 0,0 0 1 0 0,0 0-1 0 0,0 0 1 0 0,0 0-1 0 0,0-1 1 0 0,0 1-1 0 0,0 0 1 0 0,0 0-1 0 0,0 0 1 0 0,0 0 0 0 0,0 0-1 0 0,0 0 1 0 0,0 0-1 0 0,0-1 1 0 0,1-1 827 0 0,-1 2-828 0 0,0 0 1 0 0,0 0-1 0 0,0 0 1 0 0,0 0 0 0 0,1 0-1 0 0,-1 0 1 0 0,0 0-1 0 0,0 0 1 0 0,0 0-1 0 0,0 0 1 0 0,0 0-1 0 0,0 0 1 0 0,1 0-1 0 0,12-2 594 0 0,16 3-559 0 0,50 4 582 0 0,83-5 0 0 0,448-13 428 0 0,8 26-815 0 0,-601-12-270 0 0,431-4 349 0 0,36 3-293 0 0,-440 3-1823 0 0,0 3-631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4:21.063"/>
    </inkml:context>
    <inkml:brush xml:id="br0">
      <inkml:brushProperty name="width" value="0.1" units="cm"/>
      <inkml:brushProperty name="height" value="0.1" units="cm"/>
      <inkml:brushProperty name="color" value="#66CC00"/>
    </inkml:brush>
  </inkml:definitions>
  <inkml:trace contextRef="#ctx0" brushRef="#br0">1596 76 2303 0 0,'-221'-26'12370'0'0,"1"-1"-8980"0"0,-10 10-1193 0 0,168 14-1802 0 0,-23 0-109 0 0,0 4 0 0 0,1 4 0 0 0,-133 23 1 0 0,147-12-1493 0 0,2 2 0 0 0,-100 40 0 0 0,82-22-5457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5:24.936"/>
    </inkml:context>
    <inkml:brush xml:id="br0">
      <inkml:brushProperty name="width" value="0.1" units="cm"/>
      <inkml:brushProperty name="height" value="0.1" units="cm"/>
      <inkml:brushProperty name="color" value="#66CC00"/>
    </inkml:brush>
  </inkml:definitions>
  <inkml:trace contextRef="#ctx0" brushRef="#br0">16007 1732 7711 0 0,'0'0'1232'0'0,"7"-8"-1118"0"0,28-31 10276 0 0,-40 39-10333 0 0,-13 1 1390 0 0,-27 8-575 0 0,-168 19 2352 0 0,170-21-2614 0 0,-74 22 0 0 0,12-2-70 0 0,1-1-177 0 0,-22 4 186 0 0,36-18-169 0 0,-160 0 0 0 0,100-14-63 0 0,-79 2 3 0 0,101 2-64 0 0,98-4-234 0 0,-18-1 33 0 0,10 2-57 0 0,-111-3 66 0 0,-22 8 148 0 0,-52-3 14 0 0,115-2-52 0 0,-241 10 130 0 0,74 9-100 0 0,167-3-207 0 0,-38 5 21 0 0,119-18-6 0 0,-1-1 1 0 0,1-1-1 0 0,-38-6 0 0 0,-31-1-12 0 0,56 5 0 0 0,-66-1 43 0 0,-62-5 42 0 0,-113-16 91 0 0,64 8-43 0 0,49 11-70 0 0,17 2-51 0 0,-86 1 41 0 0,118 4-42 0 0,-302 12 53 0 0,88 8-55 0 0,322-21-7 0 0,-150 20 51 0 0,-13 2 11 0 0,81-15-74 0 0,-156 16 84 0 0,185-20-74 0 0,-7 0 0 0 0,-44 7-5 0 0,23-2 63 0 0,22-2-39 0 0,-1-3 0 0 0,1-4-1 0 0,-90-9 1 0 0,-183-2 41 0 0,284 11-56 0 0,-165 9 28 0 0,1 0 0 0 0,72-3 0 0 0,86-2-11 0 0,-20 4-7 0 0,-22 2-17 0 0,-157-5 3 0 0,179-7 0 0 0,56 0 0 0 0,-45 4 0 0 0,-67 7 64 0 0,-118-1-64 0 0,183-8 0 0 0,-48-9 0 0 0,23 8 0 0 0,-144 3 0 0 0,-4-7 55 0 0,169 1-46 0 0,-370 2 55 0 0,168-4 6 0 0,179 1-73 0 0,-157 11 0 0 0,-150 18 67 0 0,203-9-70 0 0,39-1 76 0 0,-82 11-70 0 0,215-20 0 0 0,0-1 0 0 0,-77 8 0 0 0,-124 6 0 0 0,148-10 0 0 0,-24 0 0 0 0,-65 5 0 0 0,112-7 0 0 0,-83-1 0 0 0,-248-25 0 0 0,242 18 0 0 0,-63 2 0 0 0,0 4 0 0 0,210-4 0 0 0,-69 0 0 0 0,-122 14 0 0 0,107-7 0 0 0,4-1 0 0 0,-5-1 0 0 0,45-4 0 0 0,-99-1 0 0 0,-30 1 0 0 0,154-1 0 0 0,0-1 0 0 0,0-1 0 0 0,-32-6 0 0 0,19 1 0 0 0,-53-13 0 0 0,-67-13 0 0 0,124 27 0 0 0,16 2 0 0 0,1 1 0 0 0,-1 1 0 0 0,-18-1 0 0 0,21 2 0 0 0,0-1 0 0 0,1 0 0 0 0,-1-1 0 0 0,1 0 0 0 0,0-1 0 0 0,0 0 0 0 0,0-1 0 0 0,1 0 0 0 0,-15-10 0 0 0,19 11 0 0 0,-1-3 0 0 0,0-1 0 0 0,1 1 0 0 0,-1-1 0 0 0,-1-1 0 0 0,-1-4 0 0 0,2-1 0 0 0,1 0 0 0 0,1-2 0 0 0,-1 0 0 0 0,-1-3 0 0 0,1 4 0 0 0,-1-1 0 0 0,0-2 0 0 0,0-6 0 0 0,1 2 0 0 0,1 1 0 0 0,-1 0 0 0 0,1 2 0 0 0,-1 1 0 0 0,-3-2 0 0 0,0 1 0 0 0,2-1 0 0 0,0 0 0 0 0,-1-3 0 0 0,5 12 0 0 0,-3-42 0 0 0,4 42 0 0 0,-7-29 0 0 0,2 12 0 0 0,1 0 0 0 0,-4-57 0 0 0,6 22 0 0 0,4 41 0 0 0,1-3 0 0 0,-1-1 0 0 0,0-1 0 0 0,1-1 0 0 0,-2 1 0 0 0,-12-111 0 0 0,11 75 0 0 0,3 48 0 0 0,5-51 0 0 0,4 1 0 0 0,23-88 0 0 0,-17 96 0 0 0,-2 6 0 0 0,-5 23 0 0 0,1-4 0 0 0,1 1 0 0 0,1-2 0 0 0,-1 3 0 0 0,-1 1 0 0 0,0 2 0 0 0,0 1 0 0 0,0 1 0 0 0,1-3 0 0 0,3 0 0 0 0,9-6 0 0 0,-18 29 0 0 0,0 0 0 0 0,1 0 0 0 0,0 0 0 0 0,11-7 0 0 0,28-10-11 0 0,-43 21 7 0 0,0 0 1 0 0,0 1-1 0 0,0-1 0 0 0,0 0 0 0 0,0 1 0 0 0,0 0 0 0 0,0-1 0 0 0,0 1 0 0 0,0 0 1 0 0,3 0-1 0 0,70-2-7 0 0,5 2 0 0 0,-46 1-31 0 0,48 2 31 0 0,-2-5 11 0 0,-2-3 0 0 0,7-2 0 0 0,3-2 0 0 0,1 0 0 0 0,1 4 0 0 0,-2 2 0 0 0,-12 2-11 0 0,-45 0-31 0 0,45-2 31 0 0,11-1 11 0 0,-3-2 0 0 0,3 0 0 0 0,3 1 0 0 0,-4 1 0 0 0,-2 1 0 0 0,1 0 0 0 0,1-1 0 0 0,-1 0 0 0 0,-5 1 0 0 0,9 0 0 0 0,5 3 0 0 0,2 2 0 0 0,-3-1 0 0 0,9 2 0 0 0,0-3 0 0 0,-17-2 0 0 0,7-3 0 0 0,-14-1 0 0 0,-1 1 0 0 0,9 2 0 0 0,18 2 0 0 0,-17 0 0 0 0,-4 0 0 0 0,-2-2 0 0 0,-4-3 0 0 0,-3 1 0 0 0,2 0 0 0 0,4 1 0 0 0,2 0 0 0 0,1 2 0 0 0,1 0 0 0 0,2 1 0 0 0,-2-2 0 0 0,-4 0 0 0 0,-6-2 0 0 0,0 1 0 0 0,3 1 0 0 0,4 0 0 0 0,23 1 0 0 0,2 2 0 0 0,-18 1 0 0 0,-8-2 0 0 0,1 1 0 0 0,18 4 0 0 0,1 1 0 0 0,0-2 0 0 0,1 1 0 0 0,5 0 0 0 0,-6 0 0 0 0,-16-1 0 0 0,14 0 0 0 0,4 2 0 0 0,-1 1 0 0 0,4-1-11 0 0,7 1-31 0 0,0 1 31 0 0,-19-4 11 0 0,5-2 0 0 0,-16 1 0 0 0,-5 3 0 0 0,5 2 0 0 0,21 3 0 0 0,3 3 0 0 0,-19-3 0 0 0,-1-2 0 0 0,18 1 0 0 0,4 2 0 0 0,-4-2 0 0 0,-3 2 0 0 0,-2 2 0 0 0,4 1 0 0 0,-2-4 0 0 0,-21-3 0 0 0,-2 0-11 0 0,20 1-31 0 0,5 0 31 0 0,1 3 11 0 0,-3-1 0 0 0,-1 0 0 0 0,7 8 0 0 0,-4 1 0 0 0,-12-1 0 0 0,6-2 0 0 0,-68-11-6 0 0,64 5-41 0 0,-8-3 36 0 0,18 0 11 0 0,1-2 0 0 0,-5-1 0 0 0,-8-1 0 0 0,-2-2 0 0 0,-1 0 0 0 0,1 1 0 0 0,-1 0 0 0 0,2-2 0 0 0,5-2 0 0 0,0 0 0 0 0,0-4 0 0 0,0-1 0 0 0,1 0 0 0 0,-9 1 0 0 0,5 0 0 0 0,5 2 0 0 0,2 0 0 0 0,-2 2 0 0 0,-5 0 0 0 0,-1 1 0 0 0,2 2 0 0 0,2-1 0 0 0,5 1 0 0 0,11 1 0 0 0,-1-1 0 0 0,-23-1 0 0 0,11-1 0 0 0,7-4 0 0 0,-1-6 0 0 0,6-3 0 0 0,5-2 0 0 0,-1 5 0 0 0,-11 5 0 0 0,-14 1 0 0 0,9 2 0 0 0,1-3 0 0 0,-3 1 0 0 0,0 5 0 0 0,1-1 0 0 0,-6-1 0 0 0,-8 0 0 0 0,2 1 0 0 0,3 1 0 0 0,-1 1 0 0 0,-1 3 0 0 0,11 0 0 0 0,-9-6 0 0 0,-2 2 0 0 0,-2 1 0 0 0,-2 1 0 0 0,-4 0 0 0 0,2 1 0 0 0,-1 0 0 0 0,6-2 0 0 0,9 1 0 0 0,-5 0 0 0 0,-5 2 0 0 0,1 0 0 0 0,-3 1 0 0 0,-6 3 0 0 0,-1 2 0 0 0,8 0 0 0 0,4-4 0 0 0,4-2 0 0 0,1-1 0 0 0,0 3 0 0 0,-8 0 0 0 0,3 1 0 0 0,-5-1 0 0 0,0 3 0 0 0,-1-1 0 0 0,7 4 0 0 0,-2 6 0 0 0,-9 4 0 0 0,-3 5 0 0 0,-4 7 0 0 0,-9 4 0 0 0,-12 2 0 0 0,-14-1 0 0 0,-8 2 0 0 0,-9-1 0 0 0,-6 2 0 0 0,-5-1 0 0 0,-4 1 0 0 0,0 6 0 0 0,-2-9 6 0 0,-2 0 1 0 0,-1 0-1 0 0,-2-1 1 0 0,-16 66-1 0 0,12-75-1 0 0,-2 0-1 0 0,0-1 1 0 0,-2 0-1 0 0,-1-1 1 0 0,-2 0-1 0 0,-28 40 1 0 0,-144 177-86 0 0,124-165 66 0 0,45-56-1063 0 0,-2-1 0 0 0,-24 21 1 0 0,29-30-698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5:31.777"/>
    </inkml:context>
    <inkml:brush xml:id="br0">
      <inkml:brushProperty name="width" value="0.1" units="cm"/>
      <inkml:brushProperty name="height" value="0.1" units="cm"/>
      <inkml:brushProperty name="color" value="#E71224"/>
    </inkml:brush>
  </inkml:definitions>
  <inkml:trace contextRef="#ctx0" brushRef="#br0">6465 1378 5815 0 0,'-2'2'276'0'0,"1"1"-1"0"0,-1-1 0 0 0,-1 1 1 0 0,1-1-1 0 0,0 0 0 0 0,-1 0 0 0 0,1 0 1 0 0,-1 0-1 0 0,1 0 0 0 0,-1 0 1 0 0,0-1-1 0 0,0 1 0 0 0,0-1 0 0 0,-3 1 1 0 0,-21-2 2392 0 0,12-1 1717 0 0,15 1-4297 0 0,0 0-1 0 0,0-1 0 0 0,0 1 0 0 0,0 0 0 0 0,0 0 0 0 0,0-1 0 0 0,0 1 1 0 0,0 0-1 0 0,0-1 0 0 0,0 1 0 0 0,0 0 0 0 0,0 0 0 0 0,0-1 0 0 0,0 1 0 0 0,0 0 1 0 0,0-1-1 0 0,0 1 0 0 0,0 0 0 0 0,0 0 0 0 0,0-1 0 0 0,0 1 0 0 0,1 0 1 0 0,-1-1-1 0 0,0 1 0 0 0,0 0 0 0 0,0 0 0 0 0,1 0 0 0 0,-1-1 0 0 0,23-20 1692 0 0,-17 15-768 0 0,0-1-864 0 0,3-3-89 0 0,-6 7-23 0 0,0 0 1 0 0,0 0-1 0 0,0-1 0 0 0,-1 1 1 0 0,1-1-1 0 0,-1 0 1 0 0,0 0-1 0 0,0 0 0 0 0,2-5 1 0 0,-3 5 113 0 0,-1 1 1 0 0,1-1-1 0 0,-1 1 0 0 0,0-1 1 0 0,0 1-1 0 0,0-1 1 0 0,-1 1-1 0 0,1-1 0 0 0,-1 1 1 0 0,0 0-1 0 0,0-1 1 0 0,0 1-1 0 0,-3-6 0 0 0,2 4 47 0 0,0 0 0 0 0,1 0 0 0 0,-1 0 0 0 0,1 0 0 0 0,0-8-1 0 0,2-10 56 0 0,1 0 0 0 0,2 0 0 0 0,9-35 0 0 0,-7 38-156 0 0,-2 0 0 0 0,0-1 1 0 0,-1 0-1 0 0,0-40 0 0 0,-6 15 49 0 0,1 0 0 0 0,3 0 0 0 0,1 0 0 0 0,3 1 0 0 0,14-65 0 0 0,-4 54-66 0 0,25-111 4 0 0,-34 136-42 0 0,-2 0 0 0 0,-2-1 0 0 0,-1-46 0 0 0,-3 47 11 0 0,-1 1 0 0 0,-1 0-1 0 0,-10-35 1 0 0,13 61-37 0 0,-1 0-1 0 0,0-1 1 0 0,1 1 0 0 0,-2 0-1 0 0,1 0 1 0 0,0 0-1 0 0,-1 0 1 0 0,-4-4 0 0 0,5 6-6 0 0,1 0 0 0 0,-1 0 0 0 0,0 1 0 0 0,0-1 1 0 0,0 1-1 0 0,0 0 0 0 0,0-1 0 0 0,0 1 0 0 0,-1 0 0 0 0,1 0 0 0 0,0 0 1 0 0,0 1-1 0 0,-1-1 0 0 0,1 0 0 0 0,-1 1 0 0 0,-4-1 0 0 0,-34 1 61 0 0,-49 1 65 0 0,1-1-117 0 0,13 0 90 0 0,-286 42 105 0 0,256-29-133 0 0,-153 0 0 0 0,7-1-45 0 0,16 1 121 0 0,120-8-129 0 0,-169-16 1 0 0,81 1-27 0 0,-69 17 145 0 0,103 1-90 0 0,-284 18-9 0 0,263-13 25 0 0,147-10-76 0 0,-511 17 85 0 0,472-22-48 0 0,-120-18 0 0 0,96 6-7 0 0,-163 0 1 0 0,216 13-13 0 0,-278-7 51 0 0,-35-1-64 0 0,292 7 0 0 0,1 4 0 0 0,-144 20 0 0 0,184-13-16 0 0,-1 1-1 0 0,1 2 1 0 0,-59 29-1 0 0,51-21 11 0 0,20-9 6 0 0,0 2 0 0 0,1 1 0 0 0,0 0 0 0 0,1 2 0 0 0,1 0 0 0 0,-17 19 0 0 0,21-19-15 0 0,0 1-1 0 0,1 1 0 0 0,1 0 1 0 0,0 1-1 0 0,2 0 1 0 0,0 1-1 0 0,-10 29 1 0 0,4-3-34 0 0,3 1-1 0 0,-11 63 1 0 0,-37 176-15 0 0,34-194 64 0 0,-51 112 0 0 0,31-86 0 0 0,29-72 0 0 0,-34 98 0 0 0,17-4 0 0 0,33-116 0 0 0,3 11 0 0 0,3 2 0 0 0,3-3 0 0 0,5 2 0 0 0,6 3-13 0 0,-7-22-54 0 0,17 26 0 0 0,5-2 43 0 0,-15-25-18 0 0,40 28 31 0 0,-38-31 11 0 0,1-2 0 0 0,24 12 0 0 0,46 9 0 0 0,-12-11 0 0 0,-1-9 0 0 0,7-2 0 0 0,7-3-53 0 0,-22-4 42 0 0,18 0 11 0 0,5-3 0 0 0,11-5 0 0 0,2-2 0 0 0,-19 0 0 0 0,10-3 0 0 0,1-3 0 0 0,3 2 0 0 0,4 6 0 0 0,0 1 0 0 0,7-2 0 0 0,1 1 0 0 0,-9-1 0 0 0,-6 1 0 0 0,0 1 0 0 0,4-2 0 0 0,3 2 0 0 0,9 5 0 0 0,-4 3 0 0 0,-20-1 0 0 0,9 2 0 0 0,-9-3 0 0 0,17-4 0 0 0,-12-3-11 0 0,-54 5-31 0 0,59 0 31 0 0,-5 0 11 0 0,-1 0 0 0 0,10 3 0 0 0,-13-3 0 0 0,21-1 0 0 0,7-3 0 0 0,-1-2 0 0 0,-22-1 0 0 0,-9 0 0 0 0,-1 3 0 0 0,20 1 0 0 0,8 2 0 0 0,0-1 0 0 0,3-2 0 0 0,2-1 0 0 0,-25 0 0 0 0,5 1 0 0 0,0-2 0 0 0,-2-2 0 0 0,-4 4 0 0 0,-1 2 0 0 0,0 1 11 0 0,3 5 31 0 0,2 0-31 0 0,-9 1-11 0 0,-4-1 0 0 0,-1-5 0 0 0,12-4 0 0 0,0-2 0 0 0,-1 3 0 0 0,0 7-20 0 0,-11-1-964 0 0,-66-8 184 0 0,47-16-1135 0 0,-61 22 1431 0 0,0-1 0 0 0,0 1 0 0 0,0-1 0 0 0,0 0 0 0 0,0 0 0 0 0,0 0 0 0 0,0 0 0 0 0,-1 0 0 0 0,1 0-1 0 0,0 0 1 0 0,-1-1 0 0 0,3-1 0 0 0,43-41-8028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5:37.339"/>
    </inkml:context>
    <inkml:brush xml:id="br0">
      <inkml:brushProperty name="width" value="0.1" units="cm"/>
      <inkml:brushProperty name="height" value="0.1" units="cm"/>
      <inkml:brushProperty name="color" value="#E71224"/>
    </inkml:brush>
  </inkml:definitions>
  <inkml:trace contextRef="#ctx0" brushRef="#br0">11710 349 1839 0 0,'-15'4'-1384'0'0,"-10"-4"6037"0"0,19 0-2935 0 0,1 0 0 0 0,0 0 0 0 0,0 0 0 0 0,-9 2 0 0 0,-10 2-1225 0 0,-1-1-1 0 0,1-1 1 0 0,0-1 0 0 0,-1-1-1 0 0,1-1 1 0 0,-26-5 0 0 0,29 4 179 0 0,-41-3 1224 0 0,29 3-1297 0 0,0-1 0 0 0,0-1 0 0 0,-50-14 0 0 0,42 5-295 0 0,-1 2 0 0 0,0 2 0 0 0,0 2 0 0 0,0 2 0 0 0,-49 0 0 0 0,18 5 4 0 0,-280-9 688 0 0,176-15-691 0 0,-23-1-37 0 0,56 19 63 0 0,-38-3-67 0 0,104 1-197 0 0,-54-4 111 0 0,-265-18 461 0 0,289 18-470 0 0,-5-1-6 0 0,-100-5 29 0 0,-76 17 72 0 0,258 2-226 0 0,-63-8 0 0 0,66 4 5 0 0,-1 1-1 0 0,1 1 0 0 0,-29 3 0 0 0,-380 48 233 0 0,377-46-203 0 0,29-2-44 0 0,-35 5 0 0 0,33-3-28 0 0,0-1 0 0 0,1-2 0 0 0,-39-4 0 0 0,-245-10 128 0 0,12-9-6 0 0,65 4-41 0 0,113 6-54 0 0,-66-2-1 0 0,138 14 86 0 0,-88-11 0 0 0,-210-18 128 0 0,288 26-224 0 0,-106-18 35 0 0,0-1 26 0 0,-279 36 110 0 0,338-7-182 0 0,-172 9 59 0 0,194-7-64 0 0,55-4 0 0 0,0-2 0 0 0,-54-2 0 0 0,27-6 0 0 0,13 0 0 0 0,-81 3 0 0 0,59 5 21 0 0,-43 5 22 0 0,-78 13-43 0 0,182-20 0 0 0,-26 4 0 0 0,-41 0 0 0 0,41-3 0 0 0,0 1 0 0 0,-41 10 0 0 0,12-2 0 0 0,-41 13 0 0 0,69-14 0 0 0,-47 5 0 0 0,-21-1 0 0 0,25-3 0 0 0,1-3 0 0 0,-94-2 0 0 0,-108-20 0 0 0,33 1 64 0 0,-119 15-64 0 0,242 1 21 0 0,-78 6 22 0 0,138-5-43 0 0,-99-6 0 0 0,43-2 0 0 0,14 5 0 0 0,-135-3 0 0 0,205-1 0 0 0,-80-1 0 0 0,98 5 0 0 0,0 0 0 0 0,-1 1 0 0 0,1 1 0 0 0,-23 7 0 0 0,-24 6 0 0 0,45-12 0 0 0,-1 0 0 0 0,-29 12 0 0 0,42-12 0 0 0,-15 5 0 0 0,-34 20 0 0 0,50-24 0 0 0,0-1 0 0 0,0 1 0 0 0,1 1 0 0 0,-1-1 0 0 0,1 1 0 0 0,1 0 0 0 0,-1 1 0 0 0,-7 10 0 0 0,0 4 0 0 0,0 1 0 0 0,2 0 0 0 0,-11 28 0 0 0,17-34 0 0 0,0 1 0 0 0,1 1 0 0 0,1-1 0 0 0,0 1 0 0 0,1-1 0 0 0,1 20 0 0 0,2-14 0 0 0,2 10 0 0 0,-1 4 0 0 0,4 3 0 0 0,2-1 0 0 0,0 4 0 0 0,1 2 0 0 0,0 2 0 0 0,3 1 0 0 0,1 4-12 0 0,0-2-36 0 0,1 0 36 0 0,0-2 1 0 0,-2-2-31 0 0,-2-4 31 0 0,2 0 11 0 0,11 40 0 0 0,44 142 0 0 0,-35-125 0 0 0,-22-77 0 0 0,7 11 0 0 0,1-2 0 0 0,-2-6 0 0 0,21 17 0 0 0,14 9 0 0 0,-37-39 0 0 0,25 18 0 0 0,25 6 0 0 0,10-1 0 0 0,-15-15-11 0 0,-35-13-31 0 0,40 11 31 0 0,19 4 11 0 0,8-1 0 0 0,-10-3-11 0 0,-44-12-31 0 0,57 6 31 0 0,-1-4 11 0 0,10-2 0 0 0,1 0 0 0 0,-2-1 0 0 0,4-1 0 0 0,-1-1 0 0 0,-16 1 0 0 0,-4-4 0 0 0,-4 0 0 0 0,-3 0 0 0 0,-2-1 0 0 0,2 0 0 0 0,10-1 0 0 0,24-1 0 0 0,3 0 0 0 0,-22 2 0 0 0,-7 1 0 0 0,-6 0 0 0 0,17 0 0 0 0,9-2 0 0 0,-1-1 0 0 0,0 1 0 0 0,2 4 0 0 0,0-1 0 0 0,-8 3 0 0 0,-3 3 0 0 0,7-2 0 0 0,4-3 0 0 0,1-2 0 0 0,2-3 0 0 0,-23 0 0 0 0,0 0 0 0 0,15-3 0 0 0,-2 2 0 0 0,-14 0 0 0 0,23 3 0 0 0,8 4 0 0 0,-4 0 0 0 0,-8-2-53 0 0,-36 0 42 0 0,20 0 11 0 0,-5 0 0 0 0,22 0 0 0 0,7 4 0 0 0,5 0 0 0 0,-3-1 0 0 0,-8-1 0 0 0,-10 1 0 0 0,-1 0 0 0 0,3 1 0 0 0,0 1 0 0 0,7-1 0 0 0,-1-1 0 0 0,-2-3 0 0 0,-8-1 0 0 0,5-1 0 0 0,2-1 0 0 0,2 1 0 0 0,7 2 0 0 0,1 2 0 0 0,-5-1 0 0 0,-18-3 0 0 0,-3 0-11 0 0,12 7-31 0 0,-6-1 31 0 0,20-2 11 0 0,6-4 0 0 0,-26-2 0 0 0,-6-3 0 0 0,15 2 0 0 0,-18 3 0 0 0,1 1 0 0 0,20 1 0 0 0,7 4 0 0 0,7-3 0 0 0,-2-5 0 0 0,-12-3 0 0 0,-2 2 0 0 0,1 2 0 0 0,-2 6 0 0 0,-2 3 0 0 0,7 1 0 0 0,-4-4 0 0 0,-3-3 0 0 0,-2-6 0 0 0,5-2 0 0 0,-2-1 0 0 0,1 1 0 0 0,1-2 0 0 0,2-6 0 0 0,-5-2 0 0 0,6-5 53 0 0,-32 8-42 0 0,11-1-11 0 0,-1 3 0 0 0,18 2 0 0 0,5 2 0 0 0,-18 1 0 0 0,-18-1 11 0 0,-40 5 31 0 0,47-5-31 0 0,-3 2 0 0 0,-46 4 31 0 0,40-1-31 0 0,-2 2 0 0 0,-36 1 31 0 0,49 3-31 0 0,9 1-11 0 0,-2-3 0 0 0,-60 0 7 0 0,45-4 39 0 0,-5-3-35 0 0,0-3 0 0 0,-38 4 31 0 0,39-12-31 0 0,-46 11-11 0 0,31-14 0 0 0,6-10 13 0 0,-47 23 51 0 0,-2-3 8 0 0,33-39 14 0 0,-32 35-66 0 0,-1 0 0 0 0,-1-1 0 0 0,0 0 0 0 0,-1-1 0 0 0,-1 0 1 0 0,0 0-1 0 0,-1 0 0 0 0,-1-1 0 0 0,4-29 0 0 0,-3-3 10 0 0,-4-97 0 0 0,-8 35-14 0 0,-6 1 0 0 0,-4 0 0 0 0,-35-118 0 0 0,45 201-15 0 0,-3-10 2 0 0,0 1 0 0 0,-23-48 1 0 0,26 67 2 0 0,-1 0 1 0 0,-1 1-1 0 0,-1 0 1 0 0,0 0-1 0 0,-1 1 1 0 0,0 1-1 0 0,-2 0 1 0 0,1 0-1 0 0,-2 1 1 0 0,0 1-1 0 0,0 0 1 0 0,-1 1-1 0 0,0 1 1 0 0,-1 0-1 0 0,0 1 1 0 0,-1 0 0 0 0,-22-7-1 0 0,12 8-98 0 0,1 1 1 0 0,-51-5-1 0 0,64 10 71 0 0,3 0-224 0 0,0 0 0 0 0,-1 0 0 0 0,1-1 0 0 0,-10-4 0 0 0,17 6-18 0 0,-1-1 1 0 0,1 1 0 0 0,0-1 0 0 0,0 0-1 0 0,0 0 1 0 0,0 0 0 0 0,0 0 0 0 0,1-1-1 0 0,-1 1 1 0 0,1-1 0 0 0,0 0 0 0 0,-1 0-1 0 0,1 0 1 0 0,0 0 0 0 0,-2-4 0 0 0,-2-11-1389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08.066"/>
    </inkml:context>
    <inkml:brush xml:id="br0">
      <inkml:brushProperty name="width" value="0.1" units="cm"/>
      <inkml:brushProperty name="height" value="0.1" units="cm"/>
      <inkml:brushProperty name="color" value="#E71224"/>
    </inkml:brush>
  </inkml:definitions>
  <inkml:trace contextRef="#ctx0" brushRef="#br0">0 134 1375 0 0,'2'-11'416'0'0,"0"-1"0"0"0,0 1 0 0 0,1-1 0 0 0,1 1 0 0 0,0 0-1 0 0,9-19 1 0 0,-1 2 265 0 0,-11 28-663 0 0,-1-1-1 0 0,0 1 0 0 0,0 0 0 0 0,0-1 1 0 0,1 1-1 0 0,-1-1 0 0 0,0 1 0 0 0,0 0 1 0 0,1-1-1 0 0,-1 1 0 0 0,0 0 1 0 0,1-1-1 0 0,-1 1 0 0 0,0 0 0 0 0,1 0 1 0 0,-1-1-1 0 0,0 1 0 0 0,1 0 0 0 0,-1 0 1 0 0,1 0-1 0 0,-1-1 0 0 0,0 1 0 0 0,1 0 1 0 0,-1 0-1 0 0,1 0 0 0 0,-1 0 0 0 0,1 0 1 0 0,-1 0-1 0 0,0 0 0 0 0,1 0 0 0 0,-1 0 1 0 0,1 0-1 0 0,-1 0 0 0 0,1 0 0 0 0,-1 0 1 0 0,1 0-1 0 0,-1 1 0 0 0,1-1 1 0 0,19 12 71 0 0,-5-3 48 0 0,2 0 104 0 0,-16-8-214 0 0,0 0 0 0 0,0 0 0 0 0,1 0 0 0 0,-1 0 0 0 0,1 0 0 0 0,-1 0 0 0 0,0 0 0 0 0,1-1 0 0 0,0 1 0 0 0,-1-1 0 0 0,1 1 0 0 0,-1-1 0 0 0,1 1 0 0 0,0-1 0 0 0,-1 0 0 0 0,3 0 0 0 0,6-2 178 0 0,0 1 0 0 0,1 1-1 0 0,-1 0 1 0 0,18 1-1 0 0,3 1 103 0 0,-20-1-262 0 0,0 0 1 0 0,0 1-1 0 0,16 4 1 0 0,-1 0 26 0 0,-12-3 83 0 0,160 26 732 0 0,-156-28-768 0 0,-1 2 1 0 0,24 6-1 0 0,1 0-40 0 0,-30-7-37 0 0,0 1 0 0 0,0 0-1 0 0,16 6 1 0 0,0 3 9 0 0,0-2 0 0 0,1-1 0 0 0,0-1 0 0 0,36 5 1 0 0,17 4 122 0 0,-64-12-117 0 0,-1-1 0 0 0,1 0 1 0 0,0-2-1 0 0,1 0 0 0 0,-1-1 0 0 0,0 0 0 0 0,32-4 1 0 0,-26 0-4 0 0,30-1 1 0 0,-31 3-8 0 0,31-4-1 0 0,-41 3-31 0 0,0 2 0 0 0,-1-1 0 0 0,1 2-1 0 0,14 1 1 0 0,-12 0 3 0 0,1-2 0 0 0,16 0 0 0 0,-1-1 1 0 0,43 3-1 0 0,-8 0 9 0 0,27 2-27 0 0,-76-3 21 0 0,0 1-1 0 0,17 3 0 0 0,-17-2-19 0 0,0 0 0 0 0,18-1 0 0 0,100 4-1 0 0,-1 1 114 0 0,-100-5-100 0 0,18 5 52 0 0,0 2-1 0 0,52 15 1 0 0,-11-1-7 0 0,-53-17-60 0 0,70 3 0 0 0,-41-4 78 0 0,-31 0-27 0 0,22 0 17 0 0,-36-4 8 0 0,-11-1 30 0 0,0 0 1 0 0,0 0-1 0 0,17-4 0 0 0,10-2 324 0 0,-28 4-359 0 0,1 0-1 0 0,-1 0 1 0 0,0-1 0 0 0,0-1 0 0 0,20-8 0 0 0,-32 12-70 0 0,0 0 0 0 0,1 0 0 0 0,-1 0-1 0 0,0 0 1 0 0,0-1 0 0 0,0 1-1 0 0,0 0 1 0 0,1 0 0 0 0,-1 0 0 0 0,0 0-1 0 0,0 0 1 0 0,0 0 0 0 0,1 0 0 0 0,-1 0-1 0 0,0 0 1 0 0,0 0 0 0 0,0 0 0 0 0,0 0-1 0 0,1 1 1 0 0,-1-1 0 0 0,0 0 0 0 0,0 0-1 0 0,0 0 1 0 0,1 0 0 0 0,-1 0-1 0 0,0 0 1 0 0,0 0 0 0 0,0 0 0 0 0,0 1-1 0 0,0-1 1 0 0,1 0 0 0 0,-1 0 0 0 0,0 0-1 0 0,0 0 1 0 0,0 0 0 0 0,0 1 0 0 0,0-1-1 0 0,0 0 1 0 0,0 0 0 0 0,3 11 25 0 0,-3 11-1050 0 0,-2-10-93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10.050"/>
    </inkml:context>
    <inkml:brush xml:id="br0">
      <inkml:brushProperty name="width" value="0.1" units="cm"/>
      <inkml:brushProperty name="height" value="0.1" units="cm"/>
      <inkml:brushProperty name="color" value="#E71224"/>
    </inkml:brush>
  </inkml:definitions>
  <inkml:trace contextRef="#ctx0" brushRef="#br0">792 73 2327 0 0,'-2'-2'53'0'0,"-1"0"-1"0"0,1 0 0 0 0,-1 0 0 0 0,1 1 0 0 0,-1-1 0 0 0,0 1 0 0 0,0 0 0 0 0,0 0 0 0 0,0 0 0 0 0,0 0 1 0 0,0 0-1 0 0,-5 0 0 0 0,-44-2 310 0 0,41 4-315 0 0,-1-2-1 0 0,-20-2 0 0 0,-29-18 184 0 0,42 13 116 0 0,-30-8 0 0 0,44 15-312 0 0,0 0 0 0 0,-1 0 0 0 0,1 0 0 0 0,0 1 1 0 0,-1 0-1 0 0,1 0 0 0 0,0 1 0 0 0,-1-1 0 0 0,1 1 0 0 0,-9 2 0 0 0,-1 1-22 0 0,-7 2-11 0 0,21-5-1 0 0,0-1 0 0 0,1 1 0 0 0,-1 0 0 0 0,0-1 0 0 0,0 1 0 0 0,1 0 0 0 0,-1 0 0 0 0,1-1 0 0 0,-1 1 0 0 0,1 0 0 0 0,-1 0 0 0 0,1 0 0 0 0,-1 0 0 0 0,1 0 0 0 0,0 0 0 0 0,-1 0 0 0 0,1-1-1 0 0,0 1 1 0 0,0 0 0 0 0,0 0 0 0 0,0 0 0 0 0,0 2 0 0 0,0 0-8 0 0,0 0-1 0 0,0-1 1 0 0,1 1-1 0 0,-1 0 0 0 0,1 0 1 0 0,-1-1-1 0 0,1 1 1 0 0,0-1-1 0 0,0 1 0 0 0,0-1 1 0 0,1 1-1 0 0,-1-1 1 0 0,1 0-1 0 0,-1 1 1 0 0,1-1-1 0 0,0 0 0 0 0,2 3 1 0 0,0-2 3 0 0,1 0 0 0 0,-1 1 1 0 0,1-1-1 0 0,0-1 0 0 0,-1 1 1 0 0,1-1-1 0 0,0 0 0 0 0,7 2 1 0 0,8 1 5 0 0,0-1 0 0 0,0-1 0 0 0,34 1 0 0 0,-13-4-14 0 0,0-1 0 0 0,52-9-1 0 0,79-23-26 0 0,-161 32 40 0 0,0-1 0 0 0,22 1 0 0 0,-28 1 0 0 0,-51-9 152 0 0,-107 8 745 0 0,-11-1-551 0 0,101-4-306 0 0,-118-6 109 0 0,143 13-149 0 0,-1 2 0 0 0,1 2 0 0 0,0 2 0 0 0,-65 19 0 0 0,72-18 0 0 0,3-2-29 0 0,20-5 3 0 0,1 1 0 0 0,0-1 0 0 0,0 1 0 0 0,-1 1 0 0 0,1-1 1 0 0,-11 7-1 0 0,11-5-116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11.476"/>
    </inkml:context>
    <inkml:brush xml:id="br0">
      <inkml:brushProperty name="width" value="0.1" units="cm"/>
      <inkml:brushProperty name="height" value="0.1" units="cm"/>
      <inkml:brushProperty name="color" value="#E71224"/>
    </inkml:brush>
  </inkml:definitions>
  <inkml:trace contextRef="#ctx0" brushRef="#br0">745 39 1983 0 0,'0'-1'25'0'0,"-1"0"0"0"0,1 0 0 0 0,0 0-1 0 0,0 0 1 0 0,-1 1 0 0 0,1-1 0 0 0,0 0-1 0 0,-1 0 1 0 0,1 1 0 0 0,-1-1 0 0 0,1 0 0 0 0,-1 0-1 0 0,1 1 1 0 0,-1-1 0 0 0,1 1 0 0 0,-1-1-1 0 0,0 0 1 0 0,0 1 0 0 0,1-1 0 0 0,-1 1-1 0 0,0 0 1 0 0,0-1 0 0 0,1 1 0 0 0,-1 0-1 0 0,-2-1 1 0 0,-25-6 1013 0 0,18 5-945 0 0,-10-3 69 0 0,-1 2 0 0 0,0 0 0 0 0,0 1 0 0 0,-40 2 0 0 0,-85 17 517 0 0,124-14-679 0 0,-198 36 0 0 0,207-36 3 0 0,0 0-1 0 0,0 1 0 0 0,0 0 0 0 0,-13 7 0 0 0,30-11 5 0 0,0-1 1 0 0,0 1-1 0 0,0 0 1 0 0,0 1-1 0 0,0-1 0 0 0,7 2 1 0 0,2 0 4 0 0,172-5 15 0 0,-39-2-8 0 0,-118 6-17 0 0,-1 1 0 0 0,1 1-1 0 0,32 8 1 0 0,-59-11-2 0 0,-1 0 0 0 0,0 0 0 0 0,1 0 0 0 0,-1 0 0 0 0,0 0 0 0 0,1 0 0 0 0,-1 0 0 0 0,0 0 0 0 0,0 0 0 0 0,1 0 0 0 0,-1 0 0 0 0,0 0 0 0 0,1 1 0 0 0,-1-1 0 0 0,0 0 0 0 0,1 0 0 0 0,-1 0 0 0 0,0 0 0 0 0,0 0 0 0 0,1 1 0 0 0,-1-1 0 0 0,0 0 0 0 0,0 0 0 0 0,1 1 0 0 0,-1-1 0 0 0,0 0 0 0 0,0 0 0 0 0,0 1 0 0 0,0-1 0 0 0,1 0 0 0 0,-1 0 0 0 0,0 1 0 0 0,0-1 0 0 0,0 1 0 0 0,-10 3 0 0 0,-21 1 0 0 0,-99-1 404 0 0,-230-23 0 0 0,281 12 34 0 0,78 9-444 0 0,4 1-74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15.228"/>
    </inkml:context>
    <inkml:brush xml:id="br0">
      <inkml:brushProperty name="width" value="0.1" units="cm"/>
      <inkml:brushProperty name="height" value="0.1" units="cm"/>
      <inkml:brushProperty name="color" value="#E71224"/>
    </inkml:brush>
  </inkml:definitions>
  <inkml:trace contextRef="#ctx0" brushRef="#br0">648 13 3279 0 0,'-8'-2'146'0'0,"1"-1"-1"0"0,-1 1 1 0 0,0 0-1 0 0,0 1 1 0 0,-1 0-1 0 0,1 0 1 0 0,0 1-1 0 0,0 0 1 0 0,0 0-1 0 0,-15 3 0 0 0,-21 8 41 0 0,-51 18 0 0 0,39-11 66 0 0,47-15-192 0 0,-1-1 0 0 0,1 0 0 0 0,-1 0-1 0 0,0-1 1 0 0,1-1 0 0 0,-1 0-1 0 0,0 0 1 0 0,0-1 0 0 0,1 0 0 0 0,-1-1-1 0 0,1 0 1 0 0,-1 0 0 0 0,-15-7-1 0 0,25 9-58 0 0,-1 0-1 0 0,0-1 1 0 0,0 1 0 0 0,1 0-1 0 0,-1-1 1 0 0,0 1-1 0 0,0 0 1 0 0,1 0-1 0 0,-1 0 1 0 0,0 0-1 0 0,0 0 1 0 0,1-1-1 0 0,-1 1 1 0 0,0 1-1 0 0,0-1 1 0 0,1 0 0 0 0,-1 0-1 0 0,0 0 1 0 0,0 0-1 0 0,0 1 1 0 0,0-1-1 0 0,1 0 0 0 0,0 1 0 0 0,0-1 0 0 0,0 1 0 0 0,-1-1 0 0 0,1 0 0 0 0,0 1 0 0 0,0-1 0 0 0,0 1 0 0 0,0-1 0 0 0,0 1 1 0 0,0-1-1 0 0,0 1 0 0 0,0-1 0 0 0,0 0 0 0 0,0 1 0 0 0,0-1 0 0 0,0 1 0 0 0,0-1 0 0 0,0 1 0 0 0,0-1 0 0 0,1 0 0 0 0,-1 1 0 0 0,0 0 0 0 0,2 1 0 0 0,-1 1 0 0 0,0 0 0 0 0,1-1 0 0 0,-1 1 0 0 0,1-1 0 0 0,0 0 0 0 0,0 1 0 0 0,4 2-1 0 0,5 1 1 0 0,1-1 0 0 0,-1-1 0 0 0,1 0 0 0 0,0-1 0 0 0,23 4 0 0 0,-26-5 0 0 0,-1 0 0 0 0,0-1 0 0 0,0 0 0 0 0,0 0 0 0 0,0-1 0 0 0,0 0 0 0 0,0-1 0 0 0,0 1 0 0 0,0-2 0 0 0,0 1 0 0 0,0-1 0 0 0,0 0 0 0 0,8-4 0 0 0,15-3 12 0 0,13-5 275 0 0,-81 12-170 0 0,22 4-97 0 0,0 2 0 0 0,-25 7 0 0 0,-22 6-16 0 0,-43-5 18 0 0,62-9-1 0 0,-81 18 0 0 0,120-20-21 0 0,0 0 0 0 0,0 0 0 0 0,0 1 0 0 0,0 0 0 0 0,1-1 0 0 0,-1 1 0 0 0,1 1 0 0 0,-1-1 0 0 0,1 0 0 0 0,-1 1 0 0 0,-4 5 0 0 0,36-8 72 0 0,20 1-72 0 0,-13 0 0 0 0,0-1 0 0 0,1-2 0 0 0,52-10 0 0 0,42-21 20 0 0,89-17 24 0 0,-94 27-44 0 0,-151 39-13 0 0,14-9-54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35.494"/>
    </inkml:context>
    <inkml:brush xml:id="br0">
      <inkml:brushProperty name="width" value="0.1" units="cm"/>
      <inkml:brushProperty name="height" value="0.1" units="cm"/>
      <inkml:brushProperty name="color" value="#E71224"/>
    </inkml:brush>
  </inkml:definitions>
  <inkml:trace contextRef="#ctx0" brushRef="#br0">2940 50 5407 0 0,'-20'-5'582'0'0,"13"3"-572"0"0,2 0-31 0 0,4 2-80 0 0,-1 0 51 0 0,0 1 1 0 0,0-1 0 0 0,0 0 0 0 0,0 1-1 0 0,0 0 1 0 0,0-1 0 0 0,0 1 0 0 0,0 0-1 0 0,0 0 1 0 0,0 0 0 0 0,1 0 0 0 0,-1 1-1 0 0,0-1 1 0 0,1 0 0 0 0,-1 1 0 0 0,-1 1-1 0 0,2-2 48 0 0,1 0 47 0 0,0 0 0 0 0,-1-1 0 0 0,1 1 1 0 0,0-1-1 0 0,0 1 0 0 0,0-1 0 0 0,0 1 1 0 0,-1-1-1 0 0,1 1 0 0 0,0-1 0 0 0,0 1 0 0 0,-1-1 1 0 0,1 1-1 0 0,0-1 0 0 0,-1 1 0 0 0,1-1 1 0 0,-1 0-1 0 0,1 1 0 0 0,0-1 0 0 0,-1 1 0 0 0,1-1 1 0 0,-1 0-1 0 0,1 0 0 0 0,-1 1 0 0 0,1-1 0 0 0,-1 0 1 0 0,1 0-1 0 0,-1 0 0 0 0,0 1 0 0 0,1-1 1 0 0,-1 0-1 0 0,1 0 0 0 0,-1 0 0 0 0,1 0 0 0 0,-1 0 1 0 0,0 0-1 0 0,1 0 0 0 0,-1 0 0 0 0,1 0 1 0 0,-1-1-1 0 0,0 1 0 0 0,-29-8 3299 0 0,23 6-3050 0 0,-186-25 4824 0 0,104 18-4112 0 0,58 6-857 0 0,-43 3-1 0 0,43 1 486 0 0,-43-5 0 0 0,-171-14 1629 0 0,111 20-1985 0 0,-75-1 237 0 0,-36 10 441 0 0,42 0-515 0 0,-13-18 107 0 0,118 1 119 0 0,-190 13 1 0 0,32 11-187 0 0,68-6-430 0 0,167-10-1060 0 0,0-2 0 0 0,-34-3 0 0 0,-36-12-5747 0 0,90 14 6627 0 0,-53-11-5371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36.045"/>
    </inkml:context>
    <inkml:brush xml:id="br0">
      <inkml:brushProperty name="width" value="0.1" units="cm"/>
      <inkml:brushProperty name="height" value="0.1" units="cm"/>
      <inkml:brushProperty name="color" value="#E71224"/>
    </inkml:brush>
  </inkml:definitions>
  <inkml:trace contextRef="#ctx0" brushRef="#br0">721 50 4143 0 0,'-54'-8'4395'0'0,"16"3"-2146"0"0,-60-16 1 0 0,80 16-2073 0 0,1 1 1 0 0,-1 1 0 0 0,0 1 0 0 0,1 1 0 0 0,-30 0 0 0 0,-91 15 2215 0 0,30-1-2084 0 0,-19-10-1569 0 0,104-3-4287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03.818"/>
    </inkml:context>
    <inkml:brush xml:id="br0">
      <inkml:brushProperty name="width" value="0.1" units="cm"/>
      <inkml:brushProperty name="height" value="0.1" units="cm"/>
      <inkml:brushProperty name="color" value="#F4F91B"/>
    </inkml:brush>
  </inkml:definitions>
  <inkml:trace contextRef="#ctx0" brushRef="#br0">0 6 1375 0 0,'15'-3'158'0'0,"-12"3"-6"0"0,-1-1 1 0 0,1 0-1 0 0,-1 1 0 0 0,1-1 0 0 0,0 1 0 0 0,-1 0 1 0 0,1 0-1 0 0,0 0 0 0 0,-1 0 0 0 0,1 1 0 0 0,3 0 0 0 0,-2 0-17 0 0,1 0 0 0 0,-1 0 0 0 0,0-1-1 0 0,0 1 1 0 0,8-1 0 0 0,5 0-125 0 0,64 10 47 0 0,73 4 253 0 0,90 3 824 0 0,365-5-1447 0 0,-551-13-1622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36.872"/>
    </inkml:context>
    <inkml:brush xml:id="br0">
      <inkml:brushProperty name="width" value="0.1" units="cm"/>
      <inkml:brushProperty name="height" value="0.1" units="cm"/>
      <inkml:brushProperty name="color" value="#E71224"/>
    </inkml:brush>
  </inkml:definitions>
  <inkml:trace contextRef="#ctx0" brushRef="#br0">2180 93 1375 0 0,'-192'17'8114'0'0,"0"-10"-5404"0"0,-56-16 778 0 0,-26-1-897 0 0,-43 0-718 0 0,-106 5 42 0 0,2-42-1774 0 0,405 44-949 0 0,0 0 0 0 0,0-2 0 0 0,-24-9 0 0 0,16 3-888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38.926"/>
    </inkml:context>
    <inkml:brush xml:id="br0">
      <inkml:brushProperty name="width" value="0.1" units="cm"/>
      <inkml:brushProperty name="height" value="0.1" units="cm"/>
      <inkml:brushProperty name="color" value="#E71224"/>
    </inkml:brush>
  </inkml:definitions>
  <inkml:trace contextRef="#ctx0" brushRef="#br0">2271 279 5063 0 0,'-1'-1'159'0'0,"1"1"0"0"0,-1-1 0 0 0,1 0 0 0 0,-1 0 0 0 0,0 1 0 0 0,1-1 0 0 0,-1 0 0 0 0,0 1 0 0 0,1-1 0 0 0,-1 1 0 0 0,0-1 0 0 0,0 1 0 0 0,0-1 0 0 0,1 1 0 0 0,-1-1 0 0 0,0 1 0 0 0,0 0 0 0 0,0 0 0 0 0,0-1 0 0 0,-1 1 0 0 0,0 0-6 0 0,0-1 0 0 0,1 1 0 0 0,-1-1 0 0 0,1 1 1 0 0,0-1-1 0 0,-1 1 0 0 0,1-1 0 0 0,-1 0 0 0 0,1 0 1 0 0,0 0-1 0 0,-1 0 0 0 0,1 0 0 0 0,0 0 0 0 0,0 0 0 0 0,-2-2 1 0 0,-39-39 3318 0 0,38 37-3282 0 0,0 1 1 0 0,0-1 0 0 0,-1 1 0 0 0,0 0 0 0 0,0 1 0 0 0,0-1 0 0 0,0 1-1 0 0,-1 0 1 0 0,1 1 0 0 0,-1-1 0 0 0,0 1 0 0 0,-7-2 0 0 0,-9-2 485 0 0,-44-5 1 0 0,-134-19 947 0 0,0 16-1368 0 0,176 11-203 0 0,-30-6 1 0 0,35 4-29 0 0,-1 2 0 0 0,-35-2 0 0 0,-80-5 304 0 0,-1 0-8 0 0,-49 2 78 0 0,1 1 66 0 0,154 7-347 0 0,-44 1 488 0 0,-112-15 1 0 0,165 11-656 0 0,-210-24 718 0 0,198 26-1280 0 0,1 1 1 0 0,-1 1-1 0 0,0 2 0 0 0,1 1 1 0 0,-36 9-1 0 0,27-1-1044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39.856"/>
    </inkml:context>
    <inkml:brush xml:id="br0">
      <inkml:brushProperty name="width" value="0.1" units="cm"/>
      <inkml:brushProperty name="height" value="0.1" units="cm"/>
      <inkml:brushProperty name="color" value="#E71224"/>
    </inkml:brush>
  </inkml:definitions>
  <inkml:trace contextRef="#ctx0" brushRef="#br0">3564 134 919 0 0,'-35'-9'6944'0'0,"8"3"-5239"0"0,-1 1 0 0 0,0 1 0 0 0,-54 1 0 0 0,66 4-1339 0 0,-1 0-1 0 0,-19 6 1 0 0,-23 2 61 0 0,3-4-1 0 0,32-2-103 0 0,-42 0 0 0 0,-131-5 891 0 0,-114-9-504 0 0,159 2-410 0 0,-61-9 172 0 0,84-1-92 0 0,-220-3 0 0 0,-29-1 20 0 0,-23-9 408 0 0,-148 60 130 0 0,546-28-932 0 0,-62 8 217 0 0,-86 22 0 0 0,-21 3-2842 0 0,152-31 1352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48.252"/>
    </inkml:context>
    <inkml:brush xml:id="br0">
      <inkml:brushProperty name="width" value="0.1" units="cm"/>
      <inkml:brushProperty name="height" value="0.1" units="cm"/>
      <inkml:brushProperty name="color" value="#E71224"/>
    </inkml:brush>
  </inkml:definitions>
  <inkml:trace contextRef="#ctx0" brushRef="#br0">1482 54 455 0 0,'-26'2'4676'0'0,"23"-2"-4435"0"0,-1 1 0 0 0,0-1 1 0 0,1 1-1 0 0,-1-1 1 0 0,1 0-1 0 0,-1-1 0 0 0,1 1 1 0 0,-1-1-1 0 0,0 1 0 0 0,1-1 1 0 0,0 0-1 0 0,-1 0 1 0 0,1-1-1 0 0,-6-2 0 0 0,1 0 387 0 0,0 1 0 0 0,1 1-1 0 0,-1-1 1 0 0,-1 1 0 0 0,1 0-1 0 0,0 1 1 0 0,0 0-1 0 0,-16 0 1 0 0,10 1-118 0 0,0-2-1 0 0,-16-3 1 0 0,-4-2 347 0 0,0 2 1 0 0,0 0-1 0 0,-67 2 1 0 0,-102 20-34 0 0,-79 25 216 0 0,36 5-236 0 0,163-30-496 0 0,7 3 24 0 0,55-13-485 0 0,0-2 1 0 0,-1 0-1 0 0,1-1 1 0 0,-32 2 0 0 0,32-8-8060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49.140"/>
    </inkml:context>
    <inkml:brush xml:id="br0">
      <inkml:brushProperty name="width" value="0.1" units="cm"/>
      <inkml:brushProperty name="height" value="0.1" units="cm"/>
      <inkml:brushProperty name="color" value="#E71224"/>
    </inkml:brush>
  </inkml:definitions>
  <inkml:trace contextRef="#ctx0" brushRef="#br0">1703 36 7367 0 0,'-49'-19'3539'0'0,"29"14"-3414"0"0,-37-3-1 0 0,28 6 744 0 0,-1 0-1 0 0,0 2 1 0 0,1 1-1 0 0,-32 6 1 0 0,-79 18 3454 0 0,-119 15-6174 0 0,57-15 3245 0 0,6-1-343 0 0,142-20-717 0 0,-90-5-1 0 0,104-1-163 0 0,-214-23 919 0 0,251 25-1123 0 0,-7-1-184 0 0,0-1 0 0 0,0 0 0 0 0,0 0 0 0 0,1-1 0 0 0,-1 0 0 0 0,1 0 0 0 0,0-1 0 0 0,-10-6 0 0 0,9 2-800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49.972"/>
    </inkml:context>
    <inkml:brush xml:id="br0">
      <inkml:brushProperty name="width" value="0.1" units="cm"/>
      <inkml:brushProperty name="height" value="0.1" units="cm"/>
      <inkml:brushProperty name="color" value="#E71224"/>
    </inkml:brush>
  </inkml:definitions>
  <inkml:trace contextRef="#ctx0" brushRef="#br0">1990 141 8983 0 0,'-21'-8'886'0'0,"-45"-22"964"0"0,53 24-1751 0 0,1 0-1 0 0,-2 1 0 0 0,1 1 1 0 0,0 0-1 0 0,-1 1 0 0 0,0 0 0 0 0,-25-2 1 0 0,-100 6 2538 0 0,108 1-2173 0 0,-27 3 3010 0 0,-29 7-3935 0 0,-43 5-718 0 0,42-9 1549 0 0,-78 3 140 0 0,-324-52 2559 0 0,280 17-2304 0 0,-122-24-3055 0 0,292 38 480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54.796"/>
    </inkml:context>
    <inkml:brush xml:id="br0">
      <inkml:brushProperty name="width" value="0.1" units="cm"/>
      <inkml:brushProperty name="height" value="0.1" units="cm"/>
      <inkml:brushProperty name="color" value="#E71224"/>
    </inkml:brush>
  </inkml:definitions>
  <inkml:trace contextRef="#ctx0" brushRef="#br0">1940 164 5527 0 0,'0'0'498'0'0,"-2"-2"-406"0"0,-7-7 3078 0 0,-2-8-2346 0 0,3 8-800 0 0,-1-4-24 0 0,2 4 51 0 0,3 5 268 0 0,0 1 1 0 0,0-1-1 0 0,0 1 1 0 0,0 0-1 0 0,0 0 1 0 0,-1 0-1 0 0,1 1 1 0 0,-1-1-1 0 0,0 1 1 0 0,1 0-1 0 0,-1 1 1 0 0,-10-3-1 0 0,-5 0 421 0 0,0 2 0 0 0,-20-1 0 0 0,17 2-268 0 0,-83-6 1027 0 0,-189-20 210 0 0,215 16-1165 0 0,0 3 0 0 0,-124 4 0 0 0,-67 24-281 0 0,62 8 626 0 0,152-17-626 0 0,0-3-1 0 0,-1-2 1 0 0,-91-3 0 0 0,126-5-618 0 0,-40-8 1 0 0,54 7-632 0 0,0 0 1 0 0,-1 0 0 0 0,-15-9-1 0 0,6 2-6174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57.364"/>
    </inkml:context>
    <inkml:brush xml:id="br0">
      <inkml:brushProperty name="width" value="0.1" units="cm"/>
      <inkml:brushProperty name="height" value="0.1" units="cm"/>
      <inkml:brushProperty name="color" value="#E71224"/>
    </inkml:brush>
  </inkml:definitions>
  <inkml:trace contextRef="#ctx0" brushRef="#br0">2402 218 4143 0 0,'-42'-10'1324'0'0,"14"5"4283"0"0,22 3-5527 0 0,0 0 0 0 0,0-1 0 0 0,1 1 0 0 0,-1-1 0 0 0,1-1 0 0 0,0 1 0 0 0,0-1 0 0 0,0 0 1 0 0,0 0-1 0 0,0 0 0 0 0,1 0 0 0 0,0-1 0 0 0,-5-7 0 0 0,-15-14-660 0 0,18 21 684 0 0,1 1 0 0 0,-1 0 0 0 0,0 0 0 0 0,0 0 0 0 0,-1 1 0 0 0,1 0 0 0 0,-1 1 0 0 0,1-1 0 0 0,-1 1 0 0 0,0 0 0 0 0,0 1 0 0 0,-10-2 0 0 0,-14 0 1531 0 0,-46 2 1 0 0,55 1-1243 0 0,-21 0 227 0 0,-169 3 312 0 0,183-3-629 0 0,0-2 0 0 0,-51-8-1 0 0,3-1 166 0 0,-3 6 321 0 0,-148 9 1 0 0,-79 30 261 0 0,256-27-904 0 0,-3-2 165 0 0,1-2-1 0 0,-58-5 1 0 0,-107-17 468 0 0,63 4-604 0 0,115 12-349 0 0,0-2 0 0 0,-64-18 0 0 0,82 17-3367 0 0,-30-15-1 0 0,28 10-3615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6:58.817"/>
    </inkml:context>
    <inkml:brush xml:id="br0">
      <inkml:brushProperty name="width" value="0.1" units="cm"/>
      <inkml:brushProperty name="height" value="0.1" units="cm"/>
      <inkml:brushProperty name="color" value="#E71224"/>
    </inkml:brush>
  </inkml:definitions>
  <inkml:trace contextRef="#ctx0" brushRef="#br0">2250 131 4607 0 0,'-3'0'-483'0'0,"0"-1"1106"0"0,1 1-1 0 0,-1 0 1 0 0,1 0-1 0 0,0 0 1 0 0,-1 0-1 0 0,1 1 1 0 0,-1-1-1 0 0,1 1 1 0 0,0-1-1 0 0,-1 1 1 0 0,1 0-1 0 0,0 0 1 0 0,-3 2-1 0 0,4-3-604 0 0,1 0-1 0 0,0 1 1 0 0,0-1 0 0 0,0 0-1 0 0,0 0 1 0 0,0 0-1 0 0,0 1 1 0 0,0-1 0 0 0,0 0-1 0 0,0 0 1 0 0,0 1-1 0 0,0-1 1 0 0,0 0-1 0 0,0 0 1 0 0,0 1 0 0 0,0-1-1 0 0,0 0 1 0 0,0 0-1 0 0,0 1 1 0 0,0-1 0 0 0,0 0-1 0 0,1 0 1 0 0,-1 0-1 0 0,0 1 1 0 0,0-1-1 0 0,0 0 1 0 0,0 0 0 0 0,0 0-1 0 0,1 1 1 0 0,-1-1-1 0 0,0 0 1 0 0,0 0-1 0 0,0 0 1 0 0,0 0 0 0 0,1 1-1 0 0,-1-1 1 0 0,0 0-1 0 0,0 0 1 0 0,1 0 0 0 0,-1 0-1 0 0,0 0 1 0 0,0 0-1 0 0,1 0 1 0 0,-1 0-1 0 0,0 0 1 0 0,0 0 0 0 0,0 0-1 0 0,1 0 1 0 0,2 0 1123 0 0,-12-6 96 0 0,-5-2-259 0 0,11 6-891 0 0,0 1-1 0 0,0-1 1 0 0,0 0-1 0 0,-1 1 1 0 0,1-1-1 0 0,-1 1 1 0 0,1 0-1 0 0,-1 1 1 0 0,1-1-1 0 0,-1 0 1 0 0,-4 1-1 0 0,-92-2 794 0 0,-101 4 665 0 0,59-3-867 0 0,-101-6 169 0 0,75 0-358 0 0,-62 4-49 0 0,-368-18 610 0 0,557 17-1102 0 0,-47-3-853 0 0,1-4 0 0 0,-122-31 0 0 0,165 28-969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05.198"/>
    </inkml:context>
    <inkml:brush xml:id="br0">
      <inkml:brushProperty name="width" value="0.1" units="cm"/>
      <inkml:brushProperty name="height" value="0.1" units="cm"/>
      <inkml:brushProperty name="color" value="#E71224"/>
    </inkml:brush>
  </inkml:definitions>
  <inkml:trace contextRef="#ctx0" brushRef="#br0">2545 79 1375 0 0,'-5'2'728'0'0,"0"0"0"0"0,0-1-1 0 0,0 0 1 0 0,-1 0 0 0 0,1 0-1 0 0,0 0 1 0 0,-1-1-1 0 0,-9-1 1 0 0,9 1-463 0 0,0 0 0 0 0,0 0 0 0 0,0 0 0 0 0,0 1 0 0 0,0 0 0 0 0,1 0-1 0 0,-10 3 1 0 0,-15 8 1383 0 0,14-6-668 0 0,0 1 0 0 0,-26 15 0 0 0,35-18-750 0 0,-1-1 1 0 0,0 0-1 0 0,-1 0 0 0 0,1-1 0 0 0,0 0 0 0 0,-1 0 0 0 0,1-1 0 0 0,-1 0 1 0 0,1 0-1 0 0,-1-1 0 0 0,-13-1 0 0 0,7 0 178 0 0,0 1 0 0 0,-24 4 0 0 0,-96 16 1136 0 0,-14-6-693 0 0,91-11-497 0 0,-65 13-1 0 0,79-13-232 0 0,13-2-90 0 0,17-2-20 0 0,-8-3 31 0 0,0 0-31 0 0,-9-4-13 0 0,26 4 9 0 0,-43-10 52 0 0,29 10 53 0 0,1 0-1 0 0,0 1 1 0 0,-1 0-1 0 0,-20 1 0 0 0,-29-2-31 0 0,-142-2 107 0 0,47 10 250 0 0,106-8-426 0 0,-69-7 121 0 0,75 5 152 0 0,-1 2 0 0 0,-64 4 0 0 0,-38 2 38 0 0,40-2-140 0 0,103 1-235 0 0,-1-1 0 0 0,0 0 0 0 0,0-1 0 0 0,1-1 0 0 0,-1 1 0 0 0,0-2 0 0 0,1 1 0 0 0,0-2 0 0 0,0 0 0 0 0,0 0 0 0 0,0-1 0 0 0,0 0 0 0 0,-15-11-1 0 0,23 14-147 0 0,0 0 0 0 0,0 0 0 0 0,1-1 0 0 0,-1 0 0 0 0,1 1 0 0 0,-1-1 0 0 0,1 0 0 0 0,-3-5-1 0 0,0 0-210 0 0,-5-7-2064 0 0,-15-29-4683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04.371"/>
    </inkml:context>
    <inkml:brush xml:id="br0">
      <inkml:brushProperty name="width" value="0.1" units="cm"/>
      <inkml:brushProperty name="height" value="0.1" units="cm"/>
      <inkml:brushProperty name="color" value="#F4F91B"/>
    </inkml:brush>
  </inkml:definitions>
  <inkml:trace contextRef="#ctx0" brushRef="#br0">1 1 3023 0 0,'668'14'3599'0'0,"-611"-14"-3438"0"0,201-3 429 0 0,217 4-193 0 0,-285 7-976 0 0,-126-8-2021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07.369"/>
    </inkml:context>
    <inkml:brush xml:id="br0">
      <inkml:brushProperty name="width" value="0.1" units="cm"/>
      <inkml:brushProperty name="height" value="0.1" units="cm"/>
      <inkml:brushProperty name="color" value="#E71224"/>
    </inkml:brush>
  </inkml:definitions>
  <inkml:trace contextRef="#ctx0" brushRef="#br0">1947 31 3679 0 0,'-25'-1'904'0'0,"11"0"2518"0"0,13 0-3401 0 0,-1 0 0 0 0,1 0 1 0 0,-1 0-1 0 0,1 0 1 0 0,0-1-1 0 0,0 1 0 0 0,-1 0 1 0 0,1 0-1 0 0,0-1 0 0 0,0 1 1 0 0,-1-3-1 0 0,2 4 98 0 0,-1-1-1 0 0,1 0 1 0 0,0 1-1 0 0,-1-1 1 0 0,1 0-1 0 0,-1 0 1 0 0,1 1-1 0 0,-1-1 1 0 0,1 1-1 0 0,-1-1 1 0 0,0 1-1 0 0,1-1 1 0 0,-1 1-1 0 0,0-1 1 0 0,1 1-1 0 0,-1-1 1 0 0,0 1-1 0 0,0 0 1 0 0,1-1-1 0 0,-1 1 1 0 0,0 0-1 0 0,0 0 1 0 0,0 0-1 0 0,1 0 1 0 0,-1-1-1 0 0,0 1 1 0 0,0 0-1 0 0,0 0 1 0 0,0 1 0 0 0,1-1-1 0 0,-1 0 1 0 0,0 0-1 0 0,0 0 1 0 0,0 0-1 0 0,1 1 1 0 0,-1-1-1 0 0,-1 1 1 0 0,-5 1 533 0 0,0-1 1 0 0,0 0 0 0 0,0 0 0 0 0,-12 0 0 0 0,-11 0 127 0 0,-28 1 945 0 0,39-2-1165 0 0,16 0-511 0 0,-14 0 287 0 0,-1 0 0 0 0,-17 4 0 0 0,-143 16 1006 0 0,152-18-1094 0 0,-65 7 293 0 0,41-3-170 0 0,-1-2 0 0 0,-60-2 0 0 0,76-2-188 0 0,-54 2 40 0 0,-70-3 207 0 0,-6 0 69 0 0,-121 24 257 0 0,128-8-459 0 0,134-13-183 0 0,0-1-1 0 0,-35-3 0 0 0,51 1-470 0 0,0 0-1 0 0,-1-1 1 0 0,1 0-1 0 0,0 0 1 0 0,0-1 0 0 0,0 0-1 0 0,0 0 1 0 0,1-1-1 0 0,-1 0 1 0 0,-9-7-1 0 0,0-3-5206 0 0,-1-1-1616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08.288"/>
    </inkml:context>
    <inkml:brush xml:id="br0">
      <inkml:brushProperty name="width" value="0.1" units="cm"/>
      <inkml:brushProperty name="height" value="0.1" units="cm"/>
      <inkml:brushProperty name="color" value="#E71224"/>
    </inkml:brush>
  </inkml:definitions>
  <inkml:trace contextRef="#ctx0" brushRef="#br0">1372 41 7279 0 0,'0'-2'82'0'0,"0"1"-1"0"0,0 0 0 0 0,1 0 1 0 0,-1 0-1 0 0,0-1 1 0 0,1 1-1 0 0,-1 0 0 0 0,1 0 1 0 0,-1 0-1 0 0,1 0 0 0 0,0 0 1 0 0,-1 0-1 0 0,1 0 0 0 0,0 0 1 0 0,0 0-1 0 0,0 0 1 0 0,0 0-1 0 0,-1 0 0 0 0,1 1 1 0 0,0-1-1 0 0,0 0 0 0 0,2 0 1 0 0,6-7 1262 0 0,-47 1 4504 0 0,10 6-5071 0 0,-1 1-1 0 0,1 1 1 0 0,0 2-1 0 0,-29 6 1 0 0,-41 3 88 0 0,-98 9 852 0 0,124-10-1360 0 0,-1-4 0 0 0,-139-4 0 0 0,61-7 91 0 0,95 4-12 0 0,-101-12 0 0 0,-16-12-2317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27.013"/>
    </inkml:context>
    <inkml:brush xml:id="br0">
      <inkml:brushProperty name="width" value="0.1" units="cm"/>
      <inkml:brushProperty name="height" value="0.1" units="cm"/>
      <inkml:brushProperty name="color" value="#E71224"/>
    </inkml:brush>
  </inkml:definitions>
  <inkml:trace contextRef="#ctx0" brushRef="#br0">4622 138 455 0 0,'-1'-15'1716'0'0,"0"0"0"0"0,0 0 0 0 0,-6-21 0 0 0,5 23-638 0 0,1 9-685 0 0,1 0 0 0 0,-1 0 1 0 0,0 0-1 0 0,0 0 1 0 0,-1 0-1 0 0,-2-6 1 0 0,3 9-347 0 0,1 0 1 0 0,-1 0-1 0 0,0 1 1 0 0,1-1 0 0 0,-1 1-1 0 0,0-1 1 0 0,1 0 0 0 0,-1 1-1 0 0,0-1 1 0 0,0 1 0 0 0,0 0-1 0 0,1-1 1 0 0,-1 1-1 0 0,0 0 1 0 0,0-1 0 0 0,0 1-1 0 0,0 0 1 0 0,0 0 0 0 0,0 0-1 0 0,1 0 1 0 0,-1 0-1 0 0,0 0 1 0 0,0 0 0 0 0,0 0-1 0 0,0 0 1 0 0,0 0 0 0 0,0 0-1 0 0,0 1 1 0 0,0-1 0 0 0,1 0-1 0 0,-1 1 1 0 0,0-1-1 0 0,0 0 1 0 0,0 1 0 0 0,1-1-1 0 0,-1 1 1 0 0,-1 0 0 0 0,-42 25 1225 0 0,21-12-790 0 0,0-1 1 0 0,-1-1-1 0 0,-41 15 0 0 0,53-23-169 0 0,-1-1 1 0 0,1 0-1 0 0,-1-1 0 0 0,-26 2 0 0 0,-1-2-43 0 0,33-1-200 0 0,-1 0 0 0 0,1 0 1 0 0,-1-1-1 0 0,0 0 0 0 0,1-1 0 0 0,-1 0 0 0 0,1 0 0 0 0,-1 0 0 0 0,1-1 0 0 0,-9-3 0 0 0,1 0 76 0 0,-1 0 0 0 0,-1 2 0 0 0,1 0-1 0 0,0 0 1 0 0,-1 2 0 0 0,-19 0 0 0 0,-2-1 33 0 0,-94-5 620 0 0,-20 5-309 0 0,123 1-441 0 0,15 1-7 0 0,1-1 0 0 0,-20-3 0 0 0,12 1 67 0 0,-1 1 1 0 0,1 0-1 0 0,-23 3 1 0 0,-20-2 1 0 0,36 1 13 0 0,1 1 1 0 0,-51 9-1 0 0,-9 0 88 0 0,38-7-83 0 0,-1-2 0 0 0,1-3-1 0 0,0-2 1 0 0,-54-11-1 0 0,87 13-95 0 0,-1 0 0 0 0,-27 1 0 0 0,5 0 19 0 0,-34 0 64 0 0,41 2-41 0 0,-62-8-1 0 0,75 5-28 0 0,-35 0 1 0 0,-5 0 5 0 0,-124-3 120 0 0,136 5-142 0 0,-222 22 323 0 0,152-10-284 0 0,59-5 45 0 0,-59 3 139 0 0,-165-23-179 0 0,224 9 155 0 0,-1 3 0 0 0,1 2 1 0 0,0 3-1 0 0,-59 11 0 0 0,-141 13-639 0 0,-4-19 970 0 0,29-2-120 0 0,208-6-604 0 0,-104 2 659 0 0,106-3-1580 0 0,1-2 1 0 0,-1-1-1 0 0,-38-10 1 0 0,35 5-7180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31.636"/>
    </inkml:context>
    <inkml:brush xml:id="br0">
      <inkml:brushProperty name="width" value="0.1" units="cm"/>
      <inkml:brushProperty name="height" value="0.1" units="cm"/>
      <inkml:brushProperty name="color" value="#E71224"/>
    </inkml:brush>
  </inkml:definitions>
  <inkml:trace contextRef="#ctx0" brushRef="#br0">4239 333 2759 0 0,'-3'2'172'0'0,"0"-1"0"0"0,0 0 0 0 0,0 0 0 0 0,0 0 0 0 0,-1-1 0 0 0,1 1 0 0 0,0-1 0 0 0,-14-5 4996 0 0,17 3-4968 0 0,-4-14 889 0 0,6-17-1354 0 0,-2 32 333 0 0,0-1 0 0 0,0 0 1 0 0,0 0-1 0 0,-1 1 0 0 0,1-1 0 0 0,0 0 0 0 0,-1 0 0 0 0,1 1 0 0 0,-1-1 0 0 0,0 1 0 0 0,0-1 0 0 0,0 0 0 0 0,1 1 0 0 0,-1 0 0 0 0,-1-1 0 0 0,1 1 1 0 0,0-1-1 0 0,0 1 0 0 0,0 0 0 0 0,-1 0 0 0 0,1 0 0 0 0,-1 0 0 0 0,1 0 0 0 0,-1 0 0 0 0,1 0 0 0 0,-1 0 0 0 0,1 1 0 0 0,-3-2 0 0 0,-8-2 1024 0 0,1 0-1 0 0,-25-5 0 0 0,24 6-791 0 0,-66-16 1143 0 0,-147-41 1222 0 0,206 55-2481 0 0,0 0-1 0 0,-1 2 0 0 0,1 0 1 0 0,-34 0-1 0 0,-77 9 286 0 0,91-2-185 0 0,1-2-1 0 0,-1-1 1 0 0,-39-6-1 0 0,10-1 54 0 0,-112 5 0 0 0,-37-3 162 0 0,111-5 1580 0 0,-3 0 615 0 0,36 0-6477 0 0,-11 1 3740 0 0,-104 3 0 0 0,-68-7 2537 0 0,48-21-2381 0 0,146 20-70 0 0,-1 3 0 0 0,-1 3 0 0 0,-79 1 0 0 0,-135 5-738 0 0,-44 2-170 0 0,15 18 1445 0 0,228-14 1075 0 0,-169 17-2558 0 0,192-13 785 0 0,-51 5 334 0 0,91-12-765 0 0,1-2-1 0 0,-1 0 1 0 0,1-1-1 0 0,-27-5 1 0 0,26 2-2050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32.779"/>
    </inkml:context>
    <inkml:brush xml:id="br0">
      <inkml:brushProperty name="width" value="0.1" units="cm"/>
      <inkml:brushProperty name="height" value="0.1" units="cm"/>
      <inkml:brushProperty name="color" value="#E71224"/>
    </inkml:brush>
  </inkml:definitions>
  <inkml:trace contextRef="#ctx0" brushRef="#br0">1497 252 7831 0 0,'-22'2'341'0'0,"18"-2"-282"0"0,1 0 1 0 0,0 1-1 0 0,-1-1 1 0 0,1 1-1 0 0,0 0 0 0 0,-1 0 1 0 0,-3 1-1 0 0,6-1-57 0 0,0-1 0 0 0,1 0 0 0 0,-1 0-1 0 0,1 0 1 0 0,-1 0 0 0 0,1 0 0 0 0,-1 0-1 0 0,1 0 1 0 0,-1 0 0 0 0,0 0 0 0 0,1 0 0 0 0,-1 0-1 0 0,1 0 1 0 0,-1 0 0 0 0,1 0 0 0 0,-1 0-1 0 0,1 0 1 0 0,-1-1 0 0 0,1 1 0 0 0,-1 0-1 0 0,1 0 1 0 0,-1-1 0 0 0,1 1 0 0 0,-1 0-1 0 0,1-1 1 0 0,-1 1 0 0 0,1-1 0 0 0,0 1 0 0 0,-1 0-1 0 0,1-1 1 0 0,-1 1 0 0 0,1-1 0 0 0,0 1-1 0 0,0-1 1 0 0,-1 1 0 0 0,1-2 0 0 0,-10-25 104 0 0,6 15-78 0 0,2 8 36 0 0,-1 1-1 0 0,1 0 0 0 0,-1-1 1 0 0,0 1-1 0 0,0 0 1 0 0,0 0-1 0 0,0 0 0 0 0,0 0 1 0 0,0 1-1 0 0,-1 0 0 0 0,0-1 1 0 0,1 1-1 0 0,-1 0 0 0 0,0 1 1 0 0,0-1-1 0 0,0 1 1 0 0,-8-2-1 0 0,-8-1 871 0 0,0 1 0 0 0,-33-1 0 0 0,6 0 630 0 0,25 1-1083 0 0,1 1-109 0 0,0-1 0 0 0,0-1 0 0 0,1-1 0 0 0,-25-9 0 0 0,-72-23 440 0 0,35 13-256 0 0,67 21-364 0 0,0-1-1 0 0,-1 2 0 0 0,1 0 0 0 0,-32 1 1 0 0,-19-3 515 0 0,-37-3 480 0 0,33 3-486 0 0,-90-2 311 0 0,-28-2-549 0 0,147 3-532 0 0,-17-2-2121 0 0,20 4-5027 0 0,14 1 2306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37.764"/>
    </inkml:context>
    <inkml:brush xml:id="br0">
      <inkml:brushProperty name="width" value="0.1" units="cm"/>
      <inkml:brushProperty name="height" value="0.1" units="cm"/>
      <inkml:brushProperty name="color" value="#E71224"/>
    </inkml:brush>
  </inkml:definitions>
  <inkml:trace contextRef="#ctx0" brushRef="#br0">4167 106 7399 0 0,'-31'-16'672'0'0,"-2"1"0"0"0,0 2 0 0 0,-1 2 0 0 0,-67-15 0 0 0,19 15 1444 0 0,-1 4 0 0 0,-145 5 0 0 0,145 12-1638 0 0,4 0-120 0 0,-45-2-57 0 0,-311 10 1462 0 0,287-22-1355 0 0,-187-28 0 0 0,266 24-185 0 0,-93 1 0 0 0,-68 16 202 0 0,128-4-336 0 0,-404 36 535 0 0,-5 15-27 0 0,414-57-347 0 0,-183-25-1 0 0,197 13-90 0 0,13 1 126 0 0,-119-3-1 0 0,159 18-447 0 0,21 2-77 0 0,9-5 232 0 0,0 0 1 0 0,0 1 0 0 0,0-1 0 0 0,1 1-1 0 0,-1-1 1 0 0,0 0 0 0 0,0 1 0 0 0,0-1-1 0 0,0 0 1 0 0,1 1 0 0 0,-1-1 0 0 0,0 0 0 0 0,0 1-1 0 0,1-1 1 0 0,-1 0 0 0 0,0 1 0 0 0,1-1-1 0 0,-1 0 1 0 0,0 0 0 0 0,1 1 0 0 0,-1-1-1 0 0,0 0 1 0 0,1 0 0 0 0,-1 0 0 0 0,0 0-1 0 0,1 1 1 0 0,-1-1 0 0 0,1 0 0 0 0,10 4-39 0 0,1-1-1 0 0,-1 0 1 0 0,1-1 0 0 0,-1 0-1 0 0,1 0 1 0 0,23-1 0 0 0,-2 0-12 0 0,31 2 13 0 0,0-4 0 0 0,0-2-1 0 0,106-20 1 0 0,-110 12 9 0 0,59-9-64 0 0,-114 20 100 0 0,17-5 0 0 0,-162 40 405 0 0,82-24-314 0 0,-1-2 0 0 0,0-3-1 0 0,-75-3 1 0 0,-13 5 371 0 0,112-5-391 0 0,9-4-90 0 0,25 1-111 0 0,15 1-78 0 0,18 2-81 0 0,119 7-2258 0 0,-102-8 1583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39.392"/>
    </inkml:context>
    <inkml:brush xml:id="br0">
      <inkml:brushProperty name="width" value="0.1" units="cm"/>
      <inkml:brushProperty name="height" value="0.1" units="cm"/>
      <inkml:brushProperty name="color" value="#E71224"/>
    </inkml:brush>
  </inkml:definitions>
  <inkml:trace contextRef="#ctx0" brushRef="#br0">2421 33 7943 0 0,'-4'0'158'0'0,"1"0"0"0"0,0 0 0 0 0,-1-1 0 0 0,1 0 0 0 0,0 1 0 0 0,0-1 0 0 0,0 0 0 0 0,-1-1 0 0 0,1 1 0 0 0,-5-4 0 0 0,-1 1 342 0 0,7 4-380 0 0,-1-1 1 0 0,0 1 0 0 0,1 0 0 0 0,-1 0 0 0 0,0 1-1 0 0,0-1 1 0 0,1 0 0 0 0,-1 1 0 0 0,1 0 0 0 0,-1-1 0 0 0,-4 3-1 0 0,-7 1 824 0 0,-72 14 1631 0 0,-72 14-630 0 0,26-18-1030 0 0,-1-4 0 0 0,-163-11 0 0 0,89-17-390 0 0,-13 0 38 0 0,-12 20-126 0 0,-26-1-18 0 0,112-17-330 0 0,72 7-37 0 0,-238-15-201 0 0,304 23-123 0 0,1 0-1 0 0,-1 0 0 0 0,0 0 1 0 0,1-1-1 0 0,-8-2 0 0 0,2-3-595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41.972"/>
    </inkml:context>
    <inkml:brush xml:id="br0">
      <inkml:brushProperty name="width" value="0.1" units="cm"/>
      <inkml:brushProperty name="height" value="0.1" units="cm"/>
      <inkml:brushProperty name="color" value="#E71224"/>
    </inkml:brush>
  </inkml:definitions>
  <inkml:trace contextRef="#ctx0" brushRef="#br0">1069 220 7631 0 0,'0'0'824'0'0,"0"0"-812"0"0,0 0-1 0 0,0 0 0 0 0,1-1 0 0 0,-1 1 1 0 0,0 0-1 0 0,0 0 0 0 0,0 0 0 0 0,1 0 1 0 0,-1 0-1 0 0,0-1 0 0 0,0 1 0 0 0,0 0 1 0 0,0 0-1 0 0,0 0 0 0 0,1-1 0 0 0,-1 1 1 0 0,0 0-1 0 0,0 0 0 0 0,0-1 0 0 0,0 1 1 0 0,0 0-1 0 0,0 0 0 0 0,0-1 0 0 0,0 1 1 0 0,0 0-1 0 0,0 0 0 0 0,0-1 0 0 0,0 1 0 0 0,0 0 1 0 0,0 0-1 0 0,0-1 0 0 0,0 1 0 0 0,0 0 1 0 0,0 0-1 0 0,0 0 0 0 0,0-1 0 0 0,0 1 1 0 0,0 0-1 0 0,-1 0 0 0 0,1-1 0 0 0,0 1 1 0 0,0 0-1 0 0,0 0 0 0 0,0 0 0 0 0,-1-1 1 0 0,1 1-1 0 0,0 0 0 0 0,0 0 0 0 0,0 0 1 0 0,0 0-1 0 0,-1 0 0 0 0,1 0 0 0 0,0-1 1 0 0,0 1-1 0 0,-1 0 0 0 0,1 0 0 0 0,0 0 1 0 0,0 0-1 0 0,-1 0 0 0 0,-18-10 1126 0 0,14 8-830 0 0,-5-2 69 0 0,1 0 0 0 0,-1 0-1 0 0,0 1 1 0 0,0 1 0 0 0,0 0 0 0 0,0 0-1 0 0,-1 1 1 0 0,-11 0 0 0 0,-35-6 410 0 0,15-4 321 0 0,-72-29 0 0 0,5 0-230 0 0,-5 12 265 0 0,79 17-871 0 0,0 1 0 0 0,0 1-1 0 0,-1 3 1 0 0,0 1 0 0 0,0 1-1 0 0,0 2 1 0 0,-51 4 0 0 0,40 2-317 0 0,18-1-1050 0 0,-42 0 0 0 0,49-4-776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42.838"/>
    </inkml:context>
    <inkml:brush xml:id="br0">
      <inkml:brushProperty name="width" value="0.1" units="cm"/>
      <inkml:brushProperty name="height" value="0.1" units="cm"/>
      <inkml:brushProperty name="color" value="#E71224"/>
    </inkml:brush>
  </inkml:definitions>
  <inkml:trace contextRef="#ctx0" brushRef="#br0">2167 1 5351 0 0,'-29'1'827'0'0,"-30"5"0"0"0,31-2-183 0 0,-30 0 0 0 0,13-3-436 0 0,-30-1 1656 0 0,26-4 216 0 0,4-1-255 0 0,-74 3 0 0 0,-54 9 618 0 0,-135 11-646 0 0,190-9-917 0 0,45-5-512 0 0,-111 0 559 0 0,103 1-615 0 0,6-2-37 0 0,0 4 0 0 0,-78 17 0 0 0,37 0-97 0 0,56-13-940 0 0,1 2-1 0 0,-96 36 1 0 0,126-37-257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44.061"/>
    </inkml:context>
    <inkml:brush xml:id="br0">
      <inkml:brushProperty name="width" value="0.1" units="cm"/>
      <inkml:brushProperty name="height" value="0.1" units="cm"/>
      <inkml:brushProperty name="color" value="#E71224"/>
    </inkml:brush>
  </inkml:definitions>
  <inkml:trace contextRef="#ctx0" brushRef="#br0">2085 139 4143 0 0,'-24'-8'744'0'0,"22"7"-435"0"0,0 1 1 0 0,0-1 0 0 0,0 1 0 0 0,0-1-1 0 0,0 0 1 0 0,0 0 0 0 0,0 0-1 0 0,0 0 1 0 0,0 0 0 0 0,0-1-1 0 0,0 1 1 0 0,1 0 0 0 0,-1-1-1 0 0,0 1 1 0 0,1-1 0 0 0,-2-2-1 0 0,1 3-245 0 0,1-1 1 0 0,-1 0-1 0 0,0 1 0 0 0,0-1 0 0 0,0 1 0 0 0,0 0 0 0 0,-1 0 0 0 0,1-1 0 0 0,0 1 0 0 0,0 1 0 0 0,-1-1 0 0 0,1 0 1 0 0,-1 1-1 0 0,1-1 0 0 0,-5 0 0 0 0,-42 0 1881 0 0,35 2-1458 0 0,-312-3 3795 0 0,264-1-3687 0 0,0-3-1 0 0,-63-14 1 0 0,105 16-503 0 0,-82-9 425 0 0,0 5 0 0 0,-107 5 0 0 0,188 3-502 0 0,-1 0 29 0 0,-343-9 1162 0 0,256-1-1026 0 0,24 1-299 0 0,-148 5 1 0 0,178 11-2007 0 0,28-2-5237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05.260"/>
    </inkml:context>
    <inkml:brush xml:id="br0">
      <inkml:brushProperty name="width" value="0.1" units="cm"/>
      <inkml:brushProperty name="height" value="0.1" units="cm"/>
      <inkml:brushProperty name="color" value="#F4F91B"/>
    </inkml:brush>
  </inkml:definitions>
  <inkml:trace contextRef="#ctx0" brushRef="#br0">1 1 1375 0 0,'167'13'3288'0'0,"-53"1"-2500"0"0,260 43 316 0 0,-238-30-814 0 0,-114-25-215 0 0,29-1 0 0 0,-32-1-8 0 0,0 0 1 0 0,22 5-1 0 0,-31-4-57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51.242"/>
    </inkml:context>
    <inkml:brush xml:id="br0">
      <inkml:brushProperty name="width" value="0.1" units="cm"/>
      <inkml:brushProperty name="height" value="0.1" units="cm"/>
      <inkml:brushProperty name="color" value="#E71224"/>
    </inkml:brush>
  </inkml:definitions>
  <inkml:trace contextRef="#ctx0" brushRef="#br0">4305 98 5671 0 0,'1'0'22'0'0,"-1"-1"0"0"0,0 1 0 0 0,0-1 0 0 0,0 1 0 0 0,0 0 0 0 0,1-1 0 0 0,-1 1 0 0 0,0 0 0 0 0,0-1 0 0 0,0 1 0 0 0,0-1 0 0 0,0 1-1 0 0,0 0 1 0 0,0-1 0 0 0,0 1 0 0 0,0-1 0 0 0,0 1 0 0 0,0 0 0 0 0,0-1 0 0 0,0 1 0 0 0,0-1 0 0 0,-1 1 0 0 0,1 0 0 0 0,0-1 0 0 0,0 1-1 0 0,0 0 1 0 0,-1-1 0 0 0,1 1 0 0 0,0 0 0 0 0,0-1 0 0 0,-1 1 0 0 0,1 0 0 0 0,0 0 0 0 0,-1-1 0 0 0,-10-9 835 0 0,10 9-834 0 0,-8-4 402 0 0,-1 0 0 0 0,0 1 0 0 0,1 0 0 0 0,-1 1 0 0 0,-1 0 0 0 0,1 0 0 0 0,0 1 0 0 0,-19-2 0 0 0,-21-5 796 0 0,36 6-933 0 0,-1 1 0 0 0,0 0 1 0 0,0 1-1 0 0,0 1 0 0 0,-24 2 1 0 0,-77 16 338 0 0,40-4-250 0 0,5-4 93 0 0,-1 2 631 0 0,-1-3-1 0 0,-126-2 1 0 0,-67-29 1162 0 0,18 22-1728 0 0,103 2-473 0 0,-25-9-50 0 0,49 1-12 0 0,106 5 61 0 0,0 0 0 0 0,0-1-1 0 0,0 0 1 0 0,0-2 0 0 0,0 0 0 0 0,1 0-1 0 0,-1-1 1 0 0,-14-8 0 0 0,19 9-46 0 0,1 1 0 0 0,-1 1-1 0 0,0 0 1 0 0,0 0 0 0 0,0 1 0 0 0,0 0 0 0 0,0 1 0 0 0,-16 1-1 0 0,-15-2 42 0 0,-234-10 277 0 0,255 11-296 0 0,0 0-1 0 0,0 2 0 0 0,1 1 0 0 0,-23 5 1 0 0,-21 3 24 0 0,-54 7-50 0 0,-79 7 31 0 0,183-24-5 0 0,-142 2 244 0 0,127-4-253 0 0,1-1 0 0 0,0-2 0 0 0,-43-11 0 0 0,39 9 21 0 0,1 1 0 0 0,-1 1 1 0 0,-60 1-1 0 0,-77 17-49 0 0,39-2 0 0 0,-118-5 592 0 0,111 12-213 0 0,85-11-299 0 0,9-3-16 0 0,25-4-34 0 0,-29 6 1 0 0,41-6-481 0 0,-30 6 1471 0 0,18-7-2539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55.613"/>
    </inkml:context>
    <inkml:brush xml:id="br0">
      <inkml:brushProperty name="width" value="0.1" units="cm"/>
      <inkml:brushProperty name="height" value="0.1" units="cm"/>
      <inkml:brushProperty name="color" value="#E71224"/>
    </inkml:brush>
  </inkml:definitions>
  <inkml:trace contextRef="#ctx0" brushRef="#br0">2420 1 7999 0 0,'-4'0'476'0'0,"-1"1"-1"0"0,0 0 0 0 0,1 0 0 0 0,-1 0 0 0 0,1 0 1 0 0,-1 1-1 0 0,1-1 0 0 0,0 1 0 0 0,-7 4 0 0 0,-18 9 124 0 0,-1-2 1 0 0,-1-1-1 0 0,1-1 0 0 0,-2-2 0 0 0,1-1 0 0 0,-1-1 0 0 0,0-2 0 0 0,-45 1 0 0 0,-5 1 527 0 0,23-1-409 0 0,-19-1-58 0 0,-88-6-1 0 0,154-1-547 0 0,0 0 0 0 0,0-1 0 0 0,-16-5 1 0 0,17 4-8 0 0,0 1 1 0 0,-1 0 0 0 0,-17-2 0 0 0,-260-27 1599 0 0,246 25-1525 0 0,0 2 0 0 0,0 3 0 0 0,0 1 0 0 0,0 2 0 0 0,0 2 0 0 0,-69 13 0 0 0,66-9-144 0 0,0-2-1 0 0,-1-2 0 0 0,-61-4 0 0 0,-138-24 24 0 0,143 13-334 0 0,-41-5-483 0 0,48 2-8824 0 0,58 8 4273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7:57.508"/>
    </inkml:context>
    <inkml:brush xml:id="br0">
      <inkml:brushProperty name="width" value="0.1" units="cm"/>
      <inkml:brushProperty name="height" value="0.1" units="cm"/>
      <inkml:brushProperty name="color" value="#E71224"/>
    </inkml:brush>
  </inkml:definitions>
  <inkml:trace contextRef="#ctx0" brushRef="#br0">1133 1 7775 0 0,'-14'0'364'0'0,"1"2"-1"0"0,-1-1 0 0 0,0 2 0 0 0,1 0 0 0 0,0 1 1 0 0,0 0-1 0 0,0 1 0 0 0,0 0 0 0 0,-19 11 0 0 0,19-11-68 0 0,0-1 0 0 0,0 0 0 0 0,-1-1 0 0 0,1 0-1 0 0,-1-1 1 0 0,-23 0 0 0 0,-17 3 1120 0 0,8 3-948 0 0,-5 0 1095 0 0,-88 3 1 0 0,-30-13-104 0 0,-98 1 249 0 0,236 1-2974 0 0,-54-4 1 0 0,64 0-594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06.559"/>
    </inkml:context>
    <inkml:brush xml:id="br0">
      <inkml:brushProperty name="width" value="0.1" units="cm"/>
      <inkml:brushProperty name="height" value="0.1" units="cm"/>
      <inkml:brushProperty name="color" value="#E71224"/>
    </inkml:brush>
  </inkml:definitions>
  <inkml:trace contextRef="#ctx0" brushRef="#br0">1727 32 5759 0 0,'-11'-5'879'0'0,"10"5"-787"0"0,0 0 0 0 0,0 0-1 0 0,0-1 1 0 0,0 1 0 0 0,0-1 0 0 0,0 1 0 0 0,0 0 0 0 0,0-1 0 0 0,0 1 0 0 0,1-1 0 0 0,-1 0-1 0 0,0 1 1 0 0,0-1 0 0 0,0 0 0 0 0,1 0 0 0 0,-1 1 0 0 0,0-1 0 0 0,1 0 0 0 0,-1 0-1 0 0,0-1 1 0 0,-1 1 23 0 0,1 0 0 0 0,0 0 1 0 0,0 0-1 0 0,-1 0 0 0 0,1 0 0 0 0,-1 0 0 0 0,1 1 0 0 0,-1-1 0 0 0,1 1 0 0 0,-1-1 0 0 0,1 1 0 0 0,-1 0 0 0 0,1-1 0 0 0,-1 1 0 0 0,0 0 0 0 0,-1 0 0 0 0,-31-1 1720 0 0,33 1-1754 0 0,-59-1 1437 0 0,20 0-446 0 0,0 1 0 0 0,-71 11 0 0 0,27 0-399 0 0,-147 1 1 0 0,111-8 61 0 0,-514 59 1902 0 0,551-53-2186 0 0,60-7-355 0 0,1-1 0 0 0,0-2 0 0 0,-23-1 0 0 0,36 0-289 0 0,1 0 0 0 0,-1 0 0 0 0,1-1 1 0 0,-1 0-1 0 0,1-1 0 0 0,0 0 0 0 0,0 0 0 0 0,0-1 0 0 0,0 0 1 0 0,-13-9-1 0 0,4-1-2038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07.662"/>
    </inkml:context>
    <inkml:brush xml:id="br0">
      <inkml:brushProperty name="width" value="0.1" units="cm"/>
      <inkml:brushProperty name="height" value="0.1" units="cm"/>
      <inkml:brushProperty name="color" value="#E71224"/>
    </inkml:brush>
  </inkml:definitions>
  <inkml:trace contextRef="#ctx0" brushRef="#br0">2113 53 1375 0 0,'-1'1'189'0'0,"-1"0"-1"0"0,0-1 0 0 0,0 1 1 0 0,1-1-1 0 0,-1 1 0 0 0,0-1 1 0 0,0 0-1 0 0,0 0 0 0 0,0 0 1 0 0,0 0-1 0 0,1 0 0 0 0,-1 0 0 0 0,0-1 1 0 0,0 1-1 0 0,0-1 0 0 0,0 1 1 0 0,1-1-1 0 0,-1 1 0 0 0,0-1 1 0 0,1 0-1 0 0,-1 0 0 0 0,0 0 0 0 0,1 0 1 0 0,-1 0-1 0 0,-1-2 0 0 0,-2 0 244 0 0,-1 1-1 0 0,1 0 1 0 0,0 0 0 0 0,-1 1-1 0 0,1-1 1 0 0,-1 1-1 0 0,0 1 1 0 0,1-1-1 0 0,-1 1 1 0 0,-9 0-1 0 0,-12-1 1886 0 0,-44-10 5 0 0,38 5-1694 0 0,0 1 1 0 0,-35 0 0 0 0,-10 4-70 0 0,19 0 178 0 0,-99 9-1 0 0,37 11-205 0 0,-148 14 34 0 0,16-20 102 0 0,-181 3 445 0 0,396-16-1340 0 0,0-2 0 0 0,0-2-1 0 0,0-1 1 0 0,1-2 0 0 0,0-1 0 0 0,0-2 0 0 0,-61-26 0 0 0,67 22-1254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09.407"/>
    </inkml:context>
    <inkml:brush xml:id="br0">
      <inkml:brushProperty name="width" value="0.1" units="cm"/>
      <inkml:brushProperty name="height" value="0.1" units="cm"/>
      <inkml:brushProperty name="color" value="#E71224"/>
    </inkml:brush>
  </inkml:definitions>
  <inkml:trace contextRef="#ctx0" brushRef="#br0">2126 46 2759 0 0,'-31'3'4868'0'0,"32"-3"-4827"0"0,0-1-1 0 0,1 0 0 0 0,-1 0 0 0 0,0 0 0 0 0,0 1 1 0 0,0-1-1 0 0,0 0 0 0 0,0-1 0 0 0,0 1 1 0 0,0 0-1 0 0,0 0 0 0 0,-1 0 0 0 0,1 0 0 0 0,0-1 1 0 0,-1 1-1 0 0,1 0 0 0 0,0-1 0 0 0,-1 1 0 0 0,0 0 1 0 0,1-1-1 0 0,-1 1 0 0 0,0-1 0 0 0,0 1 1 0 0,0-3-1 0 0,0 3 66 0 0,0 0 1 0 0,0 1-1 0 0,0-1 1 0 0,-1 0-1 0 0,1 0 0 0 0,0 0 1 0 0,-1 1-1 0 0,1-1 1 0 0,0 0-1 0 0,-1 0 1 0 0,1 1-1 0 0,-1-1 1 0 0,1 0-1 0 0,-1 1 0 0 0,0-1 1 0 0,1 0-1 0 0,-1 1 1 0 0,1-1-1 0 0,-1 1 1 0 0,0-1-1 0 0,0 1 0 0 0,1 0 1 0 0,-1-1-1 0 0,0 1 1 0 0,0 0-1 0 0,0-1 1 0 0,1 1-1 0 0,-1 0 1 0 0,0 0-1 0 0,0 0 0 0 0,0-1 1 0 0,0 1-1 0 0,1 0 1 0 0,-1 0-1 0 0,0 1 1 0 0,0-1-1 0 0,0 0 1 0 0,0 0-1 0 0,0 0 0 0 0,1 0 1 0 0,-2 1-1 0 0,-2 0 104 0 0,1 1 1 0 0,0-1-1 0 0,-1 1 0 0 0,1 0 0 0 0,0 0 0 0 0,0 0 0 0 0,-3 2 0 0 0,-14 9 573 0 0,10-9-369 0 0,-1 0 0 0 0,1-2 0 0 0,0 1 0 0 0,-1-1 0 0 0,0 0 0 0 0,1-1 0 0 0,-19-1 0 0 0,-104 8 330 0 0,61-3-536 0 0,-187 1 868 0 0,-1 1-69 0 0,158-1-759 0 0,-269 6 350 0 0,-141-14 382 0 0,396 0-2724 0 0,98-1-800 0 0,0 1-1 0 0,-20-7 1 0 0,2-2-2636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16.650"/>
    </inkml:context>
    <inkml:brush xml:id="br0">
      <inkml:brushProperty name="width" value="0.1" units="cm"/>
      <inkml:brushProperty name="height" value="0.1" units="cm"/>
      <inkml:brushProperty name="color" value="#E71224"/>
    </inkml:brush>
  </inkml:definitions>
  <inkml:trace contextRef="#ctx0" brushRef="#br0">1323 52 2527 0 0,'0'0'116'0'0,"31"-23"1640"0"0,-26 20-1562 0 0,-4 2-8 0 0,1 0 0 0 0,-1 0-1 0 0,1 0 1 0 0,-1-1 0 0 0,0 1-1 0 0,1 0 1 0 0,-1-1 0 0 0,-5-14 6678 0 0,3 17-6730 0 0,-24 8 2450 0 0,-23 20-1366 0 0,42-25-1045 0 0,0-1 0 0 0,-1 0 0 0 0,1 0 0 0 0,-1 0 0 0 0,0-1-1 0 0,1 0 1 0 0,-1 0 0 0 0,-10 1 0 0 0,-1 0 183 0 0,-4 1 331 0 0,-37 1 1 0 0,40-4-363 0 0,0 1 1 0 0,-34 7 0 0 0,38-6-211 0 0,0 0 1 0 0,0 0-1 0 0,0-1 0 0 0,0-1 0 0 0,0-1 1 0 0,-16-1-1 0 0,-2-3 173 0 0,-54-14 1 0 0,3 1 579 0 0,-89-8 0 0 0,124 22-694 0 0,-1 1 1 0 0,-59 7-1 0 0,17 7-37 0 0,44-5-599 0 0,-62 1-1 0 0,61-11-2418 0 0,22 1-4821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20.747"/>
    </inkml:context>
    <inkml:brush xml:id="br0">
      <inkml:brushProperty name="width" value="0.1" units="cm"/>
      <inkml:brushProperty name="height" value="0.1" units="cm"/>
      <inkml:brushProperty name="color" value="#E71224"/>
    </inkml:brush>
  </inkml:definitions>
  <inkml:trace contextRef="#ctx0" brushRef="#br0">740 107 919 0 0,'-34'3'294'0'0,"18"-2"1817"0"0,0 0 3590 0 0,15-1-5585 0 0,-1-1 0 0 0,1 1 0 0 0,0-1 1 0 0,-1 0-1 0 0,1 0 0 0 0,-1 0 0 0 0,1 0 1 0 0,0 0-1 0 0,0 0 0 0 0,0 0 0 0 0,0 0 0 0 0,0 0 1 0 0,0 0-1 0 0,0-1 0 0 0,0 1 0 0 0,0 0 1 0 0,0-1-1 0 0,1 1 0 0 0,-2-3 0 0 0,1 2 40 0 0,0-1 0 0 0,-1 1 0 0 0,1 0 0 0 0,-1 0-1 0 0,1-1 1 0 0,-1 1 0 0 0,0 0 0 0 0,0 1 0 0 0,0-1-1 0 0,-2-2 1 0 0,-8 0 492 0 0,1 1-1 0 0,-1-1 1 0 0,0 2-1 0 0,0 0 1 0 0,-1 0 0 0 0,-22 1-1 0 0,-6-2-68 0 0,-200-10 3644 0 0,122 9-3649 0 0,105 3-1065 0 0,-1 1 755 0 0,0-1 0 0 0,-23-4 0 0 0,33 3-1148 0 0,1 1 0 0 0,-1-1 0 0 0,0 1-1 0 0,1-1 1 0 0,0-1 0 0 0,-1 1 0 0 0,-3-3-1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22.047"/>
    </inkml:context>
    <inkml:brush xml:id="br0">
      <inkml:brushProperty name="width" value="0.1" units="cm"/>
      <inkml:brushProperty name="height" value="0.1" units="cm"/>
      <inkml:brushProperty name="color" value="#E71224"/>
    </inkml:brush>
  </inkml:definitions>
  <inkml:trace contextRef="#ctx0" brushRef="#br0">954 70 6127 0 0,'-3'-1'71'0'0,"1"1"-1"0"0,-1 0 1 0 0,1 1-1 0 0,-1-1 1 0 0,1 0-1 0 0,-1 1 0 0 0,1-1 1 0 0,-1 1-1 0 0,-1 1 1 0 0,-8 1-18 0 0,2-3 531 0 0,0 1 1 0 0,-1-1 0 0 0,1-1 0 0 0,0 0 0 0 0,0 0-1 0 0,0-1 1 0 0,-1 0 0 0 0,2-1 0 0 0,-1 0-1 0 0,0-1 1 0 0,-14-7 0 0 0,14 7-204 0 0,1 1-1 0 0,-1 0 1 0 0,-1 0-1 0 0,1 1 1 0 0,0 1-1 0 0,-17-1 1 0 0,-7-2 140 0 0,-83-7 1490 0 0,-159 5-1 0 0,207 6-1624 0 0,31 0-407 0 0,9 1-891 0 0,-1-1 1 0 0,-51-8-1 0 0,63 4-523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22.892"/>
    </inkml:context>
    <inkml:brush xml:id="br0">
      <inkml:brushProperty name="width" value="0.1" units="cm"/>
      <inkml:brushProperty name="height" value="0.1" units="cm"/>
      <inkml:brushProperty name="color" value="#E71224"/>
    </inkml:brush>
  </inkml:definitions>
  <inkml:trace contextRef="#ctx0" brushRef="#br0">1096 1 3679 0 0,'-10'3'623'0'0,"-1"0"0"0"0,1 1 0 0 0,-1 1 0 0 0,-16 9 0 0 0,-26 10 664 0 0,-21-5 1815 0 0,48-13-1666 0 0,-37 13 0 0 0,43-14-1034 0 0,-1 0 0 0 0,1-1-1 0 0,-1-2 1 0 0,-39 2 0 0 0,59-4-387 0 0,-193 3 2331 0 0,-36 1-421 0 0,193-1-1942 0 0,-74 1 503 0 0,93-5-1598 0 0,0-1 0 0 0,-20-4 0 0 0,17 1-5284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36.346"/>
    </inkml:context>
    <inkml:brush xml:id="br0">
      <inkml:brushProperty name="width" value="0.1" units="cm"/>
      <inkml:brushProperty name="height" value="0.1" units="cm"/>
      <inkml:brushProperty name="color" value="#F4F91B"/>
    </inkml:brush>
  </inkml:definitions>
  <inkml:trace contextRef="#ctx0" brushRef="#br0">1 17 1839 0 0,'11'-7'229'0'0,"-11"6"-154"0"0,0 0 0 0 0,1 1-1 0 0,-1-1 1 0 0,1 1 0 0 0,-1-1 0 0 0,1 1 0 0 0,-1-1 0 0 0,1 1 0 0 0,-1-1 0 0 0,1 1 0 0 0,-1-1 0 0 0,1 1 0 0 0,-1 0 0 0 0,1-1 0 0 0,0 1 0 0 0,-1 0 0 0 0,1-1 0 0 0,0 1 0 0 0,-1 0 0 0 0,1 0 0 0 0,0 0 0 0 0,-1 0 0 0 0,1 0 0 0 0,0 0 0 0 0,-1 0 0 0 0,1 0-1 0 0,0 0 1 0 0,0 0 0 0 0,-1 0 0 0 0,1 0 0 0 0,0 0 0 0 0,-1 0 0 0 0,1 1 0 0 0,0-1 0 0 0,0 1 0 0 0,54 21 1542 0 0,-49-20-1439 0 0,-1 0 0 0 0,1 0 0 0 0,0-1 0 0 0,0 1 0 0 0,0-1 0 0 0,0 0 0 0 0,8-1 0 0 0,20 5 694 0 0,-6 3-628 0 0,29 13 1 0 0,25 9-251 0 0,-47-20 95 0 0,-14-4 116 0 0,-1-1 0 0 0,1 0 0 0 0,24 1 0 0 0,86 0 1205 0 0,61 5-649 0 0,-21 0 45 0 0,-19-2-305 0 0,-124-9-459 0 0,0 0 0 0 0,51-7 0 0 0,0-1 50 0 0,40-5 65 0 0,-75 6-13 0 0,58 0-1 0 0,-2 8 225 0 0,196-9 87 0 0,-216 0-345 0 0,0 4 0 0 0,1 3 0 0 0,0 4-1 0 0,110 17 1 0 0,-143-14-110 0 0,-1-2 0 0 0,94-6 0 0 0,-141 2 0 0 0,70-3 35 0 0,-22-1 40 0 0,1 3 0 0 0,47 5 0 0 0,-57 0 5 0 0,0 3-1 0 0,49 13 1 0 0,-58-12-68 0 0,0-1-1 0 0,1-2 1 0 0,-1-1 0 0 0,1-2 0 0 0,0 0-1 0 0,0-2 1 0 0,0-2 0 0 0,0-1 0 0 0,31-6-1 0 0,-27 2 21 0 0,-1 1 0 0 0,1 3 0 0 0,63 0 0 0 0,-71 6-22 0 0,-1 2-1 0 0,0 0 1 0 0,39 14-1 0 0,-31-9 4 0 0,46 9 0 0 0,139 6 5 0 0,11 2 18 0 0,204 10 668 0 0,-417-36-694 0 0,2-1 7 0 0,1 0-1 0 0,-1 2 1 0 0,0 0 0 0 0,0 2 0 0 0,22 6-1 0 0,-41-10-79 0 0,1 0 1 0 0,0 0-1 0 0,-1 1 0 0 0,1-1 0 0 0,0 0 1 0 0,-1 1-1 0 0,1-1 0 0 0,0 0 0 0 0,-1 1 1 0 0,1-1-1 0 0,-1 1 0 0 0,1 0 0 0 0,-1-1 0 0 0,1 1 1 0 0,-1-1-1 0 0,1 1 0 0 0,-1 0 0 0 0,0-1 1 0 0,1 1-1 0 0,-1 0 0 0 0,0-1 0 0 0,1 1 1 0 0,-1 0-1 0 0,0-1 0 0 0,0 1 0 0 0,0 0 0 0 0,0 0 1 0 0,1-1-1 0 0,-1 1 0 0 0,0 0 0 0 0,-1 0 1 0 0,1-1-1 0 0,0 1 0 0 0,0 0 0 0 0,0 0 0 0 0,0-1 1 0 0,-1 2-1 0 0,-5 4-1564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08.128"/>
    </inkml:context>
    <inkml:brush xml:id="br0">
      <inkml:brushProperty name="width" value="0.1" units="cm"/>
      <inkml:brushProperty name="height" value="0.1" units="cm"/>
      <inkml:brushProperty name="color" value="#F4F91B"/>
    </inkml:brush>
  </inkml:definitions>
  <inkml:trace contextRef="#ctx0" brushRef="#br0">1 4 1375 0 0,'11'0'428'0'0,"0"2"-1"0"0,-1 0 0 0 0,1 0 0 0 0,0 0 0 0 0,16 8 0 0 0,-16-6-258 0 0,-1-1 0 0 0,1 0 1 0 0,0 0-1 0 0,0-1 0 0 0,18 1 0 0 0,107 8 1130 0 0,-94-5-1009 0 0,73-1-1 0 0,88-22 393 0 0,7-1-500 0 0,169 27-54 0 0,-348-9-113 0 0,1-1 0 0 0,37-7 0 0 0,0 0 15 0 0,-39 5-9 0 0,89-7 63 0 0,182 7 0 0 0,57 10 42 0 0,-60-4 170 0 0,254 8 338 0 0,-272-2-54 0 0,-141-2-357 0 0,109-15-86 0 0,-76-2-69 0 0,11 7-4 0 0,366-5 8 0 0,-388 11-73 0 0,152-5 120 0 0,-275-2-106 0 0,11-1 11 0 0,-1 2 0 0 0,80 6 0 0 0,-119-2-69 0 0,0 1 0 0 0,0 0 0 0 0,0 0-1 0 0,-1 1 1 0 0,1 0 0 0 0,11 7 0 0 0,-8-3-178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23.395"/>
    </inkml:context>
    <inkml:brush xml:id="br0">
      <inkml:brushProperty name="width" value="0.1" units="cm"/>
      <inkml:brushProperty name="height" value="0.1" units="cm"/>
      <inkml:brushProperty name="color" value="#E71224"/>
    </inkml:brush>
  </inkml:definitions>
  <inkml:trace contextRef="#ctx0" brushRef="#br0">895 11 12439 0 0,'-31'-4'561'0'0,"-1"2"0"0"0,0 1-1 0 0,1 1 1 0 0,-35 5 0 0 0,-5-1 238 0 0,-215-10 2199 0 0,151 0-2079 0 0,124 5-940 0 0,-170 3-1803 0 0,163 0 37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23.795"/>
    </inkml:context>
    <inkml:brush xml:id="br0">
      <inkml:brushProperty name="width" value="0.1" units="cm"/>
      <inkml:brushProperty name="height" value="0.1" units="cm"/>
      <inkml:brushProperty name="color" value="#E71224"/>
    </inkml:brush>
  </inkml:definitions>
  <inkml:trace contextRef="#ctx0" brushRef="#br0">1071 17 8287 0 0,'-23'-3'1945'0'0,"-29"1"-1"0"0,3 0-1434 0 0,-37-5 537 0 0,-1 5 0 0 0,1 3 0 0 0,-118 17 0 0 0,153-10-1032 0 0,-152 18 1456 0 0,100-21-2774 0 0,1-10-3559 0 0,78 3-382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24.293"/>
    </inkml:context>
    <inkml:brush xml:id="br0">
      <inkml:brushProperty name="width" value="0.1" units="cm"/>
      <inkml:brushProperty name="height" value="0.1" units="cm"/>
      <inkml:brushProperty name="color" value="#E71224"/>
    </inkml:brush>
  </inkml:definitions>
  <inkml:trace contextRef="#ctx0" brushRef="#br0">1695 75 11719 0 0,'-119'-18'1334'0'0,"73"7"-1310"0"0,-6-3 506 0 0,1 3-1 0 0,-2 2 1 0 0,-80-3-1 0 0,-202 32 2381 0 0,-158-14-673 0 0,465-7-2228 0 0,-73-2-857 0 0,-144 0-5601 0 0,207 4 818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25.378"/>
    </inkml:context>
    <inkml:brush xml:id="br0">
      <inkml:brushProperty name="width" value="0.1" units="cm"/>
      <inkml:brushProperty name="height" value="0.1" units="cm"/>
      <inkml:brushProperty name="color" value="#E71224"/>
    </inkml:brush>
  </inkml:definitions>
  <inkml:trace contextRef="#ctx0" brushRef="#br0">1641 133 5063 0 0,'-58'-17'4047'0'0,"-69"-9"1"0"0,-45-13-759 0 0,-3-2-540 0 0,142 35-2354 0 0,21 4-263 0 0,0 1 1 0 0,0 1-1 0 0,-19 1 0 0 0,-1 0-53 0 0,-104 5 216 0 0,109-4-191 0 0,-477 37 657 0 0,224-33-6506 0 0,250-8-86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40.483"/>
    </inkml:context>
    <inkml:brush xml:id="br0">
      <inkml:brushProperty name="width" value="0.1" units="cm"/>
      <inkml:brushProperty name="height" value="0.1" units="cm"/>
      <inkml:brushProperty name="color" value="#E71224"/>
    </inkml:brush>
  </inkml:definitions>
  <inkml:trace contextRef="#ctx0" brushRef="#br0">9242 110 5239 0 0,'-1'0'24'0'0,"-6"3"216"0"0,0-1 0 0 0,0 0 0 0 0,-1-1 0 0 0,1 1 0 0 0,-1-1 0 0 0,1-1 0 0 0,0 0 0 0 0,-1 0 0 0 0,1 0 0 0 0,-1-1 0 0 0,1 0 0 0 0,-1 0 0 0 0,-7-3 0 0 0,5 0 340 0 0,-1 1-1 0 0,0 1 0 0 0,0 0 0 0 0,0 0 0 0 0,0 1 1 0 0,0 1-1 0 0,0-1 0 0 0,-17 3 0 0 0,-14 0 55 0 0,-124 3 1919 0 0,112-2-1854 0 0,-55 6 54 0 0,65-2-293 0 0,-75 0-1 0 0,82-7-210 0 0,0-2 1 0 0,0-1-1 0 0,-38-9 0 0 0,-70-28 135 0 0,92 22-174 0 0,0 2-1 0 0,-93-16 0 0 0,59 25 157 0 0,-108 3 0 0 0,124 5-258 0 0,32 1 274 0 0,-47 8-1 0 0,-16 1 1095 0 0,-141 16-2384 0 0,65-5 325 0 0,-45 9 731 0 0,48-5-29 0 0,39-3 71 0 0,40-5-191 0 0,40-9 73 0 0,-96 3 0 0 0,93-11 38 0 0,-1 2 1 0 0,-66 12-1 0 0,107-13-63 0 0,-38 0 1 0 0,39-2-19 0 0,0 1-1 0 0,-25 4 1 0 0,-8-2-29 0 0,23-2 0 0 0,-4 1 6 0 0,-35 3 55 0 0,-82-6 0 0 0,100-1-40 0 0,-1 3 1 0 0,-86 11-1 0 0,5 17 44 0 0,89-17-34 0 0,-54 7 1 0 0,29-8 0 0 0,-34 2 0 0 0,25-6-31 0 0,-74 2 62 0 0,-28-16-63 0 0,-97 7 0 0 0,144 9 65 0 0,57-2-66 0 0,-37-1 66 0 0,27-2-66 0 0,-98 17 1 0 0,23-2 0 0 0,121-15 0 0 0,-172 8 0 0 0,87-6 0 0 0,29-5 32 0 0,-107-12-1 0 0,60 1-30 0 0,-32-6-1 0 0,101 8 0 0 0,-128 0 0 0 0,-79 6 193 0 0,16-1-186 0 0,-50 22-6 0 0,190-10 115 0 0,-136 0 190 0 0,22-2 71 0 0,-130 14 63 0 0,364-21-475 0 0,-21 0-564 0 0,0 2 1 0 0,1 0-1 0 0,-33 8 1 0 0,39-5-613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46.169"/>
    </inkml:context>
    <inkml:brush xml:id="br0">
      <inkml:brushProperty name="width" value="0.1" units="cm"/>
      <inkml:brushProperty name="height" value="0.1" units="cm"/>
      <inkml:brushProperty name="color" value="#E71224"/>
    </inkml:brush>
  </inkml:definitions>
  <inkml:trace contextRef="#ctx0" brushRef="#br0">1400 43 1375 0 0,'-11'3'5018'0'0,"-9"-10"-3935"0"0,9 3-646 0 0,-109-11 3144 0 0,110 15-3276 0 0,-1 0 0 0 0,1 0 0 0 0,-1 2 0 0 0,1-1 0 0 0,-1 1 0 0 0,1 1 1 0 0,-11 3-1 0 0,-35 7 1058 0 0,35-10-1033 0 0,0-2 0 0 0,0 0 0 0 0,0-1 0 0 0,-1-1 1 0 0,1-2-1 0 0,0 0 0 0 0,0-1 0 0 0,1-1 0 0 0,-23-8 0 0 0,22 7-83 0 0,0 1-1 0 0,-1 1 0 0 0,0 0 1 0 0,-41 0-1 0 0,-89 10 1301 0 0,121-3-1278 0 0,-123 16 741 0 0,103-10-801 0 0,0-3-1 0 0,-78 0 1 0 0,96-7-350 0 0,7 1-1759 0 0,-27-5 0 0 0,26 2-5187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52.282"/>
    </inkml:context>
    <inkml:brush xml:id="br0">
      <inkml:brushProperty name="width" value="0.1" units="cm"/>
      <inkml:brushProperty name="height" value="0.1" units="cm"/>
      <inkml:brushProperty name="color" value="#E71224"/>
    </inkml:brush>
  </inkml:definitions>
  <inkml:trace contextRef="#ctx0" brushRef="#br0">2070 34 1375 0 0,'-18'-6'128'0'0,"7"3"1216"0"0,0 1 0 0 0,0 0 0 0 0,-1 1 0 0 0,-10-1 0 0 0,-21-2 2072 0 0,1-2-1841 0 0,0 2 0 0 0,0 1-1 0 0,-51 4 1 0 0,-6 6-380 0 0,-143 29-1 0 0,123-18-930 0 0,62-10 40 0 0,-65 0 0 0 0,65-5-186 0 0,-3 0-61 0 0,-127 12 134 0 0,125-5-27 0 0,36-5-67 0 0,1-1 0 0 0,-1-2 0 0 0,-1 0 0 0 0,1-1 0 0 0,-38-5 0 0 0,-276-40 1418 0 0,193 34-3415 0 0,129 9 509 0 0,0-1-65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52.787"/>
    </inkml:context>
    <inkml:brush xml:id="br0">
      <inkml:brushProperty name="width" value="0.1" units="cm"/>
      <inkml:brushProperty name="height" value="0.1" units="cm"/>
      <inkml:brushProperty name="color" value="#E71224"/>
    </inkml:brush>
  </inkml:definitions>
  <inkml:trace contextRef="#ctx0" brushRef="#br0">1224 56 10223 0 0,'-8'-6'162'0'0,"-1"0"-1"0"0,0 1 0 0 0,0 0 1 0 0,-1 1-1 0 0,1-1 0 0 0,-1 2 1 0 0,-17-5-1 0 0,5 3 171 0 0,1 1 1 0 0,-37-1-1 0 0,11 5 1093 0 0,0 3 0 0 0,-55 10 0 0 0,-28 2 290 0 0,-81-7-144 0 0,-50 3-344 0 0,88 12-5415 0 0,141-18-194 0 0,3-1-212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53.788"/>
    </inkml:context>
    <inkml:brush xml:id="br0">
      <inkml:brushProperty name="width" value="0.1" units="cm"/>
      <inkml:brushProperty name="height" value="0.1" units="cm"/>
      <inkml:brushProperty name="color" value="#E71224"/>
    </inkml:brush>
  </inkml:definitions>
  <inkml:trace contextRef="#ctx0" brushRef="#br0">2577 1 3223 0 0,'-88'4'3713'0'0,"-130"23"-1"0"0,91-9-2865 0 0,42-11 474 0 0,-87-5-1 0 0,115-2-290 0 0,-405 11 1531 0 0,155 13-761 0 0,91-11-1209 0 0,42-4 82 0 0,-385 40 1319 0 0,531-46-2314 0 0,-23 1 313 0 0,18-7-6558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54.680"/>
    </inkml:context>
    <inkml:brush xml:id="br0">
      <inkml:brushProperty name="width" value="0.1" units="cm"/>
      <inkml:brushProperty name="height" value="0.1" units="cm"/>
      <inkml:brushProperty name="color" value="#E71224"/>
    </inkml:brush>
  </inkml:definitions>
  <inkml:trace contextRef="#ctx0" brushRef="#br0">1274 11 5063 0 0,'-9'-3'528'0'0,"-1"1"0"0"0,0 0-1 0 0,0 0 1 0 0,0 1-1 0 0,0 0 1 0 0,0 1 0 0 0,0 0-1 0 0,0 1 1 0 0,-12 2-1 0 0,-8 3-6 0 0,-48 17-1 0 0,49-13 818 0 0,-43 8-1 0 0,-246 45 2135 0 0,261-52-2813 0 0,1-3-1 0 0,-89 1 1 0 0,55-4 67 0 0,-115-1-432 0 0,149-4-1215 0 0,30-2-1896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11.125"/>
    </inkml:context>
    <inkml:brush xml:id="br0">
      <inkml:brushProperty name="width" value="0.1" units="cm"/>
      <inkml:brushProperty name="height" value="0.1" units="cm"/>
      <inkml:brushProperty name="color" value="#F4F91B"/>
    </inkml:brush>
  </inkml:definitions>
  <inkml:trace contextRef="#ctx0" brushRef="#br0">0 24 4607 0 0,'18'-13'408'0'0,"-3"4"-328"0"0,-6 7-80 0 0,-5 4 0 0 0,-1 0 0 0 0,3 0 0 0 0,7 0 0 0 0,7-2-1336 0 0,7-2-296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55.551"/>
    </inkml:context>
    <inkml:brush xml:id="br0">
      <inkml:brushProperty name="width" value="0.1" units="cm"/>
      <inkml:brushProperty name="height" value="0.1" units="cm"/>
      <inkml:brushProperty name="color" value="#E71224"/>
    </inkml:brush>
  </inkml:definitions>
  <inkml:trace contextRef="#ctx0" brushRef="#br0">1659 51 4143 0 0,'-3'-1'665'0'0,"-1"0"-1"0"0,1 0 0 0 0,-1-1 0 0 0,1 1 0 0 0,-1-1 1 0 0,1 0-1 0 0,-6-4 0 0 0,9 5-783 0 0,-4-2 103 0 0,-1 0 132 0 0,1 0 0 0 0,-1 1 0 0 0,0-1 0 0 0,1 1-1 0 0,-1-1 1 0 0,0 1 0 0 0,0 1 0 0 0,-6-2 0 0 0,-17-1 1245 0 0,0 1 0 0 0,-49 1 1 0 0,62 2-1158 0 0,-92 5 1621 0 0,-209 38 0 0 0,47-15-64 0 0,-2-20-426 0 0,265-8-1311 0 0,-170 13 457 0 0,109-6-2526 0 0,-119-3 0 0 0,159-6 334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58.216"/>
    </inkml:context>
    <inkml:brush xml:id="br0">
      <inkml:brushProperty name="width" value="0.1" units="cm"/>
      <inkml:brushProperty name="height" value="0.1" units="cm"/>
      <inkml:brushProperty name="color" value="#E71224"/>
    </inkml:brush>
  </inkml:definitions>
  <inkml:trace contextRef="#ctx0" brushRef="#br0">1262 123 1839 0 0,'-17'1'2632'0'0,"-30"5"-1"0"0,31-3-543 0 0,0-1 1 0 0,-15 0 0 0 0,24-2-2153 0 0,-1-1 0 0 0,1 0 0 0 0,0 0 0 0 0,-9-2 1 0 0,15 2 67 0 0,-187-46 2446 0 0,166 43-2021 0 0,-23-5 447 0 0,0 3 0 0 0,-62-2-1 0 0,-88 21 628 0 0,-15 1-284 0 0,184-14-1212 0 0,0-2 0 0 0,-1 0 1 0 0,1-2-1 0 0,0-1 0 0 0,-46-15 1 0 0,65 17-266 0 0,0 0 0 0 0,0 0 0 0 0,0-1 1 0 0,1 0-1 0 0,0 0 0 0 0,-10-8 1 0 0,-2-4-1289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58.656"/>
    </inkml:context>
    <inkml:brush xml:id="br0">
      <inkml:brushProperty name="width" value="0.1" units="cm"/>
      <inkml:brushProperty name="height" value="0.1" units="cm"/>
      <inkml:brushProperty name="color" value="#E71224"/>
    </inkml:brush>
  </inkml:definitions>
  <inkml:trace contextRef="#ctx0" brushRef="#br0">800 130 10511 0 0,'-9'-2'74'0'0,"2"1"61"0"0,1 0 0 0 0,-1 0 0 0 0,1 0-1 0 0,-1 1 1 0 0,0 0 0 0 0,1 0 0 0 0,-8 2-1 0 0,-2 0-29 0 0,1-1 0 0 0,0-1 0 0 0,0 0 0 0 0,-1-1 0 0 0,1-1-1 0 0,-17-3 1 0 0,-36-4 9 0 0,-110-10 1954 0 0,59 4-768 0 0,92 13-1182 0 0,-1-2-1 0 0,1-1 1 0 0,-32-11-1 0 0,44 11-769 0 0,0-1 0 0 0,1 0 0 0 0,0-2 0 0 0,-15-9 0 0 0,16 8-694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8:59.099"/>
    </inkml:context>
    <inkml:brush xml:id="br0">
      <inkml:brushProperty name="width" value="0.1" units="cm"/>
      <inkml:brushProperty name="height" value="0.1" units="cm"/>
      <inkml:brushProperty name="color" value="#E71224"/>
    </inkml:brush>
  </inkml:definitions>
  <inkml:trace contextRef="#ctx0" brushRef="#br0">1035 83 5183 0 0,'-48'7'690'0'0,"22"-3"473"0"0,-1-1 0 0 0,1 0 0 0 0,0-2-1 0 0,-52-5 1 0 0,-292-24 2940 0 0,246 22-3750 0 0,-23-8 196 0 0,121 9-1179 0 0,0 0 1 0 0,1-2-1 0 0,-41-16 1 0 0,47 15-4530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9:00.042"/>
    </inkml:context>
    <inkml:brush xml:id="br0">
      <inkml:brushProperty name="width" value="0.1" units="cm"/>
      <inkml:brushProperty name="height" value="0.1" units="cm"/>
      <inkml:brushProperty name="color" value="#E71224"/>
    </inkml:brush>
  </inkml:definitions>
  <inkml:trace contextRef="#ctx0" brushRef="#br0">2946 357 6447 0 0,'-16'-1'956'0'0,"0"1"1"0"0,1 0-1 0 0,-24 4 0 0 0,-20 0 414 0 0,41-5-1512 0 0,-1-1-1 0 0,1-1 1 0 0,-31-8 0 0 0,28 5 393 0 0,0 2 0 0 0,-26-3 0 0 0,-561-16 5845 0 0,549 22-5549 0 0,-308-14-1511 0 0,252 5 1759 0 0,-135-29 0 0 0,-128-28 473 0 0,-29-7-258 0 0,298 51-1139 0 0,-51-12-292 0 0,56 8-5513 0 0,53 12-476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9:05.180"/>
    </inkml:context>
    <inkml:brush xml:id="br0">
      <inkml:brushProperty name="width" value="0.1" units="cm"/>
      <inkml:brushProperty name="height" value="0.1" units="cm"/>
      <inkml:brushProperty name="color" value="#E71224"/>
    </inkml:brush>
  </inkml:definitions>
  <inkml:trace contextRef="#ctx0" brushRef="#br0">4524 312 455 0 0,'-37'-2'810'0'0,"24"0"675"0"0,1 0 0 0 0,-1-1 0 0 0,0 0 0 0 0,-20-8 0 0 0,6-3-2225 0 0,13 8 924 0 0,0 0 0 0 0,0 0 0 0 0,0 2 0 0 0,-26-6 0 0 0,-23-7 2056 0 0,-4-5-1099 0 0,-37-15 651 0 0,71 24-1171 0 0,-2 1 0 0 0,-64-14 0 0 0,50 21-308 0 0,38 5-165 0 0,-1-1 1 0 0,-21-4 0 0 0,-186-50 1913 0 0,175 46-1930 0 0,0 2 1 0 0,-69-3-1 0 0,-7 0 79 0 0,67 5-83 0 0,0 3 0 0 0,-71 6 0 0 0,-42-8-59 0 0,119 0 88 0 0,-1 2 1 0 0,-50 5 0 0 0,-369 28 234 0 0,288-36-309 0 0,-86 2 168 0 0,164 7-113 0 0,-1-5-1 0 0,-171-22 0 0 0,239 19-57 0 0,0 3 0 0 0,-63 4 0 0 0,10 0 0 0 0,-10 0 19 0 0,44 0 18 0 0,-59-5 1 0 0,22-6 208 0 0,-1 5 1 0 0,1 3-1 0 0,-136 18 1 0 0,175-12-388 0 0,-43 9 260 0 0,85-13-534 0 0,0 0 0 0 0,-1 1 0 0 0,1 1 0 0 0,1 0 0 0 0,-1 0 0 0 0,1 0 0 0 0,-13 9 0 0 0,2 3-963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02:58.575"/>
    </inkml:context>
    <inkml:brush xml:id="br0">
      <inkml:brushProperty name="width" value="0.1" units="cm"/>
      <inkml:brushProperty name="height" value="0.1" units="cm"/>
      <inkml:brushProperty name="color" value="#E71224"/>
    </inkml:brush>
  </inkml:definitions>
  <inkml:trace contextRef="#ctx0" brushRef="#br0">1 122 2415 0 0,'12'-4'417'0'0,"0"0"0"0"0,1-1 0 0 0,-1 0-1 0 0,-1-1 1 0 0,1 0 0 0 0,17-13 0 0 0,-16 10 68 0 0,0 1 0 0 0,0 0 1 0 0,1 1-1 0 0,22-8 0 0 0,-11 8-228 0 0,1 2 0 0 0,0 0 0 0 0,0 2 0 0 0,39-1 0 0 0,-11 5 67 0 0,60 10 1 0 0,22 0 245 0 0,-90-7-410 0 0,1-3 0 0 0,-1-1 0 0 0,53-7 0 0 0,150-13 368 0 0,-8 18-112 0 0,-102 1-333 0 0,12 2-38 0 0,-67 3-23 0 0,1 4-1 0 0,113 25 0 0 0,-141-20 18 0 0,1-2 1 0 0,77 4-1 0 0,22-13 55 0 0,118 9 206 0 0,-89 4-173 0 0,-94-8-126 0 0,120 3 124 0 0,48 5-58 0 0,133 6 11 0 0,-281-17-81 0 0,-34 2 32 0 0,91 19 1 0 0,-111-14-32 0 0,1-2 1 0 0,1-3 0 0 0,92-2-1 0 0,317-9 258 0 0,-420 6-252 0 0,39 3 26 0 0,97-9 0 0 0,244-10 109 0 0,-392 14-112 0 0,-23 0-18 0 0,0 0-1 0 0,16 2 1 0 0,36 4 13 0 0,0-4-1 0 0,110-10 0 0 0,-117 5-8 0 0,0 4 0 0 0,1 1 0 0 0,-1 4-1 0 0,84 16 1 0 0,-76-9 3 0 0,1-4 0 0 0,0-2 0 0 0,86-4 0 0 0,115-27 102 0 0,-130 25-80 0 0,49-4-2 0 0,-107-5-30 0 0,19-2 23 0 0,153 1 0 0 0,-104 25-2 0 0,33 0 10 0 0,-132-15-34 0 0,279 11 58 0 0,-240-2-29 0 0,1-3 0 0 0,0-4 0 0 0,109-12 0 0 0,-119 3-16 0 0,97 2 0 0 0,80 18 16 0 0,-98-12-32 0 0,-113-3 0 0 0,1 2 0 0 0,83 11 0 0 0,-1 3 0 0 0,-33-4 0 0 0,-38-5 35 0 0,111-5-1 0 0,-105-3-4 0 0,78 8-1 0 0,267 37-29 0 0,-404-41-94 0 0,1 0 0 0 0,-1 0 0 0 0,1 0 0 0 0,-1 1 0 0 0,0-1 0 0 0,0 1 0 0 0,1 0 0 0 0,-1 1 0 0 0,5 3 0 0 0,-7-4-86 0 0,0 0 0 0 0,-1 1 0 0 0,0-1 0 0 0,1 0 0 0 0,-1 1 0 0 0,0 0 0 0 0,0-1 0 0 0,0 1 0 0 0,0 0 0 0 0,-1 0 0 0 0,1 0 0 0 0,-1 0 0 0 0,0 0 0 0 0,0 1 0 0 0,0-1 0 0 0,1 5 0 0 0,1 15-4300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03:07.501"/>
    </inkml:context>
    <inkml:brush xml:id="br0">
      <inkml:brushProperty name="width" value="0.1" units="cm"/>
      <inkml:brushProperty name="height" value="0.1" units="cm"/>
      <inkml:brushProperty name="color" value="#E71224"/>
    </inkml:brush>
  </inkml:definitions>
  <inkml:trace contextRef="#ctx0" brushRef="#br0">2423 245 2671 0 0,'1'-1'311'0'0,"-4"-1"-159"0"0,-12-5-14 0 0,12 5 28 0 0,0 1 0 0 0,0 0-1 0 0,0 1 1 0 0,0-1 0 0 0,0 0 0 0 0,0 1-1 0 0,0-1 1 0 0,-1 1 0 0 0,1 0 0 0 0,-6 1-1 0 0,3 1 132 0 0,0 1 0 0 0,0 0-1 0 0,1 0 1 0 0,-7 4 0 0 0,-20 11 686 0 0,25-16-675 0 0,0-1 0 0 0,0-1 0 0 0,0 1 0 0 0,0-1 0 0 0,-10-1 0 0 0,-2 0 91 0 0,-49 4 385 0 0,47-1-393 0 0,0-1 1 0 0,-1-1-1 0 0,1-1 0 0 0,-36-5 1 0 0,34-1-13 0 0,-26-9 0 0 0,1-1 144 0 0,12 8-275 0 0,-50-6-1 0 0,-1 0 240 0 0,-34-6-35 0 0,50 9-331 0 0,40 8-44 0 0,0 2 0 0 0,-35 1 0 0 0,-42-3 100 0 0,-112-20 258 0 0,179 19-329 0 0,-60 1 1 0 0,-75 15 74 0 0,57-6-115 0 0,65-1-3 0 0,-75-5 0 0 0,113 0-51 0 0,0 2-1 0 0,-1 0 1 0 0,-28 6-1 0 0,-5 0 7 0 0,6-1 84 0 0,0 2 0 0 0,0 2 0 0 0,-46 16 0 0 0,88-25-102 0 0,-1 0 0 0 0,0 0 0 0 0,1 1 0 0 0,-1-1 0 0 0,1 1 0 0 0,0-1 0 0 0,-1 1 0 0 0,1 0 0 0 0,0 0 0 0 0,0 0 0 0 0,0 0 0 0 0,0 0 0 0 0,0 1 0 0 0,1-1 0 0 0,-2 3 0 0 0,0 1 0 0 0,0-1 0 0 0,1 1 0 0 0,0 0 0 0 0,0 0 0 0 0,1 0 0 0 0,-2 11 0 0 0,1 5 0 0 0,1 0 0 0 0,5 43 0 0 0,-3-61 0 0 0,2 29 64 0 0,2 1 0 0 0,15 56 0 0 0,-11-57 10 0 0,-6-21-34 0 0,0 0 1 0 0,1 0-1 0 0,0-1 1 0 0,10 19-1 0 0,-10-22-24 0 0,0 0 0 0 0,-1 0-1 0 0,0 0 1 0 0,-1 0 0 0 0,1 0-1 0 0,-1 1 1 0 0,-1-1 0 0 0,0 1-1 0 0,0-1 1 0 0,-1 1 0 0 0,0 8-1 0 0,0 7 19 0 0,2-1 0 0 0,1 1 0 0 0,0-1-1 0 0,2 0 1 0 0,13 37 0 0 0,42 90 291 0 0,-57-140-315 0 0,-1-1 0 0 0,0 0 0 0 0,1 15 0 0 0,3 14 14 0 0,-1-24-2 0 0,0-1-1 0 0,1 1 1 0 0,0-1 0 0 0,10 15-1 0 0,-7-13 7 0 0,-1 0 0 0 0,9 24 0 0 0,-13-29-17 0 0,1 0 0 0 0,0 0-1 0 0,1 0 1 0 0,0-1 0 0 0,0 0-1 0 0,1 0 1 0 0,0-1 0 0 0,1 0-1 0 0,-1 0 1 0 0,2 0 0 0 0,-1-1-1 0 0,1-1 1 0 0,0 1 0 0 0,15 7-1 0 0,5 1 30 0 0,1-1 0 0 0,1-1 0 0 0,48 14 0 0 0,-24-14 28 0 0,75 8-1 0 0,-126-20-63 0 0,130 6 118 0 0,-7 0-63 0 0,301 30 187 0 0,-245-34-153 0 0,-64-3-38 0 0,132 17-1 0 0,-173-7-32 0 0,1-4-1 0 0,82-3 0 0 0,-82-2-21 0 0,0 3 0 0 0,94 18 0 0 0,-80-9 22 0 0,1-3-1 0 0,175-6 0 0 0,68 3 162 0 0,-228 0-78 0 0,151-9-1 0 0,-171-2-104 0 0,163 16 0 0 0,-232-10 0 0 0,381 1 40 0 0,-118-6-16 0 0,-212 5-24 0 0,251 0 0 0 0,23-6 0 0 0,-307 4 0 0 0,232-15 128 0 0,-255 14-128 0 0,0-1 0 0 0,0-1 0 0 0,-1 0 0 0 0,24-9 0 0 0,9-4 0 0 0,-34 13 0 0 0,0-1 0 0 0,0-1 0 0 0,19-9 0 0 0,-22 8 13 0 0,0 0 0 0 0,0 0 0 0 0,-1-1-1 0 0,14-14 1 0 0,12-21 67 0 0,-11 10-32 0 0,0 8-48 0 0,-20 20 0 0 0,0 1 0 0 0,0-1 0 0 0,0 0 0 0 0,-1 0 0 0 0,1-1 0 0 0,-1 1 0 0 0,0-1 0 0 0,0 1 0 0 0,-1-1 0 0 0,1 0 0 0 0,-1 0 0 0 0,0 0 0 0 0,-1-1 0 0 0,1 1 0 0 0,0-7 0 0 0,12-43 38 0 0,-11 44-33 0 0,1 1-1 0 0,-2-1 0 0 0,0 1 1 0 0,0-1-1 0 0,0-12 0 0 0,-6-100 60 0 0,7 70-35 0 0,8-53 0 0 0,1 3 41 0 0,4-41-6 0 0,-15 133-64 0 0,-1 0-1 0 0,0 0 1 0 0,0 0 0 0 0,-1 0-1 0 0,-1 0 1 0 0,-5-20 0 0 0,-2-24 66 0 0,6 27-66 0 0,-1 0 0 0 0,-1 1 0 0 0,-16-47 0 0 0,14 50 0 0 0,3 11 0 0 0,0 0 0 0 0,-1 0 0 0 0,-1 0 0 0 0,0 1 0 0 0,-9-15 0 0 0,-11-19 30 0 0,21 36-24 0 0,0 0 0 0 0,-1 1-1 0 0,0-1 1 0 0,-1 1 0 0 0,-7-9-1 0 0,-11-6-5 0 0,0 1 0 0 0,-38-26 0 0 0,49 39 0 0 0,0 2 0 0 0,-1 0 0 0 0,0 1 0 0 0,0 0 0 0 0,-1 1 0 0 0,-30-8 0 0 0,-220-30 0 0 0,187 33 0 0 0,-168-15 0 0 0,-2 33 0 0 0,4 0 0 0 0,148-5 0 0 0,-120 17 0 0 0,-24 2 0 0 0,-28-32 0 0 0,4 0 0 0 0,-55-5 0 0 0,99-1 0 0 0,174 19 0 0 0,0 1 0 0 0,0 3 0 0 0,-85 20 0 0 0,73-12 0 0 0,-94 8 0 0 0,-1-2 0 0 0,67-7 0 0 0,16-2 0 0 0,-118 35 0 0 0,179-43-12 0 0,0 0 0 0 0,0 1 0 0 0,0 1 0 0 0,1 0 0 0 0,-1 0 0 0 0,1 1 0 0 0,1 0 0 0 0,-1 0-1 0 0,1 1 1 0 0,-10 11 0 0 0,-17 27-6019 0 0,21-25-413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03:31.345"/>
    </inkml:context>
    <inkml:brush xml:id="br0">
      <inkml:brushProperty name="width" value="0.1" units="cm"/>
      <inkml:brushProperty name="height" value="0.1" units="cm"/>
      <inkml:brushProperty name="color" value="#E71224"/>
    </inkml:brush>
  </inkml:definitions>
  <inkml:trace contextRef="#ctx0" brushRef="#br0">1466 1562 6447 0 0,'-18'10'3250'0'0,"7"-5"319"0"0,6-3-2850 0 0,1 0 0 0 0,-1-1 0 0 0,0 1 0 0 0,0-1 0 0 0,0 1 0 0 0,0-1 0 0 0,0-1 0 0 0,-6 1 0 0 0,3-1-296 0 0,0-1 0 0 0,0 0 0 0 0,0 0-1 0 0,0-1 1 0 0,0 0 0 0 0,1 0-1 0 0,-14-6 1 0 0,15 6-179 0 0,0 0 0 0 0,0 1-1 0 0,0 0 1 0 0,0 0 0 0 0,-8 1 0 0 0,-14-3 372 0 0,-5-4 80 0 0,-44-17 0 0 0,61 19-471 0 0,2 0-104 0 0,0 2 0 0 0,0 0 0 0 0,-1 0-1 0 0,1 1 1 0 0,-1 1 0 0 0,0 0 0 0 0,-21 2 0 0 0,24 1-57 0 0,1 1 0 0 0,-1 0 0 0 0,1 0 0 0 0,-13 7 0 0 0,11-5 14 0 0,0 0-1 0 0,-23 4 1 0 0,12-6 29 0 0,18-3-57 0 0,0 0 0 0 0,0 1 0 0 0,0 0 1 0 0,1 0-1 0 0,-12 4 0 0 0,-44 13 198 0 0,43-13-152 0 0,-1 0-1 0 0,1-2 1 0 0,-1 0-1 0 0,0-1 1 0 0,1 0-1 0 0,-1-2 1 0 0,-27-3-1 0 0,30 3-62 0 0,0 0-1 0 0,1 1 1 0 0,-1 1-1 0 0,1 0 1 0 0,0 1-1 0 0,-24 7 1 0 0,17-4-9 0 0,-21 9 2 0 0,31-11-13 0 0,0 1-1 0 0,-22 4 1 0 0,31-9-2 0 0,-1 0-1 0 0,1 0 1 0 0,-1-1 0 0 0,1 1 0 0 0,-1 0-1 0 0,1-1 1 0 0,0 0 0 0 0,-1 0-1 0 0,1 0 1 0 0,0 0 0 0 0,-1-1-1 0 0,1 1 1 0 0,0-1 0 0 0,0 0 0 0 0,0 0-1 0 0,1 0 1 0 0,-5-3 0 0 0,-4-6 59 0 0,-1 0 0 0 0,-14-18 1 0 0,26 29-71 0 0,-7-11 19 0 0,0 0-1 0 0,0-1 1 0 0,1 0 0 0 0,1 0-1 0 0,-7-20 1 0 0,-13-26 20 0 0,17 41 0 0 0,1 1 0 0 0,0-1 0 0 0,1-1 0 0 0,-6-29 0 0 0,-6-73 84 0 0,12 67-132 0 0,-10-34 33 0 0,8 48-4 0 0,-4-45 0 0 0,11 16 10 0 0,7-77 0 0 0,-3 104-26 0 0,-6-110-4 0 0,0 106 0 0 0,5-85 0 0 0,-1 112 0 0 0,2-13 0 0 0,-2 30 0 0 0,-1 0 0 0 0,1 0 0 0 0,-1-1 0 0 0,1 1 0 0 0,0 0 0 0 0,-1 0 0 0 0,1 0 0 0 0,0 0 0 0 0,0 0 0 0 0,-1 1 0 0 0,1-1 0 0 0,0 0 0 0 0,0 0 0 0 0,0 0 0 0 0,0 1 0 0 0,0-1 0 0 0,1 0 0 0 0,-1 1 0 0 0,0-1 0 0 0,0 1 0 0 0,0 0 0 0 0,2-1 0 0 0,1 0 0 0 0,1-1 0 0 0,-1 0 0 0 0,0 0 0 0 0,0 0 0 0 0,6-4 0 0 0,-6 3 0 0 0,-1 1 0 0 0,1 0 0 0 0,1 0 0 0 0,-1 0 0 0 0,0 0 0 0 0,5-1 0 0 0,29-3 0 0 0,52-2 0 0 0,-66 6 0 0 0,2 2 0 0 0,0 1 0 0 0,51 8 0 0 0,9 1 0 0 0,-48-7 0 0 0,2-1 0 0 0,0 0 0 0 0,48-6 0 0 0,232-19 0 0 0,-156 14 0 0 0,1 1 0 0 0,355-8-8 0 0,-378 8 61 0 0,-55 6-22 0 0,0-5 0 0 0,125-25-1 0 0,-159 21-75 0 0,0 2 0 0 0,61-2 0 0 0,108 7 35 0 0,-195 4 10 0 0,351-19 0 0 0,-339 16 0 0 0,69-2 0 0 0,122 9 0 0 0,-190-1 13 0 0,1-3 0 0 0,-1-1-1 0 0,0-2 1 0 0,40-8 0 0 0,-63 7-13 0 0,0-1 0 0 0,0 0 0 0 0,30-14 0 0 0,-38 14 0 0 0,1 1 0 0 0,19-6 0 0 0,-10 2 21 0 0,-18 6-18 0 0,1 1 0 0 0,-1 0 0 0 0,1 0 0 0 0,-1 1-1 0 0,1-1 1 0 0,0 0 0 0 0,0 0 0 0 0,-1 1 0 0 0,1-1 0 0 0,0 1 0 0 0,0 0-1 0 0,0-1 1 0 0,-1 1 0 0 0,4 0 0 0 0,-3 0-3 0 0,1 1 0 0 0,-1-1 0 0 0,1 0 0 0 0,-1 0 0 0 0,1 0 0 0 0,-1-1 0 0 0,1 1 0 0 0,2-1 0 0 0,10-1 0 0 0,37 4 0 0 0,20 0 0 0 0,118-4 0 0 0,-101-1 0 0 0,59-5 0 0 0,-110 6 0 0 0,0 1 0 0 0,0 1 0 0 0,0 3 0 0 0,56 10 0 0 0,146 49 0 0 0,-185-47 0 0 0,0-2 0 0 0,1-2 0 0 0,1-3 0 0 0,-1-2 0 0 0,98-2 0 0 0,-126-5 0 0 0,-1 2 0 0 0,1 1 0 0 0,48 9 0 0 0,77 31 0 0 0,-148-41 0 0 0,27 7 0 0 0,0-1 0 0 0,0-1 0 0 0,36 0 0 0 0,99-2 0 0 0,-139-4 0 0 0,125 7 0 0 0,-40-4 0 0 0,-68-4 0 0 0,258-10 0 0 0,-299 11 0 0 0,-1 0 0 0 0,0 0 0 0 0,0 0 0 0 0,0 1 0 0 0,0-1 0 0 0,0 1 0 0 0,0 0 0 0 0,0 0 0 0 0,0 0 0 0 0,0 0 0 0 0,-1 0 0 0 0,1 1 0 0 0,0-1 0 0 0,-1 1 0 0 0,1 0 0 0 0,-1 0 0 0 0,1 0 0 0 0,-1 0 0 0 0,0 0 0 0 0,0 0 0 0 0,0 0 0 0 0,0 1 0 0 0,0-1 0 0 0,0 1 0 0 0,-1 0 0 0 0,0-1 0 0 0,1 1 0 0 0,-1 0 0 0 0,2 5 0 0 0,9 35 0 0 0,-1 0 0 0 0,6 53 0 0 0,2 93 0 0 0,-16-149 0 0 0,3 48 0 0 0,-5 0 0 0 0,-12 128 0 0 0,-31 108 0 0 0,39-205 0 0 0,2-20 0 0 0,1-92 0 0 0,-1 0 0 0 0,0 0 0 0 0,0 0 0 0 0,-1-1 0 0 0,0 1 0 0 0,-5 12 0 0 0,6-17 0 0 0,-1 1 0 0 0,1 0 0 0 0,-1-1 0 0 0,0 1 0 0 0,0-1 0 0 0,0 1 0 0 0,0-1 0 0 0,0 0 0 0 0,-1 0 0 0 0,1 0 0 0 0,-1 0 0 0 0,1 0 0 0 0,-1 0 0 0 0,0-1 0 0 0,0 0 0 0 0,1 1 0 0 0,-6 0 0 0 0,-4 1 8 0 0,-1 0-1 0 0,0-1 1 0 0,0-1-1 0 0,0 0 1 0 0,-19-1-1 0 0,-67-10 15 0 0,95 9-25 0 0,-75-8 24 0 0,0 3 1 0 0,-144 8-1 0 0,7 4-28 0 0,-1 1 153 0 0,213-7-143 0 0,-116 9 86 0 0,-173-9 0 0 0,-77-39 39 0 0,347 36-127 0 0,-23-4 15 0 0,1 2 0 0 0,-1 2-1 0 0,-47 3 1 0 0,-224 12 9 0 0,105-7 3 0 0,84-1-15 0 0,-152 12 49 0 0,197-7-30 0 0,-137-2 0 0 0,-10-25-32 0 0,97 5 0 0 0,-482-14 64 0 0,238 47-64 0 0,218 4 67 0 0,69-9-69 0 0,-152 6 1 0 0,233-21-340 0 0,0-1-1 0 0,0-1 1 0 0,0 1 0 0 0,0-2-1 0 0,1 1 1 0 0,-1-1-1 0 0,0 0 1 0 0,1-1 0 0 0,-13-7-1 0 0,19 10 96 0 0,-12-6-1798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04:52.877"/>
    </inkml:context>
    <inkml:brush xml:id="br0">
      <inkml:brushProperty name="width" value="0.1" units="cm"/>
      <inkml:brushProperty name="height" value="0.1" units="cm"/>
      <inkml:brushProperty name="color" value="#66CC00"/>
    </inkml:brush>
  </inkml:definitions>
  <inkml:trace contextRef="#ctx0" brushRef="#br0">40 162 455 0 0,'-9'6'3214'0'0,"7"-12"-721"0"0,9-24 1324 0 0,-3 14-830 0 0,16-4 278 0 0,-19 20-3214 0 0,0-1 1 0 0,-1 0-1 0 0,1 1 0 0 0,0-1 0 0 0,-1 1 0 0 0,1 0 1 0 0,0-1-1 0 0,-1 1 0 0 0,1-1 0 0 0,0 1 0 0 0,0 0 1 0 0,0 0-1 0 0,-1 0 0 0 0,1-1 0 0 0,0 1 0 0 0,0 0 0 0 0,0 0 1 0 0,0 0-1 0 0,1 0 0 0 0,23 2 137 0 0,-15-2-18 0 0,120 13 528 0 0,-66-8-572 0 0,-46-2-31 0 0,1-2 0 0 0,32-1 0 0 0,132-5 365 0 0,-145 6-423 0 0,50 1 56 0 0,58-1 348 0 0,-79-10-94 0 0,95-24 0 0 0,-97 17-185 0 0,102-11 0 0 0,-12 26-107 0 0,-103 2-44 0 0,97-10-1 0 0,-80 0 54 0 0,92 0 0 0 0,-128 9-25 0 0,0 1 0 0 0,38 7 1 0 0,-1-2-29 0 0,-10-1-12 0 0,-38-1 1 0 0,1 0 0 0 0,-1 2 0 0 0,0 1 0 0 0,0 0 0 0 0,28 15 0 0 0,-46-20 6 0 0,-2-1 10 0 0,0 0-1 0 0,0 1 1 0 0,0-2 0 0 0,0 1 0 0 0,0 0 0 0 0,1 0 0 0 0,-1-1-1 0 0,4 1 1 0 0,-19-1 403 0 0,-37-16-296 0 0,0 2 1 0 0,-2 2-1 0 0,0 2 1 0 0,-60-3-1 0 0,52 8-123 0 0,1 2 0 0 0,-1 3 0 0 0,-69 9 0 0 0,-109 3 0 0 0,4-1 0 0 0,18 32 0 0 0,38-5 0 0 0,-415 74 0 0 0,567-106 11 0 0,0-2-1 0 0,-38 3 1 0 0,52-7-7 0 0,-1 0 0 0 0,0 0 0 0 0,0-2 0 0 0,1 0 0 0 0,-1 0 0 0 0,1-1 0 0 0,-13-4 0 0 0,24 6-3 0 0,-15-3 21 0 0,16 4-22 0 0,-1 0 1 0 0,1 0 0 0 0,0 0 0 0 0,-1 0 0 0 0,1 0 0 0 0,0 0 0 0 0,-1 0 0 0 0,1 0-1 0 0,0 0 1 0 0,-1 0 0 0 0,1-1 0 0 0,0 1 0 0 0,-1 0 0 0 0,1 0 0 0 0,0 0 0 0 0,-1-1 0 0 0,1 1-1 0 0,0 0 1 0 0,0 0 0 0 0,-1-1 0 0 0,1 1 0 0 0,0 0 0 0 0,0-1 0 0 0,0 1 0 0 0,-1 0 0 0 0,1-1-1 0 0,0 1 1 0 0,0 0 0 0 0,0-1 0 0 0,0 1 0 0 0,0 0 0 0 0,0-1 0 0 0,0 1 0 0 0,0-1-1 0 0,27-1 11 0 0,101-5-11 0 0,33-12 0 0 0,-90 8 0 0 0,-29 6 0 0 0,264-24 0 0 0,-104 21 0 0 0,147 1 0 0 0,-56 30 0 0 0,-232-18 0 0 0,0-2 0 0 0,70-7 0 0 0,-66 1 0 0 0,106 8 0 0 0,-134-1 0 0 0,255 36 0 0 0,-244-33 0 0 0,0-3 0 0 0,57 0 0 0 0,-103-4 3 0 0,0 0 8 0 0,0 0 1 0 0,0 0-1 0 0,0 0 0 0 0,0 0 1 0 0,0 0-1 0 0,0-1 1 0 0,0 1-1 0 0,0-1 0 0 0,0 1 1 0 0,4-2-1 0 0,-37-8 322 0 0,-33 6-203 0 0,-95-16 0 0 0,104 11-70 0 0,-94-15-49 0 0,30 4-11 0 0,-158-7 0 0 0,159 27 0 0 0,-67-4 0 0 0,109-3 0 0 0,38 3 0 0 0,-45 0 0 0 0,-16 11 0 0 0,-171 35 0 0 0,151-20 0 0 0,76-15 0 0 0,-136 30 0 0 0,159-31 0 0 0,0 1 0 0 0,0 1 0 0 0,1 0 0 0 0,0 2 0 0 0,0 0 0 0 0,-28 21 0 0 0,46-30 0 0 0,0 0 0 0 0,0 0 0 0 0,0-1 0 0 0,0 1 0 0 0,-1 0 0 0 0,1 0 0 0 0,1 0 0 0 0,-1 0 0 0 0,0 0 0 0 0,0 1 0 0 0,0-1 0 0 0,0 0 0 0 0,1 0 0 0 0,-1 0 0 0 0,1 1 0 0 0,-1-1 0 0 0,1 0 0 0 0,-1 1 0 0 0,1-1 0 0 0,0 0 0 0 0,-1 1 0 0 0,1 2 0 0 0,1-3 0 0 0,-1 0 0 0 0,1 0 0 0 0,0 0 0 0 0,0 0 0 0 0,0 0 0 0 0,-1 0 0 0 0,1-1 0 0 0,0 1 0 0 0,0 0 0 0 0,0-1 0 0 0,0 1 0 0 0,0 0 0 0 0,0-1 0 0 0,0 1 0 0 0,0-1 0 0 0,1 1 0 0 0,-1-1 0 0 0,0 0 0 0 0,0 0 0 0 0,0 1 0 0 0,0-1 0 0 0,1 0 0 0 0,-1 0 0 0 0,0 0 0 0 0,0 0 0 0 0,0 0 0 0 0,2-1 0 0 0,240-11 0 0 0,-93 2 0 0 0,278 14-37 0 0,-84 2 10 0 0,-300-7 27 0 0,23 0 0 0 0,80-10 0 0 0,157-58 0 0 0,-167 35 0 0 0,-128 32 13 0 0,0-1 0 0 0,1 0 0 0 0,-1 0-1 0 0,16-9 1 0 0,-64 37-165 0 0,-12 9-1768 0 0,-62 51 0 0 0,82-56 296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16.498"/>
    </inkml:context>
    <inkml:brush xml:id="br0">
      <inkml:brushProperty name="width" value="0.1" units="cm"/>
      <inkml:brushProperty name="height" value="0.1" units="cm"/>
      <inkml:brushProperty name="color" value="#F4F91B"/>
    </inkml:brush>
  </inkml:definitions>
  <inkml:trace contextRef="#ctx0" brushRef="#br0">0 47 919 0 0,'63'4'754'0'0,"121"-6"0"0"0,-77-2-499 0 0,339-17 1394 0 0,-250 10-1037 0 0,-113 6-382 0 0,367-2 700 0 0,-226 17-540 0 0,153 13 178 0 0,-243-15-469 0 0,49 8-36 0 0,-153-13-64 0 0,21 5 4 0 0,-47-7-5 0 0,-1 0 1 0 0,1 0-1 0 0,-1 0 1 0 0,0 0 0 0 0,0 1-1 0 0,1 0 1 0 0,-1 0-1 0 0,0 0 1 0 0,0 0-1 0 0,-1 0 1 0 0,5 4-1 0 0,-1 2-78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09:37.122"/>
    </inkml:context>
    <inkml:brush xml:id="br0">
      <inkml:brushProperty name="width" value="0.1" units="cm"/>
      <inkml:brushProperty name="height" value="0.1" units="cm"/>
      <inkml:brushProperty name="color" value="#66CC00"/>
    </inkml:brush>
  </inkml:definitions>
  <inkml:trace contextRef="#ctx0" brushRef="#br0">1266 7 2759 0 0,'-7'-2'211'0'0,"0"1"-1"0"0,1 0 0 0 0,-1 0 0 0 0,0 0 0 0 0,0 0 0 0 0,0 1 0 0 0,-7 1 0 0 0,-8 0 4579 0 0,22 0-4700 0 0,0 0 1 0 0,1 0 0 0 0,-1 0 0 0 0,1 0 0 0 0,-1 0-1 0 0,0 0 1 0 0,1 0 0 0 0,0-1 0 0 0,-1 1-1 0 0,1 0 1 0 0,-1 0 0 0 0,1 0 0 0 0,0-1 0 0 0,1 2-1 0 0,10 3 51 0 0,0 0-1 0 0,0-1 0 0 0,21 4 1 0 0,-24-6 104 0 0,0-1 0 0 0,0 2 1 0 0,0 0-1 0 0,0 0 0 0 0,-1 0 0 0 0,1 1 1 0 0,-1 0-1 0 0,14 10 0 0 0,13 18 984 0 0,-27-24-1067 0 0,0 0 1 0 0,1 0 0 0 0,0-1-1 0 0,0 0 1 0 0,13 7 0 0 0,-16-11-71 0 0,-1 1 0 0 0,0 0 0 0 0,-1 0 0 0 0,1 0 1 0 0,-1 1-1 0 0,1-1 0 0 0,-1 1 0 0 0,-1 0 1 0 0,1 0-1 0 0,3 7 0 0 0,3 7 200 0 0,14 32 0 0 0,-13-21 852 0 0,10 40-1 0 0,-12-25-1395 0 0,-2 0 0 0 0,-1 0 0 0 0,-1 66 0 0 0,-13 50 440 0 0,3-75-122 0 0,-11 136 63 0 0,2-135-11 0 0,9-66-95 0 0,-4 32 35 0 0,-12 50 3 0 0,7-42 19 0 0,-6 19-86 0 0,15-64 7 0 0,-56 191 0 0 0,10 12 11 0 0,43-184 42 0 0,4-19-53 0 0,1 1 0 0 0,0-1 0 0 0,-1 25 0 0 0,0 38 3 0 0,-27 151-1 0 0,15-133 57 0 0,0 2-5 0 0,9-64-15 0 0,0 0 0 0 0,-26 68 1 0 0,6-20 71 0 0,0-2 4 0 0,16-52-93 0 0,1 1 0 0 0,-7 37 0 0 0,-34 152 42 0 0,3-31-64 0 0,34-140 0 0 0,-93 329 0 0 0,93-323 0 0 0,3 0 0 0 0,1 1 0 0 0,4 0 0 0 0,0 93 0 0 0,4-104 0 0 0,-1 0 0 0 0,-14 65 0 0 0,-31 137 0 0 0,41-217 0 0 0,-2-1 0 0 0,-1 0 0 0 0,-1 0 0 0 0,-22 36 0 0 0,-38 90 64 0 0,60-133 36 0 0,-1-1 0 0 0,-1 0 0 0 0,0-1 0 0 0,-2 0 0 0 0,0-1 0 0 0,-1-1 0 0 0,-21 17 0 0 0,28-24-17 0 0,0 0-1 0 0,1 0 1 0 0,0 1 0 0 0,-13 21-1 0 0,13-17 26 0 0,-2-1 0 0 0,-14 17-1 0 0,-102 116 523 0 0,123-144-625 0 0,-20 27 252 0 0,-2-2 0 0 0,-1 0 1 0 0,-47 38-1 0 0,21-21 114 0 0,34-28-311 0 0,-29 20 0 0 0,42-33-46 0 0,0 0 1 0 0,0 1 0 0 0,1-1-1 0 0,-1 1 1 0 0,1 0 0 0 0,0 0-1 0 0,-4 7 1 0 0,36-29-1258 0 0,12-23-1548 0 0,-22 20 785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09:44.998"/>
    </inkml:context>
    <inkml:brush xml:id="br0">
      <inkml:brushProperty name="width" value="0.1" units="cm"/>
      <inkml:brushProperty name="height" value="0.1" units="cm"/>
      <inkml:brushProperty name="color" value="#66CC00"/>
    </inkml:brush>
  </inkml:definitions>
  <inkml:trace contextRef="#ctx0" brushRef="#br0">41 0 2759 0 0,'0'1'96'0'0,"-1"-1"0"0"0,0 1 0 0 0,0-1-1 0 0,0 1 1 0 0,0-1 0 0 0,1 0 0 0 0,-1 1 0 0 0,0-1-1 0 0,0 0 1 0 0,0 1 0 0 0,0-1 0 0 0,0 0-1 0 0,0 0 1 0 0,0 0 0 0 0,0 0 0 0 0,0 0-1 0 0,0 0 1 0 0,-1 0 0 0 0,2 0 62 0 0,-1-1-1 0 0,0 1 1 0 0,0 0 0 0 0,0 0 0 0 0,1 0-1 0 0,-1 0 1 0 0,0 0 0 0 0,0 1 0 0 0,0-1-1 0 0,1 0 1 0 0,-1 0 0 0 0,0 0 0 0 0,0 1-1 0 0,1-1 1 0 0,-1 0 0 0 0,0 1 0 0 0,0-1-1 0 0,1 0 1 0 0,-1 1 0 0 0,1-1 0 0 0,-1 1-1 0 0,0-1 1 0 0,1 1 0 0 0,-1 0 0 0 0,1-1-1 0 0,-1 1 1 0 0,1 0 0 0 0,-1-1 0 0 0,1 2-1 0 0,-1 0-3 0 0,1 0 0 0 0,-1 0 0 0 0,1 0-1 0 0,0 0 1 0 0,0 0 0 0 0,0 0 0 0 0,0 1-1 0 0,0-1 1 0 0,0 0 0 0 0,0 0 0 0 0,1 0 0 0 0,1 4-1 0 0,10 29 375 0 0,-8-26-173 0 0,2 6-90 0 0,1-1 0 0 0,0 0 0 0 0,2 0 0 0 0,0 0 1 0 0,15 18-1 0 0,62 59-84 0 0,-33-37-88 0 0,27 47 14 0 0,-45-54-105 0 0,-18-27 0 0 0,1-1 1 0 0,0-1-1 0 0,2 0 0 0 0,40 27 0 0 0,-50-36 6 0 0,0 0-1 0 0,-1 1 1 0 0,0 1-1 0 0,0 0 1 0 0,-1 0 0 0 0,11 21-1 0 0,-18-30-7 0 0,7 15 31 0 0,-1 0 0 0 0,-1 0 0 0 0,0 1 0 0 0,-2 0 0 0 0,6 36-1 0 0,-3-18-7 0 0,7 56-23 0 0,-9-53 0 0 0,18 70 0 0 0,10 15 0 0 0,-21-71 11 0 0,-8-40 14 0 0,24 120 3 0 0,-18-66-28 0 0,5 39 0 0 0,-14-77 16 0 0,-7 54-1 0 0,0 4 221 0 0,21 217 60 0 0,-12-259-283 0 0,0 1 35 0 0,-4 61 0 0 0,0-85-32 0 0,-2-1 0 0 0,-1 1 0 0 0,0-1 0 0 0,-2 0 0 0 0,-8 21 0 0 0,-24 71 166 0 0,35-100-180 0 0,1 0 0 0 0,1 0 1 0 0,0 0-1 0 0,1 17 0 0 0,0-19-2 0 0,1-1 0 0 0,-2 0 0 0 0,1 1 0 0 0,-2-1 0 0 0,1 0 0 0 0,-1 0-1 0 0,-7 20 1 0 0,-9 6-3 0 0,11-23 20 0 0,0 0-1 0 0,2 0 1 0 0,-7 21 0 0 0,8-22-17 0 0,0-1 0 0 0,-1 0 0 0 0,0-1 0 0 0,-13 20 0 0 0,-7 15 0 0 0,-4 14 25 0 0,-10 23 14 0 0,32-66-7 0 0,-1 0 0 0 0,-1 0-1 0 0,-1-1 1 0 0,-16 19 0 0 0,0 1 41 0 0,-68 100 1098 0 0,93-134-1165 0 0,-3 5-20 0 0,0-1 0 0 0,0 1 0 0 0,1-1 0 0 0,0 1 0 0 0,0 0 0 0 0,0 1 0 0 0,-1 5 1 0 0,8-13-1054 0 0,0-2 524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09:52.670"/>
    </inkml:context>
    <inkml:brush xml:id="br0">
      <inkml:brushProperty name="width" value="0.1" units="cm"/>
      <inkml:brushProperty name="height" value="0.1" units="cm"/>
      <inkml:brushProperty name="color" value="#E71224"/>
    </inkml:brush>
  </inkml:definitions>
  <inkml:trace contextRef="#ctx0" brushRef="#br0">119 163 6247 0 0,'-19'-14'516'0'0,"12"9"-419"0"0,0 0 0 0 0,1-1 0 0 0,-1 0 0 0 0,-6-8-1 0 0,10 12-44 0 0,1-1-28 0 0,0 0 1 0 0,-1 1 0 0 0,1-1 0 0 0,0 0 0 0 0,0 0-1 0 0,1 0 1 0 0,-1 0 0 0 0,0 0 0 0 0,1-1 0 0 0,0 1-1 0 0,0 0 1 0 0,0-1 0 0 0,0 1 0 0 0,1-1 0 0 0,-1-5-1 0 0,0 5-35 0 0,1 0 0 0 0,-1 1 0 0 0,0-1 0 0 0,0 0 0 0 0,-1 1 0 0 0,-3-8 0 0 0,5 10 59 0 0,-1 0 0 0 0,1-1 0 0 0,-1 1 0 0 0,0 0 0 0 0,0-1 0 0 0,0 1 0 0 0,1 0 0 0 0,-1 0-1 0 0,0-1 1 0 0,-1 1 0 0 0,1 0 0 0 0,0 0 0 0 0,0 0 0 0 0,0 1 0 0 0,-1-1 0 0 0,1 0 0 0 0,0 0 0 0 0,-1 1 0 0 0,-1-2 0 0 0,16 37 1094 0 0,-9-29-1057 0 0,1 0 0 0 0,1 0-1 0 0,-1 0 1 0 0,1 0 0 0 0,0-1-1 0 0,0 0 1 0 0,0 0 0 0 0,1-1-1 0 0,-1 0 1 0 0,1 0 0 0 0,0 0 0 0 0,8 2-1 0 0,-4-1 9 0 0,0 1 0 0 0,-1 0 0 0 0,20 14-1 0 0,-21-12 36 0 0,66 64 1155 0 0,78 88 549 0 0,-148-154-1781 0 0,0 0 1 0 0,0 0-1 0 0,0 1 0 0 0,-1-1 1 0 0,0 1-1 0 0,-1 0 1 0 0,1 0-1 0 0,-1 0 0 0 0,-1 1 1 0 0,1-1-1 0 0,1 10 1 0 0,0 9 238 0 0,2 53 1 0 0,-4-48-182 0 0,29 294 552 0 0,-31-322-658 0 0,23 269 271 0 0,24 18-131 0 0,4 39 48 0 0,-46-289-29 0 0,12 42 1 0 0,-4-21-54 0 0,-6-6-2 0 0,-2 1 0 0 0,-2-1-1 0 0,-6 71 1 0 0,2 163 290 0 0,3 17-81 0 0,-3-177-165 0 0,2-40-91 0 0,-10 239 100 0 0,4-230 36 0 0,13 149 1 0 0,-4-189-181 0 0,10 121-19 0 0,3 160 81 0 0,-41 134-25 0 0,5-301-8 0 0,9-105 0 0 0,4 0 1 0 0,3 127 0 0 0,13-84-32 0 0,9 260 46 0 0,-19-298-60 0 0,3 0 0 0 0,21 118 0 0 0,-7-57 33 0 0,0 187 0 0 0,-8-87-35 0 0,16 4 2 0 0,1 31 0 0 0,-21-189 25 0 0,3 0 0 0 0,30 129 0 0 0,-27-162 6 0 0,-3 1 0 0 0,-2 0-1 0 0,1 63 1 0 0,-15 143 70 0 0,1-112 128 0 0,10 84 124 0 0,-3 45-242 0 0,-18 170 6 0 0,18-424-106 0 0,-13 146 42 0 0,2-30-31 0 0,-16 234 149 0 0,20-258-162 0 0,-3 335-8 0 0,12-397-1 0 0,42 523 0 0 0,-18-395 19 0 0,18 136 26 0 0,3 225 19 0 0,-35-127 141 0 0,-12-374-202 0 0,17 168-3 0 0,0-1 0 0 0,-34 200 64 0 0,11-302-54 0 0,3-41 12 0 0,-12 68 0 0 0,13-114-17 0 0,-4 21 30 0 0,-1-1 1 0 0,-1 0-1 0 0,-18 44 0 0 0,6-29-6 0 0,-28 56 90 0 0,47-101-116 0 0,-133 253 287 0 0,100-180-42 0 0,-38 117-1 0 0,54-136-129 0 0,-27 60 1 0 0,33-91-130 0 0,-1-1 1 0 0,-1-1-1 0 0,-1 0 1 0 0,-29 35-1 0 0,31-43-129 0 0,0-1 1 0 0,-1-1-1 0 0,-16 13 0 0 0,25-23-61 0 0,1 0 0 0 0,-1 0-1 0 0,1 0 1 0 0,-1 0 0 0 0,0-1-1 0 0,0 0 1 0 0,0 0 0 0 0,0 0 0 0 0,-1-1-1 0 0,1 0 1 0 0,0 0 0 0 0,-1 0-1 0 0,1 0 1 0 0,-1-1 0 0 0,-10-1-1 0 0,-11-5-1786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22.068"/>
    </inkml:context>
    <inkml:brush xml:id="br0">
      <inkml:brushProperty name="width" value="0.1" units="cm"/>
      <inkml:brushProperty name="height" value="0.1" units="cm"/>
      <inkml:brushProperty name="color" value="#66CC00"/>
    </inkml:brush>
  </inkml:definitions>
  <inkml:trace contextRef="#ctx0" brushRef="#br0">1 77 1839 0 0,'0'-1'164'0'0,"1"0"-1"0"0,0 0 0 0 0,-1 0 0 0 0,1 0 1 0 0,0 0-1 0 0,0 0 0 0 0,0 0 0 0 0,0 0 1 0 0,0 0-1 0 0,0 0 0 0 0,0 1 0 0 0,0-1 0 0 0,0 0 1 0 0,1 1-1 0 0,-1-1 0 0 0,0 1 0 0 0,0-1 1 0 0,1 1-1 0 0,-1 0 0 0 0,0-1 0 0 0,0 1 1 0 0,1 0-1 0 0,-1 0 0 0 0,2 0 0 0 0,36-4 988 0 0,5 3-548 0 0,-1-3 0 0 0,74-14-1 0 0,-30 3-178 0 0,1 5 0 0 0,129 1 0 0 0,-201 10-424 0 0,0 0 0 0 0,0 0 0 0 0,0 1 0 0 0,-1 1 0 0 0,1 1 0 0 0,-1 1 0 0 0,0 0 0 0 0,18 8 0 0 0,-9-4 0 0 0,1 0 0 0 0,0-2 0 0 0,33 5 0 0 0,-25-5 0 0 0,-8-3 0 0 0,35 1 0 0 0,-33-3 0 0 0,27 5 0 0 0,-11-1 25 0 0,-1-2-1 0 0,75-2 0 0 0,-70-3 38 0 0,11-2 1133 0 0,-43 1-1438 0 0,1 1-1 0 0,-1 0 0 0 0,1 2 1 0 0,16 1-1 0 0,-27-1 244 0 0,1-1 0 0 0,-1 0 0 0 0,1-1 0 0 0,-1 1 0 0 0,0-1 0 0 0,1 0 0 0 0,-1-1 0 0 0,0 1 0 0 0,8-4 0 0 0,17-4 0 0 0,-29 9-9 0 0,0 0 0 0 0,1 0 0 0 0,-1 0 0 0 0,0 1 1 0 0,0-1-1 0 0,0 0 0 0 0,0 1 0 0 0,0-1 0 0 0,1 1 0 0 0,-1-1 0 0 0,0 1 0 0 0,0 0 0 0 0,0-1 0 0 0,0 1 0 0 0,-1 0 0 0 0,1 0 0 0 0,0 0 0 0 0,0 0 0 0 0,0 0 0 0 0,-1 0 0 0 0,1 0 0 0 0,0 0 0 0 0,-1 0 0 0 0,1 0 0 0 0,-1 0 0 0 0,1 0 0 0 0,-1 0 0 0 0,1 2 0 0 0,3 7-171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24.477"/>
    </inkml:context>
    <inkml:brush xml:id="br0">
      <inkml:brushProperty name="width" value="0.1" units="cm"/>
      <inkml:brushProperty name="height" value="0.1" units="cm"/>
      <inkml:brushProperty name="color" value="#66CC00"/>
    </inkml:brush>
  </inkml:definitions>
  <inkml:trace contextRef="#ctx0" brushRef="#br0">1 13 3023 0 0,'3'1'62'0'0,"0"0"-1"0"0,1 0 1 0 0,-1-1-1 0 0,0 1 1 0 0,1-1-1 0 0,-1 0 0 0 0,0 0 1 0 0,6-1-1 0 0,4 1 178 0 0,157 8 2269 0 0,12-13-1704 0 0,-135 6-493 0 0,0 2 0 0 0,48 9-1 0 0,75 10-166 0 0,-140-20-68 0 0,1-2 1 0 0,0 0-1 0 0,47-9 1 0 0,-36 4 36 0 0,1 2 0 0 0,70 3 0 0 0,-42 1-36 0 0,69 4-65 0 0,76-3 176 0 0,-171-7-85 0 0,56-14 0 0 0,-65 10 31 0 0,1 3 0 0 0,69-5 0 0 0,-58 11-48 0 0,1 2 0 0 0,55 9 0 0 0,-59-5-86 0 0,73 0 0 0 0,-13-1 0 0 0,-17-2 14 0 0,-47-2 6 0 0,39 6 0 0 0,-5 2 117 0 0,46 8 120 0 0,-70-7-184 0 0,94 5-1 0 0,54-12 100 0 0,-173-3-169 0 0,202 8 73 0 0,-161-4-88 0 0,34 9 62 0 0,-8 1 28 0 0,215-17-16 0 0,-188-3-60 0 0,89 15 247 0 0,2 0-103 0 0,-78-18-73 0 0,-82 3-62 0 0,1 3 0 0 0,-1 2 0 0 0,85 9 0 0 0,-103-1-11 0 0,38 13 0 0 0,13 3 0 0 0,249 48 0 0 0,-254-58 22 0 0,-1-3-1 0 0,129 0 0 0 0,-66-8-31 0 0,153-4 183 0 0,-247-1-126 0 0,0-3-1 0 0,-1-1 0 0 0,1-3 1 0 0,51-17-1 0 0,-56 14 109 0 0,0 2-1 0 0,0 2 1 0 0,63-4 0 0 0,-93 11-144 0 0,-1-1 1 0 0,1 0-1 0 0,-1 0 0 0 0,0-1 1 0 0,12-7-1 0 0,18-5 59 0 0,-40 16-70 0 0,-1 0-1 0 0,0 0 0 0 0,1 0 0 0 0,-1 0 1 0 0,0 0-1 0 0,1-1 0 0 0,-1 1 0 0 0,1 0 0 0 0,-1 0 1 0 0,0 0-1 0 0,1 1 0 0 0,-1-1 0 0 0,0 0 1 0 0,1 0-1 0 0,-1 0 0 0 0,0 0 0 0 0,1 0 1 0 0,-1 0-1 0 0,0 0 0 0 0,1 1 0 0 0,-1-1 1 0 0,0 0-1 0 0,1 0 0 0 0,-1 0 0 0 0,0 1 1 0 0,0-1-1 0 0,1 0 0 0 0,-1 0 0 0 0,0 1 1 0 0,0-1-1 0 0,1 0 0 0 0,-1 1 0 0 0,0-1 0 0 0,0 0 1 0 0,0 1-1 0 0,0-1 0 0 0,1 0 0 0 0,-1 1 1 0 0,0-1-1 0 0,0 0 0 0 0,0 1 0 0 0,0-1 1 0 0,0 0-1 0 0,0 1 0 0 0,0-1 0 0 0,0 0 1 0 0,0 1-1 0 0,0-1 0 0 0,0 1 0 0 0,0-1 1 0 0,0 0-1 0 0,-1 1 0 0 0,1 0 0 0 0,-5 22-632 0 0,4-21 479 0 0,-2 12-322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25.514"/>
    </inkml:context>
    <inkml:brush xml:id="br0">
      <inkml:brushProperty name="width" value="0.1" units="cm"/>
      <inkml:brushProperty name="height" value="0.1" units="cm"/>
      <inkml:brushProperty name="color" value="#66CC00"/>
    </inkml:brush>
  </inkml:definitions>
  <inkml:trace contextRef="#ctx0" brushRef="#br0">1 93 1839 0 0,'1'-2'54'0'0,"0"0"0"0"0,0 0-1 0 0,0 0 1 0 0,0-1-1 0 0,1 1 1 0 0,-1 0-1 0 0,1 0 1 0 0,-1 1-1 0 0,1-1 1 0 0,0 0-1 0 0,0 1 1 0 0,0-1-1 0 0,0 1 1 0 0,0-1-1 0 0,0 1 1 0 0,0 0-1 0 0,4-2 1 0 0,4-1 64 0 0,1 1-1 0 0,19-4 1 0 0,-3 0-23 0 0,3 0 391 0 0,0 2 0 0 0,0 1 1 0 0,0 1-1 0 0,31 1 0 0 0,66-7-417 0 0,-66 4-6 0 0,1 2-1 0 0,114 9 0 0 0,-156-5 6 0 0,24 2 30 0 0,270 3 501 0 0,-262-10-538 0 0,191-3 124 0 0,-54 23 368 0 0,-141-12-588 0 0,-1-1 1 0 0,95-8-1 0 0,-85 1-1696 0 0,-40 2-689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30.757"/>
    </inkml:context>
    <inkml:brush xml:id="br0">
      <inkml:brushProperty name="width" value="0.1" units="cm"/>
      <inkml:brushProperty name="height" value="0.1" units="cm"/>
      <inkml:brushProperty name="color" value="#66CC00"/>
    </inkml:brush>
  </inkml:definitions>
  <inkml:trace contextRef="#ctx0" brushRef="#br0">1 130 1839 0 0,'3'-4'142'0'0,"0"0"0"0"0,0 0-1 0 0,1 0 1 0 0,-1 0-1 0 0,1 1 1 0 0,0 0 0 0 0,0 0-1 0 0,0 0 1 0 0,5-3-1 0 0,-4 4-51 0 0,-1 1 0 0 0,1-1 0 0 0,0 1 0 0 0,0 0 0 0 0,0 0-1 0 0,-1 1 1 0 0,1-1 0 0 0,0 1 0 0 0,0 0 0 0 0,0 1 0 0 0,5 0-1 0 0,3 1 197 0 0,0 1 0 0 0,23 8 0 0 0,-23-8-261 0 0,0 0-1 0 0,1 0 0 0 0,-1-1 1 0 0,1-1-1 0 0,-1 0 1 0 0,1-1-1 0 0,0-1 0 0 0,16-2 1 0 0,-6 1 42 0 0,30 2 1 0 0,-14 1 56 0 0,1-1-1 0 0,58-9 1 0 0,-31-4-100 0 0,-51 9-18 0 0,-1 0-1 0 0,1 1 1 0 0,0 1-1 0 0,0 1 1 0 0,0 0 0 0 0,0 1-1 0 0,0 1 1 0 0,17 3-1 0 0,45 17-5 0 0,20 4 0 0 0,-11-7 0 0 0,-62-11 0 0 0,1-1 0 0 0,0-1 0 0 0,0-2 0 0 0,0 0 0 0 0,54-3 0 0 0,97-28 0 0 0,-160 25 18 0 0,0 1 0 0 0,1 0 0 0 0,26 2 0 0 0,-37 2-18 0 0,1-1 0 0 0,-1 1 0 0 0,0 1 0 0 0,11 4 0 0 0,21 5 0 0 0,-25-8 0 0 0,-1 1 0 0 0,27 12 0 0 0,6 2 0 0 0,-11-7 37 0 0,-19-5 7 0 0,-1-1 1 0 0,1-1-1 0 0,0-1 1 0 0,28 4-1 0 0,-6-4 92 0 0,-22-2-94 0 0,0 0 0 0 0,22-2-1 0 0,-6-1-5 0 0,1-2 0 0 0,-1-1 0 0 0,48-13 0 0 0,-14-3-4 0 0,1 4 0 0 0,1 2 0 0 0,73-4 0 0 0,245-26-32 0 0,-194 17 0 0 0,-6 12 30 0 0,-49 6 7 0 0,37-23 158 0 0,-72 11-115 0 0,-70 16-65 0 0,0 2 1 0 0,1 1-1 0 0,0 2 1 0 0,33 3-1 0 0,132 26-18 0 0,-138-22 25 0 0,1-2 0 0 0,76-3 0 0 0,-82-3-16 0 0,96 14-6 0 0,71 1 143 0 0,-152-7-60 0 0,-1-2 0 0 0,113-8 0 0 0,-117-1-33 0 0,1 3-1 0 0,-1 2 0 0 0,109 18 1 0 0,-100-13 36 0 0,127-4 1 0 0,-26-2-58 0 0,95 33-29 0 0,-207-23 0 0 0,33 1 100 0 0,127-3 0 0 0,-65-5-54 0 0,113 2-25 0 0,-255-4-10 0 0,63 2 46 0 0,124-12 0 0 0,-46-1-57 0 0,-51 6 0 0 0,-54 2 22 0 0,70 8-1 0 0,-73-3 16 0 0,81-3 1 0 0,10-16-27 0 0,-69 6 19 0 0,130 0-1 0 0,-60 25 140 0 0,-97-8-112 0 0,0-2 0 0 0,46-1 0 0 0,67-12-32 0 0,-64 2 10 0 0,0 4-1 0 0,120 12 0 0 0,124 13 19 0 0,-210-17-42 0 0,552 14 307 0 0,-414-6-75 0 0,-118-4-156 0 0,137-13 53 0 0,-26-1-88 0 0,-151 14-52 0 0,-43-3 0 0 0,290 12 436 0 0,73-2-824 0 0,-327-16 388 0 0,134-14 0 0 0,-136 5 0 0 0,123 4 0 0 0,-10 0 0 0 0,73-18 182 0 0,102 13-113 0 0,-298 9-64 0 0,32 2-5 0 0,235 35 0 0 0,-79-3 64 0 0,-213-24-11 0 0,0 2 0 0 0,65 21 0 0 0,-39-9-20 0 0,-38-11-3 0 0,100 23 36 0 0,-123-31-58 0 0,1-1 0 0 0,0-2 0 0 0,36-1 0 0 0,11-3 32 0 0,65-6 139 0 0,-70-3-94 0 0,-42 5-75 0 0,1 2 1 0 0,32 0 0 0 0,-28 2 54 0 0,-25 1-65 0 0,0 1 0 0 0,0 0 0 0 0,1 0 0 0 0,-1 1-1 0 0,20 4 1 0 0,-11-1 32 0 0,1-1-1 0 0,0 0 0 0 0,36-1 1 0 0,-32-1 33 0 0,48 6 0 0 0,62 10-65 0 0,-88-13 8 0 0,0-2 0 0 0,0-2 0 0 0,0-2 0 0 0,58-10 0 0 0,49-2 16 0 0,220-28 40 0 0,-342 39-64 0 0,1 1 0 0 0,53 4 0 0 0,-11 1 0 0 0,62 6 0 0 0,-87-4 0 0 0,75-2 0 0 0,170-27 64 0 0,-180 22-39 0 0,41-4 14 0 0,-103 1-33 0 0,293-17 116 0 0,-166 16-53 0 0,-85 2-71 0 0,122 8-1 0 0,137 7 77 0 0,-315-11-84 0 0,133 4 6 0 0,168-7 72 0 0,217-13-68 0 0,-406 12 0 0 0,-105 1 0 0 0,1 1 0 0 0,-1 3 0 0 0,48 6 0 0 0,42 5 0 0 0,-14-2 0 0 0,-49-4 0 0 0,-1-4 0 0 0,95-8 0 0 0,-65 2 0 0 0,387-2 0 0 0,-420 6 0 0 0,52-1 0 0 0,182 6 0 0 0,140 12 64 0 0,-215-1 15 0 0,-61-2-30 0 0,364-18 15 0 0,-513 4-64 0 0,14-2-19 0 0,1 2-1 0 0,-1 1 0 0 0,1 2 0 0 0,-1 1 0 0 0,0 2 0 0 0,41 11 1 0 0,-55-9-900 0 0,-1 0-3112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35.717"/>
    </inkml:context>
    <inkml:brush xml:id="br0">
      <inkml:brushProperty name="width" value="0.1" units="cm"/>
      <inkml:brushProperty name="height" value="0.1" units="cm"/>
      <inkml:brushProperty name="color" value="#66CC00"/>
    </inkml:brush>
  </inkml:definitions>
  <inkml:trace contextRef="#ctx0" brushRef="#br0">0 0 511 0 0,'20'4'65'0'0,"6"0"46"0"0,14-6 94 0 0,72 7-1 0 0,-8 1 11 0 0,-50-6-401 0 0,0 3-1 0 0,70 12 0 0 0,-98-9 187 0 0,1-2 0 0 0,-1-1 0 0 0,1-1 0 0 0,30-2 0 0 0,-37-1-12 0 0,105-2 738 0 0,-113 3-516 0 0,0-1 0 0 0,20-3 0 0 0,16 0 45 0 0,-29 4-187 0 0,-3-1-46 0 0,-1 1-1 0 0,0 1 0 0 0,24 5 0 0 0,18 1 40 0 0,-43-6-60 0 0,0 1 0 0 0,-1 0 0 0 0,19 6-1 0 0,-10-3 125 0 0,0 0-1 0 0,0-2 0 0 0,0 0 0 0 0,1-2 0 0 0,28-1 0 0 0,7 0 163 0 0,61-5 299 0 0,-21 0-230 0 0,65-1-60 0 0,-57 1-166 0 0,263 10 372 0 0,-191 2-321 0 0,-136-6-120 0 0,51-6-1 0 0,-69 4-56 0 0,113-19 46 0 0,-4 0 342 0 0,457 2 865 0 0,-547 20-1194 0 0,57 10 0 0 0,-45-4 3 0 0,-21-2 25 0 0,41 12 1 0 0,-22-4 48 0 0,-5-3-41 0 0,67 19 12 0 0,-112-29-132 0 0,1 0-1 0 0,-1 0 1 0 0,0 1 0 0 0,1-1-1 0 0,-1 1 1 0 0,0 0-1 0 0,0 0 1 0 0,0 0-1 0 0,-1 1 1 0 0,1-1-1 0 0,3 4 1 0 0,0 5-170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38.178"/>
    </inkml:context>
    <inkml:brush xml:id="br0">
      <inkml:brushProperty name="width" value="0.1" units="cm"/>
      <inkml:brushProperty name="height" value="0.1" units="cm"/>
      <inkml:brushProperty name="color" value="#66CC00"/>
    </inkml:brush>
  </inkml:definitions>
  <inkml:trace contextRef="#ctx0" brushRef="#br0">1 218 455 0 0,'74'-1'1356'0'0,"106"-16"0"0"0,-12 6-632 0 0,-105 9-605 0 0,101 5-62 0 0,-104 1-27 0 0,89-7 0 0 0,-92-1 16 0 0,68 6 0 0 0,-74 0 8 0 0,101-8 0 0 0,11-21 24 0 0,106-12 260 0 0,-145 32-309 0 0,40-4 14 0 0,57-16-43 0 0,-197 26-1 0 0,-1 0-1 0 0,37 4 0 0 0,7 1 71 0 0,-26-2 6 0 0,-1 2 0 0 0,-1 2 0 0 0,50 14-1 0 0,-50-10 2 0 0,1-2-1 0 0,0-2 0 0 0,51 2 0 0 0,29-13 48 0 0,-72 2-14 0 0,1 2-1 0 0,82 8 0 0 0,-34 3-95 0 0,0-4 0 0 0,1-4 0 0 0,-1-5 0 0 0,103-16-1 0 0,-108 13 7 0 0,122 6 0 0 0,71-4 15 0 0,-183-6 50 0 0,0 5 0 0 0,122 10 0 0 0,-121 2-80 0 0,0-5 0 0 0,173-18 0 0 0,-178 9 65 0 0,147 9 0 0 0,3-1 65 0 0,-192-3-127 0 0,54-4 54 0 0,136 11-1 0 0,-93 4-60 0 0,187-13 0 0 0,-82 8 14 0 0,-169 1 6 0 0,172-14 0 0 0,-139-7-16 0 0,226-19 160 0 0,-52 6-43 0 0,-190 14-112 0 0,-37 8-9 0 0,101 2 0 0 0,-39 14 15 0 0,-78-4 20 0 0,-1-2-1 0 0,65-4 0 0 0,-16-9 2 0 0,0 5 1 0 0,1 5 0 0 0,114 13-1 0 0,-143-7-11 0 0,139-5 0 0 0,-83-4-11 0 0,-30 7-14 0 0,113 20 0 0 0,-179-20 0 0 0,29 2 0 0 0,0-2 0 0 0,0-3 0 0 0,93-11 0 0 0,37 1 163 0 0,-112 7-94 0 0,5 1 21 0 0,0 3-1 0 0,89 15 0 0 0,-150-14-213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40.318"/>
    </inkml:context>
    <inkml:brush xml:id="br0">
      <inkml:brushProperty name="width" value="0.1" units="cm"/>
      <inkml:brushProperty name="height" value="0.1" units="cm"/>
      <inkml:brushProperty name="color" value="#66CC00"/>
    </inkml:brush>
  </inkml:definitions>
  <inkml:trace contextRef="#ctx0" brushRef="#br0">0 134 919 0 0,'12'6'108'0'0,"0"-2"-1"0"0,0 1 1 0 0,1-2-1 0 0,-1 0 1 0 0,1 0-1 0 0,0-1 0 0 0,17 1 1 0 0,-26-3-56 0 0,202 8 2002 0 0,-28 1-1439 0 0,-102-4-525 0 0,106-5-1 0 0,-49-9 495 0 0,201 11 0 0 0,-262 0-487 0 0,-1-4 1 0 0,99-15-1 0 0,19 0 135 0 0,-149 15-196 0 0,0 3 0 0 0,69 8 0 0 0,-5 5 52 0 0,0-4-1 0 0,146-6 0 0 0,162-1 379 0 0,-198-2-402 0 0,21 1 8 0 0,-123 8-29 0 0,1-6 0 0 0,170-13-1 0 0,-269 7-42 0 0,150-20 0 0 0,-122 16 148 0 0,52-2 0 0 0,21 10 241 0 0,2 0-282 0 0,-2-12 21 0 0,-38 2-128 0 0,1 3 0 0 0,91 5 0 0 0,-138 2 0 0 0,163 13 0 0 0,-144-11 10 0 0,-1-3-1 0 0,0-2 1 0 0,51-7-1 0 0,93-1 17 0 0,111 9-26 0 0,-61-2 72 0 0,-130-10-72 0 0,48-1 0 0 0,48 22 118 0 0,-153-6-72 0 0,0-3 1 0 0,0-3 0 0 0,100-16-1 0 0,18-2 165 0 0,-154 19-201 0 0,33-2 56 0 0,94 4-1 0 0,-76 3-47 0 0,142-13-1 0 0,-135 3-2 0 0,98 5-1 0 0,-90 6-14 0 0,76 6 0 0 0,-108-6 32 0 0,89-5 0 0 0,56-16 3 0 0,-5 0 141 0 0,-31 11-143 0 0,143-11 11 0 0,-228 9-28 0 0,1 5 0 0 0,0 2 0 0 0,89 12 0 0 0,-86-6-18 0 0,0-4 0 0 0,106-13 0 0 0,98 2 72 0 0,-120 21 58 0 0,32 2-74 0 0,-141-8-878 0 0,-31-3-2446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17.547"/>
    </inkml:context>
    <inkml:brush xml:id="br0">
      <inkml:brushProperty name="width" value="0.1" units="cm"/>
      <inkml:brushProperty name="height" value="0.1" units="cm"/>
      <inkml:brushProperty name="color" value="#F4F91B"/>
    </inkml:brush>
  </inkml:definitions>
  <inkml:trace contextRef="#ctx0" brushRef="#br0">38 23 1375 0 0,'-5'5'117'0'0,"1"0"-1"0"0,0 0 1 0 0,0 1-1 0 0,1 0 1 0 0,0-1-1 0 0,-5 12 1 0 0,7-15-54 0 0,0 0 0 0 0,0 1 0 0 0,0-1 0 0 0,0 1 0 0 0,1 0 0 0 0,-1-1 0 0 0,1 1 0 0 0,0 0 0 0 0,-1-1 0 0 0,1 1 0 0 0,0 0-1 0 0,1-1 1 0 0,-1 1 0 0 0,0 0 0 0 0,1-1 0 0 0,0 1 0 0 0,-1-1 0 0 0,1 1 0 0 0,2 3 0 0 0,-2-5-14 0 0,0 0 0 0 0,0 1 0 0 0,1-1 0 0 0,-1 0 0 0 0,1 0 0 0 0,-1 0 0 0 0,1 0 0 0 0,0 0 0 0 0,-1-1 0 0 0,1 1 0 0 0,0 0 0 0 0,-1-1 0 0 0,1 1-1 0 0,0-1 1 0 0,0 0 0 0 0,2 1 0 0 0,29 0 540 0 0,79-8 468 0 0,148-4-364 0 0,-104 17-409 0 0,-88-1-59 0 0,117-7 0 0 0,21-28-95 0 0,43-2 22 0 0,52 4 298 0 0,-42-9 68 0 0,-236 34-517 0 0,0 2 0 0 0,0 0 1 0 0,0 1-1 0 0,0 2 0 0 0,1 0 1 0 0,42 11-1 0 0,-37-6-120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41.450"/>
    </inkml:context>
    <inkml:brush xml:id="br0">
      <inkml:brushProperty name="width" value="0.1" units="cm"/>
      <inkml:brushProperty name="height" value="0.1" units="cm"/>
      <inkml:brushProperty name="color" value="#66CC00"/>
    </inkml:brush>
  </inkml:definitions>
  <inkml:trace contextRef="#ctx0" brushRef="#br0">0 60 2183 0 0,'180'-8'3350'0'0,"41"5"-3020"0"0,122 16 230 0 0,-295-10-533 0 0,5 2 21 0 0,-24-2-31 0 0,-1-1 0 0 0,0-1 1 0 0,52-5-1 0 0,89-15 322 0 0,-101 14-50 0 0,-1-3 1 0 0,69-18 0 0 0,-121 22-269 0 0,0 1 0 0 0,0 0 0 0 0,0 1 0 0 0,0 1 0 0 0,0 0 0 0 0,24 2 0 0 0,-38 0-32 0 0,1-1-1 0 0,-1 0 0 0 0,1 1 1 0 0,-1-1-1 0 0,1 1 1 0 0,-1-1-1 0 0,0 1 1 0 0,1 0-1 0 0,-1 0 1 0 0,0-1-1 0 0,0 1 1 0 0,0 0-1 0 0,1 0 1 0 0,-1 0-1 0 0,0 0 1 0 0,1 3-1 0 0,2 3-139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44.883"/>
    </inkml:context>
    <inkml:brush xml:id="br0">
      <inkml:brushProperty name="width" value="0.1" units="cm"/>
      <inkml:brushProperty name="height" value="0.1" units="cm"/>
      <inkml:brushProperty name="color" value="#66CC00"/>
    </inkml:brush>
  </inkml:definitions>
  <inkml:trace contextRef="#ctx0" brushRef="#br0">1 263 1839 0 0,'12'-5'443'0'0,"1"0"0"0"0,0 1-1 0 0,0 0 1 0 0,0 0 0 0 0,0 2-1 0 0,27-3 1 0 0,85 6-266 0 0,-29 0-7 0 0,118 3 699 0 0,-1 0-584 0 0,456-58 419 0 0,-582 44-682 0 0,-1 4-1 0 0,124 6 0 0 0,-129 6-21 0 0,68 2 0 0 0,318 12 0 0 0,-389-16-1 0 0,81-8 0 0 0,76-17 17 0 0,-118 10 48 0 0,167-3 83 0 0,2 0-20 0 0,-203 6-127 0 0,137 5 0 0 0,-134 8 4 0 0,1-5-1 0 0,138-15 1 0 0,-149 9 12 0 0,1 4 1 0 0,137 12-1 0 0,-128-3-12 0 0,-7-6 19 0 0,-1-3-1 0 0,79-13 1 0 0,62-3-19 0 0,-41 20-4 0 0,-85 0 0 0 0,111-11 0 0 0,-107-2 0 0 0,171 2 0 0 0,205 5 0 0 0,-421 4 0 0 0,0 2 0 0 0,0 2 0 0 0,51 11 0 0 0,66 6 0 0 0,-87-19 0 0 0,98-12 0 0 0,-32 0 0 0 0,77 17 0 0 0,40-3 0 0 0,-197-9 0 0 0,28-4 0 0 0,187 10 0 0 0,-215 3 0 0 0,-1-2 0 0 0,78-9 0 0 0,133-28 0 0 0,-240 29 0 0 0,158-7 0 0 0,-37 4 0 0 0,-75 0 0 0 0,147-12 0 0 0,-191 20 0 0 0,0 2 0 0 0,0 2 0 0 0,72 13 0 0 0,-47-4 0 0 0,0-3 0 0 0,0-3 0 0 0,0-3 0 0 0,1-3 0 0 0,82-10 0 0 0,-107 7 0 0 0,-1 3 0 0 0,1 1 0 0 0,0 2 0 0 0,0 1 0 0 0,65 17 0 0 0,-52-11 0 0 0,1-1 0 0 0,72 0 0 0 0,-13-1 0 0 0,-98-6 0 0 0,75 7 0 0 0,90 21 0 0 0,-68-10 0 0 0,201 11 0 0 0,-158-20 0 0 0,130 6 32 0 0,-194-16-16 0 0,103-13 0 0 0,231-20-16 0 0,2-1 0 0 0,-360 29 0 0 0,0 3 0 0 0,1 3 0 0 0,83 14 0 0 0,74-11 0 0 0,-87-5 0 0 0,122 3 0 0 0,-185-4 0 0 0,41-1 0 0 0,-1-6 0 0 0,123-24 0 0 0,-161 23 0 0 0,1 3 0 0 0,122 6 0 0 0,23-1 0 0 0,-142-2 0 0 0,0 4 0 0 0,1 3 0 0 0,111 21 0 0 0,-75-9-32 0 0,151-1-1 0 0,-176-11 26 0 0,144 23 74 0 0,-12-1-6 0 0,248 10 67 0 0,-62-43-33 0 0,-204-2-62 0 0,454-45 31 0 0,-532 41-64 0 0,206 7 0 0 0,-239 5-63 0 0,-58-1 59 0 0,53 5-1 0 0,4 3 5 0 0,133-9 0 0 0,-192 1-16 0 0,-15 0-179 0 0,1 1 0 0 0,29 3 0 0 0,-37 0-2492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46.572"/>
    </inkml:context>
    <inkml:brush xml:id="br0">
      <inkml:brushProperty name="width" value="0.1" units="cm"/>
      <inkml:brushProperty name="height" value="0.1" units="cm"/>
      <inkml:brushProperty name="color" value="#66CC00"/>
    </inkml:brush>
  </inkml:definitions>
  <inkml:trace contextRef="#ctx0" brushRef="#br0">0 1 2271 0 0,'98'8'286'0'0,"-69"-5"-285"0"0,60 1 0 0 0,-67-4 129 0 0,0 0-1 0 0,0 2 0 0 0,0 1 0 0 0,0 0 0 0 0,0 2 0 0 0,0 1 0 0 0,-1 0 0 0 0,0 2 0 0 0,40 19 0 0 0,-39-15-88 0 0,2-2 0 0 0,-1 0 0 0 0,1-2 0 0 0,0 0 0 0 0,40 6-1 0 0,-35-12 206 0 0,1-1-1 0 0,55-6 1 0 0,-58 2-34 0 0,0 2 0 0 0,0 0 0 0 0,51 6-1 0 0,-29 2-143 0 0,56-1 0 0 0,-55-4 36 0 0,125-4 807 0 0,-123 4-828 0 0,1-3 0 0 0,60-7 0 0 0,-95 5-82 0 0,146-12 33 0 0,-145 15-30 0 0,-1 1 0 0 0,1 0 1 0 0,0 2-1 0 0,-1 0 0 0 0,0 1 0 0 0,32 11 0 0 0,-31-9 60 0 0,-1 0-1 0 0,1-2 1 0 0,0 0-1 0 0,0-1 1 0 0,0-1-1 0 0,24-1 0 0 0,2-2 171 0 0,69-11 0 0 0,-84 6-18 0 0,-1-2 0 0 0,1 0-1 0 0,28-14 1 0 0,-54 20-220 0 0,1 1 0 0 0,-1-1 0 0 0,1 1 0 0 0,-1 0 0 0 0,1 1 0 0 0,0-1 0 0 0,-1 1 0 0 0,1 0 0 0 0,0 0-1 0 0,-1 0 1 0 0,1 0 0 0 0,0 1 0 0 0,-1 0 0 0 0,1 0 0 0 0,-1 0 0 0 0,1 1 0 0 0,-1 0 0 0 0,0-1 0 0 0,1 1 0 0 0,-1 1 0 0 0,0-1 0 0 0,0 1 0 0 0,6 5 0 0 0,-1 2-234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49.799"/>
    </inkml:context>
    <inkml:brush xml:id="br0">
      <inkml:brushProperty name="width" value="0.1" units="cm"/>
      <inkml:brushProperty name="height" value="0.1" units="cm"/>
      <inkml:brushProperty name="color" value="#66CC00"/>
    </inkml:brush>
  </inkml:definitions>
  <inkml:trace contextRef="#ctx0" brushRef="#br0">8 1 1375 0 0,'-1'-1'159'0'0,"-2"5"106"0"0,-1 8 95 0 0,4-11-360 0 0,0 1 0 0 0,1 0 0 0 0,-1-1 0 0 0,0 1 0 0 0,0 0 0 0 0,1-1 0 0 0,-1 1 0 0 0,1 0 0 0 0,-1-1 0 0 0,1 1 0 0 0,0-1 0 0 0,-1 1 0 0 0,1-1 0 0 0,0 1 0 0 0,2 1 0 0 0,2 3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50.150"/>
    </inkml:context>
    <inkml:brush xml:id="br0">
      <inkml:brushProperty name="width" value="0.1" units="cm"/>
      <inkml:brushProperty name="height" value="0.1" units="cm"/>
      <inkml:brushProperty name="color" value="#66CC00"/>
    </inkml:brush>
  </inkml:definitions>
  <inkml:trace contextRef="#ctx0" brushRef="#br0">0 0 455 0 0,'13'2'0'0'0,"-2"-2"0"0"0,-3 2 0 0 0,-3-2 0 0 0,-1 0 160 0 0,3 0 0 0 0,6 0-8 0 0,9 2 0 0 0,5 0-152 0 0,3 1 64 0 0,-1 1-64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52.295"/>
    </inkml:context>
    <inkml:brush xml:id="br0">
      <inkml:brushProperty name="width" value="0.1" units="cm"/>
      <inkml:brushProperty name="height" value="0.1" units="cm"/>
      <inkml:brushProperty name="color" value="#66CC00"/>
    </inkml:brush>
  </inkml:definitions>
  <inkml:trace contextRef="#ctx0" brushRef="#br0">144 277 919 0 0,'-12'-3'39'0'0,"-1"1"43"0"0,0-1 0 0 0,0-1 0 0 0,0 0 0 0 0,1-1 0 0 0,-14-7 0 0 0,23 11-39 0 0,0-1 0 0 0,0 0-1 0 0,0 0 1 0 0,1-1 0 0 0,-1 1-1 0 0,1 0 1 0 0,-1-1 0 0 0,1 1-1 0 0,0-1 1 0 0,0 0 0 0 0,0 0-1 0 0,0 0 1 0 0,1 0 0 0 0,-1 0-1 0 0,1 0 1 0 0,0 0 0 0 0,0-1-1 0 0,0 1 1 0 0,0 0-1 0 0,1-1 1 0 0,-1 1 0 0 0,1 0-1 0 0,0-1 1 0 0,0 1 0 0 0,0-6-1 0 0,1 3 108 0 0,-1 0-1 0 0,1 0 0 0 0,1 1 0 0 0,-1-1 0 0 0,1 0 0 0 0,0 1 0 0 0,0-1 0 0 0,1 1 1 0 0,0-1-1 0 0,0 1 0 0 0,0 0 0 0 0,4-5 0 0 0,5-8 90 0 0,-10 15-218 0 0,-1 1 0 0 0,1-1 0 0 0,0 1 0 0 0,0-1 0 0 0,-1 1 1 0 0,1 0-1 0 0,1 0 0 0 0,-1 0 0 0 0,0 0 0 0 0,1 0 0 0 0,-1 0 0 0 0,5-2 0 0 0,6-2-1 0 0,-3 0-269 0 0,1 0-1 0 0,1 1 1 0 0,-1 1-1 0 0,20-5 0 0 0,-17 7-1166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53.573"/>
    </inkml:context>
    <inkml:brush xml:id="br0">
      <inkml:brushProperty name="width" value="0.1" units="cm"/>
      <inkml:brushProperty name="height" value="0.1" units="cm"/>
      <inkml:brushProperty name="color" value="#66CC00"/>
    </inkml:brush>
  </inkml:definitions>
  <inkml:trace contextRef="#ctx0" brushRef="#br0">0 53 3023 0 0,'4'-22'128'0'0,"-2"8"32"0"0,-1 4-160 0 0,1 5 0 0 0,2 5 0 0 0,-2 0 0 0 0,1 0 80 0 0,1-2-16 0 0,3 2-64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5:57.107"/>
    </inkml:context>
    <inkml:brush xml:id="br0">
      <inkml:brushProperty name="width" value="0.1" units="cm"/>
      <inkml:brushProperty name="height" value="0.1" units="cm"/>
      <inkml:brushProperty name="color" value="#66CC00"/>
    </inkml:brush>
  </inkml:definitions>
  <inkml:trace contextRef="#ctx0" brushRef="#br0">0 29 1495 0 0,'5'1'22'0'0,"-1"-1"-1"0"0,1 0 0 0 0,-1 0 0 0 0,1-1 0 0 0,0 0 0 0 0,4-1 0 0 0,2 0-13 0 0,11 0 13 0 0,30-1 0 0 0,11-1-3 0 0,49-4-18 0 0,-70 4 158 0 0,0 2 0 0 0,1 2 0 0 0,56 6 0 0 0,-55-2-135 0 0,135 16 178 0 0,-150-17-131 0 0,56 0 0 0 0,-70-3-63 0 0,14-2 115 0 0,0-1 0 0 0,47-11 0 0 0,-53 9-48 0 0,-1 0 0 0 0,1 2 0 0 0,0 0 0 0 0,-1 2 1 0 0,42 2-1 0 0,95 14-64 0 0,-37 6-10 0 0,-73-14 14 0 0,0-3-1 0 0,-1-2 0 0 0,90-6 0 0 0,-81 0-9 0 0,-1 3 0 0 0,78 8-1 0 0,164 41-3 0 0,-253-41 0 0 0,74 1 0 0 0,-82-7 0 0 0,223 5 0 0 0,-48 12 36 0 0,0 1 0 0 0,-160-17-36 0 0,0 3 0 0 0,-1 2 0 0 0,77 21 0 0 0,-76-14 47 0 0,1-3-1 0 0,0-2 1 0 0,1-2-1 0 0,77 0 0 0 0,-90-10-28 0 0,72-17 1 0 0,17-2 8 0 0,-69 17 24 0 0,222-9 174 0 0,-181 12-155 0 0,134-19-1 0 0,-134 9-8 0 0,136 2-1 0 0,-112 12-60 0 0,234-27 0 0 0,-284 18 0 0 0,0 4 0 0 0,101 8 0 0 0,-90-1 0 0 0,-37-5 0 0 0,0-2 0 0 0,68-12 0 0 0,-62 6 0 0 0,86-3 0 0 0,35 19 123 0 0,-68-1-44 0 0,-51-7 47 0 0,96-13 1 0 0,-11 0 29 0 0,-75 8-48 0 0,-37 2-15 0 0,62 3-1 0 0,-44 4-92 0 0,87 5 0 0 0,-30 1 64 0 0,292 13-64 0 0,-268-8-2 0 0,-49-4 15 0 0,-38-6 11 0 0,1-2-1 0 0,-1-2 0 0 0,0-2 1 0 0,50-8-1 0 0,-73 7-17 0 0,189-26 438 0 0,-173 27-347 0 0,0 1 1 0 0,0 1 0 0 0,66 11-1 0 0,105 17 316 0 0,-196-26-410 0 0,13-1 182 0 0,1 0 0 0 0,-1-2 0 0 0,0 0 0 0 0,1-2 0 0 0,44-10 0 0 0,-56 10-96 0 0,1 2 0 0 0,23 0-1 0 0,-29 1-47 0 0,0 0 0 0 0,0 0 0 0 0,-1 0-1 0 0,1-1 1 0 0,0 0 0 0 0,0-1-1 0 0,0 0 1 0 0,-1 0 0 0 0,1 0 0 0 0,13-8-1 0 0,-20 9-174 0 0,1 1-1 0 0,0-1 0 0 0,0 0 0 0 0,-1 0 1 0 0,1 1-1 0 0,0-1 0 0 0,0 1 0 0 0,0-1 1 0 0,0 1-1 0 0,0 0 0 0 0,-1-1 1 0 0,1 1-1 0 0,0 0 0 0 0,0 1 0 0 0,0-1 1 0 0,0 0-1 0 0,2 1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6:06.338"/>
    </inkml:context>
    <inkml:brush xml:id="br0">
      <inkml:brushProperty name="width" value="0.1" units="cm"/>
      <inkml:brushProperty name="height" value="0.1" units="cm"/>
      <inkml:brushProperty name="color" value="#66CC00"/>
    </inkml:brush>
  </inkml:definitions>
  <inkml:trace contextRef="#ctx0" brushRef="#br0">12 1 143 0 0,'-2'0'0'0'0,"-2"2"0"0"0,0 1 0 0 0,3-1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6:06.823"/>
    </inkml:context>
    <inkml:brush xml:id="br0">
      <inkml:brushProperty name="width" value="0.1" units="cm"/>
      <inkml:brushProperty name="height" value="0.1" units="cm"/>
      <inkml:brushProperty name="color" value="#66CC00"/>
    </inkml:brush>
  </inkml:definitions>
  <inkml:trace contextRef="#ctx0" brushRef="#br0">1 41 919 0 0,'34'-16'0'0'0,"-10"5"80"0"0,-2 3-80 0 0,-4 3 0 0 0,-7 5 0 0 0,-2 0 0 0 0,1 4 80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18.496"/>
    </inkml:context>
    <inkml:brush xml:id="br0">
      <inkml:brushProperty name="width" value="0.1" units="cm"/>
      <inkml:brushProperty name="height" value="0.1" units="cm"/>
      <inkml:brushProperty name="color" value="#F4F91B"/>
    </inkml:brush>
  </inkml:definitions>
  <inkml:trace contextRef="#ctx0" brushRef="#br0">1 1 1839 0 0,'174'23'898'0'0,"67"6"-836"0"0,-180-25 36 0 0,-1-2 0 0 0,64-8 0 0 0,-106 5-38 0 0,112-12 764 0 0,209 6 1 0 0,-125 28-686 0 0,-10 0-41 0 0,204 23-98 0 0,-318-33 0 0 0,166 0 0 0 0,-45-5 0 0 0,-59 8 0 0 0,84 4 0 0 0,70-21 23 0 0,-67-1 8 0 0,185-18 461 0 0,-392 21-415 0 0,1 1 0 0 0,0 1 0 0 0,-1 2 0 0 0,33 6 0 0 0,126 37 61 0 0,-151-35-156 0 0,-3-1 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6:08.181"/>
    </inkml:context>
    <inkml:brush xml:id="br0">
      <inkml:brushProperty name="width" value="0.1" units="cm"/>
      <inkml:brushProperty name="height" value="0.1" units="cm"/>
      <inkml:brushProperty name="color" value="#66CC00"/>
    </inkml:brush>
  </inkml:definitions>
  <inkml:trace contextRef="#ctx0" brushRef="#br0">1 26 2271 0 0,'22'-9'96'0'0,"-7"3"32"0"0,-3 1-128 0 0,-1 1 0 0 0,-2 4 0 0 0,-3 0 0 0 0,1 0 64 0 0,4 0 0 0 0,9 0-64 0 0,4-2 96 0 0,0 4-96 0 0,0 2 0 0 0,-6 1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6:23.314"/>
    </inkml:context>
    <inkml:brush xml:id="br0">
      <inkml:brushProperty name="width" value="0.1" units="cm"/>
      <inkml:brushProperty name="height" value="0.1" units="cm"/>
      <inkml:brushProperty name="color" value="#E71224"/>
    </inkml:brush>
  </inkml:definitions>
  <inkml:trace contextRef="#ctx0" brushRef="#br0">1 56 1375 0 0,'-1'-1'162'0'0,"1"0"-1"0"0,0 1 0 0 0,0-1 0 0 0,0 0 0 0 0,0 0 1 0 0,0 1-1 0 0,0-1 0 0 0,0 0 0 0 0,0 1 0 0 0,1-1 1 0 0,-1 0-1 0 0,0 1 0 0 0,0-1 0 0 0,0 0 0 0 0,1 1 1 0 0,-1-1-1 0 0,0 0 0 0 0,1 1 0 0 0,-1-1 0 0 0,1 1 1 0 0,-1-1-1 0 0,1 1 0 0 0,-1-1 0 0 0,1 1 0 0 0,-1-1 1 0 0,1 1-1 0 0,-1-1 0 0 0,1 1 0 0 0,0 0 0 0 0,-1-1 1 0 0,1 1-1 0 0,-1 0 0 0 0,1-1 0 0 0,0 1 0 0 0,0 0 1 0 0,3 0-21 0 0,-1 0 1 0 0,0 0-1 0 0,0 1 1 0 0,0-1 0 0 0,0 1-1 0 0,6 1 1 0 0,11 3 767 0 0,20-2 1569 0 0,-31-1-2174 0 0,1-1 1 0 0,0 0 0 0 0,14-1-1 0 0,89-19 1349 0 0,-68 11-930 0 0,-35 5-615 0 0,1 2-1 0 0,0-1 0 0 0,-1 1 1 0 0,1 1-1 0 0,0 0 0 0 0,0 1 1 0 0,-1 0-1 0 0,1 0 0 0 0,0 1 1 0 0,-1 1-1 0 0,15 5 0 0 0,-18-6-80 0 0,26 11 193 0 0,0 2 1 0 0,39 23-1 0 0,-65-35-183 0 0,0 1 0 0 0,0-1 1 0 0,1 0-1 0 0,-1 0 0 0 0,1-1 0 0 0,0 0 0 0 0,0-1 0 0 0,0 0 0 0 0,15 1 0 0 0,8-3 280 0 0,39-4-1 0 0,-30 1-128 0 0,56-1 166 0 0,-41 3-226 0 0,57-9 1 0 0,-74 5-27 0 0,0 1 0 0 0,1 2-1 0 0,-1 2 1 0 0,73 7 0 0 0,-70-3-63 0 0,1-1 0 0 0,76-7 1 0 0,-81 2-25 0 0,-17 0-5 0 0,1 2 0 0 0,-1 0 0 0 0,1 1-1 0 0,-1 1 1 0 0,27 5 0 0 0,-6 2-10 0 0,69 2 0 0 0,-46-5 0 0 0,10 6 0 0 0,-43-6 0 0 0,56 2 0 0 0,-20-6 0 0 0,62-1 0 0 0,13-4 118 0 0,64 5-44 0 0,-150 0-61 0 0,1-3 0 0 0,-1-2 0 0 0,0-2-1 0 0,58-15 1 0 0,-62 12 67 0 0,99-5-1 0 0,-127 12-35 0 0,176-5 120 0 0,58-4-83 0 0,271-16-17 0 0,-505 27-64 0 0,79-3 0 0 0,87-12 81 0 0,-56 6-34 0 0,-85 7-28 0 0,0 2 0 0 0,58 9 0 0 0,-52-4-12 0 0,221 10 57 0 0,-164-20-64 0 0,-66 2 0 0 0,81 4 0 0 0,118 28 0 0 0,-204-25 32 0 0,80-2 0 0 0,125 5-32 0 0,-194-4 0 0 0,51 5 0 0 0,-8-1 0 0 0,167-7 0 0 0,35-31 64 0 0,-18 28 0 0 0,-97 10-64 0 0,-6 3-2 0 0,-87-4 68 0 0,66 12-66 0 0,12 0 0 0 0,-93-18 17 0 0,0-3 0 0 0,92-16 1 0 0,-42 3 58 0 0,-81 13-54 0 0,-1 2-1 0 0,61 5 0 0 0,12 3-10 0 0,-84-4 7 0 0,0-1 1 0 0,39-4-1 0 0,22 1-20 0 0,102 3 2 0 0,84 13 0 0 0,-202-11 0 0 0,150-9 0 0 0,-31 1 0 0 0,-129 4 0 0 0,-23 2 0 0 0,48 8 0 0 0,-23-1 0 0 0,301 19 0 0 0,-319-26 0 0 0,159 12 0 0 0,-86-10 0 0 0,-113-3 1 0 0,30 3 1 0 0,0-1 1 0 0,-1-2-1 0 0,58-6 1 0 0,56-10 50 0 0,-86 8 11 0 0,-28 19-64 0 0,23 3 0 0 0,-60-16 18 0 0,0 1-1 0 0,1-1 1 0 0,-1 0 0 0 0,0 0-1 0 0,0 0 1 0 0,0 0 0 0 0,0 0-1 0 0,0 0 1 0 0,2-3 0 0 0,-1 2 38 0 0,-3 4-33 0 0,-4 3-53 0 0,1 0 1 0 0,0 1-1 0 0,1-1 0 0 0,-1 1 1 0 0,1 0-1 0 0,-2 12 0 0 0,-5 10-1011 0 0,-2-1-254 0 0,0 3-65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6:27.001"/>
    </inkml:context>
    <inkml:brush xml:id="br0">
      <inkml:brushProperty name="width" value="0.1" units="cm"/>
      <inkml:brushProperty name="height" value="0.1" units="cm"/>
      <inkml:brushProperty name="color" value="#E71224"/>
    </inkml:brush>
  </inkml:definitions>
  <inkml:trace contextRef="#ctx0" brushRef="#br0">0 77 455 0 0,'22'-30'1274'0'0,"-19"25"-595"0"0,0 0 0 0 0,1 0-1 0 0,-1 0 1 0 0,1 0-1 0 0,7-6 1 0 0,-10 10-587 0 0,1 0 1 0 0,-1 0-1 0 0,0 0 1 0 0,1 0-1 0 0,0 1 0 0 0,-1-1 1 0 0,1 0-1 0 0,-1 1 1 0 0,1-1-1 0 0,0 1 1 0 0,-1-1-1 0 0,1 1 0 0 0,0 0 1 0 0,-1 0-1 0 0,1 0 1 0 0,0 0-1 0 0,-1 0 0 0 0,1 0 1 0 0,0 0-1 0 0,0 1 1 0 0,-1-1-1 0 0,1 1 1 0 0,-1-1-1 0 0,3 2 0 0 0,11 4 336 0 0,-10-3-294 0 0,1-1 0 0 0,0 0-1 0 0,0 0 1 0 0,0 0 0 0 0,0 0 0 0 0,1-1 0 0 0,11 1 0 0 0,20 0 507 0 0,-23-1-197 0 0,-1-1-1 0 0,25-1 1 0 0,114-11 1387 0 0,-84 9-1507 0 0,-2 0 108 0 0,0 3 1 0 0,1 3-1 0 0,-1 2 1 0 0,91 21-1 0 0,-125-22-233 0 0,0-1 0 0 0,0-1-1 0 0,0-2 1 0 0,58-7 0 0 0,-77 6-107 0 0,312-40 906 0 0,-287 38-910 0 0,-1 1 0 0 0,0 1 0 0 0,76 10 0 0 0,-15 5-67 0 0,-36-4 59 0 0,89 1 1 0 0,-93-11 24 0 0,104 15 0 0 0,-128-10-98 0 0,221 29 189 0 0,-183-30-17 0 0,-11 1-113 0 0,81-5 1 0 0,-123-1-11 0 0,40 5 0 0 0,-1 0-51 0 0,-42-3-5 0 0,-1 1 0 0 0,33 7 0 0 0,-31-5 0 0 0,34 4 0 0 0,44 5 40 0 0,0 1-16 0 0,-1-11-12 0 0,-39-2 5 0 0,-1 2 1 0 0,91 17-1 0 0,-42 11-17 0 0,-16-3 0 0 0,-33-15 0 0 0,85 9 0 0 0,-85-19 0 0 0,61-5 0 0 0,-29 0 0 0 0,27-5 83 0 0,-1 0 16 0 0,3 14-30 0 0,1 1 54 0 0,-103-9-118 0 0,0-1 1 0 0,0 0-1 0 0,20-6 1 0 0,25-3 57 0 0,-47 9-22 0 0,0 0 0 0 0,0-1 0 0 0,0 0 1 0 0,0 0-1 0 0,-1-1 0 0 0,0-1 0 0 0,1 0 0 0 0,17-12 1 0 0,19-1-32 0 0,-42 16 1 0 0,0 0-1 0 0,0 0 1 0 0,0 1-1 0 0,0 0 1 0 0,7 0-1 0 0,-11 0-9 0 0,18-1-1 0 0,1 1 0 0 0,0 0 0 0 0,37 5 0 0 0,-48-2 0 0 0,13-1 0 0 0,-19 0 0 0 0,1-1 0 0 0,-1 1 0 0 0,0-1 0 0 0,1 1 0 0 0,-1 1 0 0 0,8 2 0 0 0,9 3 0 0 0,147 24 0 0 0,-45-2 0 0 0,-89-24 0 0 0,84 11 0 0 0,-28-8-2 0 0,-47-3 8 0 0,72-2 1 0 0,-86-4 3 0 0,197-8 97 0 0,-90 0-107 0 0,-70 3 0 0 0,50-3 32 0 0,131 7 0 0 0,-212 1-8 0 0,-1-1-1 0 0,1-1 1 0 0,59-14-1 0 0,6-1 11 0 0,-3 4-34 0 0,-33 3 0 0 0,104-2 0 0 0,177 6 54 0 0,-196 10-43 0 0,-41 1-12 0 0,62 3-2 0 0,-97-1 42 0 0,99-7 0 0 0,6-20 178 0 0,38-2-63 0 0,-48 10-80 0 0,36-1-74 0 0,159-6 0 0 0,-162 22 0 0 0,-119 0 0 0 0,-32-1 0 0 0,77-6 0 0 0,-30-6 0 0 0,1 3 0 0 0,180 10 0 0 0,-245 1 18 0 0,0-2 0 0 0,41-4 0 0 0,-73 3-17 0 0,0-1 0 0 0,0 1 0 0 0,-1 0 0 0 0,1 0 0 0 0,0 0 0 0 0,0 0 0 0 0,-1 0 1 0 0,1 0-1 0 0,0 0 0 0 0,0 0 0 0 0,-1 0 0 0 0,1 1 0 0 0,0-1 0 0 0,0 0 0 0 0,-1 0 1 0 0,1 1-1 0 0,0-1 0 0 0,0 1 0 0 0,-1-1 0 0 0,0 0 0 0 0,0 1 0 0 0,0-1 1 0 0,0 1-1 0 0,0-1 0 0 0,0 0 0 0 0,0 1 0 0 0,0-1 0 0 0,0 0 0 0 0,0 1 0 0 0,0-1 1 0 0,0 0-1 0 0,0 1 0 0 0,0-1 0 0 0,-1 0 0 0 0,1 1 0 0 0,0-1 0 0 0,0 0 1 0 0,0 1-1 0 0,-1-1 0 0 0,1 0 0 0 0,0 0 0 0 0,0 1 0 0 0,-1-1 0 0 0,1 0 0 0 0,-27 21-87 0 0,24-19 24 0 0,-42 28-716 0 0,-6 3-4666 0 0,5 0-1026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6:28.658"/>
    </inkml:context>
    <inkml:brush xml:id="br0">
      <inkml:brushProperty name="width" value="0.1" units="cm"/>
      <inkml:brushProperty name="height" value="0.1" units="cm"/>
      <inkml:brushProperty name="color" value="#E71224"/>
    </inkml:brush>
  </inkml:definitions>
  <inkml:trace contextRef="#ctx0" brushRef="#br0">0 1 1375 0 0,'7'4'4001'0'0,"10"5"-2707"0"0,5 5 173 0 0,43 20 1 0 0,0 0 158 0 0,-50-28-1306 0 0,0 0 1 0 0,0-1-1 0 0,0 0 0 0 0,1-2 0 0 0,0 0 0 0 0,0 0 0 0 0,16-1 0 0 0,-15 0-206 0 0,29 1 296 0 0,52-3 1 0 0,22 1 525 0 0,-105 1-830 0 0,-1 0-1 0 0,1 1 1 0 0,14 6-1 0 0,-14-5-84 0 0,-1 0-1 0 0,1-1 1 0 0,16 2-1 0 0,43 3 40 0 0,-46-3-16 0 0,0-3 0 0 0,42 0 0 0 0,41 1 248 0 0,-27 1-104 0 0,-28-3-152 0 0,-9 0 76 0 0,79-9 0 0 0,-86 5-61 0 0,0 2-1 0 0,0 2 1 0 0,0 1-1 0 0,43 8 1 0 0,83 4-9 0 0,-58-12 114 0 0,62 0 125 0 0,-33-3 32 0 0,-72 1-199 0 0,-64 0-109 0 0,-1 0 1 0 0,1 0-1 0 0,0 0 1 0 0,0 0-1 0 0,0 0 1 0 0,0 1-1 0 0,0-1 1 0 0,0 0-1 0 0,-1 0 1 0 0,1 1-1 0 0,0-1 1 0 0,0 0-1 0 0,0 1 1 0 0,-1-1-1 0 0,1 1 1 0 0,0-1-1 0 0,0 1 1 0 0,-1-1-1 0 0,1 1 1 0 0,-1-1 0 0 0,1 1-1 0 0,0 0 1 0 0,-1-1-1 0 0,2 3 1 0 0,-2-2-5 0 0,1 1 1 0 0,-1 0 0 0 0,1 0 0 0 0,-1-1 0 0 0,0 1-1 0 0,1 0 1 0 0,-1 0 0 0 0,0 0 0 0 0,0 0 0 0 0,-1-1-1 0 0,1 4 1 0 0,-3 6-321 0 0,0 0 0 0 0,0 0 0 0 0,-7 13-1 0 0,8-18-155 0 0,-10 21-543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00.558"/>
    </inkml:context>
    <inkml:brush xml:id="br0">
      <inkml:brushProperty name="width" value="0.1" units="cm"/>
      <inkml:brushProperty name="height" value="0.1" units="cm"/>
      <inkml:brushProperty name="color" value="#E71224"/>
    </inkml:brush>
  </inkml:definitions>
  <inkml:trace contextRef="#ctx0" brushRef="#br0">4292 125 10567 0 0,'-3'-2'42'0'0,"-1"1"-1"0"0,1-1 1 0 0,-1 1-1 0 0,0 0 1 0 0,0 0-1 0 0,0 1 1 0 0,1-1-1 0 0,-1 1 1 0 0,0 0-1 0 0,0 0 1 0 0,0 0-1 0 0,0 0 1 0 0,0 1-1 0 0,0-1 1 0 0,1 1-1 0 0,-1 0 1 0 0,-6 3-1 0 0,8-5-119 0 0,0 1 0 0 0,0 0 0 0 0,0-1 1 0 0,0 1-1 0 0,1-1 0 0 0,-1 0 0 0 0,0 0 0 0 0,0 1 0 0 0,1-1 0 0 0,-1 0 1 0 0,1 0-1 0 0,-1-1 0 0 0,1 1 0 0 0,-1 0 0 0 0,1-1 0 0 0,0 1 1 0 0,-3-3-1 0 0,-11-10 422 0 0,-1 8-39 0 0,1 1 1 0 0,-1 0-1 0 0,0 1 0 0 0,0 1 1 0 0,0 0-1 0 0,-17 0 1 0 0,15 1-214 0 0,-61-3 568 0 0,-1 3 0 0 0,-97 11 0 0 0,-25 0 336 0 0,99-9-538 0 0,-284-7 248 0 0,266-2-364 0 0,-164 9 0 0 0,242 1-256 0 0,-45-4 0 0 0,57 0-15 0 0,1 2 0 0 0,-1 2 0 0 0,-59 7 0 0 0,-80 22-71 0 0,-34-3 0 0 0,154-22 0 0 0,16-1-12 0 0,0-2 0 0 0,0-1 0 0 0,-1-2 0 0 0,1-2 0 0 0,-55-10 0 0 0,-50-17 167 0 0,27 18 26 0 0,10-10-154 0 0,62 12-14 0 0,0 2-1 0 0,-54-4 0 0 0,-21 6 94 0 0,-130-2 290 0 0,117 23-288 0 0,88-8 124 0 0,-68 2 0 0 0,-43 0 821 0 0,48 0-721 0 0,-16 2-768 0 0,87-7 445 0 0,7-1-9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01.256"/>
    </inkml:context>
    <inkml:brush xml:id="br0">
      <inkml:brushProperty name="width" value="0.1" units="cm"/>
      <inkml:brushProperty name="height" value="0.1" units="cm"/>
      <inkml:brushProperty name="color" value="#E71224"/>
    </inkml:brush>
  </inkml:definitions>
  <inkml:trace contextRef="#ctx0" brushRef="#br0">1573 107 10279 0 0,'-8'-11'230'0'0,"-1"1"-1"0"0,0-1 0 0 0,-1 1 1 0 0,-14-11-1 0 0,16 16-278 0 0,0 0 0 0 0,0 0 1 0 0,0 1-1 0 0,-1 0 0 0 0,1 1 0 0 0,-1 0 0 0 0,0 0 0 0 0,0 1 1 0 0,-12-1-1 0 0,-7-1 590 0 0,-49 1 1 0 0,8 7 1214 0 0,-108 18 0 0 0,74-6-894 0 0,-562 53 1206 0 0,585-66-2603 0 0,-95-7 0 0 0,144 3-1353 0 0,21 1-1656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01.927"/>
    </inkml:context>
    <inkml:brush xml:id="br0">
      <inkml:brushProperty name="width" value="0.1" units="cm"/>
      <inkml:brushProperty name="height" value="0.1" units="cm"/>
      <inkml:brushProperty name="color" value="#E71224"/>
    </inkml:brush>
  </inkml:definitions>
  <inkml:trace contextRef="#ctx0" brushRef="#br0">793 24 7079 0 0,'-4'0'110'0'0,"1"0"-1"0"0,-1-1 0 0 0,1 1 0 0 0,0 0 0 0 0,-1 1 0 0 0,-6 0 0 0 0,-9 1-62 0 0,-49-4 304 0 0,42 3 404 0 0,-44-6 0 0 0,1-5 2565 0 0,-130-1-1 0 0,66 22-1690 0 0,96-5-2488 0 0,-57 18 0 0 0,62-15-1573 0 0,17-5 1122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02.566"/>
    </inkml:context>
    <inkml:brush xml:id="br0">
      <inkml:brushProperty name="width" value="0.1" units="cm"/>
      <inkml:brushProperty name="height" value="0.1" units="cm"/>
      <inkml:brushProperty name="color" value="#E71224"/>
    </inkml:brush>
  </inkml:definitions>
  <inkml:trace contextRef="#ctx0" brushRef="#br0">1367 8 7511 0 0,'-24'-8'996'0'0,"-38"11"540"0"0,-1 3 0 0 0,-65 15 0 0 0,-52 6-1060 0 0,-67-9 1218 0 0,146-11-723 0 0,-104-6 0 0 0,-61 4-804 0 0,205-1-971 0 0,31-1 341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04.243"/>
    </inkml:context>
    <inkml:brush xml:id="br0">
      <inkml:brushProperty name="width" value="0.1" units="cm"/>
      <inkml:brushProperty name="height" value="0.1" units="cm"/>
      <inkml:brushProperty name="color" value="#E71224"/>
    </inkml:brush>
  </inkml:definitions>
  <inkml:trace contextRef="#ctx0" brushRef="#br0">1865 242 9359 0 0,'-58'-33'968'0'0,"38"25"-809"0"0,1 1-1 0 0,-1 1 1 0 0,0 0-1 0 0,0 2 0 0 0,0 0 1 0 0,-30-1-1 0 0,15 1 988 0 0,1-1-384 0 0,-1 1-669 0 0,-44-2-1 0 0,-148 0 2454 0 0,156 3-1967 0 0,-46 0-99 0 0,-160-13 441 0 0,-172-33 583 0 0,407 44-1321 0 0,1-1 0 0 0,-59-18-1 0 0,22 2-3419 0 0,46 12 8 0 0,11 4-2645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10.675"/>
    </inkml:context>
    <inkml:brush xml:id="br0">
      <inkml:brushProperty name="width" value="0.1" units="cm"/>
      <inkml:brushProperty name="height" value="0.1" units="cm"/>
      <inkml:brushProperty name="color" value="#E71224"/>
    </inkml:brush>
  </inkml:definitions>
  <inkml:trace contextRef="#ctx0" brushRef="#br0">1892 56 2815 0 0,'-3'-16'1530'0'0,"-7"17"-841"0"0,-6 1-468 0 0,11-2 43 0 0,0-1 0 0 0,0 0 0 0 0,0 1 0 0 0,0-2 0 0 0,1 1 0 0 0,-1 0 0 0 0,-8-5 0 0 0,-8-2 224 0 0,-17-11 192 0 0,34 18-654 0 0,0 1 0 0 0,1-1 0 0 0,-1 0 0 0 0,0 1 0 0 0,0 0 0 0 0,0 0 0 0 0,0 0 0 0 0,0 0 0 0 0,0 1 0 0 0,-4 0 0 0 0,-10 2 24 0 0,1-1-47 0 0,-1-1 0 0 0,0 0-1 0 0,-30-4 1 0 0,40 3 56 0 0,0 0 0 0 0,0 0 0 0 0,1 1 0 0 0,-1 0 0 0 0,-12 4 0 0 0,-15 2-8 0 0,-22 3-51 0 0,39-9 89 0 0,0 1-1 0 0,0 1 1 0 0,-31 8 0 0 0,34-7-47 0 0,0 0 0 0 0,0-1 0 0 0,-1 0 1 0 0,0-2-1 0 0,-28 1 0 0 0,-9-5 285 0 0,1 3 1 0 0,-60 8-1 0 0,-120 0-8 0 0,232-8-318 0 0,-80 3 424 0 0,-127 24 0 0 0,-105 19-97 0 0,289-42-353 0 0,-38 10-1 0 0,8 5-3349 0 0,23-4-479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29.669"/>
    </inkml:context>
    <inkml:brush xml:id="br0">
      <inkml:brushProperty name="width" value="0.1" units="cm"/>
      <inkml:brushProperty name="height" value="0.1" units="cm"/>
      <inkml:brushProperty name="color" value="#F4F91B"/>
    </inkml:brush>
  </inkml:definitions>
  <inkml:trace contextRef="#ctx0" brushRef="#br0">1 20 1375 0 0,'9'-4'244'0'0,"1"1"-1"0"0,0 0 1 0 0,0 0-1 0 0,1 1 1 0 0,-1 0-1 0 0,0 1 1 0 0,15-1-1 0 0,-21 4-193 0 0,-1-1-1 0 0,1 0 1 0 0,0 1-1 0 0,-1 0 1 0 0,1 0-1 0 0,-1 0 1 0 0,0 0 0 0 0,1 0-1 0 0,-1 1 1 0 0,0 0-1 0 0,4 4 1 0 0,15 11 151 0 0,-12-12-163 0 0,-1-2 0 0 0,1 1 0 0 0,-1-1 0 0 0,1-1 0 0 0,0 1-1 0 0,0-2 1 0 0,1 0 0 0 0,-1 0 0 0 0,1 0 0 0 0,12-1-1 0 0,204 32 1469 0 0,-113-13-1374 0 0,-22-6 109 0 0,271 49 136 0 0,-14 6-313 0 0,-160-39-64 0 0,68 15 0 0 0,-189-30 34 0 0,126 12-1 0 0,70-14 36 0 0,-256-13-69 0 0,67-2 23 0 0,-49 1-9 0 0,1 0 0 0 0,30 4-1 0 0,-44 0-13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14.369"/>
    </inkml:context>
    <inkml:brush xml:id="br0">
      <inkml:brushProperty name="width" value="0.1" units="cm"/>
      <inkml:brushProperty name="height" value="0.1" units="cm"/>
      <inkml:brushProperty name="color" value="#E71224"/>
    </inkml:brush>
  </inkml:definitions>
  <inkml:trace contextRef="#ctx0" brushRef="#br0">1919 72 1495 0 0,'-2'-3'171'0'0,"0"0"0"0"0,-1 1 0 0 0,1-1 0 0 0,-1 0-1 0 0,0 1 1 0 0,1-1 0 0 0,-1 1 0 0 0,0 0 0 0 0,-1 0-1 0 0,1 0 1 0 0,0 0 0 0 0,-1 1 0 0 0,1-1-1 0 0,-1 1 1 0 0,-4-1 0 0 0,1 0 76 0 0,-1 0 0 0 0,0 0 0 0 0,1 1 0 0 0,-1 0 0 0 0,0 1 0 0 0,-11 0 0 0 0,-61 16-97 0 0,-82-16 1043 0 0,70-2-451 0 0,53 1-649 0 0,0-1-1 0 0,1-2 1 0 0,-76-18 0 0 0,94 18-54 0 0,-1 0 1 0 0,1 1-1 0 0,-1 1 1 0 0,-31 2-1 0 0,-85 12 105 0 0,-16 0-123 0 0,-17-14 8 0 0,-287 13 2105 0 0,440-9-2230 0 0,-62 7 40 0 0,27 0-2808 0 0,13 0-539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19.290"/>
    </inkml:context>
    <inkml:brush xml:id="br0">
      <inkml:brushProperty name="width" value="0.1" units="cm"/>
      <inkml:brushProperty name="height" value="0.1" units="cm"/>
      <inkml:brushProperty name="color" value="#E71224"/>
    </inkml:brush>
  </inkml:definitions>
  <inkml:trace contextRef="#ctx0" brushRef="#br0">2335 38 919 0 0,'-1'-2'103'0'0,"0"0"0"0"0,0-1 0 0 0,0 1-1 0 0,0 0 1 0 0,0 0 0 0 0,0 0 0 0 0,-1 0-1 0 0,1 1 1 0 0,-1-1 0 0 0,1 0 0 0 0,-1 1-1 0 0,0-1 1 0 0,0 1 0 0 0,0-1 0 0 0,0 1-1 0 0,0 0 1 0 0,0-1 0 0 0,0 1-1 0 0,0 1 1 0 0,0-1 0 0 0,0 0 0 0 0,-1 0-1 0 0,1 1 1 0 0,0-1 0 0 0,0 1 0 0 0,-1 0-1 0 0,1-1 1 0 0,0 1 0 0 0,-1 0 0 0 0,1 1-1 0 0,-1-1 1 0 0,1 0 0 0 0,0 1 0 0 0,0-1-1 0 0,-1 1 1 0 0,-2 1 0 0 0,-2 0 11 0 0,1 1 0 0 0,0 0 0 0 0,0 0 0 0 0,0 0 0 0 0,1 0 1 0 0,-1 1-1 0 0,1 0 0 0 0,0 1 0 0 0,-7 6 0 0 0,8-7-66 0 0,0 0 0 0 0,-1 0 1 0 0,0 0-1 0 0,1 0 0 0 0,-1-1 0 0 0,-1 1 0 0 0,1-1 1 0 0,0-1-1 0 0,-1 1 0 0 0,1-1 0 0 0,-1 0 1 0 0,-11 3-1 0 0,-6-4 332 0 0,1-1 1 0 0,-1-1 0 0 0,-24-4-1 0 0,-36-2 548 0 0,-106-4-468 0 0,134 5-132 0 0,-1 2 0 0 0,-1 3 0 0 0,-82 9 0 0 0,-202 14-290 0 0,221-19 68 0 0,-222-9 773 0 0,177-1-510 0 0,92 4-323 0 0,-108 2 161 0 0,157 3-262 0 0,-1 0 0 0 0,0 2 1 0 0,1 1-1 0 0,0 1 0 0 0,-31 12 0 0 0,28-7-325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24.178"/>
    </inkml:context>
    <inkml:brush xml:id="br0">
      <inkml:brushProperty name="width" value="0.1" units="cm"/>
      <inkml:brushProperty name="height" value="0.1" units="cm"/>
      <inkml:brushProperty name="color" value="#E71224"/>
    </inkml:brush>
  </inkml:definitions>
  <inkml:trace contextRef="#ctx0" brushRef="#br0">2472 67 919 0 0,'-2'-4'425'0'0,"1"0"0"0"0,-1 0-1 0 0,0 0 1 0 0,0 0 0 0 0,-1 0-1 0 0,1 0 1 0 0,-1 1 0 0 0,1-1-1 0 0,-1 1 1 0 0,0 0 0 0 0,-1 0-1 0 0,-3-4 1 0 0,3 5-381 0 0,1 0-1 0 0,0 0 1 0 0,0 1-1 0 0,-1-1 1 0 0,1 1 0 0 0,0 0-1 0 0,-1 0 1 0 0,0 0 0 0 0,1 0-1 0 0,-1 1 1 0 0,1-1 0 0 0,-1 1-1 0 0,0 0 1 0 0,0 0 0 0 0,1 0-1 0 0,-1 1 1 0 0,1-1 0 0 0,-1 1-1 0 0,0 0 1 0 0,1 0-1 0 0,-1 0 1 0 0,1 0 0 0 0,-7 4-1 0 0,1-2 77 0 0,-1 0-1 0 0,0 0 0 0 0,0-2 0 0 0,0 1 0 0 0,0-1 0 0 0,0 0 1 0 0,-12-2-1 0 0,-10 3 430 0 0,0 2 1 0 0,1 0-1 0 0,-37 11 1 0 0,-33 6 74 0 0,-189-1 421 0 0,220-18-750 0 0,-263 34 507 0 0,214-20-536 0 0,87-12-190 0 0,-2-3-1 0 0,1 0 1 0 0,-51-7-1 0 0,-97-25 501 0 0,-11-1 165 0 0,132 29-679 0 0,-68 4 0 0 0,36 1 30 0 0,88-2-95 0 0,-46 0 103 0 0,-64 8-1 0 0,99-6-156 0 0,0 1-1 0 0,0 0 0 0 0,1 1 0 0 0,-1 1 0 0 0,1 0 0 0 0,0 1 1 0 0,0 1-1 0 0,-21 13 0 0 0,12-2-229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25.182"/>
    </inkml:context>
    <inkml:brush xml:id="br0">
      <inkml:brushProperty name="width" value="0.1" units="cm"/>
      <inkml:brushProperty name="height" value="0.1" units="cm"/>
      <inkml:brushProperty name="color" value="#E71224"/>
    </inkml:brush>
  </inkml:definitions>
  <inkml:trace contextRef="#ctx0" brushRef="#br0">1480 54 919 0 0,'-33'-14'3733'0'0,"26"12"-3664"0"0,0 0 1 0 0,0 0-1 0 0,0 1 1 0 0,0 0-1 0 0,-11 1 1 0 0,1-1 451 0 0,1-1 1 0 0,-1-1-1 0 0,-26-7 1 0 0,26 6-65 0 0,1 0-1 0 0,-1 1 1 0 0,-28-2 0 0 0,-3 8-231 0 0,-1 2 0 0 0,-68 15 1 0 0,64-9 154 0 0,-87 6 0 0 0,-342-21 2502 0 0,403 2-2827 0 0,-69 5 32 0 0,86 7-3949 0 0,34-3-265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26.891"/>
    </inkml:context>
    <inkml:brush xml:id="br0">
      <inkml:brushProperty name="width" value="0.1" units="cm"/>
      <inkml:brushProperty name="height" value="0.1" units="cm"/>
      <inkml:brushProperty name="color" value="#E71224"/>
    </inkml:brush>
  </inkml:definitions>
  <inkml:trace contextRef="#ctx0" brushRef="#br0">2071 94 455 0 0,'-14'-3'360'0'0,"0"0"0"0"0,0-1 0 0 0,-18-9 0 0 0,-20-6 1574 0 0,19 10-455 0 0,17 4-1037 0 0,1 0 0 0 0,-1 2-1 0 0,0 0 1 0 0,0 0 0 0 0,0 2 0 0 0,-19 0 0 0 0,13 2-392 0 0,-15 2 210 0 0,-1-2 0 0 0,1-1 0 0 0,-1-1 0 0 0,-41-9 0 0 0,37 5-26 0 0,-1 1-1 0 0,0 2 1 0 0,-69 6-1 0 0,-19-1-79 0 0,117-4-127 0 0,-626-9 2161 0 0,551 9-2360 0 0,0 5 0 0 0,0 3 0 0 0,-106 24 0 0 0,151-21-4275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37.017"/>
    </inkml:context>
    <inkml:brush xml:id="br0">
      <inkml:brushProperty name="width" value="0.1" units="cm"/>
      <inkml:brushProperty name="height" value="0.1" units="cm"/>
      <inkml:brushProperty name="color" value="#E71224"/>
    </inkml:brush>
  </inkml:definitions>
  <inkml:trace contextRef="#ctx0" brushRef="#br0">5774 136 919 0 0,'-9'-4'289'0'0,"0"1"-1"0"0,0 0 0 0 0,-1 0 1 0 0,-12-2-1 0 0,12 4 302 0 0,1 1 0 0 0,-1 0 0 0 0,-13 1 1 0 0,-5 1-266 0 0,18-2-258 0 0,-37 0 375 0 0,0-1 0 0 0,-74-13-1 0 0,83 8-33 0 0,-1 2 0 0 0,0 1 0 0 0,-77 6 0 0 0,79-2-263 0 0,-1-1-1 0 0,-48-7 1 0 0,59 5 41 0 0,0 2 0 0 0,0 1 0 0 0,-44 7 0 0 0,26-2-148 0 0,17-3-38 0 0,11-1 0 0 0,1 0 0 0 0,-1-1 0 0 0,0-1 0 0 0,-29-3 0 0 0,-8-2 7 0 0,-11-2 50 0 0,-51-14 165 0 0,63 18-138 0 0,42 3-72 0 0,0 0-1 0 0,-1-1 1 0 0,-17-4-1 0 0,18 3-11 0 0,0 0 0 0 0,0 1 0 0 0,-12 0 0 0 0,12 0 0 0 0,-1 1 0 0 0,1-2 0 0 0,-11-2 0 0 0,-1 0 40 0 0,1 1-1 0 0,0 1 1 0 0,-1 1 0 0 0,1 1-1 0 0,-29 3 1 0 0,-21 0 32 0 0,23 0-49 0 0,34-2-14 0 0,0 0-1 0 0,0-1 1 0 0,0-1-1 0 0,0 0 1 0 0,-16-3-1 0 0,-8-3 42 0 0,0 2-1 0 0,-1 1 0 0 0,-42 3 0 0 0,-23-2 1728 0 0,88 3-2054 0 0,-1 1 0 0 0,1 0 0 0 0,0 1 0 0 0,1 1 0 0 0,-28 9 0 0 0,28-7 297 0 0,0-1-1 0 0,0-1 1 0 0,0 0-1 0 0,0-1 0 0 0,-1-1 1 0 0,-17 0-1 0 0,14-4-18 0 0,0-1 0 0 0,-38-13 0 0 0,-1 1 114 0 0,11 7-90 0 0,-1 2-1 0 0,-92-1 1 0 0,110 10-25 0 0,0 1 0 0 0,-55 12 0 0 0,59-8 0 0 0,-1-2 0 0 0,1-1 0 0 0,-1-1 0 0 0,-29-2 0 0 0,-137-7 0 0 0,160 3 0 0 0,27 2 0 0 0,-1 0 0 0 0,0 0 0 0 0,0 1 0 0 0,-11 1 0 0 0,-106 10 0 0 0,78-9 0 0 0,-35 2 0 0 0,-13 6 53 0 0,-24 4 22 0 0,89-9-75 0 0,0-1 0 0 0,-1-1 0 0 0,-53-3 0 0 0,-34-11 64 0 0,40 5-64 0 0,3 5 0 0 0,29-1 0 0 0,-87 8 0 0 0,97-1 0 0 0,-48 8 0 0 0,-116 2 0 0 0,129-13 0 0 0,38 0 0 0 0,0-2 0 0 0,-34-3 0 0 0,57 3 0 0 0,1 1 0 0 0,-1 0 0 0 0,1 0 0 0 0,0 1 0 0 0,-1 0 0 0 0,1 1 0 0 0,-16 6 0 0 0,-14 3 0 0 0,10-6 40 0 0,0-2 0 0 0,-34 1-1 0 0,33-3 34 0 0,5-2 0 0 0,1-1-1 0 0,-1-1 0 0 0,-36-7 0 0 0,38 4 40 0 0,0 2 0 0 0,0 1 0 0 0,-46 0-1 0 0,63 3-180 0 0,-1 0 1 0 0,1 0-1 0 0,0 1 0 0 0,-1 0 0 0 0,1 0 0 0 0,0 0 0 0 0,0 1 0 0 0,1 0 1 0 0,-1 0-1 0 0,0 0 0 0 0,1 1 0 0 0,0 0 0 0 0,-6 5 0 0 0,-2 2-3839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47.032"/>
    </inkml:context>
    <inkml:brush xml:id="br0">
      <inkml:brushProperty name="width" value="0.1" units="cm"/>
      <inkml:brushProperty name="height" value="0.1" units="cm"/>
      <inkml:brushProperty name="color" value="#E71224"/>
    </inkml:brush>
  </inkml:definitions>
  <inkml:trace contextRef="#ctx0" brushRef="#br0">2236 128 3911 0 0,'-22'-7'825'0'0,"0"-1"0"0"0,1-1-1 0 0,-33-19 1 0 0,48 24-785 0 0,-1 1-1 0 0,0-1 1 0 0,0 1-1 0 0,0 0 1 0 0,0 1-1 0 0,-1 0 1 0 0,1 0-1 0 0,-1 0 1 0 0,0 1-1 0 0,1 0 1 0 0,-1 1-1 0 0,0-1 1 0 0,1 2-1 0 0,-1-1 1 0 0,0 1 0 0 0,-7 2-1 0 0,6-3 59 0 0,0 0-1 0 0,-1 0 1 0 0,1-1-1 0 0,0 0 1 0 0,0 0-1 0 0,0-1 1 0 0,0 0-1 0 0,1-1 1 0 0,-12-4-1 0 0,7 2 115 0 0,0 1-1 0 0,0 1 1 0 0,-20-3-1 0 0,-12 0 167 0 0,-41-1-4 0 0,-81 5 700 0 0,98 1-693 0 0,24-1-60 0 0,-76 8-1 0 0,60-1 38 0 0,41-4-242 0 0,0 0 1 0 0,-31 7-1 0 0,27-4-22 0 0,1-1 1 0 0,0-1-1 0 0,-30-1 0 0 0,47-1-74 0 0,-114-8 433 0 0,79 4-214 0 0,0 2-1 0 0,-45 3 0 0 0,6 3-149 0 0,-44 6 110 0 0,96-7 212 0 0,-58-2 0 0 0,17-1 119 0 0,6 1-95 0 0,38-2-345 0 0,-1 2-1 0 0,1 0 0 0 0,-1 2 0 0 0,1 0 1 0 0,-30 10-1 0 0,3 6-4970 0 0,28-9-513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48.664"/>
    </inkml:context>
    <inkml:brush xml:id="br0">
      <inkml:brushProperty name="width" value="0.1" units="cm"/>
      <inkml:brushProperty name="height" value="0.1" units="cm"/>
      <inkml:brushProperty name="color" value="#E71224"/>
    </inkml:brush>
  </inkml:definitions>
  <inkml:trace contextRef="#ctx0" brushRef="#br0">1246 2 455 0 0,'-14'-1'-324'0'0,"-4"1"5999"0"0,10 3-5594 0 0,4-2-12 0 0,1 0-1 0 0,0 0 0 0 0,-1 0 0 0 0,1-1 0 0 0,-1 0 1 0 0,1 1-1 0 0,-1-1 0 0 0,1 0 0 0 0,-1-1 0 0 0,1 1 0 0 0,-1 0 1 0 0,-5-3-1 0 0,5 2 302 0 0,-1 0-1 0 0,1 1 1 0 0,-1-1 0 0 0,1 1 0 0 0,-1 0 0 0 0,1 0-1 0 0,-1 0 1 0 0,-5 2 0 0 0,-15 8-169 0 0,22-8-203 0 0,-1-1 1 0 0,1 1-1 0 0,-1-1 1 0 0,1 1-1 0 0,-1-1 0 0 0,0 0 1 0 0,0 0-1 0 0,0-1 1 0 0,-4 1-1 0 0,-4 0 96 0 0,-1 0-1 0 0,1 1 1 0 0,-16 4-1 0 0,-20 4 693 0 0,-95 6 969 0 0,-3 3-1542 0 0,14-8 454 0 0,-319 36 1877 0 0,410-36-3436 0 0,24-5 381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50.328"/>
    </inkml:context>
    <inkml:brush xml:id="br0">
      <inkml:brushProperty name="width" value="0.1" units="cm"/>
      <inkml:brushProperty name="height" value="0.1" units="cm"/>
      <inkml:brushProperty name="color" value="#E71224"/>
    </inkml:brush>
  </inkml:definitions>
  <inkml:trace contextRef="#ctx0" brushRef="#br0">1155 41 4631 0 0,'-32'8'756'0'0,"19"-6"-48"0"0,-20 1 298 0 0,1-1-1 0 0,-1-2 0 0 0,0-1 0 0 0,0-1 0 0 0,-36-8 0 0 0,-45-3 1427 0 0,-35 0-659 0 0,-77-3 83 0 0,197 16-1807 0 0,0 2-1 0 0,1 1 1 0 0,0 1 0 0 0,0 1 0 0 0,-55 18-1 0 0,57-12-556 0 0,1 1 0 0 0,-1 1-1 0 0,-27 20 1 0 0,20-13-1115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3:51.014"/>
    </inkml:context>
    <inkml:brush xml:id="br0">
      <inkml:brushProperty name="width" value="0.1" units="cm"/>
      <inkml:brushProperty name="height" value="0.1" units="cm"/>
      <inkml:brushProperty name="color" value="#E71224"/>
    </inkml:brush>
  </inkml:definitions>
  <inkml:trace contextRef="#ctx0" brushRef="#br0">2003 39 5351 0 0,'-5'-14'305'0'0,"5"13"-308"0"0,0 0 0 0 0,0 0 0 0 0,0 0-1 0 0,0 0 1 0 0,-1 0 0 0 0,1 0 0 0 0,0 0-1 0 0,-1 0 1 0 0,1 0 0 0 0,0 0-1 0 0,-1 0 1 0 0,1 0 0 0 0,-1 0 0 0 0,0 0-1 0 0,1 1 1 0 0,-1-1 0 0 0,0 0 0 0 0,1 0-1 0 0,-1 1 1 0 0,0-1 0 0 0,0 0-1 0 0,0 1 1 0 0,1-1 0 0 0,-1 1 0 0 0,0-1-1 0 0,0 1 1 0 0,0-1 0 0 0,0 1 0 0 0,0 0-1 0 0,0 0 1 0 0,0-1 0 0 0,0 1 0 0 0,0 0-1 0 0,0 0 1 0 0,0 0 0 0 0,-2 0-1 0 0,-24 2 508 0 0,-1 0 0 0 0,-36-4 0 0 0,36 0 393 0 0,0 2 0 0 0,-39 4 0 0 0,-269 50 1364 0 0,242-37-1449 0 0,-29 3-81 0 0,-404 32 1742 0 0,327-32-387 0 0,92-11-3454 0 0,-191 40 0 0 0,256-38-4166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30.559"/>
    </inkml:context>
    <inkml:brush xml:id="br0">
      <inkml:brushProperty name="width" value="0.1" units="cm"/>
      <inkml:brushProperty name="height" value="0.1" units="cm"/>
      <inkml:brushProperty name="color" value="#F4F91B"/>
    </inkml:brush>
  </inkml:definitions>
  <inkml:trace contextRef="#ctx0" brushRef="#br0">0 73 919 0 0,'302'-5'3644'0'0,"91"1"-3077"0"0,316-24-432 0 0,-615 21-99 0 0,599-15 1215 0 0,-646 21-1189 0 0,251 9 225 0 0,2 0-45 0 0,203-20-167 0 0,-280 5-1968 0 0,-184 4-393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4:11.263"/>
    </inkml:context>
    <inkml:brush xml:id="br0">
      <inkml:brushProperty name="width" value="0.1" units="cm"/>
      <inkml:brushProperty name="height" value="0.1" units="cm"/>
      <inkml:brushProperty name="color" value="#E71224"/>
    </inkml:brush>
  </inkml:definitions>
  <inkml:trace contextRef="#ctx0" brushRef="#br0">9941 217 1375 0 0,'0'0'14'0'0,"0"0"-1"0"0,0-1 1 0 0,0 1-1 0 0,0 0 1 0 0,0 0-1 0 0,0 0 1 0 0,0 0-1 0 0,0-1 1 0 0,0 1 0 0 0,0 0-1 0 0,0 0 1 0 0,0 0-1 0 0,0 0 1 0 0,-1 0-1 0 0,1-1 1 0 0,0 1-1 0 0,0 0 1 0 0,0 0-1 0 0,0 0 1 0 0,0 0-1 0 0,0 0 1 0 0,0 0-1 0 0,0-1 1 0 0,-1 1-1 0 0,1 0 1 0 0,0 0-1 0 0,0 0 1 0 0,0 0-1 0 0,0 0 1 0 0,0 0-1 0 0,-1 0 1 0 0,1 0-1 0 0,0 0 1 0 0,0 0-1 0 0,0 0 1 0 0,0 0-1 0 0,0 0 1 0 0,-1 0-1 0 0,1 0 1 0 0,0 0-1 0 0,0 0 1 0 0,0 0-1 0 0,-10 2 1359 0 0,9-2-1354 0 0,1 1-1 0 0,-1-1 0 0 0,1 0 1 0 0,-1 1-1 0 0,1-1 1 0 0,-1 0-1 0 0,0 0 0 0 0,1 0 1 0 0,-1 0-1 0 0,1 0 1 0 0,-1 1-1 0 0,0-1 1 0 0,1 0-1 0 0,-1 0 0 0 0,1-1 1 0 0,-1 1-1 0 0,0 0 1 0 0,1 0-1 0 0,-1 0 1 0 0,0 0-1 0 0,0-1 0 0 0,-2-3 209 0 0,0 0-1 0 0,0 0 0 0 0,-1 0 0 0 0,1 0 0 0 0,-1 1 0 0 0,0-1 0 0 0,0 1 1 0 0,-5-3-1 0 0,7 5-126 0 0,-1 0 1 0 0,1 0 0 0 0,0 0 0 0 0,-1 1-1 0 0,1-1 1 0 0,-1 1 0 0 0,1 0 0 0 0,-1 0-1 0 0,1 0 1 0 0,-1 0 0 0 0,1 0 0 0 0,-1 0-1 0 0,1 1 1 0 0,-1-1 0 0 0,1 1 0 0 0,0-1-1 0 0,-1 1 1 0 0,1 0 0 0 0,-4 2 0 0 0,-6 3 3 0 0,3-2-15 0 0,0 1 1 0 0,0-1 0 0 0,0-1-1 0 0,-1 0 1 0 0,1 0 0 0 0,-1-1-1 0 0,0 0 1 0 0,0 0-1 0 0,0-1 1 0 0,1-1 0 0 0,-14 0-1 0 0,-16-6 1178 0 0,-63-17-1 0 0,63 13-824 0 0,-18-2-19 0 0,-28-8 52 0 0,-14-17 342 0 0,78 30-691 0 0,-1 0-1 0 0,0 2 0 0 0,-1 0 1 0 0,-33-2-1 0 0,9 5-15 0 0,-54 4 0 0 0,19 3 353 0 0,-147-10-1 0 0,24-1-169 0 0,144 6-189 0 0,38-1 287 0 0,1-1 0 0 0,0-2 0 0 0,-32-8 0 0 0,32 7-667 0 0,-1 0-1 0 0,1 1 1 0 0,-34-1-1 0 0,13 3 304 0 0,-65-12-1 0 0,65 8 14 0 0,-66-3-1 0 0,38 8-20 0 0,22-1 43 0 0,-60 7-1 0 0,11 10-3 0 0,61-9-45 0 0,0 0 1 0 0,0-3-1 0 0,-43 0 1 0 0,14-7 89 0 0,0 3 1 0 0,0 3 0 0 0,-120 19-1 0 0,131-10-84 0 0,-2-3 0 0 0,-99 3 0 0 0,72-11 84 0 0,-177-6 78 0 0,157 3-148 0 0,-22-2 54 0 0,84 3-59 0 0,0 1 0 0 0,0 2 0 0 0,1 1 0 0 0,-1 3 0 0 0,-60 14 0 0 0,-57 5-27 0 0,56-11 0 0 0,-71-2-6 0 0,66-7 92 0 0,-32 13 42 0 0,108-14-128 0 0,-1-1 0 0 0,1-2 0 0 0,-1-1 0 0 0,-32-6 0 0 0,-4 1 46 0 0,-33-4 36 0 0,66 6-60 0 0,1 1-1 0 0,-70 5 1 0 0,25 1-23 0 0,39-1 1 0 0,-61 11 0 0 0,-17 1 0 0 0,-199-3 200 0 0,188-10-200 0 0,68-2 0 0 0,-13 4 64 0 0,-87 1-64 0 0,130-4 0 0 0,9 1 0 0 0,1-2 0 0 0,0 0 0 0 0,-1-2 0 0 0,-32-7 0 0 0,11-2 6 0 0,-78-11-1 0 0,61 17 34 0 0,0 3 0 0 0,-105 8 0 0 0,55-1-39 0 0,12-2 0 0 0,-86 5 0 0 0,73-2 20 0 0,57-4 34 0 0,1 2 0 0 0,-59 12 0 0 0,58-6-17 0 0,-106 5 0 0 0,48-15 7 0 0,-61 4 40 0 0,-66 36-20 0 0,185-28-64 0 0,1-2 0 0 0,-58 2 0 0 0,-22-15 0 0 0,-1 1 0 0 0,-19 11 59 0 0,-204-2 173 0 0,339-7-209 0 0,-9-1-6 0 0,-35 3 0 0 0,52 0-18 0 0,1 0 1 0 0,0 1-1 0 0,-1 0 1 0 0,1 1 0 0 0,0 0-1 0 0,1 1 1 0 0,-10 4-1 0 0,-3 4-416 0 0,1 1 0 0 0,1 0 0 0 0,1 2 0 0 0,-22 20 0 0 0,-8 11-730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4:17.738"/>
    </inkml:context>
    <inkml:brush xml:id="br0">
      <inkml:brushProperty name="width" value="0.1" units="cm"/>
      <inkml:brushProperty name="height" value="0.1" units="cm"/>
      <inkml:brushProperty name="color" value="#E71224"/>
    </inkml:brush>
  </inkml:definitions>
  <inkml:trace contextRef="#ctx0" brushRef="#br0">1079 94 3679 0 0,'0'-1'232'0'0,"0"0"0"0"0,0 0-1 0 0,0 0 1 0 0,0 0-1 0 0,-1 0 1 0 0,1 0 0 0 0,0 0-1 0 0,-1 0 1 0 0,1 0 0 0 0,0 0-1 0 0,-1 0 1 0 0,0 0-1 0 0,1 0 1 0 0,-1 1 0 0 0,1-1-1 0 0,-1 0 1 0 0,0 0-1 0 0,0 1 1 0 0,1-1 0 0 0,-1 0-1 0 0,0 1 1 0 0,0-1-1 0 0,0 1 1 0 0,0-1 0 0 0,0 1-1 0 0,0-1 1 0 0,0 1 0 0 0,0 0-1 0 0,0-1 1 0 0,0 1-1 0 0,-2 0 1 0 0,-2-1 186 0 0,-1 0 0 0 0,0 1-1 0 0,0 0 1 0 0,0 0 0 0 0,-8 2 0 0 0,-138 19 1911 0 0,136-21-2071 0 0,-1 0-1 0 0,1 0 0 0 0,0-2 0 0 0,0 0 1 0 0,-21-5-1 0 0,-12-2 190 0 0,6 4-113 0 0,8 2 31 0 0,1-3-1 0 0,-1 0 1 0 0,-34-12 0 0 0,42 10-86 0 0,0 1-1 0 0,-1 1 0 0 0,1 1 1 0 0,-32-1-1 0 0,5 4-10 0 0,-64 6 0 0 0,88 0-874 0 0,0 1 0 0 0,-32 10 0 0 0,45-11-1024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4:33.506"/>
    </inkml:context>
    <inkml:brush xml:id="br0">
      <inkml:brushProperty name="width" value="0.1" units="cm"/>
      <inkml:brushProperty name="height" value="0.1" units="cm"/>
      <inkml:brushProperty name="color" value="#E71224"/>
    </inkml:brush>
  </inkml:definitions>
  <inkml:trace contextRef="#ctx0" brushRef="#br0">12942 1 1007 0 0,'-1'3'15'0'0,"0"0"-1"0"0,0 0 1 0 0,-1 0-1 0 0,1-1 0 0 0,-1 1 1 0 0,1 0-1 0 0,-1 0 0 0 0,0-1 1 0 0,0 1-1 0 0,0-1 1 0 0,0 1-1 0 0,-1-1 0 0 0,-2 2 1 0 0,-10 14 561 0 0,12-14-393 0 0,1 1 0 0 0,-1-1-1 0 0,1 1 1 0 0,1 0 0 0 0,-1 0 0 0 0,1 0 0 0 0,0 0 0 0 0,0 0 0 0 0,-1 8-1 0 0,-3 18 420 0 0,4-29-424 0 0,0 1 0 0 0,-1-1 0 0 0,1 0 0 0 0,-1 1 0 0 0,0-1 0 0 0,1 0 0 0 0,-1 0 0 0 0,0 0 0 0 0,0-1 0 0 0,0 1 0 0 0,-1 0 0 0 0,1-1 0 0 0,0 0 0 0 0,-1 1 0 0 0,-3 0 0 0 0,6-1-156 0 0,0-1 0 0 0,0 0 0 0 0,0 0 1 0 0,0 0-1 0 0,0 0 0 0 0,0 1 0 0 0,0-1 0 0 0,0 0 0 0 0,0 0 0 0 0,0 0 0 0 0,0 0 0 0 0,0 1 0 0 0,0-1 0 0 0,1 0 0 0 0,-1 0 0 0 0,0 0 0 0 0,0 0 0 0 0,0 0 0 0 0,0 1 0 0 0,0-1 0 0 0,0 0 0 0 0,0 0 0 0 0,0 0 0 0 0,1 0 0 0 0,-1 0 0 0 0,0 0 0 0 0,0 0 0 0 0,0 1 0 0 0,0-1 0 0 0,0 0 0 0 0,1 0 0 0 0,-1 0 0 0 0,0 0 0 0 0,0 0 0 0 0,0 0 1 0 0,0 0-1 0 0,1 0 0 0 0,-1 0 0 0 0,0 0 0 0 0,0 0 0 0 0,0 0 0 0 0,0 0 0 0 0,1 0 0 0 0,-1 0 0 0 0,0 0 0 0 0,0 0 0 0 0,0 0 0 0 0,0 0 0 0 0,1 0 0 0 0,0 0-29 0 0,0 0 1 0 0,0 0-1 0 0,0 1 0 0 0,0-1 1 0 0,0 0-1 0 0,0 0 0 0 0,0 0 0 0 0,0 0 1 0 0,0 0-1 0 0,0-1 0 0 0,0 1 1 0 0,0 0-1 0 0,2-1 0 0 0,-2 1 100 0 0,-1-1 0 0 0,1 1 0 0 0,0-1 0 0 0,-1 1 0 0 0,1 0 1 0 0,0-1-1 0 0,-1 1 0 0 0,1 0 0 0 0,0-1 0 0 0,0 1 0 0 0,0 0 0 0 0,-1 0 0 0 0,1 0 0 0 0,0 0 0 0 0,0 0 0 0 0,0 0 0 0 0,-1 0 0 0 0,1 0 0 0 0,1 0 0 0 0,5 2-106 0 0,-5-2 29 0 0,1 0 1 0 0,-1 0-1 0 0,0-1 0 0 0,0 1 0 0 0,0 0 0 0 0,0-1 0 0 0,0 1 0 0 0,0-1 0 0 0,0 0 0 0 0,0 0 0 0 0,2-1 1 0 0,16-4 1244 0 0,-20 7-1156 0 0,0-1 0 0 0,0 0 1 0 0,1 1-1 0 0,-1-1 0 0 0,0 1 0 0 0,0-1 1 0 0,0 0-1 0 0,0 1 0 0 0,1-1 0 0 0,-1 1 1 0 0,0-1-1 0 0,0 1 0 0 0,0-1 0 0 0,0 0 1 0 0,0 1-1 0 0,0-1 0 0 0,0 1 0 0 0,0-1 1 0 0,0 1-1 0 0,-1-1 0 0 0,1 1 0 0 0,0-1 1 0 0,0 0-1 0 0,0 1 0 0 0,0-1 0 0 0,-1 1 0 0 0,1-1 1 0 0,0 0-1 0 0,0 1 0 0 0,-1-1 0 0 0,1 1 1 0 0,0-1-1 0 0,-1 0 0 0 0,1 0 0 0 0,0 1 1 0 0,-1-1-1 0 0,1 0 0 0 0,0 1 0 0 0,-1-1 1 0 0,1 0-1 0 0,-1 0 0 0 0,1 0 0 0 0,-1 1 1 0 0,-124 8 3912 0 0,-39-2-2834 0 0,-30 2-517 0 0,105-2-174 0 0,-126-8 0 0 0,-103-7 427 0 0,93 10-672 0 0,206-1-223 0 0,-220-1 153 0 0,116-14-110 0 0,62 5 25 0 0,-70 0-1 0 0,61 10-36 0 0,-65-2 27 0 0,-253-35 237 0 0,247 24-320 0 0,63 7 0 0 0,-93 4 120 0 0,14 0-93 0 0,-161 2 154 0 0,152 13-139 0 0,-6 1 44 0 0,-196-7 122 0 0,196 6-162 0 0,77-5-28 0 0,20-3 9 0 0,-161 10 149 0 0,-19 1 8 0 0,250-17-179 0 0,-40 2-7 0 0,-52-5-1 0 0,7-1 61 0 0,-147-8 205 0 0,2 0-88 0 0,175 8-96 0 0,37 2-33 0 0,-29 1-1 0 0,-205 5-35 0 0,230-4-9 0 0,-39-1-1 0 0,-142 7 0 0 0,-4 15 0 0 0,155-15 0 0 0,-102 6 0 0 0,-271-25 75 0 0,281 17 43 0 0,97 0-119 0 0,-69-5 1 0 0,-236-13 0 0 0,92 30 0 0 0,239-15 0 0 0,-33-3 0 0 0,-10 1 0 0 0,-18 3 67 0 0,-91 7-70 0 0,124-5 3 0 0,-60-3 0 0 0,-14 0 0 0 0,97-1 0 0 0,-1-1 0 0 0,-54-9 0 0 0,17 1 0 0 0,48 7 0 0 0,-16-2 0 0 0,-66-14 0 0 0,53 8 22 0 0,-1 2 1 0 0,-53-3-1 0 0,-39-4-25 0 0,118 12 3 0 0,-35 0 0 0 0,-21-2 0 0 0,-247-28 96 0 0,252 31-64 0 0,0 4 0 0 0,-101 14 0 0 0,-38-1 5 0 0,39-5-10 0 0,48-4 29 0 0,80-5-20 0 0,-56 7 0 0 0,3 3-36 0 0,-109-3 0 0 0,87-5 0 0 0,-221 33 64 0 0,61-4 0 0 0,201-28-21 0 0,-39 3 53 0 0,-70 4 161 0 0,143-7-213 0 0,-1-2 0 0 0,1-3 0 0 0,-1-2 0 0 0,-52-10 0 0 0,53 3-144 0 0,-18-4-4099 0 0,42 11-4518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4:49.488"/>
    </inkml:context>
    <inkml:brush xml:id="br0">
      <inkml:brushProperty name="width" value="0.1" units="cm"/>
      <inkml:brushProperty name="height" value="0.1" units="cm"/>
      <inkml:brushProperty name="color" value="#E71224"/>
    </inkml:brush>
  </inkml:definitions>
  <inkml:trace contextRef="#ctx0" brushRef="#br0">4770 119 3367 0 0,'0'-2'50'0'0,"1"0"0"0"0,-1-1-1 0 0,1 1 1 0 0,-1 0-1 0 0,1 0 1 0 0,0 0-1 0 0,0-1 1 0 0,0 1-1 0 0,0 0 1 0 0,0 0-1 0 0,1 0 1 0 0,-1 0 0 0 0,0 1-1 0 0,4-4 1 0 0,-3 3-45 0 0,-1 1 0 0 0,1-1 1 0 0,-1 1-1 0 0,0-1 0 0 0,0 0 1 0 0,1 1-1 0 0,-1-1 1 0 0,0 0-1 0 0,-1 0 0 0 0,1 0 1 0 0,0 0-1 0 0,0 0 0 0 0,-1 0 1 0 0,1 0-1 0 0,-1 0 1 0 0,0 0-1 0 0,1 0 0 0 0,-1 0 1 0 0,0 0-1 0 0,-1-4 0 0 0,1 4 157 0 0,-1-1-1 0 0,1 1 0 0 0,-1 0 0 0 0,1 0 0 0 0,-1-1 0 0 0,0 1 0 0 0,0 0 1 0 0,0 0-1 0 0,-1 0 0 0 0,1 0 0 0 0,0 0 0 0 0,-1 0 0 0 0,-1-2 0 0 0,1 3-78 0 0,1 0-1 0 0,0 0 1 0 0,-1 1-1 0 0,1-1 0 0 0,-1 1 1 0 0,1-1-1 0 0,0 1 0 0 0,-1-1 1 0 0,1 1-1 0 0,-1 0 1 0 0,0-1-1 0 0,1 1 0 0 0,-1 0 1 0 0,1 0-1 0 0,-1 0 0 0 0,1 0 1 0 0,-1 1-1 0 0,1-1 1 0 0,-1 0-1 0 0,1 1 0 0 0,-1-1 1 0 0,-1 2-1 0 0,-43 12 582 0 0,-1-1 1 0 0,-67 8-1 0 0,3-1 534 0 0,74-11-996 0 0,0-3 1 0 0,-1-1 0 0 0,-61 1-1 0 0,83-8-24 0 0,-1-1 0 0 0,1 0-1 0 0,0-1 1 0 0,-24-9 0 0 0,18 5 269 0 0,-30-6 0 0 0,-14 1-231 0 0,-1 2 1 0 0,0 4-1 0 0,-79 1 0 0 0,-157-3 289 0 0,162 1-335 0 0,67 9-72 0 0,0 3 1 0 0,-75 14-1 0 0,-49 3 52 0 0,-118-4-150 0 0,212-12 56 0 0,27 0 55 0 0,-88-6 0 0 0,36-12-3 0 0,-51-4 42 0 0,-108 27-86 0 0,238-7-53 0 0,-191 5 23 0 0,-15 1-15 0 0,192-4 101 0 0,-246 8 1007 0 0,164-30-1606 0 0,30 1 685 0 0,105 16-198 0 0,0 0 0 0 0,0 0 0 0 0,0 1 0 0 0,0 0 0 0 0,0 1 0 0 0,0 0 0 0 0,1 1 0 0 0,-1 0 0 0 0,0 1 0 0 0,1 0 0 0 0,0 1 0 0 0,-12 7 0 0 0,-1 3-561 0 0,0 1 0 0 0,1 1 0 0 0,-32 34 0 0 0,11-11-5129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4:50.847"/>
    </inkml:context>
    <inkml:brush xml:id="br0">
      <inkml:brushProperty name="width" value="0.1" units="cm"/>
      <inkml:brushProperty name="height" value="0.1" units="cm"/>
      <inkml:brushProperty name="color" value="#E71224"/>
    </inkml:brush>
  </inkml:definitions>
  <inkml:trace contextRef="#ctx0" brushRef="#br0">2437 1 455 0 0,'1'0'21'0'0,"-1"1"0"0"0,0-1 0 0 0,1 1 0 0 0,-1-1 0 0 0,0 1 0 0 0,1-1 0 0 0,-1 1 0 0 0,0 0 0 0 0,0-1 0 0 0,1 1 0 0 0,-1-1 0 0 0,0 1 0 0 0,0 0 0 0 0,0-1 0 0 0,0 1 0 0 0,0 0 0 0 0,0-1 0 0 0,0 1 0 0 0,0 0 0 0 0,0-1 0 0 0,0 1 0 0 0,0 0 0 0 0,-1-1 0 0 0,1 1 0 0 0,0 0 0 0 0,0-1 0 0 0,-1 1 0 0 0,1-1 0 0 0,0 1 0 0 0,-1-1 0 0 0,1 1 0 0 0,0-1 0 0 0,-1 1 0 0 0,1-1 0 0 0,-1 1 0 0 0,1-1 0 0 0,-1 1 0 0 0,0 0-1 0 0,-22 14 2782 0 0,0-3-2472 0 0,-1-1-1 0 0,0-1 1 0 0,0-1-1 0 0,-1-2 1 0 0,0 0-1 0 0,0-2 1 0 0,-30 3-1 0 0,-71 2 615 0 0,-186 19 1192 0 0,94-11-1449 0 0,60-7-358 0 0,133-8-273 0 0,-292 23 668 0 0,239-23-410 0 0,-1-4-1 0 0,-80-11 0 0 0,78 1-43 0 0,0 4 0 0 0,0 4 0 0 0,-155 13 0 0 0,186-3-648 0 0,-95 25 0 0 0,105-18-58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24:52.927"/>
    </inkml:context>
    <inkml:brush xml:id="br0">
      <inkml:brushProperty name="width" value="0.1" units="cm"/>
      <inkml:brushProperty name="height" value="0.1" units="cm"/>
      <inkml:brushProperty name="color" value="#E71224"/>
    </inkml:brush>
  </inkml:definitions>
  <inkml:trace contextRef="#ctx0" brushRef="#br0">5229 340 5039 0 0,'-13'-9'184'0'0,"0"1"0"0"0,0 0 0 0 0,-1 1 0 0 0,0 0 0 0 0,-1 1 0 0 0,1 1 0 0 0,-1 0 0 0 0,-1 1 0 0 0,1 0 0 0 0,-31-2 0 0 0,-126-14 1535 0 0,71 11-1050 0 0,41 5-361 0 0,30 1-186 0 0,-14 0 208 0 0,-1-2 0 0 0,2-2 0 0 0,-79-23 0 0 0,88 20-47 0 0,0 1 0 0 0,-52-6 0 0 0,35 4-226 0 0,32 7-53 0 0,0 0 0 0 0,-38-2 0 0 0,18 6 127 0 0,8-1-73 0 0,1 2-1 0 0,-44 5 1 0 0,12 3-58 0 0,0-4 0 0 0,-64-2 0 0 0,-61 11 296 0 0,97-5-261 0 0,34-6 89 0 0,-1-2 0 0 0,-65-8 0 0 0,-111-25 461 0 0,89 11-433 0 0,76 16-132 0 0,0 3-1 0 0,0 2 1 0 0,-73 12 0 0 0,-114 0 29 0 0,-256-24 299 0 0,182-29 48 0 0,25 0-84 0 0,-96 3-173 0 0,372 35-164 0 0,0 1 1 0 0,0 1-1 0 0,-1 2 0 0 0,1 0 1 0 0,0 2-1 0 0,0 1 0 0 0,0 2 1 0 0,0 0-1 0 0,-44 18 0 0 0,-199 79-2481 0 0,201-75 816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1:41.886"/>
    </inkml:context>
    <inkml:brush xml:id="br0">
      <inkml:brushProperty name="width" value="0.1" units="cm"/>
      <inkml:brushProperty name="height" value="0.1" units="cm"/>
      <inkml:brushProperty name="color" value="#66CC00"/>
    </inkml:brush>
  </inkml:definitions>
  <inkml:trace contextRef="#ctx0" brushRef="#br0">0 108 919 0 0,'6'-5'223'0'0,"0"0"0"0"0,0 1 0 0 0,0 0 0 0 0,1 0 0 0 0,-1 0 0 0 0,1 0 0 0 0,0 1 0 0 0,0 1 0 0 0,11-4 0 0 0,10-1 159 0 0,34-4 0 0 0,8-2-208 0 0,-25 3 214 0 0,0 1 0 0 0,63-4 0 0 0,-15 9 68 0 0,169 15-1 0 0,-218-6-426 0 0,7 0 0 0 0,0 2 1 0 0,62 17-1 0 0,-83-18 15 0 0,1 0 0 0 0,58 2-1 0 0,-16-2-3 0 0,1 0 110 0 0,98-6 0 0 0,-4 0 55 0 0,337-7 53 0 0,-327 4-248 0 0,-87 3 129 0 0,-65 2-17 0 0,1-1 0 0 0,-1-2 0 0 0,37-6 0 0 0,-51 5-122 0 0,-12 1 11 0 0,1 1 0 0 0,-1 0 1 0 0,1 0-1 0 0,-1-1 0 0 0,1 1 0 0 0,-1 0 1 0 0,1 0-1 0 0,-1 0 0 0 0,1 0 0 0 0,-1 0 0 0 0,1 0 1 0 0,-1 0-1 0 0,1 0 0 0 0,0 0 0 0 0,-1 0 0 0 0,1 0 1 0 0,-1 0-1 0 0,1 0 0 0 0,-1 1 0 0 0,2-1 0 0 0,2 19-759 0 0,-2-12-1894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1:45.907"/>
    </inkml:context>
    <inkml:brush xml:id="br0">
      <inkml:brushProperty name="width" value="0.1" units="cm"/>
      <inkml:brushProperty name="height" value="0.1" units="cm"/>
      <inkml:brushProperty name="color" value="#66CC00"/>
    </inkml:brush>
  </inkml:definitions>
  <inkml:trace contextRef="#ctx0" brushRef="#br0">1 73 1439 0 0,'46'1'74'0'0,"0"-2"-1"0"0,88-14 0 0 0,-82 8 35 0 0,60-10 21 0 0,-48 7 15 0 0,111-5-1 0 0,167 22 137 0 0,-285-8 24 0 0,35 0 256 0 0,-59 2-306 0 0,0-2-1 0 0,51-7 0 0 0,-33 2-49 0 0,-22 6-192 0 0,-20 2-12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1:46.970"/>
    </inkml:context>
    <inkml:brush xml:id="br0">
      <inkml:brushProperty name="width" value="0.1" units="cm"/>
      <inkml:brushProperty name="height" value="0.1" units="cm"/>
      <inkml:brushProperty name="color" value="#66CC00"/>
    </inkml:brush>
  </inkml:definitions>
  <inkml:trace contextRef="#ctx0" brushRef="#br0">2828 125 2471 0 0,'-15'-3'130'0'0,"1"0"-1"0"0,-1 0 1 0 0,-1 2-1 0 0,1 0 1 0 0,-16 1-1 0 0,-35-3 122 0 0,-67-22 537 0 0,26-6-20 0 0,72 18-606 0 0,-2 3-1 0 0,1 1 1 0 0,-1 1 0 0 0,-45-3-1 0 0,73 11-138 0 0,-66-3 138 0 0,0 3 1 0 0,-77 10-1 0 0,-81 4-18 0 0,52-5-89 0 0,148-6-54 0 0,-260 34 0 0 0,186-20 0 0 0,-129 5 0 0 0,-6 11 62 0 0,-16 1-60 0 0,229-34-2 0 0,0-2 0 0 0,0-1 0 0 0,-41-10 0 0 0,-15-2 0 0 0,77 14-23 0 0,6 0 13 0 0,1 1-1 0 0,-1-1 0 0 0,0 1 1 0 0,1 0-1 0 0,-1 0 0 0 0,0-1 0 0 0,1 1 1 0 0,-1 0-1 0 0,0 0 0 0 0,1 1 1 0 0,-1-1-1 0 0,1 0 0 0 0,-1 0 1 0 0,0 1-1 0 0,1-1 0 0 0,-1 1 0 0 0,1 0 1 0 0,-1-1-1 0 0,1 1 0 0 0,-1 0 1 0 0,1 0-1 0 0,0 0 0 0 0,-1 0 0 0 0,-1 2 1 0 0,-1 2-164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1:48.241"/>
    </inkml:context>
    <inkml:brush xml:id="br0">
      <inkml:brushProperty name="width" value="0.1" units="cm"/>
      <inkml:brushProperty name="height" value="0.1" units="cm"/>
      <inkml:brushProperty name="color" value="#66CC00"/>
    </inkml:brush>
  </inkml:definitions>
  <inkml:trace contextRef="#ctx0" brushRef="#br0">24 77 919 0 0,'-2'-1'-210'0'0,"-18"-13"1300"0"0,19 7 274 0 0,13 3-904 0 0,43-1-286 0 0,31-5 847 0 0,160 4 0 0 0,24 15-786 0 0,-167-5-162 0 0,1-4-1 0 0,104-13 0 0 0,-108 5 22 0 0,180 9 0 0 0,-185 1 10 0 0,118-14 0 0 0,18-1 32 0 0,11 33 58 0 0,-61-2-36 0 0,-60-20-72 0 0,-5 0 56 0 0,-98 3-119 0 0,0 1 1 0 0,0 0-1 0 0,0 2 0 0 0,24 7 0 0 0,-37-9-92 0 0,0 0 0 0 0,0 0 0 0 0,0 1 0 0 0,0 0 0 0 0,0 0 0 0 0,-1 0 0 0 0,8 7 0 0 0,-6-4-2435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31.602"/>
    </inkml:context>
    <inkml:brush xml:id="br0">
      <inkml:brushProperty name="width" value="0.1" units="cm"/>
      <inkml:brushProperty name="height" value="0.1" units="cm"/>
      <inkml:brushProperty name="color" value="#F4F91B"/>
    </inkml:brush>
  </inkml:definitions>
  <inkml:trace contextRef="#ctx0" brushRef="#br0">0 192 1839 0 0,'119'0'188'0'0,"-13"0"1436"0"0,353-33-716 0 0,-240 25-474 0 0,25-2-297 0 0,-217 7-131 0 0,321-16 105 0 0,-206 23-35 0 0,152-17 0 0 0,-278 11-55 0 0,334-23 406 0 0,-216 22-163 0 0,138-22-1 0 0,252-14 451 0 0,-272 27-395 0 0,-145 9-243 0 0,211 20 0 0 0,-15 7-336 0 0,-231-20-112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1:50.569"/>
    </inkml:context>
    <inkml:brush xml:id="br0">
      <inkml:brushProperty name="width" value="0.1" units="cm"/>
      <inkml:brushProperty name="height" value="0.1" units="cm"/>
      <inkml:brushProperty name="color" value="#66CC00"/>
    </inkml:brush>
  </inkml:definitions>
  <inkml:trace contextRef="#ctx0" brushRef="#br0">0 1 455 0 0,'26'12'2122'0'0,"-9"-4"-1784"0"0,2 0-280 0 0,9 5-23 0 0,1-2-1 0 0,0-1 1 0 0,50 10-1 0 0,-66-17-34 0 0,1 1 0 0 0,-1 0 0 0 0,0 1 0 0 0,15 8 0 0 0,22 8 0 0 0,-16-11 5 0 0,1-1-1 0 0,58 8 1 0 0,-3-1 249 0 0,-56-10-168 0 0,1 0 0 0 0,50 1 0 0 0,264 0 352 0 0,-142-5-186 0 0,-70-5-203 0 0,-71 0-34 0 0,255-26 39 0 0,-4 10-43 0 0,1 24-12 0 0,-305-5 1 0 0,95 2 0 0 0,176 10 0 0 0,258-5 0 0 0,-224-29 77 0 0,-144 8 148 0 0,267-34 62 0 0,-334 34-228 0 0,68-3-30 0 0,26-3 6 0 0,-188 18-34 0 0,104-14 67 0 0,143-2-1 0 0,-92 20-48 0 0,138-3 26 0 0,-245 1 43 0 0,1 2-1 0 0,90 15 0 0 0,-86-11 22 0 0,-44-5-57 0 0,-1 1-1 0 0,42 9 1 0 0,-49-7-42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1:57.488"/>
    </inkml:context>
    <inkml:brush xml:id="br0">
      <inkml:brushProperty name="width" value="0.1" units="cm"/>
      <inkml:brushProperty name="height" value="0.1" units="cm"/>
      <inkml:brushProperty name="color" value="#66CC00"/>
    </inkml:brush>
  </inkml:definitions>
  <inkml:trace contextRef="#ctx0" brushRef="#br0">1 26 1295 0 0,'4'-7'0'0'0,"-1"1"112"0"0,3-1-112 0 0,-1 3 0 0 0,1 3 0 0 0,-4 1 0 0 0,-1 3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2:10.022"/>
    </inkml:context>
    <inkml:brush xml:id="br0">
      <inkml:brushProperty name="width" value="0.1" units="cm"/>
      <inkml:brushProperty name="height" value="0.1" units="cm"/>
      <inkml:brushProperty name="color" value="#66CC00"/>
    </inkml:brush>
  </inkml:definitions>
  <inkml:trace contextRef="#ctx0" brushRef="#br0">1 47 455 0 0,'694'-16'760'0'0,"-362"20"-466"0"0,-259-1-148 0 0,233-15 157 0 0,-102-1-144 0 0,35 20 618 0 0,-43 0-570 0 0,-49-14-196 0 0,25 0-12 0 0,-54 12 1 0 0,165-3 0 0 0,152-17 0 0 0,38 11 0 0 0,-380 3 41 0 0,115 13-1 0 0,-110-5 34 0 0,-67 0-5 0 0,-23-4-69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2:12.133"/>
    </inkml:context>
    <inkml:brush xml:id="br0">
      <inkml:brushProperty name="width" value="0.1" units="cm"/>
      <inkml:brushProperty name="height" value="0.1" units="cm"/>
      <inkml:brushProperty name="color" value="#66CC00"/>
    </inkml:brush>
  </inkml:definitions>
  <inkml:trace contextRef="#ctx0" brushRef="#br0">1 250 919 0 0,'152'-14'922'0'0,"-78"9"-795"0"0,117-24 0 0 0,131-34 132 0 0,-139 47-134 0 0,-125 14 183 0 0,112-19 0 0 0,-82 1 19 0 0,1 4-1 0 0,156-6 0 0 0,-203 21-311 0 0,75-1 104 0 0,121-18 0 0 0,-150 10-63 0 0,0 4 0 0 0,1 4 0 0 0,166 16 0 0 0,-185-10-56 0 0,125-9 0 0 0,-137 0 0 0 0,-1 3 0 0 0,1 2 0 0 0,92 13 0 0 0,-56 1 0 0 0,1-3 0 0 0,116-4 0 0 0,-188-7 21 0 0,-8-1 23 0 0,0 1-1 0 0,-1 1 1 0 0,1 0 0 0 0,0 1-1 0 0,18 4 1 0 0,-33-5-14 0 0,1-1-1 0 0,0 1 0 0 0,-1-1 1 0 0,1 1-1 0 0,-1-1 1 0 0,1 1-1 0 0,-1 0 1 0 0,1-1-1 0 0,-1 1 1 0 0,0 0-1 0 0,1-1 0 0 0,-1 1 1 0 0,0 0-1 0 0,1-1 1 0 0,-1 1-1 0 0,0 0 1 0 0,0 0-1 0 0,0-1 1 0 0,0 1-1 0 0,0 0 0 0 0,1 0 1 0 0,-1 0-1 0 0,-1-1 1 0 0,1 2-1 0 0,-2 29-52 0 0,1-10-1442 0 0,1-10-282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2:14.027"/>
    </inkml:context>
    <inkml:brush xml:id="br0">
      <inkml:brushProperty name="width" value="0.1" units="cm"/>
      <inkml:brushProperty name="height" value="0.1" units="cm"/>
      <inkml:brushProperty name="color" value="#66CC00"/>
    </inkml:brush>
  </inkml:definitions>
  <inkml:trace contextRef="#ctx0" brushRef="#br0">1 8 1439 0 0,'2'1'11'0'0,"-1"-1"-1"0"0,1 1 0 0 0,0-1 0 0 0,0 1 0 0 0,-1-1 1 0 0,1 1-1 0 0,0-1 0 0 0,0 0 0 0 0,0 0 0 0 0,0 0 1 0 0,-1 0-1 0 0,1 0 0 0 0,0 0 0 0 0,3-1 0 0 0,6 0 101 0 0,70-4 497 0 0,-55 2-331 0 0,-1 1 1 0 0,49 4-1 0 0,104 10 118 0 0,-89-8-310 0 0,46-6-43 0 0,-23 0-12 0 0,126 19-32 0 0,-142-7 9 0 0,152-3-1 0 0,185-1 47 0 0,-124-7-34 0 0,-201-3 164 0 0,141 12-1 0 0,-96 3 282 0 0,-137-10-289 0 0,31-1 0 0 0,-16-1-69 0 0,-30 1-103 0 0,-1 0-1 0 0,1 0 0 0 0,0 0 1 0 0,0 0-1 0 0,0 0 0 0 0,0 0 0 0 0,-1 0 1 0 0,1 0-1 0 0,0 0 0 0 0,0 0 1 0 0,0 1-1 0 0,-1-1 0 0 0,1 0 0 0 0,0 0 1 0 0,0 1-1 0 0,-1-1 0 0 0,1 1 1 0 0,0-1-1 0 0,-1 1 0 0 0,1-1 0 0 0,0 1 1 0 0,-1-1-1 0 0,1 1 0 0 0,-1-1 1 0 0,1 1-1 0 0,-1 0 0 0 0,1 0 0 0 0,-23 23-167 0 0,17-17-1030 0 0,1 1-421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2:19.255"/>
    </inkml:context>
    <inkml:brush xml:id="br0">
      <inkml:brushProperty name="width" value="0.1" units="cm"/>
      <inkml:brushProperty name="height" value="0.1" units="cm"/>
      <inkml:brushProperty name="color" value="#66CC00"/>
    </inkml:brush>
  </inkml:definitions>
  <inkml:trace contextRef="#ctx0" brushRef="#br0">1 236 1839 0 0,'185'-26'2366'0'0,"-35"16"-1905"0"0,258-33-2 0 0,-378 38-437 0 0,416-61 300 0 0,-79 19-152 0 0,-351 45-170 0 0,91-10 45 0 0,160 3-1 0 0,-20 3 3 0 0,-147-1-25 0 0,-1 5-1 0 0,193 21 0 0 0,-198-11-21 0 0,0-3 0 0 0,135-11 0 0 0,-207 5 0 0 0,292 10 39 0 0,-73 2-14 0 0,293 9 39 0 0,-456-17-64 0 0,135-12 0 0 0,21 1 0 0 0,-209 8 0 0 0,-5 0 0 0 0,-1 0 0 0 0,1 2 0 0 0,-1 0 0 0 0,1 1 0 0 0,32 10 0 0 0,-19 7-212 0 0,-23-15-16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2:33.072"/>
    </inkml:context>
    <inkml:brush xml:id="br0">
      <inkml:brushProperty name="width" value="0.1" units="cm"/>
      <inkml:brushProperty name="height" value="0.1" units="cm"/>
      <inkml:brushProperty name="color" value="#66CC00"/>
    </inkml:brush>
  </inkml:definitions>
  <inkml:trace contextRef="#ctx0" brushRef="#br0">1 101 1007 0 0,'90'-9'83'0'0,"114"3"0"0"0,-129 7-38 0 0,-1-3 1 0 0,124-21-1 0 0,-96 7 296 0 0,0 4 0 0 0,1 5 1 0 0,137 7-1 0 0,-71-4-288 0 0,-85 0-53 0 0,-23 1 4 0 0,-16 0 113 0 0,83 6 0 0 0,130 17 93 0 0,-122-26-115 0 0,-45 0 37 0 0,-15 3-35 0 0,-33-1-45 0 0,-1 3 0 0 0,1 1 0 0 0,0 2 0 0 0,67 13 0 0 0,-62-7-52 0 0,1-2 0 0 0,-1-2 0 0 0,73-4 0 0 0,-67 0 0 0 0,71-11-1 0 0,1 0 157 0 0,78 0 57 0 0,-132 3-199 0 0,-42 4-2 0 0,-1 0 1 0 0,1 3 0 0 0,56 2-1 0 0,-81 0-46 0 0,0 1-1 0 0,-1-1 1 0 0,1 1-1 0 0,-1 0 1 0 0,1 0-1 0 0,-1 0 1 0 0,6 4-1 0 0,0 0-1345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2:43.126"/>
    </inkml:context>
    <inkml:brush xml:id="br0">
      <inkml:brushProperty name="width" value="0.1" units="cm"/>
      <inkml:brushProperty name="height" value="0.1" units="cm"/>
      <inkml:brushProperty name="color" value="#66CC00"/>
    </inkml:brush>
  </inkml:definitions>
  <inkml:trace contextRef="#ctx0" brushRef="#br0">1 147 4231 0 0,'20'-17'471'0'0,"12"14"756"0"0,9 1-1013 0 0,19 9-89 0 0,-41-4 28 0 0,0-1-1 0 0,0 0 1 0 0,0-2 0 0 0,25-1-1 0 0,250-17 1175 0 0,-183 15-982 0 0,127-20-1 0 0,-94 7-83 0 0,-42 6-87 0 0,8-3 134 0 0,176 3 0 0 0,61 26-95 0 0,-99 0-182 0 0,15 1 2 0 0,-133-5-33 0 0,5 0 0 0 0,383-18 256 0 0,-323 4 115 0 0,-119 2-246 0 0,54 1 49 0 0,186-3-1 0 0,-44 0-71 0 0,-190 2-87 0 0,157 6-17 0 0,173-5 143 0 0,168-32 232 0 0,-300 10-322 0 0,-161 9-38 0 0,269 0-13 0 0,-337 12 0 0 0,139 4 10 0 0,176-7 34 0 0,-193-10 71 0 0,383-12 815 0 0,-515 25-1185 0 0,-15 0 581 0 0,37 4 1 0 0,-56-3-694 0 0,0 0-1 0 0,0 0 1 0 0,0 1 0 0 0,-1 1-1 0 0,1-1 1 0 0,0 1 0 0 0,-1 0-1 0 0,1 0 1 0 0,-1 1 0 0 0,6 4-1 0 0,-1 2-3776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2:44.634"/>
    </inkml:context>
    <inkml:brush xml:id="br0">
      <inkml:brushProperty name="width" value="0.1" units="cm"/>
      <inkml:brushProperty name="height" value="0.1" units="cm"/>
      <inkml:brushProperty name="color" value="#66CC00"/>
    </inkml:brush>
  </inkml:definitions>
  <inkml:trace contextRef="#ctx0" brushRef="#br0">12 114 1375 0 0,'-1'0'64'0'0,"0"-1"-1"0"0,0 0 1 0 0,0 0-1 0 0,1 0 1 0 0,-1 0-1 0 0,0 0 1 0 0,0 0-1 0 0,1 0 0 0 0,-1 0 1 0 0,1 0-1 0 0,-1 0 1 0 0,1 0-1 0 0,-1-1 1 0 0,1 1-1 0 0,0 0 1 0 0,-1 0-1 0 0,1 0 0 0 0,0-1 1 0 0,0 1-1 0 0,0 0 1 0 0,0 0-1 0 0,0-3 1 0 0,1 1 225 0 0,0 1 0 0 0,1-1 0 0 0,-1 0 0 0 0,1 0 0 0 0,-1 1 0 0 0,1-1 0 0 0,3-3 1 0 0,7-11-471 0 0,1-19 2471 0 0,19 48-473 0 0,77 59-1700 0 0,-99-66-46 0 0,1 0-1 0 0,0 0 0 0 0,-1-1 0 0 0,1 0 1 0 0,0-1-1 0 0,16 2 0 0 0,70 4 781 0 0,-76-9-778 0 0,-1-1-1 0 0,0-2 1 0 0,0 0 0 0 0,22-6 0 0 0,2 0-4 0 0,55-11 141 0 0,-32 5-61 0 0,135-11-1 0 0,156 1 151 0 0,-314 20-293 0 0,102-9 54 0 0,-122 13-59 0 0,0 1 1 0 0,0 2 0 0 0,0 0 0 0 0,25 6-1 0 0,174 37-1 0 0,-161-36 0 0 0,101 2 0 0 0,231 15 128 0 0,-273-8-128 0 0,-81-10 0 0 0,1-2 0 0 0,0-1 0 0 0,70-2 0 0 0,-61-6 22 0 0,-1 2-1 0 0,74 9 0 0 0,-7 15 6 0 0,-89-16-19 0 0,1 0 0 0 0,0-3 0 0 0,0 0 0 0 0,0-1 0 0 0,33-2 0 0 0,-42-3 93 0 0,0 0-1 0 0,-1 0 1 0 0,25-8 0 0 0,-37 8-11 0 0,0 0 1 0 0,0-1-1 0 0,0 1 0 0 0,-1-1 1 0 0,1 0-1 0 0,-1-1 0 0 0,0 1 1 0 0,0-1-1 0 0,0 0 1 0 0,-1 0-1 0 0,1-1 0 0 0,-1 1 1 0 0,7-10-1 0 0,-5 8 278 0 0,-5 12-1613 0 0,-4 15-2624 0 0,2-20 3503 0 0,-2 17-2753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3:12.408"/>
    </inkml:context>
    <inkml:brush xml:id="br0">
      <inkml:brushProperty name="width" value="0.1" units="cm"/>
      <inkml:brushProperty name="height" value="0.1" units="cm"/>
      <inkml:brushProperty name="color" value="#66CC00"/>
    </inkml:brush>
  </inkml:definitions>
  <inkml:trace contextRef="#ctx0" brushRef="#br0">72 1 455 0 0,'-5'0'397'0'0,"0"0"6"0"0,0 0 0 0 0,0 0 1 0 0,0 0-1 0 0,1 1 0 0 0,-7 1 0 0 0,9-1-333 0 0,0 0-1 0 0,0 0 0 0 0,0 0 1 0 0,0 0-1 0 0,1 0 0 0 0,-1 0 1 0 0,0 1-1 0 0,1-1 0 0 0,-1 1 1 0 0,0-1-1 0 0,1 1 0 0 0,0 0 1 0 0,-8 9 3299 0 0,12-9-2851 0 0,-2-1-489 0 0,-1-1-1 0 0,1 0 0 0 0,-1 1 0 0 0,1-1 0 0 0,0 0 0 0 0,-1 0 0 0 0,1 1 0 0 0,-1-1 0 0 0,1 0 1 0 0,0 0-1 0 0,-1 0 0 0 0,1 0 0 0 0,-1 0 0 0 0,1 0 0 0 0,0 0 0 0 0,-1 0 0 0 0,1 0 1 0 0,-1 0-1 0 0,1 0 0 0 0,0 0 0 0 0,-1 0 0 0 0,1-1 0 0 0,0 1 0 0 0,2-1 49 0 0,4-1 180 0 0,1 0 1 0 0,-1 1 0 0 0,1-1 0 0 0,0 2-1 0 0,9-1 1 0 0,-9 2-184 0 0,-1 0 0 0 0,1-1 0 0 0,-1 0 0 0 0,0 0 0 0 0,1 0 0 0 0,-1-1 0 0 0,1 0 0 0 0,-1-1 1 0 0,0 1-1 0 0,1-2 0 0 0,10-3 0 0 0,34-8 254 0 0,-35 13-284 0 0,0 1-1 0 0,0 1 1 0 0,0 0 0 0 0,18 4-1 0 0,-10-2 75 0 0,28 6-73 0 0,-38-5-20 0 0,1-2-1 0 0,1 0 1 0 0,-1 0-1 0 0,0-1 1 0 0,18-2-1 0 0,-9-2 85 0 0,0 1-1 0 0,0 2 1 0 0,0 1-1 0 0,1 0 1 0 0,45 10-1 0 0,-39-4-85 0 0,1-2 1 0 0,-1-2-1 0 0,1-1 1 0 0,55-4-1 0 0,84-18 180 0 0,-159 19-186 0 0,-1 0-1 0 0,0 1 1 0 0,1 1 0 0 0,-1 0 0 0 0,0 0 0 0 0,24 7-1 0 0,54 10-16 0 0,-71-14 18 0 0,30 3 0 0 0,10 2 10 0 0,-41-6-28 0 0,0 0 0 0 0,33-1 0 0 0,-8-1 0 0 0,42-3 11 0 0,-66 1 18 0 0,1-1 1 0 0,-1-1-1 0 0,1-1 0 0 0,19-7 1 0 0,-15 4 3 0 0,-1 2-1 0 0,28-4 1 0 0,-25 8-33 0 0,0 1 0 0 0,-1 1 0 0 0,27 5 0 0 0,-32-4 11 0 0,-13-2-3 0 0,0 1-1 0 0,0-1 1 0 0,0 2 0 0 0,0-1-1 0 0,0 1 1 0 0,7 3-1 0 0,-11-4-7 0 0,-1 0 0 0 0,1 1 0 0 0,-1-1 0 0 0,0 1 0 0 0,0-1 0 0 0,0 1 0 0 0,4 3 0 0 0,-4-2 0 0 0,0-2 2 0 0,-1 0 0 0 0,0-1 0 0 0,0 1-1 0 0,1 0 1 0 0,-1-1 0 0 0,0 1 0 0 0,1-1-1 0 0,-1 1 1 0 0,0-1 0 0 0,1 0 0 0 0,-1 1 0 0 0,1-1-1 0 0,-1 0 1 0 0,0 0 0 0 0,1 0 0 0 0,-1 0-1 0 0,1 0 1 0 0,-1 0 0 0 0,1-1 0 0 0,-1 1 0 0 0,0 0-1 0 0,1-1 1 0 0,-1 1 0 0 0,0-1 0 0 0,1 0-1 0 0,-1 1 1 0 0,0-1 0 0 0,0 0 0 0 0,1 0-1 0 0,1-1 1 0 0,7-3 7 0 0,8 3-9 0 0,-15-5 64 0 0,-2 7-64 0 0,-1-1 0 0 0,1 1 0 0 0,-1 0 0 0 0,1 0 0 0 0,-1 0 0 0 0,1-1 0 0 0,-1 1 0 0 0,1 0 0 0 0,-1 0 0 0 0,1 0 0 0 0,-1 0 0 0 0,1 0 0 0 0,0 0 0 0 0,-1 0 0 0 0,1 0 0 0 0,-1 0 0 0 0,1 1 0 0 0,-1-1 0 0 0,1 0 0 0 0,-1 0 0 0 0,1 0 0 0 0,-1 1 0 0 0,2-1 0 0 0,-1 1 16 0 0,-7-8 32 0 0,6 7-48 0 0,0 0 0 0 0,-1-1-1 0 0,1 1 1 0 0,0-1 0 0 0,-1 1-1 0 0,1 0 1 0 0,-1-1 0 0 0,1 1-1 0 0,-1 0 1 0 0,1-1 0 0 0,0 1-1 0 0,-1 0 1 0 0,1 0 0 0 0,-1-1 0 0 0,0 1-1 0 0,1 0 1 0 0,-1 0 0 0 0,1 0-1 0 0,-1 0 1 0 0,1 0 0 0 0,-1 0-1 0 0,1 0 1 0 0,-1 0 0 0 0,1 0-1 0 0,-1 0 1 0 0,1 0 0 0 0,-1 0-1 0 0,0 0 1 0 0,1 0 0 0 0,-1 0-1 0 0,1 1 1 0 0,-1-1 0 0 0,0 1-1 0 0,0 0 38 0 0,-1 0 0 0 0,1 0-1 0 0,0 1 1 0 0,0-1-1 0 0,0 1 1 0 0,0-1-1 0 0,0 1 1 0 0,0 0-1 0 0,1-1 1 0 0,-2 4 0 0 0,-2 8-935 0 0,1 1 1 0 0,-2 15 0 0 0,4-23-619 0 0,-2 17-2764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32.204"/>
    </inkml:context>
    <inkml:brush xml:id="br0">
      <inkml:brushProperty name="width" value="0.1" units="cm"/>
      <inkml:brushProperty name="height" value="0.1" units="cm"/>
      <inkml:brushProperty name="color" value="#F4F91B"/>
    </inkml:brush>
  </inkml:definitions>
  <inkml:trace contextRef="#ctx0" brushRef="#br0">1 20 3079 0 0,'5'3'33'0'0,"0"-1"-1"0"0,-1 1 0 0 0,2-1 0 0 0,-1 0 0 0 0,0-1 0 0 0,0 1 0 0 0,0-1 0 0 0,1 0 0 0 0,-1 0 0 0 0,8-1 0 0 0,11 4-6 0 0,15 2 103 0 0,1-1-1 0 0,64-1 0 0 0,26 3 468 0 0,-18 4-137 0 0,1-5 0 0 0,199-14-1 0 0,13-8 219 0 0,-189 12-418 0 0,122-23 172 0 0,-45 4-235 0 0,-134 21-44 0 0,121 13 0 0 0,-11 0-2392 0 0,-123-10-91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3:28.445"/>
    </inkml:context>
    <inkml:brush xml:id="br0">
      <inkml:brushProperty name="width" value="0.1" units="cm"/>
      <inkml:brushProperty name="height" value="0.1" units="cm"/>
      <inkml:brushProperty name="color" value="#66CC00"/>
    </inkml:brush>
  </inkml:definitions>
  <inkml:trace contextRef="#ctx0" brushRef="#br0">0 45 455 0 0,'20'3'380'0'0,"0"-1"0"0"0,23-1 0 0 0,23 2 1904 0 0,95 27-1506 0 0,7 0-764 0 0,-144-29 212 0 0,0-1-1 0 0,0-1 0 0 0,-1-1 0 0 0,45-9 0 0 0,39-3 473 0 0,228-27-172 0 0,-328 40-492 0 0,121-9 284 0 0,-29 3-140 0 0,134-7-16 0 0,-195 12-145 0 0,131 2 154 0 0,93-11 63 0 0,39 25-71 0 0,-203-7-134 0 0,109-2 10 0 0,-47-2-14 0 0,-114-1-25 0 0,229 5 0 0 0,-169-7 0 0 0,163 2 0 0 0,-5-2 45 0 0,-114-2-26 0 0,130-14-19 0 0,-209 10 0 0 0,0 0 13 0 0,11-1 49 0 0,146 4-1 0 0,-70 5-36 0 0,-13-1 256 0 0,-108 5 21 0 0,-35-6-468 0 0,0 1-1 0 0,0 0 1 0 0,0 0 0 0 0,-1-1-1 0 0,1 1 1 0 0,0 0 0 0 0,0 0 0 0 0,0 1-1 0 0,-1-1 1 0 0,1 0 0 0 0,-1 1-1 0 0,1-1 1 0 0,-1 1 0 0 0,0-1-1 0 0,3 3 1 0 0,-2 3-2629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09.125"/>
    </inkml:context>
    <inkml:brush xml:id="br0">
      <inkml:brushProperty name="width" value="0.1" units="cm"/>
      <inkml:brushProperty name="height" value="0.1" units="cm"/>
      <inkml:brushProperty name="color" value="#66CC00"/>
    </inkml:brush>
  </inkml:definitions>
  <inkml:trace contextRef="#ctx0" brushRef="#br0">1 34 919 0 0,'11'-10'80'0'0,"3"-1"-80"0"0,1 4 0 0 0,-4 2 0 0 0,-4 5-136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09.580"/>
    </inkml:context>
    <inkml:brush xml:id="br0">
      <inkml:brushProperty name="width" value="0.1" units="cm"/>
      <inkml:brushProperty name="height" value="0.1" units="cm"/>
      <inkml:brushProperty name="color" value="#66CC00"/>
    </inkml:brush>
  </inkml:definitions>
  <inkml:trace contextRef="#ctx0" brushRef="#br0">0 134 943 0 0,'33'-20'0'0'0,"-11"3"88"0"0,0 3-88 0 0,-7 3 0 0 0,-6 5 0 0 0,-4 2 0 0 0,5 1 280 0 0,4-6 40 0 0,12-2 0 0 0,5-4 8 0 0,4 2-232 0 0,-2 2-96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10.687"/>
    </inkml:context>
    <inkml:brush xml:id="br0">
      <inkml:brushProperty name="width" value="0.1" units="cm"/>
      <inkml:brushProperty name="height" value="0.1" units="cm"/>
      <inkml:brushProperty name="color" value="#66CC00"/>
    </inkml:brush>
  </inkml:definitions>
  <inkml:trace contextRef="#ctx0" brushRef="#br0">28 33 1375 0 0,'-16'-23'1868'0'0,"8"14"-625"0"0,8 9-1234 0 0,0 0 0 0 0,0 0 1 0 0,0 0-1 0 0,-1 0 0 0 0,1 0 1 0 0,0 0-1 0 0,0 0 1 0 0,0 0-1 0 0,0 0 0 0 0,0 0 1 0 0,-1 0-1 0 0,1 0 0 0 0,0 0 1 0 0,0 0-1 0 0,0 0 0 0 0,0 1 1 0 0,0-1-1 0 0,0 0 1 0 0,0 0-1 0 0,-1 0 0 0 0,1 0 1 0 0,0 0-1 0 0,0 0 0 0 0,0 0 1 0 0,0 1-1 0 0,0-1 0 0 0,0 0 1 0 0,0 0-1 0 0,0 0 1 0 0,0 0-1 0 0,0 0 0 0 0,0 1 1 0 0,0-1-1 0 0,0 0 0 0 0,0 0 1 0 0,0 0-1 0 0,0 0 0 0 0,0 0 1 0 0,0 1-1 0 0,0-1 1 0 0,0 0-1 0 0,0 0 0 0 0,0 0 1 0 0,0 0-1 0 0,0 0 0 0 0,0 1 1 0 0,0-1-1 0 0,0 0 0 0 0,0 0 1 0 0,0 0-1 0 0,0 0 1 0 0,1 0-1 0 0,-1 0 0 0 0,0 1 1 0 0,0-1-1 0 0,0 0 0 0 0,0 0 1 0 0,0 0-1 0 0,0 0 0 0 0,1 3 16 0 0,0 0 0 0 0,0 1-1 0 0,0-1 1 0 0,0 0 0 0 0,0 0-1 0 0,0 0 1 0 0,1 0 0 0 0,-1 0-1 0 0,1-1 1 0 0,0 1 0 0 0,0 0-1 0 0,0-1 1 0 0,0 0-1 0 0,1 1 1 0 0,-1-1 0 0 0,1 0-1 0 0,-1 0 1 0 0,1 0 0 0 0,0 0-1 0 0,4 1 1 0 0,3 1 153 0 0,0 0 1 0 0,0-1-1 0 0,0-1 0 0 0,21 3 0 0 0,17 4 132 0 0,56 26 324 0 0,-65-21-410 0 0,80 19-1 0 0,-79-27-50 0 0,1-2 0 0 0,72-1 0 0 0,81-17 493 0 0,-106 6-475 0 0,20 4 37 0 0,150 13 0 0 0,-69 1-65 0 0,-14-16-57 0 0,-27 1 37 0 0,507 8 653 0 0,-425 11-702 0 0,-30 0 54 0 0,-159-13-118 0 0,1-3-1 0 0,76-12 1 0 0,-54 1 267 0 0,0 4 1 0 0,1 2-1 0 0,106 2 0 0 0,-65 16-153 0 0,-38-6 123 0 0,-67-3-257 0 0,0 0 0 0 0,0 0 0 0 0,0 0 0 0 0,0 0 0 0 0,-1 0 0 0 0,1 0 0 0 0,-1 1-1 0 0,1-1 1 0 0,-1 0 0 0 0,0 0 0 0 0,0 4 0 0 0,0 0-26 0 0,10 37-1067 0 0,-7-26 532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14.591"/>
    </inkml:context>
    <inkml:brush xml:id="br0">
      <inkml:brushProperty name="width" value="0.1" units="cm"/>
      <inkml:brushProperty name="height" value="0.1" units="cm"/>
      <inkml:brushProperty name="color" value="#66CC00"/>
    </inkml:brush>
  </inkml:definitions>
  <inkml:trace contextRef="#ctx0" brushRef="#br0">0 147 1375 0 0,'45'-6'4617'0'0,"26"-15"-2602"0"0,-31 8-900 0 0,-7 4-691 0 0,1 3 0 0 0,65-5 0 0 0,-72 9-397 0 0,124-18 101 0 0,229-23 450 0 0,-312 35-504 0 0,95 0 0 0 0,68 16-18 0 0,41-1 2 0 0,126 18 23 0 0,-253-10-88 0 0,21-9 7 0 0,-113-7 0 0 0,1 3 0 0 0,-1 2 0 0 0,59 13 0 0 0,-107-16-3 0 0,76 22 15 0 0,-72-20-27 0 0,0 0 1 0 0,-1 1-1 0 0,1 0 0 0 0,-1 1 0 0 0,0 0 0 0 0,13 10 1 0 0,-21-14-94 0 0,1-1 1 0 0,-1 1-1 0 0,1-1 1 0 0,-1 0 0 0 0,1 1-1 0 0,-1-1 1 0 0,1 1-1 0 0,-1-1 1 0 0,1 1 0 0 0,-1 0-1 0 0,1-1 1 0 0,-1 1-1 0 0,0-1 1 0 0,1 1-1 0 0,-1 0 1 0 0,0-1 0 0 0,1 1-1 0 0,-1 0 1 0 0,0-1-1 0 0,0 1 1 0 0,0 0 0 0 0,0-1-1 0 0,0 1 1 0 0,0 0-1 0 0,0 0 1 0 0,0-1-1 0 0,0 1 1 0 0,0 0 0 0 0,0-1-1 0 0,0 1 1 0 0,-1 1-1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15.898"/>
    </inkml:context>
    <inkml:brush xml:id="br0">
      <inkml:brushProperty name="width" value="0.1" units="cm"/>
      <inkml:brushProperty name="height" value="0.1" units="cm"/>
      <inkml:brushProperty name="color" value="#66CC00"/>
    </inkml:brush>
  </inkml:definitions>
  <inkml:trace contextRef="#ctx0" brushRef="#br0">0 0 1839 0 0,'4'4'152'0'0,"1"0"-1"0"0,0 0 0 0 0,0 0 1 0 0,0-1-1 0 0,0 0 0 0 0,0 0 0 0 0,1-1 1 0 0,-1 1-1 0 0,1-1 0 0 0,7 2 0 0 0,3-1 621 0 0,1 0-1 0 0,23 1 0 0 0,-10 0-455 0 0,-1 1 0 0 0,0 1 0 0 0,33 12 0 0 0,26 6 162 0 0,-54-18-427 0 0,-1-1-1 0 0,1-2 1 0 0,37-1-1 0 0,102-12 346 0 0,33 0-108 0 0,335-14 128 0 0,-197 10-192 0 0,-239 12-203 0 0,72 7 203 0 0,-108-1-139 0 0,-55-3-110 0 0,0 1 0 0 0,-1 0 0 0 0,1 0 0 0 0,0 2 1 0 0,-1 0-1 0 0,0 0 0 0 0,0 1 0 0 0,0 1 0 0 0,0 0 0 0 0,20 14 0 0 0,-13-5-229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18.223"/>
    </inkml:context>
    <inkml:brush xml:id="br0">
      <inkml:brushProperty name="width" value="0.1" units="cm"/>
      <inkml:brushProperty name="height" value="0.1" units="cm"/>
      <inkml:brushProperty name="color" value="#66CC00"/>
    </inkml:brush>
  </inkml:definitions>
  <inkml:trace contextRef="#ctx0" brushRef="#br0">0 120 575 0 0,'63'-7'650'0'0,"103"0"-1"0"0,4 1-500 0 0,-34-9-143 0 0,79-7 635 0 0,-6-2 874 0 0,-123 11-945 0 0,109-1 0 0 0,-123 17-499 0 0,0 3 1 0 0,79 17-1 0 0,-58-12 93 0 0,1-3-1 0 0,133-8 1 0 0,-2 0 453 0 0,-144 4-457 0 0,148-1 12 0 0,-204-5-164 0 0,125-9 129 0 0,182 9 0 0 0,-214 5 13 0 0,160-18 0 0 0,-16 0 8 0 0,-194 14-153 0 0,288-14 54 0 0,-272 8 75 0 0,1 3 0 0 0,154 13 0 0 0,-144-3-24 0 0,155-12 0 0 0,-158 0-5 0 0,177 12 0 0 0,97 13-72 0 0,-5-1-2 0 0,-202-8 1 0 0,163-9 0 0 0,-21 11 129 0 0,-189-4-7 0 0,154-8 1 0 0,71 2 14 0 0,-269 1-122 0 0,8-4 118 0 0,141-19 0 0 0,-59 3 241 0 0,-154 16-379 0 0,-1 1 0 0 0,1-1 1 0 0,0 0-1 0 0,-1 0 0 0 0,1 0 1 0 0,-1 0-1 0 0,1-1 0 0 0,-1 0 1 0 0,1 1-1 0 0,-1-1 0 0 0,4-3 1 0 0,-8 4-18 0 0,1 1 1 0 0,-1 0-1 0 0,1-1 1 0 0,0 1 0 0 0,-1 0-1 0 0,1-1 1 0 0,-1 1-1 0 0,0 0 1 0 0,1 0-1 0 0,-1 0 1 0 0,1-1 0 0 0,-1 1-1 0 0,1 0 1 0 0,-1 0-1 0 0,1 0 1 0 0,-1 0-1 0 0,0 0 1 0 0,1 0 0 0 0,-1 0-1 0 0,1 0 1 0 0,-1 0-1 0 0,1 0 1 0 0,-1 1-1 0 0,0-1 1 0 0,1 0 0 0 0,-1 0-1 0 0,1 0 1 0 0,-1 1-1 0 0,-1 0-44 0 0,1 1 0 0 0,0-1 0 0 0,0 0 0 0 0,0 1-1 0 0,0-1 1 0 0,0 1 0 0 0,0-1 0 0 0,0 1 0 0 0,0 0-1 0 0,0-1 1 0 0,1 1 0 0 0,-1 0 0 0 0,1 0 0 0 0,-1-1-1 0 0,1 1 1 0 0,0 0 0 0 0,0 0 0 0 0,0 0-1 0 0,0 0 1 0 0,0-1 0 0 0,0 1 0 0 0,1 3 0 0 0,1 5-364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22.643"/>
    </inkml:context>
    <inkml:brush xml:id="br0">
      <inkml:brushProperty name="width" value="0.1" units="cm"/>
      <inkml:brushProperty name="height" value="0.1" units="cm"/>
      <inkml:brushProperty name="color" value="#66CC00"/>
    </inkml:brush>
  </inkml:definitions>
  <inkml:trace contextRef="#ctx0" brushRef="#br0">0 87 4231 0 0,'6'1'86'0'0,"0"0"-1"0"0,0 1 1 0 0,-1-1-1 0 0,1 1 1 0 0,0 1-1 0 0,-1-1 1 0 0,0 1-1 0 0,0 0 1 0 0,7 5-1 0 0,18 8 172 0 0,-10-6-159 0 0,-17-7-17 0 0,1-1 1 0 0,-1-1-1 0 0,1 1 0 0 0,0 0 0 0 0,-1-1 0 0 0,1 0 1 0 0,0 0-1 0 0,0 0 0 0 0,0 0 0 0 0,0-1 0 0 0,4 1 0 0 0,11-1 170 0 0,0 0 0 0 0,0-2 0 0 0,-1 0 0 0 0,1-1-1 0 0,-1 0 1 0 0,0-2 0 0 0,0 0 0 0 0,30-13 0 0 0,-40 13-149 0 0,0 1-1 0 0,1 0 1 0 0,-1 0 0 0 0,1 1 0 0 0,0 1 0 0 0,0-1 0 0 0,0 1 0 0 0,0 1 0 0 0,0-1 0 0 0,0 2-1 0 0,18 0 1 0 0,-10 1-81 0 0,1-1-1 0 0,-1-1 1 0 0,1 0-1 0 0,31-7 1 0 0,11-2 79 0 0,3 5-11 0 0,-16 2-39 0 0,53-12 0 0 0,144-23 196 0 0,-168 35-141 0 0,-19 2 1320 0 0,-29-1-1689 0 0,0 2 0 0 0,0 1 0 0 0,0 0 0 0 0,31 7 0 0 0,-10 0 294 0 0,1-3-1 0 0,79-2 0 0 0,-127-3-26 0 0,147-3 172 0 0,110 4 1769 0 0,-151 4-3530 0 0,217 1 1557 0 0,-188-13 56 0 0,169 14-1 0 0,-163 0 6 0 0,166-14 0 0 0,161-3 45 0 0,-360 11-90 0 0,-38-2 13 0 0,240 8 0 0 0,-117 17 64 0 0,36-27 43 0 0,-149 0-86 0 0,158 14 22 0 0,-86 0-22 0 0,24-14 72 0 0,10 0 6 0 0,51 26-99 0 0,-115-9 0 0 0,-62-8 11 0 0,233 15 106 0 0,172-8 265 0 0,-149-20-178 0 0,-191 2-67 0 0,420-38 108 0 0,-467 30-198 0 0,-24 3 26 0 0,58-2-1 0 0,-83 10-66 0 0,-1 0 23 0 0,0 1-1 0 0,0 1 0 0 0,0 2 0 0 0,57 10 0 0 0,-84-11-47 0 0,1 1 1 0 0,0-1 0 0 0,0 1-1 0 0,-1 0 1 0 0,1-1-1 0 0,-1 2 1 0 0,0-1-1 0 0,1 0 1 0 0,-1 1-1 0 0,0-1 1 0 0,0 1-1 0 0,-1 0 1 0 0,1 0-1 0 0,3 5 1 0 0,8 17-3752 0 0,-7-5-258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27.694"/>
    </inkml:context>
    <inkml:brush xml:id="br0">
      <inkml:brushProperty name="width" value="0.1" units="cm"/>
      <inkml:brushProperty name="height" value="0.1" units="cm"/>
      <inkml:brushProperty name="color" value="#66CC00"/>
    </inkml:brush>
  </inkml:definitions>
  <inkml:trace contextRef="#ctx0" brushRef="#br0">0 86 919 0 0,'4'-2'241'0'0,"0"0"0"0"0,0-1 0 0 0,0 1 0 0 0,0 1 0 0 0,0-1 0 0 0,0 0 0 0 0,0 1 0 0 0,0 0 0 0 0,1 0-1 0 0,-1 0 1 0 0,8 0 0 0 0,6-1 204 0 0,-13 1-351 0 0,0 1-1 0 0,-1-1 1 0 0,1 2-1 0 0,0-1 0 0 0,0 0 1 0 0,6 2-1 0 0,15 1 253 0 0,46-14 1132 0 0,86 1-904 0 0,2-1-58 0 0,-122 13-419 0 0,66 11 0 0 0,12 2 45 0 0,99-1 208 0 0,-150-9-196 0 0,57 1-26 0 0,38-7 283 0 0,-76 2-246 0 0,118-10 299 0 0,-12-4-192 0 0,-148 11-288 0 0,171 1 2056 0 0,-56 19-4104 0 0,-24-1 2236 0 0,-109-15-181 0 0,1-2 0 0 0,-1 0 0 0 0,38-7 0 0 0,3-3 9 0 0,2 2 0 0 0,-1 4 0 0 0,1 2 0 0 0,92 10 0 0 0,-124-6 8 0 0,0-1 0 0 0,0-1-1 0 0,0-2 1 0 0,0-1-1 0 0,-1-2 1 0 0,48-13 0 0 0,-21 4-6 0 0,1 2 0 0 0,1 4 0 0 0,0 2 0 0 0,96 4 0 0 0,-62 8-2 0 0,44 2 0 0 0,-38-7-8 0 0,99-2 299 0 0,-200 1-289 0 0,331-4 433 0 0,-261 5-378 0 0,117-13-1 0 0,-113 4-16 0 0,95 4-1 0 0,-39 15-13 0 0,42 1 12 0 0,31-19-38 0 0,-28 5 64 0 0,31 11-64 0 0,-175-7 0 0 0,188 6 0 0 0,360-7 139 0 0,-297-3-32 0 0,-195-3-61 0 0,1 4 0 0 0,102 13 0 0 0,-93-3-46 0 0,109-3 0 0 0,-107-6 0 0 0,196 29 0 0 0,-203-15 0 0 0,188 3 0 0 0,-233-17 0 0 0,114 3 0 0 0,-105 0 0 0 0,23 2 0 0 0,-21 2 14 0 0,111-1-1 0 0,59-19 22 0 0,-178 10-33 0 0,200-8 45 0 0,97-8 45 0 0,83-10 25 0 0,-201 13-117 0 0,-149 3 1 0 0,-28 5 36 0 0,83-4 0 0 0,-135 12-38 0 0,0 0 0 0 0,0 0 0 0 0,0 0 0 0 0,0 0 0 0 0,-1 1 0 0 0,1-1 0 0 0,0 0-1 0 0,0 1 1 0 0,0 0 0 0 0,-1-1 0 0 0,1 1 0 0 0,0 0 0 0 0,-1 0 0 0 0,1 0 0 0 0,-1 0 0 0 0,1 0 0 0 0,-1 0 0 0 0,0 0 0 0 0,1 1 0 0 0,-1-1 0 0 0,0 0 0 0 0,0 1-1 0 0,2 3 1 0 0,3 15-3393 0 0,-7-4-333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37.908"/>
    </inkml:context>
    <inkml:brush xml:id="br0">
      <inkml:brushProperty name="width" value="0.1" units="cm"/>
      <inkml:brushProperty name="height" value="0.1" units="cm"/>
      <inkml:brushProperty name="color" value="#66CC00"/>
    </inkml:brush>
  </inkml:definitions>
  <inkml:trace contextRef="#ctx0" brushRef="#br0">1 64 455 0 0,'172'-33'1656'0'0,"-144"30"-1482"0"0,0 1 0 0 0,0 2 0 0 0,32 2 0 0 0,-45 0-100 0 0,0 0 0 0 0,19 6 0 0 0,26 3 8 0 0,93-13 376 0 0,-53-1-4 0 0,-67 1-227 0 0,-1-1-1 0 0,64-15 0 0 0,-24 3-14 0 0,-24 9-435 0 0,-40 4-1445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7:32.688"/>
    </inkml:context>
    <inkml:brush xml:id="br0">
      <inkml:brushProperty name="width" value="0.1" units="cm"/>
      <inkml:brushProperty name="height" value="0.1" units="cm"/>
      <inkml:brushProperty name="color" value="#F4F91B"/>
    </inkml:brush>
  </inkml:definitions>
  <inkml:trace contextRef="#ctx0" brushRef="#br0">0 40 2303 0 0,'17'-4'361'0'0,"-1"0"-1"0"0,1 1 1 0 0,0 0-1 0 0,0 2 1 0 0,0 0-1 0 0,17 1 0 0 0,6 0-403 0 0,474 3 528 0 0,-434-1-442 0 0,254-16 5 0 0,-168 3-32 0 0,-70 8-21 0 0,122 11 0 0 0,-169-2-49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42.834"/>
    </inkml:context>
    <inkml:brush xml:id="br0">
      <inkml:brushProperty name="width" value="0.1" units="cm"/>
      <inkml:brushProperty name="height" value="0.1" units="cm"/>
      <inkml:brushProperty name="color" value="#66CC00"/>
    </inkml:brush>
  </inkml:definitions>
  <inkml:trace contextRef="#ctx0" brushRef="#br0">0 236 1839 0 0,'17'-14'464'0'0,"1"0"0"0"0,0 1 0 0 0,0 0-1 0 0,23-9 1 0 0,-28 15-283 0 0,0 1 0 0 0,1 1 0 0 0,0 0-1 0 0,25-5 1 0 0,61-5 38 0 0,-18 4-149 0 0,140-11 11 0 0,-66 11-34 0 0,-19-11-47 0 0,-98 16 57 0 0,1 3-1 0 0,-1 1 1 0 0,1 1 0 0 0,67 9-1 0 0,147 48 61 0 0,-210-46-117 0 0,0-3 0 0 0,0-2 0 0 0,82 0 0 0 0,-72-4 0 0 0,228 27 0 0 0,-131-10 0 0 0,-100-14 10 0 0,87-5-1 0 0,51-17 187 0 0,-77 6 149 0 0,60 2 211 0 0,-85 7-333 0 0,88-15 1 0 0,-6-7-97 0 0,179-2-1 0 0,-52-3-93 0 0,-2 0-2 0 0,225 29-31 0 0,-444 3 51 0 0,-1 4 0 0 0,-1 4 0 0 0,112 28 0 0 0,-144-28-5 0 0,-20-6-18 0 0,-1 1 0 0 0,0 1 0 0 0,0 1 0 0 0,0 1 0 0 0,-1 0 0 0 0,31 19 0 0 0,-39-17-127 0 0,0-1 1 0 0,19 23 0 0 0,-18-17-277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4:45.141"/>
    </inkml:context>
    <inkml:brush xml:id="br0">
      <inkml:brushProperty name="width" value="0.1" units="cm"/>
      <inkml:brushProperty name="height" value="0.1" units="cm"/>
      <inkml:brushProperty name="color" value="#66CC00"/>
    </inkml:brush>
  </inkml:definitions>
  <inkml:trace contextRef="#ctx0" brushRef="#br0">0 211 2271 0 0,'23'-3'315'0'0,"1"2"-1"0"0,-1 0 1 0 0,38 5-1 0 0,71 17 66 0 0,12 1-290 0 0,-86-20 408 0 0,0-1 0 0 0,0-4-1 0 0,94-15 1 0 0,-101 13-288 0 0,0 2-1 0 0,1 2 0 0 0,62 8 1 0 0,32 0 97 0 0,147-20-234 0 0,-49 1-18 0 0,51-11 9 0 0,191-30 83 0 0,-174 15 75 0 0,-8 1-28 0 0,-180 29-113 0 0,289-25 73 0 0,-15 17-47 0 0,-141 11-76 0 0,629 3 33 0 0,-584 23-64 0 0,-44 17 0 0 0,-111-10 64 0 0,-141-26-64 0 0,0 0 0 0 0,0 1 0 0 0,0 0 0 0 0,-1 0 0 0 0,1 1 0 0 0,-1 0 0 0 0,0 0 0 0 0,0 0 0 0 0,0 0 0 0 0,-1 1 0 0 0,0 0 0 0 0,7 8 0 0 0,-11-12 0 0 0,0 0 0 0 0,0 0 0 0 0,0 1 0 0 0,1-1 0 0 0,-1 0 0 0 0,0 0 0 0 0,0 0 0 0 0,-1 1 0 0 0,1-1 0 0 0,0 0 0 0 0,0 0 0 0 0,0 0 0 0 0,-1 1 0 0 0,1-1 0 0 0,-1 0 0 0 0,1 0 0 0 0,-1 0 0 0 0,1 0 0 0 0,-1 0 0 0 0,0 0 0 0 0,0 0 0 0 0,1 0 0 0 0,-1 0 0 0 0,-2 1 0 0 0,-2 6 0 0 0,5-8 2 0 0,0 1 0 0 0,-1-1-1 0 0,1 1 1 0 0,0 0 0 0 0,-1-1-1 0 0,1 1 1 0 0,-1-1 0 0 0,1 1-1 0 0,-1-1 1 0 0,1 1 0 0 0,-1-1-1 0 0,1 0 1 0 0,-1 1 0 0 0,1-1-1 0 0,-1 1 1 0 0,0-1 0 0 0,1 0-1 0 0,-1 0 1 0 0,0 1 0 0 0,1-1-1 0 0,-1 0 1 0 0,0 0 0 0 0,0 0-1 0 0,-18 7 23 0 0,18-7-23 0 0,1 0 1 0 0,-1 0-1 0 0,1 0 0 0 0,0 1 0 0 0,-1-1 0 0 0,1 0 0 0 0,-1 0 0 0 0,1 0 0 0 0,0 0 0 0 0,-1 0 0 0 0,1 0 0 0 0,-1 0 0 0 0,1 0 0 0 0,0 0 1 0 0,-1 0-1 0 0,1-1 0 0 0,-1 1 0 0 0,1 0 0 0 0,0 0 0 0 0,-1 0 0 0 0,1 0 0 0 0,-1-1 0 0 0,1 1 0 0 0,0 0 0 0 0,-1 0 0 0 0,1-1 0 0 0,0 1 1 0 0,-1 0-1 0 0,1 0 0 0 0,-1-1 0 0 0,1 0 0 0 0,0 1 0 0 0,0 0 0 0 0,-1-1 0 0 0,1 1 0 0 0,0 0 0 0 0,0 0 0 0 0,-1-1 0 0 0,1 1 0 0 0,0 0 0 0 0,-1 0 0 0 0,1-1 0 0 0,-1 1 0 0 0,1 0 0 0 0,0 0 0 0 0,-1 0 0 0 0,1 0 0 0 0,-1 0 1 0 0,1 0-1 0 0,0 0 0 0 0,-1 0 0 0 0,1-1 0 0 0,-1 1 0 0 0,1 1 0 0 0,0-1 0 0 0,-1 0 0 0 0,1 0 0 0 0,-1 0 0 0 0,1 0 0 0 0,0 0 0 0 0,-1 0 0 0 0,1 0 0 0 0,-1 0 0 0 0,1 1 0 0 0,0-1 0 0 0,-1 0 0 0 0,1 1 0 0 0,-3 1-26 0 0,1 0 0 0 0,0 1-1 0 0,0-1 1 0 0,0 1-1 0 0,0 0 1 0 0,0 0-1 0 0,1 0 1 0 0,0-1-1 0 0,-1 1 1 0 0,1 1 0 0 0,-1 2-1 0 0,0 0-369 0 0,-3 7-2417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7:16.722"/>
    </inkml:context>
    <inkml:brush xml:id="br0">
      <inkml:brushProperty name="width" value="0.1" units="cm"/>
      <inkml:brushProperty name="height" value="0.1" units="cm"/>
      <inkml:brushProperty name="color" value="#66CC00"/>
    </inkml:brush>
  </inkml:definitions>
  <inkml:trace contextRef="#ctx0" brushRef="#br0">0 39 919 0 0,'1'-2'208'0'0,"0"0"-1"0"0,0 0 0 0 0,1-1 1 0 0,-1 1-1 0 0,1 0 0 0 0,-1 0 1 0 0,1 1-1 0 0,0-1 0 0 0,0 0 1 0 0,-1 0-1 0 0,1 1 0 0 0,1-1 0 0 0,-1 1 1 0 0,0 0-1 0 0,0 0 0 0 0,0-1 1 0 0,1 1-1 0 0,-1 1 0 0 0,0-1 1 0 0,5-1-1 0 0,0 2 241 0 0,1-1-1 0 0,-1 1 1 0 0,1 0 0 0 0,-1 1 0 0 0,11 2-1 0 0,-6-1-356 0 0,-1-1 117 0 0,1-1 1 0 0,-1 0-1 0 0,0-1 0 0 0,16-3 0 0 0,26-1 499 0 0,-26 6-490 0 0,0 1 0 0 0,1 1-1 0 0,-1 1 1 0 0,46 15 0 0 0,-48-13-57 0 0,0-1 1 0 0,1-2-1 0 0,-1 0 0 0 0,1-1 0 0 0,41-4 1 0 0,-17 2 34 0 0,139 5 400 0 0,-145-1-452 0 0,-1 2 0 0 0,57 15 0 0 0,39 10-11 0 0,-85-20-18 0 0,72 12 307 0 0,219 11 0 0 0,-273-35-255 0 0,0-3-1 0 0,0-3 0 0 0,75-18 1 0 0,-62 14-117 0 0,88-1 0 0 0,-142 10-9 0 0,17 2 9 0 0,89 12 0 0 0,-87-6-2 0 0,82-1 0 0 0,92-7 5 0 0,-135 3-40 0 0,119 14 15 0 0,-143-7-8 0 0,128-2-1 0 0,-79-16 12 0 0,-59 4 3 0 0,1 2-1 0 0,82 5 1 0 0,-60 6 15 0 0,0-3 0 0 0,1-4 0 0 0,121-15 0 0 0,-111 5 19 0 0,1 3 0 0 0,0 5-1 0 0,122 13 1 0 0,-133-5-40 0 0,118-5-1 0 0,-105-5 17 0 0,1 4 0 0 0,156 20-1 0 0,-149-10 19 0 0,140-4 0 0 0,-190-6-55 0 0,234 18-6 0 0,-46 0 0 0 0,158 4 64 0 0,-152-15 54 0 0,-156-11-43 0 0,108-20 0 0 0,-29 3 971 0 0,-119 17-1219 0 0,0 2 1 0 0,1 2 0 0 0,66 9-1 0 0,-45-3 446 0 0,0-3 0 0 0,78-7 1 0 0,42 1 386 0 0,-90 5-948 0 0,63 4-776 0 0,-95-2 1104 0 0,111-8 0 0 0,-55 0 1050 0 0,-32 2-249 0 0,-70 2-746 0 0,35 5 0 0 0,-8 0-40 0 0,72 5-1842 0 0,58 1 1670 0 0,-105-14 114 0 0,24 0 60 0 0,-34 6-144 0 0,78 5 2133 0 0,-48 3-3899 0 0,-65-6 1853 0 0,122 14 0 0 0,-124-17 0 0 0,0-2 0 0 0,0-1 0 0 0,45-7 0 0 0,-22 1 0 0 0,-17 2 0 0 0,49-13 0 0 0,-21 2 15 0 0,69-9-1 0 0,-104 21 21 0 0,21-1-35 0 0,0 1 0 0 0,49 4 0 0 0,-52 0 0 0 0,52-5 0 0 0,112 1 0 0 0,-71-3 0 0 0,-111 4 0 0 0,44-8 0 0 0,-51 11 22 0 0,-1-2-1 0 0,0 0 0 0 0,1 0 1 0 0,-1-2-1 0 0,28-9 0 0 0,-31 6-21 0 0,-12 6 0 0 0,-1-1 0 0 0,0 1 0 0 0,0 0 0 0 0,1 0 0 0 0,-1 1 0 0 0,1-1 0 0 0,-1 0 0 0 0,1 1 0 0 0,-1-1 0 0 0,1 1 0 0 0,0 0 0 0 0,-1 0 0 0 0,1 0 0 0 0,-1 0 0 0 0,5 1 0 0 0,-3 0-54 0 0,-1 1 1 0 0,1-1-1 0 0,0 1 0 0 0,-1 0 0 0 0,1 0 1 0 0,-1 0-1 0 0,0 0 0 0 0,1 1 0 0 0,-1-1 1 0 0,0 1-1 0 0,0 0 0 0 0,-1 0 0 0 0,1 0 1 0 0,-1 0-1 0 0,1 0 0 0 0,-1 1 0 0 0,0-1 0 0 0,0 1 1 0 0,2 5-1 0 0,10 16-1848 0 0,-3-10-3473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7:20.324"/>
    </inkml:context>
    <inkml:brush xml:id="br0">
      <inkml:brushProperty name="width" value="0.1" units="cm"/>
      <inkml:brushProperty name="height" value="0.1" units="cm"/>
      <inkml:brushProperty name="color" value="#66CC00"/>
    </inkml:brush>
  </inkml:definitions>
  <inkml:trace contextRef="#ctx0" brushRef="#br0">1 57 1375 0 0,'57'-6'128'0'0,"10"-1"-128"0"0,-8 3 0 0 0,-19 1 0 0 0,-16 1 200 0 0,-8 0 24 0 0,6-1 0 0 0,19-1 0 0 0,21 0-120 0 0,16-3-16 0 0,7 1-8 0 0,1 1 0 0 0,-6 1-152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7:24.479"/>
    </inkml:context>
    <inkml:brush xml:id="br0">
      <inkml:brushProperty name="width" value="0.1" units="cm"/>
      <inkml:brushProperty name="height" value="0.1" units="cm"/>
      <inkml:brushProperty name="color" value="#66CC00"/>
    </inkml:brush>
  </inkml:definitions>
  <inkml:trace contextRef="#ctx0" brushRef="#br0">0 0 1727 0 0,'95'13'141'0'0,"-35"-6"-60"0"0,25 3 50 0 0,0-3 1 0 0,119-6-1 0 0,-157-4-124 0 0,77-4 90 0 0,151 10-1 0 0,47 10-96 0 0,-121-5 72 0 0,-177-7-72 0 0,-1 1 0 0 0,0 2 0 0 0,35 9 0 0 0,-43-8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7:27.920"/>
    </inkml:context>
    <inkml:brush xml:id="br0">
      <inkml:brushProperty name="width" value="0.1" units="cm"/>
      <inkml:brushProperty name="height" value="0.1" units="cm"/>
      <inkml:brushProperty name="color" value="#66CC00"/>
    </inkml:brush>
  </inkml:definitions>
  <inkml:trace contextRef="#ctx0" brushRef="#br0">1 38 2271 0 0,'224'-7'1000'0'0,"31"0"-450"0"0,41 7-366 0 0,87 2-72 0 0,186-4 78 0 0,-21 0 334 0 0,-257 14-236 0 0,282 2 408 0 0,257-46-448 0 0,-712 29-248 0 0,49-3 0 0 0,-133-1 64 0 0,-46 8-104 0 0,10-1 26 0 0,0 0 0 0 0,0 0 0 0 0,0 0 0 0 0,0 0 0 0 0,1 0 0 0 0,-1 1 0 0 0,0-1 0 0 0,0 1 0 0 0,0-1 1 0 0,1 1-1 0 0,-1 0 0 0 0,0-1 0 0 0,1 1 0 0 0,-1 0 0 0 0,1 0 0 0 0,-1 0 0 0 0,1 0 0 0 0,-2 2 0 0 0,-1 0-530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7:32.656"/>
    </inkml:context>
    <inkml:brush xml:id="br0">
      <inkml:brushProperty name="width" value="0.1" units="cm"/>
      <inkml:brushProperty name="height" value="0.1" units="cm"/>
      <inkml:brushProperty name="color" value="#66CC00"/>
    </inkml:brush>
  </inkml:definitions>
  <inkml:trace contextRef="#ctx0" brushRef="#br0">1571 0 919 0 0,'162'13'1014'0'0,"-51"-6"-1009"0"0,-92-7 47 0 0,-16 0-51 0 0,-1 0-1 0 0,1-1 0 0 0,-1 1 0 0 0,1 0 0 0 0,-1 1 0 0 0,0-1 0 0 0,1 0 0 0 0,-1 1 0 0 0,1-1 0 0 0,-1 1 0 0 0,0 0 0 0 0,1 0 0 0 0,-1 0 0 0 0,0 0 0 0 0,0 0 0 0 0,1 0 0 0 0,1 2 0 0 0,0 0 3 0 0,1 0-1 0 0,-1-1 1 0 0,1 1-1 0 0,0-1 0 0 0,0 0 1 0 0,0-1-1 0 0,0 1 0 0 0,0-1 1 0 0,0 0-1 0 0,10 1 0 0 0,15 4 100 0 0,34 10 34 0 0,-61-16-136 0 0,-2 0 0 0 0,0 0 0 0 0,0 1 0 0 0,-1-1 0 0 0,1 0 0 0 0,0 0 0 0 0,-1 0 0 0 0,1 1 0 0 0,0-1 0 0 0,-1 0 0 0 0,1 0 0 0 0,-1 1 0 0 0,1-1 0 0 0,0 1 0 0 0,-1-1 0 0 0,1 0 0 0 0,-1 1 0 0 0,1-1 0 0 0,-1 1 0 0 0,1 0 0 0 0,-1-1 0 0 0,1 1 0 0 0,-1-1 0 0 0,0 1 0 0 0,1 0 0 0 0,-1 0 0 0 0,-8 13 0 0 0,-4 3 0 0 0,12-17 0 0 0,-1 1 0 0 0,1-1 0 0 0,0 0 0 0 0,0 1 0 0 0,0-1 0 0 0,0 0 0 0 0,0 0 0 0 0,0 1 0 0 0,0-1 0 0 0,0 0 0 0 0,0 1 0 0 0,0-1 0 0 0,0 0 0 0 0,0 1 0 0 0,1-1 0 0 0,-1 0 0 0 0,0 0 0 0 0,0 1 0 0 0,0-1 0 0 0,0 0 0 0 0,0 0 0 0 0,0 1 0 0 0,1-1 0 0 0,-1 0 0 0 0,0 0 0 0 0,0 1 0 0 0,0-1 0 0 0,1 0 0 0 0,-1 0 0 0 0,0 0 0 0 0,0 1 0 0 0,1-1 0 0 0,-1 0 0 0 0,0 0 0 0 0,0 0 0 0 0,1 0 0 0 0,-1 0 0 0 0,0 0 0 0 0,1 0 0 0 0,-1 0 0 0 0,0 1 0 0 0,0-1 0 0 0,1 0 0 0 0,-1 0 0 0 0,0 0 0 0 0,1 0 0 0 0,-1-1 0 0 0,0 1 0 0 0,1 0 0 0 0,-1 0 0 0 0,0 0 0 0 0,0 0 0 0 0,1 0 0 0 0,-1 0 0 0 0,-22-9 16 0 0,-10 2 431 0 0,-1 1-1 0 0,-57-3 1 0 0,7 2-59 0 0,-206-13 988 0 0,-1 22-451 0 0,263-2-922 0 0,-546 22 261 0 0,358-12-204 0 0,-40 0 16 0 0,231-10-60 0 0,-49-2 132 0 0,67 2-135 0 0,-1-1 1 0 0,1 0 0 0 0,0-1 0 0 0,-1 1-1 0 0,1-1 1 0 0,0 0 0 0 0,0-1-1 0 0,-10-5 1 0 0,16 8-11 0 0,0 0 0 0 0,0 0 0 0 0,1 0 1 0 0,-1 0-1 0 0,0 0 0 0 0,0 0 0 0 0,0 0 0 0 0,0 0 0 0 0,0 0 0 0 0,0 0 1 0 0,0 0-1 0 0,0 0 0 0 0,0 0 0 0 0,1 0 0 0 0,-1 0 0 0 0,0 0 0 0 0,0 0 0 0 0,0 0 1 0 0,0 0-1 0 0,0 0 0 0 0,0 0 0 0 0,0 0 0 0 0,0 0 0 0 0,0 0 0 0 0,0 0 1 0 0,1-1-1 0 0,-1 1 0 0 0,0 0 0 0 0,0 0 0 0 0,0 0 0 0 0,0 0 0 0 0,0 0 1 0 0,0 0-1 0 0,0 0 0 0 0,0 0 0 0 0,0 0 0 0 0,0 0 0 0 0,0 0 0 0 0,0-1 0 0 0,0 1 1 0 0,0 0-1 0 0,0 0 0 0 0,0 0 0 0 0,0 0 0 0 0,0 0 0 0 0,0 0 0 0 0,0 0 1 0 0,0 0-1 0 0,0-1 0 0 0,0 1 0 0 0,0 0 0 0 0,0 0 0 0 0,0 0 0 0 0,0 0 0 0 0,0 0 1 0 0,0 0-1 0 0,0 0 0 0 0,0 0 0 0 0,0 0 0 0 0,0 0 0 0 0,0-1 0 0 0,0 1 1 0 0,0 0-1 0 0,0 0 0 0 0,0 0 0 0 0,-1 0 0 0 0,1 0 0 0 0,0 0 0 0 0,0 0 0 0 0,15-1 32 0 0,-12 1-37 0 0,0 1 1 0 0,0-1-1 0 0,0 1 1 0 0,0-1 0 0 0,-1 1-1 0 0,1 0 1 0 0,0 0-1 0 0,-1 0 1 0 0,1 0-1 0 0,-1 1 1 0 0,1-1-1 0 0,-1 1 1 0 0,3 1-1 0 0,-2 0-20 0 0,2 6-266 0 0,-4-4 142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7:39.114"/>
    </inkml:context>
    <inkml:brush xml:id="br0">
      <inkml:brushProperty name="width" value="0.1" units="cm"/>
      <inkml:brushProperty name="height" value="0.1" units="cm"/>
      <inkml:brushProperty name="color" value="#66CC00"/>
    </inkml:brush>
  </inkml:definitions>
  <inkml:trace contextRef="#ctx0" brushRef="#br0">1 264 919 0 0,'4'1'254'0'0,"0"0"-1"0"0,0 0 0 0 0,0 0 0 0 0,0-1 0 0 0,0 1 1 0 0,0-1-1 0 0,0 0 0 0 0,0 0 0 0 0,0-1 0 0 0,0 1 1 0 0,6-3-1 0 0,-1 2 52 0 0,31-5 729 0 0,127-22 1259 0 0,128-38 347 0 0,-160 38-2053 0 0,1 7 0 0 0,180-7 0 0 0,-193 25-427 0 0,-65 4-106 0 0,-1-4-1 0 0,82-13 0 0 0,75-27 571 0 0,-165 37-363 0 0,74 0-1 0 0,19-2-29 0 0,-126 7-197 0 0,0 1-1 0 0,1 0 1 0 0,28 6 0 0 0,-28-4-8 0 0,0 0 0 0 0,1-1 1 0 0,23-1-1 0 0,384-12 20 0 0,-196 12-28 0 0,82-1-18 0 0,-163 2 0 0 0,638 12 0 0 0,-523-9 0 0 0,60 3 0 0 0,-149 15 0 0 0,-8 0 0 0 0,-51-9 0 0 0,24 2 0 0 0,25 1 0 0 0,7 0 0 0 0,-54-10 0 0 0,152 3 0 0 0,174 8 0 0 0,-154-16 0 0 0,-128-5 0 0 0,206 20 0 0 0,-181-9 0 0 0,18 1 0 0 0,200 40 0 0 0,-366-45 0 0 0,68-4 0 0 0,-34-1 0 0 0,-63 2 2 0 0,29 0 88 0 0,48-6 0 0 0,-83 6-84 0 0,0 0 1 0 0,0 0 0 0 0,0 1-1 0 0,0-1 1 0 0,-1 0 0 0 0,1 1-1 0 0,0 0 1 0 0,-1 0 0 0 0,1 0-1 0 0,0 0 1 0 0,-1 0 0 0 0,1 1 0 0 0,-1-1-1 0 0,0 1 1 0 0,1-1 0 0 0,-1 1-1 0 0,0 0 1 0 0,0 0 0 0 0,0 0-1 0 0,0 0 1 0 0,0 0 0 0 0,-1 0-1 0 0,3 4 1 0 0,4 7-74 0 0,0 0 0 0 0,12 29 0 0 0,-15-31-28 0 0,32 67-1563 0 0,-24-52 222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7:40.045"/>
    </inkml:context>
    <inkml:brush xml:id="br0">
      <inkml:brushProperty name="width" value="0.1" units="cm"/>
      <inkml:brushProperty name="height" value="0.1" units="cm"/>
      <inkml:brushProperty name="color" value="#66CC00"/>
    </inkml:brush>
  </inkml:definitions>
  <inkml:trace contextRef="#ctx0" brushRef="#br0">1 0 3223 0 0,'35'6'336'0'0,"28"7"11"0"0,24 5 424 0 0,117 9-1 0 0,185 3 910 0 0,-315-25-1506 0 0,0-2-1 0 0,76-7 0 0 0,399-5 390 0 0,-217-1-409 0 0,-3 0 4 0 0,99-4 35 0 0,-373 11-161 0 0,195-1 244 0 0,44-4-12 0 0,276-3 264 0 0,-410 11-465 0 0,85 5 18 0 0,-232-4-131 0 0,0 0-1 0 0,-1 1 1 0 0,1 1-1 0 0,-1 0 1 0 0,1 1-1 0 0,-1 0 0 0 0,0 1 1 0 0,-1 0-1 0 0,1 1 1 0 0,-1 0-1 0 0,15 12 1 0 0,-3 2-3304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38:01.990"/>
    </inkml:context>
    <inkml:brush xml:id="br0">
      <inkml:brushProperty name="width" value="0.1" units="cm"/>
      <inkml:brushProperty name="height" value="0.1" units="cm"/>
      <inkml:brushProperty name="color" value="#66CC00"/>
    </inkml:brush>
  </inkml:definitions>
  <inkml:trace contextRef="#ctx0" brushRef="#br0">961 1085 3967 0 0,'-2'-1'220'0'0,"1"0"-1"0"0,0 0 1 0 0,0 0 0 0 0,0 0-1 0 0,0 0 1 0 0,0-1-1 0 0,0 1 1 0 0,0 0-1 0 0,0-1 1 0 0,1 1-1 0 0,-1-1 1 0 0,1 1-1 0 0,-1 0 1 0 0,0-4-1 0 0,1 4-112 0 0,1 0-1 0 0,-1 0 1 0 0,0 0-1 0 0,1 0 1 0 0,-1 1-1 0 0,0-1 1 0 0,1 0-1 0 0,0 0 0 0 0,-1 0 1 0 0,1 0-1 0 0,-1 0 1 0 0,1 1-1 0 0,0-1 1 0 0,0 0-1 0 0,-1 0 1 0 0,1 1-1 0 0,0-1 1 0 0,0 1-1 0 0,0-1 1 0 0,0 1-1 0 0,0-1 0 0 0,0 1 1 0 0,1-1-1 0 0,6-1 209 0 0,-1-1 0 0 0,1 2-1 0 0,-1-1 1 0 0,1 1-1 0 0,0 0 1 0 0,0 1 0 0 0,0 0-1 0 0,0 0 1 0 0,9 1 0 0 0,13 1 210 0 0,2 2-38 0 0,6-1-62 0 0,75-1 945 0 0,-80-4-919 0 0,-1 3 0 0 0,46 5 0 0 0,110 4 74 0 0,-94-7-375 0 0,176 1 351 0 0,-171 9-316 0 0,317 25 121 0 0,-248-32-140 0 0,-55-5-38 0 0,67-3 152 0 0,293-20 175 0 0,-323 17-286 0 0,476-23 51 0 0,-512 23-155 0 0,150-1 122 0 0,41 23-121 0 0,-200-15-42 0 0,-31-2 1 0 0,105 14 0 0 0,-131-9 15 0 0,0-3 1 0 0,71-5-1 0 0,-84 2-33 0 0,197 0 92 0 0,94-6 58 0 0,-67 1 218 0 0,-86 4-254 0 0,-21-7-52 0 0,73-1-63 0 0,-137 5 60 0 0,-1-3-1 0 0,98-21 1 0 0,-159 24-45 0 0,66-14 258 0 0,-80 15-242 0 0,-1 0 1 0 0,1 0 0 0 0,-1-1-1 0 0,0-1 1 0 0,17-11 0 0 0,214-184 700 0 0,-227 187-726 0 0,33-30 48 0 0,-8 6 4 0 0,73-51 0 0 0,-103 81-56 0 0,1 0 0 0 0,-1-1 0 0 0,0 0 0 0 0,-1 0 0 0 0,0-1 0 0 0,0 0 0 0 0,-1-1 0 0 0,-1 1 0 0 0,1-2 0 0 0,-2 1 0 0 0,0-1 0 0 0,0 0 0 0 0,-1 0 0 0 0,-1-1 0 0 0,6-21 0 0 0,18-91-8 0 0,-27 120 0 0 0,-1 0 0 0 0,0 0 0 0 0,0 0 0 0 0,-1-1 0 0 0,1 1 0 0 0,-1 0 0 0 0,0 0 0 0 0,-1 1 0 0 0,1-1 0 0 0,-1 0 0 0 0,0 0 0 0 0,0 1 0 0 0,0-1 0 0 0,-1 1 0 0 0,0-1 0 0 0,1 1 0 0 0,-6-5 0 0 0,0-1 0 0 0,-1 1 0 0 0,1 0 0 0 0,-1 1 0 0 0,-1 0 0 0 0,0 0 0 0 0,-11-6 0 0 0,12 10 0 0 0,-1 0 0 0 0,1 1 0 0 0,-1 0 0 0 0,0 1 0 0 0,0 0 0 0 0,0 1 0 0 0,-17-1 0 0 0,7 1 0 0 0,-384-11 64 0 0,199 14-64 0 0,-94 4 0 0 0,-150-6-1 0 0,60-2 13 0 0,-138 0 43 0 0,199-3-57 0 0,-171-4 2 0 0,433 7 0 0 0,-226-16 0 0 0,-299-6 0 0 0,201 17 0 0 0,-3 13 0 0 0,107 5 0 0 0,103-7 0 0 0,-244 0 0 0 0,-104 14 0 0 0,500-16 0 0 0,-68 0 0 0 0,-115-11 0 0 0,39-1 0 0 0,121 8 0 0 0,-100 3 0 0 0,-75 6 0 0 0,-48 6 0 0 0,228-9 0 0 0,31-3 0 0 0,1 0 0 0 0,0 2 0 0 0,0 0 0 0 0,0 0 0 0 0,0 2 0 0 0,-16 6 0 0 0,31-10-4 0 0,0 0 0 0 0,0 0 0 0 0,0 0 0 0 0,1 0 0 0 0,-1 1 1 0 0,0-1-1 0 0,1 0 0 0 0,-1 1 0 0 0,1 0 0 0 0,-1-1 0 0 0,1 1 0 0 0,0 0 0 0 0,-1-1 0 0 0,1 1 0 0 0,0 0 0 0 0,0 0 0 0 0,0 0 0 0 0,1 0 0 0 0,-1 0 1 0 0,0 0-1 0 0,1 0 0 0 0,0 1 0 0 0,-1 3 0 0 0,1 4-6 0 0,0 0 0 0 0,1 0 0 0 0,0 0 0 0 0,3 12 1 0 0,1 21-40 0 0,-7-15 49 0 0,-1 0 0 0 0,-1 0 0 0 0,-2-1 0 0 0,-14 45 0 0 0,-1 4-11 0 0,11-38-25 0 0,0 2 31 0 0,1 1 1 0 0,1 1 0 0 0,-1 44 0 0 0,8-26 4 0 0,2 0 0 0 0,3 0 0 0 0,20 105 0 0 0,-23-159 1 0 0,0 0-1 0 0,1 0 1 0 0,0 0-1 0 0,0 0 0 0 0,1 0 1 0 0,-1-1-1 0 0,1 1 1 0 0,0-1-1 0 0,1 0 1 0 0,-1 0-1 0 0,1 0 1 0 0,0 0-1 0 0,1-1 1 0 0,-1 0-1 0 0,1 0 1 0 0,-1 0-1 0 0,1 0 0 0 0,0 0 1 0 0,1-1-1 0 0,-1 0 1 0 0,1 0-1 0 0,8 3 1 0 0,17 3 18 0 0,-1-1 0 0 0,2-1 1 0 0,-1-1-1 0 0,1-2 0 0 0,36 1 1 0 0,-21-2-20 0 0,59 12 1 0 0,-102-15 0 0 0,0 1 0 0 0,0 0 0 0 0,0 0 0 0 0,0 1-1 0 0,0-1 1 0 0,-1 1 0 0 0,1 0 0 0 0,-1 0 0 0 0,1 0 0 0 0,-1 0 0 0 0,4 4-1 0 0,-5-4-8 0 0,-1-1-1 0 0,0 1 0 0 0,0 0 0 0 0,0-1 0 0 0,0 1 0 0 0,0 0 0 0 0,0 0 0 0 0,-1 0 1 0 0,1 0-1 0 0,0 0 0 0 0,-1 0 0 0 0,0-1 0 0 0,1 1 0 0 0,-1 0 0 0 0,0 0 0 0 0,0 0 1 0 0,0 0-1 0 0,0 0 0 0 0,-1 0 0 0 0,1 0 0 0 0,0 0 0 0 0,-1 0 0 0 0,-1 4 0 0 0,-3 8-841 0 0,0-1-1 0 0,-11 19 0 0 0,-6 6-4995 0 0,3-7-521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38.183"/>
    </inkml:context>
    <inkml:brush xml:id="br0">
      <inkml:brushProperty name="width" value="0.1" units="cm"/>
      <inkml:brushProperty name="height" value="0.1" units="cm"/>
      <inkml:brushProperty name="color" value="#F4F91B"/>
    </inkml:brush>
  </inkml:definitions>
  <inkml:trace contextRef="#ctx0" brushRef="#br0">1 47 1839 0 0,'0'-1'67'0'0,"-1"1"0"0"0,1 0-1 0 0,0-1 1 0 0,0 1 0 0 0,0-1-1 0 0,0 1 1 0 0,1-1 0 0 0,-1 1 0 0 0,0 0-1 0 0,0-1 1 0 0,0 1 0 0 0,0-1-1 0 0,0 1 1 0 0,0 0 0 0 0,1-1-1 0 0,-1 1 1 0 0,0 0 0 0 0,0-1-1 0 0,1 1 1 0 0,-1 0 0 0 0,0-1-1 0 0,0 1 1 0 0,1 0 0 0 0,-1 0-1 0 0,0-1 1 0 0,1 1 0 0 0,-1 0-1 0 0,0 0 1 0 0,1-1 0 0 0,-1 1-1 0 0,1 0 1 0 0,14 2 1032 0 0,16 16-218 0 0,-29-17-668 0 0,8 6-29 0 0,0-1 0 0 0,0 0 1 0 0,1 0-1 0 0,0-1 0 0 0,0-1 0 0 0,0 0 0 0 0,0-1 0 0 0,20 4 0 0 0,-5-5 253 0 0,1-1-1 0 0,52-5 1 0 0,-34 1-123 0 0,3 0-162 0 0,-20 1-78 0 0,0 0 0 0 0,1 2 0 0 0,30 4 0 0 0,161 8 803 0 0,-107-10-218 0 0,-86 0-638 0 0,30 1 68 0 0,0-2 0 0 0,79-9 0 0 0,-90-2 47 0 0,61-19 1 0 0,-65 16-74 0 0,0 0 24 0 0,0 2-1 0 0,0 2 1 0 0,1 2-1 0 0,76-3 0 0 0,105 12 410 0 0,-195-7-246 0 0,-1 0-327 0 0,-10 12-3400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9:57.647"/>
    </inkml:context>
    <inkml:brush xml:id="br0">
      <inkml:brushProperty name="width" value="0.1" units="cm"/>
      <inkml:brushProperty name="height" value="0.1" units="cm"/>
      <inkml:brushProperty name="color" value="#F4F91B"/>
    </inkml:brush>
  </inkml:definitions>
  <inkml:trace contextRef="#ctx0" brushRef="#br0">1 1 1839 0 0,'10'0'446'0'0,"-1"2"0"0"0,1-1 0 0 0,0 2-1 0 0,0-1 1 0 0,-1 1 0 0 0,17 7-1 0 0,-13-4-287 0 0,1-1 0 0 0,21 4 0 0 0,-17-6 67 0 0,1-1 0 0 0,0-1 0 0 0,0-1 0 0 0,23-2 0 0 0,76-17 1102 0 0,-71 11-778 0 0,49-3 0 0 0,35 8 345 0 0,218 22-1 0 0,-105-6-375 0 0,-5 0 159 0 0,70 7-357 0 0,-181-23-104 0 0,55 0 80 0 0,77 4 45 0 0,132-8-103 0 0,-96-1-95 0 0,-50 21-82 0 0,-51-1-4 0 0,99 15 24 0 0,48 0-77 0 0,-115-16 71 0 0,-44 0-33 0 0,182 8 22 0 0,46-11 0 0 0,-184-20-25 0 0,-54 0-14 0 0,-1-2 1223 0 0,-60 2-756 0 0,83 2-1266 0 0,28-3 40 0 0,172 10 734 0 0,-361 4 0 0 0,141-1 0 0 0,-88-2 0 0 0,0 4 0 0 0,136 21 0 0 0,-174-14 0 0 0,44 10 0 0 0,132 9 0 0 0,171-26 64 0 0,-112-13-8 0 0,50-2 16 0 0,-23-2-72 0 0,-255 17 0 0 0,-1 2 0 0 0,0 2 0 0 0,73 18 0 0 0,40 5 0 0 0,-132-25 0 0 0,64 9 0 0 0,162-1 0 0 0,127 5 0 0 0,-13 0 0 0 0,-232-30 31 0 0,-60 4 18 0 0,125-5 261 0 0,-203 14-414 0 0,39-2 396 0 0,46 5 1 0 0,-77-1-862 0 0,0 0 0 0 0,0 0-1 0 0,0 2 1 0 0,0-1-1 0 0,-1 2 1 0 0,1 0 0 0 0,18 10-1 0 0,-1 4-4066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1:25.445"/>
    </inkml:context>
    <inkml:brush xml:id="br0">
      <inkml:brushProperty name="width" value="0.1" units="cm"/>
      <inkml:brushProperty name="height" value="0.1" units="cm"/>
      <inkml:brushProperty name="color" value="#66CC00"/>
    </inkml:brush>
  </inkml:definitions>
  <inkml:trace contextRef="#ctx0" brushRef="#br0">0 45 2303 0 0,'8'-3'150'0'0,"-1"0"0"0"0,1 0-1 0 0,0 1 1 0 0,0 0-1 0 0,0 0 1 0 0,0 1-1 0 0,0 0 1 0 0,0 0-1 0 0,0 1 1 0 0,0 0-1 0 0,9 2 1 0 0,9 2 672 0 0,0 1 0 0 0,26 8 0 0 0,-13-2-515 0 0,6-1 119 0 0,1-1 0 0 0,63 3 0 0 0,-15-2-26 0 0,-52-4-207 0 0,44 0 0 0 0,40-4 535 0 0,129-5 1326 0 0,-183-4-3348 0 0,60-5 1268 0 0,198 3 354 0 0,-286 7-195 0 0,426-8 718 0 0,-158-7-709 0 0,-234 9-82 0 0,223-4 48 0 0,-46 4-24 0 0,-230 6-80 0 0,119-8 223 0 0,164 9 1 0 0,15 10-111 0 0,-210-8-103 0 0,124 19-1 0 0,33 1 24 0 0,-193-20-37 0 0,-13 0 0 0 0,68 8 0 0 0,-89-3 0 0 0,272 28 0 0 0,-9-22 64 0 0,-216-9 30 0 0,137 1 196 0 0,270-61-162 0 0,-404 45 3 0 0,1 5-1 0 0,106 5 0 0 0,-132 2-105 0 0,142-18-25 0 0,-62 2 0 0 0,97 14 0 0 0,-149 4 0 0 0,127-13 0 0 0,-156 4 30 0 0,0 2-1 0 0,1 4 0 0 0,89 8 1 0 0,-117-2-19 0 0,17 2 10 0 0,0-3 0 0 0,58-3 0 0 0,-28-3-21 0 0,0 5 0 0 0,0 2 0 0 0,140 29 0 0 0,-96-20 0 0 0,-91-12 0 0 0,74 14 0 0 0,-109-15-29 0 0,-1 0-1 0 0,1 0 0 0 0,-1 1 1 0 0,0 0-1 0 0,1-1 0 0 0,-1 1 1 0 0,0 1-1 0 0,0-1 0 0 0,-1 1 1 0 0,1-1-1 0 0,0 1 0 0 0,-1 0 1 0 0,1 1-1 0 0,-1-1 0 0 0,3 5 1 0 0,4 9-249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1:36.144"/>
    </inkml:context>
    <inkml:brush xml:id="br0">
      <inkml:brushProperty name="width" value="0.1" units="cm"/>
      <inkml:brushProperty name="height" value="0.1" units="cm"/>
      <inkml:brushProperty name="color" value="#66CC00"/>
    </inkml:brush>
  </inkml:definitions>
  <inkml:trace contextRef="#ctx0" brushRef="#br0">55 0 919 0 0,'-17'30'1744'0'0,"6"-8"-1623"0"0,-11 32 0 0 0,17-44 904 0 0,6-10-1004 0 0,-1 0-1 0 0,1 0 1 0 0,-1 1 0 0 0,1-1 0 0 0,-1 0 0 0 0,0 0 0 0 0,1 0-1 0 0,-1 1 1 0 0,1-1 0 0 0,-1 0 0 0 0,0 1 0 0 0,1-1 0 0 0,-1 0-1 0 0,1 1 1 0 0,-1-1 0 0 0,0 0 0 0 0,0 1 0 0 0,1-1 0 0 0,-1 1-1 0 0,0-1 1 0 0,0 1 0 0 0,1-1 0 0 0,-1 0 0 0 0,0 1 0 0 0,0 0-1 0 0,4 2 77 0 0,0-1 1 0 0,0 0-1 0 0,0 0 0 0 0,0 0 0 0 0,0 0 0 0 0,0-1 0 0 0,1 0 0 0 0,-1 1 0 0 0,9 0 0 0 0,5 2 230 0 0,-3 0-208 0 0,1-1-1 0 0,-1-1 1 0 0,1 0 0 0 0,21-1 0 0 0,14 2 157 0 0,-36-1-213 0 0,217 18 618 0 0,-169-17-454 0 0,106-10 0 0 0,-33-15-6 0 0,-80 8-101 0 0,-42 9-91 0 0,0 2-1 0 0,20-4 0 0 0,22 4 1 0 0,-41 3-11 0 0,0 0 1 0 0,1-2-1 0 0,-1 0 0 0 0,0 0 1 0 0,27-9-1 0 0,-32 9 43 0 0,-9 9 9 0 0,-1-3-12 0 0,0-5-58 0 0,-9-11 143 0 0,-1 0 43 0 0,6 15-252 0 0,2 11-199 0 0,1-4-1794 0 0,0 3-736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1:41.540"/>
    </inkml:context>
    <inkml:brush xml:id="br0">
      <inkml:brushProperty name="width" value="0.1" units="cm"/>
      <inkml:brushProperty name="height" value="0.1" units="cm"/>
      <inkml:brushProperty name="color" value="#66CC00"/>
    </inkml:brush>
  </inkml:definitions>
  <inkml:trace contextRef="#ctx0" brushRef="#br0">0 128 3079 0 0,'3'0'34'0'0,"-1"0"-1"0"0,1 0 1 0 0,-1 0-1 0 0,1-1 1 0 0,-1 1-1 0 0,1-1 1 0 0,-1 0-1 0 0,1 0 1 0 0,-1 0-1 0 0,0 0 0 0 0,1 0 1 0 0,-1 0-1 0 0,3-2 1 0 0,23-9 1011 0 0,-3 8-966 0 0,5-1 51 0 0,1 1 0 0 0,-1 2-1 0 0,37 2 1 0 0,82 1 776 0 0,-78-2-588 0 0,267-14 614 0 0,-177 4-672 0 0,37-5-133 0 0,95-2-91 0 0,-162 22 115 0 0,60-1 266 0 0,-40-22-271 0 0,-20 2-103 0 0,-87 16-19 0 0,0 2-1 0 0,0 2 0 0 0,73 14 0 0 0,51 5 23 0 0,-40-8 105 0 0,-57-5-57 0 0,-63-9-37 0 0,-1 0-1 0 0,1 0 0 0 0,-1-1 0 0 0,10-2 1 0 0,-11 2 29 0 0,-1 0 1 0 0,1 0-1 0 0,0 0 1 0 0,-1 1-1 0 0,1 0 1 0 0,0 0-1 0 0,6 1 1 0 0,1 10-223 0 0,-8-5-334 0 0,1-1-82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1:43.161"/>
    </inkml:context>
    <inkml:brush xml:id="br0">
      <inkml:brushProperty name="width" value="0.1" units="cm"/>
      <inkml:brushProperty name="height" value="0.1" units="cm"/>
      <inkml:brushProperty name="color" value="#66CC00"/>
    </inkml:brush>
  </inkml:definitions>
  <inkml:trace contextRef="#ctx0" brushRef="#br0">11 33 1375 0 0,'-2'-1'154'0'0,"1"0"0"0"0,0 0 0 0 0,0 0 0 0 0,1 0 0 0 0,-1 0 0 0 0,0-1 0 0 0,0 1 0 0 0,0 0 0 0 0,1-1 0 0 0,-1 1 0 0 0,0-2 0 0 0,1 2-71 0 0,0 0 0 0 0,0 1 0 0 0,0-1 0 0 0,0 0 0 0 0,0 1 0 0 0,1-1 0 0 0,-1 0 0 0 0,0 1 0 0 0,0-1 0 0 0,0 1 0 0 0,1-1 0 0 0,-1 0 0 0 0,0 1 0 0 0,1-1 0 0 0,-1 1 0 0 0,0-1 0 0 0,1 1 0 0 0,-1-1 0 0 0,1 1-1 0 0,-1-1 1 0 0,1 1 0 0 0,-1 0 0 0 0,1-1 0 0 0,-1 1 0 0 0,1 0 0 0 0,-1-1 0 0 0,1 1 0 0 0,0 0 0 0 0,-1-1 0 0 0,1 1 0 0 0,1 0 0 0 0,2 0-14 0 0,1-1 1 0 0,0 1-1 0 0,0 1 0 0 0,0-1 0 0 0,-1 1 1 0 0,1-1-1 0 0,0 2 0 0 0,-1-1 0 0 0,6 2 1 0 0,0 0-20 0 0,27 3 120 0 0,-1-1 1 0 0,1-2 0 0 0,0-2 0 0 0,44-3-1 0 0,-4 0-21 0 0,-39 2-137 0 0,175-3 176 0 0,-157 3 40 0 0,92 12-1 0 0,-98-6-167 0 0,-5-2-50 0 0,32 5 12 0 0,104-2-1 0 0,-96-7 69 0 0,22-1 55 0 0,-69 0-109 0 0,51 5 0 0 0,24 0 20 0 0,12-3 125 0 0,-117-3-101 0 0,-24 2 1063 0 0,15 0-1130 0 0,-1 0 0 0 0,1 0 0 0 0,-1 0 0 0 0,0 0 1 0 0,1 1-1 0 0,-1-1 0 0 0,1 0 0 0 0,-1 1 0 0 0,1-1 0 0 0,-1 1 0 0 0,1-1 0 0 0,-1 1 1 0 0,1 0-1 0 0,-1 0 0 0 0,1-1 0 0 0,-2 3 0 0 0,2-2-216 0 0,0 0-1 0 0,0 0 1 0 0,1 1 0 0 0,-1-1-1 0 0,0 0 1 0 0,1 1 0 0 0,0-1-1 0 0,-1 0 1 0 0,1 1 0 0 0,0-1-1 0 0,-1 0 1 0 0,1 1 0 0 0,0-1-1 0 0,0 0 1 0 0,0 1-1 0 0,0-1 1 0 0,1 1 0 0 0,-1-1-1 0 0,1 2 1 0 0,0 8-2080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1:43.957"/>
    </inkml:context>
    <inkml:brush xml:id="br0">
      <inkml:brushProperty name="width" value="0.1" units="cm"/>
      <inkml:brushProperty name="height" value="0.1" units="cm"/>
      <inkml:brushProperty name="color" value="#66CC00"/>
    </inkml:brush>
  </inkml:definitions>
  <inkml:trace contextRef="#ctx0" brushRef="#br0">6 63 1375 0 0,'-5'-21'2851'0'0,"5"20"-2811"0"0,-1 0 0 0 0,1 0 0 0 0,0 0 0 0 0,0-1 1 0 0,0 1-1 0 0,1 0 0 0 0,-1 0 0 0 0,0 0 0 0 0,0-1 0 0 0,1 1 0 0 0,-1 0 0 0 0,1 0 0 0 0,-1 0 0 0 0,1 0 0 0 0,-1 0 1 0 0,1 0-1 0 0,-1 0 0 0 0,1 0 0 0 0,0 0 0 0 0,0 0 0 0 0,0 0 0 0 0,-1 0 0 0 0,1 0 0 0 0,0 1 0 0 0,0-1 0 0 0,0 0 1 0 0,0 1-1 0 0,0-1 0 0 0,1 1 0 0 0,-1-1 0 0 0,0 1 0 0 0,0-1 0 0 0,0 1 0 0 0,0 0 0 0 0,0-1 0 0 0,1 1 0 0 0,-1 0 0 0 0,0 0 1 0 0,2 0-1 0 0,7-1-54 0 0,1 1 0 0 0,-1 0 1 0 0,18 2-1 0 0,-18-1 94 0 0,208-4 292 0 0,-75-2-130 0 0,37 17-103 0 0,0 0-20 0 0,147-29 186 0 0,-264 12-263 0 0,46 0 49 0 0,1 5-1 0 0,190 23 1 0 0,-282-19-1898 0 0,-1-2-589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1:44.922"/>
    </inkml:context>
    <inkml:brush xml:id="br0">
      <inkml:brushProperty name="width" value="0.1" units="cm"/>
      <inkml:brushProperty name="height" value="0.1" units="cm"/>
      <inkml:brushProperty name="color" value="#66CC00"/>
    </inkml:brush>
  </inkml:definitions>
  <inkml:trace contextRef="#ctx0" brushRef="#br0">1 21 1495 0 0,'0'-1'16'0'0,"0"1"-1"0"0,0 0 1 0 0,0 0-1 0 0,0-1 1 0 0,0 1-1 0 0,0 0 1 0 0,0 0-1 0 0,1-1 1 0 0,-1 1-1 0 0,0 0 1 0 0,0 0-1 0 0,0 0 1 0 0,1-1-1 0 0,-1 1 1 0 0,0 0-1 0 0,0 0 1 0 0,0 0-1 0 0,1 0 1 0 0,-1-1-1 0 0,0 1 1 0 0,0 0-1 0 0,1 0 1 0 0,-1 0-1 0 0,0 0 1 0 0,0 0-1 0 0,1 0 1 0 0,-1 0-1 0 0,0 0 1 0 0,0 0-1 0 0,1 0 1 0 0,-1 0-1 0 0,0 0 1 0 0,1 0-1 0 0,16 1 134 0 0,15 9-543 0 0,-27-9 350 0 0,1 0 1 0 0,-1 0 0 0 0,1-1-1 0 0,-1 1 1 0 0,1-1-1 0 0,0 0 1 0 0,-1-1 0 0 0,1 1-1 0 0,-1-1 1 0 0,0 0 0 0 0,7-3-1 0 0,19-1-77 0 0,229-10 759 0 0,-226 12-692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1:47.408"/>
    </inkml:context>
    <inkml:brush xml:id="br0">
      <inkml:brushProperty name="width" value="0.1" units="cm"/>
      <inkml:brushProperty name="height" value="0.1" units="cm"/>
      <inkml:brushProperty name="color" value="#66CC00"/>
    </inkml:brush>
  </inkml:definitions>
  <inkml:trace contextRef="#ctx0" brushRef="#br0">1 251 455 0 0,'223'-2'296'0'0,"268"6"696"0"0,-86-20-551 0 0,-282 6-348 0 0,-34 9 62 0 0,0 4 0 0 0,106 16 1 0 0,-131-12-81 0 0,27-1 99 0 0,96-6 0 0 0,-94-2-21 0 0,93 10-1 0 0,-29 6-80 0 0,162-7 0 0 0,-102-9 113 0 0,280-18 406 0 0,-430 15-591 0 0,0 4 0 0 0,0 2 0 0 0,0 3 0 0 0,93 18 0 0 0,-104-13 0 0 0,1-4 0 0 0,105-1 0 0 0,-83-4 18 0 0,0 3-1 0 0,110 20 0 0 0,-52-5-5 0 0,-54-13-12 0 0,-1-3 0 0 0,87-10 0 0 0,-82 2 0 0 0,166 8 0 0 0,46-4 0 0 0,125-13 83 0 0,-335 12-2 0 0,0-3-1 0 0,136-28 0 0 0,-138 21 205 0 0,0 4 0 0 0,110 3 0 0 0,-122 4-136 0 0,155-11-3 0 0,-69 2-84 0 0,83 18 268 0 0,-59 1-84 0 0,-14-11-121 0 0,73 1 38 0 0,-90 13-163 0 0,29 0 0 0 0,165-14 64 0 0,-224 8-29 0 0,-65-1-10 0 0,-39-3-18 0 0,148 1-2 0 0,-59-11 16 0 0,72-4 22 0 0,-126 13-27 0 0,0 2 0 0 0,0 2 0 0 0,56 12 0 0 0,-56-8-6 0 0,0-2-1 0 0,61-1 1 0 0,112-14 27 0 0,-220 8-39 0 0,247-1 111 0 0,-156 5 3 0 0,167-18 1 0 0,-187 3-99 0 0,336-40 174 0 0,90 11 177 0 0,-377 32-327 0 0,361-33 143 0 0,-192 36-37 0 0,-20 1-16 0 0,32-19-64 0 0,-6 16 35 0 0,-168 5-70 0 0,125-13-18 0 0,365-15 317 0 0,-535 28-255 0 0,615-11 566 0 0,-441 23-450 0 0,-1-1-122 0 0,-171-8-33 0 0,484 18-15 0 0,-280-9-19 0 0,-266-9 0 0 0,406-9 157 0 0,-381 7-87 0 0,-3 0-34 0 0,8-1 12 0 0,0 3 1 0 0,93 10-1 0 0,-91-1-48 0 0,49 8 0 0 0,-94-9-263 0 0,-16-7 63 0 0,0-1 0 0 0,-1 1 0 0 0,1 0-1 0 0,-1-1 1 0 0,1 1 0 0 0,-1 0 0 0 0,1 0-1 0 0,-1 0 1 0 0,0-1 0 0 0,1 1-1 0 0,-1 0 1 0 0,0 0 0 0 0,0 0 0 0 0,1 0-1 0 0,-1 0 1 0 0,0 0 0 0 0,0-1 0 0 0,0 3-1 0 0,-1 9-2123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1:55.458"/>
    </inkml:context>
    <inkml:brush xml:id="br0">
      <inkml:brushProperty name="width" value="0.1" units="cm"/>
      <inkml:brushProperty name="height" value="0.1" units="cm"/>
      <inkml:brushProperty name="color" value="#66CC00"/>
    </inkml:brush>
  </inkml:definitions>
  <inkml:trace contextRef="#ctx0" brushRef="#br0">0 169 455 0 0,'0'-1'37'0'0,"0"0"-1"0"0,1 1 0 0 0,-1-1 0 0 0,0 0 1 0 0,0 1-1 0 0,1-1 0 0 0,-1 1 0 0 0,1-1 1 0 0,-1 1-1 0 0,0-1 0 0 0,1 1 0 0 0,-1-1 1 0 0,1 1-1 0 0,-1-1 0 0 0,1 1 0 0 0,-1-1 1 0 0,1 1-1 0 0,-1 0 0 0 0,1-1 0 0 0,0 1 1 0 0,-1 0-1 0 0,1 0 0 0 0,-1-1 0 0 0,1 1 1 0 0,1 0-1 0 0,17-4 936 0 0,-16 3-1213 0 0,71-9 1712 0 0,85-1-1 0 0,-88 8-949 0 0,-23-2-64 0 0,93-23 0 0 0,-78 14-395 0 0,-46 12-53 0 0,1 1-1 0 0,0 0 0 0 0,0 1 0 0 0,0 1 0 0 0,19 4 0 0 0,20 0 7 0 0,75 3 57 0 0,-58-1-32 0 0,0-3-1 0 0,142-10 0 0 0,-173 4 18 0 0,74 6 1 0 0,-47 0-13 0 0,83 8 122 0 0,-98-5-132 0 0,0-3-1 0 0,77-4 0 0 0,45-23 196 0 0,-34 3 24 0 0,-119 18-143 0 0,0 2 1 0 0,0 1-1 0 0,38 7 0 0 0,23 1 36 0 0,0-10-20 0 0,136-20-1 0 0,-125 10-91 0 0,-30 3-19 0 0,0 3 0 0 0,0 3 0 0 0,72 8 0 0 0,22 5 16 0 0,-139-11-26 0 0,1-2-1 0 0,0 0 0 0 0,0-1 1 0 0,-1-1-1 0 0,28-9 0 0 0,75-29 614 0 0,-112 37-567 0 0,-8 5 22 0 0,-4 1 235 0 0,-1 0-301 0 0,0 1 1 0 0,-1-1-1 0 0,1 0 0 0 0,0 0 1 0 0,0 1-1 0 0,0-1 1 0 0,0 0-1 0 0,0 1 0 0 0,0-1 1 0 0,0 1-1 0 0,1-1 1 0 0,-2 4-1 0 0,2-4-3 0 0,0 0-1 0 0,1 0 1 0 0,-1 0 0 0 0,1 1-1 0 0,-1-1 1 0 0,1 0 0 0 0,-1 0-1 0 0,1 0 1 0 0,0 0 0 0 0,-1 0-1 0 0,1 0 1 0 0,0 0 0 0 0,0-1-1 0 0,-1 1 1 0 0,1 0 0 0 0,0 0-1 0 0,0 0 1 0 0,0-1 0 0 0,2 2-1 0 0,26 23-260 0 0,-20-14 96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2:00.411"/>
    </inkml:context>
    <inkml:brush xml:id="br0">
      <inkml:brushProperty name="width" value="0.1" units="cm"/>
      <inkml:brushProperty name="height" value="0.1" units="cm"/>
      <inkml:brushProperty name="color" value="#66CC00"/>
    </inkml:brush>
  </inkml:definitions>
  <inkml:trace contextRef="#ctx0" brushRef="#br0">1 5 1351 0 0,'2'0'0'0'0,"0"-2"0"0"0,-1 2 136 0 0,1 0-136 0 0,0 0 0 0 0,3-2 0 0 0,-1 2 0 0 0,2 2 72 0 0,3-4-72 0 0,0 2 80 0 0,2 0-80 0 0,0 0 0 0 0,0 0 0 0 0,-4 2 0 0 0,2-2 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2:26.451"/>
    </inkml:context>
    <inkml:brush xml:id="br0">
      <inkml:brushProperty name="width" value="0.1" units="cm"/>
      <inkml:brushProperty name="height" value="0.1" units="cm"/>
      <inkml:brushProperty name="color" value="#66CC00"/>
    </inkml:brush>
  </inkml:definitions>
  <inkml:trace contextRef="#ctx0" brushRef="#br0">1 73 455 0 0,'28'6'702'0'0,"-12"-2"-485"0"0,0 0-1 0 0,0-1 0 0 0,1-1 1 0 0,-1 0-1 0 0,1-2 1 0 0,0 1-1 0 0,-1-2 0 0 0,31-5 1 0 0,66-18 1482 0 0,190-16 0 0 0,-239 35-1567 0 0,66-6 166 0 0,-58 4 295 0 0,135 6 0 0 0,168 8 143 0 0,-218 7-344 0 0,-27-2-288 0 0,-28-9-16 0 0,117 7 294 0 0,33 2-245 0 0,-235-12-136 0 0,91 3 52 0 0,69 2 76 0 0,-160-3-120 0 0,0 1 0 0 0,1 0 1 0 0,-1 1-1 0 0,0 1 0 0 0,-1 1 1 0 0,1 0-1 0 0,18 10 0 0 0,-22-12 85 0 0,-12-4-84 0 0,0 0 0 0 0,0 0 0 0 0,0 1 0 0 0,0-1 0 0 0,0 0 0 0 0,0 1 0 0 0,0-1 0 0 0,0 0 0 0 0,0 1 0 0 0,0-1 0 0 0,0 1 0 0 0,0-1 0 0 0,-1 1 0 0 0,1 0 0 0 0,1 1 0 0 0,-1-1-4 0 0,0 1 1 0 0,0 0-1 0 0,0-1 1 0 0,0 1 0 0 0,0 0-1 0 0,0 0 1 0 0,-1-1 0 0 0,1 1-1 0 0,-1 0 1 0 0,1 0-1 0 0,-1 0 1 0 0,0 0 0 0 0,0 0-1 0 0,0 0 1 0 0,0 3-1 0 0,1 3-66 0 0,0 5-23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9:59.119"/>
    </inkml:context>
    <inkml:brush xml:id="br0">
      <inkml:brushProperty name="width" value="0.1" units="cm"/>
      <inkml:brushProperty name="height" value="0.1" units="cm"/>
      <inkml:brushProperty name="color" value="#F4F91B"/>
    </inkml:brush>
  </inkml:definitions>
  <inkml:trace contextRef="#ctx0" brushRef="#br0">0 2 1839 0 0,'0'0'134'0'0,"10"-2"3545"0"0,14 4-2501 0 0,-21-2-1010 0 0,43 5 142 0 0,0 3 0 0 0,46 13-1 0 0,-54-11-261 0 0,1-1 0 0 0,0-2 0 0 0,63 3 0 0 0,161-2 1171 0 0,64 0-582 0 0,-74-1-363 0 0,50-3 172 0 0,-192-10-70 0 0,125 9 0 0 0,-191-2-303 0 0,-1-1 0 0 0,55-7-1 0 0,89-22 346 0 0,-102 14-216 0 0,112-5 0 0 0,27 19-114 0 0,28-2 16 0 0,247-3-39 0 0,-166 4-66 0 0,204 17 65 0 0,-279-19-64 0 0,-167-1 0 0 0,104 8 0 0 0,-158 0 0 0 0,67 6 0 0 0,121-5 0 0 0,244 3 0 0 0,-332 0 0 0 0,97-2-5 0 0,29 1 74 0 0,-177-3-69 0 0,90 7 0 0 0,-59 1 0 0 0,152 18 0 0 0,232 28 0 0 0,-498-57-8 0 0,110 15 57 0 0,-100-13-125 0 0,-1 2 0 0 0,0-1 0 0 0,0 2 0 0 0,0 0 0 0 0,-1 0 0 0 0,17 11 1 0 0,-8-3-211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2:28.260"/>
    </inkml:context>
    <inkml:brush xml:id="br0">
      <inkml:brushProperty name="width" value="0.1" units="cm"/>
      <inkml:brushProperty name="height" value="0.1" units="cm"/>
      <inkml:brushProperty name="color" value="#66CC00"/>
    </inkml:brush>
  </inkml:definitions>
  <inkml:trace contextRef="#ctx0" brushRef="#br0">1 31 455 0 0,'53'-14'4975'0'0,"-25"8"-4244"0"0,1 1 0 0 0,52 0 0 0 0,69 6 765 0 0,130 19-626 0 0,-138-6-597 0 0,66-5 202 0 0,10 1-53 0 0,155-1 186 0 0,-207-21-206 0 0,-58 2-20 0 0,-45 6-179 0 0,-65 4-183 0 0,1 0 0 0 0,-1 0 0 0 0,1 1 0 0 0,-1-1 0 0 0,1 0 0 0 0,-1 1 1 0 0,1-1-1 0 0,-1 1 0 0 0,1-1 0 0 0,0 1 0 0 0,-1-1 0 0 0,1 1 0 0 0,0 0 0 0 0,-1 0 0 0 0,1 0 0 0 0,0 0 0 0 0,0 0 0 0 0,-2 2 0 0 0,1-1-98 0 0,1 1-1 0 0,-1-1 0 0 0,0 1 0 0 0,1 0 0 0 0,0 0 1 0 0,0 0-1 0 0,0 0 0 0 0,0 0 0 0 0,0 0 0 0 0,0 5 1 0 0,-1 4-2910 0 0,2 2-998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2:31.967"/>
    </inkml:context>
    <inkml:brush xml:id="br0">
      <inkml:brushProperty name="width" value="0.1" units="cm"/>
      <inkml:brushProperty name="height" value="0.1" units="cm"/>
      <inkml:brushProperty name="color" value="#66CC00"/>
    </inkml:brush>
  </inkml:definitions>
  <inkml:trace contextRef="#ctx0" brushRef="#br0">18 0 1839 0 0,'-9'5'-748'0'0,"0"0"4030"0"0,22 1-622 0 0,17 3-2370 0 0,0-2 0 0 0,0-1 0 0 0,1-1 1 0 0,-1-2-1 0 0,55-1 0 0 0,157-23 796 0 0,-120 7-611 0 0,-56 11-281 0 0,1 3 0 0 0,79 11 0 0 0,-72-4-86 0 0,102-4 0 0 0,-7-5 117 0 0,-108 2-40 0 0,-50 0-134 0 0,-1 0-1 0 0,1 1 1 0 0,-1 0-1 0 0,12 3 1 0 0,-19-3-56 0 0,-1 0 0 0 0,1 0 0 0 0,0 0 1 0 0,-1 0-1 0 0,1 0 0 0 0,-1 0 1 0 0,1 1-1 0 0,-1 0 0 0 0,1-1 1 0 0,-1 1-1 0 0,0 0 0 0 0,0 0 1 0 0,0 0-1 0 0,0 0 0 0 0,0 0 1 0 0,-1 1-1 0 0,1-1 0 0 0,0 1 1 0 0,1 3-1 0 0,2 7-874 0 0,1 2-3009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2:42.532"/>
    </inkml:context>
    <inkml:brush xml:id="br0">
      <inkml:brushProperty name="width" value="0.1" units="cm"/>
      <inkml:brushProperty name="height" value="0.1" units="cm"/>
      <inkml:brushProperty name="color" value="#66CC00"/>
    </inkml:brush>
  </inkml:definitions>
  <inkml:trace contextRef="#ctx0" brushRef="#br0">12 2 1927 0 0,'0'0'33'0'0,"-1"-1"0"0"0,1 1 1 0 0,0 0-1 0 0,-1 0 0 0 0,1 0 0 0 0,0 0 0 0 0,-1 0 0 0 0,1 0 0 0 0,0 0 0 0 0,-1 0 0 0 0,1 0 0 0 0,0 0 0 0 0,-1 0 0 0 0,1 0 0 0 0,0 0 0 0 0,-1 0 0 0 0,1 0 0 0 0,0 0 0 0 0,-1 0 0 0 0,1 0 0 0 0,0 0 0 0 0,-1 0 0 0 0,1 0 0 0 0,0 1 0 0 0,-1-1 0 0 0,1 0 0 0 0,0 0 0 0 0,-1 0 0 0 0,1 1 0 0 0,0-1 0 0 0,0 0 0 0 0,-1 0 0 0 0,1 1 0 0 0,0-1 0 0 0,0 0 0 0 0,0 1 0 0 0,-1-1 0 0 0,1 1 0 0 0,1 5 561 0 0,11-3-470 0 0,-6-3-116 0 0,1 1-1 0 0,-1 0 1 0 0,0 1 0 0 0,9 2 0 0 0,9 3-1213 0 0,-10-4 13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2:44.955"/>
    </inkml:context>
    <inkml:brush xml:id="br0">
      <inkml:brushProperty name="width" value="0.1" units="cm"/>
      <inkml:brushProperty name="height" value="0.1" units="cm"/>
      <inkml:brushProperty name="color" value="#66CC00"/>
    </inkml:brush>
  </inkml:definitions>
  <inkml:trace contextRef="#ctx0" brushRef="#br0">0 4 455 0 0,'26'0'0'0'0,"-12"-2"0"0"0,1 1 0 0 0,-4 2 0 0 0,-2-1 96 0 0,-2 0-16 0 0,1 0-8 0 0,3 0 0 0 0,7 2-72 0 0,9 0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0.343"/>
    </inkml:context>
    <inkml:brush xml:id="br0">
      <inkml:brushProperty name="width" value="0.1" units="cm"/>
      <inkml:brushProperty name="height" value="0.1" units="cm"/>
      <inkml:brushProperty name="color" value="#66CC00"/>
    </inkml:brush>
  </inkml:definitions>
  <inkml:trace contextRef="#ctx0" brushRef="#br0">0 84 1639 0 0,'1'1'21'0'0,"-1"1"0"0"0,1-1-1 0 0,-1 0 1 0 0,1 1 0 0 0,0-1-1 0 0,-1 0 1 0 0,1 0 0 0 0,0 0-1 0 0,0 0 1 0 0,0 1 0 0 0,0-1-1 0 0,0 0 1 0 0,0-1-1 0 0,1 1 1 0 0,-1 0 0 0 0,0 0-1 0 0,0 0 1 0 0,1-1 0 0 0,-1 1-1 0 0,0-1 1 0 0,1 1 0 0 0,-1-1-1 0 0,1 1 1 0 0,-1-1 0 0 0,3 1-1 0 0,3 0 81 0 0,-1 0 0 0 0,0 0-1 0 0,1 0 1 0 0,12 0-1 0 0,40-7 730 0 0,-1-3 0 0 0,94-25 0 0 0,51-14 98 0 0,-165 39-754 0 0,-24 7-146 0 0,0 0 0 0 0,0 0 0 0 0,0 1 0 0 0,0 1 0 0 0,0 0 0 0 0,21 4 0 0 0,1 3 80 0 0,40 14-1 0 0,-36-10-86 0 0,41 10-6 0 0,0-4 0 0 0,1-4 0 0 0,0-3 0 0 0,102-1 0 0 0,-133-10 114 0 0,-1-2-1 0 0,80-15 0 0 0,-38-2 195 0 0,47-9 20 0 0,-114 26-309 0 0,0 1 1 0 0,0 1 0 0 0,50 5-1 0 0,-55-3-79 0 0,-9 0 72 0 0,0 0 0 0 0,-1 0 1 0 0,16 5-1 0 0,-22-5-53 0 0,0 1 0 0 0,-1-1 0 0 0,1 1 0 0 0,-1 0 0 0 0,0 0 1 0 0,0 0-1 0 0,0 0 0 0 0,0 0 0 0 0,0 1 0 0 0,0-1 0 0 0,0 1 0 0 0,-1 0 1 0 0,5 6-1 0 0,-1 0-1852 0 0,1 0-618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3.085"/>
    </inkml:context>
    <inkml:brush xml:id="br0">
      <inkml:brushProperty name="width" value="0.1" units="cm"/>
      <inkml:brushProperty name="height" value="0.1" units="cm"/>
      <inkml:brushProperty name="color" value="#66CC00"/>
    </inkml:brush>
  </inkml:definitions>
  <inkml:trace contextRef="#ctx0" brushRef="#br0">0 2 2615 0 0,'84'1'241'0'0,"129"-3"886"0"0,23 10 54 0 0,-45 2-946 0 0,-40-13 176 0 0,200 9 673 0 0,-204 4-979 0 0,218-14-1 0 0,-357 3-113 0 0,-1 1 0 0 0,1 0-1 0 0,0 1 1 0 0,-1-1 0 0 0,1 2-1 0 0,0-1 1 0 0,13 5 0 0 0,-12-2-109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4.241"/>
    </inkml:context>
    <inkml:brush xml:id="br0">
      <inkml:brushProperty name="width" value="0.1" units="cm"/>
      <inkml:brushProperty name="height" value="0.1" units="cm"/>
      <inkml:brushProperty name="color" value="#66CC00"/>
    </inkml:brush>
  </inkml:definitions>
  <inkml:trace contextRef="#ctx0" brushRef="#br0">0 1 919 0 0,'25'7'638'0'0,"-1"-1"-1"0"0,2-1 1 0 0,47 3-1 0 0,79-6-80 0 0,-86-3 16 0 0,52 0 10 0 0,194 6 74 0 0,353 21-577 0 0,-624-24-58 0 0,0 1-1 0 0,75 17 0 0 0,-99-13-21 0 0,-10-3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5.350"/>
    </inkml:context>
    <inkml:brush xml:id="br0">
      <inkml:brushProperty name="width" value="0.1" units="cm"/>
      <inkml:brushProperty name="height" value="0.1" units="cm"/>
      <inkml:brushProperty name="color" value="#66CC00"/>
    </inkml:brush>
  </inkml:definitions>
  <inkml:trace contextRef="#ctx0" brushRef="#br0">1 168 2527 0 0,'19'-8'239'0'0,"1"2"-1"0"0,1 0 0 0 0,-1 1 1 0 0,1 1-1 0 0,25-2 0 0 0,106 2 797 0 0,-19 2-668 0 0,255-47 879 0 0,-176 18-678 0 0,-197 29-535 0 0,412-41 483 0 0,-283 41-475 0 0,-110 5-101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6.421"/>
    </inkml:context>
    <inkml:brush xml:id="br0">
      <inkml:brushProperty name="width" value="0.1" units="cm"/>
      <inkml:brushProperty name="height" value="0.1" units="cm"/>
      <inkml:brushProperty name="color" value="#66CC00"/>
    </inkml:brush>
  </inkml:definitions>
  <inkml:trace contextRef="#ctx0" brushRef="#br0">0 111 919 0 0,'46'-3'1150'0'0,"0"-2"-1"0"0,62-14 1 0 0,-13 2-708 0 0,28 0-160 0 0,127-2 0 0 0,-33 7 88 0 0,-96 3-188 0 0,302 0 173 0 0,-141 9 0 0 0,191 7 40 0 0,-184-9-155 0 0,-183-2-192 0 0,138 12 0 0 0,-220-5-94 0 0,99 13-1909 0 0,-82-7-340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7.355"/>
    </inkml:context>
    <inkml:brush xml:id="br0">
      <inkml:brushProperty name="width" value="0.1" units="cm"/>
      <inkml:brushProperty name="height" value="0.1" units="cm"/>
      <inkml:brushProperty name="color" value="#66CC00"/>
    </inkml:brush>
  </inkml:definitions>
  <inkml:trace contextRef="#ctx0" brushRef="#br0">0 165 2471 0 0,'20'-6'122'0'0,"0"1"0"0"0,1 1 0 0 0,-1 1 0 0 0,1 1 0 0 0,-1 1 0 0 0,28 1 0 0 0,-1-1-25 0 0,58-2 92 0 0,267-18 423 0 0,-278 11-404 0 0,293-21 544 0 0,-310 25-592 0 0,0-2 0 0 0,84-22 0 0 0,-13 3-24 0 0,-129 24-125 0 0,0 1 0 0 0,1 1-1 0 0,-1 1 1 0 0,0 0 0 0 0,27 5-1 0 0,-42-4-21 0 0,1 1-1 0 0,-1-1 0 0 0,0 1 1 0 0,0 0-1 0 0,0 0 0 0 0,0 0 1 0 0,4 3-1 0 0,1 2-71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0:00.209"/>
    </inkml:context>
    <inkml:brush xml:id="br0">
      <inkml:brushProperty name="width" value="0.1" units="cm"/>
      <inkml:brushProperty name="height" value="0.1" units="cm"/>
      <inkml:brushProperty name="color" value="#F4F91B"/>
    </inkml:brush>
  </inkml:definitions>
  <inkml:trace contextRef="#ctx0" brushRef="#br0">2 200 455 0 0,'0'0'40'0'0,"0"-1"0"0"0,0 1 0 0 0,-1 0 0 0 0,1 0-1 0 0,0 0 1 0 0,0-1 0 0 0,0 1 0 0 0,0 0 0 0 0,0 0-1 0 0,0-1 1 0 0,0 1 0 0 0,0 0 0 0 0,0 0 0 0 0,-1-1-1 0 0,1 1 1 0 0,0 0 0 0 0,0 0 0 0 0,0-1 0 0 0,0 1-1 0 0,1 0 1 0 0,-1 0 0 0 0,0 0 0 0 0,0-1 0 0 0,0 1-1 0 0,0 0 1 0 0,0 0 0 0 0,0-1 0 0 0,0 1 0 0 0,0 0-1 0 0,0 0 1 0 0,1 0 0 0 0,-1-1 0 0 0,0 1-1 0 0,0 0 1 0 0,0 0 0 0 0,0 0 0 0 0,1-1 0 0 0,-1 1-1 0 0,0 0 1 0 0,0 0 0 0 0,0 0 0 0 0,1 0 0 0 0,-1 0-1 0 0,0 0 1 0 0,0 0 0 0 0,1-1 0 0 0,-1 1 0 0 0,0 0-1 0 0,0 0 1 0 0,0 0 0 0 0,1 0 0 0 0,32-7 2831 0 0,-11 5-2597 0 0,39 3-1 0 0,17 8 272 0 0,-56-6-329 0 0,0 0 0 0 0,1-1 0 0 0,29-2-1 0 0,116-15 1115 0 0,214-48-1 0 0,9 9-297 0 0,-304 46-741 0 0,84-19 491 0 0,-112 15-566 0 0,0 3 1 0 0,76-2 0 0 0,-131 11-210 0 0,0 0 0 0 0,0 1 0 0 0,0-1 0 0 0,0 1 0 0 0,0-1 1 0 0,0 1-1 0 0,0 1 0 0 0,0-1 0 0 0,0 0 0 0 0,0 1 0 0 0,0 0 1 0 0,6 4-1 0 0,-8-4-55 0 0,0 0 0 0 0,0 0 0 0 0,0-1 0 0 0,-1 1 0 0 0,1 1 0 0 0,0-1 0 0 0,-1 0 0 0 0,0 0 0 0 0,0 1 0 0 0,1-1 1 0 0,-1 0-1 0 0,-1 1 0 0 0,1-1 0 0 0,0 1 0 0 0,0-1 0 0 0,-1 1 0 0 0,0 0 0 0 0,1-1 0 0 0,-1 1 0 0 0,0 0 0 0 0,-1 3 0 0 0,0 8-492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8.290"/>
    </inkml:context>
    <inkml:brush xml:id="br0">
      <inkml:brushProperty name="width" value="0.1" units="cm"/>
      <inkml:brushProperty name="height" value="0.1" units="cm"/>
      <inkml:brushProperty name="color" value="#66CC00"/>
    </inkml:brush>
  </inkml:definitions>
  <inkml:trace contextRef="#ctx0" brushRef="#br0">0 75 3023 0 0,'14'-11'179'0'0,"-9"7"-113"0"0,1-1 0 0 0,0 1 0 0 0,0 1 1 0 0,8-5-1 0 0,3 0 57 0 0,1 2 0 0 0,0 0 0 0 0,1 0 0 0 0,-1 2 0 0 0,1 0 0 0 0,38-1 0 0 0,-8 4 256 0 0,75 10-1 0 0,-27-1-202 0 0,0-5 0 0 0,100-8 0 0 0,93-8 440 0 0,-70 19-367 0 0,-125 0-164 0 0,107-9 0 0 0,-33-6 12 0 0,-139 10-220 0 0,0 1 0 0 0,-1 1 0 0 0,50 11 0 0 0,-55-7-2117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9.304"/>
    </inkml:context>
    <inkml:brush xml:id="br0">
      <inkml:brushProperty name="width" value="0.1" units="cm"/>
      <inkml:brushProperty name="height" value="0.1" units="cm"/>
      <inkml:brushProperty name="color" value="#66CC00"/>
    </inkml:brush>
  </inkml:definitions>
  <inkml:trace contextRef="#ctx0" brushRef="#br0">0 52 455 0 0,'12'-4'805'0'0,"0"0"0"0"0,0 0-1 0 0,25-3 1 0 0,-12 2-633 0 0,42-7 356 0 0,1 3 1 0 0,-1 3-1 0 0,136 6 0 0 0,225 10 31 0 0,-270-9-494 0 0,-34 1-51 0 0,404 1 116 0 0,-482-2-166 0 0,0 2 0 0 0,-1 1-1 0 0,73 18 1 0 0,-69-11-211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19.921"/>
    </inkml:context>
    <inkml:brush xml:id="br0">
      <inkml:brushProperty name="width" value="0.1" units="cm"/>
      <inkml:brushProperty name="height" value="0.1" units="cm"/>
      <inkml:brushProperty name="color" value="#66CC00"/>
    </inkml:brush>
  </inkml:definitions>
  <inkml:trace contextRef="#ctx0" brushRef="#br0">1 0 1375 0 0,'301'23'1883'0'0,"-135"-5"-1407"0"0,265 13 820 0 0,-127-27-956 0 0,-224 2-209 0 0,141 29-1 0 0,-190-29-130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21.541"/>
    </inkml:context>
    <inkml:brush xml:id="br0">
      <inkml:brushProperty name="width" value="0.1" units="cm"/>
      <inkml:brushProperty name="height" value="0.1" units="cm"/>
      <inkml:brushProperty name="color" value="#66CC00"/>
    </inkml:brush>
  </inkml:definitions>
  <inkml:trace contextRef="#ctx0" brushRef="#br0">0 137 919 0 0,'27'6'453'0'0,"49"4"-1"0"0,-55-7-453 0 0,81 8 323 0 0,-1-4 0 0 0,1-4 0 0 0,104-12 0 0 0,436-78 1960 0 0,-506 60-2078 0 0,-54 9-115 0 0,164-14 0 0 0,-153 28-89 0 0,-52 4 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23.822"/>
    </inkml:context>
    <inkml:brush xml:id="br0">
      <inkml:brushProperty name="width" value="0.1" units="cm"/>
      <inkml:brushProperty name="height" value="0.1" units="cm"/>
      <inkml:brushProperty name="color" value="#66CC00"/>
    </inkml:brush>
  </inkml:definitions>
  <inkml:trace contextRef="#ctx0" brushRef="#br0">0 210 455 0 0,'2'1'128'0'0,"-1"0"0"0"0,1 0 0 0 0,0 0 0 0 0,-1 0 0 0 0,1-1-1 0 0,0 1 1 0 0,0 0 0 0 0,0-1 0 0 0,-1 1 0 0 0,1-1-1 0 0,0 0 1 0 0,0 0 0 0 0,4 0 0 0 0,29-1 803 0 0,-26 0-882 0 0,63-1 520 0 0,0 4 0 0 0,96 14 0 0 0,-119-11-384 0 0,16-1-51 0 0,93-5 0 0 0,-8-2 14 0 0,295-15 524 0 0,-51-2-586 0 0,-300 17-98 0 0,243-29 94 0 0,4-1-17 0 0,45-6 138 0 0,-4 0-9 0 0,-88 15-168 0 0,92 0 12 0 0,-125 21 26 0 0,-227 2-683 0 0,1 1 0 0 0,34 6 0 0 0,-50-3-1564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25.246"/>
    </inkml:context>
    <inkml:brush xml:id="br0">
      <inkml:brushProperty name="width" value="0.1" units="cm"/>
      <inkml:brushProperty name="height" value="0.1" units="cm"/>
      <inkml:brushProperty name="color" value="#66CC00"/>
    </inkml:brush>
  </inkml:definitions>
  <inkml:trace contextRef="#ctx0" brushRef="#br0">0 111 2815 0 0,'39'-2'861'0'0,"75"-13"-1"0"0,8-2-250 0 0,87 12-192 0 0,55-5-267 0 0,-104-1-115 0 0,202 12-1 0 0,-78 0 126 0 0,24 1 3 0 0,-255 1-156 0 0,58 4 86 0 0,141-9 0 0 0,232-20 306 0 0,-277 2-103 0 0,-36 1-179 0 0,-136 17-93 0 0,0 2 0 0 0,65 8 0 0 0,-75-4-183 0 0,0 2 1 0 0,32 11 0 0 0,-22-3-2257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26.036"/>
    </inkml:context>
    <inkml:brush xml:id="br0">
      <inkml:brushProperty name="width" value="0.1" units="cm"/>
      <inkml:brushProperty name="height" value="0.1" units="cm"/>
      <inkml:brushProperty name="color" value="#66CC00"/>
    </inkml:brush>
  </inkml:definitions>
  <inkml:trace contextRef="#ctx0" brushRef="#br0">1 46 3279 0 0,'23'-4'216'0'0,"1"2"-1"0"0,26 0 0 0 0,6 0 491 0 0,362-11 1163 0 0,0-1-1162 0 0,-200 6-1621 0 0,276 24-1 0 0,-419-9-1392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26.705"/>
    </inkml:context>
    <inkml:brush xml:id="br0">
      <inkml:brushProperty name="width" value="0.1" units="cm"/>
      <inkml:brushProperty name="height" value="0.1" units="cm"/>
      <inkml:brushProperty name="color" value="#66CC00"/>
    </inkml:brush>
  </inkml:definitions>
  <inkml:trace contextRef="#ctx0" brushRef="#br0">0 16 3911 0 0,'5'-3'55'0'0,"0"1"0"0"0,0 0 0 0 0,1 0 0 0 0,-1 0 0 0 0,1 1 0 0 0,-1 0 0 0 0,1 0 0 0 0,-1 0-1 0 0,1 0 1 0 0,-1 1 0 0 0,7 1 0 0 0,254 8 1182 0 0,-9-7-1029 0 0,88 5-82 0 0,-212 3-209 0 0,-69-5 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27.392"/>
    </inkml:context>
    <inkml:brush xml:id="br0">
      <inkml:brushProperty name="width" value="0.1" units="cm"/>
      <inkml:brushProperty name="height" value="0.1" units="cm"/>
      <inkml:brushProperty name="color" value="#66CC00"/>
    </inkml:brush>
  </inkml:definitions>
  <inkml:trace contextRef="#ctx0" brushRef="#br0">0 0 919 0 0,'77'11'245'0'0,"82"8"902"0"0,187-19-163 0 0,-86-2-272 0 0,230-3 96 0 0,-123 11-671 0 0,-56 2-50 0 0,-280-8-86 0 0,277 6-26 0 0,-255-1-95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28.715"/>
    </inkml:context>
    <inkml:brush xml:id="br0">
      <inkml:brushProperty name="width" value="0.1" units="cm"/>
      <inkml:brushProperty name="height" value="0.1" units="cm"/>
      <inkml:brushProperty name="color" value="#66CC00"/>
    </inkml:brush>
  </inkml:definitions>
  <inkml:trace contextRef="#ctx0" brushRef="#br0">1 44 1375 0 0,'14'-1'48'0'0,"0"0"-1"0"0,1 1 0 0 0,-1 0 1 0 0,0 1-1 0 0,22 5 0 0 0,13 0 21 0 0,47 1-60 0 0,180-10-1 0 0,-49-5 818 0 0,-137 7-378 0 0,287 2 466 0 0,-129-4-695 0 0,525-16 180 0 0,-152-10 357 0 0,-322 29-625 0 0,-176 3-1608 0 0,-63-2-217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0:31.149"/>
    </inkml:context>
    <inkml:brush xml:id="br0">
      <inkml:brushProperty name="width" value="0.1" units="cm"/>
      <inkml:brushProperty name="height" value="0.1" units="cm"/>
      <inkml:brushProperty name="color" value="#F4F91B"/>
    </inkml:brush>
  </inkml:definitions>
  <inkml:trace contextRef="#ctx0" brushRef="#br0">0 26 1839 0 0,'11'5'246'0'0,"0"0"0"0"0,0-1-1 0 0,0 0 1 0 0,0-1-1 0 0,0-1 1 0 0,17 2-1 0 0,-2-2 816 0 0,47-3-1 0 0,-18-3-530 0 0,60 6-1 0 0,-71-2-237 0 0,1-1-1 0 0,-1-3 0 0 0,0-1 1 0 0,49-12-1 0 0,-45 7-192 0 0,1 3 0 0 0,-1 2 0 0 0,1 2 0 0 0,49 4 0 0 0,101 8 8 0 0,-93-2-97 0 0,53 2-10 0 0,143 4 0 0 0,97 15 0 0 0,-349-24 1 0 0,24 4 4 0 0,80-4 0 0 0,93-2 365 0 0,-79 2-335 0 0,-85-1 2 0 0,92 17 0 0 0,-104-11-47 0 0,151 8 309 0 0,-141-6-170 0 0,125 13-66 0 0,77-20 217 0 0,-70-3-16 0 0,-89-2-147 0 0,147-20 0 0 0,-152 10-42 0 0,-25 3-40 0 0,425-42 133 0 0,-338 42-131 0 0,-24 3-21 0 0,456-15 187 0 0,-479 18-145 0 0,96 2-63 0 0,30 15 69 0 0,-28 16-9 0 0,-159-20-46 0 0,121 11-9 0 0,-185-21 0 0 0,22 0-1 0 0,35-2 0 0 0,11 0 14 0 0,19 4 35 0 0,1-3 0 0 0,-1-5 0 0 0,134-24 0 0 0,-154 13 11 0 0,112-7-1 0 0,-33 20-58 0 0,61-5 0 0 0,-162 6 0 0 0,68 5 0 0 0,-16 0 0 0 0,20 5 0 0 0,-114-8 0 0 0,0 2 0 0 0,-1-1 0 0 0,14 5 0 0 0,20 2 0 0 0,227 7 64 0 0,-230-13-70 0 0,57 10 0 0 0,-56-6 82 0 0,57 2-1 0 0,-19-9 109 0 0,121 4 261 0 0,-190-3-415 0 0,-1 2-1 0 0,1-1 0 0 0,-1 1 0 0 0,0 1 1 0 0,0 0-1 0 0,17 7 0 0 0,-21-6-42 0 0,1 0 1 0 0,-1 1-1 0 0,0 0 1 0 0,-1 0-1 0 0,1 0 0 0 0,-1 1 1 0 0,0 0-1 0 0,0 0 1 0 0,8 13-1 0 0,-1-1-98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29.861"/>
    </inkml:context>
    <inkml:brush xml:id="br0">
      <inkml:brushProperty name="width" value="0.1" units="cm"/>
      <inkml:brushProperty name="height" value="0.1" units="cm"/>
      <inkml:brushProperty name="color" value="#66CC00"/>
    </inkml:brush>
  </inkml:definitions>
  <inkml:trace contextRef="#ctx0" brushRef="#br0">0 52 455 0 0,'17'-3'236'0'0,"0"1"-1"0"0,0 0 1 0 0,0 1-1 0 0,29 3 0 0 0,-8-1-229 0 0,62 0 193 0 0,-18 1 454 0 0,120-13 0 0 0,132-16 539 0 0,-159 30-819 0 0,85-5 108 0 0,-160-6-306 0 0,0 4 1 0 0,180 15-1 0 0,-180 0-141 0 0,162 24 56 0 0,-215-26-90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3:30.346"/>
    </inkml:context>
    <inkml:brush xml:id="br0">
      <inkml:brushProperty name="width" value="0.1" units="cm"/>
      <inkml:brushProperty name="height" value="0.1" units="cm"/>
      <inkml:brushProperty name="color" value="#66CC00"/>
    </inkml:brush>
  </inkml:definitions>
  <inkml:trace contextRef="#ctx0" brushRef="#br0">0 50 1375 0 0,'16'-7'638'0'0,"1"1"0"0"0,-1 0 0 0 0,1 1 0 0 0,28-4 0 0 0,70-4 112 0 0,-9 10-640 0 0,208 19 0 0 0,-268-12-2070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4:02.987"/>
    </inkml:context>
    <inkml:brush xml:id="br0">
      <inkml:brushProperty name="width" value="0.1" units="cm"/>
      <inkml:brushProperty name="height" value="0.1" units="cm"/>
      <inkml:brushProperty name="color" value="#66CC00"/>
    </inkml:brush>
  </inkml:definitions>
  <inkml:trace contextRef="#ctx0" brushRef="#br0">0 1 1839 0 0,'0'3'80'0'0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4:25.404"/>
    </inkml:context>
    <inkml:brush xml:id="br0">
      <inkml:brushProperty name="width" value="0.1" units="cm"/>
      <inkml:brushProperty name="height" value="0.1" units="cm"/>
      <inkml:brushProperty name="color" value="#66CC00"/>
    </inkml:brush>
  </inkml:definitions>
  <inkml:trace contextRef="#ctx0" brushRef="#br0">1 23 3911 0 0,'0'0'17'0'0,"0"0"0"0"0,0 0 0 0 0,-1-1 0 0 0,1 1 0 0 0,0 0-1 0 0,0 0 1 0 0,0 0 0 0 0,0-1 0 0 0,0 1 0 0 0,1 0 0 0 0,-1 0-1 0 0,0-1 1 0 0,0 1 0 0 0,0 0 0 0 0,0 0 0 0 0,0 0 0 0 0,0-1-1 0 0,0 1 1 0 0,0 0 0 0 0,0 0 0 0 0,0 0 0 0 0,1-1 0 0 0,-1 1-1 0 0,0 0 1 0 0,0 0 0 0 0,0 0 0 0 0,0 0 0 0 0,1 0 0 0 0,-1-1-1 0 0,0 1 1 0 0,0 0 0 0 0,0 0 0 0 0,1 0 0 0 0,-1 0 0 0 0,0 0-1 0 0,0 0 1 0 0,0 0 0 0 0,1 0 0 0 0,-1 0 0 0 0,0 0 0 0 0,0 0-1 0 0,0 0 1 0 0,1 0 0 0 0,12 6 464 0 0,16 20-64 0 0,-23-21-378 0 0,3 2 75 0 0,0 0 1 0 0,0-1 0 0 0,0 0 0 0 0,1 0-1 0 0,0-1 1 0 0,0-1 0 0 0,1 0-1 0 0,-1 0 1 0 0,1-1 0 0 0,0 0-1 0 0,22 2 1 0 0,7-2 534 0 0,79-3 0 0 0,-98-1-546 0 0,312-24 873 0 0,-205 14-759 0 0,-42 4-109 0 0,416-23 1448 0 0,-483 31-1556 0 0,0 1 0 0 0,0 1 0 0 0,0 0 0 0 0,0 1 0 0 0,-1 1 0 0 0,1 1 0 0 0,-1 0 0 0 0,-1 2 0 0 0,21 11 0 0 0,-33-17 8 0 0,-4-2-7 0 0,-1 0 1 0 0,1 0-1 0 0,-1 0 1 0 0,1 0-1 0 0,-1 0 1 0 0,1 1-1 0 0,0-1 1 0 0,-1 0-1 0 0,1 0 1 0 0,-1 0-1 0 0,0 1 1 0 0,1-1-1 0 0,-1 0 1 0 0,1 1-1 0 0,-1-1 1 0 0,1 0-1 0 0,-1 1 1 0 0,0-1-1 0 0,1 0 1 0 0,-1 1-1 0 0,0-1 1 0 0,1 1-1 0 0,-1-1 1 0 0,0 1-1 0 0,0-1 0 0 0,1 1 1 0 0,-1-1-1 0 0,0 1 1 0 0,0-1-1 0 0,0 1 1 0 0,0-1-1 0 0,0 1 1 0 0,1-1-1 0 0,-1 1 1 0 0,0-1-1 0 0,0 1 1 0 0,-1 0-1 0 0,-17-24 459 0 0,-6-8 24 0 0,18 19-326 0 0,-1-1 0 0 0,-11-14 0 0 0,14 20-130 0 0,4 7-27 0 0,0 0 0 0 0,0 0 1 0 0,0 0-1 0 0,0 0 0 0 0,0 0 0 0 0,0 0 1 0 0,0-1-1 0 0,0 1 0 0 0,0 0 1 0 0,0 0-1 0 0,0 0 0 0 0,0 0 1 0 0,0 0-1 0 0,0 0 0 0 0,0 0 1 0 0,0-1-1 0 0,-1 1 0 0 0,1 0 0 0 0,0 0 1 0 0,0 0-1 0 0,0 0 0 0 0,0 0 1 0 0,0 0-1 0 0,0 0 0 0 0,0 0 1 0 0,0 0-1 0 0,-1 0 0 0 0,1 0 0 0 0,0 0 1 0 0,0 0-1 0 0,0 0 0 0 0,0 0 1 0 0,0 0-1 0 0,0 0 0 0 0,-1 0 1 0 0,1 0-1 0 0,0 0 0 0 0,0 0 1 0 0,0 0-1 0 0,0 0 0 0 0,0 0 0 0 0,0 0 1 0 0,-1 0-1 0 0,1 0 0 0 0,0 0 1 0 0,0 0-1 0 0,0 0 0 0 0,0 0 1 0 0,0 0-1 0 0,-2 8 14 0 0,3 12-322 0 0,3-7-50 0 0,1 1-25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4:32.764"/>
    </inkml:context>
    <inkml:brush xml:id="br0">
      <inkml:brushProperty name="width" value="0.1" units="cm"/>
      <inkml:brushProperty name="height" value="0.1" units="cm"/>
      <inkml:brushProperty name="color" value="#66CC00"/>
    </inkml:brush>
  </inkml:definitions>
  <inkml:trace contextRef="#ctx0" brushRef="#br0">699 0 1927 0 0,'-8'1'31'0'0,"-1"0"-1"0"0,0 1 1 0 0,1 0-1 0 0,-1 0 0 0 0,1 1 1 0 0,0 0-1 0 0,-14 8 0 0 0,-23 8 175 0 0,-14-4 601 0 0,-122 15-1 0 0,150-27-573 0 0,0-1-1 0 0,-1-2 0 0 0,1-1 1 0 0,-39-6-1 0 0,32 3 909 0 0,-53 1-1 0 0,91 3-1120 0 0,0 0 0 0 0,0-1 0 0 0,-1 1-1 0 0,1 0 1 0 0,0 0 0 0 0,-1 0 0 0 0,1 0 0 0 0,0 0 0 0 0,-1 0-1 0 0,1 0 1 0 0,0 0 0 0 0,0 0 0 0 0,-1 0 0 0 0,1 0 0 0 0,0 1-1 0 0,-1-1 1 0 0,1 0 0 0 0,0 0 0 0 0,0 0 0 0 0,-1 0 0 0 0,1 0-1 0 0,0 1 1 0 0,0-1 0 0 0,-1 0 0 0 0,1 0 0 0 0,0 0 0 0 0,0 1-1 0 0,-1-1 1 0 0,1 0 0 0 0,0 0 0 0 0,0 1 0 0 0,0-1 0 0 0,-1 1-1 0 0,7 7 199 0 0,16 7-46 0 0,4-6 21 0 0,-1-1 0 0 0,50 8 0 0 0,-32-8-84 0 0,-22-4-32 0 0,0 0 0 0 0,33 0 0 0 0,120-2 121 0 0,209 9 308 0 0,45-2-140 0 0,-425-9-363 0 0,273-9 321 0 0,-236 9-233 0 0,103-3 353 0 0,-139 3-416 0 0,0 0-1 0 0,0 0 1 0 0,0 1-1 0 0,0 0 0 0 0,8 2 1 0 0,-9-2-19 0 0,0 0 0 0 0,1 0 0 0 0,-1-1 0 0 0,0 1 1 0 0,0-1-1 0 0,1 0 0 0 0,-1 1 0 0 0,1-1 0 0 0,4-1 0 0 0,-7 1-4 0 0,-1 0-1 0 0,1 0 1 0 0,0 0-1 0 0,-1 0 1 0 0,1 1-1 0 0,-1-1 0 0 0,1 0 1 0 0,0 0-1 0 0,-1 1 1 0 0,1-1-1 0 0,-1 0 1 0 0,1 1-1 0 0,0-1 1 0 0,-1 1-1 0 0,1-1 1 0 0,-1 0-1 0 0,1 1 0 0 0,-1-1 1 0 0,0 1-1 0 0,1 0 1 0 0,-1-1-1 0 0,1 1 1 0 0,-1-1-1 0 0,0 1 1 0 0,0 0-1 0 0,1-1 1 0 0,-1 1-1 0 0,0-1 0 0 0,0 1 1 0 0,0 0-1 0 0,0-1 1 0 0,0 1-1 0 0,0 1 1 0 0,0-1 6 0 0,1-2 300 0 0,3 5-358 0 0,0 1 0 0 0,-1 1-1 0 0,1-1 1 0 0,-1 0 0 0 0,0 1 0 0 0,4 10 0 0 0,1 3-2757 0 0,3 3-987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4:34.323"/>
    </inkml:context>
    <inkml:brush xml:id="br0">
      <inkml:brushProperty name="width" value="0.1" units="cm"/>
      <inkml:brushProperty name="height" value="0.1" units="cm"/>
      <inkml:brushProperty name="color" value="#66CC00"/>
    </inkml:brush>
  </inkml:definitions>
  <inkml:trace contextRef="#ctx0" brushRef="#br0">160 135 1839 0 0,'2'-1'272'0'0,"-1"-1"0"0"0,1 1 0 0 0,-1 0-1 0 0,1-1 1 0 0,-1 1 0 0 0,0-1-1 0 0,1 1 1 0 0,-1-1 0 0 0,0 0-1 0 0,0 1 1 0 0,0-1 0 0 0,0 0-1 0 0,-1 0 1 0 0,2-2 0 0 0,-1 0-122 0 0,1 1 1 0 0,0-1-1 0 0,0 1 1 0 0,0 0 0 0 0,0 0-1 0 0,5-6 1 0 0,0 5-8 0 0,0 0-1 0 0,0 1 1 0 0,0-1 0 0 0,0 2 0 0 0,0-1 0 0 0,1 1 0 0 0,0 0 0 0 0,8-1-1 0 0,65-5 296 0 0,-57 7-371 0 0,135-3 381 0 0,-73-5-110 0 0,-13 1-24 0 0,0 3 0 0 0,101 5 0 0 0,117 11-106 0 0,-248-13-177 0 0,89 0 3 0 0,-108 3-34 0 0,0 1 0 0 0,0 1-1 0 0,32 8 1 0 0,-21 0 64 0 0,-82-11 54 0 0,-30-3-73 0 0,-42 2 48 0 0,-208 26-93 0 0,-2-20 62 0 0,113-6-60 0 0,139 3-2 0 0,-146-15 0 0 0,161 6 0 0 0,-24-4 0 0 0,79 7-1 0 0,13 2 13 0 0,12 4 16 0 0,29 0 1 0 0,6 0-33 0 0,212 7 4 0 0,59-11 0 0 0,-206 1 0 0 0,175-9 0 0 0,-124-10 0 0 0,20-1 0 0 0,-92 18 0 0 0,123 11 0 0 0,-200-6 0 0 0,-19-2-14 0 0,134 14 293 0 0,-118-11-779 0 0,-2 0-1 0 0,1 1 0 0 0,0 1 0 0 0,-1 1 1 0 0,0 0-1 0 0,19 11 0 0 0,-10-2-2923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4:40.331"/>
    </inkml:context>
    <inkml:brush xml:id="br0">
      <inkml:brushProperty name="width" value="0.1" units="cm"/>
      <inkml:brushProperty name="height" value="0.1" units="cm"/>
      <inkml:brushProperty name="color" value="#66CC00"/>
    </inkml:brush>
  </inkml:definitions>
  <inkml:trace contextRef="#ctx0" brushRef="#br0">74 988 455 0 0,'-5'-1'260'0'0,"1"0"0"0"0,0 0 0 0 0,0 0 0 0 0,-1 0-1 0 0,1-1 1 0 0,0 0 0 0 0,0 0 0 0 0,1 0-1 0 0,-1 0 1 0 0,0-1 0 0 0,1 1 0 0 0,-1-1-1 0 0,1 0 1 0 0,0 0 0 0 0,0 0 0 0 0,-4-5-1 0 0,1 3 847 0 0,12 5-520 0 0,-5 0-574 0 0,-1 0-1 0 0,1 0 1 0 0,-1 0-1 0 0,1 0 1 0 0,-1 1 0 0 0,0-1-1 0 0,1 0 1 0 0,-1 0-1 0 0,1 0 1 0 0,-1 1-1 0 0,1-1 1 0 0,-1 0-1 0 0,0 1 1 0 0,1-1-1 0 0,-1 0 1 0 0,0 1-1 0 0,1-1 1 0 0,-1 0-1 0 0,0 1 1 0 0,0-1-1 0 0,1 1 1 0 0,-1-1-1 0 0,0 1 1 0 0,0-1-1 0 0,0 0 1 0 0,1 1-1 0 0,-1-1 1 0 0,0 1-1 0 0,0-1 1 0 0,0 1 0 0 0,0 0-1 0 0,0-1 10 0 0,0 1 1 0 0,0-1-1 0 0,0 0 0 0 0,0 1 1 0 0,0-1-1 0 0,0 0 0 0 0,1 1 1 0 0,-1-1-1 0 0,0 0 0 0 0,0 1 0 0 0,0-1 1 0 0,0 0-1 0 0,1 1 0 0 0,-1-1 1 0 0,0 0-1 0 0,0 1 0 0 0,0-1 1 0 0,1 0-1 0 0,-1 0 0 0 0,0 1 1 0 0,1-1-1 0 0,-1 0 0 0 0,0 0 1 0 0,1 1-1 0 0,-1-1 0 0 0,0 0 0 0 0,1 0 1 0 0,0 0-1 0 0,7 5 410 0 0,-8-4-422 0 0,0-1 0 0 0,1 1 1 0 0,-1-1-1 0 0,1 1 0 0 0,-1-1 0 0 0,1 1 0 0 0,0-1 0 0 0,-1 1 1 0 0,1-1-1 0 0,-1 0 0 0 0,1 1 0 0 0,0-1 0 0 0,-1 0 0 0 0,1 0 0 0 0,0 0 1 0 0,-1 1-1 0 0,1-1 0 0 0,0 0 0 0 0,-1 0 0 0 0,1 0 0 0 0,0 0 1 0 0,-1 0-1 0 0,1 0 0 0 0,1 0 0 0 0,10-2 127 0 0,-10 2-76 0 0,1 0 0 0 0,-1-1 0 0 0,1 1-1 0 0,-1-1 1 0 0,0 0 0 0 0,1 1-1 0 0,-1-1 1 0 0,0 0 0 0 0,3-2-1 0 0,-2 1 0 0 0,0 0 0 0 0,0 1 0 0 0,0-1 0 0 0,0 1 0 0 0,0 0 0 0 0,0-1 0 0 0,1 1-1 0 0,-1 1 1 0 0,0-1 0 0 0,1 0 0 0 0,6 1 0 0 0,-9 0-22 0 0,0 0-1 0 0,0 0 1 0 0,0 0-1 0 0,1-1 1 0 0,-1 1-1 0 0,0 0 1 0 0,0 0-1 0 0,0 0 1 0 0,0-1-1 0 0,0 1 1 0 0,0-1-1 0 0,0 1 1 0 0,0-1 0 0 0,0 1-1 0 0,0-1 1 0 0,0 0-1 0 0,0 1 1 0 0,0-1-1 0 0,0 0 1 0 0,-1 0-1 0 0,1 1 1 0 0,0-1-1 0 0,-1 0 1 0 0,1 0-1 0 0,0 0 1 0 0,-1 0 0 0 0,1 0-1 0 0,-1 0 1 0 0,1 0-1 0 0,-1 0 1 0 0,0 0-1 0 0,1 0 1 0 0,-1 0-1 0 0,0-1 1 0 0,0 1-1 0 0,0 0 1 0 0,0-1-1 0 0,4-12 361 0 0,16-86 1023 0 0,-19 93-1374 0 0,1 0 0 0 0,-1 1 0 0 0,0-1 0 0 0,-1 0 0 0 0,0 1 0 0 0,0-1 0 0 0,-2-11 0 0 0,1-12 208 0 0,-1 8-24 0 0,0 0 0 0 0,-6-27 0 0 0,3 27 26 0 0,2 0 0 0 0,-1-28 0 0 0,5 31-142 0 0,1 0-1 0 0,4-19 1 0 0,-3 19-50 0 0,0 0-1 0 0,0-21 1 0 0,-3 16 160 0 0,-1 16-178 0 0,0 1-1 0 0,1-1 1 0 0,0 0 0 0 0,0 1-1 0 0,1-1 1 0 0,0 0 0 0 0,1 1-1 0 0,-1-1 1 0 0,1 1 0 0 0,1 0 0 0 0,6-14-1 0 0,-6 16-45 0 0,-1 0 0 0 0,1-1 0 0 0,-1 1 0 0 0,2-9 0 0 0,11-20 0 0 0,-15 34 0 0 0,1-1 0 0 0,-1 1 0 0 0,0 0 0 0 0,1 0 0 0 0,-1 0 0 0 0,1-1 0 0 0,-1 1 0 0 0,1 0 0 0 0,-1 0 0 0 0,1 0 0 0 0,-1 0 0 0 0,1 0 0 0 0,-1 0 0 0 0,1 0 0 0 0,-1 0 0 0 0,1 0 0 0 0,-1 0 0 0 0,0 0 0 0 0,1 0 0 0 0,-1 0 0 0 0,1 0 0 0 0,-1 0 0 0 0,1 0 0 0 0,-1 1 0 0 0,1-1 0 0 0,-1 0 0 0 0,1 0 0 0 0,-1 1 0 0 0,0-1 0 0 0,1 0 0 0 0,-1 1 0 0 0,20 12 0 0 0,-10-6 0 0 0,5-2 0 0 0,0-1 0 0 0,1 0 0 0 0,-1-2 0 0 0,1 0 0 0 0,-1 0 0 0 0,1-2 0 0 0,22-1 0 0 0,-13 1 0 0 0,46 4 0 0 0,-46 1 0 0 0,1-2 0 0 0,1-1 0 0 0,-1-1 0 0 0,0-1 0 0 0,37-5 0 0 0,-47 4 0 0 0,1 0 0 0 0,22 1 0 0 0,-14 0 0 0 0,-16 1 0 0 0,1 0 0 0 0,0 1 0 0 0,-1-1 0 0 0,13 6 0 0 0,14 1 0 0 0,77 23 0 0 0,4-17 0 0 0,-89-12 19 0 0,0-1-1 0 0,-1-1 0 0 0,34-4 0 0 0,-4 0-27 0 0,158-14 9 0 0,-173 17 0 0 0,202-3 0 0 0,-199 6 0 0 0,5 0 0 0 0,66-5 0 0 0,145-7 54 0 0,138 23 84 0 0,-101-17-180 0 0,-102-2 20 0 0,-112 8 32 0 0,-30-1 8 0 0,0-1 0 0 0,92-14 0 0 0,-128 11-18 0 0,33-7 0 0 0,0 3 0 0 0,66-2 0 0 0,-49 6 32 0 0,122-21 0 0 0,-113 17-32 0 0,-51 6 0 0 0,41-8 0 0 0,-11-1 0 0 0,59-16 0 0 0,22-8-2 0 0,-23 8 15 0 0,-71 16 1 0 0,0 2 0 0 0,57-3 0 0 0,15-2-3 0 0,27-6-11 0 0,-109 14 0 0 0,0 1 0 0 0,35 0 0 0 0,72 14 0 0 0,-116-8-10 0 0,0 1 1 0 0,-1 0-1 0 0,1 2 0 0 0,26 10 0 0 0,15 2-5 0 0,-32-9 15 0 0,-1 0 0 0 0,-1 3 0 0 0,45 20 0 0 0,-43-16-8 0 0,-27-13 5 0 0,0 0-1 0 0,0 1 1 0 0,0-1-1 0 0,0 2 1 0 0,0-1-1 0 0,0 0 1 0 0,-1 1-1 0 0,0 0 1 0 0,0 0-1 0 0,0 1 1 0 0,0 0-1 0 0,0 0 1 0 0,-1 0-1 0 0,0 0 1 0 0,6 11-1 0 0,-7-11 0 0 0,-1 0-1 0 0,0 0 0 0 0,0 1 1 0 0,-1-1-1 0 0,1 1 0 0 0,-1-1 1 0 0,0 1-1 0 0,0 0 0 0 0,-1-1 1 0 0,0 1-1 0 0,0 0 0 0 0,0-1 1 0 0,-1 1-1 0 0,0 0 0 0 0,-1 5 1 0 0,-7 44-18 0 0,5-25 11 0 0,-1 0 1 0 0,-10 29-1 0 0,12-51 11 0 0,-1 0 0 0 0,1 0 0 0 0,-1-1 0 0 0,-1 0 0 0 0,0 0 0 0 0,0 0 0 0 0,-8 8 0 0 0,-46 42 0 0 0,33-34 0 0 0,11-11 0 0 0,0 0 0 0 0,-1-2 0 0 0,-28 16 0 0 0,20-13 0 0 0,-134 79 0 0 0,10-18-2 0 0,44-24 15 0 0,104-50-13 0 0,-34 18 27 0 0,-68 26-1 0 0,52-29-26 0 0,0-3 0 0 0,-1-1 0 0 0,-65 4 0 0 0,-121 23 58 0 0,-34 2 12 0 0,8-36-41 0 0,-38 2 6 0 0,186 3-3 0 0,-174-7 0 0 0,188-2-32 0 0,-133 15 0 0 0,85-3 0 0 0,-161-8 0 0 0,-134 15 43 0 0,362-12-32 0 0,75-7-15 0 0,0 1 1 0 0,0 0 0 0 0,0 1-1 0 0,0-1 1 0 0,1 1 0 0 0,-13 6-1 0 0,17-7-58 0 0,0 0-1 0 0,0 0 1 0 0,1 0-1 0 0,-1 0 1 0 0,0 0-1 0 0,1 0 1 0 0,-1 0-1 0 0,1 1 1 0 0,0-1-1 0 0,-1 1 1 0 0,1-1-1 0 0,0 1 1 0 0,0-1-1 0 0,0 1 1 0 0,0 0-1 0 0,0 0 1 0 0,0-1-1 0 0,1 1 1 0 0,-1 0-1 0 0,0 0 1 0 0,1 0-1 0 0,-1 0 1 0 0,1 0-1 0 0,0 0 1 0 0,0 0-1 0 0,0 0 1 0 0,0 0-1 0 0,0 3 1 0 0,5 13-1412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4:42.811"/>
    </inkml:context>
    <inkml:brush xml:id="br0">
      <inkml:brushProperty name="width" value="0.1" units="cm"/>
      <inkml:brushProperty name="height" value="0.1" units="cm"/>
      <inkml:brushProperty name="color" value="#66CC00"/>
    </inkml:brush>
  </inkml:definitions>
  <inkml:trace contextRef="#ctx0" brushRef="#br0">1006 110 919 0 0,'-1'1'81'0'0,"0"-1"0"0"0,0 1 0 0 0,0-1 0 0 0,-1 1 0 0 0,1-1 0 0 0,0 1 0 0 0,0-1-1 0 0,0 0 1 0 0,0 1 0 0 0,0-1 0 0 0,0 0 0 0 0,-1 0 0 0 0,1 0 0 0 0,0 0-1 0 0,0 0 1 0 0,0 0 0 0 0,-1 0 0 0 0,1 0 0 0 0,0-1 0 0 0,0 1 0 0 0,-2-1 0 0 0,-33-6 246 0 0,14 1 514 0 0,17 4-667 0 0,0 0 0 0 0,0 1 1 0 0,1 0-1 0 0,-1 0 1 0 0,0 0-1 0 0,-6 0 0 0 0,-89 5 894 0 0,-102 17 0 0 0,144-10-857 0 0,1 4 0 0 0,0 1-1 0 0,-71 32 1 0 0,18-7 62 0 0,104-39-228 0 0,-15 5 244 0 0,0 1-1 0 0,0 0 1 0 0,1 2 0 0 0,-29 18-1 0 0,46-26-273 0 0,1 0 0 0 0,-1 0 0 0 0,1 1 0 0 0,0-1 0 0 0,0 1 0 0 0,0-1 0 0 0,0 1 0 0 0,0 0 0 0 0,1 0 0 0 0,-1 0 0 0 0,1 0 0 0 0,0 0 0 0 0,-1 0 0 0 0,2 0 0 0 0,-1 1 0 0 0,0-1 0 0 0,1 0-1 0 0,-1 0 1 0 0,1 1 0 0 0,0-1 0 0 0,0 0 0 0 0,0 1 0 0 0,1-1 0 0 0,-1 0 0 0 0,1 1 0 0 0,1 4 0 0 0,2 6 50 0 0,1 0 0 0 0,0-1 0 0 0,1 0 1 0 0,13 21-1 0 0,-11-23-2 0 0,1 0 0 0 0,0-1 0 0 0,0-1 1 0 0,1 1-1 0 0,21 15 0 0 0,5 5 91 0 0,-13-10-122 0 0,1-2 0 0 0,0 0 0 0 0,27 14 0 0 0,82 37 130 0 0,-84-45-143 0 0,-14-4-2 0 0,-1 2-1 0 0,57 48 1 0 0,-22-17-3 0 0,56 32 183 0 0,-103-72-122 0 0,1-2 0 0 0,0 0-1 0 0,48 14 1 0 0,133 16 289 0 0,-176-37-338 0 0,143 27 158 0 0,179 22 80 0 0,-125-54-119 0 0,-158-3-84 0 0,132 11-1 0 0,-77 7 4 0 0,1-5 0 0 0,147-9 0 0 0,8 7-32 0 0,-1 0 0 0 0,244-10 96 0 0,-442 1-109 0 0,98-14 0 0 0,24-2 7 0 0,36 20 38 0 0,-159-2-48 0 0,0-4 0 0 0,138-26 1 0 0,-38 4-2 0 0,373-38 49 0 0,-271 27-64 0 0,-129 25 66 0 0,-4 1-4 0 0,226-26 66 0 0,-321 39-128 0 0,0 2 0 0 0,-1 3 0 0 0,62 15 0 0 0,-76-15 0 0 0,3 0 0 0 0,0-2 0 0 0,1-2 0 0 0,-1-2 0 0 0,1-1 0 0 0,0-2 0 0 0,69-13 0 0 0,-17 0 138 0 0,86-19 236 0 0,-166 31-345 0 0,0-1 0 0 0,0-1-1 0 0,-1 0 1 0 0,0-1 0 0 0,0 0 0 0 0,0-1-1 0 0,0 0 1 0 0,-1-1 0 0 0,-1 0-1 0 0,20-19 1 0 0,-23 19 22 0 0,0-1 1 0 0,0 1-1 0 0,-1-1 0 0 0,0-1 1 0 0,0 1-1 0 0,-1-1 0 0 0,0 0 1 0 0,-1 0-1 0 0,0-1 0 0 0,-1 1 0 0 0,0-1 1 0 0,0 0-1 0 0,-1 0 0 0 0,0-11 1 0 0,-1 8-37 0 0,-1 1 0 0 0,0-1 1 0 0,-1 0-1 0 0,-1 0 0 0 0,0 1 1 0 0,-1-1-1 0 0,-1 1 1 0 0,0-1-1 0 0,0 1 0 0 0,-2 0 1 0 0,1 1-1 0 0,-2-1 0 0 0,1 1 1 0 0,-2 1-1 0 0,0-1 0 0 0,0 1 1 0 0,-1 0-1 0 0,0 1 1 0 0,-1 0-1 0 0,-19-15 0 0 0,-15-7-15 0 0,0 2 0 0 0,-2 2 0 0 0,-1 1 0 0 0,-2 3 0 0 0,0 3 0 0 0,-1 1 0 0 0,-103-25 0 0 0,-93-9-36 0 0,-324-27 0 0 0,47 43 36 0 0,310 30 0 0 0,-197-14 0 0 0,-236-2 0 0 0,513 23 0 0 0,-1327-5 0 0 0,1017 17 0 0 0,264-7 0 0 0,-267 14 0 0 0,175-6 0 0 0,32-3 0 0 0,180-5 30 0 0,0 3 1 0 0,-81 20-1 0 0,115-20-208 0 0,1 1 1 0 0,0 1-1 0 0,0 1 0 0 0,1 0 1 0 0,0 2-1 0 0,1 1 1 0 0,1 1-1 0 0,-24 19 0 0 0,10-1-1170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4:45.152"/>
    </inkml:context>
    <inkml:brush xml:id="br0">
      <inkml:brushProperty name="width" value="0.1" units="cm"/>
      <inkml:brushProperty name="height" value="0.1" units="cm"/>
      <inkml:brushProperty name="color" value="#66CC00"/>
    </inkml:brush>
  </inkml:definitions>
  <inkml:trace contextRef="#ctx0" brushRef="#br0">3746 143 1839 0 0,'-202'15'2930'0'0,"190"-14"-2981"0"0,-27-2 678 0 0,-1-2 1 0 0,-76-16-1 0 0,46 6 206 0 0,-214-27 765 0 0,55 7-788 0 0,138 18-572 0 0,2 4-100 0 0,0 3 0 0 0,-1 5 0 0 0,-146 12 0 0 0,169-7-45 0 0,0-2 0 0 0,-83-12 0 0 0,-21 0 87 0 0,-118 27-42 0 0,37 0-84 0 0,201-13-22 0 0,1 2-1 0 0,-67 13 1 0 0,-95 35 54 0 0,-45 9-22 0 0,203-54-64 0 0,39-5 0 0 0,0-1 0 0 0,-1 2 0 0 0,-28 8 0 0 0,-10 8 0 0 0,26-10 0 0 0,-1 1 0 0 0,2 2 0 0 0,0 1 0 0 0,-27 16 0 0 0,41-20-1 0 0,1-2 0 0 0,1 0-1 0 0,0 1 1 0 0,0 0-1 0 0,1 1 0 0 0,0 1 1 0 0,-12 14-1 0 0,20-21 0 0 0,0 0 0 0 0,1 0 0 0 0,-1 0 0 0 0,1 0 0 0 0,0 0 1 0 0,0 0-1 0 0,0 0 0 0 0,0 0 0 0 0,1 1 0 0 0,-1-1 0 0 0,1 0 0 0 0,0 0 0 0 0,0 1 0 0 0,1 4 0 0 0,0-2-4 0 0,0 1 0 0 0,1-1 0 0 0,0 0 0 0 0,0 0 0 0 0,0 0 0 0 0,7 11 0 0 0,1-1-4 0 0,1-1-1 0 0,0 0 1 0 0,1 0-1 0 0,15 13 0 0 0,16 19 11 0 0,-31-33 0 0 0,0-1 0 0 0,1 1 0 0 0,0-2 0 0 0,1 0 0 0 0,1-1 0 0 0,0 0 0 0 0,22 12 0 0 0,13-2 67 0 0,87 23 0 0 0,-58-20-19 0 0,-24-10-19 0 0,0-2 0 0 0,112 9 0 0 0,-98-15-3 0 0,87 20-1 0 0,71 32-25 0 0,-202-52 7 0 0,0-2 0 0 0,0 0 0 0 0,34 0 0 0 0,77-7 47 0 0,-79 1-31 0 0,71 5 0 0 0,4 12 23 0 0,47 5 87 0 0,-134-18-107 0 0,-1-1-1 0 0,48-6 1 0 0,315-17 205 0 0,-307 19-206 0 0,-52 0 30 0 0,0-2 0 0 0,66-16 0 0 0,90-34 91 0 0,-124 31-54 0 0,-34 14-34 0 0,80-9 1 0 0,-97 16-48 0 0,130-12 106 0 0,-144 12-108 0 0,1-1 0 0 0,-1 0-1 0 0,0-2 1 0 0,26-11-1 0 0,-22 8 8 0 0,37-11 0 0 0,-47 17-2 0 0,0-1 0 0 0,-1 0 0 0 0,1 0 0 0 0,-1-1 1 0 0,0 0-1 0 0,13-11 0 0 0,5-3 4 0 0,-24 18-7 0 0,-1 0-1 0 0,1-1 0 0 0,0 1 1 0 0,0-1-1 0 0,-1 0 0 0 0,1 0 1 0 0,-1 1-1 0 0,1-1 0 0 0,-1 0 1 0 0,0 0-1 0 0,0 0 0 0 0,0-1 1 0 0,0 1-1 0 0,0 0 0 0 0,0 0 1 0 0,0 0-1 0 0,-1-1 1 0 0,1 1-1 0 0,-1 0 0 0 0,0-1 1 0 0,0 1-1 0 0,0 0 0 0 0,0-1 1 0 0,0-3-1 0 0,-1 2 11 0 0,0 0 0 0 0,0-1 0 0 0,0 1 0 0 0,-1 0 1 0 0,1 0-1 0 0,-1 0 0 0 0,0 0 0 0 0,0 1 0 0 0,0-1 0 0 0,-1 1 0 0 0,1-1 0 0 0,-6-4 1 0 0,-49-46 111 0 0,-105-77 0 0 0,157 128-134 0 0,-4-4-45 0 0,0 1-1 0 0,-19-9 0 0 0,26 13 13 0 0,-1 1 0 0 0,0 0 0 0 0,1 1-1 0 0,-1-1 1 0 0,0 0 0 0 0,0 1-1 0 0,0-1 1 0 0,0 1 0 0 0,0 0 0 0 0,1 0-1 0 0,-1 0 1 0 0,0 0 0 0 0,0 1 0 0 0,0-1-1 0 0,-5 3 1 0 0,-7 3-917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4:59.045"/>
    </inkml:context>
    <inkml:brush xml:id="br0">
      <inkml:brushProperty name="width" value="0.1" units="cm"/>
      <inkml:brushProperty name="height" value="0.1" units="cm"/>
      <inkml:brushProperty name="color" value="#66CC00"/>
    </inkml:brush>
  </inkml:definitions>
  <inkml:trace contextRef="#ctx0" brushRef="#br0">150 44 919 0 0,'-10'-2'37'0'0,"-10"-1"440"0"0,1 0 0 0 0,0 2 0 0 0,-1 0 0 0 0,-29 3 0 0 0,37 0-214 0 0,16-3 152 0 0,22-3 111 0 0,2-5-266 0 0,0 2 1 0 0,1 1-1 0 0,-1 1 0 0 0,1 2 1 0 0,0 0-1 0 0,57 4 0 0 0,172 16-77 0 0,127 14 277 0 0,-295-21-191 0 0,-1-4 1 0 0,1-3-1 0 0,113-13 0 0 0,165-3 662 0 0,-297 15-544 0 0,-69-5 225 0 0,0-8-62 0 0,-1 11-543 0 0,0 0 1 0 0,0 1-1 0 0,0-1 0 0 0,0 0 0 0 0,0 1 0 0 0,0-1 0 0 0,0 1 0 0 0,0-1 0 0 0,0 1 1 0 0,0-1-1 0 0,-1 1 0 0 0,1-1 0 0 0,0 1 0 0 0,0 0 0 0 0,-1-1 0 0 0,1 1 0 0 0,1 1 1 0 0,-2-1-9 0 0,53 41-688 0 0,-37-28 322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0:35.019"/>
    </inkml:context>
    <inkml:brush xml:id="br0">
      <inkml:brushProperty name="width" value="0.1" units="cm"/>
      <inkml:brushProperty name="height" value="0.1" units="cm"/>
      <inkml:brushProperty name="color" value="#F4F91B"/>
    </inkml:brush>
  </inkml:definitions>
  <inkml:trace contextRef="#ctx0" brushRef="#br0">1 49 455 0 0,'7'-2'333'0'0,"0"1"0"0"0,1 0 0 0 0,0 1 0 0 0,-1 0 0 0 0,1 0 0 0 0,-1 0 0 0 0,1 1 0 0 0,-1 0 0 0 0,1 1 0 0 0,8 2 0 0 0,-12-3-412 0 0,20 6 253 0 0,-1 1 0 0 0,23 10 0 0 0,-20-7-82 0 0,31 9 0 0 0,-27-14 69 0 0,1-2 0 0 0,0-1 0 0 0,0-1 0 0 0,0-2 0 0 0,36-4 0 0 0,23 1 57 0 0,176 8 239 0 0,-188-7-372 0 0,121-17 1 0 0,-121 9-65 0 0,297-25 286 0 0,-281 31-232 0 0,273-8 68 0 0,-281 16-142 0 0,0 4-1 0 0,108 25 0 0 0,-77-12 10 0 0,-67-15 21 0 0,1-1 1 0 0,57-3-1 0 0,102-13 0 0 0,-122 5-39 0 0,472-45 296 0 0,-337 32-288 0 0,21-2 0 0 0,-111 8 0 0 0,229 7 0 0 0,247 40 0 0 0,-231-18 64 0 0,-205-7 426 0 0,-41 0-50 0 0,185 7 222 0 0,-74-19-1478 0 0,-82-3-825 0 0,-143 6-1238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06.028"/>
    </inkml:context>
    <inkml:brush xml:id="br0">
      <inkml:brushProperty name="width" value="0.1" units="cm"/>
      <inkml:brushProperty name="height" value="0.1" units="cm"/>
      <inkml:brushProperty name="color" value="#66CC00"/>
    </inkml:brush>
  </inkml:definitions>
  <inkml:trace contextRef="#ctx0" brushRef="#br0">0 57 919 0 0,'37'-24'0'0'0,"-12"9"80"0"0,-1 4-80 0 0,-7 6 0 0 0,-8 3 0 0 0,-4 2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15.232"/>
    </inkml:context>
    <inkml:brush xml:id="br0">
      <inkml:brushProperty name="width" value="0.1" units="cm"/>
      <inkml:brushProperty name="height" value="0.1" units="cm"/>
      <inkml:brushProperty name="color" value="#66CC00"/>
    </inkml:brush>
  </inkml:definitions>
  <inkml:trace contextRef="#ctx0" brushRef="#br0">10 9 3023 0 0,'-9'-9'1384'0'0,"12"10"-662"0"0,6 3-452 0 0,36 7 46 0 0,-10-3-38 0 0,-22-5-159 0 0,0 0 1 0 0,0-1 0 0 0,0-1 0 0 0,26 1-1 0 0,56-9 530 0 0,-30 1-194 0 0,-30 5-318 0 0,0 2-1 0 0,0 1 1 0 0,49 9-1 0 0,100 36 294 0 0,-149-35-382 0 0,2-3 0 0 0,0-1 0 0 0,0-1 0 0 0,44 1 0 0 0,-62-7-21 0 0,-1-1 0 0 0,1-1 0 0 0,-1-1 0 0 0,1-1 0 0 0,-1 0 0 0 0,0-1 0 0 0,0-1 1 0 0,0-1-1 0 0,-1 0 0 0 0,25-14 0 0 0,3-11 333 0 0,-35 23-251 0 0,1 0 0 0 0,17-9-1 0 0,-27 17-133 0 0,0 0 0 0 0,1-1 0 0 0,-1 1 0 0 0,1 0 0 0 0,-1 0 0 0 0,0 0 0 0 0,1 0 0 0 0,-1 0 0 0 0,1 0 0 0 0,-1 1 0 0 0,0-1 0 0 0,1 0 0 0 0,-1 1 0 0 0,0-1-1 0 0,1 1 1 0 0,-1 0 0 0 0,0-1 0 0 0,0 1 0 0 0,1 0 0 0 0,-1 0 0 0 0,0-1 0 0 0,0 1 0 0 0,0 0 0 0 0,1 2 0 0 0,1-1-337 0 0,8 7-2858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16.106"/>
    </inkml:context>
    <inkml:brush xml:id="br0">
      <inkml:brushProperty name="width" value="0.1" units="cm"/>
      <inkml:brushProperty name="height" value="0.1" units="cm"/>
      <inkml:brushProperty name="color" value="#66CC00"/>
    </inkml:brush>
  </inkml:definitions>
  <inkml:trace contextRef="#ctx0" brushRef="#br0">0 130 919 0 0,'15'2'707'0'0,"-1"0"0"0"0,1-1 0 0 0,0-1 0 0 0,26-3 0 0 0,61-14 650 0 0,-80 13-1214 0 0,325-49 1228 0 0,-70 12-915 0 0,-238 35-512 0 0,0 1 0 0 0,0 1 0 0 0,0 3 0 0 0,1 1 0 0 0,-1 2 0 0 0,40 7 0 0 0,-30 1-2558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16.677"/>
    </inkml:context>
    <inkml:brush xml:id="br0">
      <inkml:brushProperty name="width" value="0.1" units="cm"/>
      <inkml:brushProperty name="height" value="0.1" units="cm"/>
      <inkml:brushProperty name="color" value="#66CC00"/>
    </inkml:brush>
  </inkml:definitions>
  <inkml:trace contextRef="#ctx0" brushRef="#br0">0 42 1375 0 0,'58'6'544'0'0,"0"-3"-1"0"0,-1-2 0 0 0,74-10 0 0 0,-90 7-537 0 0,153-15 499 0 0,199-6 43 0 0,-331 24-548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17.174"/>
    </inkml:context>
    <inkml:brush xml:id="br0">
      <inkml:brushProperty name="width" value="0.1" units="cm"/>
      <inkml:brushProperty name="height" value="0.1" units="cm"/>
      <inkml:brushProperty name="color" value="#66CC00"/>
    </inkml:brush>
  </inkml:definitions>
  <inkml:trace contextRef="#ctx0" brushRef="#br0">1 13 455 0 0,'22'-5'0'0'0,"-6"1"0"0"0,1 2 0 0 0,-3 0 0 0 0,-3 2 0 0 0,0 0 0 0 0,4 2 688 0 0,9 0 96 0 0,14 4 16 0 0,15 1 8 0 0,15 0-616 0 0,7 1-120 0 0,3-1-72 0 0,-1 0 80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17.890"/>
    </inkml:context>
    <inkml:brush xml:id="br0">
      <inkml:brushProperty name="width" value="0.1" units="cm"/>
      <inkml:brushProperty name="height" value="0.1" units="cm"/>
      <inkml:brushProperty name="color" value="#66CC00"/>
    </inkml:brush>
  </inkml:definitions>
  <inkml:trace contextRef="#ctx0" brushRef="#br0">1 74 1727 0 0,'11'-11'72'0'0,"-4"4"24"0"0,0-1-96 0 0,1 3 0 0 0,-1 1 0 0 0,2 2 0 0 0,2 2 256 0 0,6 0 40 0 0,12-5 8 0 0,13-3 0 0 0,11 5-208 0 0,11 1-96 0 0,4-2 80 0 0,3 1-80 0 0,4-3 0 0 0,2 4 0 0 0,2-1 0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19.527"/>
    </inkml:context>
    <inkml:brush xml:id="br0">
      <inkml:brushProperty name="width" value="0.1" units="cm"/>
      <inkml:brushProperty name="height" value="0.1" units="cm"/>
      <inkml:brushProperty name="color" value="#66CC00"/>
    </inkml:brush>
  </inkml:definitions>
  <inkml:trace contextRef="#ctx0" brushRef="#br0">1 37 455 0 0,'4'-4'248'0'0,"-1"1"-1"0"0,1-1 0 0 0,0 1 1 0 0,0 0-1 0 0,0 1 0 0 0,1-1 1 0 0,-1 1-1 0 0,1 0 0 0 0,0 0 0 0 0,-1 0 1 0 0,1 0-1 0 0,0 1 0 0 0,0 0 1 0 0,0 0-1 0 0,0 0 0 0 0,6 1 0 0 0,23 0-68 0 0,-1 1 0 0 0,0 2 0 0 0,51 12 0 0 0,25 2-32 0 0,128-5 172 0 0,-182-13-230 0 0,-1-2 0 0 0,72-14-1 0 0,-70 7 89 0 0,1 2-1 0 0,0 3 0 0 0,0 3 0 0 0,67 5 1 0 0,-102-1-141 0 0,0 1-1 0 0,0 0 1 0 0,28 10 0 0 0,-40-10-28 0 0,0 1 1 0 0,0 0-1 0 0,0 1 1 0 0,-1 0-1 0 0,1 1 0 0 0,-1 0 1 0 0,-1 0-1 0 0,16 14 0 0 0,-23-19-4 0 0,0 0 1 0 0,0 0-1 0 0,0 0 0 0 0,0 0 0 0 0,0-1 0 0 0,0 1 0 0 0,1 0 0 0 0,-1-1 0 0 0,0 1 0 0 0,0-1 0 0 0,1 1 1 0 0,-1-1-1 0 0,0 1 0 0 0,1-1 0 0 0,-1 0 0 0 0,0 0 0 0 0,1 0 0 0 0,-1 0 0 0 0,0 0 0 0 0,1 0 0 0 0,2 0 1 0 0,26-13 330 0 0,-11 3-249 0 0,1 1-73 0 0,-16 7-8 0 0,0 0 0 0 0,0 1 0 0 0,0-1 0 0 0,0 1 1 0 0,0-1-1 0 0,1 1 0 0 0,-1 0 0 0 0,0 1 0 0 0,8-1 0 0 0,9 1-5 0 0,-1-1 0 0 0,1-1 0 0 0,-1-1 0 0 0,0-1 0 0 0,30-9 0 0 0,-48 12 3 0 0,1 1-1 0 0,-1 0 1 0 0,0 0 0 0 0,0 0-1 0 0,0 0 1 0 0,1 0-1 0 0,-1 1 1 0 0,0-1-1 0 0,0 1 1 0 0,0-1-1 0 0,1 1 1 0 0,-1 0-1 0 0,0 0 1 0 0,0 0-1 0 0,0 0 1 0 0,0 0-1 0 0,-1 0 1 0 0,1 0 0 0 0,0 1-1 0 0,0-1 1 0 0,-1 1-1 0 0,3 2 1 0 0,6 4 2 0 0,1 0-5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22.442"/>
    </inkml:context>
    <inkml:brush xml:id="br0">
      <inkml:brushProperty name="width" value="0.1" units="cm"/>
      <inkml:brushProperty name="height" value="0.1" units="cm"/>
      <inkml:brushProperty name="color" value="#66CC00"/>
    </inkml:brush>
  </inkml:definitions>
  <inkml:trace contextRef="#ctx0" brushRef="#br0">0 55 455 0 0,'20'4'554'0'0,"0"-2"0"0"0,-1 0-1 0 0,1-2 1 0 0,0 0-1 0 0,0-1 1 0 0,35-6 0 0 0,-22 2-152 0 0,277-22 56 0 0,-10 33-457 0 0,-202-1 10 0 0,-54-6 19 0 0,47-5 0 0 0,-83 5-30 0 0,155-23 118 0 0,-154 23-238 0 0,7 0 708 0 0,-16 2-565 0 0,1-1 0 0 0,-1 1 0 0 0,1-1 0 0 0,-1 1-1 0 0,1-1 1 0 0,-1 1 0 0 0,0-1 0 0 0,1 1 0 0 0,-1-1-1 0 0,0 1 1 0 0,1-1 0 0 0,-1 1 0 0 0,0 0 0 0 0,0-1 0 0 0,0 1-1 0 0,1 0 1 0 0,-1-1 0 0 0,0 1 0 0 0,0 0 0 0 0,0-1 0 0 0,0 1-1 0 0,2 6-22 0 0,1 1 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24.354"/>
    </inkml:context>
    <inkml:brush xml:id="br0">
      <inkml:brushProperty name="width" value="0.1" units="cm"/>
      <inkml:brushProperty name="height" value="0.1" units="cm"/>
      <inkml:brushProperty name="color" value="#66CC00"/>
    </inkml:brush>
  </inkml:definitions>
  <inkml:trace contextRef="#ctx0" brushRef="#br0">0 1 919 0 0,'17'22'1243'0'0,"-10"-17"-1126"0"0,-1 1-1 0 0,1-1 0 0 0,0 0 1 0 0,1-1-1 0 0,-1 0 1 0 0,1 0-1 0 0,0 0 0 0 0,0-1 1 0 0,0 0-1 0 0,0-1 1 0 0,1 0-1 0 0,16 2 0 0 0,80 4 1027 0 0,98 4-270 0 0,-132-16-602 0 0,-1-2-1 0 0,76-18 0 0 0,27-4 451 0 0,-2 23-62 0 0,-133 5-550 0 0,-34 0-99 0 0,0-1 1 0 0,0 1-1 0 0,-1 1 0 0 0,1-1 0 0 0,0 0 0 0 0,-1 1 0 0 0,1 0 0 0 0,-1 0 0 0 0,1 0 0 0 0,-1 0 0 0 0,1 0 0 0 0,-1 1 0 0 0,1 0 0 0 0,-1 0 0 0 0,0 0 1 0 0,0 0-1 0 0,0 0 0 0 0,0 0 0 0 0,-1 1 0 0 0,1-1 0 0 0,0 1 0 0 0,-1 0 0 0 0,0 0 0 0 0,0 0 0 0 0,0 0 0 0 0,3 5 0 0 0,9 13-559 0 0,-6-10-2198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33.061"/>
    </inkml:context>
    <inkml:brush xml:id="br0">
      <inkml:brushProperty name="width" value="0.1" units="cm"/>
      <inkml:brushProperty name="height" value="0.1" units="cm"/>
      <inkml:brushProperty name="color" value="#66CC00"/>
    </inkml:brush>
  </inkml:definitions>
  <inkml:trace contextRef="#ctx0" brushRef="#br0">0 37 455 0 0,'14'1'374'0'0,"1"0"0"0"0,-1-1 0 0 0,0 0 0 0 0,25-5 0 0 0,-12 2-378 0 0,64-12 363 0 0,-66 10-241 0 0,0 1-1 0 0,-1 0 1 0 0,1 2 0 0 0,29 1 0 0 0,-11 7-21 0 0,-1 2 0 0 0,58 18-1 0 0,-66-18 14 0 0,-1-2-1 0 0,1-1 0 0 0,0-2 0 0 0,61-2 1 0 0,-77-1-49 0 0,232 8 387 0 0,-193-5-381 0 0,-33-3-69 0 0,44 8 1 0 0,-62-7 7 0 0,-5-1-3 0 0,0 0 0 0 0,0 0-1 0 0,1 0 1 0 0,-1 1-1 0 0,0-1 1 0 0,0 0-1 0 0,0 0 1 0 0,0 1-1 0 0,0-1 1 0 0,0 1-1 0 0,0-1 1 0 0,0 1-1 0 0,0-1 1 0 0,0 1-1 0 0,0-1 1 0 0,0 1-1 0 0,0 0 1 0 0,-1 0-1 0 0,1 0 1 0 0,0-1-1 0 0,0 1 1 0 0,0 1-1 0 0,0-1 3 0 0,1 0 0 0 0,-1 0-1 0 0,0 0 1 0 0,1 0-1 0 0,0 0 1 0 0,-1 0 0 0 0,1-1-1 0 0,-1 1 1 0 0,1 0-1 0 0,0-1 1 0 0,-1 0 0 0 0,1 1-1 0 0,0-1 1 0 0,0 0 0 0 0,-1 0-1 0 0,1 0 1 0 0,0 0-1 0 0,2 0 1 0 0,21 3 43 0 0,3 4-85 0 0,-27-7 68 0 0,0 1 1 0 0,0-1-1 0 0,0 0 1 0 0,0 0-1 0 0,0 0 1 0 0,0 0-1 0 0,0 0 1 0 0,0 0 0 0 0,1 0-1 0 0,-1 0 1 0 0,0 0-1 0 0,0 0 1 0 0,0-1-1 0 0,0 1 1 0 0,0 0-1 0 0,0-1 1 0 0,0 1 0 0 0,0-1-1 0 0,0 1 1 0 0,0-1-1 0 0,0 0 1 0 0,1 0-1 0 0,-2 0 33 0 0,0 0 1 0 0,0-1-1 0 0,1 1 0 0 0,-1 0 0 0 0,0 0 0 0 0,0 0 0 0 0,0 0 0 0 0,-1 0 0 0 0,1 0 0 0 0,0 0 0 0 0,0 0 0 0 0,-1 0 0 0 0,1-2 0 0 0,-3 2-25 0 0,2 13 9 0 0,0-6-125 0 0,0 1-6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0:37.708"/>
    </inkml:context>
    <inkml:brush xml:id="br0">
      <inkml:brushProperty name="width" value="0.1" units="cm"/>
      <inkml:brushProperty name="height" value="0.1" units="cm"/>
      <inkml:brushProperty name="color" value="#F4F91B"/>
    </inkml:brush>
  </inkml:definitions>
  <inkml:trace contextRef="#ctx0" brushRef="#br0">1 22 1839 0 0,'3'4'102'0'0,"-1"0"-1"0"0,2 0 0 0 0,-1 0 1 0 0,0-1-1 0 0,1 1 0 0 0,-1-1 1 0 0,1 0-1 0 0,0 0 0 0 0,0 0 1 0 0,1 0-1 0 0,-1-1 0 0 0,0 0 1 0 0,1 0-1 0 0,8 3 0 0 0,10 2 122 0 0,42 8 0 0 0,-48-11-125 0 0,26 1 248 0 0,0-1-1 0 0,0-2 1 0 0,0-2-1 0 0,51-6 1 0 0,-27 1 54 0 0,378 5 638 0 0,-95 4-700 0 0,-258 1 182 0 0,93 18 0 0 0,-121-13-448 0 0,0-3 0 0 0,0-2 0 0 0,103-7 0 0 0,-111 0-67 0 0,104 9 0 0 0,56 22 17 0 0,-123-13-8 0 0,0-5 1 0 0,116-1-1 0 0,45-25 161 0 0,-53 2-65 0 0,59-8-85 0 0,96-3 14 0 0,83-11 25 0 0,-437 35-64 0 0,68-5 0 0 0,0 4 0 0 0,140 15 0 0 0,21 1 0 0 0,-190-14 0 0 0,1 1 0 0 0,-1 1 0 0 0,-1 3 0 0 0,1 1 0 0 0,48 16 0 0 0,67 18 0 0 0,-58-16 0 0 0,-56-15 0 0 0,0-2 0 0 0,0-2 0 0 0,1-1 0 0 0,-1-3 0 0 0,85-5 0 0 0,50-3 176 0 0,48-5 118 0 0,134-27-38 0 0,-122 22-192 0 0,-223 15-63 0 0,458-51 283 0 0,-138 18-168 0 0,-16 3-27 0 0,-202 15 2 0 0,137-2 0 0 0,-218 17-85 0 0,435-22 190 0 0,-381 15 382 0 0,1 4-1 0 0,91 8 0 0 0,-82-2-1421 0 0,104-12-1 0 0,-113 3 912 0 0,155 8-1 0 0,74 19-66 0 0,-121-8 0 0 0,1 12 1062 0 0,5 0-2044 0 0,118-14 966 0 0,-64 7 16 0 0,-1 0 0 0 0,60-30 0 0 0,-128 20 0 0 0,111-4 272 0 0,-42-18-154 0 0,-187 14-81 0 0,117 15 0 0 0,-73-1-37 0 0,143-2 0 0 0,32 13 105 0 0,-59-1 174 0 0,-97-21-201 0 0,61 5 26 0 0,87 0 7 0 0,-111-7-84 0 0,8-6 32 0 0,34 2 10 0 0,23 16-69 0 0,94 7 0 0 0,-247-17 24 0 0,-45-1-4 0 0,43 5 0 0 0,-81-6-20 0 0,8 1-3 0 0,-1 1-1 0 0,1-1 0 0 0,-1 1 1 0 0,10 4-1 0 0,-16-6 2 0 0,0 1-1 0 0,0-1 1 0 0,0 1 0 0 0,0-1-1 0 0,0 1 1 0 0,0-1 0 0 0,0 1-1 0 0,0 0 1 0 0,0-1 0 0 0,0 1-1 0 0,0 0 1 0 0,-1 0 0 0 0,1 0-1 0 0,0 0 1 0 0,0 0-1 0 0,-1 0 1 0 0,1 0 0 0 0,-1 0-1 0 0,1 0 1 0 0,-1 0 0 0 0,1 0-1 0 0,-1 0 1 0 0,0 0 0 0 0,1 0-1 0 0,-1 0 1 0 0,0 0 0 0 0,0 1-1 0 0,0-1 1 0 0,0 0-1 0 0,0 0 1 0 0,0 0 0 0 0,0 1-1 0 0,0-1 1 0 0,0 0 0 0 0,-1 0-1 0 0,0 2 1 0 0,-7 13-141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38.224"/>
    </inkml:context>
    <inkml:brush xml:id="br0">
      <inkml:brushProperty name="width" value="0.1" units="cm"/>
      <inkml:brushProperty name="height" value="0.1" units="cm"/>
      <inkml:brushProperty name="color" value="#66CC00"/>
    </inkml:brush>
  </inkml:definitions>
  <inkml:trace contextRef="#ctx0" brushRef="#br0">0 84 1783 0 0,'4'-3'25'0'0,"0"2"0"0"0,0-1-1 0 0,0 0 1 0 0,0 1-1 0 0,0-1 1 0 0,0 1-1 0 0,1 1 1 0 0,-1-1-1 0 0,6 0 1 0 0,46 1-46 0 0,-14 0 39 0 0,407-47 246 0 0,-198 25-211 0 0,-163 21-53 0 0,170 22 0 0 0,-221-16 0 0 0,63 7 0 0 0,-73-9 0 0 0,41 9 0 0 0,16 2 0 0 0,-36-13 0 0 0,0-1 0 0 0,62-10 0 0 0,-37 3 14 0 0,42-12 493 0 0,-89 12-393 0 0,0 2 1 0 0,1 2-1 0 0,-1 0 0 0 0,1 1 0 0 0,29 3 0 0 0,-39 2-104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40.384"/>
    </inkml:context>
    <inkml:brush xml:id="br0">
      <inkml:brushProperty name="width" value="0.1" units="cm"/>
      <inkml:brushProperty name="height" value="0.1" units="cm"/>
      <inkml:brushProperty name="color" value="#66CC00"/>
    </inkml:brush>
  </inkml:definitions>
  <inkml:trace contextRef="#ctx0" brushRef="#br0">0 61 1375 0 0,'72'-17'1401'0'0,"124"-13"0"0"0,-127 22-1051 0 0,-7 3-105 0 0,98 5-1 0 0,-68 1-133 0 0,-80 0-325 0 0,0 1 0 0 0,0-1 0 0 0,0 2 0 0 0,0 0-1 0 0,15 6 1 0 0,-16-6-1429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41.295"/>
    </inkml:context>
    <inkml:brush xml:id="br0">
      <inkml:brushProperty name="width" value="0.1" units="cm"/>
      <inkml:brushProperty name="height" value="0.1" units="cm"/>
      <inkml:brushProperty name="color" value="#66CC00"/>
    </inkml:brush>
  </inkml:definitions>
  <inkml:trace contextRef="#ctx0" brushRef="#br0">0 51 1839 0 0,'75'13'867'0'0,"38"-13"162"0"0,156-2-366 0 0,-195-2-549 0 0,120-23 0 0 0,-113 15 188 0 0,2 3 0 0 0,124 3-1 0 0,-37 2-33 0 0,-160 4-297 0 0,0 0 0 0 0,0 1-1 0 0,1 0 1 0 0,-1 0 0 0 0,0 1-1 0 0,0 0 1 0 0,0 1 0 0 0,10 4-1 0 0,-2 2-1930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45.422"/>
    </inkml:context>
    <inkml:brush xml:id="br0">
      <inkml:brushProperty name="width" value="0.1" units="cm"/>
      <inkml:brushProperty name="height" value="0.1" units="cm"/>
      <inkml:brushProperty name="color" value="#66CC00"/>
    </inkml:brush>
  </inkml:definitions>
  <inkml:trace contextRef="#ctx0" brushRef="#br0">12 42 3367 0 0,'-9'-2'1184'0'0,"9"3"-1142"0"0,-1-1-1 0 0,1 1 0 0 0,0 0 0 0 0,0-1 0 0 0,-1 1 1 0 0,1-1-1 0 0,0 1 0 0 0,0 0 0 0 0,0-1 0 0 0,0 1 1 0 0,0-1-1 0 0,0 1 0 0 0,0 0 0 0 0,0-1 0 0 0,0 1 1 0 0,0-1-1 0 0,0 1 0 0 0,0 0 0 0 0,0-1 0 0 0,1 1 1 0 0,-1-1-1 0 0,0 1 0 0 0,0-1 0 0 0,1 1 0 0 0,-1-1 1 0 0,0 1-1 0 0,1-1 0 0 0,-1 1 0 0 0,1-1 0 0 0,-1 1 1 0 0,0-1-1 0 0,1 1 0 0 0,0 0 0 0 0,2 0 40 0 0,-1 1-1 0 0,1-1 1 0 0,0 0-1 0 0,0 0 1 0 0,-1 0-1 0 0,1 0 1 0 0,6 1-1 0 0,5 0 184 0 0,1 0-1 0 0,16-1 0 0 0,355-12 1686 0 0,-347 5-1846 0 0,1-1 0 0 0,-1-1 0 0 0,46-18 0 0 0,-41 13 125 0 0,-41 12-214 0 0,0 0 0 0 0,0 0 0 0 0,1 1-1 0 0,-1-1 1 0 0,0 1 0 0 0,1 0 0 0 0,-1 0-1 0 0,0 1 1 0 0,1-1 0 0 0,-1 1 0 0 0,0-1-1 0 0,1 1 1 0 0,-1 0 0 0 0,0 0 0 0 0,0 1-1 0 0,4 1 1 0 0,2 3 23 0 0,1 0-1 0 0,-1 1 1 0 0,13 11 0 0 0,19 13-1314 0 0,-25-22-2019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46.049"/>
    </inkml:context>
    <inkml:brush xml:id="br0">
      <inkml:brushProperty name="width" value="0.1" units="cm"/>
      <inkml:brushProperty name="height" value="0.1" units="cm"/>
      <inkml:brushProperty name="color" value="#66CC00"/>
    </inkml:brush>
  </inkml:definitions>
  <inkml:trace contextRef="#ctx0" brushRef="#br0">0 44 1839 0 0,'63'-3'2197'0'0,"98"-17"-1"0"0,-95 10-1365 0 0,2 4-600 0 0,0 2 0 0 0,1 4 0 0 0,0 2 0 0 0,-1 3 0 0 0,0 4 0 0 0,88 22-1 0 0,-66-14-102 0 0,-71-14 67 0 0,-6 0-79 0 0,-12-3-112 0 0,0 0 0 0 0,0 0 0 0 0,0 0-1 0 0,0 1 1 0 0,0-1 0 0 0,1 0 0 0 0,-1 0-1 0 0,0 1 1 0 0,0-1 0 0 0,0 1 0 0 0,0-1-1 0 0,0 1 1 0 0,0-1 0 0 0,0 1 0 0 0,0 0-1 0 0,-1-1 1 0 0,1 1 0 0 0,0 0 0 0 0,0 0-1 0 0,0 0 1 0 0,-1-1 0 0 0,1 1 0 0 0,0 0-1 0 0,-1 0 1 0 0,1 0 0 0 0,-1 0 0 0 0,1 2-1 0 0,14 13-82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5:54.753"/>
    </inkml:context>
    <inkml:brush xml:id="br0">
      <inkml:brushProperty name="width" value="0.1" units="cm"/>
      <inkml:brushProperty name="height" value="0.1" units="cm"/>
      <inkml:brushProperty name="color" value="#66CC00"/>
    </inkml:brush>
  </inkml:definitions>
  <inkml:trace contextRef="#ctx0" brushRef="#br0">1 103 2327 0 0,'0'-1'22'0'0,"0"-1"-1"0"0,0 0 0 0 0,0 0 0 0 0,1 0 0 0 0,-1 1 0 0 0,0-1 1 0 0,1 0-1 0 0,-1 0 0 0 0,1 1 0 0 0,0-1 0 0 0,0 0 0 0 0,0 1 1 0 0,0-1-1 0 0,0 1 0 0 0,0-1 0 0 0,0 1 0 0 0,0 0 0 0 0,0-1 0 0 0,3-1 1 0 0,-1 1 42 0 0,0 0 1 0 0,1 0 0 0 0,-1 0 0 0 0,0 1 0 0 0,1-1 0 0 0,0 1 0 0 0,-1 0 0 0 0,8-1-1 0 0,6 0 233 0 0,0 0 0 0 0,0 2-1 0 0,23 2 1 0 0,-35-2-219 0 0,650-1 2898 0 0,-276-11-2503 0 0,-241 9-306 0 0,100 6 303 0 0,7 0-153 0 0,125-33 240 0 0,-330 25-351 0 0,46-1-1 0 0,-86 6-201 0 0,1 0 0 0 0,-1 0 0 0 0,0 1 0 0 0,0-1 0 0 0,1 0 0 0 0,-1 0 0 0 0,0 0 0 0 0,0 1 0 0 0,0-1 0 0 0,1 0 0 0 0,-1 0 0 0 0,0 1 0 0 0,0-1 0 0 0,0 0 0 0 0,0 0 0 0 0,0 1 0 0 0,0-1 0 0 0,0 0 0 0 0,1 0 0 0 0,-1 1 0 0 0,0-1 0 0 0,0 0 0 0 0,0 1 0 0 0,0-1 0 0 0,0 0 0 0 0,0 0 0 0 0,0 1 0 0 0,0-1 0 0 0,0 0 0 0 0,-1 1 0 0 0,1-1 0 0 0,0 0 0 0 0,0 0 0 0 0,0 1 0 0 0,0-1 0 0 0,-5 20-22 0 0,2-5-812 0 0,1-1-2501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6:12.395"/>
    </inkml:context>
    <inkml:brush xml:id="br0">
      <inkml:brushProperty name="width" value="0.1" units="cm"/>
      <inkml:brushProperty name="height" value="0.1" units="cm"/>
      <inkml:brushProperty name="color" value="#66CC00"/>
    </inkml:brush>
  </inkml:definitions>
  <inkml:trace contextRef="#ctx0" brushRef="#br0">0 28 2415 0 0,'5'-5'54'0'0,"-3"3"23"0"0,-1 0 1 0 0,1 1-1 0 0,-1-1 0 0 0,1 1 0 0 0,-1 0 1 0 0,1-1-1 0 0,0 1 0 0 0,0 0 0 0 0,0 0 1 0 0,-1 0-1 0 0,1 0 0 0 0,0 1 0 0 0,0-1 1 0 0,0 0-1 0 0,1 1 0 0 0,-1-1 0 0 0,3 1 0 0 0,29-3 246 0 0,0 3-1 0 0,-1 0 0 0 0,1 2 0 0 0,39 8 0 0 0,53 2 239 0 0,91-14 139 0 0,68 3 66 0 0,-263 0-730 0 0,71 7 74 0 0,133-7 0 0 0,-160-8 58 0 0,-42 3-66 0 0,0 1-1 0 0,0 1 1 0 0,33 3-1 0 0,-54-1-98 0 0,1 1 0 0 0,0 0 0 0 0,-1 1 0 0 0,1-1 0 0 0,-1 0 0 0 0,0 1 0 0 0,1 0 0 0 0,-1 0 0 0 0,0 0-1 0 0,3 3 1 0 0,-4-5-2 0 0,-1 1 1 0 0,0 0-1 0 0,0 0 0 0 0,0 0 0 0 0,0-1 0 0 0,0 1 0 0 0,0 0 0 0 0,0 0 0 0 0,-1 1 0 0 0,1-1 0 0 0,0 0 0 0 0,-1 0 0 0 0,1 0 0 0 0,0 0 0 0 0,-1 1 0 0 0,0-1 1 0 0,1 0-1 0 0,-1 1 0 0 0,0-1 0 0 0,1 0 0 0 0,-1 1 0 0 0,0-1 0 0 0,0 0 0 0 0,0 1 0 0 0,0-1 0 0 0,0 0 0 0 0,0 1 0 0 0,-1-1 0 0 0,0 3 0 0 0,1-4 0 0 0,0 1 0 0 0,0-1 0 0 0,0 1 0 0 0,0-1 0 0 0,0 1 0 0 0,0-1-1 0 0,0 1 1 0 0,0 0 0 0 0,0-1 0 0 0,0 1 0 0 0,0-1 0 0 0,0 1-1 0 0,1-1 1 0 0,-1 1 0 0 0,0-1 0 0 0,0 1 0 0 0,1-1 0 0 0,-1 1 0 0 0,0-1-1 0 0,0 1 1 0 0,1-1 0 0 0,-1 1 0 0 0,1-1 0 0 0,-1 0 0 0 0,1 1 0 0 0,15 13 13 0 0,-7-8-51 0 0,2 5-91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6:16.462"/>
    </inkml:context>
    <inkml:brush xml:id="br0">
      <inkml:brushProperty name="width" value="0.1" units="cm"/>
      <inkml:brushProperty name="height" value="0.1" units="cm"/>
      <inkml:brushProperty name="color" value="#66CC00"/>
    </inkml:brush>
  </inkml:definitions>
  <inkml:trace contextRef="#ctx0" brushRef="#br0">59 255 455 0 0,'-37'-21'1116'0'0,"35"20"-510"0"0,0-1-1 0 0,0 1 0 0 0,0-1 0 0 0,0 1 0 0 0,0-1 0 0 0,1 0 0 0 0,-1 0 0 0 0,0 0 0 0 0,-1-3 0 0 0,3 5-600 0 0,0 0-1 0 0,0 0 0 0 0,-1 0 0 0 0,1 0 1 0 0,0 0-1 0 0,0 0 0 0 0,0 0 0 0 0,0 0 1 0 0,0 0-1 0 0,0 0 0 0 0,0 0 0 0 0,0 0 0 0 0,0-1 1 0 0,0 1-1 0 0,0 0 0 0 0,0 0 0 0 0,-1 0 1 0 0,1 0-1 0 0,0 0 0 0 0,0 0 0 0 0,0 0 1 0 0,0 0-1 0 0,0 0 0 0 0,0 0 0 0 0,0-1 1 0 0,0 1-1 0 0,0 0 0 0 0,0 0 0 0 0,0 0 1 0 0,0 0-1 0 0,0 0 0 0 0,0 0 0 0 0,0 0 1 0 0,0 0-1 0 0,0-1 0 0 0,0 1 0 0 0,0 0 1 0 0,0 0-1 0 0,1 0 0 0 0,-1 0 0 0 0,0 0 0 0 0,0 0 1 0 0,0 0-1 0 0,0 0 0 0 0,0 0 0 0 0,0 0 1 0 0,0 0-1 0 0,0-1 0 0 0,0 1 0 0 0,0 0 1 0 0,0 0-1 0 0,0 0 0 0 0,0 0 0 0 0,1 0 1 0 0,-1 0-1 0 0,0 0 0 0 0,0 0 0 0 0,0 0 1 0 0,0 0-1 0 0,0 0 0 0 0,14 9 226 0 0,-4-3-136 0 0,0 0-1 0 0,0-1 0 0 0,0 0 0 0 0,1-1 0 0 0,-1 0 0 0 0,1-1 1 0 0,0 0-1 0 0,0-1 0 0 0,13 2 0 0 0,20 5 215 0 0,-11-1-236 0 0,1-2 1 0 0,1-1-1 0 0,-1-1 0 0 0,1-2 0 0 0,-1-2 0 0 0,1-1 0 0 0,-1-2 0 0 0,1-1 1 0 0,50-13-1 0 0,217-39 1073 0 0,37 14-964 0 0,-91 23-127 0 0,-25-9 169 0 0,-79 6-116 0 0,197-27 26 0 0,-139 18-74 0 0,-103 22 67 0 0,123 3-1 0 0,-64 4-66 0 0,-108 0-52 0 0,25-1-6 0 0,0 3 0 0 0,83 10 0 0 0,-26 2 32 0 0,168-6 0 0 0,-95-5-35 0 0,133 7 2 0 0,481 43 0 0 0,-624-52 0 0 0,-137-2 0 0 0,-1 3 0 0 0,86 9 0 0 0,-42 5 0 0 0,0-6 0 0 0,1-3 0 0 0,163-15 0 0 0,107 7 55 0 0,-32 3 8 0 0,127 4 19 0 0,-266 4-90 0 0,84 14 76 0 0,-76-4-72 0 0,-156-14-10 0 0,81 2 104 0 0,-116-6 19 0 0,-1-2 0 0 0,1 0 0 0 0,0 0 0 0 0,-1-2 0 0 0,24-7 0 0 0,-12-2 169 0 0,-24 9-212 0 0,1 2 0 0 0,0-1 0 0 0,0 1-1 0 0,11-4 1 0 0,-15 6-55 0 0,1 0-1 0 0,-1-1 1 0 0,0 1-1 0 0,1 0 1 0 0,-1 1-1 0 0,0-1 0 0 0,1 0 1 0 0,-1 0-1 0 0,0 1 1 0 0,0 0-1 0 0,0-1 1 0 0,1 1-1 0 0,-1 0 1 0 0,0 0-1 0 0,0 0 1 0 0,0 0-1 0 0,3 3 1 0 0,22 20-277 0 0,-11-4-3531 0 0,-5-3-538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6:26.115"/>
    </inkml:context>
    <inkml:brush xml:id="br0">
      <inkml:brushProperty name="width" value="0.1" units="cm"/>
      <inkml:brushProperty name="height" value="0.1" units="cm"/>
      <inkml:brushProperty name="color" value="#66CC00"/>
    </inkml:brush>
  </inkml:definitions>
  <inkml:trace contextRef="#ctx0" brushRef="#br0">1 25 1727 0 0,'3'0'51'0'0,"0"1"-1"0"0,0-1 1 0 0,1 0-1 0 0,-1 0 1 0 0,0 0-1 0 0,0 0 1 0 0,0-1-1 0 0,4 0 1 0 0,2 0 30 0 0,330-21 1810 0 0,-312 21-1748 0 0,33 3 1 0 0,-2 1-36 0 0,73 8 20 0 0,-33-2-126 0 0,-65-5 25 0 0,1 1-1 0 0,40 12 1 0 0,-38-8 125 0 0,55 7 0 0 0,82-4 200 0 0,-67-6-96 0 0,151 27 0 0 0,-47 11-256 0 0,-177-37 90 0 0,2-1 0 0 0,-1-2 0 0 0,0-1-1 0 0,1-2 1 0 0,-1-1 0 0 0,44-6-1 0 0,-23-1 25 0 0,1 2 0 0 0,77 4 0 0 0,-101 1-260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6:26.878"/>
    </inkml:context>
    <inkml:brush xml:id="br0">
      <inkml:brushProperty name="width" value="0.1" units="cm"/>
      <inkml:brushProperty name="height" value="0.1" units="cm"/>
      <inkml:brushProperty name="color" value="#66CC00"/>
    </inkml:brush>
  </inkml:definitions>
  <inkml:trace contextRef="#ctx0" brushRef="#br0">0 47 1375 0 0,'22'-7'581'0'0,"-1"2"-1"0"0,1 1 0 0 0,1 0 0 0 0,27 0 0 0 0,92 5 583 0 0,-50 2-645 0 0,-21-3-295 0 0,172-8 175 0 0,-153 1-273 0 0,-1 3 1 0 0,1 5-1 0 0,90 11 0 0 0,-67-4-29 0 0,201-13 0 0 0,-2 10 361 0 0,-216 1-256 0 0,177-13 0 0 0,-12-17 91 0 0,-188 21-190 0 0,116 10 0 0 0,-90 0 73 0 0,27 3-2662 0 0,-84-3-220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0:44.386"/>
    </inkml:context>
    <inkml:brush xml:id="br0">
      <inkml:brushProperty name="width" value="0.1" units="cm"/>
      <inkml:brushProperty name="height" value="0.1" units="cm"/>
      <inkml:brushProperty name="color" value="#F4F91B"/>
    </inkml:brush>
  </inkml:definitions>
  <inkml:trace contextRef="#ctx0" brushRef="#br0">76 77 1375 0 0,'-10'-2'-3'0'0,"2"1"690"0"0,0-1 1 0 0,1 1-1 0 0,-15-7 1 0 0,21 8-615 0 0,0 0-1 0 0,0-1 1 0 0,0 0 0 0 0,-1 1 0 0 0,1-1-1 0 0,0 0 1 0 0,0 1 0 0 0,0-1 0 0 0,0 0-1 0 0,0 0 1 0 0,0 0 0 0 0,1 0 0 0 0,-1 0-1 0 0,0 0 1 0 0,0 0 0 0 0,1 0-1 0 0,-1 0 1 0 0,0 0 0 0 0,1 0 0 0 0,-1-1-1 0 0,1 1 1 0 0,0 0 0 0 0,-1 0 0 0 0,1 0-1 0 0,0-1 1 0 0,0 1 0 0 0,0 0 0 0 0,-1-1-1 0 0,2 1 1 0 0,-1-2 0 0 0,0 1-24 0 0,1 0 0 0 0,-1 1 0 0 0,1-1 0 0 0,0 1 0 0 0,0-1-1 0 0,0 1 1 0 0,-1-1 0 0 0,2 1 0 0 0,-1-1 0 0 0,0 1 0 0 0,0 0 0 0 0,0-1 0 0 0,0 1 0 0 0,1 0 0 0 0,-1 0 0 0 0,1 0 0 0 0,-1 0 0 0 0,1 0 0 0 0,-1 0 0 0 0,1 1 0 0 0,-1-1 0 0 0,1 0 0 0 0,0 1 0 0 0,0-1 0 0 0,-1 1 0 0 0,1 0 0 0 0,0-1 0 0 0,-1 1 0 0 0,1 0-1 0 0,0 0 1 0 0,0 0 0 0 0,2 1 0 0 0,2-1-19 0 0,0 0-1 0 0,0 1 0 0 0,0 0 0 0 0,0 0 0 0 0,0 1 1 0 0,0 0-1 0 0,-1 0 0 0 0,8 3 0 0 0,1 2 25 0 0,0-1 0 0 0,1 0-1 0 0,-1-1 1 0 0,30 5 0 0 0,65 5 375 0 0,-61-9-335 0 0,13-2 247 0 0,0-3 0 0 0,111-11-1 0 0,16 0 41 0 0,-136 9-349 0 0,-6 0 6 0 0,0 2-1 0 0,-1 1 0 0 0,75 15 0 0 0,175 63 27 0 0,-222-61 147 0 0,96 14-1 0 0,79-5 333 0 0,-192-22-547 0 0,-5-4 26 0 0,1-2-1 0 0,0-2 1 0 0,59-10-1 0 0,-54 4 18 0 0,1 3 0 0 0,67 3 0 0 0,157 8 68 0 0,-157-14-96 0 0,-58 3-11 0 0,92 5-1 0 0,-111 3 39 0 0,60 14-1 0 0,-64-11-16 0 0,2-1 1 0 0,-1-2-1 0 0,0-2 0 0 0,55-7 1 0 0,-27 3-12 0 0,82 2-10 0 0,-105 4 27 0 0,13 0 10 0 0,-28-3-15 0 0,-1 2-1 0 0,60 11 0 0 0,23 1 67 0 0,-63-9 288 0 0,9 8 3 0 0,-52-13-229 0 0,-7 0 6 0 0,-7 4-81 0 0,2-3-85 0 0,0 0-353 0 0,0 0 0 0 0,-1 0 0 0 0,1 1 0 0 0,0-1 0 0 0,0 1-1 0 0,0-1 1 0 0,0 0 0 0 0,1 1 0 0 0,-1-1 0 0 0,0 1 0 0 0,0 3-1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6:28.792"/>
    </inkml:context>
    <inkml:brush xml:id="br0">
      <inkml:brushProperty name="width" value="0.1" units="cm"/>
      <inkml:brushProperty name="height" value="0.1" units="cm"/>
      <inkml:brushProperty name="color" value="#66CC00"/>
    </inkml:brush>
  </inkml:definitions>
  <inkml:trace contextRef="#ctx0" brushRef="#br0">0 27 1439 0 0,'191'-4'364'0'0,"102"3"352"0"0,18-5 196 0 0,-281-2-609 0 0,-12 1 276 0 0,-17 7-563 0 0,-1 0 0 0 0,0 0-1 0 0,0 0 1 0 0,0 0 0 0 0,0 0 0 0 0,0 0 0 0 0,1 0 0 0 0,-1 0 0 0 0,0 0 0 0 0,0 0 0 0 0,0 0 0 0 0,0 0-1 0 0,1-1 1 0 0,-1 1 0 0 0,0 0 0 0 0,0 0 0 0 0,0 0 0 0 0,0 1 0 0 0,1-1 0 0 0,-1 0 0 0 0,0 0 0 0 0,0 0-1 0 0,0 0 1 0 0,0 0 0 0 0,0 0 0 0 0,1 0 0 0 0,-1 0 0 0 0,0 0 0 0 0,0 0 0 0 0,0 0 0 0 0,0 0 0 0 0,0 0-1 0 0,0 1 1 0 0,1-1 0 0 0,-1 0 0 0 0,0 0 0 0 0,0 0 0 0 0,0 0 0 0 0,0 0 0 0 0,0 0 0 0 0,0 1-1 0 0,0-1 1 0 0,0 0 0 0 0,0 0 0 0 0,0 0 0 0 0,1 0 0 0 0,-1 1 0 0 0,0-1 0 0 0,0 0 0 0 0,0 0 0 0 0,0 0-1 0 0,0 0 1 0 0,0 1 0 0 0,0-1 0 0 0,0 0 0 0 0,0 0 0 0 0,-1 0 0 0 0,1 0 0 0 0,0 0 0 0 0,0 1 0 0 0,0-1-1 0 0,0 0 1 0 0,0 0 0 0 0,0 0 0 0 0,0 10-8 0 0,11 8 45 0 0,-6-12-53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6:41.996"/>
    </inkml:context>
    <inkml:brush xml:id="br0">
      <inkml:brushProperty name="width" value="0.1" units="cm"/>
      <inkml:brushProperty name="height" value="0.1" units="cm"/>
      <inkml:brushProperty name="color" value="#66CC00"/>
    </inkml:brush>
  </inkml:definitions>
  <inkml:trace contextRef="#ctx0" brushRef="#br0">0 1 2271 0 0,'1'0'9'0'0,"0"0"-1"0"0,0 0 0 0 0,0 0 0 0 0,-1 0 0 0 0,1 0 0 0 0,0 0 0 0 0,0 0 0 0 0,0 0 0 0 0,-1 0 0 0 0,1 0 0 0 0,0 1 0 0 0,0-1 0 0 0,-1 0 0 0 0,1 0 0 0 0,0 1 0 0 0,0-1 0 0 0,-1 1 0 0 0,1-1 1 0 0,0 0-1 0 0,-1 1 0 0 0,1 0 0 0 0,-1-1 0 0 0,1 1 0 0 0,0-1 0 0 0,-1 1 0 0 0,1 0 0 0 0,23 24 255 0 0,-17-18-224 0 0,-4-3 14 0 0,0-1-1 0 0,1 0 0 0 0,-1 0 0 0 0,1-1 0 0 0,0 1 0 0 0,0-1 1 0 0,0 0-1 0 0,0 0 0 0 0,0 0 0 0 0,0-1 0 0 0,0 1 0 0 0,6 0 1 0 0,0 0 182 0 0,1-2 1 0 0,-1 1-1 0 0,21-3 1 0 0,-23 2-183 0 0,15-2 428 0 0,11 0 36 0 0,60 3 1 0 0,3 6-322 0 0,131-8 0 0 0,-96-11-57 0 0,30-2 130 0 0,82 16-10 0 0,41-2-102 0 0,219-3 501 0 0,-275 5-314 0 0,-13 14-216 0 0,-195-12-110 0 0,0 1 0 0 0,0 1 0 0 0,-1 1 0 0 0,35 17 0 0 0,21 7 20 0 0,-58-21 85 0 0,-17-8-102 0 0,1-1-1 0 0,-1 0 1 0 0,1 1 0 0 0,0-1 0 0 0,0 0 0 0 0,0 0 0 0 0,0 0 0 0 0,0-1 0 0 0,0 1 0 0 0,0 0-1 0 0,0-1 1 0 0,0 1 0 0 0,4 0 0 0 0,-8-3 540 0 0,2 2-555 0 0,0-1 0 0 0,0 1 0 0 0,0 0 0 0 0,0 0 0 0 0,0 0 0 0 0,0 0-1 0 0,0 0 1 0 0,0 0 0 0 0,0 0 0 0 0,0 0 0 0 0,0 0 0 0 0,0 0 0 0 0,0 0 0 0 0,0-1-1 0 0,-1 1 1 0 0,1 0 0 0 0,0 0 0 0 0,0 0 0 0 0,0 0 0 0 0,0 0 0 0 0,0 0 0 0 0,0 0 0 0 0,0 0-1 0 0,0 0 1 0 0,0 0 0 0 0,0 0 0 0 0,0 0 0 0 0,0 0 0 0 0,-1 0 0 0 0,1 0 0 0 0,0 0 0 0 0,0 0-1 0 0,0 0 1 0 0,0 0 0 0 0,0 0 0 0 0,0 0 0 0 0,0 0 0 0 0,0 0 0 0 0,0 0 0 0 0,0 0-1 0 0,-1 0 1 0 0,1 0 0 0 0,0 0 0 0 0,0 0 0 0 0,0 0 0 0 0,0 0 0 0 0,0 0 0 0 0,0 0 0 0 0,0 0-1 0 0,0 0 1 0 0,0 0 0 0 0,0 0 0 0 0,0 0 0 0 0,0 0 0 0 0,0 1 0 0 0,-1-1 0 0 0,1 0 0 0 0,0 0-1 0 0,0 0 1 0 0,0 0 0 0 0,0 0 0 0 0,0 0 0 0 0,0 0 0 0 0,0 0 0 0 0,0 0 0 0 0,0 0-1 0 0,0 1 1 0 0,29 25 69 0 0,-6-1-371 0 0,-11-10-107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6:42.955"/>
    </inkml:context>
    <inkml:brush xml:id="br0">
      <inkml:brushProperty name="width" value="0.1" units="cm"/>
      <inkml:brushProperty name="height" value="0.1" units="cm"/>
      <inkml:brushProperty name="color" value="#66CC00"/>
    </inkml:brush>
  </inkml:definitions>
  <inkml:trace contextRef="#ctx0" brushRef="#br0">1 1 1375 0 0,'9'1'570'0'0,"0"0"0"0"0,1 1 0 0 0,8 3 0 0 0,1-1-307 0 0,65 10 727 0 0,1-4 0 0 0,132-1 0 0 0,-171-8-951 0 0,649-2 593 0 0,-290-3-448 0 0,-69 2-64 0 0,-131-10 17 0 0,-81 4-55 0 0,-93 10 67 0 0,-30-2-145 0 0,-1 0 0 0 0,0 0-1 0 0,0 0 1 0 0,1 0 0 0 0,-1 0 0 0 0,0 0 0 0 0,0 0 0 0 0,0 0 0 0 0,1 1 0 0 0,-1-1 0 0 0,0 0 0 0 0,0 0 0 0 0,0 0 0 0 0,0 0-1 0 0,1 0 1 0 0,-1 0 0 0 0,0 0 0 0 0,0 1 0 0 0,0-1 0 0 0,0 0 0 0 0,1 0 0 0 0,-1 0 0 0 0,0 0 0 0 0,0 1 0 0 0,0-1 0 0 0,0 0-1 0 0,0 0 1 0 0,0 0 0 0 0,0 0 0 0 0,0 1 0 0 0,0-1 0 0 0,1 0 0 0 0,-1 0 0 0 0,0 0 0 0 0,0 1 0 0 0,0-1 0 0 0,0 0-1 0 0,0 1 1 0 0,-15 7 90 0 0,2-2-80 0 0,-7 2 45 0 0,0 0 1 0 0,-36 7-1 0 0,4-4-34 0 0,32-5 5 0 0,0-2 0 0 0,0 0 1 0 0,0-2-1 0 0,0 0 0 0 0,-1-1 0 0 0,1-1 0 0 0,-21-3 0 0 0,20 1 68 0 0,16 2-74 0 0,-1-1-1 0 0,1 1 1 0 0,0-1 0 0 0,0 0-1 0 0,-1 0 1 0 0,1-1 0 0 0,0 0-1 0 0,0 0 1 0 0,0 0 0 0 0,1 0-1 0 0,-1-1 1 0 0,-8-5 0 0 0,11 9 69 0 0,1 6-142 0 0,2 9-2503 0 0,3-7-378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6:44.202"/>
    </inkml:context>
    <inkml:brush xml:id="br0">
      <inkml:brushProperty name="width" value="0.1" units="cm"/>
      <inkml:brushProperty name="height" value="0.1" units="cm"/>
      <inkml:brushProperty name="color" value="#66CC00"/>
    </inkml:brush>
  </inkml:definitions>
  <inkml:trace contextRef="#ctx0" brushRef="#br0">1 75 2183 0 0,'0'1'20'0'0,"1"-1"0"0"0,0 0 0 0 0,-1 0 0 0 0,1 1 0 0 0,0-1 0 0 0,-1 0 0 0 0,1 0-1 0 0,0 0 1 0 0,-1 0 0 0 0,1 0 0 0 0,0 0 0 0 0,-1 0 0 0 0,1 0 0 0 0,0 0-1 0 0,-1 0 1 0 0,1 0 0 0 0,0 0 0 0 0,-1 0 0 0 0,1 0 0 0 0,0-1 0 0 0,-1 1 0 0 0,2-1-1 0 0,20-9 842 0 0,-5 2-452 0 0,19-1-75 0 0,1 1-1 0 0,0 1 0 0 0,58-2 1 0 0,-9 1-156 0 0,32-1 224 0 0,140 8 0 0 0,-67 2-54 0 0,357 5-67 0 0,-457-1-273 0 0,250 8 48 0 0,-339-13-55 0 0,3 0 9 0 0,0 0 0 0 0,0 0 0 0 0,0 1 0 0 0,0-1-1 0 0,8 3 1 0 0,-13-2-6 0 0,0-1-1 0 0,0 0 1 0 0,0 0 0 0 0,0 0-1 0 0,0 1 1 0 0,0-1-1 0 0,-1 0 1 0 0,1 0-1 0 0,0 1 1 0 0,0-1-1 0 0,0 0 1 0 0,0 0-1 0 0,-1 0 1 0 0,1 0-1 0 0,0 1 1 0 0,0-1-1 0 0,-1 0 1 0 0,1 0 0 0 0,0 0-1 0 0,0 0 1 0 0,-1 0-1 0 0,1 0 1 0 0,0 0-1 0 0,0 0 1 0 0,-1 0-1 0 0,1 0 1 0 0,0 0-1 0 0,0 0 1 0 0,-1 0-1 0 0,1 0 1 0 0,0 0-1 0 0,0 0 1 0 0,-1 0 0 0 0,1 0-1 0 0,0 0 1 0 0,0 0-1 0 0,-1 0 1 0 0,1 0-1 0 0,-15 1 63 0 0,13-1-41 0 0,0 0-1 0 0,0 0 0 0 0,0 0 0 0 0,0 0 1 0 0,0-1-1 0 0,0 1 0 0 0,0-1 0 0 0,0 1 0 0 0,0-1 1 0 0,0 1-1 0 0,-2-2 0 0 0,4 0 29 0 0,0 2 1 0 0,-1 0-33 0 0,0 0 32 0 0,2 0 1 0 0,2-18 142 0 0,-1 4 83 0 0,-2 14-273 0 0,1 0 0 0 0,0 1 0 0 0,-1-1 0 0 0,1 0 0 0 0,-1 1 0 0 0,1-1 0 0 0,0 1 0 0 0,-1-1 0 0 0,1 1 0 0 0,-1-1 0 0 0,1 1 0 0 0,-1-1 0 0 0,1 1 0 0 0,-1 0 0 0 0,0-1 0 0 0,1 1 0 0 0,-1 0 0 0 0,0-1 0 0 0,1 1-1 0 0,-1 0 1 0 0,0-1 0 0 0,0 1 0 0 0,0 1 0 0 0,2 4-6 0 0,-2-6 0 0 0,0 1 0 0 0,0 0 0 0 0,1 0 0 0 0,-1 0 0 0 0,0-1 0 0 0,0 1 0 0 0,1 0 0 0 0,-1-1 0 0 0,1 1 0 0 0,-1 0 0 0 0,1-1 0 0 0,-1 1 0 0 0,1 0 0 0 0,-1-1 0 0 0,1 1 0 0 0,-1-1 0 0 0,2 1 0 0 0,-1 1-5 0 0,1 0 1 0 0,-1 0-1 0 0,1 0 0 0 0,-1 0 0 0 0,1 0 0 0 0,-1 0 0 0 0,0 1 0 0 0,0-1 0 0 0,0 0 0 0 0,-1 0 0 0 0,1 1 0 0 0,0-1 1 0 0,-1 1-1 0 0,1-1 0 0 0,-1 5 0 0 0,1-3-13 0 0,0 3-110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7:15.849"/>
    </inkml:context>
    <inkml:brush xml:id="br0">
      <inkml:brushProperty name="width" value="0.1" units="cm"/>
      <inkml:brushProperty name="height" value="0.1" units="cm"/>
      <inkml:brushProperty name="color" value="#66CC00"/>
    </inkml:brush>
  </inkml:definitions>
  <inkml:trace contextRef="#ctx0" brushRef="#br0">1 4 719 0 0,'0'-1'0'0'0,"2"-1"64"0"0,1 2-64 0 0,-1 0 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7:30.327"/>
    </inkml:context>
    <inkml:brush xml:id="br0">
      <inkml:brushProperty name="width" value="0.1" units="cm"/>
      <inkml:brushProperty name="height" value="0.1" units="cm"/>
      <inkml:brushProperty name="color" value="#66CC00"/>
    </inkml:brush>
  </inkml:definitions>
  <inkml:trace contextRef="#ctx0" brushRef="#br0">0 0 2527 0 0,'12'2'146'0'0,"-1"-1"0"0"0,1 2 0 0 0,-1 0 0 0 0,0 0 0 0 0,0 1 0 0 0,0 0 0 0 0,-1 1 0 0 0,1 1 0 0 0,15 10 0 0 0,-2-2-80 0 0,-3-5 62 0 0,0-1 1 0 0,0-1 0 0 0,1-1-1 0 0,34 6 1 0 0,-21-5 125 0 0,43 8 192 0 0,1-3 0 0 0,96 1-1 0 0,230 9 187 0 0,-341-17-619 0 0,110 3 46 0 0,-29-6-27 0 0,222 30 0 0 0,-318-29 59 0 0,1-1 0 0 0,97-11 0 0 0,43 1 92 0 0,-66 12-61 0 0,128-13 0 0 0,-238 8-92 0 0,16-2 55 0 0,49 1-1 0 0,-35 7 7 0 0,22 1-65 0 0,-54-7-26 0 0,1 0 0 0 0,-1-1 0 0 0,1-1 0 0 0,16-5 0 0 0,-17 5 0 0 0,0-1 0 0 0,1 2 0 0 0,-1-1 0 0 0,19 1 0 0 0,-16 2 57 0 0,-11 1-56 0 0,1-1 0 0 0,-1 0 1 0 0,1 0-1 0 0,-1 0 0 0 0,8-2 0 0 0,-12 2-1 0 0,1 0 0 0 0,-1 0 0 0 0,0-1 0 0 0,1 1 0 0 0,-1 0 0 0 0,1 0 0 0 0,-1 0 0 0 0,1 0 0 0 0,-1 0 0 0 0,1 0 0 0 0,-1 0 0 0 0,1 0 0 0 0,-1 0 0 0 0,1 0 0 0 0,-1 0 0 0 0,0 0 0 0 0,1 0 0 0 0,-1 0 0 0 0,1 0 0 0 0,-1 1 0 0 0,1-1 0 0 0,-1 0 0 0 0,1 0 0 0 0,-1 0 0 0 0,0 1 0 0 0,1-1 0 0 0,-1 0 0 0 0,1 1 0 0 0,0 0 0 0 0,0-1 0 0 0,-1 1 0 0 0,1 0 0 0 0,0-1 0 0 0,0 1 0 0 0,0-1 0 0 0,0 0 0 0 0,0 1 0 0 0,0-1 0 0 0,0 0 0 0 0,0 1 0 0 0,0-1 0 0 0,0 0 0 0 0,0 0 0 0 0,0 0 0 0 0,0 0 0 0 0,1 0 0 0 0,6 6 0 0 0,-7-5 0 0 0,0 0 0 0 0,1 0 0 0 0,-1 0 0 0 0,0 0 0 0 0,0 0 0 0 0,1 0 0 0 0,-1-1 0 0 0,0 1 0 0 0,1 0 0 0 0,-1-1 0 0 0,3 1 0 0 0,21 5 0 0 0,-12-2 0 0 0,10-1 0 0 0,-20-3 0 0 0,0 0 0 0 0,1 0 0 0 0,-1 1 0 0 0,0 0 0 0 0,0-1 0 0 0,1 1 0 0 0,-1 0 0 0 0,0 1 0 0 0,4 1 0 0 0,-1-1 0 0 0,0 1 0 0 0,0-1 0 0 0,0-1 0 0 0,0 1 0 0 0,1-1 0 0 0,-1 0 0 0 0,0-1 0 0 0,1 1 0 0 0,11-2 0 0 0,17 2 0 0 0,35 4 0 0 0,-66-4 0 0 0,0-1 0 0 0,0 0 0 0 0,0-1 0 0 0,0 1 0 0 0,0-1 0 0 0,0 0 0 0 0,0 0 0 0 0,0 0 0 0 0,0 0 0 0 0,-1-1 0 0 0,1 1 0 0 0,0-1 0 0 0,-1 0 0 0 0,1 0 0 0 0,-1 0 0 0 0,4-4 0 0 0,18-9 0 0 0,-22 14 0 0 0,0 1 0 0 0,-1-1 0 0 0,1 1 0 0 0,0 0 0 0 0,0-1 0 0 0,-1 1 0 0 0,1 1 0 0 0,0-1 0 0 0,0 0 0 0 0,-1 1 0 0 0,1-1 0 0 0,0 1 0 0 0,-1 0 0 0 0,5 2 0 0 0,22 3 0 0 0,-13 1 0 0 0,-16-7 0 0 0,1 1 0 0 0,0 0 0 0 0,0-1 0 0 0,0 1 0 0 0,-1-1 0 0 0,1 1 0 0 0,0-1 0 0 0,0 0 0 0 0,0 1 0 0 0,0-1 0 0 0,0 0 0 0 0,0 0 0 0 0,0 1 0 0 0,0-1 0 0 0,0 0 0 0 0,0 0 0 0 0,0 0 0 0 0,0 0 0 0 0,0 0 0 0 0,0 0 0 0 0,0-1 0 0 0,0 1 0 0 0,0 0 0 0 0,1-1 0 0 0,-1 1 5 0 0,0-1-1 0 0,1 1 0 0 0,-1 0 0 0 0,0 0 0 0 0,1 0 0 0 0,-1 0 1 0 0,0-1-1 0 0,0 2 0 0 0,1-1 0 0 0,-1 0 0 0 0,0 0 1 0 0,1 0-1 0 0,-1 1 0 0 0,0-1 0 0 0,1 1 0 0 0,-1-1 0 0 0,0 1 1 0 0,0-1-1 0 0,0 1 0 0 0,2 1 0 0 0,2 0 36 0 0,-5-2-38 0 0,0 1-1 0 0,1-1 0 0 0,-1 0 1 0 0,1 0-1 0 0,-1 1 1 0 0,1-1-1 0 0,-1 0 0 0 0,1 0 1 0 0,-1 0-1 0 0,1 0 0 0 0,-1 0 1 0 0,1 0-1 0 0,-1 1 0 0 0,1-1 1 0 0,-1 0-1 0 0,1-1 0 0 0,-1 1 1 0 0,1 0-1 0 0,-1 0 1 0 0,1 0-1 0 0,-1 0 0 0 0,1 0 1 0 0,-1 0-1 0 0,1-1 0 0 0,-1 1 1 0 0,1 0-1 0 0,-1 0 0 0 0,0-1 1 0 0,1 1-1 0 0,-1 0 0 0 0,1-1 1 0 0,-1 1-1 0 0,0 0 1 0 0,1-1-1 0 0,-1 1 0 0 0,0 0 1 0 0,1-1-1 0 0,-1 1 0 0 0,0-1 1 0 0,0 1-1 0 0,0-1 0 0 0,1 1 1 0 0,-1-1-1 0 0,0 1 0 0 0,0-1 1 0 0,0 1-1 0 0,0-1 1 0 0,0 1-1 0 0,0-1 0 0 0,0 1 1 0 0,0-1-1 0 0,0 1 0 0 0,0-1 1 0 0,0 0-1 0 0,0 0 42 0 0,1 0-22 0 0,1-3 14 0 0,0 10-17 0 0,19 42-18 0 0,-16-40-569 0 0,-1 2-2278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7:37.888"/>
    </inkml:context>
    <inkml:brush xml:id="br0">
      <inkml:brushProperty name="width" value="0.1" units="cm"/>
      <inkml:brushProperty name="height" value="0.1" units="cm"/>
      <inkml:brushProperty name="color" value="#66CC00"/>
    </inkml:brush>
  </inkml:definitions>
  <inkml:trace contextRef="#ctx0" brushRef="#br0">128 58 2471 0 0,'125'-10'1361'0'0,"0"0"-980"0"0,-35 13-296 0 0,173 28 0 0 0,-218-24-79 0 0,86 3-1 0 0,-131-10 0 0 0,0 0 0 0 0,0 0 0 0 0,0 0 1 0 0,0 0-1 0 0,0-1 0 0 0,0 1 0 0 0,0 0 0 0 0,0 0 0 0 0,0 0 0 0 0,0 0 0 0 0,0 0 0 0 0,0 0 1 0 0,0 0-1 0 0,0 0 0 0 0,0 0 0 0 0,0 0 0 0 0,0-1 0 0 0,0 1 0 0 0,0 0 0 0 0,0 0 0 0 0,0 0 1 0 0,0 0-1 0 0,0 0 0 0 0,0 0 0 0 0,0 0 0 0 0,0 0 0 0 0,0 0 0 0 0,0 0 0 0 0,0-1 0 0 0,0 1 1 0 0,0 0-1 0 0,0 0 0 0 0,0 0 0 0 0,0 0 0 0 0,0 0 0 0 0,0 0 0 0 0,0 0 0 0 0,1 0 1 0 0,-1 0-1 0 0,0 0 0 0 0,0 0 0 0 0,0 0 0 0 0,0 0 0 0 0,0 0 0 0 0,0 0 0 0 0,0 0 0 0 0,0 0 1 0 0,0 0-1 0 0,0 0 0 0 0,1 0 0 0 0,-1 0 0 0 0,0 0 0 0 0,0 0 0 0 0,0 0 0 0 0,0 0 0 0 0,0 0 1 0 0,0 0-1 0 0,0 0 0 0 0,0 0 0 0 0,0 0 0 0 0,1 0 0 0 0,-1 0 0 0 0,0 0 0 0 0,0 0 0 0 0,-10-6 296 0 0,-17-5 239 0 0,-158-25 264 0 0,89 19-736 0 0,33 9-39 0 0,-1 3 1 0 0,1 2-1 0 0,-69 7 0 0 0,-63-3 140 0 0,192-1-164 0 0,-11-1 85 0 0,0 1 0 0 0,0 0 0 0 0,-15 3 0 0 0,29-3-88 0 0,0 0-1 0 0,0 0 1 0 0,0 0 0 0 0,0 0-1 0 0,0 0 1 0 0,1 0-1 0 0,-1 0 1 0 0,0 0 0 0 0,0 0-1 0 0,0 0 1 0 0,0 0 0 0 0,0 0-1 0 0,1 0 1 0 0,-1 0-1 0 0,0 0 1 0 0,0 0 0 0 0,0 0-1 0 0,0 1 1 0 0,0-1 0 0 0,0 0-1 0 0,0 0 1 0 0,1 0-1 0 0,-1 0 1 0 0,0 0 0 0 0,0 0-1 0 0,0 0 1 0 0,0 1 0 0 0,0-1-1 0 0,0 0 1 0 0,0 0-1 0 0,0 0 1 0 0,0 0 0 0 0,0 0-1 0 0,0 0 1 0 0,0 1 0 0 0,0-1-1 0 0,0 0 1 0 0,0 0-1 0 0,0 0 1 0 0,0 0 0 0 0,0 1-1 0 0,0-1 1 0 0,0 0 0 0 0,0 0-1 0 0,0 0 1 0 0,0 0-1 0 0,0 0 1 0 0,0 1 0 0 0,0-1-1 0 0,0 0 1 0 0,0 0 0 0 0,0 0-1 0 0,0 0 1 0 0,0 0-1 0 0,0 0 1 0 0,0 1 0 0 0,0-1-1 0 0,-1 0 1 0 0,1 0 0 0 0,0 0-1 0 0,0 0 1 0 0,0 0-1 0 0,0 0 1 0 0,0 0 0 0 0,0 0-1 0 0,-1 0 1 0 0,1 0 0 0 0,0 1-1 0 0,12 5 4 0 0,85 25-128 0 0,-85-28-119 0 0,24 6-2193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7:42.971"/>
    </inkml:context>
    <inkml:brush xml:id="br0">
      <inkml:brushProperty name="width" value="0.1" units="cm"/>
      <inkml:brushProperty name="height" value="0.1" units="cm"/>
      <inkml:brushProperty name="color" value="#66CC00"/>
    </inkml:brush>
  </inkml:definitions>
  <inkml:trace contextRef="#ctx0" brushRef="#br0">1 1 2527 0 0,'76'17'1392'0'0,"3"-11"-678"0"0,113 24-1 0 0,-55-1-584 0 0,142 10 1 0 0,136 30 283 0 0,-388-64-397 0 0,-9-2 8 0 0,1-2-1 0 0,0 0 0 0 0,0-1 1 0 0,25-3-1 0 0,-24 1 9 0 0,-1 1 0 0 0,1 1 0 0 0,31 4 0 0 0,-50-4-32 0 0,-1 0 0 0 0,1 0 0 0 0,-1 0-1 0 0,1 0 1 0 0,-1 0 0 0 0,1 1 0 0 0,-1-1-1 0 0,1 0 1 0 0,-1 0 0 0 0,1 0 0 0 0,-1 1-1 0 0,1-1 1 0 0,-1 0 0 0 0,1 1 0 0 0,-1-1 0 0 0,1 0-1 0 0,-1 1 1 0 0,0-1 0 0 0,1 1 0 0 0,-1-1-1 0 0,0 1 1 0 0,1-1 0 0 0,-1 1 0 0 0,0-1-1 0 0,0 1 1 0 0,1 0 0 0 0,6 9 78 0 0,-6-10-74 0 0,0 0 0 0 0,0 0 0 0 0,0 0 0 0 0,1 0 0 0 0,-1-1 0 0 0,0 1 0 0 0,0 0 0 0 0,0-1 0 0 0,0 1 0 0 0,0-1 0 0 0,0 1 0 0 0,0-1 0 0 0,0 0 0 0 0,0 1 0 0 0,0-1 0 0 0,0 0 0 0 0,0 0 0 0 0,1-1 0 0 0,0 0-16 0 0,1 0 12 0 0,0 1 0 0 0,0-1 0 0 0,0 1 0 0 0,0 0 0 0 0,0 0 0 0 0,1 0 0 0 0,-1 0 0 0 0,0 1 0 0 0,0-1 0 0 0,1 1 0 0 0,-1 0 0 0 0,0 0 0 0 0,0 0 0 0 0,4 0 0 0 0,1 2 0 0 0,1 0 0 0 0,-1 0 0 0 0,15 7 0 0 0,-15-5 0 0 0,1-1 0 0 0,0 0 0 0 0,14 3 0 0 0,1-5-23 0 0,-22-2 17 0 0,-1 1 0 0 0,1 0 0 0 0,0 0 0 0 0,-1 0 0 0 0,1 0-1 0 0,0 0 1 0 0,0 0 0 0 0,-1 0 0 0 0,1 1 0 0 0,0-1 0 0 0,-1 0 0 0 0,1 1-1 0 0,-1 0 1 0 0,1-1 0 0 0,-1 1 0 0 0,1 0 0 0 0,-1 0 0 0 0,1 0-1 0 0,-1 0 1 0 0,1 0 0 0 0,-1 0 0 0 0,0 0 0 0 0,0 0 0 0 0,0 0-1 0 0,0 1 1 0 0,0-1 0 0 0,0 0 0 0 0,0 1 0 0 0,0-1 0 0 0,0 1 0 0 0,1 2-1 0 0,1 7-1475 0 0,1 1-536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7:53.834"/>
    </inkml:context>
    <inkml:brush xml:id="br0">
      <inkml:brushProperty name="width" value="0.1" units="cm"/>
      <inkml:brushProperty name="height" value="0.1" units="cm"/>
      <inkml:brushProperty name="color" value="#66CC00"/>
    </inkml:brush>
  </inkml:definitions>
  <inkml:trace contextRef="#ctx0" brushRef="#br0">0 0 919 0 0,'143'26'652'0'0,"25"7"200"0"0,-132-25-775 0 0,0 0-1 0 0,0-3 1 0 0,1-1-1 0 0,0-2 1 0 0,47-2-1 0 0,73-9 377 0 0,-61 2-341 0 0,101 7 0 0 0,-118 5-107 0 0,8 2 15 0 0,1-4 0 0 0,102-9-1 0 0,-110-1-22 0 0,82 5 0 0 0,80 14 135 0 0,-142-6 57 0 0,-7-5 172 0 0,93-10 0 0 0,-101 2-89 0 0,140 8-1 0 0,-150 5-171 0 0,113-5-1 0 0,-167-2-45 0 0,-15 1-18 0 0,1 0 1 0 0,0 0 0 0 0,-1-1 0 0 0,1 0 0 0 0,-1 0-1 0 0,1 0 1 0 0,10-5 0 0 0,-21 5 456 0 0,-3-1-377 0 0,7 3-116 0 0,0-1 0 0 0,0 0 0 0 0,-1 0 0 0 0,1 0 0 0 0,0 0 1 0 0,0 1-1 0 0,0-1 0 0 0,0 0 0 0 0,0 0 0 0 0,0 0 0 0 0,0 1 0 0 0,0-1 0 0 0,-1 0 0 0 0,1 0 0 0 0,0 0 0 0 0,0 1 0 0 0,0-1 0 0 0,0 0 1 0 0,0 0-1 0 0,0 1 0 0 0,0-1 0 0 0,0 0 0 0 0,0 0 0 0 0,0 0 0 0 0,1 1 0 0 0,-1-1 0 0 0,0 0 0 0 0,0 0 0 0 0,0 0 0 0 0,0 1 0 0 0,0-1 0 0 0,0 0 1 0 0,0 0-1 0 0,0 0 0 0 0,1 0 0 0 0,-1 1 0 0 0,0-1 0 0 0,0 0 0 0 0,0 0 0 0 0,9 20-51 0 0,-5-14-85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7:57.093"/>
    </inkml:context>
    <inkml:brush xml:id="br0">
      <inkml:brushProperty name="width" value="0.1" units="cm"/>
      <inkml:brushProperty name="height" value="0.1" units="cm"/>
      <inkml:brushProperty name="color" value="#66CC00"/>
    </inkml:brush>
  </inkml:definitions>
  <inkml:trace contextRef="#ctx0" brushRef="#br0">1 293 1375 0 0,'39'-3'634'0'0,"0"-1"-1"0"0,0-2 0 0 0,57-16 1 0 0,55-9-522 0 0,24 14 69 0 0,124-20 38 0 0,-153 1-203 0 0,23-4 66 0 0,58 14 196 0 0,57 4-175 0 0,156-3 60 0 0,32 26-97 0 0,-12 0-4 0 0,-193-6-32 0 0,37 0 23 0 0,330 1 158 0 0,-210-4-105 0 0,-269 5-88 0 0,146 5 28 0 0,-101 9-46 0 0,205 25 0 0 0,195 51 0 0 0,-399-51 47 0 0,-142-23-23 0 0,0-3 1 0 0,1-1-1 0 0,94-1 0 0 0,404-5-24 0 0,-156 3 54 0 0,-176 0-9 0 0,-67 2-16 0 0,84-18-29 0 0,-23 0 0 0 0,-29 14 0 0 0,167-6 0 0 0,-90-1 0 0 0,-13 2 0 0 0,-221-2-9 0 0,-10 1 26 0 0,-1 0 0 0 0,35 3 0 0 0,-52-1-7 0 0,0 1 0 0 0,0 0 0 0 0,-1 0-1 0 0,1 1 1 0 0,0-1 0 0 0,0 1 0 0 0,-1 0 0 0 0,0 1 0 0 0,1 0 0 0 0,-1-1-1 0 0,0 2 1 0 0,0-1 0 0 0,0 0 0 0 0,7 8 0 0 0,-2 3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0:45.730"/>
    </inkml:context>
    <inkml:brush xml:id="br0">
      <inkml:brushProperty name="width" value="0.1" units="cm"/>
      <inkml:brushProperty name="height" value="0.1" units="cm"/>
      <inkml:brushProperty name="color" value="#F4F91B"/>
    </inkml:brush>
  </inkml:definitions>
  <inkml:trace contextRef="#ctx0" brushRef="#br0">1 178 455 0 0,'0'-2'81'0'0,"1"0"-1"0"0,-1 0 1 0 0,1 0-1 0 0,0 1 1 0 0,0-1-1 0 0,0 0 0 0 0,0 0 1 0 0,0 0-1 0 0,0 1 1 0 0,1-1-1 0 0,-1 0 1 0 0,1 1-1 0 0,-1 0 0 0 0,1-1 1 0 0,-1 1-1 0 0,1 0 1 0 0,0-1-1 0 0,2 0 1 0 0,42-24 2149 0 0,-31 19-1933 0 0,3-2-83 0 0,1 2 0 0 0,0 0-1 0 0,0 1 1 0 0,1 1-1 0 0,0 0 1 0 0,0 2 0 0 0,0 1-1 0 0,0 0 1 0 0,33 2-1 0 0,114-6 331 0 0,-119 6-499 0 0,103 1 677 0 0,162-22-1 0 0,-261 16-666 0 0,105 3-1 0 0,51 18 96 0 0,-172-12-139 0 0,9-3 94 0 0,1-1 1 0 0,87-12-1 0 0,-6 0 204 0 0,-89 10-277 0 0,257-4 385 0 0,-213 6-404 0 0,83-11 0 0 0,-104 5-4 0 0,0 2 1 0 0,0 3 0 0 0,80 9-1 0 0,51 33-9 0 0,-133-26 0 0 0,1-2 0 0 0,76 7 0 0 0,293-2 64 0 0,-52-25 256 0 0,-27-2-160 0 0,-293 11-130 0 0,148 2 4 0 0,-129-8-44 0 0,117-2 45 0 0,-141 7-10 0 0,90 13 0 0 0,-68-3 20 0 0,1-4 1 0 0,0-2-1 0 0,133-10 0 0 0,-93-1-13 0 0,149 12 0 0 0,78-10 263 0 0,-18-1-3 0 0,-215 6-179 0 0,-71-2-56 0 0,0 1 0 0 0,0 2 0 0 0,67 12 0 0 0,-90-10-158 0 0,-1 1-54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09.067"/>
    </inkml:context>
    <inkml:brush xml:id="br0">
      <inkml:brushProperty name="width" value="0.1" units="cm"/>
      <inkml:brushProperty name="height" value="0.1" units="cm"/>
      <inkml:brushProperty name="color" value="#66CC00"/>
    </inkml:brush>
  </inkml:definitions>
  <inkml:trace contextRef="#ctx0" brushRef="#br0">0 5 2815 0 0,'18'-2'252'0'0,"-1"0"-1"0"0,0 1 0 0 0,1 1 0 0 0,-1 1 0 0 0,0 0 1 0 0,0 1-1 0 0,22 6 0 0 0,6-1-125 0 0,187 21 387 0 0,-166-23-432 0 0,101-6 0 0 0,-66-6-2 0 0,0 5 0 0 0,138 14 0 0 0,45 14-34 0 0,146 20 38 0 0,-409-43-83 0 0,301 43 0 0 0,-255-40 4 0 0,344 34 64 0 0,-334-33-62 0 0,90-1-1 0 0,77-16 18 0 0,-55 1-3 0 0,282-26 278 0 0,-391 26-40 0 0,150 2 0 0 0,-226 7-249 0 0,113 0 42 0 0,-99-1-38 0 0,-1-1 0 0 0,0-1 0 0 0,-1 0 0 0 0,30-10-1 0 0,-34 6 6 0 0,-21 7 28 0 0,-8 2-46 0 0,12-2 0 0 0,-1 1 0 0 0,1-1 0 0 0,0 1 0 0 0,0 1 0 0 0,-1-1 0 0 0,-8 4 0 0 0,9-3-1 0 0,-10 6 4 0 0,15-8-3 0 0,0 0-1 0 0,-1 1 1 0 0,1-1-1 0 0,0 0 1 0 0,0 1-1 0 0,-1-1 1 0 0,1 0-1 0 0,0 1 1 0 0,0-1-1 0 0,0 1 1 0 0,0-1-1 0 0,0 0 1 0 0,0 1 0 0 0,0-1-1 0 0,0 1 1 0 0,0-1-1 0 0,0 0 1 0 0,0 1-1 0 0,0-1 1 0 0,0 1-1 0 0,0-1 1 0 0,0 0-1 0 0,0 1 1 0 0,0-1-1 0 0,0 1 1 0 0,0-1 0 0 0,1 0-1 0 0,-1 1 1 0 0,0-1-1 0 0,0 0 1 0 0,0 1-1 0 0,1-1 1 0 0,-1 0-1 0 0,0 1 1 0 0,0-1-1 0 0,1 0 1 0 0,-1 1-1 0 0,0-1 1 0 0,1 0 0 0 0,0 1-1 0 0,22 7-1634 0 0,-15-5 1604 0 0,-7-3-70 0 0,1 1 1 0 0,0-1-1 0 0,-1 1 1 0 0,1-1-1 0 0,-1 1 1 0 0,1 0-1 0 0,-1-1 1 0 0,1 1-1 0 0,-1 0 1 0 0,0 0 0 0 0,3 2-1 0 0,-4-2 65 0 0,1-1 1 0 0,-1 0-1 0 0,1 0 0 0 0,-1 1 0 0 0,1-1 0 0 0,-1 0 1 0 0,1 0-1 0 0,-1 0 0 0 0,1 0 0 0 0,-1 0 0 0 0,1 0 1 0 0,0 0-1 0 0,-1 0 0 0 0,1 0 0 0 0,-1 0 0 0 0,1 0 1 0 0,0 0-1 0 0,-1 0 0 0 0,1 0 0 0 0,-1 0 0 0 0,1-1 1 0 0,0 1-1 0 0,11-2 20 0 0,-7 3-213 0 0,1 0-918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19.509"/>
    </inkml:context>
    <inkml:brush xml:id="br0">
      <inkml:brushProperty name="width" value="0.1" units="cm"/>
      <inkml:brushProperty name="height" value="0.1" units="cm"/>
      <inkml:brushProperty name="color" value="#66CC00"/>
    </inkml:brush>
  </inkml:definitions>
  <inkml:trace contextRef="#ctx0" brushRef="#br0">1 18 3223 0 0,'17'0'1926'0'0,"23"11"-1676"0"0,1-2 1 0 0,0-2 0 0 0,61 3-1 0 0,197 9 1173 0 0,-169-16-1140 0 0,59 4-58 0 0,29 24-23 0 0,-144-18 18 0 0,0-3 0 0 0,123 1-1 0 0,24-30 333 0 0,-155 8-396 0 0,131-15 398 0 0,-194 26-539 0 0,10-1 92 0 0,1 0 1 0 0,-1-1 0 0 0,0 0 0 0 0,15-5 0 0 0,-26 6-45 0 0,0-1 0 0 0,0 0 0 0 0,0 1-1 0 0,0-1 1 0 0,0 0 0 0 0,0 0-1 0 0,-1-1 1 0 0,1 1 0 0 0,-1 0 0 0 0,1 0-1 0 0,1-5 1 0 0,13-29 16 0 0,-16 33-78 0 0,0 3 0 0 0,0-1-1 0 0,0 0 1 0 0,0 0-1 0 0,0 1 1 0 0,0-1 0 0 0,0 0-1 0 0,0 0 1 0 0,0 1-1 0 0,0-1 1 0 0,1 0-1 0 0,-1 1 1 0 0,0-1 0 0 0,0 0-1 0 0,1 1 1 0 0,-1-1-1 0 0,1-1 1 0 0,19 23-212 0 0,10 18-847 0 0,-18-24 516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22.624"/>
    </inkml:context>
    <inkml:brush xml:id="br0">
      <inkml:brushProperty name="width" value="0.1" units="cm"/>
      <inkml:brushProperty name="height" value="0.1" units="cm"/>
      <inkml:brushProperty name="color" value="#66CC00"/>
    </inkml:brush>
  </inkml:definitions>
  <inkml:trace contextRef="#ctx0" brushRef="#br0">168 57 2271 0 0,'-83'-5'623'0'0,"73"5"-547"0"0,-33-2 61 0 0,42 2-85 0 0,-1-1 0 0 0,0 1 0 0 0,0-1 0 0 0,0 1 1 0 0,1-1-1 0 0,-1 0 0 0 0,0 0 0 0 0,1 0 0 0 0,-1 1 0 0 0,0-2 1 0 0,1 1-1 0 0,-1 0 0 0 0,1 0 0 0 0,0 0 0 0 0,-1-1 0 0 0,1 1 1 0 0,0-1-1 0 0,0 1 0 0 0,-2-3 0 0 0,3 4-34 0 0,0-1 0 0 0,0 1-1 0 0,0-1 1 0 0,0 1 0 0 0,0-1 0 0 0,0 1 0 0 0,0 0-1 0 0,0-1 1 0 0,0 1 0 0 0,0-1 0 0 0,0 1 0 0 0,1-1-1 0 0,-1 1 1 0 0,0-1 0 0 0,0 1 0 0 0,0 0 0 0 0,1-1-1 0 0,-1 1 1 0 0,0-1 0 0 0,0 1 0 0 0,1 0 0 0 0,-1-1-1 0 0,0 1 1 0 0,1 0 0 0 0,-1-1 0 0 0,0 1 0 0 0,1 0-1 0 0,-1 0 1 0 0,1-1 0 0 0,-1 1 0 0 0,0 0 0 0 0,1 0-1 0 0,-1 0 1 0 0,1 0 0 0 0,-1-1 0 0 0,1 1 0 0 0,-1 0-1 0 0,0 0 1 0 0,1 0 0 0 0,21-5 26 0 0,-21 5-7 0 0,20-5-10 0 0,-17 4-22 0 0,-1 0-1 0 0,1 0 0 0 0,0 1 0 0 0,0-1 0 0 0,0 1 0 0 0,0 0 0 0 0,0 0 0 0 0,0 0 0 0 0,0 0 0 0 0,0 1 0 0 0,0-1 0 0 0,5 3 0 0 0,4 0 3 0 0,0 0-1 0 0,1-1 1 0 0,22 1-1 0 0,14 2 22 0 0,0 2 9 0 0,85 4 0 0 0,-92-12-11 0 0,135 6 212 0 0,53 9 62 0 0,-127-3-72 0 0,-70-11 268 0 0,-7 32 56 0 0,-7-18-668 0 0,-6-6 16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23.920"/>
    </inkml:context>
    <inkml:brush xml:id="br0">
      <inkml:brushProperty name="width" value="0.1" units="cm"/>
      <inkml:brushProperty name="height" value="0.1" units="cm"/>
      <inkml:brushProperty name="color" value="#66CC00"/>
    </inkml:brush>
  </inkml:definitions>
  <inkml:trace contextRef="#ctx0" brushRef="#br0">0 84 919 0 0,'19'-9'85'0'0,"0"2"-1"0"0,0 0 1 0 0,1 1-1 0 0,-1 1 1 0 0,1 1 0 0 0,24-2-1 0 0,125 1 839 0 0,-86 4-736 0 0,100-11 129 0 0,-13 1-75 0 0,-102 12 57 0 0,0 4 0 0 0,116 22 0 0 0,-167-24-283 0 0,26 2 137 0 0,0-1-1 0 0,0-2 0 0 0,1-2 1 0 0,-1-2-1 0 0,0-1 0 0 0,0-3 1 0 0,51-13-1 0 0,-44 9-66 0 0,51-5 1 0 0,-81 13-9 0 0,0 1 1 0 0,0 2 0 0 0,0-1 0 0 0,1 2 0 0 0,29 7-1 0 0,-49-9-38 0 0,0 0-1 0 0,0 1 0 0 0,0-1 0 0 0,1 0 1 0 0,-1 1-1 0 0,0-1 0 0 0,-1 0 0 0 0,1 1 0 0 0,0-1 1 0 0,0 1-1 0 0,0 0 0 0 0,0-1 0 0 0,0 1 0 0 0,0 0 1 0 0,-1-1-1 0 0,1 1 0 0 0,0 0 0 0 0,-1 0 1 0 0,1 0-1 0 0,0 0 0 0 0,-1 0 0 0 0,1 0 0 0 0,-1 0 1 0 0,0 0-1 0 0,1 0 0 0 0,-1 0 0 0 0,0 0 1 0 0,1 0-1 0 0,-1 0 0 0 0,0 0 0 0 0,0 1 0 0 0,2 6-235 0 0,0-1 51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27.394"/>
    </inkml:context>
    <inkml:brush xml:id="br0">
      <inkml:brushProperty name="width" value="0.1" units="cm"/>
      <inkml:brushProperty name="height" value="0.1" units="cm"/>
      <inkml:brushProperty name="color" value="#66CC00"/>
    </inkml:brush>
  </inkml:definitions>
  <inkml:trace contextRef="#ctx0" brushRef="#br0">197 128 455 0 0,'-59'-44'3539'0'0,"47"32"-3241"0"0,-1 2 0 0 0,-1 0 0 0 0,1 0 1 0 0,-2 1-1 0 0,1 1 0 0 0,-1 1 0 0 0,-27-11 0 0 0,43 22-268 0 0,8 5 11 0 0,15 9 12 0 0,-3-9 18 0 0,0 0-1 0 0,0-2 1 0 0,0 0-1 0 0,32 5 0 0 0,28-3 297 0 0,104-1-1 0 0,-46-5-107 0 0,-68 1-244 0 0,1-4 0 0 0,0-3 0 0 0,-1-3 0 0 0,84-18 0 0 0,-102 14 9 0 0,2 2-1 0 0,-1 3 1 0 0,1 1 0 0 0,-1 4-1 0 0,1 1 1 0 0,0 3 0 0 0,55 12-1 0 0,-83-12-19 0 0,-1 2-1 0 0,46 15 1 0 0,-38-13 32 0 0,-32-7-7 0 0,-1-1-1 0 0,0 0 1 0 0,0 0-1 0 0,1 0 1 0 0,-1 0 0 0 0,0 0-1 0 0,0 0 1 0 0,1 0-1 0 0,-1 0 1 0 0,0 0-1 0 0,0-1 1 0 0,1 1-1 0 0,-1 0 1 0 0,0-1-1 0 0,0 1 1 0 0,0-1-1 0 0,0 1 1 0 0,0-1-1 0 0,0 0 1 0 0,0 0-1 0 0,0 1 1 0 0,0-1-1 0 0,0 0 1 0 0,1-1-1 0 0,-1 2-19 0 0,-1-1-1 0 0,0 1 0 0 0,0 0 0 0 0,0 0 0 0 0,1 0 0 0 0,-1 0 0 0 0,0-1 1 0 0,1 1-1 0 0,-1 0 0 0 0,0 0 0 0 0,0 0 0 0 0,1 0 0 0 0,-1 0 0 0 0,0 0 1 0 0,1 0-1 0 0,-1 0 0 0 0,0 0 0 0 0,0 0 0 0 0,1 0 0 0 0,-1 0 0 0 0,0 0 1 0 0,1 0-1 0 0,-1 0 0 0 0,0 0 0 0 0,0 0 0 0 0,1 0 0 0 0,-1 0 1 0 0,0 0-1 0 0,1 0 0 0 0,-1 1 0 0 0,0-1 0 0 0,0 0 0 0 0,0 0 0 0 0,1 0 1 0 0,-1 0-1 0 0,0 1 0 0 0,0-1 0 0 0,1 0 0 0 0,-1 0 0 0 0,0 1 0 0 0,12 10-69 0 0,-9-8 72 0 0,8 7-2619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31.119"/>
    </inkml:context>
    <inkml:brush xml:id="br0">
      <inkml:brushProperty name="width" value="0.1" units="cm"/>
      <inkml:brushProperty name="height" value="0.1" units="cm"/>
      <inkml:brushProperty name="color" value="#66CC00"/>
    </inkml:brush>
  </inkml:definitions>
  <inkml:trace contextRef="#ctx0" brushRef="#br0">1 100 455 0 0,'9'-6'432'0'0,"1"1"-1"0"0,0 1 1 0 0,1 0-1 0 0,-1 1 1 0 0,1-1-1 0 0,-1 2 1 0 0,1 0-1 0 0,19-2 1 0 0,3-1-456 0 0,67-9 712 0 0,100-1 0 0 0,-124 11-477 0 0,158-4 187 0 0,-89 5-348 0 0,-2-5 97 0 0,-55 2 204 0 0,0 3 1 0 0,112 11-1 0 0,-185-5-319 0 0,0 0 0 0 0,0 1 0 0 0,0 0 0 0 0,0 1 0 0 0,-1 1 0 0 0,16 8 0 0 0,-26-12-270 0 0,0 1-1 0 0,0-1 0 0 0,0 1 1 0 0,0 1-1 0 0,-1-1 0 0 0,1 0 1 0 0,-1 1-1 0 0,4 5 0 0 0,-2-2-2181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32.598"/>
    </inkml:context>
    <inkml:brush xml:id="br0">
      <inkml:brushProperty name="width" value="0.1" units="cm"/>
      <inkml:brushProperty name="height" value="0.1" units="cm"/>
      <inkml:brushProperty name="color" value="#66CC00"/>
    </inkml:brush>
  </inkml:definitions>
  <inkml:trace contextRef="#ctx0" brushRef="#br0">105 59 1375 0 0,'-24'-11'1569'0'0,"-42"-25"-1"0"0,58 31-1113 0 0,2-1 981 0 0,15 5-883 0 0,22 7-495 0 0,-27-5 23 0 0,132 35 266 0 0,-97-23-315 0 0,1-2 1 0 0,0-2 0 0 0,53 5 0 0 0,634-1 369 0 0,-529-20-386 0 0,177-11 823 0 0,-361 16-767 0 0,0 1 0 0 0,0 1 1 0 0,1 0-1 0 0,-1 1 0 0 0,0 0 0 0 0,19 5 0 0 0,-28-5 56 0 0,-1 0-1 0 0,1 0 1 0 0,-1-1-1 0 0,1 0 1 0 0,-1 0-1 0 0,8 0 0 0 0,-7-1-112 0 0,-1 1-1 0 0,0 0 0 0 0,0 0 0 0 0,1 0 1 0 0,-1 1-1 0 0,0-1 0 0 0,0 1 1 0 0,0 0-1 0 0,6 2 0 0 0,2 3-106 0 0,0-2-11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35.629"/>
    </inkml:context>
    <inkml:brush xml:id="br0">
      <inkml:brushProperty name="width" value="0.1" units="cm"/>
      <inkml:brushProperty name="height" value="0.1" units="cm"/>
      <inkml:brushProperty name="color" value="#66CC00"/>
    </inkml:brush>
  </inkml:definitions>
  <inkml:trace contextRef="#ctx0" brushRef="#br0">1 9 1839 0 0,'3'-2'151'0'0,"0"1"0"0"0,-1 0 0 0 0,1 0 0 0 0,1 0 0 0 0,-1 0 0 0 0,0 0 0 0 0,0 1 0 0 0,0 0-1 0 0,0-1 1 0 0,0 1 0 0 0,1 0 0 0 0,-1 0 0 0 0,4 1 0 0 0,47 10 1329 0 0,-29-5-1654 0 0,17 0 862 0 0,0-2-1 0 0,55-2 0 0 0,16 0 167 0 0,4 5-500 0 0,171-13 0 0 0,178 6 587 0 0,-360 2-606 0 0,-56-3-167 0 0,0 3-1 0 0,78 13 1 0 0,-106-10-166 0 0,11 1 139 0 0,45 15 1 0 0,-68-17-146 0 0,1 1 0 0 0,-1-1-1 0 0,0 1 1 0 0,0 1 0 0 0,-1 0 0 0 0,0 1 0 0 0,0-1 0 0 0,10 11 0 0 0,-6-3-138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36.331"/>
    </inkml:context>
    <inkml:brush xml:id="br0">
      <inkml:brushProperty name="width" value="0.1" units="cm"/>
      <inkml:brushProperty name="height" value="0.1" units="cm"/>
      <inkml:brushProperty name="color" value="#66CC00"/>
    </inkml:brush>
  </inkml:definitions>
  <inkml:trace contextRef="#ctx0" brushRef="#br0">1 105 1839 0 0,'0'-10'78'0'0,"-1"5"-60"0"0,1 0 1 0 0,0-1-1 0 0,0 1 0 0 0,1 0 1 0 0,-1 0-1 0 0,1 0 1 0 0,0 0-1 0 0,1 0 0 0 0,2-8 1 0 0,-2 12 275 0 0,0-1-1 0 0,0 0 1 0 0,1 1 0 0 0,-1 0 0 0 0,0 0 0 0 0,1-1-1 0 0,-1 1 1 0 0,0 1 0 0 0,5-2 0 0 0,1-1-119 0 0,5-1-41 0 0,0 0 1 0 0,0 1-1 0 0,0 0 0 0 0,1 1 1 0 0,-1 0-1 0 0,1 1 0 0 0,-1 1 1 0 0,1 0-1 0 0,-1 1 0 0 0,23 4 1 0 0,7 5-182 0 0,82 29 0 0 0,13 4 496 0 0,-85-32-221 0 0,0-2 0 0 0,0-2-1 0 0,62-1 1 0 0,395 22 445 0 0,-394-19-405 0 0,225-12 1 0 0,-63-3 321 0 0,-57-2-89 0 0,-143 2-355 0 0,1 3-1 0 0,94 10 0 0 0,-153-4-278 0 0,0 1 0 0 0,39 11-1 0 0,-38-7-330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39.125"/>
    </inkml:context>
    <inkml:brush xml:id="br0">
      <inkml:brushProperty name="width" value="0.1" units="cm"/>
      <inkml:brushProperty name="height" value="0.1" units="cm"/>
      <inkml:brushProperty name="color" value="#66CC00"/>
    </inkml:brush>
  </inkml:definitions>
  <inkml:trace contextRef="#ctx0" brushRef="#br0">0 6 2303 0 0,'8'-2'200'0'0,"1"0"-200"0"0,2 0 0 0 0,-4 2 0 0 0,-1 0 192 0 0,1 2-8 0 0,0 2 0 0 0,6-2-1400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0:48.172"/>
    </inkml:context>
    <inkml:brush xml:id="br0">
      <inkml:brushProperty name="width" value="0.1" units="cm"/>
      <inkml:brushProperty name="height" value="0.1" units="cm"/>
      <inkml:brushProperty name="color" value="#F4F91B"/>
    </inkml:brush>
  </inkml:definitions>
  <inkml:trace contextRef="#ctx0" brushRef="#br0">167 1 1375 0 0,'-7'2'635'0'0,"-1"0"-1"0"0,1-1 0 0 0,-1 0 0 0 0,1 0 0 0 0,-1 0 0 0 0,1-1 0 0 0,-11-1 0 0 0,4 1-403 0 0,11 0-125 0 0,-1-1 1 0 0,1 1-1 0 0,0 0 0 0 0,-1 0 0 0 0,1 1 0 0 0,-1-1 0 0 0,1 1 0 0 0,0 0 0 0 0,-1 0 0 0 0,1 0 0 0 0,0 0 1 0 0,0 0-1 0 0,0 1 0 0 0,0-1 0 0 0,0 1 0 0 0,0 0 0 0 0,0 0 0 0 0,1 0 0 0 0,-1 0 0 0 0,1 0 0 0 0,-1 1 0 0 0,1-1 1 0 0,0 1-1 0 0,0 0 0 0 0,0-1 0 0 0,0 1 0 0 0,-2 6 0 0 0,3-7-47 0 0,1-1 322 0 0,5 0-163 0 0,0 0 0 0 0,-1 1 0 0 0,0-1 0 0 0,1 1 0 0 0,-1-1 0 0 0,0 1-1 0 0,1 1 1 0 0,4 3 0 0 0,23 9-294 0 0,-1-5 147 0 0,-4-1 156 0 0,1-2 0 0 0,29 5 0 0 0,-20-7-80 0 0,4 1 6 0 0,57 1 1 0 0,-60-7-131 0 0,141 3 352 0 0,-141 0-280 0 0,0 2 0 0 0,62 15-1 0 0,5 5-30 0 0,169 19 0 0 0,-160-35 6 0 0,136-4-1 0 0,56-30 83 0 0,-65 2-59 0 0,16 14-69 0 0,100-7 16 0 0,-354 16-44 0 0,59-3 21 0 0,-57 3-30 0 0,-1 0 1 0 0,1 1 0 0 0,-1-1 0 0 0,0 1 0 0 0,1 0 0 0 0,-1 0 0 0 0,0 0-1 0 0,0 0 1 0 0,1 1 0 0 0,-1 0 0 0 0,5 3 0 0 0,-3 1-111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40.044"/>
    </inkml:context>
    <inkml:brush xml:id="br0">
      <inkml:brushProperty name="width" value="0.1" units="cm"/>
      <inkml:brushProperty name="height" value="0.1" units="cm"/>
      <inkml:brushProperty name="color" value="#66CC00"/>
    </inkml:brush>
  </inkml:definitions>
  <inkml:trace contextRef="#ctx0" brushRef="#br0">11 16 1839 0 0,'-3'-2'305'0'0,"-4"-4"209"0"0,6 4-412 0 0,5 3-223 0 0,1-3 436 0 0,-4 1-277 0 0,-1 1 0 0 0,0 0 0 0 0,0 0 0 0 0,1-1-1 0 0,-1 1 1 0 0,0 0 0 0 0,0-1 0 0 0,1 1-1 0 0,-1 0 1 0 0,0 0 0 0 0,1-1 0 0 0,-1 1 0 0 0,1 0-1 0 0,-1 0 1 0 0,0 0 0 0 0,1 0 0 0 0,-1 0 0 0 0,0 0-1 0 0,1-1 1 0 0,-1 1 0 0 0,1 0 0 0 0,-1 0-1 0 0,0 0 1 0 0,1 0 0 0 0,-1 0 0 0 0,1 0 0 0 0,-1 0-1 0 0,0 1 1 0 0,1-1 0 0 0,-1 0 0 0 0,1 0-1 0 0,-1 0 1 0 0,0 0 0 0 0,1 1 0 0 0,32 22 103 0 0,-28-19-205 0 0,0 0 0 0 0,0 0 0 0 0,1 0 0 0 0,0-1 0 0 0,7 4 0 0 0,-4-3-1395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48:40.471"/>
    </inkml:context>
    <inkml:brush xml:id="br0">
      <inkml:brushProperty name="width" value="0.1" units="cm"/>
      <inkml:brushProperty name="height" value="0.1" units="cm"/>
      <inkml:brushProperty name="color" value="#66CC00"/>
    </inkml:brush>
  </inkml:definitions>
  <inkml:trace contextRef="#ctx0" brushRef="#br0">1 1 2071 0 0,'5'0'0'0'0,"5"0"88"0"0,-1 1-24 0 0,-2 1 0 0 0,-3 0-64 0 0,-1-2 0 0 0,1 2 0 0 0,3 2-912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30.874"/>
    </inkml:context>
    <inkml:brush xml:id="br0">
      <inkml:brushProperty name="width" value="0.1" units="cm"/>
      <inkml:brushProperty name="height" value="0.1" units="cm"/>
      <inkml:brushProperty name="color" value="#66CC00"/>
    </inkml:brush>
  </inkml:definitions>
  <inkml:trace contextRef="#ctx0" brushRef="#br0">269 30 455 0 0,'-20'-3'-99'0'0,"19"3"194"0"0,0 0-1 0 0,-1 0 0 0 0,1 0 1 0 0,0 0-1 0 0,-1 0 1 0 0,1-1-1 0 0,0 1 1 0 0,0 0-1 0 0,-1-1 1 0 0,1 1-1 0 0,0 0 1 0 0,0-1-1 0 0,0 0 1 0 0,-1 1-1 0 0,1-1 1 0 0,-1 0-1 0 0,-2 0 206 0 0,1 0 0 0 0,-1 0 0 0 0,0 1 0 0 0,0 0 0 0 0,0-1 0 0 0,0 1 0 0 0,0 1 0 0 0,0-1 0 0 0,0 1 0 0 0,-6 1 0 0 0,-2 2-60 0 0,1 0-1 0 0,0 0 0 0 0,0 1 1 0 0,0 1-1 0 0,1 0 1 0 0,-1 1-1 0 0,1-1 1 0 0,1 2-1 0 0,-10 8 1 0 0,-12 9 182 0 0,28-23-359 0 0,0 0-1 0 0,0 1 0 0 0,1 0 0 0 0,-1-1 0 0 0,1 1 0 0 0,-1 0 1 0 0,1 0-1 0 0,0 0 0 0 0,0 0 0 0 0,0 1 0 0 0,-1 3 1 0 0,3-6-39 0 0,-1 0 0 0 0,1-1 0 0 0,0 1 0 0 0,0 0 1 0 0,0 0-1 0 0,0-1 0 0 0,0 1 0 0 0,0 0 1 0 0,0-1-1 0 0,0 1 0 0 0,0 0 0 0 0,0-1 0 0 0,0 1 1 0 0,1 0-1 0 0,-1-1 0 0 0,0 1 0 0 0,0 0 1 0 0,1-1-1 0 0,-1 1 0 0 0,0 0 0 0 0,1-1 0 0 0,-1 1 1 0 0,1 0-1 0 0,1 0 12 0 0,-1 0 1 0 0,0 0-1 0 0,1 0 0 0 0,-1-1 1 0 0,1 1-1 0 0,-1 0 1 0 0,1-1-1 0 0,0 1 0 0 0,-1-1 1 0 0,1 0-1 0 0,-1 0 1 0 0,1 1-1 0 0,0-1 0 0 0,2-1 1 0 0,7 0 89 0 0,-1-1 0 0 0,0-1-1 0 0,0 0 1 0 0,0 0 0 0 0,-1-1 0 0 0,1 0 0 0 0,-1 0 0 0 0,15-11 0 0 0,5-1 111 0 0,72-43 266 0 0,-1 0-279 0 0,-123 71-53 0 0,0 1-1 0 0,0 1 1 0 0,-26 23 0 0 0,37-27-158 0 0,9-9-2 0 0,0 1 1 0 0,0 1-1 0 0,1-1 0 0 0,-1 0 1 0 0,1 0-1 0 0,0 1 0 0 0,0 0 1 0 0,0-1-1 0 0,0 1 0 0 0,0 0 1 0 0,-2 5-1 0 0,4-7-4 0 0,0-1 1 0 0,0 1-1 0 0,1-1 0 0 0,-1 1 0 0 0,0 0 1 0 0,0-1-1 0 0,1 1 0 0 0,-1-1 0 0 0,0 1 1 0 0,1-1-1 0 0,-1 1 0 0 0,1-1 1 0 0,-1 1-1 0 0,1-1 0 0 0,-1 1 0 0 0,1-1 1 0 0,-1 0-1 0 0,1 1 0 0 0,-1-1 0 0 0,1 0 1 0 0,-1 1-1 0 0,1-1 0 0 0,0 0 1 0 0,-1 0-1 0 0,1 0 0 0 0,0 1 0 0 0,-1-1 1 0 0,2 0-1 0 0,18 4 102 0 0,-13-3-93 0 0,0-1 0 0 0,0 0 1 0 0,1-1-1 0 0,-1 0 0 0 0,0 0 1 0 0,0-1-1 0 0,0 0 0 0 0,-1 0 0 0 0,12-5 1 0 0,-3 0 19 0 0,-1 0 1 0 0,0-1 0 0 0,16-13-1 0 0,-48 28-36 0 0,-30 18 0 0 0,28-12 4 0 0,7-5 9 0 0,0 1-1 0 0,1 0 0 0 0,-21 21 1 0 0,32-29-5 0 0,0-1 0 0 0,1 1 0 0 0,-1-1 1 0 0,0 1-1 0 0,1 0 0 0 0,-1-1 0 0 0,1 1 1 0 0,-1 0-1 0 0,1-1 0 0 0,-1 1 0 0 0,1 0 0 0 0,0 0 1 0 0,-1 0-1 0 0,1-1 0 0 0,0 1 0 0 0,0 0 1 0 0,0 0-1 0 0,-1 0 0 0 0,1 0 0 0 0,0-1 1 0 0,0 1-1 0 0,0 0 0 0 0,1 1 0 0 0,-1-1-2 0 0,1-1 0 0 0,-1 1 0 0 0,1-1-1 0 0,-1 1 1 0 0,1-1 0 0 0,0 1 0 0 0,-1-1-1 0 0,1 0 1 0 0,0 1 0 0 0,-1-1 0 0 0,1 0 0 0 0,0 0-1 0 0,0 0 1 0 0,-1 0 0 0 0,1 1 0 0 0,0-1-1 0 0,-1 0 1 0 0,1 0 0 0 0,0 0 0 0 0,1-1 0 0 0,4 1 18 0 0,-1-1 0 0 0,1 0 0 0 0,-1 0 0 0 0,1 0 0 0 0,-1-1 0 0 0,6-2 1 0 0,-2-1 13 0 0,0-1 1 0 0,0 0 0 0 0,11-10-1 0 0,17-12 370 0 0,-23 20-345 0 0,-7 4-21 0 0,-1 0 0 0 0,1 0 0 0 0,-1 0-1 0 0,7-7 1 0 0,0 0 164 0 0,-12 11-200 0 0,-1 0 0 0 0,0 0 0 0 0,1-1 0 0 0,-1 1 0 0 0,0 0-1 0 0,1-1 1 0 0,-1 1 0 0 0,0 0 0 0 0,1 0 0 0 0,-1 0 0 0 0,0-1 0 0 0,1 1 0 0 0,-1 0 0 0 0,1 0 0 0 0,-1 0 0 0 0,0 0 0 0 0,1 0 0 0 0,-1 0 0 0 0,1 0 0 0 0,-1 0 0 0 0,1 0 0 0 0,-1 0 0 0 0,0 0 0 0 0,1 0 0 0 0,-1 0 0 0 0,1 0 0 0 0,-1 0 0 0 0,0 0 0 0 0,1 1 0 0 0,-1-1 0 0 0,1 0 0 0 0,-1 0 0 0 0,0 0 0 0 0,1 1 0 0 0,-1-1 0 0 0,1 1 0 0 0,-1 1 68 0 0,0-2-64 0 0,0 0 0 0 0,1 1 0 0 0,-1-1-1 0 0,0 0 1 0 0,0 1 0 0 0,0-1-1 0 0,0 0 1 0 0,0 1 0 0 0,0-1 0 0 0,1 0-1 0 0,-1 1 1 0 0,0-1 0 0 0,0 0 0 0 0,1 0-1 0 0,-1 1 1 0 0,0-1 0 0 0,0 0 0 0 0,1 0-1 0 0,-1 0 1 0 0,0 1 0 0 0,1-1 0 0 0,-1 0-1 0 0,0 0 1 0 0,0 0 0 0 0,1 0-1 0 0,-1 1 1 0 0,1-1 0 0 0,-1 0 0 0 0,0 0-1 0 0,1 0 1 0 0,-1 0 0 0 0,0 0 0 0 0,1 0-1 0 0,-1 0 1 0 0,0 0 0 0 0,1 0 0 0 0,-1 0 112 0 0,4 1 740 0 0,-5-1-861 0 0,0 0 1 0 0,1 0-1 0 0,-1 0 1 0 0,0 0-1 0 0,1 0 1 0 0,-1-1-1 0 0,0 2 1 0 0,1-1-1 0 0,-1 0 1 0 0,0 0-1 0 0,1 0 1 0 0,-1 0-1 0 0,0 0 1 0 0,1 0-1 0 0,-1 1 1 0 0,1-1-1 0 0,-1 0 1 0 0,0 1-1 0 0,1-1 1 0 0,-1 0-1 0 0,1 1 1 0 0,-1-1-1 0 0,1 1 1 0 0,-1-1-1 0 0,1 0 1 0 0,-1 1-1 0 0,1 0 1 0 0,-1-1-1 0 0,1 1 1 0 0,-1 0-1 0 0,-15 18-663 0 0,9-7-712 0 0,-2 1-3970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33.868"/>
    </inkml:context>
    <inkml:brush xml:id="br0">
      <inkml:brushProperty name="width" value="0.1" units="cm"/>
      <inkml:brushProperty name="height" value="0.1" units="cm"/>
      <inkml:brushProperty name="color" value="#66CC00"/>
    </inkml:brush>
  </inkml:definitions>
  <inkml:trace contextRef="#ctx0" brushRef="#br0">71 361 1839 0 0,'-15'-29'116'0'0,"14"27"20"0"0,1 1 0 0 0,-1 0 0 0 0,1 0 0 0 0,-1-1 0 0 0,1 1 0 0 0,-1 0 0 0 0,1-1 0 0 0,0 1 1 0 0,0 0-1 0 0,0-1 0 0 0,-1 1 0 0 0,1-1 0 0 0,1 1 0 0 0,-1 0 0 0 0,0-1 0 0 0,0 1 0 0 0,0 0 0 0 0,1-1 0 0 0,-1 1 1 0 0,1 0-1 0 0,0-2 0 0 0,5-1 62 0 0,0 0 1 0 0,0 0 0 0 0,0 1 0 0 0,0-1-1 0 0,1 2 1 0 0,12-5 0 0 0,0 0-156 0 0,80-35 117 0 0,138-59 99 0 0,-216 92 32 0 0,0-2-1 0 0,0 0 0 0 0,-1 0 1 0 0,0-2-1 0 0,29-25 1 0 0,-48 37-269 0 0,-1 1 0 0 0,0 0-1 0 0,1 0 1 0 0,-1-1 0 0 0,0 1 0 0 0,1 0 0 0 0,-1-1 0 0 0,0 1 0 0 0,0 0 0 0 0,1-1 0 0 0,-1 1 0 0 0,0 0 0 0 0,0-1 0 0 0,1 1 0 0 0,-1-1-1 0 0,0 1 1 0 0,0-1 0 0 0,0 1 0 0 0,0 0 0 0 0,0-1 0 0 0,0 1 0 0 0,0-1 0 0 0,0 1 0 0 0,0-1 0 0 0,0 1 0 0 0,0 0 0 0 0,0-1 0 0 0,0 1 0 0 0,0-1-1 0 0,0 1 1 0 0,0-1 0 0 0,-1 1 0 0 0,1 0 0 0 0,0-1 0 0 0,0 1 0 0 0,-1-1 0 0 0,0 0 19 0 0,0 0 0 0 0,-1 0 0 0 0,1 0 0 0 0,0 0 0 0 0,-1 0 0 0 0,1 1 0 0 0,-1-1 0 0 0,1 0 1 0 0,-1 1-1 0 0,-2-1 0 0 0,-38-5 341 0 0,-38 6 149 0 0,-152 20 0 0 0,208-17-390 0 0,1-1 2 0 0,-6 1 154 0 0,-1 1 1 0 0,1 1-1 0 0,1 1 0 0 0,-32 12 0 0 0,58-17-269 0 0,0 0 0 0 0,0 0 0 0 0,0 0 0 0 0,0 0 0 0 0,0 0 0 0 0,0 1 0 0 0,0-1 0 0 0,0 1 0 0 0,0-1 0 0 0,1 1-1 0 0,-3 2 1 0 0,4-4-25 0 0,0 0-1 0 0,0 0 0 0 0,0 0 0 0 0,0 0 0 0 0,0 0 0 0 0,0 1 0 0 0,0-1 0 0 0,0 0 1 0 0,0 0-1 0 0,0 0 0 0 0,0 0 0 0 0,0 0 0 0 0,0 0 0 0 0,0 1 0 0 0,0-1 1 0 0,0 0-1 0 0,0 0 0 0 0,0 0 0 0 0,0 0 0 0 0,0 0 0 0 0,0 0 0 0 0,0 1 0 0 0,0-1 1 0 0,0 0-1 0 0,0 0 0 0 0,0 0 0 0 0,0 0 0 0 0,0 0 0 0 0,0 0 0 0 0,1 0 0 0 0,-1 1 1 0 0,0-1-1 0 0,0 0 0 0 0,0 0 0 0 0,0 0 0 0 0,0 0 0 0 0,0 0 0 0 0,0 0 1 0 0,0 0-1 0 0,1 0 0 0 0,-1 0 0 0 0,0 0 0 0 0,0 0 0 0 0,0 0 0 0 0,0 1 0 0 0,0-1 1 0 0,0 0-1 0 0,1 0 0 0 0,-1 0 0 0 0,0 0 0 0 0,0 0 0 0 0,18-3 20 0 0,25-11 84 0 0,-19 6-174 0 0,1 0 0 0 0,40-6-1 0 0,-26 10-949 0 0,3 1-3436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34.807"/>
    </inkml:context>
    <inkml:brush xml:id="br0">
      <inkml:brushProperty name="width" value="0.1" units="cm"/>
      <inkml:brushProperty name="height" value="0.1" units="cm"/>
      <inkml:brushProperty name="color" value="#66CC00"/>
    </inkml:brush>
  </inkml:definitions>
  <inkml:trace contextRef="#ctx0" brushRef="#br0">194 71 2303 0 0,'-6'-4'-124'0'0,"5"2"296"0"0,-2 1-1 0 0,1-1 1 0 0,0 1-1 0 0,0-1 1 0 0,0 1 0 0 0,-1 0-1 0 0,1 0 1 0 0,0 0-1 0 0,-1 0 1 0 0,1 0-1 0 0,-1 1 1 0 0,1-1 0 0 0,-1 1-1 0 0,1-1 1 0 0,-1 1-1 0 0,0 0 1 0 0,1 0-1 0 0,-1 0 1 0 0,1 1 0 0 0,-4-1-1 0 0,1 2-101 0 0,-1 0-1 0 0,0 0 0 0 0,1 0 1 0 0,0 1-1 0 0,-1 0 1 0 0,1 0-1 0 0,0 0 1 0 0,0 1-1 0 0,-7 7 1 0 0,8-8 16 0 0,0 1 0 0 0,0-1 0 0 0,0 0 0 0 0,-1 0 0 0 0,1 0 0 0 0,-1-1 1 0 0,1 1-1 0 0,-1-1 0 0 0,0 0 0 0 0,0 0 0 0 0,0-1 0 0 0,0 0 0 0 0,0 0 1 0 0,-6 1-1 0 0,42-3 435 0 0,-1-2 0 0 0,32-7 1 0 0,15-6-485 0 0,134-47 0 0 0,-133 35 27 0 0,-71 28 106 0 0,-14 5-40 0 0,-14 6 58 0 0,-207 71 747 0 0,207-76-795 0 0,0 1 0 0 0,1 1 1 0 0,-1 0-1 0 0,2 2 0 0 0,-25 16 0 0 0,43-26-130 0 0,0 1-1 0 0,0-1 0 0 0,0 1 0 0 0,0 0 1 0 0,0-1-1 0 0,1 1 0 0 0,-1 0 0 0 0,0-1 1 0 0,0 1-1 0 0,1 0 0 0 0,-1 0 0 0 0,1 0 1 0 0,-1 0-1 0 0,1 0 0 0 0,-1 0 0 0 0,1 0 1 0 0,-1 0-1 0 0,1 0 0 0 0,0 0 0 0 0,0 0 1 0 0,-1 0-1 0 0,1 0 0 0 0,0 0 0 0 0,0 0 1 0 0,0 1-1 0 0,1-1-4 0 0,-1 1 0 0 0,1-1 1 0 0,-1 0-1 0 0,1 1 0 0 0,0-1 1 0 0,0 0-1 0 0,-1 0 0 0 0,1 0 1 0 0,0 0-1 0 0,0 0 0 0 0,0 0 1 0 0,1 0-1 0 0,-1 0 0 0 0,0 0 1 0 0,2 1-1 0 0,3 1 7 0 0,-1 0 0 0 0,1 0 0 0 0,0-1 0 0 0,0 0 0 0 0,0 0 0 0 0,0 0 0 0 0,11 1 0 0 0,-6-3-5 0 0,0 0 1 0 0,0-1 0 0 0,0-1 0 0 0,-1 0-1 0 0,1 0 1 0 0,-1-1 0 0 0,15-5-1 0 0,68-34 81 0 0,-90 40-82 0 0,0 0 1 0 0,1 0 0 0 0,-1 0-1 0 0,0 0 1 0 0,-1 0-1 0 0,1-1 1 0 0,4-5-1 0 0,-6 8-3 0 0,-1-1 0 0 0,1 1-1 0 0,-1-1 1 0 0,0 0 0 0 0,1 1-1 0 0,-1-1 1 0 0,0 1 0 0 0,0-1-1 0 0,1 1 1 0 0,-1-1 0 0 0,0 0-1 0 0,0 1 1 0 0,0-1 0 0 0,0 1-1 0 0,0-1 1 0 0,0 0 0 0 0,0 1 0 0 0,0-1-1 0 0,0 0 1 0 0,0 1 0 0 0,0-1-1 0 0,0 1 1 0 0,0-1 0 0 0,0 0-1 0 0,-1 1 1 0 0,1-1 0 0 0,0 1-1 0 0,0-1 1 0 0,-1 0 0 0 0,1 1-1 0 0,-1-1 1 0 0,1 1 0 0 0,0-1 0 0 0,-1 1-1 0 0,1 0 1 0 0,-1-1 0 0 0,1 1-1 0 0,-1-1 1 0 0,1 1 0 0 0,-1 0-1 0 0,1-1 1 0 0,-1 1 0 0 0,1 0-1 0 0,-1 0 1 0 0,0-1 0 0 0,1 1 0 0 0,-1 0-1 0 0,1 0 1 0 0,-1 0 0 0 0,0 0-1 0 0,1 0 1 0 0,-2 0 0 0 0,-10-4 30 0 0,-1 2 1 0 0,1 0-1 0 0,-1 0 1 0 0,1 1-1 0 0,-1 0 1 0 0,0 1-1 0 0,1 1 1 0 0,-1 0-1 0 0,1 1 1 0 0,-1 0-1 0 0,1 1 1 0 0,0 0-1 0 0,-1 1 1 0 0,2 0-1 0 0,-1 1 1 0 0,0 0-1 0 0,1 1 1 0 0,0 1-1 0 0,1 0 1 0 0,-1 0-1 0 0,-15 15 1 0 0,5-2-1061 0 0,3 0-3377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36.422"/>
    </inkml:context>
    <inkml:brush xml:id="br0">
      <inkml:brushProperty name="width" value="0.1" units="cm"/>
      <inkml:brushProperty name="height" value="0.1" units="cm"/>
      <inkml:brushProperty name="color" value="#66CC00"/>
    </inkml:brush>
  </inkml:definitions>
  <inkml:trace contextRef="#ctx0" brushRef="#br0">271 110 1839 0 0,'0'-2'174'0'0,"0"-1"-1"0"0,0 1 1 0 0,0 0-1 0 0,-1 0 1 0 0,1-1-1 0 0,0 1 1 0 0,-1 0-1 0 0,0 0 1 0 0,1 0-1 0 0,-1 0 1 0 0,0-1-1 0 0,0 1 1 0 0,0 0-1 0 0,0 1 0 0 0,-1-1 1 0 0,1 0-1 0 0,-1 0 1 0 0,1 0-1 0 0,-1 1 1 0 0,1-1-1 0 0,-1 1 1 0 0,0-1-1 0 0,0 1 1 0 0,0 0-1 0 0,0 0 1 0 0,0-1-1 0 0,0 2 1 0 0,0-1-1 0 0,0 0 1 0 0,0 0-1 0 0,0 1 0 0 0,0-1 1 0 0,-1 1-1 0 0,1-1 1 0 0,0 1-1 0 0,-1 0 1 0 0,-2 0-1 0 0,-4 0-92 0 0,0 1 0 0 0,0-1 0 0 0,0 2 0 0 0,1-1 0 0 0,-1 1 0 0 0,1 0 0 0 0,-1 1-1 0 0,-12 6 1 0 0,-3 3-66 0 0,14-6-15 0 0,1-2 0 0 0,0 1 0 0 0,-1-1 1 0 0,0 0-1 0 0,0-1 0 0 0,0 0 0 0 0,0-1 0 0 0,-12 2 0 0 0,31 1 0 0 0,8-1 0 0 0,36-1-2 0 0,-40-1 4 0 0,0-1 1 0 0,1-1 0 0 0,-1 0-1 0 0,1-1 1 0 0,22-4 0 0 0,10-9 110 0 0,86-37 0 0 0,-55 19-81 0 0,-7 3 22 0 0,-70 29-52 0 0,0 0 0 0 0,0 0 0 0 0,0 0 1 0 0,-1 0-1 0 0,1 0 0 0 0,0 0 0 0 0,0 0 1 0 0,0 0-1 0 0,0 0 0 0 0,0 0 0 0 0,0 0 0 0 0,0 0 1 0 0,0 0-1 0 0,0 0 0 0 0,-1 0 0 0 0,1 0 1 0 0,0 0-1 0 0,0 0 0 0 0,0 0 0 0 0,0 0 0 0 0,0 0 1 0 0,0 0-1 0 0,0 0 0 0 0,0-1 0 0 0,0 1 1 0 0,0 0-1 0 0,0 0 0 0 0,-1 0 0 0 0,1 0 1 0 0,0 0-1 0 0,0 0 0 0 0,0 0 0 0 0,0 0 0 0 0,0 0 1 0 0,0 0-1 0 0,0 0 0 0 0,0 0 0 0 0,0 0 1 0 0,0-1-1 0 0,0 1 0 0 0,0 0 0 0 0,0 0 1 0 0,0 0-1 0 0,0 0 0 0 0,0 0 0 0 0,0 0 0 0 0,0 0 1 0 0,0 0-1 0 0,0 0 0 0 0,0-1 0 0 0,0 1 1 0 0,0 0-1 0 0,0 0 0 0 0,0 0 0 0 0,0 0 0 0 0,0 0 1 0 0,0 0-1 0 0,0 0 0 0 0,-8 0 69 0 0,-16 9 100 0 0,1 2-1 0 0,0 1 0 0 0,1 1 0 0 0,-35 26 1 0 0,-25 15-59 0 0,79-52-97 0 0,-5 3 68 0 0,0-1 1 0 0,1 1-1 0 0,-11 9 0 0 0,19-14-76 0 0,-1 0-1 0 0,0 1 1 0 0,1-1-1 0 0,-1 1 1 0 0,0-1-1 0 0,1 0 1 0 0,-1 1-1 0 0,1-1 0 0 0,-1 0 1 0 0,0 1-1 0 0,1-1 1 0 0,-1 0-1 0 0,1 0 1 0 0,-1 1-1 0 0,1-1 1 0 0,-1 0-1 0 0,1 0 1 0 0,-1 0-1 0 0,1 0 0 0 0,-1 0 1 0 0,1 0-1 0 0,-1 0 1 0 0,1 0-1 0 0,-1 0 1 0 0,1 0-1 0 0,-1 0 1 0 0,1 0-1 0 0,0 0 1 0 0,20 2-3 0 0,-15-2 3 0 0,0 0 0 0 0,0 0-1 0 0,-1-1 1 0 0,1 1-1 0 0,7-3 1 0 0,-11 2 35 0 0,1 0 0 0 0,-1 0 0 0 0,0-1-1 0 0,1 1 1 0 0,-1 0 0 0 0,0-1 0 0 0,0 0 0 0 0,0 0 0 0 0,0 1-1 0 0,0-1 1 0 0,-1 0 0 0 0,1 0 0 0 0,2-5 0 0 0,-4 7-37 0 0,0 0 0 0 0,0 1 0 0 0,0-1 0 0 0,0 0 0 0 0,1 0 0 0 0,-1 0 0 0 0,0 1 0 0 0,0-1 0 0 0,0 0 0 0 0,0 0 1 0 0,0 0-1 0 0,0 0 0 0 0,0 0 0 0 0,0 1 0 0 0,0-1 0 0 0,0 0 0 0 0,1 0 0 0 0,-1 0 0 0 0,0 0 0 0 0,0 0 0 0 0,0 1 0 0 0,0-1 1 0 0,0 0-1 0 0,1 0 0 0 0,-1 0 0 0 0,0 0 0 0 0,0 0 0 0 0,0 0 0 0 0,0 0 0 0 0,1 0 0 0 0,-1 0 0 0 0,0 0 0 0 0,0 0 0 0 0,0 0 1 0 0,0 0-1 0 0,1 0 0 0 0,-1 0 0 0 0,0 0 0 0 0,0 0 0 0 0,0 0 0 0 0,1 0 0 0 0,-1 0 0 0 0,0 0 0 0 0,0 0 0 0 0,0 0 0 0 0,0 0 1 0 0,1 0-1 0 0,-1 0 0 0 0,0 0 0 0 0,0 0 0 0 0,0 0 0 0 0,0-1 0 0 0,0 1 0 0 0,1 0 0 0 0,-1 0 0 0 0,0 0 0 0 0,0 0 0 0 0,0 0 0 0 0,0-1 1 0 0,0 1-1 0 0,0 0 0 0 0,2 19-2822 0 0,-2-5-1523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37.431"/>
    </inkml:context>
    <inkml:brush xml:id="br0">
      <inkml:brushProperty name="width" value="0.1" units="cm"/>
      <inkml:brushProperty name="height" value="0.1" units="cm"/>
      <inkml:brushProperty name="color" value="#66CC00"/>
    </inkml:brush>
  </inkml:definitions>
  <inkml:trace contextRef="#ctx0" brushRef="#br0">134 90 1375 0 0,'-4'-1'57'0'0,"-44"-13"147"0"0,44 14 178 0 0,0-1 1 0 0,0 0-1 0 0,0 1 0 0 0,-1 0 1 0 0,1 0-1 0 0,0 0 0 0 0,0 0 1 0 0,0 1-1 0 0,-7 1 0 0 0,6-1-86 0 0,3 0-238 0 0,-1-1 0 0 0,1 1 0 0 0,-1 0 0 0 0,1-1 0 0 0,0 1-1 0 0,0 0 1 0 0,0 0 0 0 0,-1 0 0 0 0,1 1 0 0 0,-3 2-1 0 0,34-11 1747 0 0,19-3-1203 0 0,64-17-312 0 0,-91 21-286 0 0,-1-1 1 0 0,38-18-1 0 0,-56 24 15 0 0,-1 0-1 0 0,1 0 1 0 0,0 0-1 0 0,0 0 1 0 0,0 1-1 0 0,0-1 1 0 0,0 0-1 0 0,0 1 1 0 0,4-1-1 0 0,-6 1-14 0 0,0 0-1 0 0,0 0 1 0 0,0 0 0 0 0,1 0 0 0 0,-1 0-1 0 0,0 0 1 0 0,0 1 0 0 0,0-1 0 0 0,0 0-1 0 0,0 0 1 0 0,0 0 0 0 0,0 0 0 0 0,0 0-1 0 0,1 0 1 0 0,-1 0 0 0 0,0 0 0 0 0,0 0-1 0 0,0 0 1 0 0,0 1 0 0 0,0-1-1 0 0,0 0 1 0 0,0 0 0 0 0,0 0 0 0 0,0 0-1 0 0,0 0 1 0 0,0 0 0 0 0,0 0 0 0 0,0 1-1 0 0,0-1 1 0 0,0 0 0 0 0,0 0 0 0 0,0 0-1 0 0,0 0 1 0 0,0 0 0 0 0,0 0 0 0 0,0 1-1 0 0,0-1 1 0 0,0 0 0 0 0,0 0-1 0 0,0 0 1 0 0,0 0 0 0 0,0 0 0 0 0,0 0-1 0 0,0 0 1 0 0,0 1 0 0 0,0-1 0 0 0,-1 0-1 0 0,-9 12 82 0 0,-4 0 120 0 0,-1-1 0 0 0,0-1 0 0 0,-1 0 0 0 0,0-1 1 0 0,-1-1-1 0 0,0-1 0 0 0,-22 8 0 0 0,16-10 159 0 0,19-5-22 0 0,15-4-44 0 0,82-31 373 0 0,-60 21-1223 0 0,53-14 0 0 0,-55 20-3651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38.506"/>
    </inkml:context>
    <inkml:brush xml:id="br0">
      <inkml:brushProperty name="width" value="0.1" units="cm"/>
      <inkml:brushProperty name="height" value="0.1" units="cm"/>
      <inkml:brushProperty name="color" value="#66CC00"/>
    </inkml:brush>
  </inkml:definitions>
  <inkml:trace contextRef="#ctx0" brushRef="#br0">186 117 4895 0 0,'-3'-2'84'0'0,"-1"1"0"0"0,0 0 0 0 0,1-1-1 0 0,-1 1 1 0 0,1 1 0 0 0,-1-1 0 0 0,0 0-1 0 0,0 1 1 0 0,0 0 0 0 0,1 0 0 0 0,-1 0 0 0 0,0 0-1 0 0,0 1 1 0 0,1 0 0 0 0,-1-1 0 0 0,0 1-1 0 0,1 0 1 0 0,-1 1 0 0 0,1-1 0 0 0,-1 1-1 0 0,-3 2 1 0 0,-1-2 154 0 0,0 1 0 0 0,-1-1-1 0 0,1 0 1 0 0,-1-1 0 0 0,1 0-1 0 0,-1-1 1 0 0,1 1 0 0 0,-10-2 0 0 0,2 1 891 0 0,36-1-1003 0 0,1-1 0 0 0,-1-1 0 0 0,1-1-1 0 0,30-9 1 0 0,84-36-200 0 0,-103 37 111 0 0,1-1-37 0 0,-2 0 0 0 0,37-9 0 0 0,-65 22 0 0 0,-16 13 0 0 0,-24 16 183 0 0,-2-2 1 0 0,-58 30-1 0 0,77-46-66 0 0,-14 4 96 0 0,28-13-145 0 0,0 0-1 0 0,0 0 1 0 0,0 1-1 0 0,1 0 1 0 0,-1 0-1 0 0,1 0 1 0 0,0 1-1 0 0,0-1 1 0 0,-8 8-1 0 0,13-11-64 0 0,0 0 1 0 0,1 0-1 0 0,-1 0 0 0 0,0 0 0 0 0,0 0 1 0 0,0 0-1 0 0,0 0 0 0 0,0 0 1 0 0,1 0-1 0 0,-1 0 0 0 0,0 0 1 0 0,0 0-1 0 0,0 0 0 0 0,0 0 0 0 0,1 0 1 0 0,-1 0-1 0 0,0 0 0 0 0,0 0 1 0 0,0 0-1 0 0,0 0 0 0 0,0 0 0 0 0,1 0 1 0 0,-1 0-1 0 0,0 0 0 0 0,0 0 1 0 0,0 0-1 0 0,0 0 0 0 0,0 0 1 0 0,1 1-1 0 0,-1-1 0 0 0,0 0 0 0 0,0 0 1 0 0,0 0-1 0 0,0 0 0 0 0,0 0 1 0 0,0 0-1 0 0,0 1 0 0 0,0-1 0 0 0,0 0 1 0 0,0 0-1 0 0,1 0 0 0 0,-1 0 1 0 0,0 0-1 0 0,0 1 0 0 0,0-1 0 0 0,0 0 1 0 0,0 0-1 0 0,0 0 0 0 0,0 0 1 0 0,0 0-1 0 0,0 1 0 0 0,0-1 1 0 0,0 0-1 0 0,0 0 0 0 0,0 0 0 0 0,0 0 1 0 0,0 1-1 0 0,-1-1 0 0 0,1 0 1 0 0,0 0-1 0 0,0 0 0 0 0,0 0 0 0 0,0 0 1 0 0,0 0-1 0 0,0 1 0 0 0,0-1 1 0 0,0 0-1 0 0,-1 0 0 0 0,12-2 147 0 0,-11 2-139 0 0,16-5 102 0 0,0-1-1 0 0,-1-1 1 0 0,1-1-1 0 0,-2 0 1 0 0,1 0-1 0 0,13-12 1 0 0,-10 7-46 0 0,1 1 0 0 0,31-14 0 0 0,-33 21-481 0 0,-5 7-2974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39.347"/>
    </inkml:context>
    <inkml:brush xml:id="br0">
      <inkml:brushProperty name="width" value="0.1" units="cm"/>
      <inkml:brushProperty name="height" value="0.1" units="cm"/>
      <inkml:brushProperty name="color" value="#66CC00"/>
    </inkml:brush>
  </inkml:definitions>
  <inkml:trace contextRef="#ctx0" brushRef="#br0">144 9 3679 0 0,'-2'0'33'0'0,"0"-1"-1"0"0,1 1 0 0 0,-1-1 0 0 0,0 1 0 0 0,0 0 0 0 0,0-1 0 0 0,0 1 0 0 0,1 0 0 0 0,-1 0 1 0 0,0 0-1 0 0,0 1 0 0 0,0-1 0 0 0,0 0 0 0 0,1 1 0 0 0,-1-1 0 0 0,0 1 0 0 0,-3 1 0 0 0,1 1 102 0 0,1-1 0 0 0,-1 1 0 0 0,0 0 0 0 0,1 1 0 0 0,-5 4 0 0 0,-7 7 36 0 0,11-11-168 0 0,-25 20 39 0 0,28-23-34 0 0,-1 1-1 0 0,1-1 1 0 0,-1 0-1 0 0,1 0 1 0 0,-1-1-1 0 0,0 1 1 0 0,1 0-1 0 0,-1 0 1 0 0,0-1-1 0 0,0 1 1 0 0,1-1-1 0 0,-1 0 1 0 0,0 1-1 0 0,0-1 1 0 0,0 0-1 0 0,-1 0 1 0 0,3 0 16 0 0,-1 0 0 0 0,1 0 0 0 0,0 0 0 0 0,0 0 0 0 0,0 0 0 0 0,0 0 0 0 0,0 0 0 0 0,0 0 0 0 0,0 0 0 0 0,0 0 0 0 0,0 0 0 0 0,0 0 0 0 0,-1 0 0 0 0,1 0 0 0 0,0 0 0 0 0,0 0 0 0 0,0 0 0 0 0,0 0 0 0 0,0 0 0 0 0,0 0 0 0 0,0 0 0 0 0,0 0 0 0 0,0 0 0 0 0,0 0 0 0 0,-1-1 0 0 0,1 1 0 0 0,0 0 0 0 0,0 0 0 0 0,0 0 0 0 0,0 0 1 0 0,0 0-1 0 0,0 0 0 0 0,0 0 0 0 0,0 0 0 0 0,0 0 0 0 0,0 0 0 0 0,0 0 0 0 0,0 0 0 0 0,0-1 0 0 0,0 1 0 0 0,0 0 0 0 0,0 0 0 0 0,0 0 0 0 0,0 0 0 0 0,0 0 0 0 0,0 0 0 0 0,0 0 0 0 0,0 0 0 0 0,0 0 0 0 0,0-1 0 0 0,0 1 0 0 0,0 0 0 0 0,0 0 0 0 0,0 0 0 0 0,0 0 0 0 0,0 0 0 0 0,0 0 0 0 0,0 0 0 0 0,0 0 0 0 0,0 0 0 0 0,0 0 0 0 0,8-4 612 0 0,11-2-288 0 0,23-3-302 0 0,66-22 0 0 0,8-2 49 0 0,-116 33-71 0 0,1 0 1 0 0,-1-1-1 0 0,1 1 0 0 0,-1 0 0 0 0,1 0 1 0 0,-1 0-1 0 0,1 0 0 0 0,0 0 0 0 0,-1 0 1 0 0,1 0-1 0 0,-1 0 0 0 0,1 0 1 0 0,-1 0-1 0 0,1 0 0 0 0,0 0 0 0 0,-1 0 1 0 0,1 0-1 0 0,-1 0 0 0 0,1 1 0 0 0,-1-1 1 0 0,1 0-1 0 0,-1 0 0 0 0,1 1 1 0 0,-1-1-1 0 0,1 0 0 0 0,-1 1 0 0 0,1-1 1 0 0,-1 1-1 0 0,0-1 0 0 0,1 0 0 0 0,0 2 1 0 0,-1-2 15 0 0,0 1 1 0 0,-1-1-1 0 0,1 1 1 0 0,0-1-1 0 0,0 1 1 0 0,0 0-1 0 0,0-1 1 0 0,-1 1-1 0 0,1-1 1 0 0,0 1-1 0 0,-1-1 1 0 0,1 0-1 0 0,0 1 1 0 0,-1-1-1 0 0,1 1 1 0 0,0-1-1 0 0,-1 0 1 0 0,1 1-1 0 0,-1-1 1 0 0,1 0-1 0 0,-1 1 1 0 0,1-1-1 0 0,-1 0 1 0 0,1 1-1 0 0,-1-1 1 0 0,1 0-1 0 0,-1 0 1 0 0,1 0-1 0 0,-1 0 1 0 0,1 0-1 0 0,-1 0 1 0 0,0 0-1 0 0,-16 4 311 0 0,1 1 0 0 0,0 0 0 0 0,1 1 0 0 0,-1 1 0 0 0,1 0 0 0 0,1 1-1 0 0,-1 1 1 0 0,-24 19 0 0 0,37-25-467 0 0,0 0 0 0 0,0-1 1 0 0,0 1-1 0 0,0 0 0 0 0,1 0 0 0 0,-1 0 0 0 0,-1 5 0 0 0,2-5-60 0 0,-2 5-1063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41.072"/>
    </inkml:context>
    <inkml:brush xml:id="br0">
      <inkml:brushProperty name="width" value="0.1" units="cm"/>
      <inkml:brushProperty name="height" value="0.1" units="cm"/>
      <inkml:brushProperty name="color" value="#66CC00"/>
    </inkml:brush>
  </inkml:definitions>
  <inkml:trace contextRef="#ctx0" brushRef="#br0">139 51 5095 0 0,'-39'-20'337'0'0,"32"16"-132"0"0,0 0 1 0 0,0 0-1 0 0,0 1 1 0 0,0 0 0 0 0,-1 0-1 0 0,1 1 1 0 0,-1 0-1 0 0,1 0 1 0 0,-13-1-1 0 0,19 3-205 0 0,1 0 0 0 0,-1 0 0 0 0,1 0 0 0 0,-1 0 0 0 0,1 0 0 0 0,-1 0 0 0 0,1 0 0 0 0,-1 0 0 0 0,0 0 0 0 0,1 0 0 0 0,-1 0 0 0 0,1 1 0 0 0,-1-1 0 0 0,1 0 0 0 0,-1 0 0 0 0,1 0 0 0 0,-1 1 0 0 0,1-1 0 0 0,0 0 0 0 0,-1 1 0 0 0,1-1 0 0 0,-1 0 0 0 0,1 1 0 0 0,0-1 0 0 0,-1 1 0 0 0,1-1 0 0 0,0 1 0 0 0,-1-1 0 0 0,1 0 0 0 0,0 2 0 0 0,-1-1 0 0 0,1 0 0 0 0,0 0 0 0 0,0 0 0 0 0,1 0 0 0 0,-1 0 0 0 0,0 0 0 0 0,0 0 0 0 0,0 1 0 0 0,1-1 0 0 0,-1 0 0 0 0,1 0 0 0 0,-1 0 0 0 0,2 2 0 0 0,0 0 0 0 0,0 1 0 0 0,1 0 0 0 0,-1-1 0 0 0,1 0 0 0 0,0 0 0 0 0,0 1 0 0 0,5 2 0 0 0,2 0 0 0 0,1-1 0 0 0,-1-1 0 0 0,1 0 0 0 0,0 0 0 0 0,0-1 0 0 0,0 0 0 0 0,0-1 0 0 0,1-1 0 0 0,-1 0 0 0 0,1 0 0 0 0,18-2 0 0 0,12-2 0 0 0,73-16 0 0 0,-98 15 0 0 0,-87 59 148 0 0,69-54-144 0 0,0 0 0 0 0,0 0 0 0 0,0 0 0 0 0,-1-1 0 0 0,1 1 0 0 0,0 0-1 0 0,1 1 1 0 0,-1-1 0 0 0,0 0 0 0 0,0 0 0 0 0,0 0 0 0 0,1 0 0 0 0,-1 1 0 0 0,0-1-1 0 0,1 0 1 0 0,-1 1 0 0 0,1-1 0 0 0,0 0 0 0 0,-1 1 0 0 0,1 1 0 0 0,0-3-3 0 0,1 1 1 0 0,-1 0-1 0 0,0 0 1 0 0,1-1-1 0 0,-1 1 1 0 0,0 0-1 0 0,1-1 1 0 0,-1 1-1 0 0,1-1 0 0 0,-1 1 1 0 0,1-1-1 0 0,0 1 1 0 0,-1-1-1 0 0,1 1 1 0 0,-1-1-1 0 0,1 1 1 0 0,0-1-1 0 0,-1 0 1 0 0,1 1-1 0 0,0-1 1 0 0,0 0-1 0 0,-1 0 1 0 0,1 0-1 0 0,0 1 1 0 0,0-1-1 0 0,-1 0 1 0 0,1 0-1 0 0,0 0 1 0 0,0 0-1 0 0,-1 0 1 0 0,1 0-1 0 0,0-1 1 0 0,0 1-1 0 0,-1 0 1 0 0,2 0-1 0 0,18-4 64 0 0,-1-1 0 0 0,0 0-1 0 0,0-2 1 0 0,0 0 0 0 0,21-12 0 0 0,-22 11-89 0 0,4-4 80 0 0,1-1-1 0 0,-1-1 0 0 0,22-19 0 0 0,-30 22 132 0 0,-14 11-176 0 0,1 0-1 0 0,-1 0 1 0 0,0 0-1 0 0,0 0 0 0 0,0 0 1 0 0,1 0-1 0 0,-1 0 1 0 0,0 0-1 0 0,0 0 0 0 0,0-1 1 0 0,0 1-1 0 0,1 0 1 0 0,-1 0-1 0 0,0 0 0 0 0,0 0 1 0 0,0 0-1 0 0,0-1 1 0 0,0 1-1 0 0,1 0 1 0 0,-1 0-1 0 0,0 0 0 0 0,0-1 1 0 0,0 1-1 0 0,0 0 1 0 0,0 0-1 0 0,0 0 0 0 0,0-1 1 0 0,0 1-1 0 0,0 0 1 0 0,0 0-1 0 0,0 0 0 0 0,0-1 1 0 0,0 1-1 0 0,0 0 1 0 0,0 0-1 0 0,0 0 0 0 0,0-1 1 0 0,0 1-1 0 0,0 0 1 0 0,0 0-1 0 0,0-1 0 0 0,-11-1 408 0 0,-12 2 127 0 0,-9 2-40 0 0,25-3-407 0 0,-1 1 0 0 0,1 1 0 0 0,0-1 0 0 0,-1 1 1 0 0,1 0-1 0 0,0 1 0 0 0,0 0 0 0 0,0 0 0 0 0,0 0 0 0 0,-8 5 0 0 0,14-6-106 0 0,0 0-1 0 0,0 0 1 0 0,0 0-1 0 0,0 0 1 0 0,0 0-1 0 0,0 0 1 0 0,0 0-1 0 0,1 1 1 0 0,-1-1-1 0 0,0 0 1 0 0,1 1-1 0 0,-1-1 1 0 0,1 0-1 0 0,-1 2 1 0 0,0 7-3043 0 0,1-1-539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0:49.394"/>
    </inkml:context>
    <inkml:brush xml:id="br0">
      <inkml:brushProperty name="width" value="0.1" units="cm"/>
      <inkml:brushProperty name="height" value="0.1" units="cm"/>
      <inkml:brushProperty name="color" value="#F4F91B"/>
    </inkml:brush>
  </inkml:definitions>
  <inkml:trace contextRef="#ctx0" brushRef="#br0">1 10 919 0 0,'0'0'38'0'0,"0"-1"0"0"0,0 1 0 0 0,1-1 0 0 0,-1 1 0 0 0,0-1 0 0 0,1 1 0 0 0,-1-1 0 0 0,1 1 0 0 0,-1-1 0 0 0,0 1 0 0 0,1-1 0 0 0,-1 1 0 0 0,1 0 0 0 0,-1-1-1 0 0,1 1 1 0 0,-1 0 0 0 0,1-1 0 0 0,0 1 0 0 0,-1 0 0 0 0,1 0 0 0 0,-1 0 0 0 0,1-1 0 0 0,-1 1 0 0 0,1 0 0 0 0,0 0 0 0 0,-1 0 0 0 0,1 0 0 0 0,-1 0-1 0 0,1 0 1 0 0,0 0 0 0 0,-1 0 0 0 0,2 1 0 0 0,26 1 1778 0 0,-22-1-1598 0 0,25 2 1914 0 0,61 16 1 0 0,172 40-927 0 0,-258-58-1197 0 0,77 15 35 0 0,19 5 435 0 0,128 9 0 0 0,-144-29-253 0 0,89-10 0 0 0,-64 2-43 0 0,-82 5-123 0 0,36-2 56 0 0,1 3 0 0 0,88 9 0 0 0,165 17 4 0 0,-50-5-69 0 0,-133-3 51 0 0,172 12 244 0 0,-165-15-268 0 0,-36-1-2 0 0,-50-9-9 0 0,9 2 273 0 0,90-4-1 0 0,-99-6-83 0 0,-23 0 2 0 0,0 2 0 0 0,68 5 0 0 0,-97-2-313 0 0,0 0 0 0 0,0 0 0 0 0,0 0 0 0 0,0 0 0 0 0,0 1 0 0 0,-1 0 0 0 0,1 0 0 0 0,0 0 0 0 0,-1 1 0 0 0,1 0 0 0 0,-1-1 0 0 0,0 1 0 0 0,0 1 0 0 0,0-1 0 0 0,3 5 0 0 0,5 8-4745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43.030"/>
    </inkml:context>
    <inkml:brush xml:id="br0">
      <inkml:brushProperty name="width" value="0.1" units="cm"/>
      <inkml:brushProperty name="height" value="0.1" units="cm"/>
      <inkml:brushProperty name="color" value="#66CC00"/>
    </inkml:brush>
  </inkml:definitions>
  <inkml:trace contextRef="#ctx0" brushRef="#br0">84 58 1839 0 0,'-2'-2'288'0'0,"1"1"0"0"0,0-1 0 0 0,0 1 0 0 0,0 0 0 0 0,-1 0-1 0 0,1-1 1 0 0,-1 1 0 0 0,1 0 0 0 0,-1 0 0 0 0,-2-1 0 0 0,4 2-147 0 0,-1-1 0 0 0,0 1 0 0 0,1 0 1 0 0,-1-1-1 0 0,0 1 0 0 0,0 0 0 0 0,1-1 1 0 0,-1 1-1 0 0,0 0 0 0 0,0 0 0 0 0,0 0 1 0 0,1 0-1 0 0,-1 0 0 0 0,0 0 0 0 0,0 0 0 0 0,0 0 1 0 0,1 0-1 0 0,-1 0 0 0 0,0 0 0 0 0,0 0 1 0 0,1 1-1 0 0,-1-1 0 0 0,-1 0 0 0 0,2 2-1 0 0,2-2-124 0 0,7-1-8 0 0,1 0-1 0 0,0-1 0 0 0,-1 0 0 0 0,0 0 1 0 0,18-7-1 0 0,16-5 13 0 0,-26 10-34 0 0,-10 2-1 0 0,0 0 1 0 0,0 1 0 0 0,13-1-1 0 0,-37 17 15 0 0,-34 9 199 0 0,31-17-71 0 0,2 2 0 0 0,-1 0 0 0 0,1 2 1 0 0,1 0-1 0 0,0 0 0 0 0,-23 21 0 0 0,39-31-125 0 0,1-1-1 0 0,-1 1 0 0 0,1-1 0 0 0,0 0 0 0 0,-1 1 0 0 0,1-1 1 0 0,-1 1-1 0 0,1-1 0 0 0,0 1 0 0 0,-1-1 0 0 0,1 1 0 0 0,0 0 1 0 0,0-1-1 0 0,-1 1 0 0 0,1-1 0 0 0,0 1 0 0 0,0-1 1 0 0,0 1-1 0 0,0 0 0 0 0,0-1 0 0 0,-1 1 0 0 0,1 0 0 0 0,1-1 1 0 0,-1 1-1 0 0,0-1 0 0 0,0 1 0 0 0,0 1 0 0 0,1-1-1 0 0,-1-1-1 0 0,1 1 1 0 0,0 0-1 0 0,-1 0 1 0 0,1-1-1 0 0,0 1 1 0 0,0 0-1 0 0,0-1 1 0 0,0 1-1 0 0,-1-1 0 0 0,1 1 1 0 0,0-1-1 0 0,0 0 1 0 0,0 1-1 0 0,1-1 1 0 0,2 1-11 0 0,0 0-1 0 0,0 0 1 0 0,0 0 0 0 0,0-1 0 0 0,0 0-1 0 0,0 0 1 0 0,8 0 0 0 0,17-9-190 0 0,0-1-1 0 0,0-1 1 0 0,-1-1 0 0 0,0-2-1 0 0,-1-1 1 0 0,47-34-1 0 0,-65 41 248 0 0,-8 5 77 0 0,-18 7 253 0 0,-28 13 203 0 0,15-5-395 0 0,24-11-68 0 0,-1 2 1 0 0,1-1-1 0 0,0 1 0 0 0,0 0 0 0 0,0 0 1 0 0,0 0-1 0 0,0 1 0 0 0,-5 5 0 0 0,11-9-113 0 0,-1 0-1 0 0,1 0 0 0 0,0 0 0 0 0,-1 1 1 0 0,1-1-1 0 0,0 0 0 0 0,-1 0 1 0 0,1 0-1 0 0,0 1 0 0 0,-1-1 0 0 0,1 0 1 0 0,0 1-1 0 0,0-1 0 0 0,0 0 1 0 0,-1 1-1 0 0,1-1 0 0 0,0 0 0 0 0,0 1 1 0 0,0-1-1 0 0,0 0 0 0 0,-1 1 1 0 0,1-1-1 0 0,0 1 0 0 0,0-1 0 0 0,0 0 1 0 0,0 1-1 0 0,0-1 0 0 0,0 1 0 0 0,0-1 1 0 0,0 0-1 0 0,0 1 0 0 0,0-1 1 0 0,0 0-1 0 0,1 1 0 0 0,-1-1 0 0 0,0 1 1 0 0,0-1-1 0 0,0 0 0 0 0,0 1 1 0 0,1-1-1 0 0,-1 0 0 0 0,0 1 0 0 0,0-1 1 0 0,1 0-1 0 0,-1 1 0 0 0,0-1 1 0 0,0 0-1 0 0,1 0 0 0 0,-1 1 0 0 0,0-1 1 0 0,1 0-1 0 0,-1 0 0 0 0,0 0 0 0 0,1 0 1 0 0,-1 1-1 0 0,1-1 0 0 0,-1 0 1 0 0,0 0-1 0 0,1 0 0 0 0,0 0 0 0 0,0 0-4 0 0,1 1 0 0 0,0-1 0 0 0,-1 0 0 0 0,1 0 0 0 0,-1 0 0 0 0,1 0 0 0 0,0 0 0 0 0,-1 0 0 0 0,1 0 0 0 0,-1-1 0 0 0,1 1 0 0 0,0-1-1 0 0,-1 1 1 0 0,3-2 0 0 0,5-5 87 0 0,-1 0 0 0 0,0 0-1 0 0,12-15 1 0 0,-1 2 91 0 0,-19 19-539 0 0,0 3 124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43.764"/>
    </inkml:context>
    <inkml:brush xml:id="br0">
      <inkml:brushProperty name="width" value="0.1" units="cm"/>
      <inkml:brushProperty name="height" value="0.1" units="cm"/>
      <inkml:brushProperty name="color" value="#66CC00"/>
    </inkml:brush>
  </inkml:definitions>
  <inkml:trace contextRef="#ctx0" brushRef="#br0">242 23 5871 0 0,'0'-2'55'0'0,"-1"1"0"0"0,1 0 0 0 0,-1 0 0 0 0,0-1 0 0 0,1 1 0 0 0,-1 0 0 0 0,0 0-1 0 0,0 0 1 0 0,0 0 0 0 0,0 0 0 0 0,0 0 0 0 0,0 0 0 0 0,0 0 0 0 0,0 0-1 0 0,0 1 1 0 0,0-1 0 0 0,-1 0 0 0 0,1 1 0 0 0,0-1 0 0 0,0 1 0 0 0,-1-1 0 0 0,1 1-1 0 0,-1-1 1 0 0,1 1 0 0 0,0 0 0 0 0,-1 0 0 0 0,1 0 0 0 0,0 0 0 0 0,-1 0 0 0 0,1 0-1 0 0,-1 0 1 0 0,1 0 0 0 0,0 0 0 0 0,-1 1 0 0 0,1-1 0 0 0,0 1 0 0 0,-1-1 0 0 0,-1 2-1 0 0,-6 2 28 0 0,0 0 0 0 0,1 1 0 0 0,-1 1 0 0 0,-10 8-1 0 0,11-8 26 0 0,-36 21 252 0 0,35-22-247 0 0,-1 0-1 0 0,1 1 1 0 0,0 0-1 0 0,0 0 1 0 0,1 1-1 0 0,0 0 1 0 0,0 1 0 0 0,-9 11-1 0 0,17-19-109 0 0,0 0-1 0 0,-1 1 1 0 0,1-1-1 0 0,0 0 1 0 0,0 1-1 0 0,-1-1 1 0 0,1 0-1 0 0,0 1 1 0 0,0-1-1 0 0,0 1 1 0 0,-1-1-1 0 0,1 0 1 0 0,0 1-1 0 0,0-1 1 0 0,0 0-1 0 0,0 1 1 0 0,0-1-1 0 0,0 1 1 0 0,0-1-1 0 0,0 1 1 0 0,0-1-1 0 0,0 0 1 0 0,0 1-1 0 0,0-1 1 0 0,0 0 0 0 0,1 1-1 0 0,-1-1 1 0 0,0 1-1 0 0,0-1 1 0 0,0 0-1 0 0,0 1 1 0 0,1 0-1 0 0,13 3 7 0 0,-9-4-9 0 0,-1 0 0 0 0,1-1 1 0 0,-1 1-1 0 0,1-1 0 0 0,6-2 0 0 0,234-106-295 0 0,-245 109 313 0 0,1-1-1 0 0,0 1 1 0 0,0 0-1 0 0,0-1 0 0 0,0 1 1 0 0,0 0-1 0 0,0-1 1 0 0,-1 1-1 0 0,1-1 0 0 0,0 0 1 0 0,0 1-1 0 0,-1-1 1 0 0,1 1-1 0 0,0-1 0 0 0,-1 0 1 0 0,1 0-1 0 0,-1 1 1 0 0,1-1-1 0 0,-1 0 0 0 0,1 0 1 0 0,-1 0-1 0 0,0 0 1 0 0,1 0-1 0 0,-1-1 0 0 0,0 2 45 0 0,0-1-1 0 0,-1 0 1 0 0,1 0-1 0 0,-1 1 0 0 0,1-1 1 0 0,-1 0-1 0 0,0 1 0 0 0,1-1 1 0 0,-1 1-1 0 0,1-1 0 0 0,-1 1 1 0 0,0-1-1 0 0,0 1 1 0 0,1-1-1 0 0,-1 1 0 0 0,0 0 1 0 0,0-1-1 0 0,1 1 0 0 0,-1 0 1 0 0,-1-1-1 0 0,-4 0 129 0 0,1-1 0 0 0,0 1-1 0 0,-1 1 1 0 0,1-1 0 0 0,0 1 0 0 0,-1 0 0 0 0,-8 0-1 0 0,4 2-169 0 0,3 0 101 0 0,-1 0 0 0 0,1 0-1 0 0,-14 5 1 0 0,20-6-158 0 0,-1-1-1 0 0,1 1 1 0 0,0-1 0 0 0,0 1-1 0 0,0 0 1 0 0,-1 0 0 0 0,1-1-1 0 0,0 1 1 0 0,0 0 0 0 0,0 0 0 0 0,1 0-1 0 0,-1 0 1 0 0,0 0 0 0 0,0 1-1 0 0,0-1 1 0 0,1 0 0 0 0,-1 0-1 0 0,0 0 1 0 0,1 1 0 0 0,0-1-1 0 0,-1 0 1 0 0,1 1 0 0 0,0-1 0 0 0,-1 0-1 0 0,1 1 1 0 0,0-1 0 0 0,0 0-1 0 0,0 2 1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44.605"/>
    </inkml:context>
    <inkml:brush xml:id="br0">
      <inkml:brushProperty name="width" value="0.1" units="cm"/>
      <inkml:brushProperty name="height" value="0.1" units="cm"/>
      <inkml:brushProperty name="color" value="#66CC00"/>
    </inkml:brush>
  </inkml:definitions>
  <inkml:trace contextRef="#ctx0" brushRef="#br0">196 6 6447 0 0,'-1'0'71'0'0,"0"-1"0"0"0,0 0 0 0 0,0 1 0 0 0,0-1 1 0 0,0 1-1 0 0,0-1 0 0 0,0 1 0 0 0,0-1 0 0 0,-1 1 0 0 0,1 0 0 0 0,0 0 0 0 0,0-1 0 0 0,0 1 0 0 0,0 0 0 0 0,-1 0 0 0 0,1 0 0 0 0,0 0 0 0 0,0 1 0 0 0,0-1 0 0 0,0 0 0 0 0,-1 0 0 0 0,1 1 0 0 0,0-1 0 0 0,0 0 0 0 0,0 1 0 0 0,0-1 0 0 0,0 1 0 0 0,0 0 0 0 0,0-1 0 0 0,0 1 0 0 0,0 0 0 0 0,0 0 0 0 0,0-1 0 0 0,0 1 0 0 0,0 2 0 0 0,-6 3-151 0 0,1 1 0 0 0,0 0 0 0 0,-7 9-1 0 0,11-12 209 0 0,-6 5-138 0 0,0-1-1 0 0,0 0 0 0 0,-1 0 0 0 0,0-1 1 0 0,-1 0-1 0 0,0-1 0 0 0,-15 9 0 0 0,1-1 205 0 0,23-13-188 0 0,0-1 0 0 0,1 0-1 0 0,-1 1 1 0 0,0-1-1 0 0,1 0 1 0 0,-1 1 0 0 0,0-1-1 0 0,1 1 1 0 0,-1-1 0 0 0,1 1-1 0 0,-1 0 1 0 0,1-1-1 0 0,-1 1 1 0 0,1 0 0 0 0,-1-1-1 0 0,1 1 1 0 0,0 0 0 0 0,-1-1-1 0 0,1 1 1 0 0,0 0-1 0 0,0 0 1 0 0,-1 1 0 0 0,2-2 4 0 0,-1 1 0 0 0,0 0 1 0 0,0-1-1 0 0,1 1 0 0 0,-1-1 1 0 0,0 1-1 0 0,1-1 0 0 0,-1 1 1 0 0,0-1-1 0 0,1 1 0 0 0,-1-1 0 0 0,1 1 1 0 0,-1-1-1 0 0,1 1 0 0 0,-1-1 1 0 0,1 1-1 0 0,0-1 0 0 0,-1 0 1 0 0,1 0-1 0 0,0 1 0 0 0,3 1 32 0 0,0-1 0 0 0,0 0 0 0 0,0 1 0 0 0,1-1 0 0 0,-1-1 0 0 0,8 1 0 0 0,3-2-61 0 0,0-1 0 0 0,1-1 0 0 0,-1 0 0 0 0,0-1 0 0 0,-1-1 0 0 0,20-9 0 0 0,29-8-32 0 0,32-7 51 0 0,-81 24 276 0 0,-12 5 263 0 0,-10 1 22 0 0,-26 2 1006 0 0,27-3-1459 0 0,1 0 1 0 0,0 0 0 0 0,0 1-1 0 0,0 0 1 0 0,0 0-1 0 0,0 1 1 0 0,0 0 0 0 0,-6 2-1 0 0,11-4-168 0 0,1 1-1 0 0,0-1 1 0 0,0 0 0 0 0,-1 0-1 0 0,1 0 1 0 0,0 0-1 0 0,0 0 1 0 0,0 1 0 0 0,-1-1-1 0 0,1 0 1 0 0,0 0-1 0 0,0 0 1 0 0,0 1 0 0 0,0-1-1 0 0,-1 0 1 0 0,1 0-1 0 0,0 1 1 0 0,0-1 0 0 0,0 0-1 0 0,0 0 1 0 0,0 1-1 0 0,0-1 1 0 0,0 0 0 0 0,0 1-1 0 0,0-1 1 0 0,0 0-1 0 0,0 0 1 0 0,0 1 0 0 0,0-1-1 0 0,0 0 1 0 0,0 0-1 0 0,0 1 1 0 0,0-1-1 0 0,0 0 1 0 0,0 1 0 0 0,0-1-1 0 0,0 0 1 0 0,0 0-1 0 0,1 1 1 0 0,-1-1 0 0 0,0 0-1 0 0,0 0 1 0 0,0 0-1 0 0,1 1 1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46.126"/>
    </inkml:context>
    <inkml:brush xml:id="br0">
      <inkml:brushProperty name="width" value="0.1" units="cm"/>
      <inkml:brushProperty name="height" value="0.1" units="cm"/>
      <inkml:brushProperty name="color" value="#66CC00"/>
    </inkml:brush>
  </inkml:definitions>
  <inkml:trace contextRef="#ctx0" brushRef="#br0">57 26 8927 0 0,'-2'-2'75'0'0,"0"-1"-1"0"0,0 1 1 0 0,0 0-1 0 0,-1 0 1 0 0,1 0-1 0 0,0 0 1 0 0,-1 0-1 0 0,0 1 1 0 0,1-1-1 0 0,-1 1 0 0 0,0-1 1 0 0,-5 0-1 0 0,8 2-64 0 0,-1 0 0 0 0,0 1-1 0 0,0-1 1 0 0,0 0 0 0 0,0 1 0 0 0,1-1-1 0 0,-1 1 1 0 0,0-1 0 0 0,1 1 0 0 0,-1 0-1 0 0,0-1 1 0 0,1 1 0 0 0,-1-1-1 0 0,1 1 1 0 0,-1 0 0 0 0,1 0 0 0 0,-1-1-1 0 0,1 1 1 0 0,-1 0 0 0 0,1 0-1 0 0,0 0 1 0 0,-1 1 0 0 0,0-1 12 0 0,1 1-47 0 0,-1-1 1 0 0,0 1-1 0 0,1 0 1 0 0,-1-1 0 0 0,1 1-1 0 0,-1 0 1 0 0,1 0-1 0 0,0 0 1 0 0,0-1 0 0 0,0 1-1 0 0,0 0 1 0 0,0 0-1 0 0,0 0 1 0 0,0-1 0 0 0,0 1-1 0 0,1 0 1 0 0,-1 0-1 0 0,1-1 1 0 0,-1 1 0 0 0,1 0-1 0 0,0-1 1 0 0,0 1-1 0 0,2 2 1 0 0,-3-3-16 0 0,1 0 0 0 0,0 1 0 0 0,0-1 0 0 0,0-1 1 0 0,0 1-1 0 0,0 0 0 0 0,0 0 0 0 0,0 0 0 0 0,0 0 0 0 0,0-1 0 0 0,1 1 1 0 0,-1-1-1 0 0,0 1 0 0 0,0-1 0 0 0,1 1 0 0 0,-1-1 0 0 0,0 1 0 0 0,1-1 0 0 0,-1 0 1 0 0,0 0-1 0 0,1 0 0 0 0,-1 0 0 0 0,0 0 0 0 0,1 0 0 0 0,-1 0 0 0 0,0 0 1 0 0,1-1-1 0 0,-1 1 0 0 0,0 0 0 0 0,0-1 0 0 0,1 1 0 0 0,0-2 0 0 0,10-4 28 0 0,-8 4 12 0 0,-1 0 0 0 0,0 0 0 0 0,1 0-1 0 0,-1 0 1 0 0,1 1 0 0 0,-1-1 0 0 0,1 1 0 0 0,0 0-1 0 0,0 0 1 0 0,-1 0 0 0 0,1 1 0 0 0,0-1-1 0 0,0 1 1 0 0,0 0 0 0 0,0 0 0 0 0,4 1-1 0 0,-8-1 1 0 0,1 1 0 0 0,-1-1 0 0 0,0 0 0 0 0,0 0 0 0 0,0 1 0 0 0,0-1 0 0 0,0 0 0 0 0,0 1 0 0 0,0-1 0 0 0,0 0 0 0 0,0 0 0 0 0,0 1 0 0 0,0-1 0 0 0,0 0 0 0 0,0 0 0 0 0,-1 1 0 0 0,1-1 0 0 0,0 0 0 0 0,0 0 0 0 0,0 1 0 0 0,0-1 0 0 0,0 0 0 0 0,0 0 0 0 0,-1 1 0 0 0,1-1 0 0 0,0 0 0 0 0,0 0 0 0 0,0 0 0 0 0,-1 1 0 0 0,1-1 0 0 0,0 0 0 0 0,0 0 0 0 0,0 0 0 0 0,-1 0 0 0 0,1 0 0 0 0,0 0 0 0 0,0 1 0 0 0,-1-1 0 0 0,1 0 0 0 0,-12 9 0 0 0,11-9 0 0 0,-75 44 1259 0 0,75-43-1258 0 0,0-1 0 0 0,1 0-1 0 0,-1 1 1 0 0,0-1 0 0 0,0 1 0 0 0,1-1 0 0 0,-1 1-1 0 0,0 0 1 0 0,1-1 0 0 0,-1 1 0 0 0,1 0-1 0 0,-1-1 1 0 0,1 1 0 0 0,-1 0 0 0 0,1-1 0 0 0,-1 1-1 0 0,1 0 1 0 0,0 0 0 0 0,-1 0 0 0 0,1-1 0 0 0,0 2-1 0 0,0-1 1 0 0,0 0 0 0 0,0 0 0 0 0,0-1 0 0 0,1 1-1 0 0,-1 0 1 0 0,0-1 0 0 0,0 1 0 0 0,1 0 0 0 0,-1-1 0 0 0,0 1-1 0 0,1-1 1 0 0,-1 1 0 0 0,1-1 0 0 0,-1 1 0 0 0,1-1 0 0 0,-1 1-1 0 0,1-1 1 0 0,-1 1 0 0 0,1-1 0 0 0,0 1 0 0 0,2 0 0 0 0,-1 1 1 0 0,1-1-1 0 0,0 0 1 0 0,0 0-1 0 0,-1 0 1 0 0,1 0 0 0 0,0 0-1 0 0,0-1 1 0 0,0 1-1 0 0,0-1 1 0 0,3 0-1 0 0,22-4-1 0 0,29-7 0 0 0,-29 4 0 0 0,30-2 0 0 0,-56 9 8 0 0,0 0 0 0 0,0-1-1 0 0,0 1 1 0 0,-1 0 0 0 0,1 0 0 0 0,0 1-1 0 0,0-1 1 0 0,0 0 0 0 0,-1 0-1 0 0,1 1 1 0 0,0-1 0 0 0,3 2-1 0 0,-5-2-5 0 0,0 1 1 0 0,0-1-1 0 0,0 0 0 0 0,0 0 0 0 0,0 0 0 0 0,0 0 0 0 0,1 1 0 0 0,-1-1 0 0 0,0 0 0 0 0,0 0 0 0 0,0 0 1 0 0,0 1-1 0 0,0-1 0 0 0,0 0 0 0 0,0 0 0 0 0,0 0 0 0 0,0 1 0 0 0,0-1 0 0 0,0 0 0 0 0,0 0 0 0 0,0 0 1 0 0,0 1-1 0 0,0-1 0 0 0,0 0 0 0 0,0 0 0 0 0,0 0 0 0 0,0 0 0 0 0,0 1 0 0 0,0-1 0 0 0,-1 0 1 0 0,1 0-1 0 0,0 0 0 0 0,0 1 0 0 0,0-1 0 0 0,0 0 0 0 0,0 0 0 0 0,-14 11 52 0 0,2-4 95 0 0,-25 13 369 0 0,-65 49-1 0 0,90-53-238 0 0,11-16-271 0 0,1 1 0 0 0,0-1 0 0 0,0 0 0 0 0,0 1 0 0 0,0-1 0 0 0,0 1-1 0 0,0-1 1 0 0,0 1 0 0 0,0-1 0 0 0,0 0 0 0 0,0 1 0 0 0,0-1 0 0 0,0 1 0 0 0,0-1 0 0 0,0 1 0 0 0,0-1 0 0 0,1 0 0 0 0,-1 1 0 0 0,0-1 0 0 0,0 1 0 0 0,0-1 0 0 0,1 0 0 0 0,-1 1 0 0 0,1 0 0 0 0,0 0-3 0 0,0-1 1 0 0,1 1-1 0 0,-1 0 0 0 0,1 0 1 0 0,-1-1-1 0 0,1 1 1 0 0,-1-1-1 0 0,1 1 1 0 0,0-1-1 0 0,-1 1 1 0 0,1-1-1 0 0,0 0 1 0 0,-1 0-1 0 0,1 0 1 0 0,0 0-1 0 0,-1 0 1 0 0,3-1-1 0 0,16-2 32 0 0,0-2 0 0 0,26-8 0 0 0,23-6 44 0 0,-39 10 31 0 0,-28 6-26 0 0,-17 6-28 0 0,-13 5 241 0 0,1 1-1 0 0,0 1 1 0 0,0 2-1 0 0,-43 26 0 0 0,69-38-293 0 0,1 0 0 0 0,-1 0-1 0 0,1 0 1 0 0,-1 0 0 0 0,1 1-1 0 0,-1-1 1 0 0,1 0 0 0 0,-1 1-1 0 0,1-1 1 0 0,0 0 0 0 0,-1 1 0 0 0,1-1-1 0 0,0 0 1 0 0,-1 1 0 0 0,1-1-1 0 0,0 1 1 0 0,-1-1 0 0 0,1 1-1 0 0,0-1 1 0 0,0 1 0 0 0,-1-1-1 0 0,1 1 1 0 0,0-1 0 0 0,0 1-1 0 0,0-1 1 0 0,0 1 0 0 0,10 6 18 0 0,20-4-33 0 0,-26-4 14 0 0,0 1-1 0 0,0-1 1 0 0,0 1 0 0 0,1-1-1 0 0,-1 0 1 0 0,0-1-1 0 0,0 1 1 0 0,-1-1-1 0 0,1 0 1 0 0,0 0-1 0 0,0 0 1 0 0,-1 0 0 0 0,1-1-1 0 0,-1 1 1 0 0,0-1-1 0 0,0 0 1 0 0,3-3-1 0 0,-6 6-5 0 0,0 0 0 0 0,0 0-1 0 0,0 0 1 0 0,0 0-1 0 0,0 0 1 0 0,0 0 0 0 0,0 0-1 0 0,0 0 1 0 0,0 0-1 0 0,0 0 1 0 0,0 0 0 0 0,-1 0-1 0 0,1 0 1 0 0,0 0 0 0 0,0 1-1 0 0,0-1 1 0 0,0 0-1 0 0,0 0 1 0 0,0 0 0 0 0,0 0-1 0 0,0 0 1 0 0,0 0 0 0 0,0 0-1 0 0,0 0 1 0 0,-1 0-1 0 0,1 0 1 0 0,0 0 0 0 0,0 0-1 0 0,0 0 1 0 0,0 0-1 0 0,0 0 1 0 0,0 0 0 0 0,0 0-1 0 0,0 0 1 0 0,0 0 0 0 0,-1 0-1 0 0,1 0 1 0 0,0 0-1 0 0,0-1 1 0 0,0 1 0 0 0,0 0-1 0 0,0 0 1 0 0,0 0 0 0 0,0 0-1 0 0,0 0 1 0 0,0 0-1 0 0,0 0 1 0 0,0 0 0 0 0,0 0-1 0 0,0 0 1 0 0,0 0-1 0 0,-1 0 1 0 0,1 0 0 0 0,0-1-1 0 0,0 1 1 0 0,0 0 0 0 0,0 0-1 0 0,0 0 1 0 0,0 0-1 0 0,0 0 1 0 0,0 0 0 0 0,0 0-1 0 0,0 0 1 0 0,-8 6-1211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0:47.269"/>
    </inkml:context>
    <inkml:brush xml:id="br0">
      <inkml:brushProperty name="width" value="0.1" units="cm"/>
      <inkml:brushProperty name="height" value="0.1" units="cm"/>
      <inkml:brushProperty name="color" value="#66CC00"/>
    </inkml:brush>
  </inkml:definitions>
  <inkml:trace contextRef="#ctx0" brushRef="#br0">71 80 5295 0 0,'0'-2'105'0'0,"0"-1"0"0"0,1 1 0 0 0,0 0 0 0 0,-1 0 0 0 0,1 0 0 0 0,0 0 0 0 0,0 0 0 0 0,0 0 0 0 0,0 0 0 0 0,0 0 0 0 0,1 0 0 0 0,-1 0 0 0 0,1 1 0 0 0,-1-1 0 0 0,3-1 0 0 0,28-24 699 0 0,-26 22-576 0 0,-5 5-206 0 0,-1 0-1 0 0,0 0 0 0 0,0 0 0 0 0,0 0 1 0 0,1 0-1 0 0,-1 0 0 0 0,0-1 0 0 0,0 1 1 0 0,0 0-1 0 0,0 0 0 0 0,0 0 0 0 0,1 0 1 0 0,-1-1-1 0 0,0 1 0 0 0,0 0 0 0 0,0 0 1 0 0,0 0-1 0 0,0-1 0 0 0,0 1 0 0 0,0 0 1 0 0,0 0-1 0 0,0-1 0 0 0,0 1 0 0 0,0 0 1 0 0,0 0-1 0 0,0-1 0 0 0,0 1 0 0 0,0 0 0 0 0,0 0 1 0 0,0 0-1 0 0,0-1 0 0 0,0 1 0 0 0,0 0 1 0 0,0 0-1 0 0,0 0 0 0 0,0-1 0 0 0,0 1 1 0 0,0 0-1 0 0,-1 0 0 0 0,1 0 0 0 0,0-1 1 0 0,0 1-1 0 0,0 0 0 0 0,0 0 0 0 0,0 0 1 0 0,-1 0-1 0 0,1-1 0 0 0,0 1 0 0 0,0 0 1 0 0,0 0-1 0 0,-1 0 0 0 0,1 0 0 0 0,0 0 1 0 0,0 0-1 0 0,0 0 0 0 0,-1 0 0 0 0,1 0 1 0 0,0 0-1 0 0,0 0 0 0 0,-1-1 0 0 0,1 1 1 0 0,0 0-1 0 0,0 1 0 0 0,0-1 0 0 0,-1 0 1 0 0,1 0-1 0 0,0 0 0 0 0,0 0 0 0 0,-1 0 1 0 0,-19-1 1342 0 0,13 5-1232 0 0,-1-1 0 0 0,1 1 0 0 0,0 0 0 0 0,0 1 0 0 0,0 0 0 0 0,0 0 0 0 0,1 0-1 0 0,-7 8 1 0 0,-16 12-123 0 0,29-25-9 0 0,0 0 0 0 0,-1 0 0 0 0,1 0 0 0 0,0 0 0 0 0,0 0 0 0 0,0 0 0 0 0,0 0 0 0 0,-1 0 0 0 0,1 0 0 0 0,0 0 0 0 0,0 0 0 0 0,0 0 0 0 0,0 0 0 0 0,0 0 0 0 0,-1 0 0 0 0,1 0 0 0 0,0 1 0 0 0,0-1 0 0 0,0 0 0 0 0,0 0 0 0 0,0 0 0 0 0,0 0 0 0 0,0 0 0 0 0,-1 0 0 0 0,1 1 0 0 0,0-1 0 0 0,0 0 0 0 0,0 0 0 0 0,0 0 0 0 0,0 0 0 0 0,0 0 0 0 0,0 1 0 0 0,0-1 0 0 0,0 0 0 0 0,0 0 0 0 0,0 0 0 0 0,0 0 0 0 0,0 1 0 0 0,0-1 0 0 0,0 0 0 0 0,0 0 0 0 0,0 0 0 0 0,0 0 0 0 0,0 1 0 0 0,0-1 0 0 0,0 0 0 0 0,0 0 0 0 0,0 0 0 0 0,1 0 0 0 0,-1 0 0 0 0,0 1 0 0 0,0-1 0 0 0,0 0 0 0 0,0 0 0 0 0,0 0 0 0 0,0 0 0 0 0,0 0 0 0 0,1 0 0 0 0,13 2 0 0 0,20-7 0 0 0,-5-2-25 0 0,47-18 0 0 0,-49 14 18 0 0,-1 2 0 0 0,35-6-1 0 0,-37 9 9 0 0,-19 5 0 0 0,-1-1 0 0 0,1 1-1 0 0,-1 0 1 0 0,1 0 0 0 0,-1 0 0 0 0,1 1-1 0 0,0 0 1 0 0,-1 0 0 0 0,1 0 0 0 0,0 0-1 0 0,-1 1 1 0 0,1-1 0 0 0,-1 1 0 0 0,7 2-1 0 0,-11-2 15 0 0,0-1 0 0 0,1 1 0 0 0,-1-1 0 0 0,0 1 0 0 0,0-1 0 0 0,1 1 0 0 0,-1-1 0 0 0,0 1 0 0 0,0-1 0 0 0,0 1 0 0 0,0-1 0 0 0,0 1 0 0 0,0 0 0 0 0,0-1 0 0 0,0 1 0 0 0,0-1 0 0 0,0 1 0 0 0,0-1 0 0 0,0 1 0 0 0,-1-1 0 0 0,1 1 0 0 0,0-1 0 0 0,0 1 0 0 0,0-1-1 0 0,-1 1 1 0 0,1-1 0 0 0,0 1 0 0 0,-1-1 0 0 0,1 1 0 0 0,0-1 0 0 0,-1 0 0 0 0,1 1 0 0 0,-1-1 0 0 0,1 0 0 0 0,0 1 0 0 0,-1-1 0 0 0,-16 17 355 0 0,3-6-204 0 0,0 0 0 0 0,-1-2-1 0 0,0 0 1 0 0,-18 8-1 0 0,12-7 31 0 0,-31 21-1 0 0,52-31-194 0 0,0 0-1 0 0,-1 0 1 0 0,1 0-1 0 0,-1 0 1 0 0,1 0 0 0 0,0 1-1 0 0,-1-1 1 0 0,1 0-1 0 0,0 0 1 0 0,-1 0 0 0 0,1 1-1 0 0,-1-1 1 0 0,1 0-1 0 0,0 1 1 0 0,0-1 0 0 0,-1 0-1 0 0,1 0 1 0 0,0 1-1 0 0,0-1 1 0 0,-1 1 0 0 0,1-1-1 0 0,0 0 1 0 0,0 1-1 0 0,0-1 1 0 0,0 1-1 0 0,-1-1 1 0 0,1 0 0 0 0,0 1-1 0 0,0-1 1 0 0,0 1-1 0 0,0-1 1 0 0,0 0 0 0 0,0 1-1 0 0,0-1 1 0 0,0 1-1 0 0,0-1 1 0 0,0 1 0 0 0,1 0-1 0 0,17 3 26 0 0,28-7 2 0 0,-6 3-892 0 0,-33-2-128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02.705"/>
    </inkml:context>
    <inkml:brush xml:id="br0">
      <inkml:brushProperty name="width" value="0.1" units="cm"/>
      <inkml:brushProperty name="height" value="0.1" units="cm"/>
      <inkml:brushProperty name="color" value="#66CC00"/>
    </inkml:brush>
  </inkml:definitions>
  <inkml:trace contextRef="#ctx0" brushRef="#br0">0 234 1375 0 0,'12'-3'86'0'0,"0"1"0"0"0,-1 1 0 0 0,1 0 0 0 0,0 1 0 0 0,20 1 0 0 0,59 14 475 0 0,-45-6-694 0 0,-8-2 234 0 0,1-3 0 0 0,-1-1-1 0 0,1-1 1 0 0,0-2-1 0 0,0-2 1 0 0,0-2 0 0 0,-1-2-1 0 0,45-11 1 0 0,-27 4 549 0 0,113-10 0 0 0,-136 22-578 0 0,-1 1 0 0 0,34 5 0 0 0,12 0-10 0 0,262-5 169 0 0,-274 1-180 0 0,66-2 134 0 0,272-32 419 0 0,-95 25-337 0 0,-145 5-208 0 0,171-24 1 0 0,-124 6-41 0 0,114 23 132 0 0,-178 4-48 0 0,376-23-29 0 0,-522 17-74 0 0,135-5 29 0 0,45-3 14 0 0,657-21 139 0 0,-503 34-138 0 0,192-3 130 0 0,-339-7-104 0 0,370-26 500 0 0,-10-3 508 0 0,-487 32-1025 0 0,-17-1 21 0 0,0 2 0 0 0,46 6-1 0 0,-31 9-23 0 0,-34-6-36 0 0,9 8-14 0 0,-28-13 0 0 0,-1 0 0 0 0,1 0 0 0 0,0-1 0 0 0,7 3 0 0 0,25 6 24 0 0,-27-7-9 0 0,1-1 0 0 0,-1 0 0 0 0,1 0 0 0 0,0-1 0 0 0,0-1-1 0 0,21 0 1 0 0,61-1 20 0 0,-51 0-6 0 0,12 0-29 0 0,128 2 0 0 0,159 3 0 0 0,-276-4 6 0 0,114-14-1 0 0,-120-1 103 0 0,-48 11-29 0 0,0 0 0 0 0,1 0 0 0 0,-1 1 1 0 0,16-1-1 0 0,-26 4-55 0 0,-1 0 0 0 0,1-1 0 0 0,0 1 0 0 0,-1 0 0 0 0,1 0 0 0 0,-1 0 0 0 0,1 0 0 0 0,-1 0 0 0 0,0 0 0 0 0,0 1 0 0 0,1-1 0 0 0,-1 0 0 0 0,0 1 0 0 0,0-1 0 0 0,0 1 0 0 0,0-1 0 0 0,0 1 0 0 0,-1 0 0 0 0,2 2 0 0 0,3 4 424 0 0,2 3-3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05.103"/>
    </inkml:context>
    <inkml:brush xml:id="br0">
      <inkml:brushProperty name="width" value="0.1" units="cm"/>
      <inkml:brushProperty name="height" value="0.1" units="cm"/>
      <inkml:brushProperty name="color" value="#66CC00"/>
    </inkml:brush>
  </inkml:definitions>
  <inkml:trace contextRef="#ctx0" brushRef="#br0">0 306 2071 0 0,'69'-8'268'0'0,"1"3"-1"0"0,93 6 0 0 0,80-5 202 0 0,144-17 1049 0 0,15-1-952 0 0,-99 12-231 0 0,-66 6-155 0 0,156 10 135 0 0,-183 3-220 0 0,-50-6-30 0 0,636-8 138 0 0,-374 1 130 0 0,-71 4-99 0 0,-82-5-148 0 0,184-12 73 0 0,-67-8 0 0 0,52-5 34 0 0,-81 10 149 0 0,-93 11-41 0 0,2-1-61 0 0,-156 12-146 0 0,83-2-7 0 0,-133-3-109 0 0,47-4 133 0 0,192 12 0 0 0,124 13-70 0 0,-124-9-18 0 0,-132-3 9 0 0,247-23 0 0 0,97-20 32 0 0,-310 26-64 0 0,30-6 0 0 0,-35 0 0 0 0,121-1-3 0 0,110-4 70 0 0,-278 15-63 0 0,192-2 216 0 0,-182 16-94 0 0,76 0 10 0 0,-136-9-359 0 0,200 0 1073 0 0,-207 5-2352 0 0,113 20-1 0 0,-167-18-1693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06.827"/>
    </inkml:context>
    <inkml:brush xml:id="br0">
      <inkml:brushProperty name="width" value="0.1" units="cm"/>
      <inkml:brushProperty name="height" value="0.1" units="cm"/>
      <inkml:brushProperty name="color" value="#66CC00"/>
    </inkml:brush>
  </inkml:definitions>
  <inkml:trace contextRef="#ctx0" brushRef="#br0">1 180 1839 0 0,'0'-2'30'0'0,"0"0"-1"0"0,0 0 0 0 0,1 0 1 0 0,-1 0-1 0 0,1 0 0 0 0,-1 0 0 0 0,1 0 1 0 0,0 0-1 0 0,0 0 0 0 0,0 1 0 0 0,0-1 1 0 0,0 0-1 0 0,0 1 0 0 0,0-1 0 0 0,0 1 1 0 0,1-1-1 0 0,-1 1 0 0 0,0-1 0 0 0,1 1 1 0 0,-1 0-1 0 0,1 0 0 0 0,0 0 1 0 0,-1 0-1 0 0,4-2 0 0 0,5-1 145 0 0,-1 1 0 0 0,1 0 0 0 0,17-4 0 0 0,-5 2-378 0 0,66-17 1026 0 0,1 4-1 0 0,122-8 0 0 0,-112 12-188 0 0,-58 8-456 0 0,-1 1 0 0 0,63 0 0 0 0,152 14-90 0 0,106-5 289 0 0,-264-11-304 0 0,-41 2 31 0 0,105 4-1 0 0,-2 8-57 0 0,-75-5-15 0 0,165-7 91 0 0,9 0-53 0 0,-81 9-36 0 0,235-23 0 0 0,-334 16 151 0 0,0 3 0 0 0,133 16 1 0 0,-187-13-170 0 0,38 0 104 0 0,0-2 0 0 0,82-11 0 0 0,34 0 311 0 0,-168 10-425 0 0,0 0 1 0 0,-1 0-1 0 0,1 1 1 0 0,-1 0-1 0 0,1 1 0 0 0,-1 0 1 0 0,1 1-1 0 0,-1 0 0 0 0,0 0 1 0 0,0 1-1 0 0,-1 0 1 0 0,1 0-1 0 0,11 9 0 0 0,-7-2-220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09.121"/>
    </inkml:context>
    <inkml:brush xml:id="br0">
      <inkml:brushProperty name="width" value="0.1" units="cm"/>
      <inkml:brushProperty name="height" value="0.1" units="cm"/>
      <inkml:brushProperty name="color" value="#66CC00"/>
    </inkml:brush>
  </inkml:definitions>
  <inkml:trace contextRef="#ctx0" brushRef="#br0">8 356 1839 0 0,'0'0'22'0'0,"-1"0"-1"0"0,1 0 0 0 0,0 0 1 0 0,0 0-1 0 0,0 0 0 0 0,-1 0 0 0 0,1 0 1 0 0,0 0-1 0 0,0 0 0 0 0,0 0 0 0 0,-1-1 1 0 0,1 1-1 0 0,0 0 0 0 0,0 0 0 0 0,0 0 1 0 0,-1 0-1 0 0,1 1 0 0 0,0-1 0 0 0,0 0 1 0 0,0 0-1 0 0,-1 0 0 0 0,1 0 0 0 0,0 0 1 0 0,0 0-1 0 0,0 0 0 0 0,-1 0 0 0 0,1 0 1 0 0,0 0-1 0 0,0 1 0 0 0,0-1 0 0 0,0 0 1 0 0,-1 0-1 0 0,1 0 0 0 0,0 0 1 0 0,0 0-1 0 0,0 1 0 0 0,0-1 0 0 0,0 0 1 0 0,0 0-1 0 0,-1 0 0 0 0,1 1 0 0 0,0-1 1 0 0,0 0-1 0 0,0 0 0 0 0,0 0 0 0 0,0 1 1 0 0,0-1-1 0 0,0 0 0 0 0,0 0 0 0 0,0 1 1 0 0,11 5 919 0 0,-5-6-752 0 0,0 0-1 0 0,0 0 1 0 0,-1 0 0 0 0,1-1-1 0 0,0 0 1 0 0,-1 0 0 0 0,1 0 0 0 0,-1-1-1 0 0,1 0 1 0 0,-1 0 0 0 0,0 0 0 0 0,6-4-1 0 0,20-7 524 0 0,8 3-490 0 0,0 3 0 0 0,0 1 1 0 0,0 1-1 0 0,43 2 0 0 0,-31 0-164 0 0,-17-1-50 0 0,1-2-1 0 0,-1-1 0 0 0,-1-2 0 0 0,1-1 0 0 0,32-16 0 0 0,80-22 14 0 0,-82 37-10 0 0,0 2-1 0 0,0 3 1 0 0,77 3-1 0 0,80-7 12 0 0,-117 3 138 0 0,1 4 0 0 0,161 15 0 0 0,-153-5 80 0 0,148-12 0 0 0,136 8-112 0 0,-319-1-128 0 0,-1-4 0 0 0,83-13-1 0 0,-26 2 66 0 0,8 12-65 0 0,-25 2 0 0 0,-6-3 24 0 0,-45 1 38 0 0,121-15-1 0 0,-99 1 24 0 0,0 5 1 0 0,95 0-1 0 0,202-22 77 0 0,-266 17-88 0 0,211 0-1 0 0,-15 11 6 0 0,46 1-86 0 0,-125 10 7 0 0,-119-5 0 0 0,81-9 0 0 0,-88 7-12 0 0,259-7 88 0 0,-279 4-76 0 0,96 9 0 0 0,-70-1 0 0 0,163 12 64 0 0,-37 15-64 0 0,-97-9 0 0 0,-26 1 0 0 0,-79-14 0 0 0,73 7 0 0 0,-72-14 0 0 0,-12 0 0 0 0,44-2 0 0 0,179-6 64 0 0,-148 8-36 0 0,-61 0-3 0 0,-1-2 0 0 0,1-2 0 0 0,73-11 0 0 0,-86 7 74 0 0,-13 2 55 0 0,-1-1 0 0 0,23-7-1 0 0,-32 8-103 0 0,-1 1 0 0 0,1 0 0 0 0,0 0-1 0 0,0 0 1 0 0,0 1 0 0 0,11-1 0 0 0,-15 3-56 0 0,0-1 1 0 0,0 0 0 0 0,-1 0 0 0 0,1 1 0 0 0,0 0-1 0 0,-1-1 1 0 0,1 1 0 0 0,-1 0 0 0 0,1 0-1 0 0,-1 0 1 0 0,1 1 0 0 0,-1-1 0 0 0,0 1 0 0 0,0-1-1 0 0,0 1 1 0 0,0 0 0 0 0,0 0 0 0 0,0 0-1 0 0,0 0 1 0 0,1 2 0 0 0,6 8-122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10.772"/>
    </inkml:context>
    <inkml:brush xml:id="br0">
      <inkml:brushProperty name="width" value="0.1" units="cm"/>
      <inkml:brushProperty name="height" value="0.1" units="cm"/>
      <inkml:brushProperty name="color" value="#66CC00"/>
    </inkml:brush>
  </inkml:definitions>
  <inkml:trace contextRef="#ctx0" brushRef="#br0">0 44 2415 0 0,'35'2'168'0'0,"52"8"-1"0"0,-55-4 3 0 0,0-2-1 0 0,42-1 1 0 0,65-2 1163 0 0,-75 1-609 0 0,68-6 1 0 0,223-11 377 0 0,-171 29-1066 0 0,-39-1 3 0 0,-109-11 8 0 0,-4 0 27 0 0,-1-1 0 0 0,40-4 0 0 0,151-17 429 0 0,-173 20-390 0 0,0 1 0 0 0,76 12 0 0 0,-65-5-10 0 0,1-3 1 0 0,0-3 0 0 0,-1-3 0 0 0,1-2 0 0 0,68-12-1 0 0,-87 10-38 0 0,1 3 0 0 0,0 2 0 0 0,-1 1 0 0 0,1 2 0 0 0,45 10 0 0 0,-34-5-56 0 0,0-3 1 0 0,68-3-1 0 0,108-16 37 0 0,-127 12-46 0 0,-13 1 0 0 0,-60 1 0 0 0,1 1 0 0 0,55 10 0 0 0,18 1 0 0 0,-31-12 38 0 0,140-19-1 0 0,-168 13-48 0 0,29 1 38 0 0,124 6-1 0 0,-138 3 13 0 0,1-3 1 0 0,-1-3 0 0 0,93-14-1 0 0,-82 3 52 0 0,138-5-1 0 0,-159 19-56 0 0,72 11-1 0 0,17 0-25 0 0,154-21 152 0 0,-282 8-149 0 0,172-4 9 0 0,32-2 106 0 0,-69-6 23 0 0,-20 1-88 0 0,127 3 1 0 0,-121 15-73 0 0,153 0 321 0 0,-275-7-361 0 0,0 1 0 0 0,0 0 0 0 0,0 0 0 0 0,0 1 0 0 0,0 0 0 0 0,0 0 0 0 0,0 1 0 0 0,0 1 0 0 0,0 0 0 0 0,-1 0 0 0 0,18 9 0 0 0,-9 0-3596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40.700"/>
    </inkml:context>
    <inkml:brush xml:id="br0">
      <inkml:brushProperty name="width" value="0.1" units="cm"/>
      <inkml:brushProperty name="height" value="0.1" units="cm"/>
      <inkml:brushProperty name="color" value="#F4F91B"/>
    </inkml:brush>
  </inkml:definitions>
  <inkml:trace contextRef="#ctx0" brushRef="#br0">1 172 1375 0 0,'163'-34'5095'0'0,"-136"31"-4851"0"0,0 1 1 0 0,0 1 0 0 0,0 2-1 0 0,33 3 1 0 0,66 11 268 0 0,-53-7 131 0 0,-39-3-197 0 0,38 0-1 0 0,147 1 378 0 0,-117-6-522 0 0,198-6 90 0 0,-215 3-230 0 0,167 16 1 0 0,-123-3-158 0 0,102-10 379 0 0,-52-21-110 0 0,-81 7-148 0 0,49-2-18 0 0,216-29 78 0 0,-31 22 30 0 0,-12 1-155 0 0,-132 2 371 0 0,242 6 0 0 0,-138 6-385 0 0,-122 1 53 0 0,3 11 0 0 0,-32 1-59 0 0,247 15 76 0 0,-196 9-65 0 0,-76-10 48 0 0,202 8 0 0 0,-11-21 363 0 0,77-28-186 0 0,-144 3-234 0 0,-74 14 14 0 0,112-10-7 0 0,-269 14-49 0 0,114-11 4 0 0,184 3-1 0 0,-115 23-4 0 0,70 2 0 0 0,230-7 0 0 0,-162 4 0 0 0,66 0 0 0 0,92-1 118 0 0,-375-8 0 0 0,30 3 30 0 0,-135-6-234 0 0,1 1-1 0 0,-1-1 1 0 0,0 1-1 0 0,0 1 1 0 0,0 0 0 0 0,0 0-1 0 0,0 0 1 0 0,-1 1-1 0 0,0 0 1 0 0,1 1-1 0 0,10 8 1 0 0,-5-2-1133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23.339"/>
    </inkml:context>
    <inkml:brush xml:id="br0">
      <inkml:brushProperty name="width" value="0.1" units="cm"/>
      <inkml:brushProperty name="height" value="0.1" units="cm"/>
      <inkml:brushProperty name="color" value="#F4F91B"/>
    </inkml:brush>
  </inkml:definitions>
  <inkml:trace contextRef="#ctx0" brushRef="#br0">1 33 919 0 0,'91'-19'2766'0'0,"-80"17"-2225"0"0,1 1 1 0 0,-1 1-1 0 0,14 0 0 0 0,5 1-296 0 0,22 0 105 0 0,62 8-1 0 0,14 2-277 0 0,-45-12 131 0 0,158-21-1 0 0,-162 15 218 0 0,0 4-1 0 0,92 8 0 0 0,26-1-279 0 0,-64-8-132 0 0,172 1 58 0 0,-81 7-50 0 0,-86-3 40 0 0,191 25 0 0 0,-251-19-56 0 0,9 3 0 0 0,-68-3 2 0 0,-18-6-3 0 0,-1-1 1 0 0,1 0-1 0 0,-1 1 0 0 0,1-1 1 0 0,-1 0-1 0 0,0 1 1 0 0,1-1-1 0 0,-1 1 1 0 0,0-1-1 0 0,1 1 0 0 0,-1-1 1 0 0,0 1-1 0 0,0-1 1 0 0,1 1-1 0 0,-1-1 0 0 0,0 1 1 0 0,0 0-1 0 0,0-1 1 0 0,0 1-1 0 0,0-1 1 0 0,0 1-1 0 0,0-1 0 0 0,0 1 1 0 0,0 0-1 0 0,0-1 1 0 0,0 1-1 0 0,0-1 1 0 0,0 1-1 0 0,-1 0 0 0 0,-3 7-79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11.607"/>
    </inkml:context>
    <inkml:brush xml:id="br0">
      <inkml:brushProperty name="width" value="0.1" units="cm"/>
      <inkml:brushProperty name="height" value="0.1" units="cm"/>
      <inkml:brushProperty name="color" value="#66CC00"/>
    </inkml:brush>
  </inkml:definitions>
  <inkml:trace contextRef="#ctx0" brushRef="#br0">0 57 1375 0 0,'37'7'470'0'0,"1"-1"-1"0"0,0-3 0 0 0,67-1 0 0 0,113-21 1533 0 0,-188 15-1649 0 0,18 1 5 0 0,-1 3-1 0 0,54 4 0 0 0,-52 0-197 0 0,91-6 0 0 0,-95-2-109 0 0,376-22 594 0 0,-314 30-466 0 0,-37 0-75 0 0,104-7 0 0 0,-91-6-39 0 0,23-3 400 0 0,167 3 1 0 0,98 14 338 0 0,-301-6-712 0 0,107 13-1 0 0,-140-6-163 0 0,-1 1 1 0 0,1 1-1 0 0,-1 3 0 0 0,55 22 0 0 0,-75-23-2253 0 0,-2 0-841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15.985"/>
    </inkml:context>
    <inkml:brush xml:id="br0">
      <inkml:brushProperty name="width" value="0.1" units="cm"/>
      <inkml:brushProperty name="height" value="0.1" units="cm"/>
      <inkml:brushProperty name="color" value="#66CC00"/>
    </inkml:brush>
  </inkml:definitions>
  <inkml:trace contextRef="#ctx0" brushRef="#br0">2 208 455 0 0,'0'0'0'0'0,"0"0"-1"0"0,0 0 0 0 0,0 0 0 0 0,0 0 1 0 0,0 0-1 0 0,0 0 0 0 0,0 0 0 0 0,-1 0 1 0 0,1 0-1 0 0,0 0 0 0 0,0 0 0 0 0,0-1 1 0 0,0 1-1 0 0,0 0 0 0 0,0 0 0 0 0,0 0 0 0 0,0 0 1 0 0,0 0-1 0 0,0 0 0 0 0,0 0 0 0 0,0 0 1 0 0,0-1-1 0 0,0 1 0 0 0,0 0 0 0 0,0 0 1 0 0,0 0-1 0 0,0 0 0 0 0,0 0 0 0 0,0 0 0 0 0,0 0 1 0 0,0-1-1 0 0,0 1 0 0 0,0 0 0 0 0,0 0 1 0 0,0 0-1 0 0,0 0 0 0 0,0 0 0 0 0,1 0 1 0 0,-1 0-1 0 0,0 0 0 0 0,0 0 0 0 0,0 0 1 0 0,0-1-1 0 0,0 1 0 0 0,0 0 0 0 0,0 0 0 0 0,0 0 1 0 0,0 0-1 0 0,0 0 0 0 0,1 0 0 0 0,-1 0 1 0 0,0 0-1 0 0,0 0 0 0 0,0 0 0 0 0,0 0 1 0 0,0 0-1 0 0,11-2 741 0 0,12 3 1137 0 0,-5 0-1754 0 0,-1 0 0 0 0,1-1 0 0 0,0-1 0 0 0,-1-1 0 0 0,1 0 0 0 0,-1-1 1 0 0,0-1-1 0 0,21-8 0 0 0,-27 10 115 0 0,-1 0 0 0 0,2 0 0 0 0,-1 1 0 0 0,0 0 0 0 0,0 1 0 0 0,16 1 0 0 0,71 15 359 0 0,-37-5-646 0 0,14-1 277 0 0,0-3 0 0 0,133-6-1 0 0,1-17-86 0 0,-144 13-60 0 0,-1 3-1 0 0,84 9 1 0 0,-73-2 4 0 0,83-4 0 0 0,-27-12 66 0 0,191 0 262 0 0,-255 13-378 0 0,0-2 0 0 0,-1-4-1 0 0,76-11 1 0 0,-107 8 3 0 0,1 2 0 0 0,0 1 1 0 0,41 3-1 0 0,108 18 29 0 0,-108-9-66 0 0,105 1-1 0 0,44-35 62 0 0,-166 14 21 0 0,0 3 1 0 0,110 1-1 0 0,-72 12-33 0 0,0-4-1 0 0,114-12 0 0 0,-153 2-34 0 0,1 3 0 0 0,0 3 0 0 0,71 5 0 0 0,-65 3-15 0 0,-1-3 0 0 0,1-3 0 0 0,0-3 0 0 0,78-13 0 0 0,-89 9 0 0 0,99-2 0 0 0,54 17 0 0 0,-176-6 0 0 0,11-1 9 0 0,0-2-1 0 0,48-7 0 0 0,83-20 27 0 0,-108 15-31 0 0,13 3 17 0 0,1 4 0 0 0,91 3-1 0 0,-130 4-18 0 0,157-12-2 0 0,-25 1 0 0 0,-132 9 0 0 0,-1 3 0 0 0,53 8 0 0 0,-11 3 0 0 0,0-4 0 0 0,0-3 0 0 0,93-6 0 0 0,-87-3 0 0 0,1 4 0 0 0,121 17 0 0 0,-121-7 25 0 0,1-3 0 0 0,116-7 0 0 0,8-2 91 0 0,-122 1-40 0 0,-23 1-30 0 0,-3 0 31 0 0,111-12 0 0 0,-22-17-34 0 0,-81 13 185 0 0,0 4 1 0 0,139-5-1 0 0,-117 14-268 0 0,152-23-1 0 0,-62 3 39 0 0,-90 18 2 0 0,162 15 0 0 0,-244-10 0 0 0,177 8 0 0 0,126 14 0 0 0,-199-9 0 0 0,1-5 0 0 0,124-6 0 0 0,-158-2 0 0 0,147 23 0 0 0,-154-13 0 0 0,2-3 0 0 0,98-3 0 0 0,-120-8-5 0 0,33-3 40 0 0,116 9-1 0 0,12 15 30 0 0,-162-17-50 0 0,0-3 0 0 0,62-9-1 0 0,39-2 10 0 0,87 19-23 0 0,-142-1 0 0 0,113-8 0 0 0,-180 0 3 0 0,78-8 64 0 0,174 8-1 0 0,-214 6-34 0 0,0-3 0 0 0,0-4 0 0 0,75-13 0 0 0,-66 9-26 0 0,0 3 0 0 0,95 7 1 0 0,-97 2 4 0 0,0-5 1 0 0,111-13 0 0 0,-106 2-10 0 0,1 5 1 0 0,1 4 0 0 0,161 14-1 0 0,-4-6-2 0 0,-167-7 0 0 0,142 15 0 0 0,-118 3 22 0 0,-1-6-1 0 0,187-3 0 0 0,-178-8 11 0 0,171 21 0 0 0,-268-19-32 0 0,281 4 37 0 0,-160-7-10 0 0,-82 4-6 0 0,66 12 0 0 0,-92-10 1 0 0,66 17-22 0 0,1 0 0 0 0,186-4 0 0 0,-127-12 0 0 0,56 19 41 0 0,-124-13 40 0 0,101 2 0 0 0,-32-17-23 0 0,37 0 1 0 0,-16 13-36 0 0,87 1 18 0 0,-183-12-19 0 0,0 4-1 0 0,92 13 0 0 0,-94-5-21 0 0,81-1 0 0 0,77-11 0 0 0,-66 0 0 0 0,238 14 0 0 0,-183-3 0 0 0,101 18 64 0 0,63 11-64 0 0,-31-25 0 0 0,-7-3 117 0 0,-269-6-106 0 0,228 3 53 0 0,-117-4-64 0 0,-15-1 64 0 0,57 4 11 0 0,5 0 117 0 0,44-12-26 0 0,-146-1-87 0 0,533-47 177 0 0,-574 45-223 0 0,184 9 0 0 0,-41 3-35 0 0,125 2 2 0 0,-310-3 0 0 0,224-10 58 0 0,-192 3 12 0 0,250-4 58 0 0,-130 3-129 0 0,-82 1 34 0 0,151 14-1 0 0,-53 11 102 0 0,226-9-1 0 0,-247-14-60 0 0,201-12 99 0 0,177-7-108 0 0,-365 16-64 0 0,-33-1 0 0 0,555 2 0 0 0,-593 6 19 0 0,300-13 90 0 0,-435 11-105 0 0,8-1 6 0 0,0 1 0 0 0,0 0 0 0 0,0 1 0 0 0,0 1 0 0 0,23 3 0 0 0,-37-4-11 0 0,-1 0 0 0 0,1 0 0 0 0,-1 0 0 0 0,0 0 0 0 0,1 0 0 0 0,-1 0 0 0 0,1 0 0 0 0,-1 1 0 0 0,0-1 0 0 0,1 0 0 0 0,-1 0 0 0 0,0 0 0 0 0,1 1 0 0 0,-1-1 0 0 0,0 0 0 0 0,1 0 0 0 0,-1 1 0 0 0,0-1 0 0 0,0 0 0 0 0,1 1 0 0 0,-1-1 0 0 0,0 0 0 0 0,0 1 0 0 0,1-1 0 0 0,-1 0 0 0 0,0 1 0 0 0,0-1 0 0 0,0 0 0 0 0,0 1 0 0 0,0-1 0 0 0,0 1 0 0 0,0-1 0 0 0,1 1 0 0 0,-7 12-721 0 0,-1 0-210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17.298"/>
    </inkml:context>
    <inkml:brush xml:id="br0">
      <inkml:brushProperty name="width" value="0.1" units="cm"/>
      <inkml:brushProperty name="height" value="0.1" units="cm"/>
      <inkml:brushProperty name="color" value="#66CC00"/>
    </inkml:brush>
  </inkml:definitions>
  <inkml:trace contextRef="#ctx0" brushRef="#br0">156 135 1375 0 0,'-12'-1'254'0'0,"1"-1"0"0"0,-1 0-1 0 0,1-1 1 0 0,-1 0-1 0 0,-15-8 1 0 0,20 9 358 0 0,0 0-1 0 0,0 0 1 0 0,0 1 0 0 0,-9-1-1 0 0,-6-1 327 0 0,22 3-930 0 0,0 0 1 0 0,0 0 0 0 0,0 0 0 0 0,0 0-1 0 0,0 0 1 0 0,0 1 0 0 0,0-1 0 0 0,0 0-1 0 0,0 0 1 0 0,0 0 0 0 0,0 0 0 0 0,0 0-1 0 0,0 0 1 0 0,0 0 0 0 0,0 1 0 0 0,0-1-1 0 0,0 0 1 0 0,0 0 0 0 0,0 0-1 0 0,0 0 1 0 0,-1 0 0 0 0,1 0 0 0 0,0 0-1 0 0,0 0 1 0 0,0 0 0 0 0,0 1 0 0 0,0-1-1 0 0,0 0 1 0 0,0 0 0 0 0,0 0 0 0 0,0 0-1 0 0,0 0 1 0 0,0 0 0 0 0,-1 0-1 0 0,1 0 1 0 0,0 0 0 0 0,0 0 0 0 0,0 0-1 0 0,0 0 1 0 0,0 0 0 0 0,0 0 0 0 0,0 0-1 0 0,-1 0 1 0 0,1 0 0 0 0,0 0 0 0 0,0 0-1 0 0,0 0 1 0 0,0 0 0 0 0,0 0 0 0 0,0 0-1 0 0,0 0 1 0 0,0 0 0 0 0,-1 0-1 0 0,1 0 1 0 0,0 0 0 0 0,0 0 0 0 0,0 0-1 0 0,0 0 1 0 0,0 0 0 0 0,0 0 0 0 0,0 0-1 0 0,0-1 1 0 0,0 1 0 0 0,-1 0 0 0 0,1 0-1 0 0,0 0 1 0 0,0 0 0 0 0,0 0 0 0 0,10 8 280 0 0,18 9 173 0 0,-8-10-287 0 0,0-1 1 0 0,1-1-1 0 0,0-1 0 0 0,0-1 0 0 0,0 0 0 0 0,1-2 0 0 0,-1 0 0 0 0,26-4 0 0 0,19-4-83 0 0,84-22 0 0 0,28-4-12 0 0,168 22-16 0 0,-166 11-64 0 0,17-1 61 0 0,195-12 2 0 0,-242-7-29 0 0,116-9 8 0 0,-209 24-28 0 0,-43 3-8 0 0,1 0 0 0 0,-1 1 1 0 0,1 0-1 0 0,0 1 0 0 0,-1 1 1 0 0,1 0-1 0 0,22 5 0 0 0,59 22 261 0 0,-90-26-261 0 0,0 1 0 0 0,0 0 0 0 0,0 0 0 0 0,0 1 0 0 0,0 0 0 0 0,-1 0 0 0 0,0 0 0 0 0,0 1 0 0 0,6 6 0 0 0,-5-6-123 0 0,8 9-181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30.564"/>
    </inkml:context>
    <inkml:brush xml:id="br0">
      <inkml:brushProperty name="width" value="0.1" units="cm"/>
      <inkml:brushProperty name="height" value="0.1" units="cm"/>
      <inkml:brushProperty name="color" value="#66CC00"/>
    </inkml:brush>
  </inkml:definitions>
  <inkml:trace contextRef="#ctx0" brushRef="#br0">1 6 1375 0 0,'72'-3'1284'0'0,"-45"2"-987"0"0,1 0 1 0 0,-1 1-1 0 0,51 8 1 0 0,-61-3-118 0 0,32 12 1 0 0,-5-2 338 0 0,62 19-149 0 0,68 19 59 0 0,-139-45-331 0 0,1-1 0 0 0,0-2 0 0 0,38 1-1 0 0,-25-4 12 0 0,156-3 476 0 0,227 4-288 0 0,-50 3-64 0 0,-39-3 26 0 0,-198 1-176 0 0,238 13 163 0 0,-19 0-207 0 0,-103-4 286 0 0,-220-10-29 0 0,0-3-1 0 0,1-1 0 0 0,50-8 1 0 0,-74 9-258 0 0,-16 0-23 0 0,0 0 0 0 0,0 1 0 0 0,0-1 1 0 0,0-1-1 0 0,0 1 0 0 0,-1 0 0 0 0,1 0 0 0 0,0-1 1 0 0,0 1-1 0 0,3-2 0 0 0,-4 2-1 0 0,0 0 0 0 0,0 0 1 0 0,0 0-1 0 0,0 0 0 0 0,0 0 0 0 0,0 0 1 0 0,0 0-1 0 0,0 0 0 0 0,0 0 0 0 0,-1 1 1 0 0,1-1-1 0 0,0 0 0 0 0,0 1 0 0 0,0-1 1 0 0,0 1-1 0 0,0-1 0 0 0,-1 1 0 0 0,1-1 0 0 0,0 1 1 0 0,-1-1-1 0 0,1 1 0 0 0,0 0 0 0 0,0 0 1 0 0,16 19-2340 0 0,-9-10-1207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31.975"/>
    </inkml:context>
    <inkml:brush xml:id="br0">
      <inkml:brushProperty name="width" value="0.1" units="cm"/>
      <inkml:brushProperty name="height" value="0.1" units="cm"/>
      <inkml:brushProperty name="color" value="#66CC00"/>
    </inkml:brush>
  </inkml:definitions>
  <inkml:trace contextRef="#ctx0" brushRef="#br0">0 2 919 0 0,'138'-2'1272'0'0,"93"5"198"0"0,-64 0-1088 0 0,91 11-316 0 0,-211-10 17 0 0,84-6 0 0 0,-36-1 112 0 0,197-2 376 0 0,91 0 38 0 0,-100 4-340 0 0,85 3 198 0 0,-172 3-315 0 0,-39-3-72 0 0,163 25 0 0 0,-220-12 31 0 0,147 3-1 0 0,-187-20-1 0 0,82-14 0 0 0,-111 13 182 0 0,36 1 0 0 0,-63 3-284 0 0,-1-1-1 0 0,0 1 1 0 0,1-1-1 0 0,-1 1 0 0 0,0 0 1 0 0,0 0-1 0 0,1 1 1 0 0,3 2-1 0 0,-4-3 0 0 0,0 1 0 0 0,0-1 0 0 0,0 0 0 0 0,0 0-1 0 0,0 0 1 0 0,0 0 0 0 0,0 0 0 0 0,0-1 0 0 0,0 1 0 0 0,0-1 0 0 0,4 0-1 0 0,17-1 144 0 0,-1 1-1 0 0,30 4 0 0 0,17 0 111 0 0,-37-9-189 0 0,-28 4-47 0 0,-1 0 0 0 0,1 0 1 0 0,0 0-1 0 0,0 1 0 0 0,0 0 1 0 0,0 0-1 0 0,7 0 0 0 0,-9 1-47 0 0,1 0 1 0 0,-1 1-1 0 0,0-1 0 0 0,0 0 0 0 0,0 1 0 0 0,0 0 0 0 0,0 0 0 0 0,0 0 0 0 0,4 3 0 0 0,-2-1-413 0 0,2 1-2487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32.628"/>
    </inkml:context>
    <inkml:brush xml:id="br0">
      <inkml:brushProperty name="width" value="0.1" units="cm"/>
      <inkml:brushProperty name="height" value="0.1" units="cm"/>
      <inkml:brushProperty name="color" value="#66CC00"/>
    </inkml:brush>
  </inkml:definitions>
  <inkml:trace contextRef="#ctx0" brushRef="#br0">1 31 2815 0 0,'7'-4'92'0'0,"1"0"0"0"0,0 1 0 0 0,0 0 0 0 0,0 0 0 0 0,0 0-1 0 0,0 1 1 0 0,0 0 0 0 0,11-1 0 0 0,69-1 1033 0 0,1 9-205 0 0,155 27 0 0 0,-155-16-664 0 0,102 15-48 0 0,-118-20-162 0 0,-6-1-5 0 0,95 2 0 0 0,66-24 50 0 0,-49 1-119 0 0,-149 11-43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6:33.963"/>
    </inkml:context>
    <inkml:brush xml:id="br0">
      <inkml:brushProperty name="width" value="0.1" units="cm"/>
      <inkml:brushProperty name="height" value="0.1" units="cm"/>
      <inkml:brushProperty name="color" value="#66CC00"/>
    </inkml:brush>
  </inkml:definitions>
  <inkml:trace contextRef="#ctx0" brushRef="#br0">52 72 1839 0 0,'-15'1'-74'0'0,"13"-1"401"0"0,-1 1 1 0 0,1-1 0 0 0,-1 0-1 0 0,0 0 1 0 0,1 0-1 0 0,-1 0 1 0 0,0 0 0 0 0,1 0-1 0 0,-1-1 1 0 0,1 0-1 0 0,-1 1 1 0 0,-2-2-1 0 0,26 24 281 0 0,-16-20-573 0 0,-1 0 0 0 0,0 0-1 0 0,1 0 1 0 0,-1 0-1 0 0,1-1 1 0 0,0 0-1 0 0,-1 0 1 0 0,1 0 0 0 0,0 0-1 0 0,0-1 1 0 0,8 0-1 0 0,3-1 178 0 0,0-2-1 0 0,19-4 0 0 0,-10 2-122 0 0,134-23 12 0 0,1 7-1 0 0,218-1 1 0 0,-365 22-99 0 0,452 4 50 0 0,-361 1-41 0 0,93-1-12 0 0,212-2 48 0 0,15 0-30 0 0,-304-7 0 0 0,99-1 41 0 0,-200 6 76 0 0,-1-1 1 0 0,0 0-1 0 0,36-8 0 0 0,-53 9-87 0 0,0 0-1 0 0,0 0 0 0 0,0 0 0 0 0,0-1 0 0 0,0 1 0 0 0,0 0 1 0 0,0-1-1 0 0,0 1 0 0 0,0 0 0 0 0,0-1 0 0 0,0 1 1 0 0,0-1-1 0 0,0 0 0 0 0,0 1 0 0 0,0-1 0 0 0,0 0 1 0 0,-1 1-1 0 0,1-1 0 0 0,0 0 0 0 0,-1 0 0 0 0,1 0 0 0 0,0 0 1 0 0,-1 0-1 0 0,1-1 0 0 0,4 27-141 0 0,-3-13-201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7:07.303"/>
    </inkml:context>
    <inkml:brush xml:id="br0">
      <inkml:brushProperty name="width" value="0.1" units="cm"/>
      <inkml:brushProperty name="height" value="0.1" units="cm"/>
      <inkml:brushProperty name="color" value="#66CC00"/>
    </inkml:brush>
  </inkml:definitions>
  <inkml:trace contextRef="#ctx0" brushRef="#br0">0 123 4287 0 0,'8'-3'178'0'0,"-1"0"0"0"0,0 0 0 0 0,1 1 0 0 0,0 0 0 0 0,-1 1 0 0 0,1 0 0 0 0,12-1 0 0 0,59 5 1743 0 0,-24 0-1706 0 0,7-6 717 0 0,0-3 0 0 0,0-2-1 0 0,67-19 1 0 0,-82 20-461 0 0,0 1 0 0 0,0 3 0 0 0,1 2 0 0 0,57 6 0 0 0,23 0 311 0 0,31 5 188 0 0,-56-1-534 0 0,-66-8-141 0 0,65-9 1 0 0,-18 1 258 0 0,-14 7-191 0 0,108 14-1 0 0,32 1-294 0 0,-122-15-43 0 0,520-11 612 0 0,-211-39-3 0 0,-214 21-274 0 0,-169 28-360 0 0,-11 0 13 0 0,1 0 1 0 0,-1 0 0 0 0,1 1-1 0 0,-1 0 1 0 0,1-1 0 0 0,-1 1-1 0 0,1 1 1 0 0,-1-1-1 0 0,1 0 1 0 0,-1 1 0 0 0,1 0-1 0 0,-1 0 1 0 0,0 0 0 0 0,5 2-1 0 0,-7-2-19 0 0,11 7 174 0 0,-12-8-160 0 0,0 0 0 0 0,0 1 0 0 0,1-1 0 0 0,-1 0 0 0 0,0 0 0 0 0,0 1 0 0 0,1-1-1 0 0,-1 0 1 0 0,0 1 0 0 0,0-1 0 0 0,0 0 0 0 0,0 1 0 0 0,0-1 0 0 0,0 0 0 0 0,1 1 0 0 0,-1-1 0 0 0,0 0 0 0 0,0 1 0 0 0,0-1 0 0 0,0 0 0 0 0,0 1 0 0 0,0-1 0 0 0,0 1 0 0 0,-1-1 0 0 0,1 0 0 0 0,0 1 0 0 0,0-1 0 0 0,0 0 0 0 0,0 1 0 0 0,0-1 0 0 0,0 0-1 0 0,-1 1 1 0 0,1-1 0 0 0,0 0 0 0 0,0 0 0 0 0,0 1 0 0 0,-1-1 0 0 0,1 1 0 0 0,-6 8 54 0 0,6-8-58 0 0,0-1 0 0 0,0 1-1 0 0,-1-1 1 0 0,1 1 0 0 0,0 0 0 0 0,-1-1-1 0 0,1 1 1 0 0,0-1 0 0 0,-1 1 0 0 0,1-1-1 0 0,-1 1 1 0 0,1-1 0 0 0,-1 1 0 0 0,1-1-1 0 0,-1 1 1 0 0,1-1 0 0 0,-1 0-1 0 0,1 1 1 0 0,-1-1 0 0 0,0 0 0 0 0,1 0-1 0 0,-2 1 1 0 0,-1 0 15 0 0,1 0 0 0 0,-1-1 0 0 0,1 1 0 0 0,-1-1 0 0 0,0 0 0 0 0,1 0 0 0 0,-1 0 0 0 0,0 0 0 0 0,-4-1 0 0 0,6 1-13 0 0,1 0 0 0 0,-1 0 1 0 0,0 0-1 0 0,0 0 1 0 0,0-1-1 0 0,1 1 0 0 0,-1 0 1 0 0,0-1-1 0 0,1 1 1 0 0,-1-1-1 0 0,0 1 1 0 0,1-1-1 0 0,-1 1 0 0 0,0-1 1 0 0,1 1-1 0 0,-1-1 1 0 0,1 1-1 0 0,-1-1 0 0 0,1 0 1 0 0,-1 1-1 0 0,1-1 1 0 0,0 0-1 0 0,-1 0 1 0 0,1 1-1 0 0,0-1 0 0 0,-1 0 1 0 0,1 0-1 0 0,0 1 1 0 0,0-1-1 0 0,0 0 0 0 0,0-1 1 0 0,-2 6-132 0 0,0 1 0 0 0,-1-1 1 0 0,1 0-1 0 0,-1 0 0 0 0,0 1 1 0 0,0-2-1 0 0,0 1 0 0 0,-4 4 0 0 0,-2 1-1325 0 0,4-1-268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7:08.732"/>
    </inkml:context>
    <inkml:brush xml:id="br0">
      <inkml:brushProperty name="width" value="0.1" units="cm"/>
      <inkml:brushProperty name="height" value="0.1" units="cm"/>
      <inkml:brushProperty name="color" value="#66CC00"/>
    </inkml:brush>
  </inkml:definitions>
  <inkml:trace contextRef="#ctx0" brushRef="#br0">1 97 1839 0 0,'17'-10'957'0'0,"2"1"-1"0"0,-1 0 0 0 0,2 2 0 0 0,-1 0 1 0 0,21-4-1 0 0,-32 10-614 0 0,-1 0 0 0 0,1 0 0 0 0,0 1 1 0 0,-1 0-1 0 0,1 1 0 0 0,0-1 0 0 0,-1 2 0 0 0,9 1 1 0 0,8 4 369 0 0,27 12 0 0 0,-30-10-465 0 0,38 9 0 0 0,0-8 199 0 0,0-4 1 0 0,109-1-1 0 0,-27-2 158 0 0,-9 0-195 0 0,0-6 0 0 0,169-26 0 0 0,-241 23-158 0 0,0 3 0 0 0,68 4 0 0 0,119 21 115 0 0,-164-12-345 0 0,256 4 157 0 0,-233-12-22 0 0,327-4 752 0 0,-224-10-826 0 0,45-1-73 0 0,-100 22 108 0 0,-83-7 262 0 0,-71-2-371 0 0,1-1 0 0 0,-1 1 0 0 0,0 0 0 0 0,0 0 0 0 0,0-1 0 0 0,1 1 0 0 0,-1 0 0 0 0,0-1 0 0 0,0 1 0 0 0,0 0 0 0 0,1-1 0 0 0,-1 1 0 0 0,0 0 0 0 0,0-1 0 0 0,0 1 1 0 0,0 0-1 0 0,0-1 0 0 0,0 1 0 0 0,0 0 0 0 0,0-1 0 0 0,0 1 0 0 0,0 0 0 0 0,0-1 0 0 0,0 1 0 0 0,0-1 0 0 0,0 1 0 0 0,0 0 0 0 0,0-1 0 0 0,-1 1 0 0 0,1 0 0 0 0,0-1 0 0 0,-5-3 20 0 0,1 1-1 0 0,-1-1 1 0 0,0 1-1 0 0,0 0 1 0 0,0 1-1 0 0,-6-3 1 0 0,0-1 47 0 0,7 1-75 0 0,3 5 8 0 0,1-1 0 0 0,-1 1 0 0 0,1-1-1 0 0,0 0 1 0 0,-1 1 0 0 0,1-1 0 0 0,-1 0-1 0 0,1 1 1 0 0,0-1 0 0 0,0 0 0 0 0,-1 1 0 0 0,1-1-1 0 0,0 0 1 0 0,0 0 0 0 0,0 1 0 0 0,0-1-1 0 0,0 0 1 0 0,0 0 0 0 0,0 0 0 0 0,0 0 0 0 0,0-1 3 0 0,0 1 1 0 0,0 0-1 0 0,0 0 1 0 0,0 0-1 0 0,0 0 1 0 0,0 0 0 0 0,-1-1-1 0 0,1 1 1 0 0,0 0-1 0 0,-1 0 1 0 0,1 0-1 0 0,-1 0 1 0 0,0-2 0 0 0,0 2-12 0 0,0 0 1 0 0,0 0 0 0 0,0 0 0 0 0,0 1-1 0 0,0-1 1 0 0,0 0 0 0 0,-1 1 0 0 0,1-1 0 0 0,0 0-1 0 0,0 1 1 0 0,-1-1 0 0 0,1 1 0 0 0,0 0 0 0 0,0-1-1 0 0,-3 1 1 0 0,-8-3-3 0 0,11 3 4 0 0,0 0-1 0 0,1-1 0 0 0,-1 1 1 0 0,0-1-1 0 0,1 1 1 0 0,-1 0-1 0 0,1-1 1 0 0,-1 1-1 0 0,1-1 0 0 0,-1 1 1 0 0,1-1-1 0 0,-1 1 1 0 0,1-1-1 0 0,-1 0 1 0 0,1 1-1 0 0,0-1 0 0 0,-1 1 1 0 0,1-1-1 0 0,0 0 1 0 0,-1 0-1 0 0,1 0 1 0 0,0 0 0 0 0,-1 0 0 0 0,1 0 0 0 0,-1 0 0 0 0,1 0 0 0 0,-1 0 0 0 0,0 0 0 0 0,1 0 0 0 0,-1 0 0 0 0,0 0 0 0 0,0 0 0 0 0,0 1 0 0 0,0-1 0 0 0,0 0 0 0 0,1 1 0 0 0,-3-2 0 0 0,-19 35-6346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7:10.550"/>
    </inkml:context>
    <inkml:brush xml:id="br0">
      <inkml:brushProperty name="width" value="0.1" units="cm"/>
      <inkml:brushProperty name="height" value="0.1" units="cm"/>
      <inkml:brushProperty name="color" value="#66CC00"/>
    </inkml:brush>
  </inkml:definitions>
  <inkml:trace contextRef="#ctx0" brushRef="#br0">1171 61 2303 0 0,'-4'-4'126'0'0,"-1"0"-1"0"0,0 0 0 0 0,0 1 0 0 0,0-1 0 0 0,0 1 1 0 0,0 1-1 0 0,-1-1 0 0 0,0 1 0 0 0,-11-4 0 0 0,-3 2 866 0 0,-34-4 1 0 0,9 2-467 0 0,18 2-244 0 0,-1 2 1 0 0,1 1-1 0 0,-1 1 0 0 0,-39 5 0 0 0,-108 24 1329 0 0,166-27-1594 0 0,-43 11 409 0 0,-56 22 0 0 0,-46 11 5 0 0,126-42-98 0 0,0-1 0 0 0,1-1-1 0 0,-1-2 1 0 0,0-1 0 0 0,-36-5-1 0 0,37 4 5 0 0,-57-2 554 0 0,84 4-888 0 0,0 0-1 0 0,0 0 0 0 0,0 0 0 0 0,0 0 1 0 0,1 0-1 0 0,-1 0 0 0 0,0 0 1 0 0,0 0-1 0 0,0 0 0 0 0,0 0 0 0 0,0 0 1 0 0,0 0-1 0 0,0 0 0 0 0,0 0 1 0 0,0 0-1 0 0,0 0 0 0 0,0 1 1 0 0,0-1-1 0 0,0 0 0 0 0,0 0 0 0 0,0 0 1 0 0,0 0-1 0 0,0 0 0 0 0,0 0 1 0 0,0 0-1 0 0,0 0 0 0 0,0 0 0 0 0,0 0 1 0 0,0 0-1 0 0,0 0 0 0 0,0 0 1 0 0,0 0-1 0 0,0 0 0 0 0,0 0 0 0 0,0 1 1 0 0,0-1-1 0 0,0 0 0 0 0,0 0 1 0 0,0 0-1 0 0,0 0 0 0 0,0 0 1 0 0,0 0-1 0 0,12 5 125 0 0,16 4 100 0 0,20 0 25 0 0,0-2 0 0 0,84 2 0 0 0,98-14 105 0 0,-189 3-289 0 0,259-33 223 0 0,-93 6-60 0 0,-51 13-43 0 0,478-39 170 0 0,-202 42-229 0 0,-345 11-128 0 0,106 11 0 0 0,-107-2 23 0 0,40 5 18 0 0,238 50 23 0 0,-321-52-42 0 0,0 1-1 0 0,70 30 0 0 0,-99-35 21 0 0,1 0 0 0 0,0-2-1 0 0,0 1 1 0 0,0-2 0 0 0,0 0-1 0 0,0-1 1 0 0,24 0 0 0 0,-37-2 7 0 0,17 0 134 0 0,-19 0-175 0 0,0 0 0 0 0,1 0 0 0 0,-1 0 0 0 0,0 0 0 0 0,0 0 0 0 0,0 0 0 0 0,1 0 0 0 0,-1 0 0 0 0,0 0 0 0 0,0 0 0 0 0,1 0 0 0 0,-1 0 0 0 0,0 0 0 0 0,0 0 0 0 0,0 0 0 0 0,1 0 0 0 0,-1 0 0 0 0,0 0 0 0 0,0 0 0 0 0,0 0 0 0 0,1-1 0 0 0,-1 1 0 0 0,0 0 0 0 0,0 0 0 0 0,0 0 0 0 0,1 0 0 0 0,-1 0 0 0 0,0-1 0 0 0,0 1 0 0 0,0 0 0 0 0,0 0 0 0 0,0 0 0 0 0,0 0 0 0 0,1-1 0 0 0,-1 1 0 0 0,0 0 0 0 0,0 0 0 0 0,0 0 0 0 0,0-1 0 0 0,0 1 0 0 0,0 0 0 0 0,0 0 0 0 0,0-1 0 0 0,0 1 0 0 0,0 0 0 0 0,0 0 0 0 0,0 0 0 0 0,0-1 0 0 0,0 1 0 0 0,0 0 0 0 0,0 0 0 0 0,0-1 0 0 0,0 1 0 0 0,0 0 0 0 0,0 0 0 0 0,0 0 0 0 0,-1-1 0 0 0,1 1 0 0 0,0 0 0 0 0,0 0 0 0 0,0 0 0 0 0,0 0 0 0 0,0-1 0 0 0,-1 1 0 0 0,1 0 0 0 0,-3-3 250 0 0,3 2-241 0 0,-1 0-1 0 0,1 1 1 0 0,-1-1-1 0 0,1 0 1 0 0,-1 1-1 0 0,1-1 1 0 0,-1 1-1 0 0,0-1 1 0 0,1 1-1 0 0,-1-1 1 0 0,0 1-1 0 0,0-1 1 0 0,1 1-1 0 0,-1 0 1 0 0,0 0-1 0 0,0-1 1 0 0,1 1-1 0 0,-1 0 1 0 0,0 0-1 0 0,-1-1 1 0 0,1 1 26 0 0,1-1-22 0 0,1 1 22 0 0,0-1-21 0 0,0 1 5 0 0,0 0 0 0 0,-1 0 0 0 0,1 0 0 0 0,0-1 0 0 0,-1 1-1 0 0,1 0 1 0 0,-1-1 0 0 0,1 1 0 0 0,0 0 0 0 0,-1-1 0 0 0,1 1 0 0 0,-1-1 0 0 0,1 1-1 0 0,-1-1 1 0 0,0 1 0 0 0,1-1 0 0 0,-1 1 0 0 0,1-1 0 0 0,-1 1 0 0 0,0-1-1 0 0,1 0 1 0 0,-1 1 0 0 0,0-1 0 0 0,0 0 0 0 0,0 1 0 0 0,1-1 0 0 0,-1 0 0 0 0,0 1-1 0 0,0-1 1 0 0,0 0 0 0 0,0 1 0 0 0,0-1 0 0 0,0 0 0 0 0,0 1 0 0 0,0-1-1 0 0,0 0 1 0 0,-1 1 0 0 0,1-1 0 0 0,0 0 0 0 0,0 1 0 0 0,-1-1 0 0 0,1 0 0 0 0,0 1-1 0 0,-1-1 1 0 0,0 0 0 0 0,1 1-26 0 0,0-1-1 0 0,-1 1 1 0 0,1-1 0 0 0,-1 1-1 0 0,1 0 1 0 0,-1-1-1 0 0,1 1 1 0 0,-1 0 0 0 0,0 0-1 0 0,1 0 1 0 0,-1-1-1 0 0,1 1 1 0 0,-1 0 0 0 0,0 0-1 0 0,1 0 1 0 0,-1 0-1 0 0,1 0 1 0 0,-1 0 0 0 0,0 0-1 0 0,1 0 1 0 0,-1 0-1 0 0,1 0 1 0 0,-1 0 0 0 0,0 0-1 0 0,1 1 1 0 0,-1-1-1 0 0,1 0 1 0 0,-1 0 0 0 0,1 1-1 0 0,-1-1 1 0 0,1 0-1 0 0,-1 1 1 0 0,1-1 0 0 0,-1 0-1 0 0,1 1 1 0 0,-1-1-1 0 0,1 1 1 0 0,0-1 0 0 0,-1 2-1 0 0,-15 21-756 0 0,13-18 127 0 0,-7 9-3836 0 0,-4 3-1469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25.652"/>
    </inkml:context>
    <inkml:brush xml:id="br0">
      <inkml:brushProperty name="width" value="0.1" units="cm"/>
      <inkml:brushProperty name="height" value="0.1" units="cm"/>
      <inkml:brushProperty name="color" value="#F4F91B"/>
    </inkml:brush>
  </inkml:definitions>
  <inkml:trace contextRef="#ctx0" brushRef="#br0">1 128 1375 0 0,'35'-6'1182'0'0,"-30"5"-1002"0"0,1-1 1 0 0,-1 1-1 0 0,1 0 0 0 0,-1 1 1 0 0,8-1-1 0 0,2 2-104 0 0,-1 0 0 0 0,1 1 0 0 0,-1 1 0 0 0,1 0 0 0 0,-1 1 0 0 0,0 1 0 0 0,0 0-1 0 0,-1 0 1 0 0,18 11 0 0 0,-14-8-6 0 0,0-1 1 0 0,0-1-1 0 0,1-1 0 0 0,23 5 0 0 0,-22-6 52 0 0,28 6 243 0 0,0-2-1 0 0,0-2 1 0 0,0-2-1 0 0,1-2 1 0 0,81-8-1 0 0,29-11 173 0 0,113-15-231 0 0,-30-21-21 0 0,-33 5 128 0 0,279-9-99 0 0,-453 54-292 0 0,67-2-22 0 0,155 12 0 0 0,-166-5 0 0 0,100-11 0 0 0,-35 0 0 0 0,71 17 114 0 0,-41 0-28 0 0,237-6-86 0 0,-272 3 0 0 0,35-1 0 0 0,292-2 64 0 0,125 2 128 0 0,-387 1-137 0 0,31 0 8 0 0,273-12 165 0 0,-504 7-227 0 0,300-15 79 0 0,-211 8 357 0 0,212 5-586 0 0,-61 0-5 0 0,-165-1 145 0 0,285 26 47 0 0,-85-1-12 0 0,196 18-26 0 0,-342-25 0 0 0,70-3-41 0 0,-20-2 21 0 0,-74-1 116 0 0,137-9 0 0 0,-247 0-94 0 0,462-5 249 0 0,-344 10-187 0 0,211-20 0 0 0,-65 11-26 0 0,-55 5-12 0 0,-161-4-33 0 0,417-7 132 0 0,-213 15-88 0 0,-57-2 0 0 0,53 25-37 0 0,-21-1 0 0 0,236-13 64 0 0,200-9 0 0 0,-492-6-40 0 0,76-3 16 0 0,-164 0-40 0 0,301-4 155 0 0,-365 8-187 0 0,18 1-120 0 0,-1 1 0 0 0,84 16 0 0 0,-108-12-635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07.690"/>
    </inkml:context>
    <inkml:brush xml:id="br0">
      <inkml:brushProperty name="width" value="0.1" units="cm"/>
      <inkml:brushProperty name="height" value="0.1" units="cm"/>
      <inkml:brushProperty name="color" value="#66CC00"/>
    </inkml:brush>
  </inkml:definitions>
  <inkml:trace contextRef="#ctx0" brushRef="#br0">22 127 455 0 0,'1'8'2964'0'0,"-1"-8"-2917"0"0,0 1 0 0 0,1 0 0 0 0,-1-1 0 0 0,0 1 1 0 0,0 0-1 0 0,0-1 0 0 0,0 1 0 0 0,0 0 0 0 0,1-1 0 0 0,-1 1 0 0 0,0 0 0 0 0,-1-1 0 0 0,1 1 1 0 0,0 0-1 0 0,0-1 0 0 0,0 1 0 0 0,0 0 0 0 0,0-1 0 0 0,-1 1 0 0 0,1 0 0 0 0,0-1 0 0 0,-1 1 1 0 0,1-1-1 0 0,0 1 0 0 0,-1-1 0 0 0,1 1 0 0 0,-1-1 0 0 0,1 1 0 0 0,0-1 0 0 0,-1 1 0 0 0,0-1 1 0 0,1 1-1 0 0,-1-1 0 0 0,1 0 0 0 0,-1 1 0 0 0,1-1 0 0 0,-1 0 0 0 0,0 1 0 0 0,0-1 0 0 0,-7 1 350 0 0,5 0-215 0 0,2 6 98 0 0,0-5-237 0 0,1-1-22 0 0,1 0 34 0 0,0-1 14 0 0,0 1-27 0 0,1 1-1 0 0,0-1 1 0 0,1 0 0 0 0,-1 0-1 0 0,0 0 1 0 0,0 0 0 0 0,0-1-1 0 0,5 2 1 0 0,3 2-24 0 0,-7-3-18 0 0,0 0 0 0 0,1 1 0 0 0,-1-1-1 0 0,1-1 1 0 0,-1 1 0 0 0,5 0-1 0 0,17 5 57 0 0,-9-1-41 0 0,0 0 0 0 0,1-1 1 0 0,21 2-1 0 0,3 1-2 0 0,-6-1 6 0 0,1-1-1 0 0,0-3 0 0 0,66-2 0 0 0,110-22 95 0 0,-107 9-91 0 0,417-30 42 0 0,-399 35-64 0 0,-21 1 0 0 0,129 8 0 0 0,16 1 0 0 0,-246-2 0 0 0,46-1 0 0 0,120-1 0 0 0,-129 4 0 0 0,1 1 0 0 0,48 11 0 0 0,-27 0 0 0 0,270 51 0 0 0,-179-54 48 0 0,-75-7-32 0 0,-43-2-17 0 0,395 12 341 0 0,-362-15-272 0 0,417-5 187 0 0,-176-11 59 0 0,1-1-242 0 0,-170 23-72 0 0,-12 1 0 0 0,140-13 0 0 0,62 0 0 0 0,-147 7 0 0 0,213-22 141 0 0,69-1 38 0 0,97 10 160 0 0,-151-7-158 0 0,-150 26-148 0 0,-2 0-2 0 0,245-17 225 0 0,-220 11-109 0 0,-61-3-19 0 0,-182 2-85 0 0,-38 1-43 0 0,302-12 170 0 0,-2-21-20 0 0,35-9 87 0 0,-112 18-200 0 0,-144 11-14 0 0,40-4 18 0 0,109 12-41 0 0,190 20 0 0 0,-349-13 0 0 0,205 2 0 0 0,-51-5 47 0 0,-106 2-30 0 0,109 8-17 0 0,2 0 0 0 0,-149-8 36 0 0,72-2 56 0 0,303 1 26 0 0,-140 16-108 0 0,-261-14-4 0 0,76 2 23 0 0,160 25 0 0 0,-207-19-29 0 0,108 0 0 0 0,-125-8 0 0 0,2 0 0 0 0,196 13 0 0 0,-198-7 0 0 0,98 7 0 0 0,22-11 24 0 0,187 10 16 0 0,-330-12-13 0 0,77-7 0 0 0,-65 1-17 0 0,169-23-10 0 0,-150 16 0 0 0,-1 2 0 0 0,96 1 0 0 0,-83 8 0 0 0,87-13 0 0 0,49-1 0 0 0,121 40 0 0 0,-110-3 0 0 0,-75-12 0 0 0,227 46 0 0 0,-376-55-119 0 0,-1 0 0 0 0,1 1 1 0 0,-1-1-1 0 0,1 2 0 0 0,13 7 0 0 0,-20-10 33 0 0,0 0 0 0 0,0 0 0 0 0,0 1 0 0 0,0-1 0 0 0,-1 1 0 0 0,1 0 0 0 0,0-1 0 0 0,-1 1 0 0 0,1 0 1 0 0,-1 0-1 0 0,0 0 0 0 0,1 0 0 0 0,-1 0 0 0 0,0 0 0 0 0,0 0 0 0 0,0 0 0 0 0,-1 1 0 0 0,1-1 0 0 0,-1 0 0 0 0,1 1 1 0 0,-1-1-1 0 0,0 0 0 0 0,1 1 0 0 0,-1-1 0 0 0,0 0 0 0 0,-1 5 0 0 0,-4 11-3305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09.064"/>
    </inkml:context>
    <inkml:brush xml:id="br0">
      <inkml:brushProperty name="width" value="0.1" units="cm"/>
      <inkml:brushProperty name="height" value="0.1" units="cm"/>
      <inkml:brushProperty name="color" value="#66CC00"/>
    </inkml:brush>
  </inkml:definitions>
  <inkml:trace contextRef="#ctx0" brushRef="#br0">20 1 1839 0 0,'-1'0'56'0'0,"0"0"0"0"0,0-1 0 0 0,1 2 0 0 0,-1-1 0 0 0,0 0 0 0 0,1 0 0 0 0,-1 0 0 0 0,0 0 0 0 0,0 0 0 0 0,1 1 0 0 0,-1-1-1 0 0,0 0 1 0 0,1 0 0 0 0,-1 1 0 0 0,1-1 0 0 0,-1 1 0 0 0,0-1 0 0 0,1 0 0 0 0,-1 1 0 0 0,1-1 0 0 0,-1 1 0 0 0,1-1 0 0 0,-1 1-1 0 0,1 0 1 0 0,0-1 0 0 0,-1 1 0 0 0,1-1 0 0 0,-1 2 0 0 0,1 0 52 0 0,-1 0-1 0 0,1 0 1 0 0,0 0-1 0 0,0 0 1 0 0,0 0 0 0 0,0 0-1 0 0,0 0 1 0 0,0 0-1 0 0,0 0 1 0 0,2 3-1 0 0,0 3 6 0 0,1-1-1 0 0,-1 1 0 0 0,2-1 0 0 0,5 11 0 0 0,-5-13-78 0 0,-1-1 0 0 0,1 0 0 0 0,-1 0 0 0 0,1 0 0 0 0,0 0 0 0 0,1-1 0 0 0,-1 0 0 0 0,0 0 0 0 0,1 0 0 0 0,0 0 0 0 0,0-1 0 0 0,0 0 0 0 0,0 1 0 0 0,0-2 0 0 0,0 1 0 0 0,0-1 0 0 0,1 0 0 0 0,7 1 0 0 0,11 0 177 0 0,-1-2 1 0 0,1 0-1 0 0,25-4 1 0 0,-1 1 18 0 0,174 0 271 0 0,123-6-252 0 0,137-38 263 0 0,-334 35-447 0 0,151 7-1 0 0,-210 5-55 0 0,44 1 7 0 0,117-1 43 0 0,-24 1 69 0 0,2-1-131 0 0,59-7 78 0 0,-73 11 50 0 0,-62 1-69 0 0,-69-4-55 0 0,10 0 186 0 0,138-16 0 0 0,-229 15-183 0 0,17-3 77 0 0,-1 1 0 0 0,0 0 0 0 0,36 3 0 0 0,-49-1-83 0 0,0 1 0 0 0,-1 0 1 0 0,1 0-1 0 0,-1 0 0 0 0,1 0 0 0 0,-1 1 0 0 0,1 0 0 0 0,-1 0 0 0 0,0 0 0 0 0,0 0 0 0 0,0 1 0 0 0,0-1 0 0 0,0 1 0 0 0,-1 0 1 0 0,1 0-1 0 0,-1 1 0 0 0,0-1 0 0 0,1 1 0 0 0,-2-1 0 0 0,5 8 0 0 0,1 3-117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13.016"/>
    </inkml:context>
    <inkml:brush xml:id="br0">
      <inkml:brushProperty name="width" value="0.1" units="cm"/>
      <inkml:brushProperty name="height" value="0.1" units="cm"/>
      <inkml:brushProperty name="color" value="#66CC00"/>
    </inkml:brush>
  </inkml:definitions>
  <inkml:trace contextRef="#ctx0" brushRef="#br0">0 55 1439 0 0,'6'-2'59'0'0,"0"2"-1"0"0,0-1 1 0 0,-1 0-1 0 0,1 1 1 0 0,0 0-1 0 0,0 1 1 0 0,0-1-1 0 0,8 3 1 0 0,20 0 478 0 0,62-4 1399 0 0,110 4-805 0 0,158-1-406 0 0,-28 7-460 0 0,-327-9-258 0 0,387 2 580 0 0,-81-4-88 0 0,-28-5-291 0 0,4 1-158 0 0,287 4 302 0 0,-143-7 37 0 0,-161 5-180 0 0,118 1-63 0 0,-251 2-130 0 0,153 2 32 0 0,-244 1-48 0 0,667-2 0 0 0,18-31 64 0 0,-374 23 20 0 0,-127 5-40 0 0,236 20 175 0 0,-304-7-174 0 0,44 4-17 0 0,276 5 72 0 0,-11-14 19 0 0,-372-3-110 0 0,349-6 40 0 0,1 1-34 0 0,-340 0 3 0 0,26 1 28 0 0,169 36-46 0 0,-223-24 0 0 0,154-4 0 0 0,-18-1 0 0 0,76 0 0 0 0,-78-27 86 0 0,-82 5-44 0 0,239-2-42 0 0,-357 18 0 0 0,484-17 64 0 0,-255 18-68 0 0,-3 0 62 0 0,327-7 24 0 0,-208 24 182 0 0,-243 5-224 0 0,-33-5-16 0 0,-29-11-24 0 0,1-2 0 0 0,101-8 0 0 0,-101 1 0 0 0,63 0 30 0 0,62-3 4 0 0,-6 2-34 0 0,-130 2 0 0 0,176-11 0 0 0,-171 8 0 0 0,81 4 0 0 0,-84 4 0 0 0,229 15 0 0 0,120-7 0 0 0,-350-11 0 0 0,195 11 0 0 0,-147-8 25 0 0,116-10 0 0 0,-102 2 1357 0 0,139 8-2758 0 0,-204 2 1376 0 0,-3-1 0 0 0,-1-1 0 0 0,66-4 0 0 0,-99 0 8 0 0,0 0-1 0 0,0 1 1 0 0,17 2-1 0 0,-24-2-29 0 0,0 1 1 0 0,0-1-1 0 0,-1 1 0 0 0,1 0 0 0 0,0 0 0 0 0,0 0 0 0 0,0 0 0 0 0,-1 1 0 0 0,1-1 0 0 0,0 1 0 0 0,-1-1 0 0 0,1 1 0 0 0,-1 0 0 0 0,0 0 1 0 0,0 0-1 0 0,3 3 0 0 0,-1 1-380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21.281"/>
    </inkml:context>
    <inkml:brush xml:id="br0">
      <inkml:brushProperty name="width" value="0.1" units="cm"/>
      <inkml:brushProperty name="height" value="0.1" units="cm"/>
      <inkml:brushProperty name="color" value="#66CC00"/>
    </inkml:brush>
  </inkml:definitions>
  <inkml:trace contextRef="#ctx0" brushRef="#br0">24 17 143 0 0,'-3'-5'0'0'0,"-3"-1"0"0"0,2 5 0 0 0,-1-3 0 0 0,-1 4 0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24.019"/>
    </inkml:context>
    <inkml:brush xml:id="br0">
      <inkml:brushProperty name="width" value="0.1" units="cm"/>
      <inkml:brushProperty name="height" value="0.1" units="cm"/>
      <inkml:brushProperty name="color" value="#66CC00"/>
    </inkml:brush>
  </inkml:definitions>
  <inkml:trace contextRef="#ctx0" brushRef="#br0">1 1 1783 0 0,'4'3'42'0'0,"1"0"-1"0"0,-1-1 1 0 0,1 0-1 0 0,-1 0 1 0 0,1 0-1 0 0,0 0 1 0 0,0-1-1 0 0,6 2 0 0 0,-2-1 2 0 0,14 4 150 0 0,42 10 830 0 0,-36-11-893 0 0,1-2 0 0 0,-1-1-1 0 0,1-2 1 0 0,32-3-1 0 0,119-27 645 0 0,-87 11-484 0 0,-75 18-279 0 0,0 0-1 0 0,0 1 0 0 0,-1 1 0 0 0,38 6 0 0 0,-2 0 3 0 0,11-1-13 0 0,195 10 0 0 0,-149-12 0 0 0,51-1 0 0 0,-96-4 36 0 0,108 11-1 0 0,42 1 41 0 0,139-2 113 0 0,-291-5-122 0 0,27 1 31 0 0,1-4 0 0 0,105-12-1 0 0,26-10-33 0 0,-169 21-64 0 0,0 1 0 0 0,56 10 0 0 0,-50-5 0 0 0,75 0 0 0 0,-6-12 31 0 0,163 1 74 0 0,-247 8-105 0 0,38 3 0 0 0,-1-3 0 0 0,112-11 0 0 0,-58 2 0 0 0,-32 3 0 0 0,-61 3 10 0 0,-1 1-1 0 0,0 2 0 0 0,46 10 0 0 0,-37-5 5 0 0,75 1-1 0 0,23-14 2 0 0,55 1 34 0 0,143 24 15 0 0,-280-19-28 0 0,89-9 0 0 0,-118 5 29 0 0,-23 3 89 0 0,1-1 0 0 0,0-1 0 0 0,0-1 1 0 0,-1 0-1 0 0,1-1 0 0 0,24-9 0 0 0,-33 10-26 0 0,-6 2-115 0 0,0 1 1 0 0,1 0-1 0 0,-1 0 1 0 0,0-1-1 0 0,0 1 1 0 0,0-1-1 0 0,0 1 1 0 0,-1-1-1 0 0,1 1 0 0 0,0-1 1 0 0,0 0-1 0 0,0 1 1 0 0,0-1-1 0 0,-1 0 1 0 0,1 0-1 0 0,0 0 1 0 0,-1 0-1 0 0,1 1 0 0 0,0-1 1 0 0,-1 0-1 0 0,1 0 1 0 0,-1 0-1 0 0,0 0 1 0 0,1 0-1 0 0,-1 0 1 0 0,0-1-1 0 0,1-1 0 0 0,-1 3-1 0 0,0-1-1 0 0,0 0 1 0 0,0 1-1 0 0,0-1 1 0 0,0 0-1 0 0,0 1 1 0 0,0-1-1 0 0,0 1 0 0 0,1-1 1 0 0,-1 0-1 0 0,0 1 1 0 0,0-1-1 0 0,1 1 1 0 0,-1-1-1 0 0,0 1 1 0 0,1-1-1 0 0,-1 1 0 0 0,1-1 1 0 0,-1 1-1 0 0,0-1 1 0 0,1 1-1 0 0,-1-1 1 0 0,1 1-1 0 0,-1 0 1 0 0,1-1-1 0 0,0 1 0 0 0,-1 0 1 0 0,1-1-1 0 0,-1 1 1 0 0,1 0-1 0 0,-1 0 1 0 0,1 0-1 0 0,0-1 1 0 0,-1 1-1 0 0,1 0 0 0 0,0 0 1 0 0,-1 0-1 0 0,1 0 1 0 0,0 0-1 0 0,-1 0 1 0 0,1 0-1 0 0,-1 0 1 0 0,1 1-1 0 0,0-1 0 0 0,-1 0 1 0 0,1 0-1 0 0,-1 0 1 0 0,1 1-1 0 0,0-1 1 0 0,0 1-1 0 0,3 0-41 0 0,0 1 0 0 0,0 0 0 0 0,0 0-1 0 0,-1 0 1 0 0,7 4 0 0 0,-2 1-621 0 0,1 1-2141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25.880"/>
    </inkml:context>
    <inkml:brush xml:id="br0">
      <inkml:brushProperty name="width" value="0.1" units="cm"/>
      <inkml:brushProperty name="height" value="0.1" units="cm"/>
      <inkml:brushProperty name="color" value="#66CC00"/>
    </inkml:brush>
  </inkml:definitions>
  <inkml:trace contextRef="#ctx0" brushRef="#br0">1 51 2527 0 0,'16'-1'190'0'0,"0"-1"0"0"0,0 0-1 0 0,15-5 1 0 0,-13 3-41 0 0,31-4-1 0 0,-23 5 135 0 0,32-7 0 0 0,-31 5-14 0 0,28-3-1 0 0,-16 8-195 0 0,-1 2 0 0 0,0 1 1 0 0,0 2-1 0 0,73 19 0 0 0,-25-5 13 0 0,-52-14-69 0 0,1-2 0 0 0,67-2 1 0 0,-62-2 13 0 0,71 8-1 0 0,175 39 46 0 0,-32-30-12 0 0,-225-19 146 0 0,-26 2-170 0 0,0 1-1 0 0,1-1 0 0 0,-1 1 0 0 0,1-1 1 0 0,-1 1-1 0 0,1 0 0 0 0,-1 0 1 0 0,1 1-1 0 0,-1-1 0 0 0,0 1 1 0 0,1 0-1 0 0,-1 0 0 0 0,4 1 0 0 0,0 4 699 0 0,-7-6-636 0 0,-8 2 680 0 0,8-1-782 0 0,-1 0 1 0 0,1-1 0 0 0,0 1-1 0 0,1 0 1 0 0,-1 0-1 0 0,0 0 1 0 0,0-1 0 0 0,0 1-1 0 0,0 0 1 0 0,1 0 0 0 0,-1 0-1 0 0,0-1 1 0 0,1 1 0 0 0,-1 0-1 0 0,1 0 1 0 0,-1-1-1 0 0,1 1 1 0 0,-1 0 0 0 0,1-1-1 0 0,0 1 1 0 0,15 15-142 0 0,-9-10-42 0 0,0 1-8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30.173"/>
    </inkml:context>
    <inkml:brush xml:id="br0">
      <inkml:brushProperty name="width" value="0.1" units="cm"/>
      <inkml:brushProperty name="height" value="0.1" units="cm"/>
      <inkml:brushProperty name="color" value="#66CC00"/>
    </inkml:brush>
  </inkml:definitions>
  <inkml:trace contextRef="#ctx0" brushRef="#br0">0 6 919 0 0,'94'-5'340'0'0,"-1"5"0"0"0,133 16-1 0 0,-53-2-175 0 0,-89-8-136 0 0,102 0 302 0 0,-50-3-163 0 0,-69-2 50 0 0,122-11 0 0 0,-160 5 102 0 0,32-1 812 0 0,-57 6-1095 0 0,1 0 0 0 0,-1 1-1 0 0,1 0 1 0 0,-1 0-1 0 0,8 3 1 0 0,-8-5 48 0 0,-7-3 195 0 0,3 4-272 0 0,0 0-1 0 0,0 0 1 0 0,0 1-1 0 0,0-1 1 0 0,0 0-1 0 0,0 0 1 0 0,0 0-1 0 0,0 0 1 0 0,0 1 0 0 0,0-1-1 0 0,0 0 1 0 0,0 0-1 0 0,0 0 1 0 0,-1 0-1 0 0,1 1 1 0 0,0-1 0 0 0,0 0-1 0 0,0 0 1 0 0,0 0-1 0 0,0 0 1 0 0,0 0-1 0 0,0 1 1 0 0,0-1-1 0 0,-1 0 1 0 0,1 0 0 0 0,0 0-1 0 0,0 0 1 0 0,0 0-1 0 0,0 0 1 0 0,0 0-1 0 0,-1 0 1 0 0,1 1 0 0 0,0-1-1 0 0,0 0 1 0 0,0 0-1 0 0,0 0 1 0 0,-1 0-1 0 0,1 0 1 0 0,0 0-1 0 0,0 0 1 0 0,0 0 0 0 0,0 0-1 0 0,-1 0 1 0 0,1 0-1 0 0,0 0 1 0 0,0 0-1 0 0,0 0 1 0 0,0 0 0 0 0,-1 0-1 0 0,1-1 1 0 0,0 1-1 0 0,0 0 1 0 0,0 0-1 0 0,0 0 1 0 0,-1 0-1 0 0,1 0 1 0 0,0 0 0 0 0,0 0-1 0 0,0 0 1 0 0,0-1-1 0 0,0 1 1 0 0,0 0-1 0 0,-1 0 1 0 0,1 0-1 0 0,0 0 1 0 0,0 0 0 0 0,0-1-1 0 0,0 1 1 0 0,0 5-101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40.343"/>
    </inkml:context>
    <inkml:brush xml:id="br0">
      <inkml:brushProperty name="width" value="0.1" units="cm"/>
      <inkml:brushProperty name="height" value="0.1" units="cm"/>
      <inkml:brushProperty name="color" value="#66CC00"/>
    </inkml:brush>
  </inkml:definitions>
  <inkml:trace contextRef="#ctx0" brushRef="#br0">0 87 1375 0 0,'289'-11'643'0'0,"61"0"130"0"0,-277 12-670 0 0,0-4-1 0 0,116-18 0 0 0,-94 6 1350 0 0,114-2 0 0 0,-78 18-3923 0 0,-67 3 2450 0 0,69 1 78 0 0,-22-12-24 0 0,115-1 62 0 0,-175 9-84 0 0,5 0 31 0 0,1 2 0 0 0,66 12-1 0 0,-53-5 209 0 0,0-4-1 0 0,140-4 1 0 0,-103-3 1208 0 0,64 6-1878 0 0,-97 0-21 0 0,0-4 0 0 0,120-13 0 0 0,-121 3 480 0 0,0 4-1 0 0,0 2 1 0 0,0 4-1 0 0,121 16 0 0 0,-130-10-22 0 0,0-3 0 0 0,0-3 0 0 0,73-8 0 0 0,-36 1-16 0 0,-1 4 0 0 0,165 17 0 0 0,-194-10 29 0 0,104-6-1 0 0,-109-1-21 0 0,1 0-7 0 0,218 4 0 0 0,-207 2 48 0 0,0-3 0 0 0,129-16 0 0 0,-103 6 75 0 0,1 5 0 0 0,169 14-1 0 0,-218-9-90 0 0,0-2-1 0 0,98-14 1 0 0,1-1 9 0 0,-102 13-24 0 0,5-1 75 0 0,1 2 0 0 0,87 9-1 0 0,-133-6-20 0 0,0-1-1 0 0,1 0 0 0 0,-1-1 0 0 0,17-3 0 0 0,-20 2-31 0 0,1 1 0 0 0,-1 0-1 0 0,0 0 1 0 0,0 1 0 0 0,1 0-1 0 0,-1 1 1 0 0,20 4-1 0 0,-27-4-40 0 0,0 0 0 0 0,0 0-1 0 0,0 0 1 0 0,0 0-1 0 0,0 1 1 0 0,0 0 0 0 0,0-1-1 0 0,-1 1 1 0 0,1 0 0 0 0,-1 0-1 0 0,1 1 1 0 0,-1-1-1 0 0,0 1 1 0 0,0-1 0 0 0,0 1-1 0 0,0-1 1 0 0,0 1-1 0 0,2 5 1 0 0,-1-3-50 0 0,1 1-51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41.873"/>
    </inkml:context>
    <inkml:brush xml:id="br0">
      <inkml:brushProperty name="width" value="0.1" units="cm"/>
      <inkml:brushProperty name="height" value="0.1" units="cm"/>
      <inkml:brushProperty name="color" value="#66CC00"/>
    </inkml:brush>
  </inkml:definitions>
  <inkml:trace contextRef="#ctx0" brushRef="#br0">1 25 919 0 0,'107'0'70'0'0,"30"-2"315"0"0,217 26 0 0 0,-285-15-305 0 0,1-2 0 0 0,0-4 0 0 0,94-7 0 0 0,-93 2-80 0 0,0 3 0 0 0,109 16 0 0 0,-159-15 0 0 0,78 10 0 0 0,-1-4 0 0 0,136-8 0 0 0,102-5 139 0 0,49-5 357 0 0,-276 0-377 0 0,171 6-1 0 0,-194 6-14 0 0,1-5 0 0 0,129-19 0 0 0,-127 13-31 0 0,142 6 0 0 0,-11 1 27 0 0,-77-9-65 0 0,81-3 4 0 0,-38 20-39 0 0,-110-2 6 0 0,104-7-1 0 0,-53-7 107 0 0,1 5 0 0 0,206 18 0 0 0,-258-8-85 0 0,112-7 0 0 0,-51-2-4 0 0,-91 6-23 0 0,0 2 0 0 0,62 14 0 0 0,-96-15 0 0 0,48 4 18 0 0,-1-2 0 0 0,1-2 0 0 0,72-7 0 0 0,-124 4-18 0 0,208-5 0 0 0,-160 7 0 0 0,103 16 0 0 0,-18-2 23 0 0,-29-4 8 0 0,-87-8-21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59:45.259"/>
    </inkml:context>
    <inkml:brush xml:id="br0">
      <inkml:brushProperty name="width" value="0.1" units="cm"/>
      <inkml:brushProperty name="height" value="0.1" units="cm"/>
      <inkml:brushProperty name="color" value="#66CC00"/>
    </inkml:brush>
  </inkml:definitions>
  <inkml:trace contextRef="#ctx0" brushRef="#br0">1 162 919 0 0,'327'-10'1548'0'0,"40"-4"-1482"0"0,-276 3 11 0 0,153 2 0 0 0,-170 12-32 0 0,1-4-1 0 0,-1-2 0 0 0,134-25 1 0 0,-131 12 107 0 0,2 4 1 0 0,102-3-1 0 0,-180 15-152 0 0,387-21 149 0 0,-278 8-85 0 0,156 1 0 0 0,-199 15-64 0 0,96-1 0 0 0,-72-5 15 0 0,0 5-1 0 0,0 3 1 0 0,0 4-1 0 0,118 28 0 0 0,-151-25-14 0 0,0-4 0 0 0,1-1 0 0 0,101-4 0 0 0,-2 1 0 0 0,30 22 0 0 0,-134-16 0 0 0,0-3 0 0 0,89 2 0 0 0,44-21-2 0 0,41-1 15 0 0,-81 18 13 0 0,-77-1-12 0 0,111-8-1 0 0,-92-6-13 0 0,-22 2 0 0 0,122-1 0 0 0,-124 11 0 0 0,88 7 0 0 0,-107-7 0 0 0,0-2 0 0 0,1-2 0 0 0,54-9 0 0 0,53-3 0 0 0,96 19 144 0 0,-165 1-144 0 0,1-3 0 0 0,128-12 0 0 0,-146 1 16 0 0,1 4 0 0 0,-1 3 0 0 0,86 10 0 0 0,-74-5-16 0 0,0-3 0 0 0,157-18 0 0 0,-144 11 0 0 0,1 3 0 0 0,149 17 0 0 0,-156-11 0 0 0,154-13 0 0 0,-18-1 0 0 0,-30 22 0 0 0,-148-9 12 0 0,0-2-1 0 0,0-1 1 0 0,52-9-1 0 0,-40 4-2 0 0,69 0 0 0 0,83 16-9 0 0,-110-4 0 0 0,144 2 0 0 0,-110-14 0 0 0,140 10 0 0 0,-238-1 3 0 0,41 5 42 0 0,1-5-1 0 0,119-8 0 0 0,-128 0 3 0 0,84 3 0 0 0,68 15 125 0 0,-26-1-83 0 0,-19-16 29 0 0,-108 0 812 0 0,82 6 1 0 0,-28 14-1465 0 0,-70-8-70 0 0,95 2 0 0 0,7-19 604 0 0,-88 4 0 0 0,-1 2 0 0 0,101 9 0 0 0,-52 7 32 0 0,146-3 0 0 0,-138-20-7 0 0,-82 5-12 0 0,1 2 0 0 0,48 2 0 0 0,52 13-13 0 0,58 3 0 0 0,-150-13 0 0 0,0-3 0 0 0,55-9 0 0 0,-38 3 0 0 0,-1 2 0 0 0,1 4 0 0 0,-1 2 0 0 0,88 13 0 0 0,-97-9 13 0 0,0-3 0 0 0,0-1 0 0 0,0-4 0 0 0,81-13-1 0 0,-88 11-12 0 0,0 1 0 0 0,56 3 0 0 0,94 17 0 0 0,-128-12 0 0 0,122-7 0 0 0,-46-2 0 0 0,-76 9 32 0 0,0 2-1 0 0,70 17 1 0 0,23 2 9 0 0,-118-22-41 0 0,86-6 0 0 0,-31 0 0 0 0,169 22 0 0 0,-43-1 0 0 0,-168-17 0 0 0,411 34 0 0 0,-387-26 0 0 0,-1-3 0 0 0,1-3 0 0 0,148-15 0 0 0,-141 8 16 0 0,125 9 0 0 0,-126 0 0 0 0,133-9 0 0 0,-89-9-16 0 0,135 6 0 0 0,-135 8 0 0 0,190-23 0 0 0,-314 21 0 0 0,71-8 0 0 0,131-1 0 0 0,-67 22 0 0 0,-114-9 38 0 0,-8-2-164 0 0,-1 2-1 0 0,31 7 1 0 0,-38-6-1581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28.859"/>
    </inkml:context>
    <inkml:brush xml:id="br0">
      <inkml:brushProperty name="width" value="0.1" units="cm"/>
      <inkml:brushProperty name="height" value="0.1" units="cm"/>
      <inkml:brushProperty name="color" value="#F4F91B"/>
    </inkml:brush>
  </inkml:definitions>
  <inkml:trace contextRef="#ctx0" brushRef="#br0">1 74 1375 0 0,'277'-48'2248'0'0,"-218"40"-2490"0"0,16 0 258 0 0,1 4 0 0 0,-1 3 0 0 0,92 10 0 0 0,-77-6 448 0 0,128-11 0 0 0,-132 2-62 0 0,145 8 0 0 0,-105 12-274 0 0,104 7 49 0 0,89-1 584 0 0,19 1-279 0 0,-208-20-430 0 0,185 12 90 0 0,-213-4-46 0 0,1-4 0 0 0,191-15 0 0 0,-197 5-17 0 0,0 5-1 0 0,117 15 0 0 0,120-11-19 0 0,-130-6 66 0 0,-141 4-78 0 0,66 0 67 0 0,155-15 0 0 0,149-7 29 0 0,-345 19-140 0 0,169-12-6 0 0,56 0 70 0 0,176-4 51 0 0,-88-5 144 0 0,-114 8-114 0 0,-260 13-262 0 0,-1 1 0 0 0,1 2-1 0 0,0 1 1 0 0,36 8-1 0 0,-28-3-2745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0:29.351"/>
    </inkml:context>
    <inkml:brush xml:id="br0">
      <inkml:brushProperty name="width" value="0.1" units="cm"/>
      <inkml:brushProperty name="height" value="0.1" units="cm"/>
      <inkml:brushProperty name="color" value="#66CC00"/>
    </inkml:brush>
  </inkml:definitions>
  <inkml:trace contextRef="#ctx0" brushRef="#br0">483 340 5527 0 0,'-13'-4'230'0'0,"0"1"-1"0"0,-1 1 0 0 0,1 0 0 0 0,-25-1 0 0 0,-2 3 3413 0 0,34 0-2666 0 0,5-1-915 0 0,0 1-1 0 0,1 0 1 0 0,-1 0-1 0 0,0 0 1 0 0,1 0-1 0 0,-1 0 0 0 0,0 0 1 0 0,0 0-1 0 0,1 0 1 0 0,-1 0-1 0 0,0 0 1 0 0,1 1-1 0 0,-1-1 1 0 0,0 0-1 0 0,1 0 1 0 0,-1 1-1 0 0,1-1 0 0 0,-1 0 1 0 0,0 1-1 0 0,1-1 1 0 0,-1 1-1 0 0,1-1 1 0 0,-1 0-1 0 0,1 1 1 0 0,-1-1-1 0 0,1 1 0 0 0,-1 0 1 0 0,1-1-1 0 0,0 1 1 0 0,-1-1-1 0 0,1 1 1 0 0,0 0-1 0 0,-1-1 1 0 0,1 1-1 0 0,0 0 1 0 0,0-1-1 0 0,0 1 0 0 0,0 0 1 0 0,-1-1-1 0 0,1 1 1 0 0,0 0-1 0 0,0-1 1 0 0,0 1-1 0 0,0 0 1 0 0,1-1-1 0 0,-1 1 0 0 0,0 0 1 0 0,0-1-1 0 0,0 1 1 0 0,0 0-1 0 0,1-1 1 0 0,-1 1-1 0 0,0 0 1 0 0,1-1-1 0 0,0 2 1 0 0,2 4 183 0 0,0 0 1 0 0,1 0 0 0 0,8 11 0 0 0,-12-16-231 0 0,23 25 802 0 0,46 42 0 0 0,-4-5 88 0 0,-32-29-499 0 0,51 59 729 0 0,-74-80-930 0 0,0 1 0 0 0,0 0-1 0 0,-2 1 1 0 0,1 0 0 0 0,6 20-1 0 0,27 66 1381 0 0,-55-182-277 0 0,1 24-1274 0 0,-4 0 0 0 0,-33-81-1 0 0,-61-101 51 0 0,96 211-83 0 0,2-1 0 0 0,1 0 0 0 0,1-1 0 0 0,-8-43 0 0 0,15 52-20 0 0,0-1 0 0 0,1-38 0 0 0,5 46-12 0 0,2 27-15 0 0,4 26-14 0 0,-6-12 67 0 0,-2-1 0 0 0,0 1 0 0 0,-2 0-1 0 0,-6 36 1 0 0,-3-8 18 0 0,-17 58-1 0 0,0-39 190 0 0,-2-1 0 0 0,-53 95 1 0 0,74-151-178 0 0,3-8-16 0 0,-69 127 345 0 0,59-112-256 0 0,-1 0 0 0 0,-1-2 0 0 0,-28 30 0 0 0,45-52-107 0 0,-1 1-1 0 0,1-1 1 0 0,0 1-1 0 0,-1-1 1 0 0,1 0-1 0 0,0 1 1 0 0,-1-1-1 0 0,1 0 1 0 0,-1 1-1 0 0,1-1 1 0 0,0 0-1 0 0,-1 1 1 0 0,1-1-1 0 0,-1 0 1 0 0,1 0-1 0 0,-1 0 1 0 0,1 0-1 0 0,-1 1 1 0 0,1-1-1 0 0,-1 0 1 0 0,1 0-1 0 0,-1 0 1 0 0,1 0-1 0 0,-1 0 1 0 0,0 0 0 0 0,-4-12 67 0 0,8-29 67 0 0,-2 27-114 0 0,1-31-22 0 0,1-44 0 0 0,4 0 0 0 0,25-125 0 0 0,-19 157 0 0 0,-3 6 0 0 0,3 1 0 0 0,2 0 0 0 0,29-64 0 0 0,-36 94-53 0 0,-13 34-18 0 0,-1 7 53 0 0,1 0-1 0 0,1 0 1 0 0,1 1-1 0 0,-1 28 1 0 0,6 91 33 0 0,0-87-22 0 0,5 60 7 0 0,-1 27 0 0 0,-6-139 4 0 0,0 1 0 0 0,0-1 0 0 0,0 0 0 0 0,0 0 0 0 0,0 0 0 0 0,-1 0 0 0 0,1 0 0 0 0,-1 1 0 0 0,1-1 0 0 0,-1 0 0 0 0,0 0 0 0 0,0 0 0 0 0,0-1 0 0 0,0 1 0 0 0,0 0-1 0 0,-1 0 1 0 0,1 0 0 0 0,0-1 0 0 0,-1 1 0 0 0,0-1 0 0 0,1 1 0 0 0,-1-1 0 0 0,0 0 0 0 0,1 1 0 0 0,-1-1 0 0 0,0 0 0 0 0,0 0 0 0 0,0 0 0 0 0,0 0 0 0 0,0-1 0 0 0,0 1 0 0 0,0-1 0 0 0,0 1 0 0 0,-1-1 0 0 0,1 0 0 0 0,0 1 0 0 0,0-1 0 0 0,-3 0 0 0 0,0-1 10 0 0,-1 1-1 0 0,1-1 1 0 0,-1 1 0 0 0,1-2 0 0 0,-1 1 0 0 0,1-1 0 0 0,-1 1 0 0 0,1-1 0 0 0,0-1 0 0 0,0 1 0 0 0,0-1 0 0 0,0 0 0 0 0,1 0 0 0 0,-6-5 0 0 0,1 0-8 0 0,-4-3 3 0 0,0-1 0 0 0,1 0 0 0 0,0-1 0 0 0,1-1 0 0 0,-17-27 0 0 0,27 41-9 0 0,1 0 0 0 0,0 0 0 0 0,0-1 0 0 0,-1 1 0 0 0,1 0 0 0 0,0-1 0 0 0,0 1 0 0 0,0 0 0 0 0,-1-1 0 0 0,1 1 0 0 0,0-1 0 0 0,0 1 0 0 0,0 0 0 0 0,0-1 0 0 0,0 1 0 0 0,0 0 0 0 0,0-1 0 0 0,0 1 0 0 0,0-1 0 0 0,0 1 0 0 0,0 0 0 0 0,0-1 0 0 0,0 1 0 0 0,0-1 0 0 0,0 1 0 0 0,1 0 0 0 0,-1-1 0 0 0,0 1 0 0 0,0 0 0 0 0,0-1 0 0 0,0 1 0 0 0,1 0 0 0 0,-1-1 0 0 0,0 1 0 0 0,0 0 0 0 0,1 0 0 0 0,-1-1 0 0 0,0 1 0 0 0,1 0 0 0 0,-1 0 0 0 0,0-1 0 0 0,1 1 0 0 0,-1 0 0 0 0,0 0 0 0 0,1 0 0 0 0,-1 0 0 0 0,0 0 0 0 0,1 0 0 0 0,-1-1 0 0 0,1 1 0 0 0,-1 0 0 0 0,0 0 0 0 0,1 0 0 0 0,-1 0 0 0 0,0 0 0 0 0,1 0 0 0 0,0 1 0 0 0,29 3 0 0 0,-22-2 0 0 0,63 6 60 0 0,0-2-1 0 0,0-4 0 0 0,1-2 1 0 0,-1-4-1 0 0,0-3 1 0 0,109-25-1 0 0,-179 32-58 0 0,67-18 155 0 0,-62 16-129 0 0,1-1 0 0 0,-1 0 0 0 0,0 0 0 0 0,1 0 0 0 0,-2 0 0 0 0,1-1 0 0 0,10-9 0 0 0,-15 13-23 0 0,-1 0 0 0 0,0-1 0 0 0,0 1 0 0 0,0 0-1 0 0,1 0 1 0 0,-1 0 0 0 0,0-1 0 0 0,0 1-1 0 0,0 0 1 0 0,0 0 0 0 0,1-1 0 0 0,-1 1 0 0 0,0 0-1 0 0,0 0 1 0 0,0-1 0 0 0,0 1 0 0 0,0 0-1 0 0,0-1 1 0 0,0 1 0 0 0,0 0 0 0 0,0 0 0 0 0,0-1-1 0 0,0 1 1 0 0,0 0 0 0 0,0-1 0 0 0,0 1 0 0 0,0 0-1 0 0,0 0 1 0 0,0-1 0 0 0,0 1 0 0 0,0 0-1 0 0,0 0 1 0 0,-1-1 0 0 0,1 1 0 0 0,0 0 0 0 0,0-1-1 0 0,-12-5 117 0 0,-14 0 159 0 0,2 4-125 0 0,0 0 0 0 0,0 2-1 0 0,-32 5 1 0 0,-72 15-64 0 0,59-8-67 0 0,24-4 5 0 0,-88 26 1 0 0,109-25-28 0 0,0 1 0 0 0,1 0 0 0 0,0 2 1 0 0,1 0-1 0 0,-24 19 0 0 0,45-31-38 0 0,0 1 0 0 0,0 0 1 0 0,0 0-1 0 0,0 0 0 0 0,0 0 0 0 0,0 0 0 0 0,0 0 1 0 0,0 0-1 0 0,1 0 0 0 0,-1 0 0 0 0,0 0 0 0 0,0 0 1 0 0,1 0-1 0 0,-1 1 0 0 0,1-1 0 0 0,-1 0 0 0 0,1 0 0 0 0,-1 3 1 0 0,1 4-2963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1:45.017"/>
    </inkml:context>
    <inkml:brush xml:id="br0">
      <inkml:brushProperty name="width" value="0.1" units="cm"/>
      <inkml:brushProperty name="height" value="0.1" units="cm"/>
      <inkml:brushProperty name="color" value="#66CC00"/>
    </inkml:brush>
  </inkml:definitions>
  <inkml:trace contextRef="#ctx0" brushRef="#br0">1 38 919 0 0,'9'-12'101'0'0,"-9"11"-46"0"0,0 0 0 0 0,0 1 1 0 0,0-1-1 0 0,0 1 0 0 0,0-1 0 0 0,1 1 0 0 0,-1-1 1 0 0,0 1-1 0 0,0-1 0 0 0,1 1 0 0 0,-1-1 0 0 0,0 1 1 0 0,1 0-1 0 0,-1-1 0 0 0,0 1 0 0 0,1-1 0 0 0,-1 1 1 0 0,1 0-1 0 0,-1-1 0 0 0,0 1 0 0 0,1 0 0 0 0,-1 0 1 0 0,1-1-1 0 0,-1 1 0 0 0,1 0 0 0 0,-1 0 0 0 0,1 0 1 0 0,-1-1-1 0 0,1 1 0 0 0,0 0 0 0 0,-1 0 0 0 0,1 0 1 0 0,-1 0-1 0 0,1 0 0 0 0,-1 0 0 0 0,1 0 0 0 0,-1 0 1 0 0,1 0-1 0 0,-1 1 0 0 0,1-1 0 0 0,-1 0 0 0 0,1 0 1 0 0,-1 0-1 0 0,1 1 0 0 0,-1-1 0 0 0,1 0 0 0 0,-1 0 1 0 0,1 1-1 0 0,-1-1 0 0 0,1 0 0 0 0,-1 1 0 0 0,0-1 1 0 0,1 1-1 0 0,-1-1 0 0 0,0 0 0 0 0,1 1 0 0 0,-1-1 1 0 0,1 2-1 0 0,29 33-27 0 0,-22-25-11 0 0,0 0 0 0 0,18 16 1 0 0,-22-24-16 0 0,-1 1 0 0 0,1-1 0 0 0,-1 1 0 0 0,1-1 0 0 0,0 0 0 0 0,0-1 0 0 0,0 1 0 0 0,0-1 0 0 0,1 1 0 0 0,-1-1 0 0 0,0 0 0 0 0,6 0 0 0 0,27 2 109 0 0,-13 0 85 0 0,0-2 0 0 0,0 0 0 0 0,29-3 0 0 0,153-29 1143 0 0,201-26-251 0 0,-329 43-1073 0 0,85-9-5 0 0,-116 20 28 0 0,-6 0-107 0 0,45 3 0 0 0,-57 3-186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1:48.551"/>
    </inkml:context>
    <inkml:brush xml:id="br0">
      <inkml:brushProperty name="width" value="0.1" units="cm"/>
      <inkml:brushProperty name="height" value="0.1" units="cm"/>
      <inkml:brushProperty name="color" value="#66CC00"/>
    </inkml:brush>
  </inkml:definitions>
  <inkml:trace contextRef="#ctx0" brushRef="#br0">1 11 455 0 0,'31'-7'0'0'0,"-6"4"0"0"0,-10 3 0 0 0,-8 0 0 0 0,-1 3 88 0 0,7-3-24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2:00.431"/>
    </inkml:context>
    <inkml:brush xml:id="br0">
      <inkml:brushProperty name="width" value="0.1" units="cm"/>
      <inkml:brushProperty name="height" value="0.1" units="cm"/>
      <inkml:brushProperty name="color" value="#66CC00"/>
    </inkml:brush>
  </inkml:definitions>
  <inkml:trace contextRef="#ctx0" brushRef="#br0">1 154 919 0 0,'1'2'94'0'0,"0"-1"-1"0"0,1 1 0 0 0,-1-1 0 0 0,0 1 0 0 0,1-1 0 0 0,0 1 0 0 0,-1-1 1 0 0,1 0-1 0 0,0 0 0 0 0,-1 0 0 0 0,1 0 0 0 0,0 0 0 0 0,0 0 0 0 0,0-1 0 0 0,0 1 1 0 0,0 0-1 0 0,4 0 0 0 0,37 5 873 0 0,45-5 416 0 0,167-21 0 0 0,-112 5-855 0 0,141-14 579 0 0,9-3-458 0 0,25 21 43 0 0,-249 14-594 0 0,237 1 47 0 0,-159-1-33 0 0,-38 0-18 0 0,117 9 115 0 0,49 0 32 0 0,-84-14-186 0 0,-111 3 55 0 0,-65-1-95 0 0,241 8 220 0 0,-188-5-131 0 0,-1-4 0 0 0,103-13 0 0 0,-39 3 33 0 0,428 14 248 0 0,-323 18-385 0 0,157 6 56 0 0,-114-12-46 0 0,-223-10-8 0 0,129 18 111 0 0,23 1-85 0 0,-101-21 58 0 0,-1-5 1 0 0,124-18-1 0 0,-177 16-58 0 0,68 3 1 0 0,-8 1-30 0 0,46-6-4 0 0,213-6 279 0 0,-221 13-89 0 0,297-5 123 0 0,-231 1-54 0 0,109-5 6 0 0,-142-20-121 0 0,-73 19-107 0 0,215-8 130 0 0,-233 16-72 0 0,137-19 1 0 0,-167 13-77 0 0,167-6 243 0 0,751-49 488 0 0,-886 65-717 0 0,-64-1-8 0 0,58-2-1 0 0,-50-2-18 0 0,1 2 0 0 0,-1 1 0 0 0,1 2 0 0 0,-1 2 0 0 0,43 11 0 0 0,-30-8 24 0 0,0-2-1 0 0,0-3 0 0 0,74-4 1 0 0,21 0 10 0 0,255-4 134 0 0,-287 1-144 0 0,-31 5-24 0 0,139 18 0 0 0,-124-4 0 0 0,-35-4 0 0 0,112 4 0 0 0,-28-20 88 0 0,-75 1 34 0 0,130 10-1 0 0,-199-6-107 0 0,0 0 0 0 0,-1 1 0 0 0,1 0 0 0 0,0 0-1 0 0,0 0 1 0 0,-1 0 0 0 0,1 1 0 0 0,0 0 0 0 0,-1-1 0 0 0,0 1 0 0 0,6 4 0 0 0,-8-4-81 0 0,1-1 0 0 0,-1 1 0 0 0,0-1 0 0 0,1 1 0 0 0,-1 0 0 0 0,0-1 1 0 0,0 1-1 0 0,0 0 0 0 0,-1 0 0 0 0,1 0 0 0 0,0 0 0 0 0,-1 0 0 0 0,1 0 0 0 0,-1 0 0 0 0,1 0 1 0 0,-1 0-1 0 0,0 0 0 0 0,0 0 0 0 0,0 0 0 0 0,0 0 0 0 0,-1 0 0 0 0,1 0 0 0 0,0 0 0 0 0,-2 3 1 0 0,-4 16-880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2:03.366"/>
    </inkml:context>
    <inkml:brush xml:id="br0">
      <inkml:brushProperty name="width" value="0.1" units="cm"/>
      <inkml:brushProperty name="height" value="0.1" units="cm"/>
      <inkml:brushProperty name="color" value="#66CC00"/>
    </inkml:brush>
  </inkml:definitions>
  <inkml:trace contextRef="#ctx0" brushRef="#br0">16 185 919 0 0,'-8'15'508'0'0,"1"-1"1381"0"0,7-13-1841 0 0,0-1 0 0 0,0 1 0 0 0,0-1 0 0 0,0 1 0 0 0,0-1 0 0 0,1 1 0 0 0,-1-1 0 0 0,0 1 0 0 0,0-1 0 0 0,1 1-1 0 0,-1-1 1 0 0,0 0 0 0 0,1 1 0 0 0,-1-1 0 0 0,0 1 0 0 0,1-1 0 0 0,-1 0 0 0 0,0 1 0 0 0,1-1 0 0 0,-1 0 0 0 0,1 0 0 0 0,-1 1 0 0 0,1-1 0 0 0,-1 0 0 0 0,1 0 0 0 0,-1 1-1 0 0,1-1 1 0 0,-1 0 0 0 0,1 0 0 0 0,-1 0 0 0 0,1 0 0 0 0,0 0 0 0 0,29 6 745 0 0,0 0 0 0 0,0-3 0 0 0,60 1 0 0 0,19 1-61 0 0,185 16 297 0 0,-249-17-965 0 0,1-3-1 0 0,80-8 1 0 0,90-25 218 0 0,21-3-93 0 0,30-6-60 0 0,-18 1-56 0 0,-179 37-73 0 0,123 8 0 0 0,8 1 0 0 0,76-8 61 0 0,-219 2-58 0 0,85 1-14 0 0,169-3 390 0 0,-119 1-192 0 0,-100 1-112 0 0,1 2-27 0 0,53-1-11 0 0,-73-3 6 0 0,139-11 85 0 0,-9 4-94 0 0,-58 5 60 0 0,193-3-9 0 0,-267 7-96 0 0,268-13 242 0 0,-158 3-142 0 0,-113 7-77 0 0,5-1 46 0 0,141 10 0 0 0,116 7 42 0 0,-297-13-72 0 0,329-17 311 0 0,-99 2-294 0 0,-48 18-45 0 0,12 0 0 0 0,-19-5 56 0 0,-147 2-48 0 0,91 3 70 0 0,-43 0 17 0 0,119-12-1 0 0,115 0 247 0 0,-66 6-127 0 0,-203-2-193 0 0,233-6 96 0 0,-14-1-88 0 0,-184 4-11 0 0,121 6-1 0 0,-94 12-17 0 0,183 4 0 0 0,131-5 51 0 0,-266-1-38 0 0,131 14 51 0 0,5-12-64 0 0,248 12 64 0 0,-398-20-11 0 0,45 1 22 0 0,70 5 181 0 0,-281-8-241 0 0,0 0-1 0 0,0 0 1 0 0,0 1-1 0 0,0-1 1 0 0,-1 1 0 0 0,1 0-1 0 0,0 1 1 0 0,0-1-1 0 0,-1 1 1 0 0,1 0-1 0 0,8 5 1 0 0,-8-3-129 0 0,0 0 0 0 0,0 0 0 0 0,-1 1 0 0 0,0 0 0 0 0,0 0 0 0 0,0 0 0 0 0,0 0 1 0 0,5 11-1 0 0,5 11-4780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2:06.049"/>
    </inkml:context>
    <inkml:brush xml:id="br0">
      <inkml:brushProperty name="width" value="0.1" units="cm"/>
      <inkml:brushProperty name="height" value="0.1" units="cm"/>
      <inkml:brushProperty name="color" value="#66CC00"/>
    </inkml:brush>
  </inkml:definitions>
  <inkml:trace contextRef="#ctx0" brushRef="#br0">0 26 455 0 0,'4'4'407'0'0,"0"-1"0"0"0,1 0-1 0 0,-1 0 1 0 0,1-1-1 0 0,0 1 1 0 0,-1-1-1 0 0,10 3 1 0 0,41 11 1758 0 0,-34-11-2343 0 0,214 38 2669 0 0,-33-9-1798 0 0,-134-19-534 0 0,0-2 0 0 0,1-3-1 0 0,0-4 1 0 0,0-2 0 0 0,76-7-1 0 0,-56-3 27 0 0,-1 3 0 0 0,111 10 0 0 0,-124-3-47 0 0,139-10 0 0 0,-193 5-115 0 0,56-4 43 0 0,-9-1-17 0 0,1 4 0 0 0,71 6 0 0 0,-99 0-33 0 0,159 12 175 0 0,-151-14-110 0 0,0-3-1 0 0,54-7 0 0 0,-16 0 102 0 0,1 5 1 0 0,92 7-1 0 0,49-1 92 0 0,-159-3-219 0 0,-33 1 14 0 0,55-7-1 0 0,-52 3-6 0 0,0 2-1 0 0,0 1 0 0 0,77 11 1 0 0,-8 0-41 0 0,68 4 32 0 0,52-3 1 0 0,-81-10 84 0 0,46 0 236 0 0,-26 4-300 0 0,-130-4-74 0 0,-27-1 0 0 0,0 0 0 0 0,0-1 0 0 0,0-1 0 0 0,11-1 0 0 0,112-17 64 0 0,26 17-64 0 0,-84 3 0 0 0,30 6-1 0 0,-33-1 13 0 0,-36-5 6 0 0,0-2 0 0 0,58-8-1 0 0,78-20 53 0 0,80-10 52 0 0,-88 33-54 0 0,-43 3-72 0 0,172-24 68 0 0,-88 7-64 0 0,315-15 192 0 0,-265 27-147 0 0,-108 6-26 0 0,50-6 66 0 0,117-2 86 0 0,56-21 21 0 0,-369 31-192 0 0,50-4 40 0 0,0 2 0 0 0,0 3 0 0 0,0 1 0 0 0,-1 3 0 0 0,74 17 0 0 0,-60-9-32 0 0,80 15 38 0 0,-109-23-35 0 0,60 6-12 0 0,410-2 209 0 0,-249-12-208 0 0,-75-1 0 0 0,-8 15 0 0 0,-116-5 0 0 0,115-3 0 0 0,-144-6 30 0 0,-8 1 14 0 0,38 0 0 0 0,-57 2-66 0 0,-1 0 1 0 0,0 0-1 0 0,1 0 1 0 0,-1 0-1 0 0,0 1 0 0 0,1-1 1 0 0,-1 0-1 0 0,0 1 1 0 0,0-1-1 0 0,1 1 1 0 0,-1-1-1 0 0,0 1 1 0 0,0-1-1 0 0,1 1 1 0 0,-1 0-1 0 0,0 0 1 0 0,0-1-1 0 0,0 1 1 0 0,0 0-1 0 0,0 0 1 0 0,0 0-1 0 0,-1 0 1 0 0,1 0-1 0 0,0 1 1 0 0,0-1-1 0 0,-1 0 0 0 0,1 0 1 0 0,-1 0-1 0 0,1 1 1 0 0,-1-1-1 0 0,1 0 1 0 0,-1 0-1 0 0,0 1 1 0 0,0-1-1 0 0,1 0 1 0 0,-1 1-1 0 0,0-1 1 0 0,0 1-1 0 0,0-1 1 0 0,-1 0-1 0 0,1 2 1 0 0,-5 15-1097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4:04.991"/>
    </inkml:context>
    <inkml:brush xml:id="br0">
      <inkml:brushProperty name="width" value="0.1" units="cm"/>
      <inkml:brushProperty name="height" value="0.1" units="cm"/>
      <inkml:brushProperty name="color" value="#66CC00"/>
    </inkml:brush>
  </inkml:definitions>
  <inkml:trace contextRef="#ctx0" brushRef="#br0">1 20 2879 0 0,'0'-1'60'0'0,"1"0"-1"0"0,-1 0 1 0 0,1 0-1 0 0,-1 0 1 0 0,1 0-1 0 0,-1 0 0 0 0,1 0 1 0 0,0 0-1 0 0,-1 0 1 0 0,1 1-1 0 0,0-1 0 0 0,0 0 1 0 0,0 0-1 0 0,-1 1 1 0 0,1-1-1 0 0,0 0 1 0 0,0 1-1 0 0,0-1 0 0 0,0 1 1 0 0,0-1-1 0 0,0 1 1 0 0,1 0-1 0 0,-1-1 1 0 0,0 1-1 0 0,0 0 0 0 0,0 0 1 0 0,0 0-1 0 0,0 0 1 0 0,0 0-1 0 0,2 0 0 0 0,44-2 834 0 0,-38 2-516 0 0,-8 1-331 0 0,0 0 0 0 0,0-1 0 0 0,0 1 0 0 0,0 0 0 0 0,0 0-1 0 0,0-1 1 0 0,0 1 0 0 0,-1 0 0 0 0,1 0 0 0 0,0 0 0 0 0,-1 0-1 0 0,1 0 1 0 0,0 0 0 0 0,-1 0 0 0 0,1 2 0 0 0,11 14 348 0 0,-3-13-277 0 0,-1-1 0 0 0,1 0 0 0 0,-1-1 0 0 0,1 1 0 0 0,0-2 0 0 0,0 0 0 0 0,0 0-1 0 0,0 0 1 0 0,0-1 0 0 0,16-2 0 0 0,2 2 271 0 0,-23 0-350 0 0,1 1 1 0 0,-1 0-1 0 0,0 0 1 0 0,0 0-1 0 0,1 0 1 0 0,-1 1-1 0 0,7 4 1 0 0,-6-4 13 0 0,0 0 1 0 0,0 0-1 0 0,1 0 0 0 0,-1 0 1 0 0,6 1-1 0 0,66 12 721 0 0,-46-8-586 0 0,-13-4-40 0 0,0-1 0 0 0,0-1 0 0 0,34-3-1 0 0,-8 1 35 0 0,6 3 31 0 0,90 16 0 0 0,-59-5-49 0 0,-39-10 41 0 0,70-3 0 0 0,-45-1-100 0 0,166 17 13 0 0,-159-13 3 0 0,-53-4-71 0 0,-1 2 0 0 0,28 3 0 0 0,2 2-13 0 0,-1-3 1 0 0,1-1-1 0 0,0-3 0 0 0,61-9 0 0 0,-16-8 103 0 0,-70 16-123 0 0,13-2 67 0 0,77 4-1 0 0,-56 3-82 0 0,-40-3 0 0 0,0 1 0 0 0,1 1 0 0 0,-1 1 0 0 0,23 5 0 0 0,-4 1 44 0 0,1-2 1 0 0,0-1-1 0 0,0-3 0 0 0,1 0 0 0 0,-1-3 0 0 0,63-7 1 0 0,-26 3 61 0 0,-54 4-82 0 0,1-1 0 0 0,-1-1 0 0 0,40-8 0 0 0,-36 5-8 0 0,0 1 0 0 0,0 1 0 0 0,46 2 0 0 0,58 7-16 0 0,-96-1 0 0 0,-27-3 0 0 0,1 0 0 0 0,0-1 0 0 0,0 0 0 0 0,-1-1 0 0 0,1 0 0 0 0,0 0 0 0 0,14-2 0 0 0,-20 2 0 0 0,1-1 0 0 0,-1 1 0 0 0,0 0 0 0 0,1 0 0 0 0,-1 1 0 0 0,1-1 0 0 0,-1 0 0 0 0,4 2 0 0 0,20 1 0 0 0,-16-4 11 0 0,1 0 0 0 0,0 1 0 0 0,10 1-1 0 0,7 0 11 0 0,109-5 43 0 0,-127 4-40 0 0,0-1 0 0 0,19-5 1 0 0,12-2 41 0 0,156 8 102 0 0,-135 2-135 0 0,90-7 1 0 0,-109-2-3 0 0,0-2 0 0 0,-1-2 0 0 0,41-16 0 0 0,-55 17 37 0 0,-12 6-49 0 0,0 1 1 0 0,0 0-1 0 0,24-1 1 0 0,4 0-24 0 0,-31 3 9 0 0,-1 0-1 0 0,1 1 0 0 0,-1 0 1 0 0,1 1-1 0 0,17 4 0 0 0,63 18 44 0 0,-25-4-47 0 0,-17-8 28 0 0,-1-2 1 0 0,1-2-1 0 0,59 0 0 0 0,208-12 163 0 0,-274 7-107 0 0,66 12 0 0 0,15 1 55 0 0,25-14 5 0 0,-84-2-88 0 0,28 7 48 0 0,-56-3-61 0 0,45-1-1 0 0,142-7 16 0 0,157-14 74 0 0,-339 17-112 0 0,0 1-1 0 0,-1 2 1 0 0,1 2 0 0 0,59 12-1 0 0,4 0 5 0 0,211-4-25 0 0,-172-11 2071 0 0,195 7-3838 0 0,-38-6 1898 0 0,-187-1-43 0 0,-66-1-17 0 0,84 8-1 0 0,-10 0-25 0 0,-42-4-7 0 0,498 30 215 0 0,-425-26-215 0 0,270-21-1 0 0,-382 9 2 0 0,1 3 0 0 0,54 2 0 0 0,-84 1-16 0 0,1-2-1 0 0,0 0 1 0 0,0-1-1 0 0,0 0 1 0 0,15-5-1 0 0,-17 3 3 0 0,1 1 0 0 0,-1 1 0 0 0,1 0 0 0 0,-1 1 0 0 0,1 0 0 0 0,20 2 0 0 0,-31 0-20 0 0,0-1-1 0 0,-1 1 1 0 0,1-1 0 0 0,0 1 0 0 0,0 0 0 0 0,0 0 0 0 0,-1 0 0 0 0,1 0 0 0 0,-1 0 0 0 0,1 1 0 0 0,-1-1 0 0 0,1 0 0 0 0,-1 1 0 0 0,0-1 0 0 0,1 1 0 0 0,-1-1-1 0 0,0 1 1 0 0,0 0 0 0 0,0-1 0 0 0,0 1 0 0 0,0 0 0 0 0,0 2 0 0 0,2 6-258 0 0,0-1-1 0 0,0 1 0 0 0,0 10 1 0 0,-2-17 70 0 0,3 25-1091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4:06.931"/>
    </inkml:context>
    <inkml:brush xml:id="br0">
      <inkml:brushProperty name="width" value="0.1" units="cm"/>
      <inkml:brushProperty name="height" value="0.1" units="cm"/>
      <inkml:brushProperty name="color" value="#66CC00"/>
    </inkml:brush>
  </inkml:definitions>
  <inkml:trace contextRef="#ctx0" brushRef="#br0">1 68 1375 0 0,'11'-8'139'0'0,"-10"7"-29"0"0,0 0 0 0 0,0 0 0 0 0,0 1 0 0 0,0-1 0 0 0,0 0 0 0 0,0 1 0 0 0,0-1 0 0 0,1 0 0 0 0,-1 1 0 0 0,0 0 0 0 0,0-1 0 0 0,0 1 0 0 0,1 0 0 0 0,-1-1 0 0 0,0 1 0 0 0,0 0 0 0 0,1 0 0 0 0,-1 0 0 0 0,0 0-1 0 0,2 0 1 0 0,51-3 1281 0 0,-7 5-212 0 0,56-4 1 0 0,-32 5-784 0 0,-17-1-164 0 0,15-2 62 0 0,1-1 366 0 0,70 8 0 0 0,-73-3-471 0 0,0-2 0 0 0,0-3 0 0 0,0-4 0 0 0,93-17-1 0 0,-115 16-67 0 0,1 2 1 0 0,48 2-1 0 0,90 13 184 0 0,-67-3-88 0 0,-40-8-15 0 0,81-9 1 0 0,57 0 186 0 0,-103 14-184 0 0,111-1 310 0 0,-131-9-349 0 0,-1-1-50 0 0,0 3-1 0 0,101 12 0 0 0,22 7-71 0 0,-168-16-37 0 0,0-2 0 0 0,76-12-1 0 0,-84 8 2 0 0,1 1 0 0 0,0 3 0 0 0,40 1 0 0 0,115 18 24 0 0,-144-12-15 0 0,1-3 0 0 0,62-5 0 0 0,99-22 50 0 0,-177 22-51 0 0,1 1 0 0 0,0 2 0 0 0,57 7 0 0 0,-19-1-6 0 0,10-2 22 0 0,151-13 0 0 0,-117-1 64 0 0,132 6 0 0 0,-221 6-84 0 0,0 2 0 0 0,37 9 0 0 0,-33-6 2 0 0,40 4 0 0 0,140-8 128 0 0,-111-5-81 0 0,-54 5-15 0 0,-1 1 1 0 0,53 13-1 0 0,-45-7-3 0 0,59 3-1 0 0,-51-12 51 0 0,-1-2 1 0 0,0-4-1 0 0,102-20 0 0 0,-104 17 11 0 0,1 2 0 0 0,-1 3 0 0 0,69 5 0 0 0,-113-2-103 0 0,46 3 33 0 0,0-3 0 0 0,-1-2-1 0 0,79-14 1 0 0,-89 8-5 0 0,1 1-1 0 0,0 3 1 0 0,0 3 0 0 0,0 1-1 0 0,0 3 1 0 0,59 10-1 0 0,-56-7 10 0 0,0-3-1 0 0,75-6 0 0 0,-83 0-10 0 0,0 2 0 0 0,-1 2-1 0 0,1 2 1 0 0,48 10 0 0 0,-81-9-35 0 0,1 0 0 0 0,-1 1 1 0 0,0 0-1 0 0,0 1 1 0 0,-1 1-1 0 0,1 0 1 0 0,-1 1-1 0 0,14 11 1 0 0,-19-12-1144 0 0,1 1 1 0 0,-1 0 0 0 0,12 16-1 0 0,-1 3-3769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4:07.964"/>
    </inkml:context>
    <inkml:brush xml:id="br0">
      <inkml:brushProperty name="width" value="0.1" units="cm"/>
      <inkml:brushProperty name="height" value="0.1" units="cm"/>
      <inkml:brushProperty name="color" value="#66CC00"/>
    </inkml:brush>
  </inkml:definitions>
  <inkml:trace contextRef="#ctx0" brushRef="#br0">1572 1 2879 0 0,'-38'7'219'0'0,"-41"14"0"0"0,-18 4 151 0 0,43-15 648 0 0,-1-2 0 0 0,0-2 0 0 0,-79-3 0 0 0,110-3-752 0 0,1 1 0 0 0,-28 5 0 0 0,26-3-73 0 0,-47 1 0 0 0,-379-2 1992 0 0,365 1-1978 0 0,49 0-128 0 0,1 1 1 0 0,-1 2-1 0 0,-59 17 0 0 0,11 3-3345 0 0,48-13-345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4:37.681"/>
    </inkml:context>
    <inkml:brush xml:id="br0">
      <inkml:brushProperty name="width" value="0.1" units="cm"/>
      <inkml:brushProperty name="height" value="0.1" units="cm"/>
      <inkml:brushProperty name="color" value="#66CC00"/>
    </inkml:brush>
  </inkml:definitions>
  <inkml:trace contextRef="#ctx0" brushRef="#br0">1 33 1375 0 0,'0'0'94'0'0,"0"0"-1"0"0,1-1 0 0 0,-1 1 1 0 0,0 0-1 0 0,1-1 0 0 0,-1 1 1 0 0,1 0-1 0 0,-1 0 0 0 0,0-1 1 0 0,1 1-1 0 0,-1 0 0 0 0,1 0 1 0 0,-1 0-1 0 0,1-1 0 0 0,-1 1 1 0 0,0 0-1 0 0,1 0 0 0 0,-1 0 1 0 0,1 0-1 0 0,-1 0 0 0 0,1 0 1 0 0,-1 0-1 0 0,1 0 0 0 0,-1 0 1 0 0,1 0-1 0 0,-1 1 0 0 0,1-1 1 0 0,-1 0-1 0 0,0 0 0 0 0,1 0 1 0 0,-1 0-1 0 0,1 1 0 0 0,24 13 2255 0 0,18 21 782 0 0,-40-31-3013 0 0,1-2 0 0 0,0 1 0 0 0,-1 0 0 0 0,1-1 1 0 0,0 0-1 0 0,1 0 0 0 0,-1 0 0 0 0,0 0 0 0 0,1-1 1 0 0,-1 1-1 0 0,1-1 0 0 0,4 0 0 0 0,8 1 414 0 0,32 0 0 0 0,-48-2-514 0 0,192-3 1295 0 0,-156 3-1117 0 0,0-2 1 0 0,0-1-1 0 0,-1-2 0 0 0,61-16 0 0 0,-69 15-74 0 0,0 1-1 0 0,0 1 1 0 0,33 0 0 0 0,26-2-60 0 0,-16-1 86 0 0,88 4 0 0 0,-109 3-121 0 0,162-15 141 0 0,-150 8-142 0 0,149-5 122 0 0,111 5-30 0 0,-56 17 11 0 0,-60-5 54 0 0,-150-6-158 0 0,150 8 90 0 0,-161-1-110 0 0,206 18 56 0 0,53-22 40 0 0,-171-3-72 0 0,-22-1 3 0 0,-45-1 18 0 0,106 10-1 0 0,-63-1 1077 0 0,-29-3-364 0 0,150 8-2451 0 0,17 0 3690 0 0,-62 2-3900 0 0,179 17 1900 0 0,-192-22 0 0 0,-93-6 0 0 0,65 9 0 0 0,-44-4 79 0 0,122-6 0 0 0,-94-3-45 0 0,-31-1-34 0 0,79 4 0 0 0,129 15 0 0 0,17-11 52 0 0,-198-6-29 0 0,151 11 148 0 0,-122-7-161 0 0,-52-3 1 0 0,-8 0 39 0 0,-46-1-17 0 0,47 5 1 0 0,181 6-34 0 0,-233-10 0 0 0,139-11 38 0 0,-37 0-12 0 0,324-5 38 0 0,-217 17-64 0 0,0 1 0 0 0,-36 4 30 0 0,-114-1 4 0 0,407-9 30 0 0,-73-31-10 0 0,-386 31-47 0 0,214-14-4 0 0,14 10-3 0 0,-217 5 0 0 0,-7 0 0 0 0,73 5 0 0 0,19 16 0 0 0,10 2 0 0 0,210-5 64 0 0,-362-15-64 0 0,295-4 64 0 0,-97 0-64 0 0,49 12 11 0 0,511-54 106 0 0,-574 34-117 0 0,19-3 0 0 0,44-11 0 0 0,-243 25-10 0 0,-4 0 12 0 0,0 1 1 0 0,-1 0-1 0 0,1 0 1 0 0,-1-1-1 0 0,1 2 1 0 0,0-1-1 0 0,-1 0 1 0 0,4 1-1 0 0,-6-1-3 0 0,1 0 0 0 0,-1 0 0 0 0,0 1 0 0 0,1-1 0 0 0,-1 0 0 0 0,0 0 0 0 0,0 0 0 0 0,1 1 0 0 0,-1-1 0 0 0,0 0 0 0 0,0 0 0 0 0,1 1 0 0 0,-1-1 0 0 0,0 0 0 0 0,0 1-1 0 0,0-1 1 0 0,1 0 0 0 0,-1 1 0 0 0,0-1 0 0 0,0 0 0 0 0,0 1 0 0 0,0-1 0 0 0,0 0 0 0 0,0 1 0 0 0,-4 16-107 0 0,1-12-146 0 0,0 0 0 0 0,0 0 0 0 0,-1-1 0 0 0,1 1 0 0 0,-7 6 0 0 0,-15 13-684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29.916"/>
    </inkml:context>
    <inkml:brush xml:id="br0">
      <inkml:brushProperty name="width" value="0.1" units="cm"/>
      <inkml:brushProperty name="height" value="0.1" units="cm"/>
      <inkml:brushProperty name="color" value="#F4F91B"/>
    </inkml:brush>
  </inkml:definitions>
  <inkml:trace contextRef="#ctx0" brushRef="#br0">0 313 919 0 0,'3'-7'1'0'0,"-3"5"82"0"0,1 0 0 0 0,-1 0 1 0 0,1 0-1 0 0,0 0 0 0 0,-1 0 1 0 0,1 0-1 0 0,0 0 0 0 0,1 0 1 0 0,-1 0-1 0 0,0 0 1 0 0,0 0-1 0 0,1 1 0 0 0,-1-1 1 0 0,1 1-1 0 0,0-1 0 0 0,-1 1 1 0 0,1-1-1 0 0,0 1 0 0 0,0 0 1 0 0,0 0-1 0 0,0 0 0 0 0,0 0 1 0 0,0 0-1 0 0,0 1 0 0 0,0-1 1 0 0,2 0-1 0 0,39-9 142 0 0,1 3-1 0 0,-1 1 1 0 0,78 1 0 0 0,-67 4 20 0 0,101-16 0 0 0,375-56 1873 0 0,-217 59-2045 0 0,95-8 587 0 0,142-11 119 0 0,-97 19-731 0 0,-113 1 172 0 0,-98-2 156 0 0,38 0-66 0 0,41 5-52 0 0,1 0-120 0 0,-54 31-123 0 0,-178-10-16 0 0,110-1-1 0 0,133 9 2 0 0,-171-4 0 0 0,293 29 25 0 0,172 9 14 0 0,-334-33-13 0 0,47 1 23 0 0,-290-20-34 0 0,160 6 128 0 0,-162-3-187 0 0,0 2 1 0 0,63 17-1 0 0,-67-9-90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4:48.957"/>
    </inkml:context>
    <inkml:brush xml:id="br0">
      <inkml:brushProperty name="width" value="0.1" units="cm"/>
      <inkml:brushProperty name="height" value="0.1" units="cm"/>
      <inkml:brushProperty name="color" value="#66CC00"/>
    </inkml:brush>
  </inkml:definitions>
  <inkml:trace contextRef="#ctx0" brushRef="#br0">35 95 3679 0 0,'-7'-20'160'0'0,"-1"0"40"0"0,1 4-200 0 0,0-1 0 0 0,3 6 0 0 0,2 4 0 0 0,2 5-152 0 0,2 0-72 0 0,0 4-8 0 0,3-2-8 0 0,3 0 48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4:55.388"/>
    </inkml:context>
    <inkml:brush xml:id="br0">
      <inkml:brushProperty name="width" value="0.1" units="cm"/>
      <inkml:brushProperty name="height" value="0.1" units="cm"/>
      <inkml:brushProperty name="color" value="#66CC00"/>
    </inkml:brush>
  </inkml:definitions>
  <inkml:trace contextRef="#ctx0" brushRef="#br0">1 35 1207 0 0,'18'-9'0'0'0,"0"0"0"0"0,1 2 72 0 0,1 3-72 0 0,2 2 0 0 0,-4 0 0 0 0,-3 0 0 0 0,-6 2 0 0 0,-4 4 112 0 0,3 0-24 0 0,4 1-8 0 0,9 4 0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5:00.220"/>
    </inkml:context>
    <inkml:brush xml:id="br0">
      <inkml:brushProperty name="width" value="0.1" units="cm"/>
      <inkml:brushProperty name="height" value="0.1" units="cm"/>
      <inkml:brushProperty name="color" value="#66CC00"/>
    </inkml:brush>
  </inkml:definitions>
  <inkml:trace contextRef="#ctx0" brushRef="#br0">0 6 455 0 0,'2'-2'0'0'0,"0"2"0"0"0,2 0 0 0 0,-3-2 0 0 0,1 0 152 0 0,0 2-16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5:11.599"/>
    </inkml:context>
    <inkml:brush xml:id="br0">
      <inkml:brushProperty name="width" value="0.1" units="cm"/>
      <inkml:brushProperty name="height" value="0.1" units="cm"/>
      <inkml:brushProperty name="color" value="#66CC00"/>
    </inkml:brush>
  </inkml:definitions>
  <inkml:trace contextRef="#ctx0" brushRef="#br0">378 37 919 0 0,'-55'10'936'0'0,"0"-2"0"0"0,-100 2 0 0 0,145-10-780 0 0,4 0-78 0 0,0 1 0 0 0,0-1 0 0 0,0-1 0 0 0,1 1 1 0 0,-1-1-1 0 0,0 0 0 0 0,0 0 0 0 0,0 0 0 0 0,0-1 1 0 0,1 0-1 0 0,-1 0 0 0 0,1 0 0 0 0,0-1 0 0 0,-7-4 0 0 0,11 7-43 0 0,1-1-1 0 0,-1 1 0 0 0,0 0 1 0 0,1-1-1 0 0,-1 1 0 0 0,1 0 1 0 0,-1-1-1 0 0,1 1 0 0 0,-1-1 0 0 0,1 1 1 0 0,-1-1-1 0 0,1 1 0 0 0,0-1 1 0 0,-1 1-1 0 0,1-1 0 0 0,0 0 1 0 0,-1 1-1 0 0,1-1 0 0 0,0 1 1 0 0,0-1-1 0 0,-1 0 0 0 0,1 1 0 0 0,0-1 1 0 0,0 0-1 0 0,0 1 0 0 0,0-1 1 0 0,0 0-1 0 0,0 1 0 0 0,0-1 1 0 0,0 0-1 0 0,0 1 0 0 0,0-1 1 0 0,1 0-1 0 0,0-1 5 0 0,0 1 0 0 0,0 0 0 0 0,0 0 0 0 0,1 0 0 0 0,-1 0 0 0 0,0 0 0 0 0,1 0 0 0 0,-1 0 0 0 0,1 0 0 0 0,-1 1 0 0 0,1-1-1 0 0,-1 0 1 0 0,3 0 0 0 0,5-1 21 0 0,0-1 0 0 0,0 2 0 0 0,1-1-1 0 0,10 0 1 0 0,130 7 56 0 0,59-2 45 0 0,-12-5-104 0 0,-143 2-50 0 0,79 9 19 0 0,-88-5-7 0 0,86-1 0 0 0,-118-4 16 0 0,1 0 0 0 0,0-2-1 0 0,18-4 1 0 0,-29 4 131 0 0,-10 2 179 0 0,6 0-326 0 0,0 1 1 0 0,1 0 0 0 0,-1 0 0 0 0,0 0 0 0 0,1 0-1 0 0,-1 0 1 0 0,0 0 0 0 0,1 0 0 0 0,-1 1 0 0 0,0-1-1 0 0,1 0 1 0 0,-1 0 0 0 0,0 0 0 0 0,1 1 0 0 0,-1-1-1 0 0,1 0 1 0 0,-1 1 0 0 0,0-1 0 0 0,1 0-1 0 0,-1 1 1 0 0,1-1 0 0 0,-1 1 0 0 0,1-1 0 0 0,-1 2-1 0 0,1 8-479 0 0,1 0 0 0 0,0 0 0 0 0,1 0-1 0 0,5 16 1 0 0,-2-5-2247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5:12.535"/>
    </inkml:context>
    <inkml:brush xml:id="br0">
      <inkml:brushProperty name="width" value="0.1" units="cm"/>
      <inkml:brushProperty name="height" value="0.1" units="cm"/>
      <inkml:brushProperty name="color" value="#66CC00"/>
    </inkml:brush>
  </inkml:definitions>
  <inkml:trace contextRef="#ctx0" brushRef="#br0">1 17 2303 0 0,'9'3'233'0'0,"0"1"0"0"0,1-1 0 0 0,-1-1-1 0 0,1 0 1 0 0,-1 0 0 0 0,1 0 0 0 0,18-1-1 0 0,72-6 609 0 0,-82 3-632 0 0,76-6 364 0 0,289-11 338 0 0,-202 17-705 0 0,37 2 0 0 0,211 33-98 0 0,-119-7-88 0 0,-225-20 244 0 0,143-9-1 0 0,-225 2-216 0 0,0 1 1 0 0,0-1-1 0 0,-1 0 0 0 0,1 0 0 0 0,0-1 0 0 0,0 1 1 0 0,2-3-1 0 0,-2 3 474 0 0,-47 66-475 0 0,28-35-2414 0 0,6-12-352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5:14.533"/>
    </inkml:context>
    <inkml:brush xml:id="br0">
      <inkml:brushProperty name="width" value="0.1" units="cm"/>
      <inkml:brushProperty name="height" value="0.1" units="cm"/>
      <inkml:brushProperty name="color" value="#66CC00"/>
    </inkml:brush>
  </inkml:definitions>
  <inkml:trace contextRef="#ctx0" brushRef="#br0">1 10 2415 0 0,'62'-1'661'0'0,"27"0"63"0"0,-1 4 0 0 0,90 14-1 0 0,-44 1-415 0 0,191 1 0 0 0,-31 1-184 0 0,-259-17-120 0 0,59 1 29 0 0,161-13 0 0 0,-177 4-27 0 0,7 3 23 0 0,92 11 0 0 0,-102-3-6 0 0,0-3 1 0 0,76-7-1 0 0,-52-7-13 0 0,249-16 178 0 0,-331 27-178 0 0,407-19 150 0 0,-315 8-109 0 0,149 4 0 0 0,114-1 65 0 0,39 2-102 0 0,-119 10-14 0 0,73 6 0 0 0,48 1 40 0 0,-111-9-16 0 0,188 2-24 0 0,-135 6 0 0 0,-65 2 0 0 0,-165-11 0 0 0,141 20 0 0 0,-170-11 0 0 0,1-3 0 0 0,152-10 0 0 0,-220 1 6 0 0,1 1 0 0 0,0 1 0 0 0,0 2 0 0 0,-1 1 0 0 0,1 1 0 0 0,-1 2 0 0 0,51 15 0 0 0,-60-12-86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5:16.738"/>
    </inkml:context>
    <inkml:brush xml:id="br0">
      <inkml:brushProperty name="width" value="0.1" units="cm"/>
      <inkml:brushProperty name="height" value="0.1" units="cm"/>
      <inkml:brushProperty name="color" value="#66CC00"/>
    </inkml:brush>
  </inkml:definitions>
  <inkml:trace contextRef="#ctx0" brushRef="#br0">1 1 1927 0 0,'91'56'372'0'0,"-84"-52"-222"0"0,0-1 0 0 0,0 0 0 0 0,0 0-1 0 0,0-1 1 0 0,0 0 0 0 0,0 0-1 0 0,1-1 1 0 0,-1 0 0 0 0,0 0 0 0 0,1 0-1 0 0,-1-1 1 0 0,1 0 0 0 0,8-2-1 0 0,180-10 1233 0 0,-109 9-1165 0 0,-68 2-170 0 0,9 0-10 0 0,-1-1 0 0 0,42-9-1 0 0,90-20 92 0 0,-131 27-104 0 0,0 1 1 0 0,1 1-1 0 0,-1 2 0 0 0,51 5 0 0 0,-16-1-9 0 0,9-1 27 0 0,260 3 412 0 0,-133-4-326 0 0,28 0-128 0 0,-123 2 59 0 0,37-1 221 0 0,25 0-200 0 0,-45 1-72 0 0,-73-4 31 0 0,-8-1-36 0 0,1 1 0 0 0,-1 2 0 0 0,0 2-1 0 0,42 10 1 0 0,-34-5-3 0 0,1-1 0 0 0,0-3 0 0 0,87-2 0 0 0,-65-3 0 0 0,2-1 0 0 0,87 10 0 0 0,-78 2 0 0 0,0-4 0 0 0,1-3 0 0 0,116-10 0 0 0,-114 0 0 0 0,-1 4 0 0 0,129 14 0 0 0,-122-8 0 0 0,161-13 0 0 0,191-2 61 0 0,-369 12-58 0 0,173-10 102 0 0,111 4 78 0 0,-216 9-151 0 0,192-19 0 0 0,-241 11 7 0 0,144 12-1 0 0,41 0 21 0 0,-175-12-27 0 0,158 13 0 0 0,-124 6-32 0 0,153-5 0 0 0,-188-11 0 0 0,179 24 0 0 0,-154-11 0 0 0,154-4 0 0 0,-10 12 1 0 0,-152-8 62 0 0,195-8-63 0 0,-56-4 0 0 0,134 9 0 0 0,-171-26 62 0 0,-1-1 15 0 0,-53 6 152 0 0,-31 1-63 0 0,-132 11-160 0 0,0-1 1 0 0,0 1 0 0 0,-1 0-1 0 0,1 0 1 0 0,0 0-1 0 0,0 0 1 0 0,0 1 0 0 0,-1-1-1 0 0,1 1 1 0 0,0 0-1 0 0,0 1 1 0 0,-1-1 0 0 0,1 0-1 0 0,-1 1 1 0 0,0 0-1 0 0,1 0 1 0 0,-1 0 0 0 0,0 0-1 0 0,0 0 1 0 0,5 6-1 0 0,-2 2-6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6:57.790"/>
    </inkml:context>
    <inkml:brush xml:id="br0">
      <inkml:brushProperty name="width" value="0.1" units="cm"/>
      <inkml:brushProperty name="height" value="0.1" units="cm"/>
      <inkml:brushProperty name="color" value="#66CC00"/>
    </inkml:brush>
  </inkml:definitions>
  <inkml:trace contextRef="#ctx0" brushRef="#br0">18 12 4951 0 0,'-1'-1'-91'0'0,"-15"-9"4134"0"0,27 12-3195 0 0,7 8 227 0 0,-16-9-949 0 0,-1 1 0 0 0,1-1 1 0 0,0 0-1 0 0,-1 0 0 0 0,1 0 0 0 0,0 0 0 0 0,0 0 0 0 0,0-1 1 0 0,0 1-1 0 0,3 0 0 0 0,194 18 2402 0 0,-90-11-1782 0 0,-22 0 50 0 0,160-8-1 0 0,-164-8-578 0 0,-23 1-123 0 0,-1 3 0 0 0,1 2 0 0 0,73 7-1 0 0,19 16-54 0 0,110 11 50 0 0,21-1 87 0 0,-35-2-32 0 0,355 2 480 0 0,-362-35-307 0 0,8 1-39 0 0,-34 0-204 0 0,62 4 165 0 0,-32 2-101 0 0,-46-2-120 0 0,-80 5 6 0 0,241 1 16 0 0,-106-5-9 0 0,-3 23 2 0 0,-237-23-33 0 0,357 24 0 0 0,-302-21 52 0 0,82 17 0 0 0,-49-6-20 0 0,264 20 104 0 0,-189-28-103 0 0,179 2 140 0 0,-162-21-106 0 0,171 0 7 0 0,-313 13-44 0 0,90-1 57 0 0,139-13-87 0 0,-195 10 20 0 0,114 13 0 0 0,49-1 12 0 0,-184-12-26 0 0,78-3 23 0 0,142 14 0 0 0,9 2-29 0 0,0 1 0 0 0,-199-2 0 0 0,-41-2 0 0 0,0-3 0 0 0,0-2 0 0 0,77-6 0 0 0,207-19 118 0 0,-196 15-44 0 0,-54 5-76 0 0,32-3 58 0 0,414-22-28 0 0,-449 25 8 0 0,99-7-1 0 0,92-1 4 0 0,296-17-39 0 0,-479 24 0 0 0,158 14 0 0 0,51 1 0 0 0,256-2 0 0 0,-305-7 0 0 0,3 0 0 0 0,322-5 0 0 0,-463-1 0 0 0,144 14 0 0 0,-174-7 33 0 0,110-9 1 0 0,69 4 27 0 0,-178 9-61 0 0,0 0 0 0 0,0-3 0 0 0,121-8 0 0 0,-191 1 2 0 0,41-3 85 0 0,105-24 0 0 0,-152 26-19 0 0,-6 3-36 0 0,0-1-1 0 0,-1 0 1 0 0,1 0 0 0 0,0 0-1 0 0,-1-1 1 0 0,0 1-1 0 0,1-1 1 0 0,-1 0 0 0 0,5-3-1 0 0,-8-2 44 0 0,-1 6-14 0 0,0 6-69 0 0,-2 8-2002 0 0,1 1 0 0 0,1-1-1 0 0,0 27 1 0 0,3-20-4021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6:59.732"/>
    </inkml:context>
    <inkml:brush xml:id="br0">
      <inkml:brushProperty name="width" value="0.1" units="cm"/>
      <inkml:brushProperty name="height" value="0.1" units="cm"/>
      <inkml:brushProperty name="color" value="#66CC00"/>
    </inkml:brush>
  </inkml:definitions>
  <inkml:trace contextRef="#ctx0" brushRef="#br0">6 25 3167 0 0,'-2'0'137'0'0,"-2"4"338"0"0,5 3 2403 0 0,111-8 1274 0 0,71 0-3099 0 0,-33 12-590 0 0,-85-4-110 0 0,125-5 0 0 0,410-23 533 0 0,-345 6-605 0 0,-157 7-57 0 0,149 5 1 0 0,-218 5-184 0 0,39 4 67 0 0,0-3 0 0 0,102-10 1 0 0,-107 1 211 0 0,1 2 1 0 0,97 7 0 0 0,-148-3-226 0 0,-6 0-16 0 0,0 1 0 0 0,0-1 1 0 0,0 1-1 0 0,0 1 1 0 0,12 3-1 0 0,-18-3-62 0 0,0 0 0 0 0,0 0 0 0 0,-1 0 0 0 0,1 0 0 0 0,0 0-1 0 0,-1 0 1 0 0,1 1 0 0 0,-1-1 0 0 0,0 0 0 0 0,0 0 0 0 0,0 1 0 0 0,0-1 0 0 0,0 0 0 0 0,-1 4 0 0 0,1 5-106 0 0,0 1-82 0 0,1-3-196 0 0,-1-1 0 0 0,1 0 0 0 0,1 0 0 0 0,2 9 0 0 0,1-2-1371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7:00.736"/>
    </inkml:context>
    <inkml:brush xml:id="br0">
      <inkml:brushProperty name="width" value="0.1" units="cm"/>
      <inkml:brushProperty name="height" value="0.1" units="cm"/>
      <inkml:brushProperty name="color" value="#66CC00"/>
    </inkml:brush>
  </inkml:definitions>
  <inkml:trace contextRef="#ctx0" brushRef="#br0">2 39 4575 0 0,'-1'-7'3369'0'0,"1"7"-3307"0"0,0 0 0 0 0,0 0 1 0 0,0 0-1 0 0,1 0 1 0 0,-1 0-1 0 0,0 0 0 0 0,0 0 1 0 0,0 0-1 0 0,0 0 0 0 0,1 0 1 0 0,-1 0-1 0 0,0 0 1 0 0,0 0-1 0 0,0 0 0 0 0,14 0 757 0 0,-1 2-1 0 0,20 4 1 0 0,21 2-331 0 0,548 3 1554 0 0,-188-21-1636 0 0,-307 7-280 0 0,41-5 7 0 0,101 0 150 0 0,255-7 226 0 0,-466 13-396 0 0,-1 0-1 0 0,1 3 1 0 0,42 6 0 0 0,-74-7-105 0 0,17 7 69 0 0,-22-7-63 0 0,-1 0 1 0 0,0 0-1 0 0,0 0 0 0 0,0 0 1 0 0,1 0-1 0 0,-1 0 1 0 0,0 1-1 0 0,0-1 0 0 0,1 0 1 0 0,-1 0-1 0 0,0 0 1 0 0,0 0-1 0 0,0 0 0 0 0,1 0 1 0 0,-1 0-1 0 0,0-1 0 0 0,0 1 1 0 0,1 0-1 0 0,-1 0 1 0 0,0 0-1 0 0,0 0 0 0 0,0 0 1 0 0,1 0-1 0 0,-1 0 1 0 0,0 0-1 0 0,0-1 0 0 0,0 1 1 0 0,1 0-1 0 0,-1 0 0 0 0,0 0 1 0 0,0 0-1 0 0,0-1 1 0 0,0 1-1 0 0,0 0 0 0 0,1 0 1 0 0,-1 0-1 0 0,0-1 1 0 0,0 1-1 0 0,0 0 0 0 0,0 0 1 0 0,0 0-1 0 0,0-1 0 0 0,0 1 1 0 0,0 0-1 0 0,0 0 1 0 0,0-1-1 0 0,0 1 0 0 0,0 0 1 0 0,0 0-1 0 0,0 0 1 0 0,0-1-1 0 0,0 1 0 0 0,0 0 1 0 0,0 0-1 0 0,0-1 0 0 0,0 1 1 0 0,0 0-1 0 0,0 0 1 0 0,0 0-1 0 0,-1-1 0 0 0,1 1 1 0 0,0 0-1 0 0,0 0 1 0 0,0-1-1 0 0,-7-15 475 0 0,5 49-894 0 0,3-24-98 0 0,2 3-16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30.640"/>
    </inkml:context>
    <inkml:brush xml:id="br0">
      <inkml:brushProperty name="width" value="0.1" units="cm"/>
      <inkml:brushProperty name="height" value="0.1" units="cm"/>
      <inkml:brushProperty name="color" value="#F4F91B"/>
    </inkml:brush>
  </inkml:definitions>
  <inkml:trace contextRef="#ctx0" brushRef="#br0">0 5 1839 0 0,'10'-2'274'0'0,"0"1"-1"0"0,0 0 0 0 0,0 0 0 0 0,0 1 0 0 0,0 0 0 0 0,0 1 1 0 0,15 3-1 0 0,13 0-235 0 0,566 9 1874 0 0,-111 1-130 0 0,-325-7-1494 0 0,-149-6-282 0 0,469 37 180 0 0,-455-32-352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7:01.804"/>
    </inkml:context>
    <inkml:brush xml:id="br0">
      <inkml:brushProperty name="width" value="0.1" units="cm"/>
      <inkml:brushProperty name="height" value="0.1" units="cm"/>
      <inkml:brushProperty name="color" value="#66CC00"/>
    </inkml:brush>
  </inkml:definitions>
  <inkml:trace contextRef="#ctx0" brushRef="#br0">119 29 455 0 0,'-11'2'522'0'0,"0"-2"-1"0"0,-1 0 0 0 0,1 0 0 0 0,0-1 0 0 0,0 0 0 0 0,0 0 1 0 0,-20-7-1 0 0,22 2 797 0 0,13 0-157 0 0,-3 5-1048 0 0,1 0 0 0 0,0 0 1 0 0,0 0-1 0 0,-1 1 1 0 0,1-1-1 0 0,0 0 1 0 0,0 1-1 0 0,0-1 1 0 0,3 1-1 0 0,37 2 685 0 0,62 11 0 0 0,-3 0-335 0 0,261-4 983 0 0,-18-9-785 0 0,95-7 200 0 0,-39-4 320 0 0,-246 4-640 0 0,-15 0-243 0 0,-105 7-276 0 0,-1 2 0 0 0,1 2 0 0 0,-1 0 0 0 0,0 3 0 0 0,55 17 0 0 0,72 22-1681 0 0,-112-35 308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7:02.355"/>
    </inkml:context>
    <inkml:brush xml:id="br0">
      <inkml:brushProperty name="width" value="0.1" units="cm"/>
      <inkml:brushProperty name="height" value="0.1" units="cm"/>
      <inkml:brushProperty name="color" value="#66CC00"/>
    </inkml:brush>
  </inkml:definitions>
  <inkml:trace contextRef="#ctx0" brushRef="#br0">20 1 2759 0 0,'-3'0'-146'0'0,"-14"1"5009"0"0,25 0-4616 0 0,88 8 899 0 0,135-3 0 0 0,91 7-630 0 0,-73 0-288 0 0,546 4 402 0 0,-517-12-535 0 0,87 3 140 0 0,-298-7-146 0 0,-43-3-48 0 0,0 2 0 0 0,0 1-1 0 0,0 1 1 0 0,-1 1-1 0 0,1 2 1 0 0,26 7 0 0 0,-47-11-51 0 0,14 6 64 0 0,-17-6-71 0 0,1-1 0 0 0,-1 0 0 0 0,1 0 1 0 0,0 1-1 0 0,-1-1 0 0 0,1 0 0 0 0,-1 1 0 0 0,1-1 0 0 0,-1 1 1 0 0,0-1-1 0 0,1 1 0 0 0,-1-1 0 0 0,1 1 0 0 0,-1-1 0 0 0,0 1 0 0 0,1-1 1 0 0,-1 1-1 0 0,0-1 0 0 0,0 1 0 0 0,1 0 0 0 0,-1-1 0 0 0,0 1 1 0 0,0 1-1 0 0,-3 6-237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7:03.553"/>
    </inkml:context>
    <inkml:brush xml:id="br0">
      <inkml:brushProperty name="width" value="0.1" units="cm"/>
      <inkml:brushProperty name="height" value="0.1" units="cm"/>
      <inkml:brushProperty name="color" value="#66CC00"/>
    </inkml:brush>
  </inkml:definitions>
  <inkml:trace contextRef="#ctx0" brushRef="#br0">2 39 3623 0 0,'1'-1'25'0'0,"9"-21"255"0"0,-10 22-263 0 0,0 0 0 0 0,1-1 0 0 0,-1 1 0 0 0,0 0 0 0 0,0-1 0 0 0,0 1 0 0 0,1-1 0 0 0,-1 1 0 0 0,0 0 0 0 0,0-1 0 0 0,0 1 0 0 0,0 0-1 0 0,0-1 1 0 0,0 1 0 0 0,0-1 0 0 0,0 1 0 0 0,0 0 0 0 0,0-1 0 0 0,0 1 0 0 0,0-1 0 0 0,0 1 0 0 0,0 0 0 0 0,0-1 0 0 0,0 1 0 0 0,0-1 0 0 0,-1 1 0 0 0,1 0 0 0 0,0-1 0 0 0,0 1 0 0 0,0 0 0 0 0,-1-1 0 0 0,1 1-1 0 0,0 0 1 0 0,0-1 0 0 0,-1 1 0 0 0,1 0 0 0 0,0 0 0 0 0,-1-1 0 0 0,1 1 0 0 0,0 0 0 0 0,-1 0 0 0 0,1 0 0 0 0,0 0 0 0 0,-1-1 0 0 0,1 1 0 0 0,-1 0 0 0 0,1 0-12 0 0,-1 0 1 0 0,1 0 0 0 0,0 0-1 0 0,0 0 1 0 0,-1 0 0 0 0,1 0 0 0 0,0 0-1 0 0,0 0 1 0 0,-1 0 0 0 0,1 0-1 0 0,0 0 1 0 0,0 0 0 0 0,-1 0-1 0 0,1 0 1 0 0,0 0 0 0 0,0 1-1 0 0,-1-1 1 0 0,1 0 0 0 0,0 0-1 0 0,0 0 1 0 0,0 0 0 0 0,-1 0-1 0 0,1 1 1 0 0,0-1 0 0 0,0 0-1 0 0,0 0 1 0 0,0 0 0 0 0,-1 1-1 0 0,1-1 1 0 0,0 0 0 0 0,0 0-1 0 0,0 1 1 0 0,0-1 0 0 0,0 0 0 0 0,0 0-1 0 0,0 0 1 0 0,0 1 0 0 0,0-1-1 0 0,0 0 1 0 0,0 1 0 0 0,0-1-1 0 0,0 0 1 0 0,0 0 0 0 0,0 1-1 0 0,0-1 1 0 0,0 0 0 0 0,0 0-1 0 0,0 0 1 0 0,0 1 0 0 0,0 0 98 0 0,1-1 0 0 0,-1 1-1 0 0,0 0 1 0 0,1-1 0 0 0,-1 1 0 0 0,0-1 0 0 0,1 1 0 0 0,-1 0 0 0 0,1-1 0 0 0,-1 1 0 0 0,1-1 0 0 0,-1 1 0 0 0,1-1 0 0 0,-1 0 0 0 0,1 1 0 0 0,-1-1-1 0 0,2 1 1 0 0,156 63 4205 0 0,-7-1-4215 0 0,-39-28 317 0 0,118 23-1 0 0,-91-34-152 0 0,84 19 60 0 0,214 58-179 0 0,-286-69-85 0 0,306 61 20 0 0,-209-67 15 0 0,-82-12-50 0 0,-63-1 21 0 0,89 9 68 0 0,-153-20 70 0 0,0-1 0 0 0,75-10-1 0 0,119-19 1189 0 0,-189 23-1256 0 0,25 0 90 0 0,-68 5-213 0 0,-1 0 0 0 0,1 0 0 0 0,0 0 0 0 0,-1 0 0 0 0,1 0 0 0 0,-1 0 0 0 0,1 0 0 0 0,0 0 0 0 0,-1-1 0 0 0,1 1 0 0 0,0 0 0 0 0,-1 0 0 0 0,1 0-1 0 0,-1-1 1 0 0,1 1 0 0 0,-1 0 0 0 0,1-1 0 0 0,-1 1 0 0 0,1 0 0 0 0,-1-1 0 0 0,1 1 0 0 0,-1-1 0 0 0,1 1 0 0 0,-1-1 0 0 0,1 1 0 0 0,-1-1 0 0 0,0 1 0 0 0,1-1 0 0 0,-1 1 0 0 0,0-1 0 0 0,0 1-1 0 0,1-1 1 0 0,-1 0 0 0 0,0 1 0 0 0,0-1 0 0 0,0 1 0 0 0,0-1 0 0 0,0 0 0 0 0,0 1 0 0 0,0-1 0 0 0,0 0 0 0 0,0 1 0 0 0,0-1 0 0 0,0 0 0 0 0,0 1 0 0 0,0-1 0 0 0,0 1 0 0 0,-1-1-1 0 0,1 0 1 0 0,0 1 0 0 0,0-1 0 0 0,-1 0 0 0 0,1 1 4 0 0,-1-1-1 0 0,1 1 1 0 0,0-1-1 0 0,-1 1 1 0 0,1-1 0 0 0,0 1-1 0 0,-1 0 1 0 0,1-1-1 0 0,0 1 1 0 0,-1-1-1 0 0,1 1 1 0 0,-1 0-1 0 0,1 0 1 0 0,-1-1-1 0 0,1 1 1 0 0,-1 0-1 0 0,1 0 1 0 0,-1-1 0 0 0,1 1-1 0 0,-1 0 1 0 0,1 0-1 0 0,-1 0 1 0 0,0 0-1 0 0,0 0-5 0 0,0 0 0 0 0,0 0 0 0 0,0 1 0 0 0,1-1 0 0 0,-1 0 0 0 0,0 1 0 0 0,0-1 0 0 0,1 1 0 0 0,-1-1 0 0 0,0 1 0 0 0,1-1 0 0 0,-1 1 0 0 0,0 0 0 0 0,1-1 0 0 0,-1 1 0 0 0,1 0 0 0 0,-1-1 0 0 0,1 1 0 0 0,-1 0 0 0 0,1 0 0 0 0,0-1 0 0 0,-1 2 0 0 0,-2 3-770 0 0,1 0 0 0 0,0 0 0 0 0,0 0 0 0 0,0 0 0 0 0,0 0-1 0 0,-1 11 1 0 0,3-3-3967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7:04.915"/>
    </inkml:context>
    <inkml:brush xml:id="br0">
      <inkml:brushProperty name="width" value="0.1" units="cm"/>
      <inkml:brushProperty name="height" value="0.1" units="cm"/>
      <inkml:brushProperty name="color" value="#66CC00"/>
    </inkml:brush>
  </inkml:definitions>
  <inkml:trace contextRef="#ctx0" brushRef="#br0">1 63 4231 0 0,'10'1'462'0'0,"0"0"-1"0"0,0 1 1 0 0,12 3-1 0 0,13 3 1 0 0,12-4 510 0 0,77-2 0 0 0,-20-1 199 0 0,-59-2-683 0 0,68-8-1 0 0,22-1-111 0 0,88 4-184 0 0,66 13 394 0 0,-250-8-481 0 0,44-6-1 0 0,25-1 55 0 0,309 26 113 0 0,-92-19-214 0 0,-93-5-41 0 0,-80 11 34 0 0,207-5 69 0 0,17 2-27 0 0,-82 3-48 0 0,149 4-45 0 0,-65-4 109 0 0,28 2-90 0 0,-34-3 6 0 0,-17-1 78 0 0,-23-4-16 0 0,-216-3-34 0 0,144 12-1 0 0,-200-3 14 0 0,64-3 0 0 0,-92-3-27 0 0,1-2 0 0 0,0-1 0 0 0,50-14 0 0 0,-70 15 40 0 0,18-5 297 0 0,-30 8-347 0 0,0-1 0 0 0,-1 1 1 0 0,1-1-1 0 0,0 1 0 0 0,0-1 0 0 0,0 1 0 0 0,0-1 1 0 0,-1 1-1 0 0,1-1 0 0 0,0 0 0 0 0,-1 1 1 0 0,1-1-1 0 0,0 0 0 0 0,-1 1 0 0 0,1-1 1 0 0,-1 0-1 0 0,1 0 0 0 0,-1 0 0 0 0,1 0 1 0 0,-1 0-1 0 0,0 1 0 0 0,1-1 0 0 0,-1 0 0 0 0,0 0 1 0 0,0-2-1 0 0,-8-6 266 0 0,8 8-286 0 0,-1 1 0 0 0,0-1 0 0 0,0 1 0 0 0,0-1 0 0 0,0 0 0 0 0,1 1 1 0 0,-1-1-1 0 0,0 0 0 0 0,1 0 0 0 0,-1 1 0 0 0,0-1 0 0 0,1 0 0 0 0,-1 0 0 0 0,1 0 0 0 0,-1 0 0 0 0,1 0 0 0 0,0 0 0 0 0,-1 0 0 0 0,1 0 0 0 0,0 0 0 0 0,0 0 0 0 0,0 0 0 0 0,0 0 0 0 0,-1 0 0 0 0,1 0 0 0 0,1 0 0 0 0,-1 0 0 0 0,0-1 0 0 0,0 1-7 0 0,1 0 0 0 0,-1 0-1 0 0,1 0 1 0 0,-1-1 0 0 0,1 1-1 0 0,-1 0 1 0 0,1 0 0 0 0,0 0-1 0 0,-1 0 1 0 0,1 0 0 0 0,0 1-1 0 0,0-1 1 0 0,0 0 0 0 0,0 0-1 0 0,0 0 1 0 0,0 1 0 0 0,0-1-1 0 0,0 1 1 0 0,0-1 0 0 0,0 0-1 0 0,0 1 1 0 0,0 0 0 0 0,0-1-1 0 0,1 1 1 0 0,-1 0 0 0 0,0 0-1 0 0,0-1 1 0 0,0 1 0 0 0,1 0-1 0 0,-1 0 1 0 0,0 0 0 0 0,0 0-1 0 0,0 1 1 0 0,1-1 0 0 0,-1 0 0 0 0,0 0-1 0 0,0 1 1 0 0,2 0 0 0 0,2 2-3 0 0,1 1 0 0 0,-1-1 0 0 0,1 1 1 0 0,-1 1-1 0 0,0-1 0 0 0,4 6 0 0 0,36 41-2097 0 0,-31-36-2732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1:07:05.621"/>
    </inkml:context>
    <inkml:brush xml:id="br0">
      <inkml:brushProperty name="width" value="0.1" units="cm"/>
      <inkml:brushProperty name="height" value="0.1" units="cm"/>
      <inkml:brushProperty name="color" value="#66CC00"/>
    </inkml:brush>
  </inkml:definitions>
  <inkml:trace contextRef="#ctx0" brushRef="#br0">4 10 2303 0 0,'0'0'6'0'0,"0"0"0"0"0,0 0-1 0 0,0 0 1 0 0,-1 0-1 0 0,1 0 1 0 0,0 0-1 0 0,0 0 1 0 0,0 0 0 0 0,0 0-1 0 0,0 0 1 0 0,0 0-1 0 0,0 0 1 0 0,-1 0 0 0 0,1 0-1 0 0,0 0 1 0 0,0 0-1 0 0,0 0 1 0 0,0 0-1 0 0,0 0 1 0 0,0 0 0 0 0,0 0-1 0 0,0 0 1 0 0,-1 0-1 0 0,1 0 1 0 0,0 0-1 0 0,0 0 1 0 0,0 0 0 0 0,0 0-1 0 0,0 1 1 0 0,0-1-1 0 0,0 0 1 0 0,0 0-1 0 0,0 0 1 0 0,0 0 0 0 0,-1 0-1 0 0,1 0 1 0 0,0 0-1 0 0,0 0 1 0 0,0 0-1 0 0,0 1 1 0 0,0-1 0 0 0,0 0-1 0 0,0 0 1 0 0,0 0-1 0 0,0 0 1 0 0,0 0-1 0 0,0 0 1 0 0,0 0 0 0 0,0 0-1 0 0,0 1 1 0 0,0-1-1 0 0,0 0 1 0 0,0 0 0 0 0,0 0-1 0 0,0 0 1 0 0,0 0-1 0 0,0 0 1 0 0,0 0-1 0 0,0 1 1 0 0,0-1 0 0 0,0 0-1 0 0,9 8 947 0 0,12 6 436 0 0,2-5-1083 0 0,1 0 0 0 0,-1-2 0 0 0,1 0 1 0 0,1-2-1 0 0,33 3 0 0 0,125 2 1074 0 0,144-29 380 0 0,-24-1-899 0 0,-214 21-772 0 0,262-9 96 0 0,150 0-67 0 0,-274-8-38 0 0,-61 1-30 0 0,-91 10 69 0 0,-118 37-173 0 0,34-22-136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31.674"/>
    </inkml:context>
    <inkml:brush xml:id="br0">
      <inkml:brushProperty name="width" value="0.1" units="cm"/>
      <inkml:brushProperty name="height" value="0.1" units="cm"/>
      <inkml:brushProperty name="color" value="#F4F91B"/>
    </inkml:brush>
  </inkml:definitions>
  <inkml:trace contextRef="#ctx0" brushRef="#br0">8 29 455 0 0,'0'0'-2'0'0,"-1"0"0"0"0,1 0-1 0 0,-1 0 1 0 0,1-1-1 0 0,0 1 1 0 0,-1 0-1 0 0,1 0 1 0 0,0 0-1 0 0,-1 0 1 0 0,1-1-1 0 0,0 1 1 0 0,-1 0-1 0 0,1 0 1 0 0,0-1-1 0 0,-1 1 1 0 0,1 0-1 0 0,0-1 1 0 0,0 1-1 0 0,-1 0 1 0 0,1-1-1 0 0,0 1 1 0 0,0 0-1 0 0,0-1 1 0 0,0 1 0 0 0,0-1-1 0 0,-1 0 1 0 0,9-4 1882 0 0,18 2 600 0 0,164-10-1942 0 0,-173 13-452 0 0,-1 1 0 0 0,1 0-1 0 0,22 6 1 0 0,17 0 163 0 0,322 38 653 0 0,-247-17-892 0 0,-73-13 17 0 0,86 9 0 0 0,193-19 646 0 0,15-5-162 0 0,-244-1-400 0 0,181-26-1 0 0,-170 13-97 0 0,71-14 319 0 0,1 0 20 0 0,-177 27-367 0 0,0 0-1 0 0,0 1 0 0 0,0 1 0 0 0,0 1 0 0 0,15 2 1 0 0,-7 1-119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33.198"/>
    </inkml:context>
    <inkml:brush xml:id="br0">
      <inkml:brushProperty name="width" value="0.1" units="cm"/>
      <inkml:brushProperty name="height" value="0.1" units="cm"/>
      <inkml:brushProperty name="color" value="#F4F91B"/>
    </inkml:brush>
  </inkml:definitions>
  <inkml:trace contextRef="#ctx0" brushRef="#br0">1 24 455 0 0,'173'8'2907'0'0,"-34"-3"-1443"0"0,28 12-807 0 0,-44-3-402 0 0,229-3 0 0 0,-207-20-24 0 0,150-7 102 0 0,52-4-133 0 0,125-1-8 0 0,-390 20-163 0 0,86-5 25 0 0,-38 1-46 0 0,144 12-1 0 0,-248-5 20 0 0,276 18 277 0 0,63-3-99 0 0,49-1 35 0 0,101 2 284 0 0,-446-13-501 0 0,276 3 66 0 0,-95-5 3 0 0,-59 2-74 0 0,167 9 28 0 0,-210-7-40 0 0,243-18-1 0 0,-67-4 28 0 0,26-3-13 0 0,-52-18 44 0 0,-277 33-65 0 0,0 1 0 0 0,0 1 0 0 0,1 2 0 0 0,34 3 0 0 0,-29 0-90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34.859"/>
    </inkml:context>
    <inkml:brush xml:id="br0">
      <inkml:brushProperty name="width" value="0.1" units="cm"/>
      <inkml:brushProperty name="height" value="0.1" units="cm"/>
      <inkml:brushProperty name="color" value="#F4F91B"/>
    </inkml:brush>
  </inkml:definitions>
  <inkml:trace contextRef="#ctx0" brushRef="#br0">1 129 919 0 0,'216'-34'1346'0'0,"-180"30"-1348"0"0,241-11 69 0 0,-82 8-54 0 0,-83-1 315 0 0,1 5 0 0 0,180 19 0 0 0,-158 2 279 0 0,200-1 0 0 0,-210-18-344 0 0,92-4-46 0 0,-6-17 59 0 0,149-7 357 0 0,-198 31-580 0 0,66 0 11 0 0,99-6 202 0 0,147-3 196 0 0,-144 13-462 0 0,40-2 0 0 0,-27-14 105 0 0,145-12 210 0 0,-9 5 565 0 0,-419 15-814 0 0,-42 0-35 0 0,0 1 0 0 0,0 1 0 0 0,0 0 0 0 0,0 2 0 0 0,31 5 0 0 0,-47-6-56 0 0,0-1-1 0 0,0 0 0 0 0,0 1 0 0 0,-1 0 1 0 0,1 0-1 0 0,0-1 0 0 0,0 1 1 0 0,0 0-1 0 0,0 0 0 0 0,-1 1 0 0 0,1-1 1 0 0,-1 0-1 0 0,1 0 0 0 0,-1 1 0 0 0,1-1 1 0 0,-1 1-1 0 0,0 0 0 0 0,1-1 0 0 0,1 5 1 0 0,-3 1-445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36.400"/>
    </inkml:context>
    <inkml:brush xml:id="br0">
      <inkml:brushProperty name="width" value="0.1" units="cm"/>
      <inkml:brushProperty name="height" value="0.1" units="cm"/>
      <inkml:brushProperty name="color" value="#F4F91B"/>
    </inkml:brush>
  </inkml:definitions>
  <inkml:trace contextRef="#ctx0" brushRef="#br0">1 271 455 0 0,'350'38'1655'0'0,"9"2"-422"0"0,-273-27-941 0 0,0-4 0 0 0,1-4 0 0 0,101-6 0 0 0,277-12 860 0 0,-344 13-800 0 0,175-22 0 0 0,-53-1-61 0 0,128-18-14 0 0,86-7-6 0 0,-358 40-270 0 0,140-31-1 0 0,-48 4 0 0 0,583-25 64 0 0,-529 50-64 0 0,138-8 0 0 0,384-8 264 0 0,90 20-44 0 0,-162 2 137 0 0,-601 4-374 0 0,572-15 311 0 0,-660 15-283 0 0,84-7 198 0 0,139 9 0 0 0,-192 5-257 0 0,-19-3-75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37.660"/>
    </inkml:context>
    <inkml:brush xml:id="br0">
      <inkml:brushProperty name="width" value="0.1" units="cm"/>
      <inkml:brushProperty name="height" value="0.1" units="cm"/>
      <inkml:brushProperty name="color" value="#F4F91B"/>
    </inkml:brush>
  </inkml:definitions>
  <inkml:trace contextRef="#ctx0" brushRef="#br0">1 73 2271 0 0,'103'9'550'0'0,"1"-5"-1"0"0,120-10 0 0 0,316-56 719 0 0,-417 51-1146 0 0,0 5-1 0 0,136 10 0 0 0,230 35-121 0 0,-78 10 75 0 0,-114-45 145 0 0,-25-2-96 0 0,88 5-7 0 0,-227-7-56 0 0,188 22 0 0 0,-250-15-55 0 0,286-3 2 0 0,-261-6 38 0 0,42 1 67 0 0,-43 2 64 0 0,0-4 1 0 0,110-18-1 0 0,-162 13-147 0 0,1 1 0 0 0,-1 2 0 0 0,1 2 0 0 0,73 4-1 0 0,-93 1-205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42.345"/>
    </inkml:context>
    <inkml:brush xml:id="br0">
      <inkml:brushProperty name="width" value="0.1" units="cm"/>
      <inkml:brushProperty name="height" value="0.1" units="cm"/>
      <inkml:brushProperty name="color" value="#F4F91B"/>
    </inkml:brush>
  </inkml:definitions>
  <inkml:trace contextRef="#ctx0" brushRef="#br0">1 92 3367 0 0,'50'-13'508'0'0,"-26"6"119"0"0,43-6 0 0 0,7 5-381 0 0,266-23 74 0 0,-201 22 381 0 0,56-2 45 0 0,86 23 171 0 0,-257-10-783 0 0,419 4 1579 0 0,-81-14-1052 0 0,-331 8-566 0 0,251-4 333 0 0,-228 4-371 0 0,1 3-1 0 0,57 10 1 0 0,-69-8-46 0 0,312 12 171 0 0,-231-16-81 0 0,133 18 0 0 0,89 14 11 0 0,-246-25-96 0 0,129 8-16 0 0,-78 2 46 0 0,-74-7 3 0 0,1-4 0 0 0,90-3-1 0 0,13-16-10 0 0,140-3 52 0 0,-224 9-104 0 0,27 1-56 0 0,-111 5 49 0 0,0 1-1 0 0,1 1 1 0 0,-1 0-1 0 0,0 1 1 0 0,0 0-1 0 0,24 10 1 0 0,-18-2-265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38.318"/>
    </inkml:context>
    <inkml:brush xml:id="br0">
      <inkml:brushProperty name="width" value="0.1" units="cm"/>
      <inkml:brushProperty name="height" value="0.1" units="cm"/>
      <inkml:brushProperty name="color" value="#F4F91B"/>
    </inkml:brush>
  </inkml:definitions>
  <inkml:trace contextRef="#ctx0" brushRef="#br0">1 1 799 0 0,'583'11'2584'0'0,"-74"7"-1646"0"0,28-12-11 0 0,-533-6-918 0 0,351 5 765 0 0,-298-5-698 0 0,42-1 16 0 0,102 14 0 0 0,-159-7-32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39.129"/>
    </inkml:context>
    <inkml:brush xml:id="br0">
      <inkml:brushProperty name="width" value="0.1" units="cm"/>
      <inkml:brushProperty name="height" value="0.1" units="cm"/>
      <inkml:brushProperty name="color" value="#F4F91B"/>
    </inkml:brush>
  </inkml:definitions>
  <inkml:trace contextRef="#ctx0" brushRef="#br0">1 49 1375 0 0,'3'-3'264'0'0,"0"0"-1"0"0,0 0 0 0 0,1 1 0 0 0,-1-1 0 0 0,1 1 0 0 0,0 0 0 0 0,0 0 0 0 0,-1 1 0 0 0,1-1 0 0 0,1 1 0 0 0,-1 0 0 0 0,8-2 0 0 0,22-4-154 0 0,1 1 0 0 0,0 2-1 0 0,0 1 1 0 0,39 3 0 0 0,142 19 223 0 0,-103-2-15 0 0,60 7-84 0 0,-132-20-164 0 0,0-2 1 0 0,52-5-1 0 0,21-12 11 0 0,-60 7-45 0 0,74-2-1 0 0,-111 11-15 0 0,31 5 1 0 0,-16-1-94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0.246"/>
    </inkml:context>
    <inkml:brush xml:id="br0">
      <inkml:brushProperty name="width" value="0.1" units="cm"/>
      <inkml:brushProperty name="height" value="0.1" units="cm"/>
      <inkml:brushProperty name="color" value="#F4F91B"/>
    </inkml:brush>
  </inkml:definitions>
  <inkml:trace contextRef="#ctx0" brushRef="#br0">1 153 919 0 0,'17'-4'953'0'0,"1"0"0"0"0,-1 1-1 0 0,23 0 1 0 0,-6 0-926 0 0,270-13 922 0 0,-23 0-727 0 0,-235 12-223 0 0,341-31 465 0 0,-170 6 72 0 0,79-6-309 0 0,-48 44-170 0 0,-49 2-61 0 0,-95-6 4 0 0,174 31 0 0 0,-218-26 0 0 0,-7-3 0 0 0,0-2 0 0 0,0-3 0 0 0,86-6 0 0 0,-58-1 22 0 0,0 3-1 0 0,90 11 0 0 0,-52 5 2 0 0,77 5 26 0 0,140-5 197 0 0,49 4-236 0 0,-347-19 64 0 0,0-2 0 0 0,46-8-1 0 0,26-3 86 0 0,-2 2 193 0 0,20 0-52 0 0,-81 8-231 0 0,-35 2-116 0 0,0 1 1 0 0,0 0-1 0 0,0 1 1 0 0,-1 0-1 0 0,1 1 0 0 0,0 0 1 0 0,0 1-1 0 0,22 6 1 0 0,-19-3-2908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2.371"/>
    </inkml:context>
    <inkml:brush xml:id="br0">
      <inkml:brushProperty name="width" value="0.1" units="cm"/>
      <inkml:brushProperty name="height" value="0.1" units="cm"/>
      <inkml:brushProperty name="color" value="#F4F91B"/>
    </inkml:brush>
  </inkml:definitions>
  <inkml:trace contextRef="#ctx0" brushRef="#br0">1 75 1983 0 0,'248'-13'904'0'0,"32"-3"-46"0"0,-145-1-774 0 0,-30 3-546 0 0,176 0 1 0 0,-229 17-782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3.146"/>
    </inkml:context>
    <inkml:brush xml:id="br0">
      <inkml:brushProperty name="width" value="0.1" units="cm"/>
      <inkml:brushProperty name="height" value="0.1" units="cm"/>
      <inkml:brushProperty name="color" value="#F4F91B"/>
    </inkml:brush>
  </inkml:definitions>
  <inkml:trace contextRef="#ctx0" brushRef="#br0">1 6 455 0 0,'167'15'1638'0'0,"115"5"-1188"0"0,85-34 931 0 0,-334 12-1266 0 0,374-22 517 0 0,11 25-595 0 0,-78 5-10 0 0,57 3 45 0 0,-162 0-26 0 0,182 6 404 0 0,-39-13 106 0 0,-178-5-394 0 0,-171 4-119 0 0,0 1 0 0 0,0 2 0 0 0,37 8 0 0 0,80 32-139 0 0,-125-38-50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4.431"/>
    </inkml:context>
    <inkml:brush xml:id="br0">
      <inkml:brushProperty name="width" value="0.1" units="cm"/>
      <inkml:brushProperty name="height" value="0.1" units="cm"/>
      <inkml:brushProperty name="color" value="#F4F91B"/>
    </inkml:brush>
  </inkml:definitions>
  <inkml:trace contextRef="#ctx0" brushRef="#br0">1 130 1439 0 0,'63'5'365'0'0,"0"-4"-1"0"0,70-7 1 0 0,-60 1 221 0 0,-1 3 0 0 0,88 10 0 0 0,-68 3-465 0 0,63 6 181 0 0,-125-15-217 0 0,1-2 1 0 0,0-2-1 0 0,33-5 0 0 0,65-10 307 0 0,0 6-1 0 0,257 10 0 0 0,-290 1-341 0 0,0-4 0 0 0,122-22 1 0 0,25-1 19 0 0,-36 5 161 0 0,66-4-121 0 0,-26 18-110 0 0,-54 1 133 0 0,113 4 516 0 0,-239 8-564 0 0,229 22-24 0 0,-251-20-61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4.908"/>
    </inkml:context>
    <inkml:brush xml:id="br0">
      <inkml:brushProperty name="width" value="0.1" units="cm"/>
      <inkml:brushProperty name="height" value="0.1" units="cm"/>
      <inkml:brushProperty name="color" value="#F4F91B"/>
    </inkml:brush>
  </inkml:definitions>
  <inkml:trace contextRef="#ctx0" brushRef="#br0">1 93 3679 0 0,'1'-2'34'0'0,"0"0"0"0"0,0-1 0 0 0,1 1 0 0 0,-1 0 0 0 0,1 1 0 0 0,-1-1 0 0 0,1 0 0 0 0,0 0 0 0 0,0 1 0 0 0,-1-1 0 0 0,1 1 0 0 0,0-1 0 0 0,1 1 0 0 0,2-1 0 0 0,0 0 8 0 0,0 1 0 0 0,0 0-1 0 0,0 0 1 0 0,0 1 0 0 0,8-1 0 0 0,-4 1-13 0 0,129-1-363 0 0,-74 3 36 0 0,1-4-1 0 0,64-10 0 0 0,-2-8 895 0 0,152-6 0 0 0,-256 25-682 0 0,244 3-1033 0 0,-232 1-268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5.986"/>
    </inkml:context>
    <inkml:brush xml:id="br0">
      <inkml:brushProperty name="width" value="0.1" units="cm"/>
      <inkml:brushProperty name="height" value="0.1" units="cm"/>
      <inkml:brushProperty name="color" value="#F4F91B"/>
    </inkml:brush>
  </inkml:definitions>
  <inkml:trace contextRef="#ctx0" brushRef="#br0">1 0 1839 0 0,'18'2'1104'0'0,"8"-3"-765"0"0,30 1 0 0 0,2 1-7 0 0,188-2 1434 0 0,-199 4-1517 0 0,393 29 545 0 0,-188-11-464 0 0,-231-20-263 0 0,211-5 805 0 0,-60-2-341 0 0,-134 6-503 0 0,0 3 0 0 0,57 10 0 0 0,-69-7-671 0 0,0-1-2241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6.387"/>
    </inkml:context>
    <inkml:brush xml:id="br0">
      <inkml:brushProperty name="width" value="0.1" units="cm"/>
      <inkml:brushProperty name="height" value="0.1" units="cm"/>
      <inkml:brushProperty name="color" value="#F4F91B"/>
    </inkml:brush>
  </inkml:definitions>
  <inkml:trace contextRef="#ctx0" brushRef="#br0">0 34 5927 0 0,'351'-32'978'0'0,"-275"31"-1460"0"0,0 4 1 0 0,0 3 0 0 0,79 16-1 0 0,-111-14-1666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7.028"/>
    </inkml:context>
    <inkml:brush xml:id="br0">
      <inkml:brushProperty name="width" value="0.1" units="cm"/>
      <inkml:brushProperty name="height" value="0.1" units="cm"/>
      <inkml:brushProperty name="color" value="#F4F91B"/>
    </inkml:brush>
  </inkml:definitions>
  <inkml:trace contextRef="#ctx0" brushRef="#br0">0 87 5295 0 0,'3'-5'70'0'0,"1"1"0"0"0,-1 0 0 0 0,1 0 0 0 0,0 0 0 0 0,0 0 0 0 0,0 0 0 0 0,0 1 0 0 0,1 0 0 0 0,0 0 0 0 0,-1 0 0 0 0,1 1 0 0 0,0-1 0 0 0,0 1 0 0 0,0 0 0 0 0,10-2 0 0 0,24-6 115 0 0,1 2 0 0 0,-1 2 0 0 0,78-2 0 0 0,-46 9-224 0 0,98 13 0 0 0,-107-3-603 0 0,-36-6-1682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44.698"/>
    </inkml:context>
    <inkml:brush xml:id="br0">
      <inkml:brushProperty name="width" value="0.1" units="cm"/>
      <inkml:brushProperty name="height" value="0.1" units="cm"/>
      <inkml:brushProperty name="color" value="#F4F91B"/>
    </inkml:brush>
  </inkml:definitions>
  <inkml:trace contextRef="#ctx0" brushRef="#br0">1 62 1839 0 0,'183'-51'2824'0'0,"-164"48"-2532"0"0,-1 1-1 0 0,1 2 1 0 0,0-1-1 0 0,0 2 1 0 0,0 0-1 0 0,34 8 0 0 0,61 19-149 0 0,-25-5-140 0 0,-56-15 110 0 0,1-2 0 0 0,-1-1 0 0 0,39 0 0 0 0,98 8 400 0 0,-90-11-137 0 0,34 0 50 0 0,-83-2-286 0 0,0 3 0 0 0,-1 0 0 0 0,54 14 0 0 0,-41-8-63 0 0,-2-2 7 0 0,-1-2-1 0 0,55-1 0 0 0,82-9 1 0 0,-109 1-47 0 0,-26 3 92 0 0,74 6 0 0 0,-71 0-108 0 0,19 4 38 0 0,1-4 0 0 0,75-2 0 0 0,6-23 37 0 0,-6 2 13 0 0,60 13 152 0 0,-56 4 107 0 0,-85 0-213 0 0,-30 2-80 0 0,0-2 0 0 0,53-8 0 0 0,-14-3-28 0 0,1 4 0 0 0,112 0 0 0 0,-157 9-46 0 0,0 2 0 0 0,33 7 0 0 0,0 0 0 0 0,-17-4 0 0 0,1-2 0 0 0,0-1 0 0 0,1-3 0 0 0,-1-1 0 0 0,51-8 0 0 0,33-7 0 0 0,-106 16 0 0 0,35 5 0 0 0,-10-1 0 0 0,100 12 21 0 0,-95-8-6 0 0,0-3-1 0 0,84-2 0 0 0,97-20 258 0 0,-146 12-152 0 0,107 9 0 0 0,-117 0-72 0 0,-1-3 0 0 0,1-3 0 0 0,127-21 0 0 0,-104 11 27 0 0,0 5-1 0 0,115 4 0 0 0,-139 4-51 0 0,5-4 19 0 0,86-12 1 0 0,-128 12-15 0 0,54 2 0 0 0,2 1-31 0 0,-53-1 3 0 0,0 3 0 0 0,56 8 0 0 0,-5 1 0 0 0,148-3 0 0 0,-143-6 0 0 0,116 16 0 0 0,-50-3 0 0 0,-102-13 22 0 0,-1-2-1 0 0,101-13 0 0 0,85-5 220 0 0,-177 15-151 0 0,51-1 27 0 0,-60 4-25 0 0,1-2 0 0 0,95-18 0 0 0,-72 4 42 0 0,72-19 384 0 0,-86 18-166 0 0,-59 16-389 0 0,-8 12-223 0 0,-2-4-204 0 0,1 0-15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8.501"/>
    </inkml:context>
    <inkml:brush xml:id="br0">
      <inkml:brushProperty name="width" value="0.1" units="cm"/>
      <inkml:brushProperty name="height" value="0.1" units="cm"/>
      <inkml:brushProperty name="color" value="#F4F91B"/>
    </inkml:brush>
  </inkml:definitions>
  <inkml:trace contextRef="#ctx0" brushRef="#br0">1 12 943 0 0,'40'2'0'0'0,"-7"-2"0"0"0,-11-2 0 0 0,-9 0 88 0 0,0 0-88 0 0,5 0 0 0 0,19 2 0 0 0,21 0 0 0 0,19-3 0 0 0,7 1 80 0 0,-5 2-80 0 0,-12 0 80 0 0,-12 0-80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1:49.764"/>
    </inkml:context>
    <inkml:brush xml:id="br0">
      <inkml:brushProperty name="width" value="0.1" units="cm"/>
      <inkml:brushProperty name="height" value="0.1" units="cm"/>
      <inkml:brushProperty name="color" value="#F4F91B"/>
    </inkml:brush>
  </inkml:definitions>
  <inkml:trace contextRef="#ctx0" brushRef="#br0">1 7 1295 0 0,'51'-4'35'0'0,"1"2"0"0"0,-1 2 0 0 0,55 7 0 0 0,3 1 1 0 0,114-7-36 0 0,97 7 0 0 0,-33 28 0 0 0,140-20 469 0 0,-249-15-280 0 0,89-2 874 0 0,139 6 626 0 0,173-12-1091 0 0,-279 7-338 0 0,-23 1-82 0 0,150-12-104 0 0,-267 7 3 0 0,118 4 124 0 0,-256 2-272 0 0,0 1 1 0 0,-1 2 0 0 0,1 0-1 0 0,35 13 1 0 0,-32-8-2024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13.675"/>
    </inkml:context>
    <inkml:brush xml:id="br0">
      <inkml:brushProperty name="width" value="0.1" units="cm"/>
      <inkml:brushProperty name="height" value="0.1" units="cm"/>
      <inkml:brushProperty name="color" value="#F4F91B"/>
    </inkml:brush>
  </inkml:definitions>
  <inkml:trace contextRef="#ctx0" brushRef="#br0">1 65 919 0 0,'60'-6'680'0'0,"1"4"-1"0"0,95 7 0 0 0,44-1 547 0 0,101-37-366 0 0,-192 17-616 0 0,14 5 245 0 0,137 6 0 0 0,-83 4-328 0 0,38 4-145 0 0,-171-2-4 0 0,494 21 1581 0 0,-317-9-1330 0 0,250 11 282 0 0,-184 7 15 0 0,-185-20-495 0 0,120-1 1 0 0,-176-9-61 0 0,295-9 32 0 0,-64 1-10 0 0,-44 4 56 0 0,150 3 90 0 0,-131-1-173 0 0,10 1 0 0 0,119 4 64 0 0,29 16 185 0 0,-216-7-242 0 0,282-5 333 0 0,-379-9-304 0 0,315 10 318 0 0,-201-3-196 0 0,25 4-157 0 0,82 0 137 0 0,-147-9-50 0 0,157-1 197 0 0,205-7 238 0 0,-467 5-454 0 0,70 0 43 0 0,-133 2-534 0 0,0 0 0 0 0,-1 0 0 0 0,1 0 0 0 0,-1 1 0 0 0,1 0 0 0 0,0-1 0 0 0,4 3 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15.091"/>
    </inkml:context>
    <inkml:brush xml:id="br0">
      <inkml:brushProperty name="width" value="0.1" units="cm"/>
      <inkml:brushProperty name="height" value="0.1" units="cm"/>
      <inkml:brushProperty name="color" value="#F4F91B"/>
    </inkml:brush>
  </inkml:definitions>
  <inkml:trace contextRef="#ctx0" brushRef="#br0">0 77 1839 0 0,'4'-4'200'0'0,"0"0"0"0"0,0 0 0 0 0,0 0 0 0 0,0 0 0 0 0,1 1 0 0 0,-1 0-1 0 0,1-1 1 0 0,0 2 0 0 0,0-1 0 0 0,0 1 0 0 0,1 0 0 0 0,-1 0-1 0 0,0 0 1 0 0,1 0 0 0 0,-1 1 0 0 0,10-1 0 0 0,164-4 488 0 0,40-4 561 0 0,-161 7-1012 0 0,0 2 0 0 0,1 3 0 0 0,101 17 0 0 0,-55-7 34 0 0,0-5-1 0 0,144-8 1 0 0,54 8 140 0 0,23-1-111 0 0,-189-13-27 0 0,240 1-29 0 0,221 11-116 0 0,-423-9-131 0 0,170-16 56 0 0,-219 10-42 0 0,172 4 25 0 0,-40 2-8 0 0,-248 4-28 0 0,359-8 0 0 0,112 10 11 0 0,-350-3 10 0 0,148 16 0 0 0,-29 1-10 0 0,105 11-11 0 0,-8-1 0 0 0,55-22 42 0 0,-322-4-30 0 0,108-9 44 0 0,-114 3 72 0 0,144 8 0 0 0,-209-1-146 0 0,1 0-1 0 0,-1 0 1 0 0,0 1 0 0 0,0 0 0 0 0,0 1 0 0 0,0 0 0 0 0,13 6-1 0 0,-3 4-121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16.191"/>
    </inkml:context>
    <inkml:brush xml:id="br0">
      <inkml:brushProperty name="width" value="0.1" units="cm"/>
      <inkml:brushProperty name="height" value="0.1" units="cm"/>
      <inkml:brushProperty name="color" value="#F4F91B"/>
    </inkml:brush>
  </inkml:definitions>
  <inkml:trace contextRef="#ctx0" brushRef="#br0">0 21 3623 0 0,'15'-8'160'0'0,"-4"3"32"0"0,2 1-192 0 0,-6 1 0 0 0,-3 3 0 0 0,-1 0 0 0 0,3 0 104 0 0,1 0-16 0 0,4 1-8 0 0,7-1 0 0 0,1 4-80 0 0,3 0 0 0 0,-4 1 0 0 0,0 4-1144 0 0,-1 1-240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19.352"/>
    </inkml:context>
    <inkml:brush xml:id="br0">
      <inkml:brushProperty name="width" value="0.1" units="cm"/>
      <inkml:brushProperty name="height" value="0.1" units="cm"/>
      <inkml:brushProperty name="color" value="#F4F91B"/>
    </inkml:brush>
  </inkml:definitions>
  <inkml:trace contextRef="#ctx0" brushRef="#br0">1 0 1783 0 0,'196'14'297'0'0,"-123"-7"-258"0"0,-24-3-32 0 0,4 2 9 0 0,-1-2 1 0 0,1-3-1 0 0,67-7 0 0 0,-92 2 120 0 0,0 1 0 0 0,0 1-1 0 0,1 2 1 0 0,-1 1-1 0 0,0 1 1 0 0,0 1-1 0 0,0 2 1 0 0,40 11-1 0 0,-46-9-75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20.004"/>
    </inkml:context>
    <inkml:brush xml:id="br0">
      <inkml:brushProperty name="width" value="0.1" units="cm"/>
      <inkml:brushProperty name="height" value="0.1" units="cm"/>
      <inkml:brushProperty name="color" value="#F4F91B"/>
    </inkml:brush>
  </inkml:definitions>
  <inkml:trace contextRef="#ctx0" brushRef="#br0">1 4 455 0 0,'7'0'0'0'0,"0"0"0"0"0,-1 0 0 0 0,-3 0 0 0 0,1 0 208 0 0,2-2 0 0 0,3 4 0 0 0,5-2 0 0 0,6 0-144 0 0,4 0-64 0 0,0 0 0 0 0,0-2 64 0 0,-2 0-144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20.595"/>
    </inkml:context>
    <inkml:brush xml:id="br0">
      <inkml:brushProperty name="width" value="0.1" units="cm"/>
      <inkml:brushProperty name="height" value="0.1" units="cm"/>
      <inkml:brushProperty name="color" value="#F4F91B"/>
    </inkml:brush>
  </inkml:definitions>
  <inkml:trace contextRef="#ctx0" brushRef="#br0">1 15 1375 0 0,'13'-2'80'0'0,"0"0"-1"0"0,0 1 0 0 0,0 1 1 0 0,0 0-1 0 0,0 1 0 0 0,0 0 0 0 0,16 4 1 0 0,-16-2-283 0 0,1-1 0 0 0,-1-1 0 0 0,1 0 0 0 0,-1-1 0 0 0,1 0 0 0 0,19-3 0 0 0,-4-4 14 0 0,38-6 868 0 0,-45 14-519 0 0,-10-1-160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20.949"/>
    </inkml:context>
    <inkml:brush xml:id="br0">
      <inkml:brushProperty name="width" value="0.1" units="cm"/>
      <inkml:brushProperty name="height" value="0.1" units="cm"/>
      <inkml:brushProperty name="color" value="#F4F91B"/>
    </inkml:brush>
  </inkml:definitions>
  <inkml:trace contextRef="#ctx0" brushRef="#br0">0 60 3223 0 0,'10'-15'226'0'0,"-8"11"-172"0"0,1-1-1 0 0,0 1 1 0 0,-1 0 0 0 0,2 0-1 0 0,-1 0 1 0 0,0 1-1 0 0,1-1 1 0 0,6-5-1 0 0,-5 8 209 0 0,0 0-1 0 0,0 0 0 0 0,-1 1 1 0 0,1-1-1 0 0,9 2 0 0 0,-11-1-195 0 0,6 0-70 0 0,1 2 1 0 0,-1-1-1 0 0,0 1 1 0 0,1 1-1 0 0,-1-1 0 0 0,0 1 1 0 0,-1 1-1 0 0,13 6 1 0 0,23 9-845 0 0,-25-13 386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21.469"/>
    </inkml:context>
    <inkml:brush xml:id="br0">
      <inkml:brushProperty name="width" value="0.1" units="cm"/>
      <inkml:brushProperty name="height" value="0.1" units="cm"/>
      <inkml:brushProperty name="color" value="#F4F91B"/>
    </inkml:brush>
  </inkml:definitions>
  <inkml:trace contextRef="#ctx0" brushRef="#br0">1 8 1927 0 0,'38'-4'80'0'0,"-11"4"24"0"0,-1-2-104 0 0,-10 0 0 0 0,-6 2 0 0 0,-3 0 0 0 0,2 2 0 0 0,6-2 0 0 0,8 2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47.230"/>
    </inkml:context>
    <inkml:brush xml:id="br0">
      <inkml:brushProperty name="width" value="0.1" units="cm"/>
      <inkml:brushProperty name="height" value="0.1" units="cm"/>
      <inkml:brushProperty name="color" value="#F4F91B"/>
    </inkml:brush>
  </inkml:definitions>
  <inkml:trace contextRef="#ctx0" brushRef="#br0">28 71 919 0 0,'-14'-38'1434'0'0,"1"5"-24"0"0,15 37-1117 0 0,1 1-1 0 0,0-1 0 0 0,1 0 1 0 0,-1 0-1 0 0,1-1 0 0 0,0 1 0 0 0,0-1 1 0 0,0 1-1 0 0,7 3 0 0 0,-4-2-295 0 0,1 0-1 0 0,-1-1 1 0 0,1 1-1 0 0,0-1 1 0 0,1-1 0 0 0,11 4-1 0 0,107 26 1324 0 0,-78-23-975 0 0,60 2-1 0 0,-16 1-76 0 0,-41-4-117 0 0,100 6 786 0 0,-60-8-437 0 0,-40-5-322 0 0,-1-2 0 0 0,0-3 0 0 0,70-12 0 0 0,-55 6-130 0 0,-38 5 8 0 0,163-16 159 0 0,-147 18-122 0 0,0 2 0 0 0,59 7 0 0 0,161 11 46 0 0,-19-3-76 0 0,-62 3-63 0 0,-90-8 256 0 0,173-7-1 0 0,-137-5-126 0 0,222 5 143 0 0,-292-4-176 0 0,-1-3 0 0 0,64-13-1 0 0,56-4 93 0 0,190 30-71 0 0,-319-9-93 0 0,-1-1 0 0 0,1-3 0 0 0,72-14 0 0 0,-71 9 3 0 0,0 2 0 0 0,0 2-1 0 0,58 2 1 0 0,165 13 26 0 0,-225-10-53 0 0,94-12-1 0 0,-56 2 13 0 0,-8 4 15 0 0,127 7-1 0 0,-99 9-11 0 0,-45-3 10 0 0,109-2-1 0 0,213 5 133 0 0,-241-1-111 0 0,-56-8 20 0 0,124-15-1 0 0,59-1 103 0 0,-191 17-136 0 0,226-4 85 0 0,-190-8 11 0 0,203 10 0 0 0,-222 6-101 0 0,144-11-1 0 0,122 3 114 0 0,-171 5-88 0 0,20-17 12 0 0,0 0 0 0 0,87 30 0 0 0,-239-12-64 0 0,-1-3 0 0 0,106-10 0 0 0,-39 3 0 0 0,-78 5 0 0 0,22 2 15 0 0,90 13 0 0 0,-97-6 2 0 0,122-2 0 0 0,-117-7-17 0 0,1 4 0 0 0,-1 2 0 0 0,0 3 0 0 0,83 21 0 0 0,-43-10 0 0 0,2-4 0 0 0,136 1 0 0 0,-161-14 22 0 0,0 3-1 0 0,123 26 0 0 0,-191-28-308 0 0,-1 0 0 0 0,0 1-1 0 0,0 1 1 0 0,-1 1 0 0 0,23 11-1 0 0,-21-6-652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23.280"/>
    </inkml:context>
    <inkml:brush xml:id="br0">
      <inkml:brushProperty name="width" value="0.1" units="cm"/>
      <inkml:brushProperty name="height" value="0.1" units="cm"/>
      <inkml:brushProperty name="color" value="#F4F91B"/>
    </inkml:brush>
  </inkml:definitions>
  <inkml:trace contextRef="#ctx0" brushRef="#br0">1 222 455 0 0,'86'-31'4206'0'0,"8"6"-2751"0"0,120-25 92 0 0,-136 36-1260 0 0,25-4 566 0 0,205-10-1 0 0,-214 27-668 0 0,84 1 75 0 0,-140 1-78 0 0,0-3 1 0 0,0-1-1 0 0,-1-1 0 0 0,69-18 1 0 0,-78 11-66 0 0,-23 9-99 0 0,-1 0-1 0 0,1 0 1 0 0,0 0 0 0 0,0 1-1 0 0,0-1 1 0 0,0 1-1 0 0,1 1 1 0 0,-1-1 0 0 0,8 1-1 0 0,-3 1-100 0 0,-9-1 99 0 0,1 0 1 0 0,-1 0-1 0 0,0 0 0 0 0,1 0 0 0 0,-1 1 1 0 0,0-1-1 0 0,1 0 0 0 0,-1 1 1 0 0,0-1-1 0 0,1 1 0 0 0,1 1 0 0 0,8 11-3134 0 0,-3-1-445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24.201"/>
    </inkml:context>
    <inkml:brush xml:id="br0">
      <inkml:brushProperty name="width" value="0.1" units="cm"/>
      <inkml:brushProperty name="height" value="0.1" units="cm"/>
      <inkml:brushProperty name="color" value="#F4F91B"/>
    </inkml:brush>
  </inkml:definitions>
  <inkml:trace contextRef="#ctx0" brushRef="#br0">0 187 3223 0 0,'6'-7'266'0'0,"0"1"-1"0"0,0 0 0 0 0,1 0 0 0 0,-1 0 0 0 0,1 1 0 0 0,1 0 0 0 0,-1 1 0 0 0,13-6 0 0 0,2 0 58 0 0,44-13 0 0 0,-13 12-45 0 0,1 2 0 0 0,-1 2 0 0 0,67 0 0 0 0,-100 6-150 0 0,16 2 155 0 0,55 6 0 0 0,17 0 63 0 0,431-29 652 0 0,-302 20-773 0 0,21-3-141 0 0,-118-12-15 0 0,-45 4-13 0 0,137 0 0 0 0,-173 14-11 0 0,294-2 28 0 0,-210-6 177 0 0,202 16 1 0 0,-330-7-223 0 0,16 1 40 0 0,0-1-1 0 0,1-1 1 0 0,34-4 0 0 0,-64 3-62 0 0,-1 1 0 0 0,0-1 0 0 0,1 0 0 0 0,-1 0 0 0 0,0 0 1 0 0,1 1-1 0 0,-1-1 0 0 0,0 1 0 0 0,0-1 0 0 0,0 1 0 0 0,1-1 0 0 0,-1 1 0 0 0,0 0 1 0 0,0-1-1 0 0,0 1 0 0 0,0 0 0 0 0,1 1 0 0 0,20 22 22 0 0,-2-2-653 0 0,-7-13 234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26.190"/>
    </inkml:context>
    <inkml:brush xml:id="br0">
      <inkml:brushProperty name="width" value="0.1" units="cm"/>
      <inkml:brushProperty name="height" value="0.1" units="cm"/>
      <inkml:brushProperty name="color" value="#F4F91B"/>
    </inkml:brush>
  </inkml:definitions>
  <inkml:trace contextRef="#ctx0" brushRef="#br0">1 35 455 0 0,'28'13'2200'0'0,"1"-3"-2186"0"0,1-2-1 0 0,-1-1 0 0 0,42 4 1 0 0,87 3 1718 0 0,-33-4-878 0 0,253 5 212 0 0,-224-13-998 0 0,448 0 229 0 0,-342-9 7 0 0,-110 1-191 0 0,91-9 62 0 0,-60 3-62 0 0,238 5-49 0 0,207 28 832 0 0,-34-24-564 0 0,-196-1-152 0 0,-29-10-52 0 0,-26 0-128 0 0,159 0 0 0 0,355-15 64 0 0,-687 32-64 0 0,27-1 0 0 0,-129-4 0 0 0,127-8 0 0 0,289-3 591 0 0,-239 12-382 0 0,77 3-161 0 0,128-5 32 0 0,329 8 326 0 0,-511 18-393 0 0,2 0-16 0 0,263-11 67 0 0,-384-11-41 0 0,183 10 72 0 0,-231-2-57 0 0,576 37-2 0 0,-281-37 28 0 0,-232-12-73 0 0,-27 0 115 0 0,137 16 0 0 0,95 2-53 0 0,-245-22-20 0 0,-79 3-22 0 0,0 2-1 0 0,45 3 0 0 0,109 5 63 0 0,-179-6-82 0 0,2-1 20 0 0,-1 0 0 0 0,1-2-1 0 0,0 0 1 0 0,-1-2 0 0 0,26-8-1 0 0,-42 12-10 0 0,-4 1 93 0 0,-16-1-68 0 0,16 1-18 0 0,1 0-1 0 0,-1 0 1 0 0,1 0 0 0 0,-1 0-1 0 0,1 0 1 0 0,-1 0-1 0 0,0 0 1 0 0,1 0 0 0 0,-1-1-1 0 0,1 1 1 0 0,-1 0-1 0 0,1 0 1 0 0,0 0 0 0 0,-1-1-1 0 0,1 1 1 0 0,-1 0-1 0 0,1-1 1 0 0,-1 1 0 0 0,1 0-1 0 0,0-1 1 0 0,-1 1-1 0 0,1-1 1 0 0,0 1 0 0 0,-1 0-1 0 0,1-1 1 0 0,0 1-1 0 0,0-1 1 0 0,-1 0 0 0 0,1 1-2 0 0,0-1 0 0 0,1 1 0 0 0,-1 0 0 0 0,0-1 0 0 0,0 1 1 0 0,1 0-1 0 0,-1-1 0 0 0,0 1 0 0 0,0 0 0 0 0,1-1 0 0 0,-1 1 0 0 0,0 0 1 0 0,1 0-1 0 0,-1-1 0 0 0,1 1 0 0 0,-1 0 0 0 0,0 0 0 0 0,1 0 0 0 0,-1 0 1 0 0,1 0-1 0 0,-1-1 0 0 0,0 1 0 0 0,1 0 0 0 0,-1 0 0 0 0,1 0 0 0 0,-1 0 1 0 0,1 0-1 0 0,-1 0 0 0 0,0 0 0 0 0,1 0 0 0 0,-1 1 0 0 0,1-1 0 0 0,-1 0 1 0 0,0 0-1 0 0,1 0 0 0 0,-1 0 0 0 0,1 0 0 0 0,-1 1 0 0 0,1-1 0 0 0,16 9 38 0 0,-12 6-983 0 0,-4-6-2942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46:29.053"/>
    </inkml:context>
    <inkml:brush xml:id="br0">
      <inkml:brushProperty name="width" value="0.1" units="cm"/>
      <inkml:brushProperty name="height" value="0.1" units="cm"/>
      <inkml:brushProperty name="color" value="#F4F91B"/>
    </inkml:brush>
  </inkml:definitions>
  <inkml:trace contextRef="#ctx0" brushRef="#br0">0 162 1727 0 0,'6'1'201'0'0,"-1"0"-1"0"0,0 0 0 0 0,0 1 0 0 0,1 0 0 0 0,6 4 0 0 0,3 0 367 0 0,29 8-30 0 0,1-2 0 0 0,90 12 0 0 0,-122-22-513 0 0,31 3 16 0 0,0-2 0 0 0,60-3 0 0 0,86-17 33 0 0,-138 14 60 0 0,-1 2 0 0 0,0 2 0 0 0,1 3 0 0 0,50 10-1 0 0,-9 0 77 0 0,18 4-61 0 0,118 4 1 0 0,-30-20-116 0 0,114 5 102 0 0,-218-5-39 0 0,0-4 0 0 0,115-17 0 0 0,-22 0 64 0 0,-132 15-121 0 0,297-34 186 0 0,-283 25-223 0 0,0 4 1 0 0,1 3 0 0 0,78 2-1 0 0,201-6 201 0 0,83 2 74 0 0,36 18-215 0 0,-407-10-60 0 0,144 9 70 0 0,0 0 0 0 0,-56-10-57 0 0,240 7 34 0 0,52 4-49 0 0,-132-9 0 0 0,-230 1 38 0 0,155-16-1 0 0,-117-1 134 0 0,182 2-1 0 0,55-2-110 0 0,35 1 8 0 0,27 1-68 0 0,-289 6 0 0 0,181 4 0 0 0,-103 4 0 0 0,283 6 64 0 0,-145-16-61 0 0,-32 0 58 0 0,215-5 3 0 0,-260 4-64 0 0,-46 3 0 0 0,30-12 79 0 0,86-5 42 0 0,730-16 71 0 0,-724 48-192 0 0,0 7 6 0 0,131 10 52 0 0,-269-17-10 0 0,-32-2 32 0 0,197 48-8 0 0,-264-40 62 0 0,207 2-1 0 0,-102-10-26 0 0,-50-4-7 0 0,181-21 0 0 0,-305 16-82 0 0,473-8 375 0 0,-381 11-274 0 0,201 23 953 0 0,33-2-1960 0 0,-198-27 913 0 0,65-1 14 0 0,98-9-39 0 0,-250 9 13 0 0,0 4 0 0 0,1 3 0 0 0,-1 4 0 0 0,121 20-1 0 0,-115-12-12 0 0,128 3 0 0 0,-5-2 0 0 0,-126-3-7 0 0,149 14 36 0 0,-161-20 24 0 0,93-6 0 0 0,-85-1-37 0 0,0 5 0 0 0,0 2 0 0 0,98 19 0 0 0,-79-13-16 0 0,1-4 0 0 0,99-8 0 0 0,7 1 0 0 0,-61 7 82 0 0,174-3 154 0 0,-173-5-108 0 0,201 23 0 0 0,-110-19-62 0 0,-116-5 81 0 0,-65 3-90 0 0,-5-1 32 0 0,53 6 0 0 0,-30 1-58 0 0,-45-5-9 0 0,-1 1-1 0 0,0 1 0 0 0,0 1 1 0 0,43 13-1 0 0,-68-17-23 0 0,1 1-1 0 0,0-1 0 0 0,0 1 1 0 0,0-1-1 0 0,0 0 0 0 0,-1 1 1 0 0,1-1-1 0 0,0 1 1 0 0,0 0-1 0 0,-1-1 0 0 0,1 1 1 0 0,-1 0-1 0 0,1-1 0 0 0,0 1 1 0 0,-1 0-1 0 0,1-1 0 0 0,-1 1 1 0 0,1 0-1 0 0,-1 0 0 0 0,0 0 1 0 0,1 0-1 0 0,-1 0 0 0 0,0-1 1 0 0,1 3-1 0 0,-5 14-3389 0 0,-2-6-406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0:33.754"/>
    </inkml:context>
    <inkml:brush xml:id="br0">
      <inkml:brushProperty name="width" value="0.1" units="cm"/>
      <inkml:brushProperty name="height" value="0.1" units="cm"/>
      <inkml:brushProperty name="color" value="#F4F91B"/>
    </inkml:brush>
  </inkml:definitions>
  <inkml:trace contextRef="#ctx0" brushRef="#br0">561 9 4775 0 0,'-30'-1'96'0'0,"-4"-1"32"0"0,3 0 0 0 0,5 2 16 0 0,9 0-144 0 0,6 0 0 0 0,-7 0 0 0 0,-9-4 0 0 0,-14 4 0 0 0,-13 2 0 0 0,-7-2-64 0 0,5 0 64 0 0,1 0-224 0 0,3 2 0 0 0,5 0 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0:39.037"/>
    </inkml:context>
    <inkml:brush xml:id="br0">
      <inkml:brushProperty name="width" value="0.1" units="cm"/>
      <inkml:brushProperty name="height" value="0.1" units="cm"/>
      <inkml:brushProperty name="color" value="#E71224"/>
    </inkml:brush>
  </inkml:definitions>
  <inkml:trace contextRef="#ctx0" brushRef="#br0">3 59 9039 0 0,'0'0'16'0'0,"0"0"-1"0"0,1 0 1 0 0,-1 0 0 0 0,0 0-1 0 0,1-1 1 0 0,-1 1-1 0 0,0 0 1 0 0,1 0-1 0 0,-1 0 1 0 0,0-1 0 0 0,1 1-1 0 0,-1 0 1 0 0,0 0-1 0 0,0-1 1 0 0,1 1-1 0 0,-1 0 1 0 0,0 0-1 0 0,0-1 1 0 0,0 1 0 0 0,1 0-1 0 0,-1-1 1 0 0,0 1-1 0 0,0 0 1 0 0,0-1-1 0 0,0 1 1 0 0,0 0-1 0 0,0-1 1 0 0,1 1 0 0 0,-1-1-1 0 0,0 1 1 0 0,0 0-1 0 0,0-1 1 0 0,0 1-1 0 0,0 0 1 0 0,-1-1-1 0 0,1 1 1 0 0,0 0 0 0 0,0-1-1 0 0,0 1 1 0 0,0-1-1 0 0,0 1 1 0 0,0 0-1 0 0,-1 0 1 0 0,1-1-1 0 0,0 1 1 0 0,0 0 0 0 0,0-1-1 0 0,-1 1 1 0 0,1 0-1 0 0,0-1 1 0 0,0 1-1 0 0,-1 0 1 0 0,0-1 4 0 0,1 1-1 0 0,-1-1 1 0 0,1 0 0 0 0,0 1-1 0 0,-1-1 1 0 0,1 0 0 0 0,-1 1-1 0 0,1-1 1 0 0,0 0 0 0 0,0 0-1 0 0,-1 1 1 0 0,1-1 0 0 0,0 0-1 0 0,0 0 1 0 0,0 0 0 0 0,0 1-1 0 0,0-1 1 0 0,0 0 0 0 0,0 0-1 0 0,0 0 1 0 0,0 1 0 0 0,0-1-1 0 0,1 0 1 0 0,-1 0 0 0 0,1 0-1 0 0,-1-1 6 0 0,1 1 0 0 0,-1 0 0 0 0,1-1 0 0 0,-1 1 0 0 0,1 0 0 0 0,0 0 0 0 0,0 0 0 0 0,0-1 0 0 0,0 1 0 0 0,0 0 0 0 0,0 0 0 0 0,0 0 0 0 0,0 1 0 0 0,0-1-1 0 0,0 0 1 0 0,0 0 0 0 0,1 1 0 0 0,-1-1 0 0 0,0 0 0 0 0,1 1 0 0 0,-1-1 0 0 0,0 1 0 0 0,1 0 0 0 0,-1-1 0 0 0,0 1 0 0 0,1 0 0 0 0,-1 0 0 0 0,1 0 0 0 0,-1 0 0 0 0,1 0 0 0 0,-1 0 0 0 0,0 0-1 0 0,2 1 1 0 0,4 1 206 0 0,-1 1 0 0 0,0 0 0 0 0,1 0 0 0 0,-1 1 0 0 0,10 8 0 0 0,19 9 271 0 0,-23-17-354 0 0,0 0 0 0 0,1 0-1 0 0,-1-1 1 0 0,1-1-1 0 0,15 1 1 0 0,65-3 1537 0 0,24-1-652 0 0,-51 5-941 0 0,-32-2 2 0 0,37 3-12 0 0,-36-3-15 0 0,34 2-43 0 0,-32-3 19 0 0,56 1-33 0 0,60-6-10 0 0,-94 4 11 0 0,-17 0 49 0 0,63 2 205 0 0,-34-1-182 0 0,-53-1 10 0 0,-1 1 3 0 0,3 0-64 0 0,61-1 123 0 0,-18-3-86 0 0,-31 2-15 0 0,54-2-44 0 0,31 3-10 0 0,15 3 11 0 0,-116-3 8 0 0,0 1-1 0 0,24 3 1 0 0,-19-1-10 0 0,13 1 53 0 0,33 4 14 0 0,-34-4-20 0 0,50 4-46 0 0,17-2-10 0 0,11-8 0 0 0,10-2 0 0 0,0 3 0 0 0,-14 3 11 0 0,-67-1 32 0 0,33 0-18 0 0,-35 0 34 0 0,41 1-31 0 0,-39-1 38 0 0,41 2 14 0 0,-40-2-13 0 0,70-2-43 0 0,25-4 19 0 0,-21 1-33 0 0,-15 0-10 0 0,-9 0 0 0 0,19 0 0 0 0,-9 4 0 0 0,-42 0 0 0 0,43 5 0 0 0,16 0 0 0 0,-23-3 0 0 0,-2-2 0 0 0,16-1 0 0 0,2 5 0 0 0,3 5 0 0 0,7 5 0 0 0,9-1 0 0 0,-23-6 14 0 0,-26-5 52 0 0,-43-1 1 0 0,84 8 13 0 0,-60-4-53 0 0,-23-2 26 0 0,55 5-28 0 0,-54-6 23 0 0,63 4 18 0 0,-26-1-42 0 0,-38-3 29 0 0,75 3 14 0 0,-27-2-45 0 0,21-1 26 0 0,-15-2-24 0 0,-54 0 24 0 0,62-4-36 0 0,27-2-12 0 0,6-2 0 0 0,-6 1 0 0 0,-8 0 0 0 0,-2 1 0 0 0,-1 0 0 0 0,10 0 0 0 0,4 3 0 0 0,-4 3 0 0 0,-6 1 0 0 0,-1 2 0 0 0,0 0 0 0 0,7 0 0 0 0,5 0 12 0 0,-10 2 36 0 0,-26 0-24 0 0,-56-3 24 0 0,68 0-24 0 0,26-2 24 0 0,11-2-25 0 0,-2-1 20 0 0,-14 1-33 0 0,-8-2-10 0 0,0-3 0 0 0,2 0 0 0 0,-16 2 12 0 0,-64 5 36 0 0,58 0-24 0 0,9-6 24 0 0,-79 4-38 0 0,54-7 66 0 0,16-4 5 0 0,-81 10-71 0 0,59-6 60 0 0,12 1 10 0 0,-4 0-13 0 0,-28 4-45 0 0,21 2 40 0 0,-59 2-53 0 0,-3-1 44 0 0,-3 2 1 0 0,46 0-33 0 0,-46-1 4 0 0,1 3-107 0 0,46 8-57 0 0,-46-8-888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04.140"/>
    </inkml:context>
    <inkml:brush xml:id="br0">
      <inkml:brushProperty name="width" value="0.1" units="cm"/>
      <inkml:brushProperty name="height" value="0.1" units="cm"/>
      <inkml:brushProperty name="color" value="#E71224"/>
    </inkml:brush>
  </inkml:definitions>
  <inkml:trace contextRef="#ctx0" brushRef="#br0">1768 13 455 0 0,'-20'-2'9435'0'0,"0"-2"-6959"0"0,11 2-2416 0 0,1 0-1 0 0,0 1 0 0 0,-12-1 0 0 0,-28 5 1842 0 0,1 2-1 0 0,-93 22 1 0 0,-7 2-263 0 0,-169-3 76 0 0,91-10-820 0 0,148-9-680 0 0,-1-3-1 0 0,1-3 1 0 0,-1-4 0 0 0,-91-15-1 0 0,139 13-303 0 0,-19-3-1154 0 0,1-2 0 0 0,-66-22 0 0 0,75 16-5994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06.020"/>
    </inkml:context>
    <inkml:brush xml:id="br0">
      <inkml:brushProperty name="width" value="0.1" units="cm"/>
      <inkml:brushProperty name="height" value="0.1" units="cm"/>
      <inkml:brushProperty name="color" value="#E71224"/>
    </inkml:brush>
  </inkml:definitions>
  <inkml:trace contextRef="#ctx0" brushRef="#br0">2715 166 1375 0 0,'-22'5'2750'0'0,"-1"-1"0"0"0,-38 2 0 0 0,34-6-1956 0 0,-1-1-1 0 0,1-1 1 0 0,-53-10-1 0 0,33 3 805 0 0,-90-5-1 0 0,-49 11 485 0 0,138 3-1807 0 0,-134 8 613 0 0,109-3-458 0 0,1-3-1 0 0,-108-10 0 0 0,117 2-62 0 0,-71 3 1 0 0,-24-1 121 0 0,46-3-178 0 0,-105-11 259 0 0,-73 0 96 0 0,199 17-609 0 0,-146-21 0 0 0,191 12-1176 0 0,-1-3 0 0 0,-45-18 0 0 0,57 18-393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18.319"/>
    </inkml:context>
    <inkml:brush xml:id="br0">
      <inkml:brushProperty name="width" value="0.1" units="cm"/>
      <inkml:brushProperty name="height" value="0.1" units="cm"/>
      <inkml:brushProperty name="color" value="#E71224"/>
    </inkml:brush>
  </inkml:definitions>
  <inkml:trace contextRef="#ctx0" brushRef="#br0">1865 66 7943 0 0,'-26'-8'989'0'0,"23"7"-773"0"0,-1 0 1 0 0,0 0-1 0 0,1 0 0 0 0,-1 0 1 0 0,1-1-1 0 0,-1 1 1 0 0,-6-5-1 0 0,4 1 225 0 0,-1 0-1 0 0,-1 0 0 0 0,1 1 1 0 0,-1 0-1 0 0,0 0 1 0 0,1 1-1 0 0,-2 0 0 0 0,1 1 1 0 0,0-1-1 0 0,0 2 0 0 0,-1-1 1 0 0,1 1-1 0 0,-13 0 1 0 0,-4 2 91 0 0,1 1 0 0 0,-1 1 1 0 0,-33 8-1 0 0,18-2 73 0 0,-152 39 833 0 0,178-45-1150 0 0,-1 0 1 0 0,1-1-1 0 0,-1 0 1 0 0,1-2-1 0 0,-20 0 1 0 0,-14 1 83 0 0,-178 25 1315 0 0,-30 1 204 0 0,-188-36-2258 0 0,254-11-3612 0 0,143 13-4166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19.463"/>
    </inkml:context>
    <inkml:brush xml:id="br0">
      <inkml:brushProperty name="width" value="0.1" units="cm"/>
      <inkml:brushProperty name="height" value="0.1" units="cm"/>
      <inkml:brushProperty name="color" value="#E71224"/>
    </inkml:brush>
  </inkml:definitions>
  <inkml:trace contextRef="#ctx0" brushRef="#br0">2095 279 7367 0 0,'-4'-2'359'0'0,"-1"1"-1"0"0,1-1 1 0 0,-1 0-1 0 0,1 0 0 0 0,-5-3 1 0 0,8 4-203 0 0,-1-1-1 0 0,1 1 1 0 0,0 0 0 0 0,0 0 0 0 0,0-1 0 0 0,0 1 0 0 0,0-1 0 0 0,0 1-1 0 0,0 0 1 0 0,1-1 0 0 0,-1 0 0 0 0,0 1 0 0 0,1-1 0 0 0,-1 1 0 0 0,1-1-1 0 0,-1-3 1 0 0,0 0-79 0 0,0 1-1 0 0,-1 0 0 0 0,1 0 1 0 0,-1 0-1 0 0,0 0 1 0 0,-1 0-1 0 0,1 0 0 0 0,-1 0 1 0 0,1 1-1 0 0,-1-1 1 0 0,0 1-1 0 0,-1 0 0 0 0,1 0 1 0 0,0 0-1 0 0,-8-4 0 0 0,4 1 350 0 0,-1 2 0 0 0,0-1 0 0 0,0 1 0 0 0,-1 0 0 0 0,1 0 0 0 0,-17-3 0 0 0,-177-22 2616 0 0,4 1-1457 0 0,-116-18 67 0 0,-5 24-1 0 0,171 13-1 0 0,-458 3-2146 0 0,530 7-1231 0 0,46-1-3546 0 0,-6 0-2655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51.451"/>
    </inkml:context>
    <inkml:brush xml:id="br0">
      <inkml:brushProperty name="width" value="0.1" units="cm"/>
      <inkml:brushProperty name="height" value="0.1" units="cm"/>
      <inkml:brushProperty name="color" value="#F4F91B"/>
    </inkml:brush>
  </inkml:definitions>
  <inkml:trace contextRef="#ctx0" brushRef="#br0">0 1 3823 0 0,'0'0'342'0'0,"2"1"-308"0"0,0 0 356 0 0,-1 0-149 0 0,1 1 0 0 0,-1 0 1 0 0,1-1-1 0 0,-1 0 1 0 0,1 1-1 0 0,0-1 0 0 0,0 0 1 0 0,0 0-1 0 0,3 2 0 0 0,8 5 148 0 0,8 11-39 0 0,0-2 0 0 0,28 16 0 0 0,-45-30-346 0 0,10 4 156 0 0,0 0 0 0 0,1-1-1 0 0,0-1 1 0 0,0 0 0 0 0,1-1 0 0 0,0-1 0 0 0,21 2 0 0 0,-9 0 66 0 0,155 12 445 0 0,-86-10-597 0 0,-12 0-75 0 0,61 6 66 0 0,200 21 139 0 0,-277-28-72 0 0,158 3 26 0 0,-132-7-86 0 0,139-10-9 0 0,-75 0 60 0 0,137-11 281 0 0,52 0-280 0 0,-257 18-114 0 0,191 4 44 0 0,561 0 1098 0 0,-609-1-1127 0 0,78-4 14 0 0,348-14 89 0 0,-396 18-105 0 0,-61-1 8 0 0,187-7 238 0 0,3 1-16 0 0,-67-7-4 0 0,-43-1-50 0 0,389-27 165 0 0,-588 33-299 0 0,107 5 0 0 0,52-2-47 0 0,-149-5 25 0 0,-1 4 0 0 0,167 13-1 0 0,-153-1-24 0 0,175-10 0 0 0,-152-2 0 0 0,142 11 32 0 0,-52 2-26 0 0,207-1 40 0 0,30-18-64 0 0,-414 10 0 0 0,0 2 0 0 0,0 1 0 0 0,55 11 0 0 0,9 0 0 0 0,130-2 0 0 0,-140-8 0 0 0,-69-2 1 0 0,297 22 62 0 0,-253-15-54 0 0,89-1 0 0 0,72-14 41 0 0,-166 4-54 0 0,106 7 60 0 0,-111-2 6 0 0,253 16-52 0 0,-227-13 0 0 0,190 20 44 0 0,-140-14-54 0 0,-47-6 0 0 0,30 0 0 0 0,167-13 0 0 0,-277 7 0 0 0,109-5 42 0 0,287-26 255 0 0,178-23-52 0 0,-302 53-245 0 0,-172 2 0 0 0,141 19 0 0 0,-140-7 0 0 0,321 3 0 0 0,-226-13 0 0 0,117-6 12 0 0,49 1 40 0 0,203-11 142 0 0,-371 4-121 0 0,142-28-18 0 0,-242 23-3 0 0,-47 9-49 0 0,0 3 1 0 0,91 6-1 0 0,-51-1-3 0 0,188-18 0 0 0,-237 14 0 0 0,-1 2 0 0 0,1 2 0 0 0,-1 3 0 0 0,58 12 0 0 0,-38-6 0 0 0,73 3 0 0 0,181-21 0 0 0,-168 1 0 0 0,-30 3 0 0 0,297-15 0 0 0,-119 18 0 0 0,-185 5 0 0 0,75-15 0 0 0,-23 0 0 0 0,142 17 0 0 0,-232-7 21 0 0,0-3 0 0 0,140-24 0 0 0,-180 21-20 0 0,3 2-1 0 0,0 3 0 0 0,0 0 0 0 0,0 3 0 0 0,0 2 0 0 0,65 14 0 0 0,-16-7 0 0 0,153 1 0 0 0,-142-9 0 0 0,106 10 21 0 0,138-1 22 0 0,-32-18-43 0 0,219-17 0 0 0,-467 16 37 0 0,108 2 1 0 0,-145 6-33 0 0,1 2 0 0 0,-1 1 0 0 0,1 1 0 0 0,-1 1 1 0 0,-1 2-1 0 0,31 12 0 0 0,-53-17-95 0 0,1 0 1 0 0,-1 1-1 0 0,1-1 1 0 0,6 6-1 0 0,7 13-4310 0 0,-10-4-783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20.169"/>
    </inkml:context>
    <inkml:brush xml:id="br0">
      <inkml:brushProperty name="width" value="0.1" units="cm"/>
      <inkml:brushProperty name="height" value="0.1" units="cm"/>
      <inkml:brushProperty name="color" value="#E71224"/>
    </inkml:brush>
  </inkml:definitions>
  <inkml:trace contextRef="#ctx0" brushRef="#br0">2128 103 5983 0 0,'-24'-6'1248'0'0,"-26"-12"9324"0"0,19 2-10340 0 0,17 9-24 0 0,0 0 0 0 0,-1 2 0 0 0,0-1 0 0 0,0 2 0 0 0,0 0 0 0 0,-1 1 0 0 0,-26-2 0 0 0,-2 3 298 0 0,-66 6 0 0 0,-20-5 770 0 0,51-2-697 0 0,-30 2-135 0 0,-105 2 169 0 0,-58-10 270 0 0,59-2-174 0 0,-292 30-142 0 0,398-16-6381 0 0,63-2 1439 0 0,-6 0-1251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20.752"/>
    </inkml:context>
    <inkml:brush xml:id="br0">
      <inkml:brushProperty name="width" value="0.1" units="cm"/>
      <inkml:brushProperty name="height" value="0.1" units="cm"/>
      <inkml:brushProperty name="color" value="#E71224"/>
    </inkml:brush>
  </inkml:definitions>
  <inkml:trace contextRef="#ctx0" brushRef="#br0">2278 101 14047 0 0,'-6'-1'193'0'0,"1"0"0"0"0,0 0 0 0 0,0 0 0 0 0,-1-1 0 0 0,1 0 0 0 0,0 0 0 0 0,0 0 0 0 0,-6-4 0 0 0,-13-6-98 0 0,-15-2 431 0 0,-1 2-1 0 0,0 1 1 0 0,-1 3-1 0 0,-60-6 1 0 0,-169 4 3194 0 0,181 8-3191 0 0,-517 11 2218 0 0,169-8-1487 0 0,133-4-6521 0 0,179 5-239 0 0,16-2-271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22.613"/>
    </inkml:context>
    <inkml:brush xml:id="br0">
      <inkml:brushProperty name="width" value="0.1" units="cm"/>
      <inkml:brushProperty name="height" value="0.1" units="cm"/>
      <inkml:brushProperty name="color" value="#E71224"/>
    </inkml:brush>
  </inkml:definitions>
  <inkml:trace contextRef="#ctx0" brushRef="#br0">1976 187 1375 0 0,'-18'-5'136'0'0,"13"3"26"0"0,-21-7 4813 0 0,-11-7-2820 0 0,4 3 884 0 0,20 3 1258 0 0,12 10-4055 0 0,1-1 1 0 0,-1 1-1 0 0,0 0 1 0 0,1 0-1 0 0,-1 0 1 0 0,1 0-1 0 0,-1 0 1 0 0,0-1-1 0 0,1 1 1 0 0,-1 0-1 0 0,1 0 1 0 0,-2 1-1 0 0,-281 11 2545 0 0,-44-1-1090 0 0,114-17-1229 0 0,-343-55 0 0 0,198-1-1664 0 0,309 51-29 0 0,0-2-338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23.758"/>
    </inkml:context>
    <inkml:brush xml:id="br0">
      <inkml:brushProperty name="width" value="0.1" units="cm"/>
      <inkml:brushProperty name="height" value="0.1" units="cm"/>
      <inkml:brushProperty name="color" value="#E71224"/>
    </inkml:brush>
  </inkml:definitions>
  <inkml:trace contextRef="#ctx0" brushRef="#br0">2523 181 10135 0 0,'-26'-6'2044'0'0,"-45"-4"1"0"0,45 7-1572 0 0,1-1 1 0 0,-28-8 0 0 0,-14-9-387 0 0,-7-2 983 0 0,-133-26 1 0 0,195 48-921 0 0,-277-37 2759 0 0,-5 24-1346 0 0,201 16-1327 0 0,-627 23 1264 0 0,374-13-1513 0 0,194-9-1858 0 0,85-1 803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47.565"/>
    </inkml:context>
    <inkml:brush xml:id="br0">
      <inkml:brushProperty name="width" value="0.1" units="cm"/>
      <inkml:brushProperty name="height" value="0.1" units="cm"/>
      <inkml:brushProperty name="color" value="#E71224"/>
    </inkml:brush>
  </inkml:definitions>
  <inkml:trace contextRef="#ctx0" brushRef="#br0">337 0 5983 0 0,'0'0'1431'0'0,"-5"1"-546"0"0,-16 0 41 0 0,16-1 199 0 0,-1 0-1036 0 0,-50 6-301 0 0,38-1 427 0 0,14-3-160 0 0,0 0 127 0 0,0 0 20 0 0,-36 19 708 0 0,36-19-618 0 0,-2 1-117 0 0,-50 20 134 0 0,47-19-378 0 0,-9 4-544 0 0,1-1-1 0 0,-21 4 1 0 0,12-4-3254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0:44.726"/>
    </inkml:context>
    <inkml:brush xml:id="br0">
      <inkml:brushProperty name="width" value="0.1" units="cm"/>
      <inkml:brushProperty name="height" value="0.1" units="cm"/>
      <inkml:brushProperty name="color" value="#E71224"/>
    </inkml:brush>
  </inkml:definitions>
  <inkml:trace contextRef="#ctx0" brushRef="#br0">873 3 8431 0 0,'0'0'64'0'0,"0"0"-1"0"0,0 0 0 0 0,-1-1 0 0 0,1 1 1 0 0,0 0-1 0 0,0 0 0 0 0,0 0 1 0 0,0 0-1 0 0,0 0 0 0 0,-1-1 0 0 0,1 1 1 0 0,0 0-1 0 0,0 0 0 0 0,0 0 0 0 0,-1 0 1 0 0,1 0-1 0 0,0 0 0 0 0,0 0 1 0 0,-1 0-1 0 0,1 0 0 0 0,0 0 0 0 0,0-1 1 0 0,0 1-1 0 0,-1 0 0 0 0,1 0 0 0 0,0 0 1 0 0,0 1-1 0 0,-1-1 0 0 0,1 0 0 0 0,0 0 1 0 0,0 0-1 0 0,0 0 0 0 0,-1 0 1 0 0,1 0-1 0 0,0 0 0 0 0,0 0 0 0 0,0 0 1 0 0,-1 0-1 0 0,1 1 0 0 0,0-1 0 0 0,0 0 1 0 0,0 0-1 0 0,0 0 0 0 0,-1 0 1 0 0,1 1-1 0 0,-6 12 885 0 0,6-12-928 0 0,0 1 0 0 0,-1-1 0 0 0,1 0-1 0 0,0 0 1 0 0,-1 0 0 0 0,1 1-1 0 0,-1-1 1 0 0,1 0 0 0 0,-1 0 0 0 0,0 0-1 0 0,0 0 1 0 0,1 0 0 0 0,-1 0-1 0 0,0 0 1 0 0,0 0 0 0 0,0-1 0 0 0,0 1-1 0 0,0 0 1 0 0,-2 1 0 0 0,-196 14 6762 0 0,-77 19-4258 0 0,261-33-2690 0 0,-151 11 1435 0 0,142-14-2054 0 0,-34-4 0 0 0,40 2-1436 0 0,0-1 1 0 0,-27-9 0 0 0,21 4-4188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0:45.444"/>
    </inkml:context>
    <inkml:brush xml:id="br0">
      <inkml:brushProperty name="width" value="0.1" units="cm"/>
      <inkml:brushProperty name="height" value="0.1" units="cm"/>
      <inkml:brushProperty name="color" value="#E71224"/>
    </inkml:brush>
  </inkml:definitions>
  <inkml:trace contextRef="#ctx0" brushRef="#br0">1753 8 11431 0 0,'-7'-2'155'0'0,"1"1"0"0"0,-1-1-1 0 0,0 1 1 0 0,0 1 0 0 0,1-1 0 0 0,-1 1-1 0 0,0 0 1 0 0,0 1 0 0 0,1-1-1 0 0,-14 4 1 0 0,-15 0-259 0 0,-2-4-92 0 0,5-1 1300 0 0,1 2 0 0 0,-35 4 0 0 0,-188 43 1197 0 0,-37 5-1024 0 0,204-42-734 0 0,-121 2 0 0 0,140-13-774 0 0,-197-4 2244 0 0,134-8-3390 0 0,2-13-4694 0 0,97 16-441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0:47.923"/>
    </inkml:context>
    <inkml:brush xml:id="br0">
      <inkml:brushProperty name="width" value="0.1" units="cm"/>
      <inkml:brushProperty name="height" value="0.1" units="cm"/>
      <inkml:brushProperty name="color" value="#E71224"/>
    </inkml:brush>
  </inkml:definitions>
  <inkml:trace contextRef="#ctx0" brushRef="#br0">1854 178 6911 0 0,'-1'-2'85'0'0,"-1"0"0"0"0,0 0-1 0 0,1 0 1 0 0,-1 0 0 0 0,0 0-1 0 0,0 0 1 0 0,0 1-1 0 0,0-1 1 0 0,0 1 0 0 0,0-1-1 0 0,-1 1 1 0 0,-2-1 0 0 0,3 0 315 0 0,-1 1 1 0 0,0-1 0 0 0,0 1 0 0 0,1-1-1 0 0,-1 0 1 0 0,1 0 0 0 0,0 0 0 0 0,0 0 0 0 0,-3-3-1 0 0,3 2-402 0 0,-1 0 0 0 0,0 0 1 0 0,0 1-1 0 0,0-1 0 0 0,0 1 0 0 0,-1 0 0 0 0,1 0 0 0 0,-1 0 0 0 0,1 0 0 0 0,-1 0 0 0 0,0 1 0 0 0,1 0 0 0 0,-1 0 0 0 0,0 0 0 0 0,0 0 0 0 0,-4 0 1 0 0,-11-1-175 0 0,-36-1 1 0 0,52 3 192 0 0,-294 7 3964 0 0,188-4-1657 0 0,70-2-1961 0 0,-453-1 1539 0 0,486 0-1867 0 0,-61-3 196 0 0,-108-19-1 0 0,-86-24 1249 0 0,72 15-2552 0 0,165 26-269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0:48.683"/>
    </inkml:context>
    <inkml:brush xml:id="br0">
      <inkml:brushProperty name="width" value="0.1" units="cm"/>
      <inkml:brushProperty name="height" value="0.1" units="cm"/>
      <inkml:brushProperty name="color" value="#E71224"/>
    </inkml:brush>
  </inkml:definitions>
  <inkml:trace contextRef="#ctx0" brushRef="#br0">1515 176 11887 0 0,'-86'-5'1791'0'0,"-28"-20"-1842"0"0,47 9 1534 0 0,18 6-229 0 0,0 3 0 0 0,-1 1 0 0 0,-84 2 0 0 0,101 5-1009 0 0,-223-3 263 0 0,178-3-430 0 0,-30-4 1405 0 0,34 0-1374 0 0,-156-24 911 0 0,79-2-8708 0 0,116 25 846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0:49.831"/>
    </inkml:context>
    <inkml:brush xml:id="br0">
      <inkml:brushProperty name="width" value="0.1" units="cm"/>
      <inkml:brushProperty name="height" value="0.1" units="cm"/>
      <inkml:brushProperty name="color" value="#E71224"/>
    </inkml:brush>
  </inkml:definitions>
  <inkml:trace contextRef="#ctx0" brushRef="#br0">2234 121 455 0 0,'0'0'13824'0'0,"6"-5"-13760"0"0,19-14-25 0 0,-25 19-39 0 0,0 0-1 0 0,1 0 1 0 0,-1 0-1 0 0,0-1 1 0 0,0 1 0 0 0,1 0-1 0 0,-1 0 1 0 0,0 0-1 0 0,0 0 1 0 0,1 0 0 0 0,-1-1-1 0 0,0 1 1 0 0,0 0-1 0 0,0 0 1 0 0,1 0 0 0 0,-1-1-1 0 0,0 1 1 0 0,0 0-1 0 0,0 0 1 0 0,0-1 0 0 0,1 1-1 0 0,-1 0 1 0 0,0 0-1 0 0,0-1 1 0 0,0 1 0 0 0,0 0-1 0 0,0 0 1 0 0,0-1-1 0 0,0 1 1 0 0,0 0 0 0 0,0 0-1 0 0,0-1 1 0 0,0 1-1 0 0,0 0 1 0 0,0-1 0 0 0,0 1-1 0 0,0 0 1 0 0,0 0-1 0 0,0-1 1 0 0,-5-15 153 0 0,4 15-124 0 0,0 0 0 0 0,1 0 1 0 0,-1 0-1 0 0,0 0 0 0 0,0 0 0 0 0,0 0 0 0 0,0 0 0 0 0,0 0 0 0 0,0 0 0 0 0,0 1 0 0 0,0-1 0 0 0,0 0 0 0 0,0 1 0 0 0,-1-1 0 0 0,1 1 0 0 0,0-1 1 0 0,0 1-1 0 0,0-1 0 0 0,-3 1 0 0 0,-2-2 165 0 0,-22-7 625 0 0,0 1-1 0 0,-1 1 1 0 0,0 2-1 0 0,-1 1 0 0 0,-57-1 1 0 0,74 4-714 0 0,-19-1-7 0 0,-7-1-38 0 0,-3 1-50 0 0,-97-1 192 0 0,-462-2 1836 0 0,356 19-1506 0 0,89-3-208 0 0,-9 3-123 0 0,82-5-290 0 0,0-4 1 0 0,-96-6-1 0 0,138-4-828 0 0,1-2 1 0 0,-59-17 0 0 0,52 9-398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35:53.492"/>
    </inkml:context>
    <inkml:brush xml:id="br0">
      <inkml:brushProperty name="width" value="0.1" units="cm"/>
      <inkml:brushProperty name="height" value="0.1" units="cm"/>
      <inkml:brushProperty name="color" value="#F4F91B"/>
    </inkml:brush>
  </inkml:definitions>
  <inkml:trace contextRef="#ctx0" brushRef="#br0">1 96 455 0 0,'15'-4'404'0'0,"0"1"-1"0"0,0 0 1 0 0,0 1-1 0 0,1 1 1 0 0,-1 0-1 0 0,17 2 1 0 0,-7-1-805 0 0,25-5 1769 0 0,-37 3-918 0 0,-1 1 0 0 0,1 0 0 0 0,12 1 0 0 0,4 3-162 0 0,52 14 0 0 0,-51-10-6 0 0,49 6 0 0 0,-17-11 264 0 0,88-7 1 0 0,-107 2-493 0 0,59-12 97 0 0,-10 1-85 0 0,189-10 52 0 0,166-5 84 0 0,-390 29-202 0 0,108 13 0 0 0,-59-2 11 0 0,-17-8 366 0 0,156-15-1 0 0,-186 7-281 0 0,1 2-1 0 0,0 3 0 0 0,118 15 1 0 0,-119-6-25 0 0,0-2-1 0 0,1-3 1 0 0,0-3 0 0 0,86-9 0 0 0,-99 3-29 0 0,-1 1 0 0 0,1 3 0 0 0,0 1 0 0 0,73 10 0 0 0,-87-3-38 0 0,45 8 39 0 0,-1-3 0 0 0,99 2-1 0 0,180 7 482 0 0,-128 3-342 0 0,-174-24-138 0 0,-1-1 0 0 0,0-4 0 0 0,101-20 0 0 0,-73 11-12 0 0,-8 5-2 0 0,96 1 0 0 0,-5 1-36 0 0,-128 3 12 0 0,0-1-1 0 0,53-15 0 0 0,-54 11 5 0 0,-1 2-1 0 0,1 1 1 0 0,41-2 0 0 0,107 8 9 0 0,-89 3 9 0 0,141-13 0 0 0,-192 7 40 0 0,0 1 1 0 0,67 6-1 0 0,-23-3 87 0 0,7 1 151 0 0,-83-2-235 0 0,-1 0 1 0 0,1 0-1 0 0,0-1 1 0 0,0 0-1 0 0,-1-1 0 0 0,1 0 1 0 0,-1-1-1 0 0,1 0 1 0 0,12-6-1 0 0,-60 28-155 0 0,26-12-791 0 0,-2 1-262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0:59.197"/>
    </inkml:context>
    <inkml:brush xml:id="br0">
      <inkml:brushProperty name="width" value="0.1" units="cm"/>
      <inkml:brushProperty name="height" value="0.1" units="cm"/>
      <inkml:brushProperty name="color" value="#E71224"/>
    </inkml:brush>
  </inkml:definitions>
  <inkml:trace contextRef="#ctx0" brushRef="#br0">1167 184 5063 0 0,'-15'-5'534'0'0,"-2"-2"3704"0"0,16 6-4193 0 0,1 1 1 0 0,0-1-1 0 0,-1 0 0 0 0,1 1 1 0 0,-1-1-1 0 0,1 0 0 0 0,0 0 0 0 0,0 1 1 0 0,-1-1-1 0 0,1 0 0 0 0,0 0 1 0 0,0 0-1 0 0,0 1 0 0 0,0-1 0 0 0,0 0 1 0 0,0 0-1 0 0,0 0 0 0 0,0 0 1 0 0,0 1-1 0 0,0-1 0 0 0,0 0 0 0 0,1 0 1 0 0,-1-1-1 0 0,1-1-27 0 0,0-1-1 0 0,-1 0 1 0 0,1 0 0 0 0,-1 0 0 0 0,0 0-1 0 0,-1-5 1 0 0,0 5 374 0 0,1 1 1 0 0,-1 0-1 0 0,0 0 1 0 0,0 0-1 0 0,0 0 1 0 0,0 0-1 0 0,0 1 0 0 0,-2-4 1 0 0,0 3-254 0 0,1 1 1 0 0,0 0-1 0 0,0 0 0 0 0,-1 0 1 0 0,1 0-1 0 0,-1 0 0 0 0,0 0 1 0 0,0 1-1 0 0,1-1 0 0 0,-1 1 1 0 0,0 0-1 0 0,0 0 0 0 0,0 0 1 0 0,0 0-1 0 0,-1 0 0 0 0,1 1 1 0 0,-3-1-1 0 0,-12-1 550 0 0,-35 2 0 0 0,12 0-67 0 0,-1-6 269 0 0,-69-17 1 0 0,75 14-793 0 0,0 1 1 0 0,-64-4-1 0 0,-23 9 1195 0 0,-216 23 0 0 0,311-16-1499 0 0,4 0-508 0 0,0-1-1 0 0,0-1 1 0 0,-25-2 0 0 0,26-3-601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00.007"/>
    </inkml:context>
    <inkml:brush xml:id="br0">
      <inkml:brushProperty name="width" value="0.1" units="cm"/>
      <inkml:brushProperty name="height" value="0.1" units="cm"/>
      <inkml:brushProperty name="color" value="#E71224"/>
    </inkml:brush>
  </inkml:definitions>
  <inkml:trace contextRef="#ctx0" brushRef="#br0">2447 44 4143 0 0,'-15'-5'5767'0'0,"3"-6"-3365"0"0,10 9-2394 0 0,1 0-1 0 0,-1 0 1 0 0,0 1-1 0 0,1-1 1 0 0,-1 1-1 0 0,0 0 1 0 0,0-1-1 0 0,0 1 1 0 0,0 0-1 0 0,0 0 1 0 0,0 0-1 0 0,-4-1 1 0 0,-28-3 1445 0 0,-1 2-1 0 0,-55 3 1 0 0,-70 13 387 0 0,45-3-1761 0 0,62-6 170 0 0,-25 2 451 0 0,-135-7-1 0 0,70-10 156 0 0,0 7 0 0 0,-246 25 0 0 0,159 2 3031 0 0,0-11-5897 0 0,187-12 1827 0 0,-21 2 60 0 0,0-3 1 0 0,-67-10-1 0 0,76 1-1339 0 0,33 5-2633 0 0,-35-13 0 0 0,15 0-1158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01.118"/>
    </inkml:context>
    <inkml:brush xml:id="br0">
      <inkml:brushProperty name="width" value="0.1" units="cm"/>
      <inkml:brushProperty name="height" value="0.1" units="cm"/>
      <inkml:brushProperty name="color" value="#E71224"/>
    </inkml:brush>
  </inkml:definitions>
  <inkml:trace contextRef="#ctx0" brushRef="#br0">2646 128 12607 0 0,'-3'1'290'0'0,"-11"3"39"0"0,11-3 20 0 0,-1 1-45 0 0,-14 10-202 0 0,-3 0-92 0 0,-4 1-10 0 0,-8 0 0 0 0,3-6 0 0 0,5-6-40 0 0,1-2 0 0 0,0 0 0 0 0,0-2 0 0 0,0 0 0 0 0,-36-11 0 0 0,-12-5 690 0 0,-135-28 1110 0 0,-128-7 558 0 0,222 40-1346 0 0,-149 3-1 0 0,-113 24 526 0 0,-238-9 23 0 0,528-10-2547 0 0,-93-18 1 0 0,105 10-97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02.247"/>
    </inkml:context>
    <inkml:brush xml:id="br0">
      <inkml:brushProperty name="width" value="0.1" units="cm"/>
      <inkml:brushProperty name="height" value="0.1" units="cm"/>
      <inkml:brushProperty name="color" value="#E71224"/>
    </inkml:brush>
  </inkml:definitions>
  <inkml:trace contextRef="#ctx0" brushRef="#br0">2801 42 455 0 0,'-50'-21'8993'0'0,"36"16"-8350"0"0,0 1 1 0 0,0 0-1 0 0,-1 1 0 0 0,0 1 1 0 0,1 0-1 0 0,-20 1 0 0 0,-95 7 1832 0 0,-142 25 0 0 0,-103 5-857 0 0,-196-18 38 0 0,-3 4-152 0 0,52-31-1544 0 0,481 6-773 0 0,-50-11 0 0 0,28 0-833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1:54.236"/>
    </inkml:context>
    <inkml:brush xml:id="br0">
      <inkml:brushProperty name="width" value="0.1" units="cm"/>
      <inkml:brushProperty name="height" value="0.1" units="cm"/>
      <inkml:brushProperty name="color" value="#E71224"/>
    </inkml:brush>
  </inkml:definitions>
  <inkml:trace contextRef="#ctx0" brushRef="#br0">11301 1895 7367 0 0,'0'0'568'0'0,"-1"2"-149"0"0,-5 22 5696 0 0,6-21-6226 0 0,3-1-332 0 0,-2-2 344 0 0,0 0 25 0 0,1 1-1 0 0,-1-1 1 0 0,0 1-1 0 0,1-1 1 0 0,-1 1-1 0 0,0-1 1 0 0,1 1-1 0 0,-1 0 0 0 0,0-1 1 0 0,0 1-1 0 0,0 0 1 0 0,2 1-1 0 0,4-5-317 0 0,24-9-66 0 0,-24 9 2275 0 0,-5 6-1122 0 0,7 8-21 0 0,-10-9-408 0 0,-1 1 0 0 0,1 0 0 0 0,-1-1 0 0 0,1 1 0 0 0,-1-1-1 0 0,0 0 1 0 0,0 1 0 0 0,0-1 0 0 0,-3 2 0 0 0,3-2-191 0 0,-8 5-3 0 0,8-5 30 0 0,-1 2 201 0 0,0 0 1 0 0,0-1-1 0 0,0 1 0 0 0,0-1 0 0 0,-1 0 1 0 0,-6 6-1 0 0,7-8 573 0 0,0 0-792 0 0,-3 0-984 0 0,21-5 884 0 0,38-3 744 0 0,-31 5-659 0 0,-17 2 1 0 0,2-2 19 0 0,18-7-1 0 0,-18 7-8 0 0,-5 2-71 0 0,-1 1 0 0 0,1-1 0 0 0,0-1 0 0 0,0 1 1 0 0,0 0-1 0 0,0 0 0 0 0,-1-1 0 0 0,1 1 0 0 0,0-1 0 0 0,2-1 1 0 0,22-6 376 0 0,-19 7-355 0 0,24-9 268 0 0,-2-1-272 0 0,-15 6 15 0 0,13-4-20 0 0,-20 6 95 0 0,35 1 136 0 0,-12 0-242 0 0,9-5-11 0 0,-27 6-1 0 0,-10 1-3 0 0,1 0 0 0 0,-1 0 0 0 0,1 0 0 0 0,-1-1 0 0 0,0 1 0 0 0,1-1 0 0 0,-1 0 0 0 0,0 1 0 0 0,1-1 0 0 0,-1 0 0 0 0,0-1 0 0 0,4-1 0 0 0,25-15-18 0 0,-24 14 994 0 0,-13-2-861 0 0,-20-18 1 0 0,20 18-4 0 0,1 5-17 0 0,-45-2 166 0 0,16 0-84 0 0,28 2-90 0 0,0 1-3 0 0,-58-2 256 0 0,21 1-64 0 0,-9 1 13 0 0,9-2-42 0 0,-20 0 29 0 0,-15 0 79 0 0,31 0-195 0 0,42 2-87 0 0,-2 1-16 0 0,-21 0-26 0 0,21-1 48 0 0,0 0-6 0 0,-3 1-45 0 0,-15 0 92 0 0,-1 1 1 0 0,-37 8-1 0 0,54-8-101 0 0,-37 9 216 0 0,-1-2 1 0 0,-80 4 0 0 0,81-8-83 0 0,-12-2-24 0 0,10-1 9 0 0,-13 3-28 0 0,-14 6 92 0 0,57-8-92 0 0,0 0-1 0 0,-35 0 1 0 0,24-4-26 0 0,-7-3-53 0 0,-2 2 15 0 0,-2-2-31 0 0,-35 4 152 0 0,10 2-38 0 0,34-2-61 0 0,0 0 0 0 0,1 0 0 0 0,-2 1 0 0 0,0 2 0 0 0,-1 0 0 0 0,-36 4 53 0 0,58-5-108 0 0,2 1 13 0 0,0-1 0 0 0,0 0-1 0 0,0-1 1 0 0,0 0-1 0 0,-16 0 1 0 0,-14 1-22 0 0,-7 1 53 0 0,14-3-42 0 0,-1 0 0 0 0,3 0 31 0 0,-2 0-31 0 0,0-2-11 0 0,-2 1 0 0 0,-58-2 106 0 0,62 4-52 0 0,-6-2 15 0 0,-14-2-59 0 0,47 3-11 0 0,-61 2 67 0 0,15-1-6 0 0,12-1-36 0 0,-9 6 24 0 0,0 2-25 0 0,2 0 19 0 0,-6 1 29 0 0,17-4-48 0 0,-9 2 19 0 0,-2 0-19 0 0,2 0 25 0 0,-8-2 17 0 0,-72 3 10 0 0,74-4-22 0 0,11-4-42 0 0,-10-1-11 0 0,-2 2 0 0 0,-8 1 53 0 0,19 2-42 0 0,-6 1-11 0 0,1 2 0 0 0,1-1 53 0 0,12-4-42 0 0,-6 1-11 0 0,0 1 0 0 0,0-2 0 0 0,-1 0 0 0 0,3-1 0 0 0,-66 4 75 0 0,57-5-33 0 0,2-4-31 0 0,-8-3-10 0 0,46 7-5 0 0,-52-2 71 0 0,19-1-67 0 0,-2 0 0 0 0,0 1 0 0 0,-81-5 64 0 0,73 3-64 0 0,0 0 0 0 0,-3-2 0 0 0,1 0 0 0 0,-9-3 53 0 0,27 3-42 0 0,-5 0-11 0 0,0-1 0 0 0,-4-3 11 0 0,-11-3 31 0 0,6 3-31 0 0,2 2-11 0 0,0 0 11 0 0,3 3 31 0 0,-1 2-20 0 0,0 1 20 0 0,1-3-31 0 0,-10-2-11 0 0,-3 1 0 0 0,0-2 0 0 0,7 3 11 0 0,-5 0 31 0 0,2 1-31 0 0,3-2 42 0 0,13 4-42 0 0,-5-2-11 0 0,-2 0 0 0 0,-11 1 53 0 0,17-1-42 0 0,-8 2-11 0 0,-7-1 53 0 0,-66-4 22 0 0,73 4-75 0 0,-5-1 11 0 0,4 0 31 0 0,-6-1-31 0 0,7-2-11 0 0,2 3 0 0 0,-2 3 0 0 0,-9-1 53 0 0,9-2-31 0 0,1 2 20 0 0,1-2-31 0 0,0 1-11 0 0,-1-1 11 0 0,2 1 31 0 0,0-1-31 0 0,0 1-11 0 0,-3 0 0 0 0,-1 2 0 0 0,-5 0 0 0 0,7 0 0 0 0,-6 0 53 0 0,4-3-42 0 0,2 3-11 0 0,2-1 0 0 0,0 0 0 0 0,1-3 11 0 0,0 1 31 0 0,-2 0-31 0 0,-10-4-11 0 0,-33 1 76 0 0,68 5-28 0 0,-21 0-36 0 0,-7 0-12 0 0,3 0 0 0 0,2 2 0 0 0,-1 3 0 0 0,-1-2 0 0 0,-10 0 0 0 0,-3 1 0 0 0,11-2 0 0 0,1 0 0 0 0,3 2 0 0 0,-1 0 0 0 0,-1 0 0 0 0,1-1 0 0 0,0 1 0 0 0,-2 0 0 0 0,-3 0 0 0 0,-2 1 11 0 0,1 0 31 0 0,0 0-31 0 0,3 1-11 0 0,2-1 0 0 0,-1-2 0 0 0,-9 4 0 0 0,1 0 0 0 0,8-1 0 0 0,0 1 0 0 0,0-1 0 0 0,-2 2 11 0 0,-2 1 31 0 0,-1 2-31 0 0,3 0-11 0 0,2 2 0 0 0,2-4 0 0 0,-3-3 0 0 0,2 0 0 0 0,-1 0 0 0 0,3 1 0 0 0,-1 1 0 0 0,-2 1 0 0 0,-2 2 0 0 0,3 2 0 0 0,2 0 0 0 0,-1 1 0 0 0,-2-4 0 0 0,-1 0 0 0 0,-5 1 53 0 0,12-4-31 0 0,-6-1 20 0 0,2 1-31 0 0,1 1-11 0 0,3-1 0 0 0,-4-2 0 0 0,-2 0 0 0 0,-4-1 0 0 0,1 1 0 0 0,0 1 0 0 0,-1 3 0 0 0,-3-1 0 0 0,3 3 0 0 0,4 0 0 0 0,2-1 0 0 0,1-2 0 0 0,0-2 0 0 0,1 0 0 0 0,0 1 0 0 0,0-1 0 0 0,-2-2 0 0 0,3 2 0 0 0,0-2 0 0 0,1 1 0 0 0,-3 2 0 0 0,-3 0 0 0 0,1-5 0 0 0,-3 2 0 0 0,2 1 0 0 0,-3 2 0 0 0,1 2 0 0 0,3-1 0 0 0,2 3 0 0 0,-1 0 0 0 0,-7-2 0 0 0,-3-3 0 0 0,3 0 0 0 0,-2 1 0 0 0,-1 2 0 0 0,3-4 0 0 0,3 0 0 0 0,0 2 0 0 0,-3-1 0 0 0,1-2 0 0 0,4 1 0 0 0,-2-4 0 0 0,0-3 0 0 0,0 3 0 0 0,0-1 0 0 0,3 1 0 0 0,1 0 0 0 0,1-1 0 0 0,-3-1 0 0 0,-2 3 0 0 0,0 4 0 0 0,0-2 0 0 0,2-2 0 0 0,0 0 0 0 0,0 2 0 0 0,1 2 0 0 0,4-3 0 0 0,-1 1 0 0 0,1 0 0 0 0,-4-4 0 0 0,4 0 0 0 0,-1-6 0 0 0,2-7 0 0 0,1-9 0 0 0,28 19 0 0 0,1 0 0 0 0,-1 0 0 0 0,1 0 0 0 0,-6-11 0 0 0,-9-29 0 0 0,3-1 0 0 0,5-1 0 0 0,3-3 0 0 0,-2 4 0 0 0,-1 1 0 0 0,-2-4 0 0 0,-1 2 0 0 0,3 2 0 0 0,4-4 0 0 0,3 0 0 0 0,1 2 0 0 0,-2 2 0 0 0,-1 2 0 0 0,-2-2 0 0 0,3-2 0 0 0,3-6 0 0 0,6-2 0 0 0,4 0 0 0 0,1 0 0 0 0,-2 1 0 0 0,1-1 0 0 0,2 2 0 0 0,-1 5 0 0 0,-3-2 0 0 0,-2-5 0 0 0,-1 0 0 0 0,-2 3 0 0 0,-2 7 0 0 0,-2 0 0 0 0,1-1 0 0 0,-3 0 0 0 0,3 0 0 0 0,0 0 0 0 0,2-5 0 0 0,-1 4 0 0 0,0 1 0 0 0,2 2 0 0 0,2 1 0 0 0,4 1 0 0 0,-5 33 0 0 0,1 1 0 0 0,0 0 0 0 0,6-11 0 0 0,-6 14 0 0 0,0-1 0 0 0,1 1 0 0 0,0 0 0 0 0,0 0 0 0 0,8-9 0 0 0,-7 10 0 0 0,0 0 0 0 0,0 1 0 0 0,0 0 0 0 0,0 0 0 0 0,0 0 0 0 0,0 0 0 0 0,9-2 0 0 0,-2 2 0 0 0,0 0 0 0 0,0 1 0 0 0,14-1 0 0 0,36 0 0 0 0,3 5 0 0 0,7 2 0 0 0,-3 3 0 0 0,-7 2 0 0 0,5 0 0 0 0,4 2 0 0 0,0 2 0 0 0,1 3 0 0 0,1 0 0 0 0,2-1 0 0 0,2-1 0 0 0,-2-3 0 0 0,-5-3 0 0 0,-5-1 0 0 0,-1 0 0 0 0,1-1 0 0 0,-3 1 0 0 0,-6 1 0 0 0,0-1 0 0 0,0-1 0 0 0,2-1 0 0 0,1 3 0 0 0,0 0 0 0 0,5-1 0 0 0,3-1 0 0 0,-5-1 0 0 0,2-1 0 0 0,-13-2 0 0 0,-3-2 0 0 0,1 1 0 0 0,3 0 0 0 0,15-1 0 0 0,7 0 0 0 0,1-2 0 0 0,-7 0 0 0 0,-11 0 0 0 0,-1-1 0 0 0,9-1 0 0 0,1 1 0 0 0,4 0 0 0 0,-3 2 0 0 0,-14 1 0 0 0,1 0 0 0 0,16 2 0 0 0,5 1 0 0 0,2-3 0 0 0,-2 0 0 0 0,-2-4 0 0 0,-6 0 0 0 0,-2 0 0 0 0,-11 3 0 0 0,-2 0 0 0 0,-2 1 0 0 0,4 0 0 0 0,13 2 0 0 0,5 4 0 0 0,3 2 0 0 0,6-1 0 0 0,1-2 0 0 0,-4-3 0 0 0,-11-4 0 0 0,-9 0 0 0 0,-3 3 0 0 0,2-1 0 0 0,15-2 0 0 0,5 1 0 0 0,0 3 0 0 0,3 3 0 0 0,-1-5 0 0 0,-2-4 0 0 0,0-3 0 0 0,-2 0 0 0 0,-19 3 0 0 0,-3 1 0 0 0,2 1 0 0 0,15 3 0 0 0,4 1 0 0 0,0-2 0 0 0,2 0 0 0 0,2-4 0 0 0,-15 1 0 0 0,7-2 0 0 0,1 1 0 0 0,-15 2 0 0 0,-2 2 0 0 0,12 2 0 0 0,4 2 0 0 0,5 1 0 0 0,4-2 0 0 0,-2 1 0 0 0,4-4 0 0 0,-2-2 0 0 0,-5 1 0 0 0,-2 2 0 0 0,0 0 0 0 0,0 2 0 0 0,-4 0 0 0 0,-2-2 0 0 0,1 0 0 0 0,2 1 0 0 0,-2 0 0 0 0,-2-2 0 0 0,-5-2 0 0 0,-3 0 0 0 0,5 1 0 0 0,3-1 0 0 0,-2 2 0 0 0,-3 0 0 0 0,5 2 0 0 0,-3 1 0 0 0,10 1 0 0 0,1-1 0 0 0,-5-2 0 0 0,-1-1 0 0 0,-11 1 0 0 0,-2 2 0 0 0,3 1 0 0 0,-1 4 0 0 0,2 1 0 0 0,1 0 0 0 0,2 0 0 0 0,3-2 0 0 0,4-2 0 0 0,2 0 0 0 0,-6-1 0 0 0,5-1 0 0 0,-4 0 0 0 0,11 2-53 0 0,-19-2 42 0 0,10 0 11 0 0,1-4 0 0 0,1-3 0 0 0,-2-3 0 0 0,7-2 0 0 0,-1 1 0 0 0,-6 3 0 0 0,-4 4 0 0 0,-6 0 0 0 0,-1 1 0 0 0,4 0 0 0 0,1-4 0 0 0,-1-1 0 0 0,-4-4 0 0 0,6-1 0 0 0,-7 2 0 0 0,0 4 0 0 0,1 7 0 0 0,7-5 0 0 0,2-5 0 0 0,-1-1 0 0 0,-5 3 0 0 0,4 2 0 0 0,-5 2 0 0 0,1 0 0 0 0,-1 2 0 0 0,-3 1 0 0 0,-1 3 0 0 0,1 2 0 0 0,1 1 0 0 0,3-2 0 0 0,9-3 0 0 0,-8 3 0 0 0,-3 2 0 0 0,0 1 0 0 0,2 0 0 0 0,-5-4 0 0 0,1-2 0 0 0,1-2 0 0 0,-2 0 0 0 0,-1 1 0 0 0,9 1 0 0 0,0 2 0 0 0,-2 1 0 0 0,0-3 0 0 0,-2 0 0 0 0,-2 0 0 0 0,2-1 0 0 0,-1 0 0 0 0,-2 0 0 0 0,-4 0 0 0 0,1 5 0 0 0,-5 1 0 0 0,2 4 0 0 0,2 5 0 0 0,-3 5 0 0 0,-6 1 0 0 0,-7 3 0 0 0,-7 1 0 0 0,-6-2 0 0 0,-5-1 0 0 0,-4 3 0 0 0,-5-3 0 0 0,-1 1 0 0 0,1 2 0 0 0,0 3 0 0 0,0 1 0 0 0,0 2 0 0 0,-4 2 0 0 0,-3 3 0 0 0,-2 2 0 0 0,-5 4 0 0 0,-10 43 0 0 0,-4 0 0 0 0,-34 90 0 0 0,15-64 0 0 0,-67 238 0 0 0,98-309-44 0 0,6-26-20 0 0,-1-1 0 0 0,0 1 0 0 0,-1-1 0 0 0,-1 0 0 0 0,0 0 0 0 0,-9 17 0 0 0,13-31-41 0 0,1 0 1 0 0,-1 1-1 0 0,0-1 0 0 0,0 0 0 0 0,0 0 1 0 0,0 0-1 0 0,0 0 0 0 0,0-1 0 0 0,0 1 1 0 0,0 0-1 0 0,0 0 0 0 0,0 0 1 0 0,0-1-1 0 0,0 1 0 0 0,0-1 0 0 0,-1 1 1 0 0,1-1-1 0 0,-3 1 0 0 0,-42-25-17933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2T23:52:15.700"/>
    </inkml:context>
    <inkml:brush xml:id="br0">
      <inkml:brushProperty name="width" value="0.1" units="cm"/>
      <inkml:brushProperty name="height" value="0.1" units="cm"/>
      <inkml:brushProperty name="color" value="#66CC00"/>
    </inkml:brush>
  </inkml:definitions>
  <inkml:trace contextRef="#ctx0" brushRef="#br0">2599 1553 6071 0 0,'9'20'2926'0'0,"0"2"-1713"0"0,-8-18-921 0 0,0 1 1 0 0,1-1-1 0 0,-1 0 0 0 0,1 0 0 0 0,0-1 0 0 0,1 1 0 0 0,-1 0 0 0 0,4 4 0 0 0,-5-8-227 0 0,0 0 0 0 0,0 1-1 0 0,0-1 1 0 0,0 0-1 0 0,0 0 1 0 0,1 0 0 0 0,-1 0-1 0 0,0 0 1 0 0,0 0 0 0 0,0 0-1 0 0,0 0 1 0 0,0 0-1 0 0,0 0 1 0 0,1 0 0 0 0,-1-1-1 0 0,0 1 1 0 0,0-1 0 0 0,0 1-1 0 0,0-1 1 0 0,0 1-1 0 0,0-1 1 0 0,0 1 0 0 0,0-1-1 0 0,-1 0 1 0 0,2 0 0 0 0,1-1 322 0 0,0 0 0 0 0,0-1 1 0 0,0 1-1 0 0,-1 0 0 0 0,1-1 1 0 0,3-4-1 0 0,0-6 273 0 0,-2 0-1 0 0,0-1 0 0 0,0 1 1 0 0,2-18-1 0 0,-3 13-87 0 0,11-32-1 0 0,-8 36-382 0 0,1 0 0 0 0,1 0 0 0 0,0 1 0 0 0,1 1 1 0 0,17-21-1 0 0,-14 19-134 0 0,0-1 0 0 0,-1 0 0 0 0,10-21 0 0 0,-19 32-45 0 0,0 0 0 0 0,0-1 0 0 0,-1 0-1 0 0,0 1 1 0 0,1-1 0 0 0,-2 0 0 0 0,1 0 0 0 0,0 1 0 0 0,-1-1 0 0 0,0 0 0 0 0,0 0 0 0 0,-2-9 0 0 0,-1 0 216 0 0,-1 0 0 0 0,-11-27 0 0 0,10 32-125 0 0,2 0 0 0 0,-1 0-1 0 0,1 0 1 0 0,0-1-1 0 0,1 1 1 0 0,0-1-1 0 0,1 0 1 0 0,0 0 0 0 0,0-11-1 0 0,2 0 10 0 0,-1 0 0 0 0,-1-1 0 0 0,-8-40-1 0 0,5 34 98 0 0,-2-45-1 0 0,4 61-189 0 0,1-1 0 0 0,-2 1-1 0 0,1 0 1 0 0,-2-1 0 0 0,1 1 0 0 0,-2 1-1 0 0,0-1 1 0 0,-7-13 0 0 0,-11-7 122 0 0,19 27-127 0 0,-1-1 0 0 0,1 1 0 0 0,1-1 0 0 0,-1 0 0 0 0,1 0 0 0 0,0 0-1 0 0,-3-8 1 0 0,3 1 13 0 0,1 0-1 0 0,1 0 0 0 0,0 0 0 0 0,1-26 0 0 0,1 30-12 0 0,0-1-1 0 0,-1 1 0 0 0,0 0 0 0 0,-1-1 1 0 0,0 1-1 0 0,-1-1 0 0 0,1 1 0 0 0,-2 0 1 0 0,1 0-1 0 0,-2 0 0 0 0,-5-12 0 0 0,-12-11 19 0 0,15 24-23 0 0,0-1 1 0 0,1 0-1 0 0,0 0 1 0 0,0-1 0 0 0,-7-19-1 0 0,8 18 0 0 0,-1 1 0 0 0,0-1-1 0 0,-1 1 1 0 0,0 1 0 0 0,0-1 0 0 0,-1 1-1 0 0,-9-10 1 0 0,-5-8 3 0 0,19 26-9 0 0,0-1 1 0 0,1 1-1 0 0,-1-1 0 0 0,0 1 1 0 0,0 0-1 0 0,0-1 0 0 0,0 1 1 0 0,0 0-1 0 0,0 0 0 0 0,0 1 1 0 0,0-1-1 0 0,0 0 0 0 0,0 1 1 0 0,0-1-1 0 0,-3 0 0 0 0,-39-1 34 0 0,21 1-27 0 0,-37-1 11 0 0,40 2-8 0 0,0-1 0 0 0,0 0 1 0 0,-28-7-1 0 0,16 2 20 0 0,0 2 0 0 0,0 1-1 0 0,-49 3 1 0 0,58 0-26 0 0,15 0-8 0 0,-29 1 20 0 0,-1-2 0 0 0,1-2-1 0 0,-66-12 1 0 0,69 8 28 0 0,-40-3 0 0 0,3 1 46 0 0,-143-13 112 0 0,62 5-56 0 0,-137-8 98 0 0,277 23-245 0 0,-1 1 0 0 0,-1 0 0 0 0,-22 2 0 0 0,22 0 0 0 0,1-1 0 0 0,-19-2 0 0 0,-6 0 0 0 0,0 2 25 0 0,0 2 0 0 0,-44 7 0 0 0,29-2-9 0 0,-1-3-1 0 0,-57-2 1 0 0,-22 0 73 0 0,84 0-43 0 0,28-2-45 0 0,-1 1 0 0 0,1 1 0 0 0,-1 0 0 0 0,1 2 0 0 0,0 0 0 0 0,-32 12 0 0 0,47-14-1 0 0,0 1 0 0 0,0 0 0 0 0,1 0 0 0 0,0 1 0 0 0,0-1 0 0 0,0 1 0 0 0,0 0 0 0 0,0 1 0 0 0,1-1 0 0 0,0 1 0 0 0,0 0 0 0 0,0 0 0 0 0,0 0 0 0 0,1 0 0 0 0,0 1 0 0 0,0-1 0 0 0,0 1 0 0 0,1 0 0 0 0,0 0 0 0 0,0 0 0 0 0,0 0 0 0 0,1 0 0 0 0,0 0 0 0 0,0 7 0 0 0,-2 13 0 0 0,1-13 0 0 0,0 0 0 0 0,1 0 0 0 0,1 0 0 0 0,0 0 0 0 0,1 0 0 0 0,0 0 0 0 0,6 24 0 0 0,-2-16 15 0 0,-1 1 0 0 0,0-1 0 0 0,0 27 0 0 0,-2-23-11 0 0,18 98 61 0 0,-6-52-66 0 0,-7-35 19 0 0,5 43 108 0 0,-10-65-112 0 0,1-1-1 0 0,0 1 1 0 0,1-1-1 0 0,0 1 1 0 0,12 22-1 0 0,-8-18 11 0 0,10 34-1 0 0,-8-8 145 0 0,5 45 0 0 0,-11-57-181 0 0,-1 0 52 0 0,10 46-1 0 0,-3-32 24 0 0,-6-24-29 0 0,14 42 0 0 0,-15-57-33 0 0,0 0 0 0 0,1 0 0 0 0,-1-1 0 0 0,1 1 0 0 0,0-1 0 0 0,1 0 0 0 0,0 0 0 0 0,0 0 0 0 0,10 9 0 0 0,-7-9 0 0 0,1 0 0 0 0,0 0 0 0 0,0 0 0 0 0,0-1 0 0 0,1-1 0 0 0,-1 0 0 0 0,17 5 0 0 0,3-2 0 0 0,41 5 0 0 0,-54-10 0 0 0,204 22 0 0 0,316-3 0 0 0,-281-13 0 0 0,-75-17-6 0 0,0 0 76 0 0,-143 12-60 0 0,0 1-1 0 0,54 13 1 0 0,69 27 25 0 0,-148-41-35 0 0,0 0 0 0 0,22 1 0 0 0,-22-3 0 0 0,-1 0 0 0 0,22 6 0 0 0,-7 1-21 0 0,-16-6-721 0 0,0 1-1 0 0,0 0 1 0 0,-1 1-1 0 0,14 7 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38.086"/>
    </inkml:context>
    <inkml:brush xml:id="br0">
      <inkml:brushProperty name="width" value="0.1" units="cm"/>
      <inkml:brushProperty name="height" value="0.1" units="cm"/>
      <inkml:brushProperty name="color" value="#66CC00"/>
    </inkml:brush>
  </inkml:definitions>
  <inkml:trace contextRef="#ctx0" brushRef="#br0">2538 204 4607 0 0,'-2'-3'4601'0'0,"2"-9"-4049"0"0,0 2-489 0 0,-3 4 382 0 0,0-5 205 0 0,0 1 0 0 0,-1 0-1 0 0,-1 0 1 0 0,-5-10 0 0 0,8 17-582 0 0,0 1-1 0 0,-1-1 1 0 0,1 0 0 0 0,0 1-1 0 0,-1-1 1 0 0,1 1 0 0 0,-1 0-1 0 0,0 0 1 0 0,0 0 0 0 0,0 0-1 0 0,0 0 1 0 0,0 1 0 0 0,0-1 0 0 0,0 1-1 0 0,0 0 1 0 0,-1 0 0 0 0,-4-1-1 0 0,-48-11 1442 0 0,36 7-805 0 0,0 2 0 0 0,-35-4 1 0 0,-92-11 178 0 0,100 11-172 0 0,-85-4 1 0 0,-446 12 1120 0 0,339 12-1178 0 0,1 0-359 0 0,17-17 158 0 0,-153 4-55 0 0,201 4-940 0 0,143-5-1290 0 0,-54-12 0 0 0,45 4-5522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40.049"/>
    </inkml:context>
    <inkml:brush xml:id="br0">
      <inkml:brushProperty name="width" value="0.1" units="cm"/>
      <inkml:brushProperty name="height" value="0.1" units="cm"/>
      <inkml:brushProperty name="color" value="#66CC00"/>
    </inkml:brush>
  </inkml:definitions>
  <inkml:trace contextRef="#ctx0" brushRef="#br0">1948 18 5551 0 0,'-12'-2'2624'0'0,"-7"2"-646"0"0,11 1-1326 0 0,0-1 0 0 0,1 0-1 0 0,-1-1 1 0 0,0 0 0 0 0,1 0 0 0 0,-11-3-1 0 0,5 1-324 0 0,0 1-1 0 0,0 0 0 0 0,0 1 1 0 0,-1 0-1 0 0,1 1 1 0 0,0 0-1 0 0,-17 3 0 0 0,-40 0 235 0 0,13-3-40 0 0,-79 11 0 0 0,38-2 53 0 0,-134 20 546 0 0,12-1-240 0 0,31-14 32 0 0,-244-12 0 0 0,395-5-1439 0 0,0-2-1 0 0,0-1 1 0 0,1-2-1 0 0,-68-23 1 0 0,65 14-716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2:44.533"/>
    </inkml:context>
    <inkml:brush xml:id="br0">
      <inkml:brushProperty name="width" value="0.1" units="cm"/>
      <inkml:brushProperty name="height" value="0.1" units="cm"/>
      <inkml:brushProperty name="color" value="#66CC00"/>
    </inkml:brush>
  </inkml:definitions>
  <inkml:trace contextRef="#ctx0" brushRef="#br0">3533 370 2759 0 0,'-26'-9'-469'0'0,"-15"-2"4915"0"0,-9-3-1489 0 0,17 5-2087 0 0,-1 3 1 0 0,0 1 0 0 0,-1 1-1 0 0,-57 1 1 0 0,40 2 393 0 0,6-1-473 0 0,-339-3 1971 0 0,43-13-1419 0 0,186 4-950 0 0,-86 3-223 0 0,-500-54 1588 0 0,542 41-1495 0 0,-147-24 666 0 0,157 1-488 0 0,115 27-679 0 0,0 2 1 0 0,-110-10-1 0 0,107 23-1354 0 0,27 3-5553 0 0,30 1 794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00:13:06.493"/>
    </inkml:context>
    <inkml:brush xml:id="br0">
      <inkml:brushProperty name="width" value="0.1" units="cm"/>
      <inkml:brushProperty name="height" value="0.1" units="cm"/>
      <inkml:brushProperty name="color" value="#66CC00"/>
    </inkml:brush>
  </inkml:definitions>
  <inkml:trace contextRef="#ctx0" brushRef="#br0">3595 146 4607 0 0,'-37'-16'4918'0'0,"34"10"-4890"0"0,4 5-29 0 0,-1 0 0 0 0,0 0 1 0 0,1 1-1 0 0,-1-1 0 0 0,0 0 1 0 0,0 0-1 0 0,0 0 0 0 0,0 0 0 0 0,0 0 1 0 0,0 0-1 0 0,0 0 0 0 0,0 0 1 0 0,0 0-1 0 0,0 0 0 0 0,0 0 1 0 0,-1 1-1 0 0,1-1 0 0 0,0 0 1 0 0,-1 0-1 0 0,1 0 0 0 0,-1 0 1 0 0,1 0-1 0 0,-1 1 0 0 0,1-1 0 0 0,-1 0 1 0 0,1 0-1 0 0,-1 1 0 0 0,0-1 1 0 0,1 0-1 0 0,-1 1 0 0 0,0-1 1 0 0,0 1-1 0 0,1-1 0 0 0,-1 1 1 0 0,-1-1-1 0 0,-31-15 2410 0 0,20 13-1790 0 0,0 1-1 0 0,-1 0 1 0 0,1 1 0 0 0,-1 1 0 0 0,1 0 0 0 0,-1 1 0 0 0,-20 4 0 0 0,-4-1-204 0 0,-5 0 64 0 0,7-1-41 0 0,-55-1 0 0 0,-71-3 277 0 0,11 1-113 0 0,-58-20 7 0 0,-69-1 338 0 0,115 21-849 0 0,-303-4 184 0 0,235 5 110 0 0,-77-4 16 0 0,0 1-107 0 0,143 6-15 0 0,-168-16 612 0 0,101 2-651 0 0,193 8-1332 0 0,-55-11 1 0 0,59 6-23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2800" b="0">
                <a:effectLst/>
              </a:rPr>
              <a:t>אַבָּא שֶבְּשָמַיִם, אָנוּ מְפָאֲרִים אוֹתְךָ בְּבִנְךָ ישוע הַמָשִיחַ.  עֲזֹר לִי לְהַרְגִיש טוּב יותר, וַעֲזֹר לַקוֹל שֶלִי לִהְיוֹת צָלוּל.  כְּמוֹ כֵן, עָזְרוּ לְלִמוּד זֶה לֶהֱיוֹת בְּרָכָה לְכֻלָם הַלַיְלָה.  בַּשֵם ישוע אָנוּ מִתְפַּלְלִים, אָמָן.</a:t>
            </a:r>
          </a:p>
          <a:p>
            <a:pPr algn="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09382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83780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87979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79687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30480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0057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6323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15417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86863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85282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endParaRPr lang="he-IL" sz="36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384068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118587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499633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7456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1279615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5494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724179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3240493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1298542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29</a:t>
            </a:fld>
            <a:endParaRPr lang="en-US"/>
          </a:p>
        </p:txBody>
      </p:sp>
    </p:spTree>
    <p:extLst>
      <p:ext uri="{BB962C8B-B14F-4D97-AF65-F5344CB8AC3E}">
        <p14:creationId xmlns:p14="http://schemas.microsoft.com/office/powerpoint/2010/main" val="130004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30</a:t>
            </a:fld>
            <a:endParaRPr lang="en-US"/>
          </a:p>
        </p:txBody>
      </p:sp>
    </p:spTree>
    <p:extLst>
      <p:ext uri="{BB962C8B-B14F-4D97-AF65-F5344CB8AC3E}">
        <p14:creationId xmlns:p14="http://schemas.microsoft.com/office/powerpoint/2010/main" val="2946250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31</a:t>
            </a:fld>
            <a:endParaRPr lang="en-US"/>
          </a:p>
        </p:txBody>
      </p:sp>
    </p:spTree>
    <p:extLst>
      <p:ext uri="{BB962C8B-B14F-4D97-AF65-F5344CB8AC3E}">
        <p14:creationId xmlns:p14="http://schemas.microsoft.com/office/powerpoint/2010/main" val="155976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71563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72130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71087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91657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9978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2/22/2023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2/22/2023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38.xml"/><Relationship Id="rId13" Type="http://schemas.openxmlformats.org/officeDocument/2006/relationships/image" Target="../media/image144.png"/><Relationship Id="rId18" Type="http://schemas.openxmlformats.org/officeDocument/2006/relationships/customXml" Target="../ink/ink143.xml"/><Relationship Id="rId3" Type="http://schemas.openxmlformats.org/officeDocument/2006/relationships/image" Target="../media/image1.png"/><Relationship Id="rId21" Type="http://schemas.openxmlformats.org/officeDocument/2006/relationships/image" Target="../media/image148.png"/><Relationship Id="rId7" Type="http://schemas.openxmlformats.org/officeDocument/2006/relationships/image" Target="../media/image141.png"/><Relationship Id="rId12" Type="http://schemas.openxmlformats.org/officeDocument/2006/relationships/customXml" Target="../ink/ink140.xml"/><Relationship Id="rId17" Type="http://schemas.openxmlformats.org/officeDocument/2006/relationships/image" Target="../media/image146.png"/><Relationship Id="rId25" Type="http://schemas.openxmlformats.org/officeDocument/2006/relationships/image" Target="../media/image150.png"/><Relationship Id="rId2" Type="http://schemas.openxmlformats.org/officeDocument/2006/relationships/notesSlide" Target="../notesSlides/notesSlide10.xml"/><Relationship Id="rId16" Type="http://schemas.openxmlformats.org/officeDocument/2006/relationships/customXml" Target="../ink/ink142.xml"/><Relationship Id="rId20" Type="http://schemas.openxmlformats.org/officeDocument/2006/relationships/customXml" Target="../ink/ink144.xml"/><Relationship Id="rId1" Type="http://schemas.openxmlformats.org/officeDocument/2006/relationships/slideLayout" Target="../slideLayouts/slideLayout1.xml"/><Relationship Id="rId6" Type="http://schemas.openxmlformats.org/officeDocument/2006/relationships/customXml" Target="../ink/ink137.xml"/><Relationship Id="rId11" Type="http://schemas.openxmlformats.org/officeDocument/2006/relationships/image" Target="../media/image143.png"/><Relationship Id="rId24" Type="http://schemas.openxmlformats.org/officeDocument/2006/relationships/customXml" Target="../ink/ink146.xml"/><Relationship Id="rId5" Type="http://schemas.openxmlformats.org/officeDocument/2006/relationships/image" Target="../media/image140.png"/><Relationship Id="rId15" Type="http://schemas.openxmlformats.org/officeDocument/2006/relationships/image" Target="../media/image145.png"/><Relationship Id="rId23" Type="http://schemas.openxmlformats.org/officeDocument/2006/relationships/image" Target="../media/image149.png"/><Relationship Id="rId10" Type="http://schemas.openxmlformats.org/officeDocument/2006/relationships/customXml" Target="../ink/ink139.xml"/><Relationship Id="rId19" Type="http://schemas.openxmlformats.org/officeDocument/2006/relationships/image" Target="../media/image147.png"/><Relationship Id="rId4" Type="http://schemas.openxmlformats.org/officeDocument/2006/relationships/customXml" Target="../ink/ink136.xml"/><Relationship Id="rId9" Type="http://schemas.openxmlformats.org/officeDocument/2006/relationships/image" Target="../media/image142.png"/><Relationship Id="rId14" Type="http://schemas.openxmlformats.org/officeDocument/2006/relationships/customXml" Target="../ink/ink141.xml"/><Relationship Id="rId22" Type="http://schemas.openxmlformats.org/officeDocument/2006/relationships/customXml" Target="../ink/ink145.xml"/></Relationships>
</file>

<file path=ppt/slides/_rels/slide11.xml.rels><?xml version="1.0" encoding="UTF-8" standalone="yes"?>
<Relationships xmlns="http://schemas.openxmlformats.org/package/2006/relationships"><Relationship Id="rId13" Type="http://schemas.openxmlformats.org/officeDocument/2006/relationships/image" Target="../media/image155.png"/><Relationship Id="rId18" Type="http://schemas.openxmlformats.org/officeDocument/2006/relationships/customXml" Target="../ink/ink154.xml"/><Relationship Id="rId26" Type="http://schemas.openxmlformats.org/officeDocument/2006/relationships/customXml" Target="../ink/ink158.xml"/><Relationship Id="rId21" Type="http://schemas.openxmlformats.org/officeDocument/2006/relationships/image" Target="../media/image159.png"/><Relationship Id="rId34" Type="http://schemas.openxmlformats.org/officeDocument/2006/relationships/customXml" Target="../ink/ink162.xml"/><Relationship Id="rId7" Type="http://schemas.openxmlformats.org/officeDocument/2006/relationships/image" Target="../media/image152.png"/><Relationship Id="rId12" Type="http://schemas.openxmlformats.org/officeDocument/2006/relationships/customXml" Target="../ink/ink151.xml"/><Relationship Id="rId17" Type="http://schemas.openxmlformats.org/officeDocument/2006/relationships/image" Target="../media/image157.png"/><Relationship Id="rId25" Type="http://schemas.openxmlformats.org/officeDocument/2006/relationships/image" Target="../media/image161.png"/><Relationship Id="rId33" Type="http://schemas.openxmlformats.org/officeDocument/2006/relationships/image" Target="../media/image165.png"/><Relationship Id="rId2" Type="http://schemas.openxmlformats.org/officeDocument/2006/relationships/notesSlide" Target="../notesSlides/notesSlide11.xml"/><Relationship Id="rId16" Type="http://schemas.openxmlformats.org/officeDocument/2006/relationships/customXml" Target="../ink/ink153.xml"/><Relationship Id="rId20" Type="http://schemas.openxmlformats.org/officeDocument/2006/relationships/customXml" Target="../ink/ink155.xml"/><Relationship Id="rId29" Type="http://schemas.openxmlformats.org/officeDocument/2006/relationships/image" Target="../media/image163.png"/><Relationship Id="rId1" Type="http://schemas.openxmlformats.org/officeDocument/2006/relationships/slideLayout" Target="../slideLayouts/slideLayout1.xml"/><Relationship Id="rId6" Type="http://schemas.openxmlformats.org/officeDocument/2006/relationships/customXml" Target="../ink/ink148.xml"/><Relationship Id="rId11" Type="http://schemas.openxmlformats.org/officeDocument/2006/relationships/image" Target="../media/image154.png"/><Relationship Id="rId24" Type="http://schemas.openxmlformats.org/officeDocument/2006/relationships/customXml" Target="../ink/ink157.xml"/><Relationship Id="rId32" Type="http://schemas.openxmlformats.org/officeDocument/2006/relationships/customXml" Target="../ink/ink161.xml"/><Relationship Id="rId37" Type="http://schemas.openxmlformats.org/officeDocument/2006/relationships/image" Target="../media/image167.png"/><Relationship Id="rId5" Type="http://schemas.openxmlformats.org/officeDocument/2006/relationships/image" Target="../media/image151.png"/><Relationship Id="rId15" Type="http://schemas.openxmlformats.org/officeDocument/2006/relationships/image" Target="../media/image156.png"/><Relationship Id="rId23" Type="http://schemas.openxmlformats.org/officeDocument/2006/relationships/image" Target="../media/image160.png"/><Relationship Id="rId28" Type="http://schemas.openxmlformats.org/officeDocument/2006/relationships/customXml" Target="../ink/ink159.xml"/><Relationship Id="rId36" Type="http://schemas.openxmlformats.org/officeDocument/2006/relationships/customXml" Target="../ink/ink163.xml"/><Relationship Id="rId10" Type="http://schemas.openxmlformats.org/officeDocument/2006/relationships/customXml" Target="../ink/ink150.xml"/><Relationship Id="rId19" Type="http://schemas.openxmlformats.org/officeDocument/2006/relationships/image" Target="../media/image158.png"/><Relationship Id="rId31" Type="http://schemas.openxmlformats.org/officeDocument/2006/relationships/image" Target="../media/image164.png"/><Relationship Id="rId4" Type="http://schemas.openxmlformats.org/officeDocument/2006/relationships/customXml" Target="../ink/ink147.xml"/><Relationship Id="rId9" Type="http://schemas.openxmlformats.org/officeDocument/2006/relationships/image" Target="../media/image153.png"/><Relationship Id="rId14" Type="http://schemas.openxmlformats.org/officeDocument/2006/relationships/customXml" Target="../ink/ink152.xml"/><Relationship Id="rId22" Type="http://schemas.openxmlformats.org/officeDocument/2006/relationships/customXml" Target="../ink/ink156.xml"/><Relationship Id="rId27" Type="http://schemas.openxmlformats.org/officeDocument/2006/relationships/image" Target="../media/image162.png"/><Relationship Id="rId30" Type="http://schemas.openxmlformats.org/officeDocument/2006/relationships/customXml" Target="../ink/ink160.xml"/><Relationship Id="rId35" Type="http://schemas.openxmlformats.org/officeDocument/2006/relationships/image" Target="../media/image166.png"/><Relationship Id="rId8" Type="http://schemas.openxmlformats.org/officeDocument/2006/relationships/customXml" Target="../ink/ink149.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26" Type="http://schemas.openxmlformats.org/officeDocument/2006/relationships/customXml" Target="../ink/ink175.xml"/><Relationship Id="rId21" Type="http://schemas.openxmlformats.org/officeDocument/2006/relationships/image" Target="../media/image176.png"/><Relationship Id="rId42" Type="http://schemas.openxmlformats.org/officeDocument/2006/relationships/customXml" Target="../ink/ink183.xml"/><Relationship Id="rId47" Type="http://schemas.openxmlformats.org/officeDocument/2006/relationships/image" Target="../media/image189.png"/><Relationship Id="rId63" Type="http://schemas.openxmlformats.org/officeDocument/2006/relationships/image" Target="../media/image197.png"/><Relationship Id="rId68" Type="http://schemas.openxmlformats.org/officeDocument/2006/relationships/customXml" Target="../ink/ink196.xml"/><Relationship Id="rId84" Type="http://schemas.openxmlformats.org/officeDocument/2006/relationships/customXml" Target="../ink/ink204.xml"/><Relationship Id="rId89" Type="http://schemas.openxmlformats.org/officeDocument/2006/relationships/image" Target="../media/image210.png"/><Relationship Id="rId16" Type="http://schemas.openxmlformats.org/officeDocument/2006/relationships/customXml" Target="../ink/ink170.xml"/><Relationship Id="rId107" Type="http://schemas.openxmlformats.org/officeDocument/2006/relationships/image" Target="../media/image219.png"/><Relationship Id="rId11" Type="http://schemas.openxmlformats.org/officeDocument/2006/relationships/image" Target="../media/image171.png"/><Relationship Id="rId32" Type="http://schemas.openxmlformats.org/officeDocument/2006/relationships/customXml" Target="../ink/ink178.xml"/><Relationship Id="rId37" Type="http://schemas.openxmlformats.org/officeDocument/2006/relationships/image" Target="../media/image184.png"/><Relationship Id="rId53" Type="http://schemas.openxmlformats.org/officeDocument/2006/relationships/image" Target="../media/image192.png"/><Relationship Id="rId58" Type="http://schemas.openxmlformats.org/officeDocument/2006/relationships/customXml" Target="../ink/ink191.xml"/><Relationship Id="rId74" Type="http://schemas.openxmlformats.org/officeDocument/2006/relationships/customXml" Target="../ink/ink199.xml"/><Relationship Id="rId79" Type="http://schemas.openxmlformats.org/officeDocument/2006/relationships/image" Target="../media/image205.png"/><Relationship Id="rId102" Type="http://schemas.openxmlformats.org/officeDocument/2006/relationships/customXml" Target="../ink/ink213.xml"/><Relationship Id="rId5" Type="http://schemas.openxmlformats.org/officeDocument/2006/relationships/image" Target="../media/image168.png"/><Relationship Id="rId90" Type="http://schemas.openxmlformats.org/officeDocument/2006/relationships/customXml" Target="../ink/ink207.xml"/><Relationship Id="rId95" Type="http://schemas.openxmlformats.org/officeDocument/2006/relationships/image" Target="../media/image213.png"/><Relationship Id="rId22" Type="http://schemas.openxmlformats.org/officeDocument/2006/relationships/customXml" Target="../ink/ink173.xml"/><Relationship Id="rId27" Type="http://schemas.openxmlformats.org/officeDocument/2006/relationships/image" Target="../media/image179.png"/><Relationship Id="rId43" Type="http://schemas.openxmlformats.org/officeDocument/2006/relationships/image" Target="../media/image187.png"/><Relationship Id="rId48" Type="http://schemas.openxmlformats.org/officeDocument/2006/relationships/customXml" Target="../ink/ink186.xml"/><Relationship Id="rId64" Type="http://schemas.openxmlformats.org/officeDocument/2006/relationships/customXml" Target="../ink/ink194.xml"/><Relationship Id="rId69" Type="http://schemas.openxmlformats.org/officeDocument/2006/relationships/image" Target="../media/image200.png"/><Relationship Id="rId80" Type="http://schemas.openxmlformats.org/officeDocument/2006/relationships/customXml" Target="../ink/ink202.xml"/><Relationship Id="rId85" Type="http://schemas.openxmlformats.org/officeDocument/2006/relationships/image" Target="../media/image208.png"/><Relationship Id="rId12" Type="http://schemas.openxmlformats.org/officeDocument/2006/relationships/customXml" Target="../ink/ink168.xml"/><Relationship Id="rId17" Type="http://schemas.openxmlformats.org/officeDocument/2006/relationships/image" Target="../media/image174.png"/><Relationship Id="rId33" Type="http://schemas.openxmlformats.org/officeDocument/2006/relationships/image" Target="../media/image182.png"/><Relationship Id="rId38" Type="http://schemas.openxmlformats.org/officeDocument/2006/relationships/customXml" Target="../ink/ink181.xml"/><Relationship Id="rId59" Type="http://schemas.openxmlformats.org/officeDocument/2006/relationships/image" Target="../media/image195.png"/><Relationship Id="rId103" Type="http://schemas.openxmlformats.org/officeDocument/2006/relationships/image" Target="../media/image217.png"/><Relationship Id="rId20" Type="http://schemas.openxmlformats.org/officeDocument/2006/relationships/customXml" Target="../ink/ink172.xml"/><Relationship Id="rId41" Type="http://schemas.openxmlformats.org/officeDocument/2006/relationships/image" Target="../media/image186.png"/><Relationship Id="rId54" Type="http://schemas.openxmlformats.org/officeDocument/2006/relationships/customXml" Target="../ink/ink189.xml"/><Relationship Id="rId62" Type="http://schemas.openxmlformats.org/officeDocument/2006/relationships/customXml" Target="../ink/ink193.xml"/><Relationship Id="rId70" Type="http://schemas.openxmlformats.org/officeDocument/2006/relationships/customXml" Target="../ink/ink197.xml"/><Relationship Id="rId75" Type="http://schemas.openxmlformats.org/officeDocument/2006/relationships/image" Target="../media/image203.png"/><Relationship Id="rId83" Type="http://schemas.openxmlformats.org/officeDocument/2006/relationships/image" Target="../media/image207.png"/><Relationship Id="rId88" Type="http://schemas.openxmlformats.org/officeDocument/2006/relationships/customXml" Target="../ink/ink206.xml"/><Relationship Id="rId91" Type="http://schemas.openxmlformats.org/officeDocument/2006/relationships/image" Target="../media/image211.png"/><Relationship Id="rId96" Type="http://schemas.openxmlformats.org/officeDocument/2006/relationships/customXml" Target="../ink/ink210.xml"/><Relationship Id="rId1" Type="http://schemas.openxmlformats.org/officeDocument/2006/relationships/slideLayout" Target="../slideLayouts/slideLayout1.xml"/><Relationship Id="rId6" Type="http://schemas.openxmlformats.org/officeDocument/2006/relationships/customXml" Target="../ink/ink165.xml"/><Relationship Id="rId15" Type="http://schemas.openxmlformats.org/officeDocument/2006/relationships/image" Target="../media/image173.png"/><Relationship Id="rId23" Type="http://schemas.openxmlformats.org/officeDocument/2006/relationships/image" Target="../media/image177.png"/><Relationship Id="rId28" Type="http://schemas.openxmlformats.org/officeDocument/2006/relationships/customXml" Target="../ink/ink176.xml"/><Relationship Id="rId36" Type="http://schemas.openxmlformats.org/officeDocument/2006/relationships/customXml" Target="../ink/ink180.xml"/><Relationship Id="rId49" Type="http://schemas.openxmlformats.org/officeDocument/2006/relationships/image" Target="../media/image190.png"/><Relationship Id="rId57" Type="http://schemas.openxmlformats.org/officeDocument/2006/relationships/image" Target="../media/image194.png"/><Relationship Id="rId106" Type="http://schemas.openxmlformats.org/officeDocument/2006/relationships/customXml" Target="../ink/ink215.xml"/><Relationship Id="rId10" Type="http://schemas.openxmlformats.org/officeDocument/2006/relationships/customXml" Target="../ink/ink167.xml"/><Relationship Id="rId31" Type="http://schemas.openxmlformats.org/officeDocument/2006/relationships/image" Target="../media/image181.png"/><Relationship Id="rId44" Type="http://schemas.openxmlformats.org/officeDocument/2006/relationships/customXml" Target="../ink/ink184.xml"/><Relationship Id="rId52" Type="http://schemas.openxmlformats.org/officeDocument/2006/relationships/customXml" Target="../ink/ink188.xml"/><Relationship Id="rId60" Type="http://schemas.openxmlformats.org/officeDocument/2006/relationships/customXml" Target="../ink/ink192.xml"/><Relationship Id="rId65" Type="http://schemas.openxmlformats.org/officeDocument/2006/relationships/image" Target="../media/image198.png"/><Relationship Id="rId73" Type="http://schemas.openxmlformats.org/officeDocument/2006/relationships/image" Target="../media/image202.png"/><Relationship Id="rId78" Type="http://schemas.openxmlformats.org/officeDocument/2006/relationships/customXml" Target="../ink/ink201.xml"/><Relationship Id="rId81" Type="http://schemas.openxmlformats.org/officeDocument/2006/relationships/image" Target="../media/image206.png"/><Relationship Id="rId86" Type="http://schemas.openxmlformats.org/officeDocument/2006/relationships/customXml" Target="../ink/ink205.xml"/><Relationship Id="rId94" Type="http://schemas.openxmlformats.org/officeDocument/2006/relationships/customXml" Target="../ink/ink209.xml"/><Relationship Id="rId99" Type="http://schemas.openxmlformats.org/officeDocument/2006/relationships/image" Target="../media/image215.png"/><Relationship Id="rId101" Type="http://schemas.openxmlformats.org/officeDocument/2006/relationships/image" Target="../media/image216.png"/><Relationship Id="rId4" Type="http://schemas.openxmlformats.org/officeDocument/2006/relationships/customXml" Target="../ink/ink164.xml"/><Relationship Id="rId9" Type="http://schemas.openxmlformats.org/officeDocument/2006/relationships/image" Target="../media/image170.png"/><Relationship Id="rId13" Type="http://schemas.openxmlformats.org/officeDocument/2006/relationships/image" Target="../media/image172.png"/><Relationship Id="rId18" Type="http://schemas.openxmlformats.org/officeDocument/2006/relationships/customXml" Target="../ink/ink171.xml"/><Relationship Id="rId39" Type="http://schemas.openxmlformats.org/officeDocument/2006/relationships/image" Target="../media/image185.png"/><Relationship Id="rId34" Type="http://schemas.openxmlformats.org/officeDocument/2006/relationships/customXml" Target="../ink/ink179.xml"/><Relationship Id="rId50" Type="http://schemas.openxmlformats.org/officeDocument/2006/relationships/customXml" Target="../ink/ink187.xml"/><Relationship Id="rId55" Type="http://schemas.openxmlformats.org/officeDocument/2006/relationships/image" Target="../media/image193.png"/><Relationship Id="rId76" Type="http://schemas.openxmlformats.org/officeDocument/2006/relationships/customXml" Target="../ink/ink200.xml"/><Relationship Id="rId97" Type="http://schemas.openxmlformats.org/officeDocument/2006/relationships/image" Target="../media/image214.png"/><Relationship Id="rId104" Type="http://schemas.openxmlformats.org/officeDocument/2006/relationships/customXml" Target="../ink/ink214.xml"/><Relationship Id="rId7" Type="http://schemas.openxmlformats.org/officeDocument/2006/relationships/image" Target="../media/image169.png"/><Relationship Id="rId71" Type="http://schemas.openxmlformats.org/officeDocument/2006/relationships/image" Target="../media/image201.png"/><Relationship Id="rId92" Type="http://schemas.openxmlformats.org/officeDocument/2006/relationships/customXml" Target="../ink/ink208.xml"/><Relationship Id="rId2" Type="http://schemas.openxmlformats.org/officeDocument/2006/relationships/notesSlide" Target="../notesSlides/notesSlide12.xml"/><Relationship Id="rId29" Type="http://schemas.openxmlformats.org/officeDocument/2006/relationships/image" Target="../media/image180.png"/><Relationship Id="rId24" Type="http://schemas.openxmlformats.org/officeDocument/2006/relationships/customXml" Target="../ink/ink174.xml"/><Relationship Id="rId40" Type="http://schemas.openxmlformats.org/officeDocument/2006/relationships/customXml" Target="../ink/ink182.xml"/><Relationship Id="rId45" Type="http://schemas.openxmlformats.org/officeDocument/2006/relationships/image" Target="../media/image188.png"/><Relationship Id="rId66" Type="http://schemas.openxmlformats.org/officeDocument/2006/relationships/customXml" Target="../ink/ink195.xml"/><Relationship Id="rId87" Type="http://schemas.openxmlformats.org/officeDocument/2006/relationships/image" Target="../media/image209.png"/><Relationship Id="rId61" Type="http://schemas.openxmlformats.org/officeDocument/2006/relationships/image" Target="../media/image196.png"/><Relationship Id="rId82" Type="http://schemas.openxmlformats.org/officeDocument/2006/relationships/customXml" Target="../ink/ink203.xml"/><Relationship Id="rId19" Type="http://schemas.openxmlformats.org/officeDocument/2006/relationships/image" Target="../media/image175.png"/><Relationship Id="rId14" Type="http://schemas.openxmlformats.org/officeDocument/2006/relationships/customXml" Target="../ink/ink169.xml"/><Relationship Id="rId30" Type="http://schemas.openxmlformats.org/officeDocument/2006/relationships/customXml" Target="../ink/ink177.xml"/><Relationship Id="rId35" Type="http://schemas.openxmlformats.org/officeDocument/2006/relationships/image" Target="../media/image183.png"/><Relationship Id="rId56" Type="http://schemas.openxmlformats.org/officeDocument/2006/relationships/customXml" Target="../ink/ink190.xml"/><Relationship Id="rId77" Type="http://schemas.openxmlformats.org/officeDocument/2006/relationships/image" Target="../media/image204.png"/><Relationship Id="rId100" Type="http://schemas.openxmlformats.org/officeDocument/2006/relationships/customXml" Target="../ink/ink212.xml"/><Relationship Id="rId105" Type="http://schemas.openxmlformats.org/officeDocument/2006/relationships/image" Target="../media/image218.png"/><Relationship Id="rId8" Type="http://schemas.openxmlformats.org/officeDocument/2006/relationships/customXml" Target="../ink/ink166.xml"/><Relationship Id="rId51" Type="http://schemas.openxmlformats.org/officeDocument/2006/relationships/image" Target="../media/image191.png"/><Relationship Id="rId72" Type="http://schemas.openxmlformats.org/officeDocument/2006/relationships/customXml" Target="../ink/ink198.xml"/><Relationship Id="rId93" Type="http://schemas.openxmlformats.org/officeDocument/2006/relationships/image" Target="../media/image212.png"/><Relationship Id="rId98" Type="http://schemas.openxmlformats.org/officeDocument/2006/relationships/customXml" Target="../ink/ink211.xml"/><Relationship Id="rId3" Type="http://schemas.openxmlformats.org/officeDocument/2006/relationships/image" Target="../media/image1.png"/><Relationship Id="rId25" Type="http://schemas.openxmlformats.org/officeDocument/2006/relationships/image" Target="../media/image178.png"/><Relationship Id="rId46" Type="http://schemas.openxmlformats.org/officeDocument/2006/relationships/customXml" Target="../ink/ink185.xml"/><Relationship Id="rId67" Type="http://schemas.openxmlformats.org/officeDocument/2006/relationships/image" Target="../media/image199.png"/></Relationships>
</file>

<file path=ppt/slides/_rels/slide13.xml.rels><?xml version="1.0" encoding="UTF-8" standalone="yes"?>
<Relationships xmlns="http://schemas.openxmlformats.org/package/2006/relationships"><Relationship Id="rId8" Type="http://schemas.openxmlformats.org/officeDocument/2006/relationships/customXml" Target="../ink/ink218.xml"/><Relationship Id="rId3" Type="http://schemas.openxmlformats.org/officeDocument/2006/relationships/image" Target="../media/image1.png"/><Relationship Id="rId7" Type="http://schemas.openxmlformats.org/officeDocument/2006/relationships/image" Target="../media/image2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17.xml"/><Relationship Id="rId11" Type="http://schemas.openxmlformats.org/officeDocument/2006/relationships/image" Target="../media/image223.png"/><Relationship Id="rId5" Type="http://schemas.openxmlformats.org/officeDocument/2006/relationships/image" Target="../media/image220.png"/><Relationship Id="rId10" Type="http://schemas.openxmlformats.org/officeDocument/2006/relationships/customXml" Target="../ink/ink219.xml"/><Relationship Id="rId4" Type="http://schemas.openxmlformats.org/officeDocument/2006/relationships/customXml" Target="../ink/ink216.xml"/><Relationship Id="rId9" Type="http://schemas.openxmlformats.org/officeDocument/2006/relationships/image" Target="../media/image222.png"/></Relationships>
</file>

<file path=ppt/slides/_rels/slide14.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1.png"/><Relationship Id="rId7" Type="http://schemas.openxmlformats.org/officeDocument/2006/relationships/customXml" Target="../ink/ink22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5.png"/><Relationship Id="rId5" Type="http://schemas.openxmlformats.org/officeDocument/2006/relationships/customXml" Target="../ink/ink220.xml"/><Relationship Id="rId10" Type="http://schemas.openxmlformats.org/officeDocument/2006/relationships/image" Target="../media/image227.png"/><Relationship Id="rId4" Type="http://schemas.openxmlformats.org/officeDocument/2006/relationships/image" Target="../media/image224.png"/><Relationship Id="rId9" Type="http://schemas.openxmlformats.org/officeDocument/2006/relationships/customXml" Target="../ink/ink222.xml"/></Relationships>
</file>

<file path=ppt/slides/_rels/slide15.xml.rels><?xml version="1.0" encoding="UTF-8" standalone="yes"?>
<Relationships xmlns="http://schemas.openxmlformats.org/package/2006/relationships"><Relationship Id="rId13" Type="http://schemas.openxmlformats.org/officeDocument/2006/relationships/image" Target="../media/image232.png"/><Relationship Id="rId18" Type="http://schemas.openxmlformats.org/officeDocument/2006/relationships/customXml" Target="../ink/ink230.xml"/><Relationship Id="rId26" Type="http://schemas.openxmlformats.org/officeDocument/2006/relationships/customXml" Target="../ink/ink234.xml"/><Relationship Id="rId39" Type="http://schemas.openxmlformats.org/officeDocument/2006/relationships/image" Target="../media/image245.png"/><Relationship Id="rId21" Type="http://schemas.openxmlformats.org/officeDocument/2006/relationships/image" Target="../media/image236.png"/><Relationship Id="rId34" Type="http://schemas.openxmlformats.org/officeDocument/2006/relationships/customXml" Target="../ink/ink238.xml"/><Relationship Id="rId42" Type="http://schemas.openxmlformats.org/officeDocument/2006/relationships/customXml" Target="../ink/ink242.xml"/><Relationship Id="rId7" Type="http://schemas.openxmlformats.org/officeDocument/2006/relationships/image" Target="../media/image229.png"/><Relationship Id="rId2" Type="http://schemas.openxmlformats.org/officeDocument/2006/relationships/notesSlide" Target="../notesSlides/notesSlide15.xml"/><Relationship Id="rId16" Type="http://schemas.openxmlformats.org/officeDocument/2006/relationships/customXml" Target="../ink/ink229.xml"/><Relationship Id="rId29" Type="http://schemas.openxmlformats.org/officeDocument/2006/relationships/image" Target="../media/image240.png"/><Relationship Id="rId1" Type="http://schemas.openxmlformats.org/officeDocument/2006/relationships/slideLayout" Target="../slideLayouts/slideLayout1.xml"/><Relationship Id="rId6" Type="http://schemas.openxmlformats.org/officeDocument/2006/relationships/customXml" Target="../ink/ink224.xml"/><Relationship Id="rId11" Type="http://schemas.openxmlformats.org/officeDocument/2006/relationships/image" Target="../media/image231.png"/><Relationship Id="rId24" Type="http://schemas.openxmlformats.org/officeDocument/2006/relationships/customXml" Target="../ink/ink233.xml"/><Relationship Id="rId32" Type="http://schemas.openxmlformats.org/officeDocument/2006/relationships/customXml" Target="../ink/ink237.xml"/><Relationship Id="rId37" Type="http://schemas.openxmlformats.org/officeDocument/2006/relationships/image" Target="../media/image244.png"/><Relationship Id="rId40" Type="http://schemas.openxmlformats.org/officeDocument/2006/relationships/customXml" Target="../ink/ink241.xml"/><Relationship Id="rId45" Type="http://schemas.openxmlformats.org/officeDocument/2006/relationships/image" Target="../media/image248.png"/><Relationship Id="rId5" Type="http://schemas.openxmlformats.org/officeDocument/2006/relationships/image" Target="../media/image228.png"/><Relationship Id="rId15" Type="http://schemas.openxmlformats.org/officeDocument/2006/relationships/image" Target="../media/image233.png"/><Relationship Id="rId23" Type="http://schemas.openxmlformats.org/officeDocument/2006/relationships/image" Target="../media/image237.png"/><Relationship Id="rId28" Type="http://schemas.openxmlformats.org/officeDocument/2006/relationships/customXml" Target="../ink/ink235.xml"/><Relationship Id="rId36" Type="http://schemas.openxmlformats.org/officeDocument/2006/relationships/customXml" Target="../ink/ink239.xml"/><Relationship Id="rId10" Type="http://schemas.openxmlformats.org/officeDocument/2006/relationships/customXml" Target="../ink/ink226.xml"/><Relationship Id="rId19" Type="http://schemas.openxmlformats.org/officeDocument/2006/relationships/image" Target="../media/image235.png"/><Relationship Id="rId31" Type="http://schemas.openxmlformats.org/officeDocument/2006/relationships/image" Target="../media/image241.png"/><Relationship Id="rId44" Type="http://schemas.openxmlformats.org/officeDocument/2006/relationships/customXml" Target="../ink/ink243.xml"/><Relationship Id="rId4" Type="http://schemas.openxmlformats.org/officeDocument/2006/relationships/customXml" Target="../ink/ink223.xml"/><Relationship Id="rId9" Type="http://schemas.openxmlformats.org/officeDocument/2006/relationships/image" Target="../media/image230.png"/><Relationship Id="rId14" Type="http://schemas.openxmlformats.org/officeDocument/2006/relationships/customXml" Target="../ink/ink228.xml"/><Relationship Id="rId22" Type="http://schemas.openxmlformats.org/officeDocument/2006/relationships/customXml" Target="../ink/ink232.xml"/><Relationship Id="rId27" Type="http://schemas.openxmlformats.org/officeDocument/2006/relationships/image" Target="../media/image239.png"/><Relationship Id="rId30" Type="http://schemas.openxmlformats.org/officeDocument/2006/relationships/customXml" Target="../ink/ink236.xml"/><Relationship Id="rId35" Type="http://schemas.openxmlformats.org/officeDocument/2006/relationships/image" Target="../media/image243.png"/><Relationship Id="rId43" Type="http://schemas.openxmlformats.org/officeDocument/2006/relationships/image" Target="../media/image247.png"/><Relationship Id="rId8" Type="http://schemas.openxmlformats.org/officeDocument/2006/relationships/customXml" Target="../ink/ink225.xml"/><Relationship Id="rId3" Type="http://schemas.openxmlformats.org/officeDocument/2006/relationships/image" Target="../media/image1.png"/><Relationship Id="rId12" Type="http://schemas.openxmlformats.org/officeDocument/2006/relationships/customXml" Target="../ink/ink227.xml"/><Relationship Id="rId17" Type="http://schemas.openxmlformats.org/officeDocument/2006/relationships/image" Target="../media/image234.png"/><Relationship Id="rId25" Type="http://schemas.openxmlformats.org/officeDocument/2006/relationships/image" Target="../media/image238.png"/><Relationship Id="rId33" Type="http://schemas.openxmlformats.org/officeDocument/2006/relationships/image" Target="../media/image242.png"/><Relationship Id="rId38" Type="http://schemas.openxmlformats.org/officeDocument/2006/relationships/customXml" Target="../ink/ink240.xml"/><Relationship Id="rId20" Type="http://schemas.openxmlformats.org/officeDocument/2006/relationships/customXml" Target="../ink/ink231.xml"/><Relationship Id="rId41" Type="http://schemas.openxmlformats.org/officeDocument/2006/relationships/image" Target="../media/image246.png"/></Relationships>
</file>

<file path=ppt/slides/_rels/slide16.xml.rels><?xml version="1.0" encoding="UTF-8" standalone="yes"?>
<Relationships xmlns="http://schemas.openxmlformats.org/package/2006/relationships"><Relationship Id="rId13" Type="http://schemas.openxmlformats.org/officeDocument/2006/relationships/image" Target="../media/image253.png"/><Relationship Id="rId18" Type="http://schemas.openxmlformats.org/officeDocument/2006/relationships/customXml" Target="../ink/ink251.xml"/><Relationship Id="rId26" Type="http://schemas.openxmlformats.org/officeDocument/2006/relationships/customXml" Target="../ink/ink255.xml"/><Relationship Id="rId39" Type="http://schemas.openxmlformats.org/officeDocument/2006/relationships/image" Target="../media/image266.png"/><Relationship Id="rId21" Type="http://schemas.openxmlformats.org/officeDocument/2006/relationships/image" Target="../media/image257.png"/><Relationship Id="rId34" Type="http://schemas.openxmlformats.org/officeDocument/2006/relationships/customXml" Target="../ink/ink259.xml"/><Relationship Id="rId42" Type="http://schemas.openxmlformats.org/officeDocument/2006/relationships/customXml" Target="../ink/ink263.xml"/><Relationship Id="rId47" Type="http://schemas.openxmlformats.org/officeDocument/2006/relationships/image" Target="../media/image270.png"/><Relationship Id="rId7" Type="http://schemas.openxmlformats.org/officeDocument/2006/relationships/image" Target="../media/image250.png"/><Relationship Id="rId2" Type="http://schemas.openxmlformats.org/officeDocument/2006/relationships/notesSlide" Target="../notesSlides/notesSlide16.xml"/><Relationship Id="rId16" Type="http://schemas.openxmlformats.org/officeDocument/2006/relationships/customXml" Target="../ink/ink250.xml"/><Relationship Id="rId29" Type="http://schemas.openxmlformats.org/officeDocument/2006/relationships/image" Target="../media/image261.png"/><Relationship Id="rId1" Type="http://schemas.openxmlformats.org/officeDocument/2006/relationships/slideLayout" Target="../slideLayouts/slideLayout1.xml"/><Relationship Id="rId6" Type="http://schemas.openxmlformats.org/officeDocument/2006/relationships/customXml" Target="../ink/ink245.xml"/><Relationship Id="rId11" Type="http://schemas.openxmlformats.org/officeDocument/2006/relationships/image" Target="../media/image252.png"/><Relationship Id="rId24" Type="http://schemas.openxmlformats.org/officeDocument/2006/relationships/customXml" Target="../ink/ink254.xml"/><Relationship Id="rId32" Type="http://schemas.openxmlformats.org/officeDocument/2006/relationships/customXml" Target="../ink/ink258.xml"/><Relationship Id="rId37" Type="http://schemas.openxmlformats.org/officeDocument/2006/relationships/image" Target="../media/image265.png"/><Relationship Id="rId40" Type="http://schemas.openxmlformats.org/officeDocument/2006/relationships/customXml" Target="../ink/ink262.xml"/><Relationship Id="rId45" Type="http://schemas.openxmlformats.org/officeDocument/2006/relationships/image" Target="../media/image269.png"/><Relationship Id="rId5" Type="http://schemas.openxmlformats.org/officeDocument/2006/relationships/image" Target="../media/image249.png"/><Relationship Id="rId15" Type="http://schemas.openxmlformats.org/officeDocument/2006/relationships/image" Target="../media/image254.png"/><Relationship Id="rId23" Type="http://schemas.openxmlformats.org/officeDocument/2006/relationships/image" Target="../media/image258.png"/><Relationship Id="rId28" Type="http://schemas.openxmlformats.org/officeDocument/2006/relationships/customXml" Target="../ink/ink256.xml"/><Relationship Id="rId36" Type="http://schemas.openxmlformats.org/officeDocument/2006/relationships/customXml" Target="../ink/ink260.xml"/><Relationship Id="rId10" Type="http://schemas.openxmlformats.org/officeDocument/2006/relationships/customXml" Target="../ink/ink247.xml"/><Relationship Id="rId19" Type="http://schemas.openxmlformats.org/officeDocument/2006/relationships/image" Target="../media/image256.png"/><Relationship Id="rId31" Type="http://schemas.openxmlformats.org/officeDocument/2006/relationships/image" Target="../media/image262.png"/><Relationship Id="rId44" Type="http://schemas.openxmlformats.org/officeDocument/2006/relationships/customXml" Target="../ink/ink264.xml"/><Relationship Id="rId4" Type="http://schemas.openxmlformats.org/officeDocument/2006/relationships/customXml" Target="../ink/ink244.xml"/><Relationship Id="rId9" Type="http://schemas.openxmlformats.org/officeDocument/2006/relationships/image" Target="../media/image251.png"/><Relationship Id="rId14" Type="http://schemas.openxmlformats.org/officeDocument/2006/relationships/customXml" Target="../ink/ink249.xml"/><Relationship Id="rId22" Type="http://schemas.openxmlformats.org/officeDocument/2006/relationships/customXml" Target="../ink/ink253.xml"/><Relationship Id="rId27" Type="http://schemas.openxmlformats.org/officeDocument/2006/relationships/image" Target="../media/image260.png"/><Relationship Id="rId30" Type="http://schemas.openxmlformats.org/officeDocument/2006/relationships/customXml" Target="../ink/ink257.xml"/><Relationship Id="rId35" Type="http://schemas.openxmlformats.org/officeDocument/2006/relationships/image" Target="../media/image264.png"/><Relationship Id="rId43" Type="http://schemas.openxmlformats.org/officeDocument/2006/relationships/image" Target="../media/image268.png"/><Relationship Id="rId8" Type="http://schemas.openxmlformats.org/officeDocument/2006/relationships/customXml" Target="../ink/ink246.xml"/><Relationship Id="rId3" Type="http://schemas.openxmlformats.org/officeDocument/2006/relationships/image" Target="../media/image1.png"/><Relationship Id="rId12" Type="http://schemas.openxmlformats.org/officeDocument/2006/relationships/customXml" Target="../ink/ink248.xml"/><Relationship Id="rId17" Type="http://schemas.openxmlformats.org/officeDocument/2006/relationships/image" Target="../media/image255.png"/><Relationship Id="rId25" Type="http://schemas.openxmlformats.org/officeDocument/2006/relationships/image" Target="../media/image259.png"/><Relationship Id="rId33" Type="http://schemas.openxmlformats.org/officeDocument/2006/relationships/image" Target="../media/image263.png"/><Relationship Id="rId38" Type="http://schemas.openxmlformats.org/officeDocument/2006/relationships/customXml" Target="../ink/ink261.xml"/><Relationship Id="rId46" Type="http://schemas.openxmlformats.org/officeDocument/2006/relationships/customXml" Target="../ink/ink265.xml"/><Relationship Id="rId20" Type="http://schemas.openxmlformats.org/officeDocument/2006/relationships/customXml" Target="../ink/ink252.xml"/><Relationship Id="rId41" Type="http://schemas.openxmlformats.org/officeDocument/2006/relationships/image" Target="../media/image26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3" Type="http://schemas.openxmlformats.org/officeDocument/2006/relationships/image" Target="../media/image275.png"/><Relationship Id="rId18" Type="http://schemas.openxmlformats.org/officeDocument/2006/relationships/customXml" Target="../ink/ink273.xml"/><Relationship Id="rId26" Type="http://schemas.openxmlformats.org/officeDocument/2006/relationships/customXml" Target="../ink/ink277.xml"/><Relationship Id="rId3" Type="http://schemas.openxmlformats.org/officeDocument/2006/relationships/image" Target="../media/image1.png"/><Relationship Id="rId21" Type="http://schemas.openxmlformats.org/officeDocument/2006/relationships/image" Target="../media/image279.png"/><Relationship Id="rId7" Type="http://schemas.openxmlformats.org/officeDocument/2006/relationships/image" Target="../media/image272.png"/><Relationship Id="rId12" Type="http://schemas.openxmlformats.org/officeDocument/2006/relationships/customXml" Target="../ink/ink270.xml"/><Relationship Id="rId17" Type="http://schemas.openxmlformats.org/officeDocument/2006/relationships/image" Target="../media/image277.png"/><Relationship Id="rId25" Type="http://schemas.openxmlformats.org/officeDocument/2006/relationships/image" Target="../media/image281.png"/><Relationship Id="rId33" Type="http://schemas.openxmlformats.org/officeDocument/2006/relationships/image" Target="../media/image285.png"/><Relationship Id="rId2" Type="http://schemas.openxmlformats.org/officeDocument/2006/relationships/notesSlide" Target="../notesSlides/notesSlide18.xml"/><Relationship Id="rId16" Type="http://schemas.openxmlformats.org/officeDocument/2006/relationships/customXml" Target="../ink/ink272.xml"/><Relationship Id="rId20" Type="http://schemas.openxmlformats.org/officeDocument/2006/relationships/customXml" Target="../ink/ink274.xml"/><Relationship Id="rId29" Type="http://schemas.openxmlformats.org/officeDocument/2006/relationships/image" Target="../media/image283.png"/><Relationship Id="rId1" Type="http://schemas.openxmlformats.org/officeDocument/2006/relationships/slideLayout" Target="../slideLayouts/slideLayout1.xml"/><Relationship Id="rId6" Type="http://schemas.openxmlformats.org/officeDocument/2006/relationships/customXml" Target="../ink/ink267.xml"/><Relationship Id="rId11" Type="http://schemas.openxmlformats.org/officeDocument/2006/relationships/image" Target="../media/image274.png"/><Relationship Id="rId24" Type="http://schemas.openxmlformats.org/officeDocument/2006/relationships/customXml" Target="../ink/ink276.xml"/><Relationship Id="rId32" Type="http://schemas.openxmlformats.org/officeDocument/2006/relationships/customXml" Target="../ink/ink280.xml"/><Relationship Id="rId5" Type="http://schemas.openxmlformats.org/officeDocument/2006/relationships/image" Target="../media/image271.png"/><Relationship Id="rId15" Type="http://schemas.openxmlformats.org/officeDocument/2006/relationships/image" Target="../media/image276.png"/><Relationship Id="rId23" Type="http://schemas.openxmlformats.org/officeDocument/2006/relationships/image" Target="../media/image280.png"/><Relationship Id="rId28" Type="http://schemas.openxmlformats.org/officeDocument/2006/relationships/customXml" Target="../ink/ink278.xml"/><Relationship Id="rId10" Type="http://schemas.openxmlformats.org/officeDocument/2006/relationships/customXml" Target="../ink/ink269.xml"/><Relationship Id="rId19" Type="http://schemas.openxmlformats.org/officeDocument/2006/relationships/image" Target="../media/image278.png"/><Relationship Id="rId31" Type="http://schemas.openxmlformats.org/officeDocument/2006/relationships/image" Target="../media/image284.png"/><Relationship Id="rId4" Type="http://schemas.openxmlformats.org/officeDocument/2006/relationships/customXml" Target="../ink/ink266.xml"/><Relationship Id="rId9" Type="http://schemas.openxmlformats.org/officeDocument/2006/relationships/image" Target="../media/image273.png"/><Relationship Id="rId14" Type="http://schemas.openxmlformats.org/officeDocument/2006/relationships/customXml" Target="../ink/ink271.xml"/><Relationship Id="rId22" Type="http://schemas.openxmlformats.org/officeDocument/2006/relationships/customXml" Target="../ink/ink275.xml"/><Relationship Id="rId27" Type="http://schemas.openxmlformats.org/officeDocument/2006/relationships/image" Target="../media/image282.png"/><Relationship Id="rId30" Type="http://schemas.openxmlformats.org/officeDocument/2006/relationships/customXml" Target="../ink/ink279.xml"/><Relationship Id="rId8" Type="http://schemas.openxmlformats.org/officeDocument/2006/relationships/customXml" Target="../ink/ink268.xml"/></Relationships>
</file>

<file path=ppt/slides/_rels/slide19.xml.rels><?xml version="1.0" encoding="UTF-8" standalone="yes"?>
<Relationships xmlns="http://schemas.openxmlformats.org/package/2006/relationships"><Relationship Id="rId8" Type="http://schemas.openxmlformats.org/officeDocument/2006/relationships/customXml" Target="../ink/ink283.xml"/><Relationship Id="rId13" Type="http://schemas.openxmlformats.org/officeDocument/2006/relationships/image" Target="../media/image290.png"/><Relationship Id="rId18" Type="http://schemas.openxmlformats.org/officeDocument/2006/relationships/customXml" Target="../ink/ink288.xml"/><Relationship Id="rId3" Type="http://schemas.openxmlformats.org/officeDocument/2006/relationships/image" Target="../media/image1.png"/><Relationship Id="rId21" Type="http://schemas.openxmlformats.org/officeDocument/2006/relationships/image" Target="../media/image294.png"/><Relationship Id="rId7" Type="http://schemas.openxmlformats.org/officeDocument/2006/relationships/image" Target="../media/image287.png"/><Relationship Id="rId12" Type="http://schemas.openxmlformats.org/officeDocument/2006/relationships/customXml" Target="../ink/ink285.xml"/><Relationship Id="rId17" Type="http://schemas.openxmlformats.org/officeDocument/2006/relationships/image" Target="../media/image292.png"/><Relationship Id="rId25" Type="http://schemas.openxmlformats.org/officeDocument/2006/relationships/image" Target="../media/image296.png"/><Relationship Id="rId2" Type="http://schemas.openxmlformats.org/officeDocument/2006/relationships/notesSlide" Target="../notesSlides/notesSlide19.xml"/><Relationship Id="rId16" Type="http://schemas.openxmlformats.org/officeDocument/2006/relationships/customXml" Target="../ink/ink287.xml"/><Relationship Id="rId20" Type="http://schemas.openxmlformats.org/officeDocument/2006/relationships/customXml" Target="../ink/ink289.xml"/><Relationship Id="rId1" Type="http://schemas.openxmlformats.org/officeDocument/2006/relationships/slideLayout" Target="../slideLayouts/slideLayout1.xml"/><Relationship Id="rId6" Type="http://schemas.openxmlformats.org/officeDocument/2006/relationships/customXml" Target="../ink/ink282.xml"/><Relationship Id="rId11" Type="http://schemas.openxmlformats.org/officeDocument/2006/relationships/image" Target="../media/image289.png"/><Relationship Id="rId24" Type="http://schemas.openxmlformats.org/officeDocument/2006/relationships/customXml" Target="../ink/ink291.xml"/><Relationship Id="rId5" Type="http://schemas.openxmlformats.org/officeDocument/2006/relationships/image" Target="../media/image286.png"/><Relationship Id="rId15" Type="http://schemas.openxmlformats.org/officeDocument/2006/relationships/image" Target="../media/image291.png"/><Relationship Id="rId23" Type="http://schemas.openxmlformats.org/officeDocument/2006/relationships/image" Target="../media/image295.png"/><Relationship Id="rId10" Type="http://schemas.openxmlformats.org/officeDocument/2006/relationships/customXml" Target="../ink/ink284.xml"/><Relationship Id="rId19" Type="http://schemas.openxmlformats.org/officeDocument/2006/relationships/image" Target="../media/image293.png"/><Relationship Id="rId4" Type="http://schemas.openxmlformats.org/officeDocument/2006/relationships/customXml" Target="../ink/ink281.xml"/><Relationship Id="rId9" Type="http://schemas.openxmlformats.org/officeDocument/2006/relationships/image" Target="../media/image288.png"/><Relationship Id="rId14" Type="http://schemas.openxmlformats.org/officeDocument/2006/relationships/customXml" Target="../ink/ink286.xml"/><Relationship Id="rId22" Type="http://schemas.openxmlformats.org/officeDocument/2006/relationships/customXml" Target="../ink/ink29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294.xml"/><Relationship Id="rId13" Type="http://schemas.openxmlformats.org/officeDocument/2006/relationships/image" Target="../media/image301.png"/><Relationship Id="rId18" Type="http://schemas.openxmlformats.org/officeDocument/2006/relationships/customXml" Target="../ink/ink299.xml"/><Relationship Id="rId3" Type="http://schemas.openxmlformats.org/officeDocument/2006/relationships/image" Target="../media/image1.png"/><Relationship Id="rId7" Type="http://schemas.openxmlformats.org/officeDocument/2006/relationships/image" Target="../media/image298.png"/><Relationship Id="rId12" Type="http://schemas.openxmlformats.org/officeDocument/2006/relationships/customXml" Target="../ink/ink296.xml"/><Relationship Id="rId17" Type="http://schemas.openxmlformats.org/officeDocument/2006/relationships/image" Target="../media/image303.png"/><Relationship Id="rId2" Type="http://schemas.openxmlformats.org/officeDocument/2006/relationships/notesSlide" Target="../notesSlides/notesSlide20.xml"/><Relationship Id="rId16" Type="http://schemas.openxmlformats.org/officeDocument/2006/relationships/customXml" Target="../ink/ink298.xml"/><Relationship Id="rId1" Type="http://schemas.openxmlformats.org/officeDocument/2006/relationships/slideLayout" Target="../slideLayouts/slideLayout1.xml"/><Relationship Id="rId6" Type="http://schemas.openxmlformats.org/officeDocument/2006/relationships/customXml" Target="../ink/ink293.xml"/><Relationship Id="rId11" Type="http://schemas.openxmlformats.org/officeDocument/2006/relationships/image" Target="../media/image300.png"/><Relationship Id="rId5" Type="http://schemas.openxmlformats.org/officeDocument/2006/relationships/image" Target="../media/image297.png"/><Relationship Id="rId15" Type="http://schemas.openxmlformats.org/officeDocument/2006/relationships/image" Target="../media/image302.png"/><Relationship Id="rId10" Type="http://schemas.openxmlformats.org/officeDocument/2006/relationships/customXml" Target="../ink/ink295.xml"/><Relationship Id="rId19" Type="http://schemas.openxmlformats.org/officeDocument/2006/relationships/image" Target="../media/image304.png"/><Relationship Id="rId4" Type="http://schemas.openxmlformats.org/officeDocument/2006/relationships/customXml" Target="../ink/ink292.xml"/><Relationship Id="rId9" Type="http://schemas.openxmlformats.org/officeDocument/2006/relationships/image" Target="../media/image299.png"/><Relationship Id="rId14" Type="http://schemas.openxmlformats.org/officeDocument/2006/relationships/customXml" Target="../ink/ink297.xml"/></Relationships>
</file>

<file path=ppt/slides/_rels/slide21.xml.rels><?xml version="1.0" encoding="UTF-8" standalone="yes"?>
<Relationships xmlns="http://schemas.openxmlformats.org/package/2006/relationships"><Relationship Id="rId8" Type="http://schemas.openxmlformats.org/officeDocument/2006/relationships/customXml" Target="../ink/ink302.xml"/><Relationship Id="rId13" Type="http://schemas.openxmlformats.org/officeDocument/2006/relationships/image" Target="../media/image309.png"/><Relationship Id="rId18" Type="http://schemas.openxmlformats.org/officeDocument/2006/relationships/customXml" Target="../ink/ink307.xml"/><Relationship Id="rId26" Type="http://schemas.openxmlformats.org/officeDocument/2006/relationships/customXml" Target="../ink/ink311.xml"/><Relationship Id="rId3" Type="http://schemas.openxmlformats.org/officeDocument/2006/relationships/image" Target="../media/image1.png"/><Relationship Id="rId21" Type="http://schemas.openxmlformats.org/officeDocument/2006/relationships/image" Target="../media/image313.png"/><Relationship Id="rId7" Type="http://schemas.openxmlformats.org/officeDocument/2006/relationships/image" Target="../media/image306.png"/><Relationship Id="rId12" Type="http://schemas.openxmlformats.org/officeDocument/2006/relationships/customXml" Target="../ink/ink304.xml"/><Relationship Id="rId17" Type="http://schemas.openxmlformats.org/officeDocument/2006/relationships/image" Target="../media/image311.png"/><Relationship Id="rId25" Type="http://schemas.openxmlformats.org/officeDocument/2006/relationships/image" Target="../media/image315.png"/><Relationship Id="rId2" Type="http://schemas.openxmlformats.org/officeDocument/2006/relationships/notesSlide" Target="../notesSlides/notesSlide21.xml"/><Relationship Id="rId16" Type="http://schemas.openxmlformats.org/officeDocument/2006/relationships/customXml" Target="../ink/ink306.xml"/><Relationship Id="rId20" Type="http://schemas.openxmlformats.org/officeDocument/2006/relationships/customXml" Target="../ink/ink308.xml"/><Relationship Id="rId29" Type="http://schemas.openxmlformats.org/officeDocument/2006/relationships/image" Target="../media/image317.png"/><Relationship Id="rId1" Type="http://schemas.openxmlformats.org/officeDocument/2006/relationships/slideLayout" Target="../slideLayouts/slideLayout1.xml"/><Relationship Id="rId6" Type="http://schemas.openxmlformats.org/officeDocument/2006/relationships/customXml" Target="../ink/ink301.xml"/><Relationship Id="rId11" Type="http://schemas.openxmlformats.org/officeDocument/2006/relationships/image" Target="../media/image308.png"/><Relationship Id="rId24" Type="http://schemas.openxmlformats.org/officeDocument/2006/relationships/customXml" Target="../ink/ink310.xml"/><Relationship Id="rId5" Type="http://schemas.openxmlformats.org/officeDocument/2006/relationships/image" Target="../media/image305.png"/><Relationship Id="rId15" Type="http://schemas.openxmlformats.org/officeDocument/2006/relationships/image" Target="../media/image310.png"/><Relationship Id="rId23" Type="http://schemas.openxmlformats.org/officeDocument/2006/relationships/image" Target="../media/image314.png"/><Relationship Id="rId28" Type="http://schemas.openxmlformats.org/officeDocument/2006/relationships/customXml" Target="../ink/ink312.xml"/><Relationship Id="rId10" Type="http://schemas.openxmlformats.org/officeDocument/2006/relationships/customXml" Target="../ink/ink303.xml"/><Relationship Id="rId19" Type="http://schemas.openxmlformats.org/officeDocument/2006/relationships/image" Target="../media/image312.png"/><Relationship Id="rId31" Type="http://schemas.openxmlformats.org/officeDocument/2006/relationships/image" Target="../media/image318.png"/><Relationship Id="rId4" Type="http://schemas.openxmlformats.org/officeDocument/2006/relationships/customXml" Target="../ink/ink300.xml"/><Relationship Id="rId9" Type="http://schemas.openxmlformats.org/officeDocument/2006/relationships/image" Target="../media/image307.png"/><Relationship Id="rId14" Type="http://schemas.openxmlformats.org/officeDocument/2006/relationships/customXml" Target="../ink/ink305.xml"/><Relationship Id="rId22" Type="http://schemas.openxmlformats.org/officeDocument/2006/relationships/customXml" Target="../ink/ink309.xml"/><Relationship Id="rId27" Type="http://schemas.openxmlformats.org/officeDocument/2006/relationships/image" Target="../media/image316.png"/><Relationship Id="rId30" Type="http://schemas.openxmlformats.org/officeDocument/2006/relationships/customXml" Target="../ink/ink313.xml"/></Relationships>
</file>

<file path=ppt/slides/_rels/slide22.xml.rels><?xml version="1.0" encoding="UTF-8" standalone="yes"?>
<Relationships xmlns="http://schemas.openxmlformats.org/package/2006/relationships"><Relationship Id="rId13" Type="http://schemas.openxmlformats.org/officeDocument/2006/relationships/image" Target="../media/image323.png"/><Relationship Id="rId18" Type="http://schemas.openxmlformats.org/officeDocument/2006/relationships/customXml" Target="../ink/ink321.xml"/><Relationship Id="rId26" Type="http://schemas.openxmlformats.org/officeDocument/2006/relationships/customXml" Target="../ink/ink325.xml"/><Relationship Id="rId39" Type="http://schemas.openxmlformats.org/officeDocument/2006/relationships/image" Target="../media/image336.png"/><Relationship Id="rId21" Type="http://schemas.openxmlformats.org/officeDocument/2006/relationships/image" Target="../media/image327.png"/><Relationship Id="rId34" Type="http://schemas.openxmlformats.org/officeDocument/2006/relationships/customXml" Target="../ink/ink329.xml"/><Relationship Id="rId7" Type="http://schemas.openxmlformats.org/officeDocument/2006/relationships/image" Target="../media/image320.png"/><Relationship Id="rId2" Type="http://schemas.openxmlformats.org/officeDocument/2006/relationships/notesSlide" Target="../notesSlides/notesSlide22.xml"/><Relationship Id="rId16" Type="http://schemas.openxmlformats.org/officeDocument/2006/relationships/customXml" Target="../ink/ink320.xml"/><Relationship Id="rId20" Type="http://schemas.openxmlformats.org/officeDocument/2006/relationships/customXml" Target="../ink/ink322.xml"/><Relationship Id="rId29" Type="http://schemas.openxmlformats.org/officeDocument/2006/relationships/image" Target="../media/image331.png"/><Relationship Id="rId41" Type="http://schemas.openxmlformats.org/officeDocument/2006/relationships/image" Target="../media/image337.png"/><Relationship Id="rId1" Type="http://schemas.openxmlformats.org/officeDocument/2006/relationships/slideLayout" Target="../slideLayouts/slideLayout1.xml"/><Relationship Id="rId6" Type="http://schemas.openxmlformats.org/officeDocument/2006/relationships/customXml" Target="../ink/ink315.xml"/><Relationship Id="rId11" Type="http://schemas.openxmlformats.org/officeDocument/2006/relationships/image" Target="../media/image322.png"/><Relationship Id="rId24" Type="http://schemas.openxmlformats.org/officeDocument/2006/relationships/customXml" Target="../ink/ink324.xml"/><Relationship Id="rId32" Type="http://schemas.openxmlformats.org/officeDocument/2006/relationships/customXml" Target="../ink/ink328.xml"/><Relationship Id="rId37" Type="http://schemas.openxmlformats.org/officeDocument/2006/relationships/image" Target="../media/image335.png"/><Relationship Id="rId40" Type="http://schemas.openxmlformats.org/officeDocument/2006/relationships/customXml" Target="../ink/ink332.xml"/><Relationship Id="rId5" Type="http://schemas.openxmlformats.org/officeDocument/2006/relationships/image" Target="../media/image319.png"/><Relationship Id="rId15" Type="http://schemas.openxmlformats.org/officeDocument/2006/relationships/image" Target="../media/image324.png"/><Relationship Id="rId23" Type="http://schemas.openxmlformats.org/officeDocument/2006/relationships/image" Target="../media/image328.png"/><Relationship Id="rId28" Type="http://schemas.openxmlformats.org/officeDocument/2006/relationships/customXml" Target="../ink/ink326.xml"/><Relationship Id="rId36" Type="http://schemas.openxmlformats.org/officeDocument/2006/relationships/customXml" Target="../ink/ink330.xml"/><Relationship Id="rId10" Type="http://schemas.openxmlformats.org/officeDocument/2006/relationships/customXml" Target="../ink/ink317.xml"/><Relationship Id="rId19" Type="http://schemas.openxmlformats.org/officeDocument/2006/relationships/image" Target="../media/image326.png"/><Relationship Id="rId31" Type="http://schemas.openxmlformats.org/officeDocument/2006/relationships/image" Target="../media/image332.png"/><Relationship Id="rId4" Type="http://schemas.openxmlformats.org/officeDocument/2006/relationships/customXml" Target="../ink/ink314.xml"/><Relationship Id="rId9" Type="http://schemas.openxmlformats.org/officeDocument/2006/relationships/image" Target="../media/image321.png"/><Relationship Id="rId14" Type="http://schemas.openxmlformats.org/officeDocument/2006/relationships/customXml" Target="../ink/ink319.xml"/><Relationship Id="rId22" Type="http://schemas.openxmlformats.org/officeDocument/2006/relationships/customXml" Target="../ink/ink323.xml"/><Relationship Id="rId27" Type="http://schemas.openxmlformats.org/officeDocument/2006/relationships/image" Target="../media/image330.png"/><Relationship Id="rId30" Type="http://schemas.openxmlformats.org/officeDocument/2006/relationships/customXml" Target="../ink/ink327.xml"/><Relationship Id="rId35" Type="http://schemas.openxmlformats.org/officeDocument/2006/relationships/image" Target="../media/image334.png"/><Relationship Id="rId8" Type="http://schemas.openxmlformats.org/officeDocument/2006/relationships/customXml" Target="../ink/ink316.xml"/><Relationship Id="rId3" Type="http://schemas.openxmlformats.org/officeDocument/2006/relationships/image" Target="../media/image1.png"/><Relationship Id="rId12" Type="http://schemas.openxmlformats.org/officeDocument/2006/relationships/customXml" Target="../ink/ink318.xml"/><Relationship Id="rId17" Type="http://schemas.openxmlformats.org/officeDocument/2006/relationships/image" Target="../media/image325.png"/><Relationship Id="rId25" Type="http://schemas.openxmlformats.org/officeDocument/2006/relationships/image" Target="../media/image329.png"/><Relationship Id="rId33" Type="http://schemas.openxmlformats.org/officeDocument/2006/relationships/image" Target="../media/image333.png"/><Relationship Id="rId38" Type="http://schemas.openxmlformats.org/officeDocument/2006/relationships/customXml" Target="../ink/ink331.xml"/></Relationships>
</file>

<file path=ppt/slides/_rels/slide23.xml.rels><?xml version="1.0" encoding="UTF-8" standalone="yes"?>
<Relationships xmlns="http://schemas.openxmlformats.org/package/2006/relationships"><Relationship Id="rId13" Type="http://schemas.openxmlformats.org/officeDocument/2006/relationships/image" Target="../media/image342.png"/><Relationship Id="rId18" Type="http://schemas.openxmlformats.org/officeDocument/2006/relationships/customXml" Target="../ink/ink340.xml"/><Relationship Id="rId26" Type="http://schemas.openxmlformats.org/officeDocument/2006/relationships/customXml" Target="../ink/ink344.xml"/><Relationship Id="rId39" Type="http://schemas.openxmlformats.org/officeDocument/2006/relationships/image" Target="../media/image355.png"/><Relationship Id="rId21" Type="http://schemas.openxmlformats.org/officeDocument/2006/relationships/image" Target="../media/image346.png"/><Relationship Id="rId34" Type="http://schemas.openxmlformats.org/officeDocument/2006/relationships/customXml" Target="../ink/ink348.xml"/><Relationship Id="rId42" Type="http://schemas.openxmlformats.org/officeDocument/2006/relationships/customXml" Target="../ink/ink352.xml"/><Relationship Id="rId47" Type="http://schemas.openxmlformats.org/officeDocument/2006/relationships/image" Target="../media/image359.png"/><Relationship Id="rId7" Type="http://schemas.openxmlformats.org/officeDocument/2006/relationships/image" Target="../media/image339.png"/><Relationship Id="rId2" Type="http://schemas.openxmlformats.org/officeDocument/2006/relationships/notesSlide" Target="../notesSlides/notesSlide23.xml"/><Relationship Id="rId16" Type="http://schemas.openxmlformats.org/officeDocument/2006/relationships/customXml" Target="../ink/ink339.xml"/><Relationship Id="rId29" Type="http://schemas.openxmlformats.org/officeDocument/2006/relationships/image" Target="../media/image350.png"/><Relationship Id="rId1" Type="http://schemas.openxmlformats.org/officeDocument/2006/relationships/slideLayout" Target="../slideLayouts/slideLayout1.xml"/><Relationship Id="rId6" Type="http://schemas.openxmlformats.org/officeDocument/2006/relationships/customXml" Target="../ink/ink334.xml"/><Relationship Id="rId11" Type="http://schemas.openxmlformats.org/officeDocument/2006/relationships/image" Target="../media/image341.png"/><Relationship Id="rId24" Type="http://schemas.openxmlformats.org/officeDocument/2006/relationships/customXml" Target="../ink/ink343.xml"/><Relationship Id="rId32" Type="http://schemas.openxmlformats.org/officeDocument/2006/relationships/customXml" Target="../ink/ink347.xml"/><Relationship Id="rId37" Type="http://schemas.openxmlformats.org/officeDocument/2006/relationships/image" Target="../media/image354.png"/><Relationship Id="rId40" Type="http://schemas.openxmlformats.org/officeDocument/2006/relationships/customXml" Target="../ink/ink351.xml"/><Relationship Id="rId45" Type="http://schemas.openxmlformats.org/officeDocument/2006/relationships/image" Target="../media/image358.png"/><Relationship Id="rId5" Type="http://schemas.openxmlformats.org/officeDocument/2006/relationships/image" Target="../media/image338.png"/><Relationship Id="rId15" Type="http://schemas.openxmlformats.org/officeDocument/2006/relationships/image" Target="../media/image343.png"/><Relationship Id="rId23" Type="http://schemas.openxmlformats.org/officeDocument/2006/relationships/image" Target="../media/image347.png"/><Relationship Id="rId28" Type="http://schemas.openxmlformats.org/officeDocument/2006/relationships/customXml" Target="../ink/ink345.xml"/><Relationship Id="rId36" Type="http://schemas.openxmlformats.org/officeDocument/2006/relationships/customXml" Target="../ink/ink349.xml"/><Relationship Id="rId10" Type="http://schemas.openxmlformats.org/officeDocument/2006/relationships/customXml" Target="../ink/ink336.xml"/><Relationship Id="rId19" Type="http://schemas.openxmlformats.org/officeDocument/2006/relationships/image" Target="../media/image345.png"/><Relationship Id="rId31" Type="http://schemas.openxmlformats.org/officeDocument/2006/relationships/image" Target="../media/image351.png"/><Relationship Id="rId44" Type="http://schemas.openxmlformats.org/officeDocument/2006/relationships/customXml" Target="../ink/ink353.xml"/><Relationship Id="rId4" Type="http://schemas.openxmlformats.org/officeDocument/2006/relationships/customXml" Target="../ink/ink333.xml"/><Relationship Id="rId9" Type="http://schemas.openxmlformats.org/officeDocument/2006/relationships/image" Target="../media/image340.png"/><Relationship Id="rId14" Type="http://schemas.openxmlformats.org/officeDocument/2006/relationships/customXml" Target="../ink/ink338.xml"/><Relationship Id="rId22" Type="http://schemas.openxmlformats.org/officeDocument/2006/relationships/customXml" Target="../ink/ink342.xml"/><Relationship Id="rId27" Type="http://schemas.openxmlformats.org/officeDocument/2006/relationships/image" Target="../media/image349.png"/><Relationship Id="rId30" Type="http://schemas.openxmlformats.org/officeDocument/2006/relationships/customXml" Target="../ink/ink346.xml"/><Relationship Id="rId35" Type="http://schemas.openxmlformats.org/officeDocument/2006/relationships/image" Target="../media/image353.png"/><Relationship Id="rId43" Type="http://schemas.openxmlformats.org/officeDocument/2006/relationships/image" Target="../media/image357.png"/><Relationship Id="rId8" Type="http://schemas.openxmlformats.org/officeDocument/2006/relationships/customXml" Target="../ink/ink335.xml"/><Relationship Id="rId3" Type="http://schemas.openxmlformats.org/officeDocument/2006/relationships/image" Target="../media/image1.png"/><Relationship Id="rId12" Type="http://schemas.openxmlformats.org/officeDocument/2006/relationships/customXml" Target="../ink/ink337.xml"/><Relationship Id="rId17" Type="http://schemas.openxmlformats.org/officeDocument/2006/relationships/image" Target="../media/image344.png"/><Relationship Id="rId25" Type="http://schemas.openxmlformats.org/officeDocument/2006/relationships/image" Target="../media/image348.png"/><Relationship Id="rId33" Type="http://schemas.openxmlformats.org/officeDocument/2006/relationships/image" Target="../media/image352.png"/><Relationship Id="rId38" Type="http://schemas.openxmlformats.org/officeDocument/2006/relationships/customXml" Target="../ink/ink350.xml"/><Relationship Id="rId46" Type="http://schemas.openxmlformats.org/officeDocument/2006/relationships/customXml" Target="../ink/ink354.xml"/><Relationship Id="rId20" Type="http://schemas.openxmlformats.org/officeDocument/2006/relationships/customXml" Target="../ink/ink341.xml"/><Relationship Id="rId41" Type="http://schemas.openxmlformats.org/officeDocument/2006/relationships/image" Target="../media/image356.png"/></Relationships>
</file>

<file path=ppt/slides/_rels/slide24.xml.rels><?xml version="1.0" encoding="UTF-8" standalone="yes"?>
<Relationships xmlns="http://schemas.openxmlformats.org/package/2006/relationships"><Relationship Id="rId8" Type="http://schemas.openxmlformats.org/officeDocument/2006/relationships/customXml" Target="../ink/ink357.xml"/><Relationship Id="rId13" Type="http://schemas.openxmlformats.org/officeDocument/2006/relationships/image" Target="../media/image364.png"/><Relationship Id="rId18" Type="http://schemas.openxmlformats.org/officeDocument/2006/relationships/customXml" Target="../ink/ink362.xml"/><Relationship Id="rId3" Type="http://schemas.openxmlformats.org/officeDocument/2006/relationships/image" Target="../media/image1.png"/><Relationship Id="rId21" Type="http://schemas.openxmlformats.org/officeDocument/2006/relationships/image" Target="../media/image368.png"/><Relationship Id="rId7" Type="http://schemas.openxmlformats.org/officeDocument/2006/relationships/image" Target="../media/image361.png"/><Relationship Id="rId12" Type="http://schemas.openxmlformats.org/officeDocument/2006/relationships/customXml" Target="../ink/ink359.xml"/><Relationship Id="rId17" Type="http://schemas.openxmlformats.org/officeDocument/2006/relationships/image" Target="../media/image366.png"/><Relationship Id="rId2" Type="http://schemas.openxmlformats.org/officeDocument/2006/relationships/notesSlide" Target="../notesSlides/notesSlide24.xml"/><Relationship Id="rId16" Type="http://schemas.openxmlformats.org/officeDocument/2006/relationships/customXml" Target="../ink/ink361.xml"/><Relationship Id="rId20" Type="http://schemas.openxmlformats.org/officeDocument/2006/relationships/customXml" Target="../ink/ink363.xml"/><Relationship Id="rId1" Type="http://schemas.openxmlformats.org/officeDocument/2006/relationships/slideLayout" Target="../slideLayouts/slideLayout1.xml"/><Relationship Id="rId6" Type="http://schemas.openxmlformats.org/officeDocument/2006/relationships/customXml" Target="../ink/ink356.xml"/><Relationship Id="rId11" Type="http://schemas.openxmlformats.org/officeDocument/2006/relationships/image" Target="../media/image363.png"/><Relationship Id="rId5" Type="http://schemas.openxmlformats.org/officeDocument/2006/relationships/image" Target="../media/image360.png"/><Relationship Id="rId15" Type="http://schemas.openxmlformats.org/officeDocument/2006/relationships/image" Target="../media/image365.png"/><Relationship Id="rId10" Type="http://schemas.openxmlformats.org/officeDocument/2006/relationships/customXml" Target="../ink/ink358.xml"/><Relationship Id="rId19" Type="http://schemas.openxmlformats.org/officeDocument/2006/relationships/image" Target="../media/image367.png"/><Relationship Id="rId4" Type="http://schemas.openxmlformats.org/officeDocument/2006/relationships/customXml" Target="../ink/ink355.xml"/><Relationship Id="rId9" Type="http://schemas.openxmlformats.org/officeDocument/2006/relationships/image" Target="../media/image362.png"/><Relationship Id="rId14" Type="http://schemas.openxmlformats.org/officeDocument/2006/relationships/customXml" Target="../ink/ink360.xml"/></Relationships>
</file>

<file path=ppt/slides/_rels/slide25.xml.rels><?xml version="1.0" encoding="UTF-8" standalone="yes"?>
<Relationships xmlns="http://schemas.openxmlformats.org/package/2006/relationships"><Relationship Id="rId13" Type="http://schemas.openxmlformats.org/officeDocument/2006/relationships/image" Target="../media/image373.png"/><Relationship Id="rId18" Type="http://schemas.openxmlformats.org/officeDocument/2006/relationships/customXml" Target="../ink/ink371.xml"/><Relationship Id="rId26" Type="http://schemas.openxmlformats.org/officeDocument/2006/relationships/customXml" Target="../ink/ink375.xml"/><Relationship Id="rId39" Type="http://schemas.openxmlformats.org/officeDocument/2006/relationships/image" Target="../media/image386.png"/><Relationship Id="rId21" Type="http://schemas.openxmlformats.org/officeDocument/2006/relationships/image" Target="../media/image377.png"/><Relationship Id="rId34" Type="http://schemas.openxmlformats.org/officeDocument/2006/relationships/customXml" Target="../ink/ink379.xml"/><Relationship Id="rId7" Type="http://schemas.openxmlformats.org/officeDocument/2006/relationships/image" Target="../media/image370.png"/><Relationship Id="rId12" Type="http://schemas.openxmlformats.org/officeDocument/2006/relationships/customXml" Target="../ink/ink368.xml"/><Relationship Id="rId17" Type="http://schemas.openxmlformats.org/officeDocument/2006/relationships/image" Target="../media/image375.png"/><Relationship Id="rId25" Type="http://schemas.openxmlformats.org/officeDocument/2006/relationships/image" Target="../media/image379.png"/><Relationship Id="rId33" Type="http://schemas.openxmlformats.org/officeDocument/2006/relationships/image" Target="../media/image383.png"/><Relationship Id="rId38" Type="http://schemas.openxmlformats.org/officeDocument/2006/relationships/customXml" Target="../ink/ink381.xml"/><Relationship Id="rId2" Type="http://schemas.openxmlformats.org/officeDocument/2006/relationships/notesSlide" Target="../notesSlides/notesSlide25.xml"/><Relationship Id="rId16" Type="http://schemas.openxmlformats.org/officeDocument/2006/relationships/customXml" Target="../ink/ink370.xml"/><Relationship Id="rId20" Type="http://schemas.openxmlformats.org/officeDocument/2006/relationships/customXml" Target="../ink/ink372.xml"/><Relationship Id="rId29" Type="http://schemas.openxmlformats.org/officeDocument/2006/relationships/image" Target="../media/image381.png"/><Relationship Id="rId1" Type="http://schemas.openxmlformats.org/officeDocument/2006/relationships/slideLayout" Target="../slideLayouts/slideLayout1.xml"/><Relationship Id="rId6" Type="http://schemas.openxmlformats.org/officeDocument/2006/relationships/customXml" Target="../ink/ink365.xml"/><Relationship Id="rId11" Type="http://schemas.openxmlformats.org/officeDocument/2006/relationships/image" Target="../media/image372.png"/><Relationship Id="rId24" Type="http://schemas.openxmlformats.org/officeDocument/2006/relationships/customXml" Target="../ink/ink374.xml"/><Relationship Id="rId32" Type="http://schemas.openxmlformats.org/officeDocument/2006/relationships/customXml" Target="../ink/ink378.xml"/><Relationship Id="rId37" Type="http://schemas.openxmlformats.org/officeDocument/2006/relationships/image" Target="../media/image385.png"/><Relationship Id="rId5" Type="http://schemas.openxmlformats.org/officeDocument/2006/relationships/image" Target="../media/image369.png"/><Relationship Id="rId15" Type="http://schemas.openxmlformats.org/officeDocument/2006/relationships/image" Target="../media/image374.png"/><Relationship Id="rId23" Type="http://schemas.openxmlformats.org/officeDocument/2006/relationships/image" Target="../media/image378.png"/><Relationship Id="rId28" Type="http://schemas.openxmlformats.org/officeDocument/2006/relationships/customXml" Target="../ink/ink376.xml"/><Relationship Id="rId36" Type="http://schemas.openxmlformats.org/officeDocument/2006/relationships/customXml" Target="../ink/ink380.xml"/><Relationship Id="rId10" Type="http://schemas.openxmlformats.org/officeDocument/2006/relationships/customXml" Target="../ink/ink367.xml"/><Relationship Id="rId19" Type="http://schemas.openxmlformats.org/officeDocument/2006/relationships/image" Target="../media/image376.png"/><Relationship Id="rId31" Type="http://schemas.openxmlformats.org/officeDocument/2006/relationships/image" Target="../media/image382.png"/><Relationship Id="rId4" Type="http://schemas.openxmlformats.org/officeDocument/2006/relationships/customXml" Target="../ink/ink364.xml"/><Relationship Id="rId9" Type="http://schemas.openxmlformats.org/officeDocument/2006/relationships/image" Target="../media/image371.png"/><Relationship Id="rId14" Type="http://schemas.openxmlformats.org/officeDocument/2006/relationships/customXml" Target="../ink/ink369.xml"/><Relationship Id="rId22" Type="http://schemas.openxmlformats.org/officeDocument/2006/relationships/customXml" Target="../ink/ink373.xml"/><Relationship Id="rId27" Type="http://schemas.openxmlformats.org/officeDocument/2006/relationships/image" Target="../media/image380.png"/><Relationship Id="rId30" Type="http://schemas.openxmlformats.org/officeDocument/2006/relationships/customXml" Target="../ink/ink377.xml"/><Relationship Id="rId35" Type="http://schemas.openxmlformats.org/officeDocument/2006/relationships/image" Target="../media/image384.png"/><Relationship Id="rId8" Type="http://schemas.openxmlformats.org/officeDocument/2006/relationships/customXml" Target="../ink/ink366.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customXml" Target="../ink/ink384.xml"/><Relationship Id="rId13" Type="http://schemas.openxmlformats.org/officeDocument/2006/relationships/image" Target="../media/image391.png"/><Relationship Id="rId18" Type="http://schemas.openxmlformats.org/officeDocument/2006/relationships/customXml" Target="../ink/ink389.xml"/><Relationship Id="rId26" Type="http://schemas.openxmlformats.org/officeDocument/2006/relationships/customXml" Target="../ink/ink393.xml"/><Relationship Id="rId3" Type="http://schemas.openxmlformats.org/officeDocument/2006/relationships/image" Target="../media/image1.png"/><Relationship Id="rId21" Type="http://schemas.openxmlformats.org/officeDocument/2006/relationships/image" Target="../media/image395.png"/><Relationship Id="rId7" Type="http://schemas.openxmlformats.org/officeDocument/2006/relationships/image" Target="../media/image388.png"/><Relationship Id="rId12" Type="http://schemas.openxmlformats.org/officeDocument/2006/relationships/customXml" Target="../ink/ink386.xml"/><Relationship Id="rId17" Type="http://schemas.openxmlformats.org/officeDocument/2006/relationships/image" Target="../media/image393.png"/><Relationship Id="rId25" Type="http://schemas.openxmlformats.org/officeDocument/2006/relationships/image" Target="../media/image397.png"/><Relationship Id="rId2" Type="http://schemas.openxmlformats.org/officeDocument/2006/relationships/notesSlide" Target="../notesSlides/notesSlide26.xml"/><Relationship Id="rId16" Type="http://schemas.openxmlformats.org/officeDocument/2006/relationships/customXml" Target="../ink/ink388.xml"/><Relationship Id="rId20" Type="http://schemas.openxmlformats.org/officeDocument/2006/relationships/customXml" Target="../ink/ink390.xml"/><Relationship Id="rId29" Type="http://schemas.openxmlformats.org/officeDocument/2006/relationships/image" Target="../media/image399.png"/><Relationship Id="rId1" Type="http://schemas.openxmlformats.org/officeDocument/2006/relationships/slideLayout" Target="../slideLayouts/slideLayout1.xml"/><Relationship Id="rId6" Type="http://schemas.openxmlformats.org/officeDocument/2006/relationships/customXml" Target="../ink/ink383.xml"/><Relationship Id="rId11" Type="http://schemas.openxmlformats.org/officeDocument/2006/relationships/image" Target="../media/image390.png"/><Relationship Id="rId24" Type="http://schemas.openxmlformats.org/officeDocument/2006/relationships/customXml" Target="../ink/ink392.xml"/><Relationship Id="rId5" Type="http://schemas.openxmlformats.org/officeDocument/2006/relationships/image" Target="../media/image387.png"/><Relationship Id="rId15" Type="http://schemas.openxmlformats.org/officeDocument/2006/relationships/image" Target="../media/image392.png"/><Relationship Id="rId23" Type="http://schemas.openxmlformats.org/officeDocument/2006/relationships/image" Target="../media/image396.png"/><Relationship Id="rId28" Type="http://schemas.openxmlformats.org/officeDocument/2006/relationships/customXml" Target="../ink/ink394.xml"/><Relationship Id="rId10" Type="http://schemas.openxmlformats.org/officeDocument/2006/relationships/customXml" Target="../ink/ink385.xml"/><Relationship Id="rId19" Type="http://schemas.openxmlformats.org/officeDocument/2006/relationships/image" Target="../media/image394.png"/><Relationship Id="rId4" Type="http://schemas.openxmlformats.org/officeDocument/2006/relationships/customXml" Target="../ink/ink382.xml"/><Relationship Id="rId9" Type="http://schemas.openxmlformats.org/officeDocument/2006/relationships/image" Target="../media/image389.png"/><Relationship Id="rId14" Type="http://schemas.openxmlformats.org/officeDocument/2006/relationships/customXml" Target="../ink/ink387.xml"/><Relationship Id="rId22" Type="http://schemas.openxmlformats.org/officeDocument/2006/relationships/customXml" Target="../ink/ink391.xml"/><Relationship Id="rId27" Type="http://schemas.openxmlformats.org/officeDocument/2006/relationships/image" Target="../media/image398.png"/></Relationships>
</file>

<file path=ppt/slides/_rels/slide27.xml.rels><?xml version="1.0" encoding="UTF-8" standalone="yes"?>
<Relationships xmlns="http://schemas.openxmlformats.org/package/2006/relationships"><Relationship Id="rId13" Type="http://schemas.openxmlformats.org/officeDocument/2006/relationships/image" Target="../media/image404.png"/><Relationship Id="rId18" Type="http://schemas.openxmlformats.org/officeDocument/2006/relationships/customXml" Target="../ink/ink402.xml"/><Relationship Id="rId26" Type="http://schemas.openxmlformats.org/officeDocument/2006/relationships/customXml" Target="../ink/ink406.xml"/><Relationship Id="rId3" Type="http://schemas.openxmlformats.org/officeDocument/2006/relationships/image" Target="../media/image1.png"/><Relationship Id="rId21" Type="http://schemas.openxmlformats.org/officeDocument/2006/relationships/image" Target="../media/image408.png"/><Relationship Id="rId7" Type="http://schemas.openxmlformats.org/officeDocument/2006/relationships/image" Target="../media/image401.png"/><Relationship Id="rId12" Type="http://schemas.openxmlformats.org/officeDocument/2006/relationships/customXml" Target="../ink/ink399.xml"/><Relationship Id="rId17" Type="http://schemas.openxmlformats.org/officeDocument/2006/relationships/image" Target="../media/image406.png"/><Relationship Id="rId25" Type="http://schemas.openxmlformats.org/officeDocument/2006/relationships/image" Target="../media/image410.png"/><Relationship Id="rId33" Type="http://schemas.openxmlformats.org/officeDocument/2006/relationships/image" Target="../media/image414.png"/><Relationship Id="rId2" Type="http://schemas.openxmlformats.org/officeDocument/2006/relationships/notesSlide" Target="../notesSlides/notesSlide27.xml"/><Relationship Id="rId16" Type="http://schemas.openxmlformats.org/officeDocument/2006/relationships/customXml" Target="../ink/ink401.xml"/><Relationship Id="rId20" Type="http://schemas.openxmlformats.org/officeDocument/2006/relationships/customXml" Target="../ink/ink403.xml"/><Relationship Id="rId29" Type="http://schemas.openxmlformats.org/officeDocument/2006/relationships/image" Target="../media/image412.png"/><Relationship Id="rId1" Type="http://schemas.openxmlformats.org/officeDocument/2006/relationships/slideLayout" Target="../slideLayouts/slideLayout1.xml"/><Relationship Id="rId6" Type="http://schemas.openxmlformats.org/officeDocument/2006/relationships/customXml" Target="../ink/ink396.xml"/><Relationship Id="rId11" Type="http://schemas.openxmlformats.org/officeDocument/2006/relationships/image" Target="../media/image403.png"/><Relationship Id="rId24" Type="http://schemas.openxmlformats.org/officeDocument/2006/relationships/customXml" Target="../ink/ink405.xml"/><Relationship Id="rId32" Type="http://schemas.openxmlformats.org/officeDocument/2006/relationships/customXml" Target="../ink/ink409.xml"/><Relationship Id="rId5" Type="http://schemas.openxmlformats.org/officeDocument/2006/relationships/image" Target="../media/image400.png"/><Relationship Id="rId15" Type="http://schemas.openxmlformats.org/officeDocument/2006/relationships/image" Target="../media/image405.png"/><Relationship Id="rId23" Type="http://schemas.openxmlformats.org/officeDocument/2006/relationships/image" Target="../media/image409.png"/><Relationship Id="rId28" Type="http://schemas.openxmlformats.org/officeDocument/2006/relationships/customXml" Target="../ink/ink407.xml"/><Relationship Id="rId10" Type="http://schemas.openxmlformats.org/officeDocument/2006/relationships/customXml" Target="../ink/ink398.xml"/><Relationship Id="rId19" Type="http://schemas.openxmlformats.org/officeDocument/2006/relationships/image" Target="../media/image407.png"/><Relationship Id="rId31" Type="http://schemas.openxmlformats.org/officeDocument/2006/relationships/image" Target="../media/image413.png"/><Relationship Id="rId4" Type="http://schemas.openxmlformats.org/officeDocument/2006/relationships/customXml" Target="../ink/ink395.xml"/><Relationship Id="rId9" Type="http://schemas.openxmlformats.org/officeDocument/2006/relationships/image" Target="../media/image402.png"/><Relationship Id="rId14" Type="http://schemas.openxmlformats.org/officeDocument/2006/relationships/customXml" Target="../ink/ink400.xml"/><Relationship Id="rId22" Type="http://schemas.openxmlformats.org/officeDocument/2006/relationships/customXml" Target="../ink/ink404.xml"/><Relationship Id="rId27" Type="http://schemas.openxmlformats.org/officeDocument/2006/relationships/image" Target="../media/image411.png"/><Relationship Id="rId30" Type="http://schemas.openxmlformats.org/officeDocument/2006/relationships/customXml" Target="../ink/ink408.xml"/><Relationship Id="rId8" Type="http://schemas.openxmlformats.org/officeDocument/2006/relationships/customXml" Target="../ink/ink397.xml"/></Relationships>
</file>

<file path=ppt/slides/_rels/slide28.xml.rels><?xml version="1.0" encoding="UTF-8" standalone="yes"?>
<Relationships xmlns="http://schemas.openxmlformats.org/package/2006/relationships"><Relationship Id="rId8" Type="http://schemas.openxmlformats.org/officeDocument/2006/relationships/customXml" Target="../ink/ink412.xml"/><Relationship Id="rId13" Type="http://schemas.openxmlformats.org/officeDocument/2006/relationships/image" Target="../media/image419.png"/><Relationship Id="rId18" Type="http://schemas.openxmlformats.org/officeDocument/2006/relationships/customXml" Target="../ink/ink417.xml"/><Relationship Id="rId3" Type="http://schemas.openxmlformats.org/officeDocument/2006/relationships/image" Target="../media/image1.png"/><Relationship Id="rId21" Type="http://schemas.openxmlformats.org/officeDocument/2006/relationships/image" Target="../media/image423.png"/><Relationship Id="rId7" Type="http://schemas.openxmlformats.org/officeDocument/2006/relationships/image" Target="../media/image416.png"/><Relationship Id="rId12" Type="http://schemas.openxmlformats.org/officeDocument/2006/relationships/customXml" Target="../ink/ink414.xml"/><Relationship Id="rId17" Type="http://schemas.openxmlformats.org/officeDocument/2006/relationships/image" Target="../media/image421.png"/><Relationship Id="rId25" Type="http://schemas.openxmlformats.org/officeDocument/2006/relationships/image" Target="../media/image425.png"/><Relationship Id="rId2" Type="http://schemas.openxmlformats.org/officeDocument/2006/relationships/notesSlide" Target="../notesSlides/notesSlide28.xml"/><Relationship Id="rId16" Type="http://schemas.openxmlformats.org/officeDocument/2006/relationships/customXml" Target="../ink/ink416.xml"/><Relationship Id="rId20" Type="http://schemas.openxmlformats.org/officeDocument/2006/relationships/customXml" Target="../ink/ink418.xml"/><Relationship Id="rId1" Type="http://schemas.openxmlformats.org/officeDocument/2006/relationships/slideLayout" Target="../slideLayouts/slideLayout1.xml"/><Relationship Id="rId6" Type="http://schemas.openxmlformats.org/officeDocument/2006/relationships/customXml" Target="../ink/ink411.xml"/><Relationship Id="rId11" Type="http://schemas.openxmlformats.org/officeDocument/2006/relationships/image" Target="../media/image418.png"/><Relationship Id="rId24" Type="http://schemas.openxmlformats.org/officeDocument/2006/relationships/customXml" Target="../ink/ink420.xml"/><Relationship Id="rId5" Type="http://schemas.openxmlformats.org/officeDocument/2006/relationships/image" Target="../media/image415.png"/><Relationship Id="rId15" Type="http://schemas.openxmlformats.org/officeDocument/2006/relationships/image" Target="../media/image420.png"/><Relationship Id="rId23" Type="http://schemas.openxmlformats.org/officeDocument/2006/relationships/image" Target="../media/image424.png"/><Relationship Id="rId10" Type="http://schemas.openxmlformats.org/officeDocument/2006/relationships/customXml" Target="../ink/ink413.xml"/><Relationship Id="rId19" Type="http://schemas.openxmlformats.org/officeDocument/2006/relationships/image" Target="../media/image422.png"/><Relationship Id="rId4" Type="http://schemas.openxmlformats.org/officeDocument/2006/relationships/customXml" Target="../ink/ink410.xml"/><Relationship Id="rId9" Type="http://schemas.openxmlformats.org/officeDocument/2006/relationships/image" Target="../media/image417.png"/><Relationship Id="rId14" Type="http://schemas.openxmlformats.org/officeDocument/2006/relationships/customXml" Target="../ink/ink415.xml"/><Relationship Id="rId22" Type="http://schemas.openxmlformats.org/officeDocument/2006/relationships/customXml" Target="../ink/ink419.xml"/></Relationships>
</file>

<file path=ppt/slides/_rels/slide29.xml.rels><?xml version="1.0" encoding="UTF-8" standalone="yes"?>
<Relationships xmlns="http://schemas.openxmlformats.org/package/2006/relationships"><Relationship Id="rId8" Type="http://schemas.openxmlformats.org/officeDocument/2006/relationships/customXml" Target="../ink/ink423.xml"/><Relationship Id="rId13" Type="http://schemas.openxmlformats.org/officeDocument/2006/relationships/image" Target="../media/image430.png"/><Relationship Id="rId3" Type="http://schemas.openxmlformats.org/officeDocument/2006/relationships/image" Target="../media/image1.png"/><Relationship Id="rId7" Type="http://schemas.openxmlformats.org/officeDocument/2006/relationships/image" Target="../media/image427.png"/><Relationship Id="rId12" Type="http://schemas.openxmlformats.org/officeDocument/2006/relationships/customXml" Target="../ink/ink425.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ustomXml" Target="../ink/ink422.xml"/><Relationship Id="rId11" Type="http://schemas.openxmlformats.org/officeDocument/2006/relationships/image" Target="../media/image429.png"/><Relationship Id="rId5" Type="http://schemas.openxmlformats.org/officeDocument/2006/relationships/image" Target="../media/image426.png"/><Relationship Id="rId10" Type="http://schemas.openxmlformats.org/officeDocument/2006/relationships/customXml" Target="../ink/ink424.xml"/><Relationship Id="rId4" Type="http://schemas.openxmlformats.org/officeDocument/2006/relationships/customXml" Target="../ink/ink421.xml"/><Relationship Id="rId9" Type="http://schemas.openxmlformats.org/officeDocument/2006/relationships/image" Target="../media/image42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428.xml"/><Relationship Id="rId13" Type="http://schemas.openxmlformats.org/officeDocument/2006/relationships/image" Target="../media/image435.png"/><Relationship Id="rId18" Type="http://schemas.openxmlformats.org/officeDocument/2006/relationships/customXml" Target="../ink/ink433.xml"/><Relationship Id="rId3" Type="http://schemas.openxmlformats.org/officeDocument/2006/relationships/image" Target="../media/image1.png"/><Relationship Id="rId21" Type="http://schemas.openxmlformats.org/officeDocument/2006/relationships/image" Target="../media/image439.png"/><Relationship Id="rId7" Type="http://schemas.openxmlformats.org/officeDocument/2006/relationships/image" Target="../media/image432.png"/><Relationship Id="rId12" Type="http://schemas.openxmlformats.org/officeDocument/2006/relationships/customXml" Target="../ink/ink430.xml"/><Relationship Id="rId17" Type="http://schemas.openxmlformats.org/officeDocument/2006/relationships/image" Target="../media/image437.png"/><Relationship Id="rId25" Type="http://schemas.openxmlformats.org/officeDocument/2006/relationships/image" Target="../media/image441.png"/><Relationship Id="rId2" Type="http://schemas.openxmlformats.org/officeDocument/2006/relationships/notesSlide" Target="../notesSlides/notesSlide30.xml"/><Relationship Id="rId16" Type="http://schemas.openxmlformats.org/officeDocument/2006/relationships/customXml" Target="../ink/ink432.xml"/><Relationship Id="rId20" Type="http://schemas.openxmlformats.org/officeDocument/2006/relationships/customXml" Target="../ink/ink434.xml"/><Relationship Id="rId1" Type="http://schemas.openxmlformats.org/officeDocument/2006/relationships/slideLayout" Target="../slideLayouts/slideLayout1.xml"/><Relationship Id="rId6" Type="http://schemas.openxmlformats.org/officeDocument/2006/relationships/customXml" Target="../ink/ink427.xml"/><Relationship Id="rId11" Type="http://schemas.openxmlformats.org/officeDocument/2006/relationships/image" Target="../media/image434.png"/><Relationship Id="rId24" Type="http://schemas.openxmlformats.org/officeDocument/2006/relationships/customXml" Target="../ink/ink436.xml"/><Relationship Id="rId5" Type="http://schemas.openxmlformats.org/officeDocument/2006/relationships/image" Target="../media/image431.png"/><Relationship Id="rId15" Type="http://schemas.openxmlformats.org/officeDocument/2006/relationships/image" Target="../media/image436.png"/><Relationship Id="rId23" Type="http://schemas.openxmlformats.org/officeDocument/2006/relationships/image" Target="../media/image440.png"/><Relationship Id="rId10" Type="http://schemas.openxmlformats.org/officeDocument/2006/relationships/customXml" Target="../ink/ink429.xml"/><Relationship Id="rId19" Type="http://schemas.openxmlformats.org/officeDocument/2006/relationships/image" Target="../media/image438.png"/><Relationship Id="rId4" Type="http://schemas.openxmlformats.org/officeDocument/2006/relationships/customXml" Target="../ink/ink426.xml"/><Relationship Id="rId9" Type="http://schemas.openxmlformats.org/officeDocument/2006/relationships/image" Target="../media/image433.png"/><Relationship Id="rId14" Type="http://schemas.openxmlformats.org/officeDocument/2006/relationships/customXml" Target="../ink/ink431.xml"/><Relationship Id="rId22" Type="http://schemas.openxmlformats.org/officeDocument/2006/relationships/customXml" Target="../ink/ink435.xml"/></Relationships>
</file>

<file path=ppt/slides/_rels/slide31.xml.rels><?xml version="1.0" encoding="UTF-8" standalone="yes"?>
<Relationships xmlns="http://schemas.openxmlformats.org/package/2006/relationships"><Relationship Id="rId8" Type="http://schemas.openxmlformats.org/officeDocument/2006/relationships/customXml" Target="../ink/ink439.xml"/><Relationship Id="rId13" Type="http://schemas.openxmlformats.org/officeDocument/2006/relationships/image" Target="../media/image446.png"/><Relationship Id="rId18" Type="http://schemas.openxmlformats.org/officeDocument/2006/relationships/customXml" Target="../ink/ink444.xml"/><Relationship Id="rId3" Type="http://schemas.openxmlformats.org/officeDocument/2006/relationships/image" Target="../media/image1.png"/><Relationship Id="rId7" Type="http://schemas.openxmlformats.org/officeDocument/2006/relationships/image" Target="../media/image443.png"/><Relationship Id="rId12" Type="http://schemas.openxmlformats.org/officeDocument/2006/relationships/customXml" Target="../ink/ink441.xml"/><Relationship Id="rId17" Type="http://schemas.openxmlformats.org/officeDocument/2006/relationships/image" Target="../media/image448.png"/><Relationship Id="rId2" Type="http://schemas.openxmlformats.org/officeDocument/2006/relationships/notesSlide" Target="../notesSlides/notesSlide31.xml"/><Relationship Id="rId16" Type="http://schemas.openxmlformats.org/officeDocument/2006/relationships/customXml" Target="../ink/ink443.xml"/><Relationship Id="rId1" Type="http://schemas.openxmlformats.org/officeDocument/2006/relationships/slideLayout" Target="../slideLayouts/slideLayout1.xml"/><Relationship Id="rId6" Type="http://schemas.openxmlformats.org/officeDocument/2006/relationships/customXml" Target="../ink/ink438.xml"/><Relationship Id="rId11" Type="http://schemas.openxmlformats.org/officeDocument/2006/relationships/image" Target="../media/image445.png"/><Relationship Id="rId5" Type="http://schemas.openxmlformats.org/officeDocument/2006/relationships/image" Target="../media/image442.png"/><Relationship Id="rId15" Type="http://schemas.openxmlformats.org/officeDocument/2006/relationships/image" Target="../media/image447.png"/><Relationship Id="rId10" Type="http://schemas.openxmlformats.org/officeDocument/2006/relationships/customXml" Target="../ink/ink440.xml"/><Relationship Id="rId19" Type="http://schemas.openxmlformats.org/officeDocument/2006/relationships/image" Target="../media/image449.png"/><Relationship Id="rId4" Type="http://schemas.openxmlformats.org/officeDocument/2006/relationships/customXml" Target="../ink/ink437.xml"/><Relationship Id="rId9" Type="http://schemas.openxmlformats.org/officeDocument/2006/relationships/image" Target="../media/image444.png"/><Relationship Id="rId14" Type="http://schemas.openxmlformats.org/officeDocument/2006/relationships/customXml" Target="../ink/ink442.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6.png"/><Relationship Id="rId50" Type="http://schemas.openxmlformats.org/officeDocument/2006/relationships/customXml" Target="../ink/ink24.xml"/><Relationship Id="rId55"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7.png"/><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40" Type="http://schemas.openxmlformats.org/officeDocument/2006/relationships/customXml" Target="../ink/ink19.xml"/><Relationship Id="rId45" Type="http://schemas.openxmlformats.org/officeDocument/2006/relationships/image" Target="../media/image25.png"/><Relationship Id="rId53" Type="http://schemas.openxmlformats.org/officeDocument/2006/relationships/image" Target="../media/image29.png"/><Relationship Id="rId58" Type="http://schemas.openxmlformats.org/officeDocument/2006/relationships/customXml" Target="../ink/ink28.xml"/><Relationship Id="rId5" Type="http://schemas.openxmlformats.org/officeDocument/2006/relationships/image" Target="../media/image5.png"/><Relationship Id="rId61" Type="http://schemas.openxmlformats.org/officeDocument/2006/relationships/image" Target="../media/image33.png"/><Relationship Id="rId19" Type="http://schemas.openxmlformats.org/officeDocument/2006/relationships/image" Target="../media/image12.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3.xml"/><Relationship Id="rId56" Type="http://schemas.openxmlformats.org/officeDocument/2006/relationships/customXml" Target="../ink/ink27.xml"/><Relationship Id="rId8" Type="http://schemas.openxmlformats.org/officeDocument/2006/relationships/customXml" Target="../ink/ink3.xml"/><Relationship Id="rId51" Type="http://schemas.openxmlformats.org/officeDocument/2006/relationships/image" Target="../media/image28.png"/><Relationship Id="rId3" Type="http://schemas.openxmlformats.org/officeDocument/2006/relationships/image" Target="../media/image1.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2.png"/><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customXml" Target="../ink/ink26.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customXml" Target="../ink/ink4.xml"/><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4" Type="http://schemas.openxmlformats.org/officeDocument/2006/relationships/customXml" Target="../ink/ink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38.png"/><Relationship Id="rId18" Type="http://schemas.openxmlformats.org/officeDocument/2006/relationships/customXml" Target="../ink/ink37.xml"/><Relationship Id="rId3" Type="http://schemas.openxmlformats.org/officeDocument/2006/relationships/image" Target="../media/image1.png"/><Relationship Id="rId21" Type="http://schemas.openxmlformats.org/officeDocument/2006/relationships/image" Target="../media/image42.png"/><Relationship Id="rId7" Type="http://schemas.openxmlformats.org/officeDocument/2006/relationships/image" Target="../media/image35.png"/><Relationship Id="rId12" Type="http://schemas.openxmlformats.org/officeDocument/2006/relationships/customXml" Target="../ink/ink34.xml"/><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customXml" Target="../ink/ink36.xml"/><Relationship Id="rId20" Type="http://schemas.openxmlformats.org/officeDocument/2006/relationships/customXml" Target="../ink/ink38.xml"/><Relationship Id="rId1" Type="http://schemas.openxmlformats.org/officeDocument/2006/relationships/slideLayout" Target="../slideLayouts/slideLayout1.xml"/><Relationship Id="rId6" Type="http://schemas.openxmlformats.org/officeDocument/2006/relationships/customXml" Target="../ink/ink31.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23" Type="http://schemas.openxmlformats.org/officeDocument/2006/relationships/image" Target="../media/image43.png"/><Relationship Id="rId10" Type="http://schemas.openxmlformats.org/officeDocument/2006/relationships/customXml" Target="../ink/ink33.xml"/><Relationship Id="rId19" Type="http://schemas.openxmlformats.org/officeDocument/2006/relationships/image" Target="../media/image41.png"/><Relationship Id="rId4" Type="http://schemas.openxmlformats.org/officeDocument/2006/relationships/customXml" Target="../ink/ink30.xml"/><Relationship Id="rId9" Type="http://schemas.openxmlformats.org/officeDocument/2006/relationships/image" Target="../media/image36.png"/><Relationship Id="rId14" Type="http://schemas.openxmlformats.org/officeDocument/2006/relationships/customXml" Target="../ink/ink35.xml"/><Relationship Id="rId22" Type="http://schemas.openxmlformats.org/officeDocument/2006/relationships/customXml" Target="../ink/ink39.xml"/></Relationships>
</file>

<file path=ppt/slides/_rels/slide6.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customXml" Target="../ink/ink47.xml"/><Relationship Id="rId26" Type="http://schemas.openxmlformats.org/officeDocument/2006/relationships/customXml" Target="../ink/ink51.xml"/><Relationship Id="rId39" Type="http://schemas.openxmlformats.org/officeDocument/2006/relationships/image" Target="../media/image61.png"/><Relationship Id="rId21" Type="http://schemas.openxmlformats.org/officeDocument/2006/relationships/image" Target="../media/image52.png"/><Relationship Id="rId34" Type="http://schemas.openxmlformats.org/officeDocument/2006/relationships/customXml" Target="../ink/ink55.xml"/><Relationship Id="rId42" Type="http://schemas.openxmlformats.org/officeDocument/2006/relationships/customXml" Target="../ink/ink59.xml"/><Relationship Id="rId47" Type="http://schemas.openxmlformats.org/officeDocument/2006/relationships/image" Target="../media/image65.png"/><Relationship Id="rId7" Type="http://schemas.openxmlformats.org/officeDocument/2006/relationships/image" Target="../media/image45.png"/><Relationship Id="rId2" Type="http://schemas.openxmlformats.org/officeDocument/2006/relationships/notesSlide" Target="../notesSlides/notesSlide6.xml"/><Relationship Id="rId16" Type="http://schemas.openxmlformats.org/officeDocument/2006/relationships/customXml" Target="../ink/ink46.xml"/><Relationship Id="rId29"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customXml" Target="../ink/ink41.xml"/><Relationship Id="rId11" Type="http://schemas.openxmlformats.org/officeDocument/2006/relationships/image" Target="../media/image47.png"/><Relationship Id="rId24" Type="http://schemas.openxmlformats.org/officeDocument/2006/relationships/customXml" Target="../ink/ink50.xml"/><Relationship Id="rId32" Type="http://schemas.openxmlformats.org/officeDocument/2006/relationships/customXml" Target="../ink/ink54.xml"/><Relationship Id="rId37" Type="http://schemas.openxmlformats.org/officeDocument/2006/relationships/image" Target="../media/image60.png"/><Relationship Id="rId40" Type="http://schemas.openxmlformats.org/officeDocument/2006/relationships/customXml" Target="../ink/ink58.xml"/><Relationship Id="rId45" Type="http://schemas.openxmlformats.org/officeDocument/2006/relationships/image" Target="../media/image64.png"/><Relationship Id="rId5" Type="http://schemas.openxmlformats.org/officeDocument/2006/relationships/image" Target="../media/image44.png"/><Relationship Id="rId15" Type="http://schemas.openxmlformats.org/officeDocument/2006/relationships/image" Target="../media/image49.png"/><Relationship Id="rId23" Type="http://schemas.openxmlformats.org/officeDocument/2006/relationships/image" Target="../media/image53.png"/><Relationship Id="rId28" Type="http://schemas.openxmlformats.org/officeDocument/2006/relationships/customXml" Target="../ink/ink52.xml"/><Relationship Id="rId36" Type="http://schemas.openxmlformats.org/officeDocument/2006/relationships/customXml" Target="../ink/ink56.xml"/><Relationship Id="rId10" Type="http://schemas.openxmlformats.org/officeDocument/2006/relationships/customXml" Target="../ink/ink43.xml"/><Relationship Id="rId19" Type="http://schemas.openxmlformats.org/officeDocument/2006/relationships/image" Target="../media/image51.png"/><Relationship Id="rId31" Type="http://schemas.openxmlformats.org/officeDocument/2006/relationships/image" Target="../media/image57.png"/><Relationship Id="rId44" Type="http://schemas.openxmlformats.org/officeDocument/2006/relationships/customXml" Target="../ink/ink60.xml"/><Relationship Id="rId4" Type="http://schemas.openxmlformats.org/officeDocument/2006/relationships/customXml" Target="../ink/ink40.xml"/><Relationship Id="rId9" Type="http://schemas.openxmlformats.org/officeDocument/2006/relationships/image" Target="../media/image46.png"/><Relationship Id="rId14" Type="http://schemas.openxmlformats.org/officeDocument/2006/relationships/customXml" Target="../ink/ink45.xml"/><Relationship Id="rId22" Type="http://schemas.openxmlformats.org/officeDocument/2006/relationships/customXml" Target="../ink/ink49.xml"/><Relationship Id="rId27" Type="http://schemas.openxmlformats.org/officeDocument/2006/relationships/image" Target="../media/image55.png"/><Relationship Id="rId30" Type="http://schemas.openxmlformats.org/officeDocument/2006/relationships/customXml" Target="../ink/ink53.xml"/><Relationship Id="rId35" Type="http://schemas.openxmlformats.org/officeDocument/2006/relationships/image" Target="../media/image59.png"/><Relationship Id="rId43" Type="http://schemas.openxmlformats.org/officeDocument/2006/relationships/image" Target="../media/image63.png"/><Relationship Id="rId8" Type="http://schemas.openxmlformats.org/officeDocument/2006/relationships/customXml" Target="../ink/ink42.xml"/><Relationship Id="rId3" Type="http://schemas.openxmlformats.org/officeDocument/2006/relationships/image" Target="../media/image1.png"/><Relationship Id="rId12" Type="http://schemas.openxmlformats.org/officeDocument/2006/relationships/customXml" Target="../ink/ink44.xml"/><Relationship Id="rId17" Type="http://schemas.openxmlformats.org/officeDocument/2006/relationships/image" Target="../media/image50.png"/><Relationship Id="rId25" Type="http://schemas.openxmlformats.org/officeDocument/2006/relationships/image" Target="../media/image54.png"/><Relationship Id="rId33" Type="http://schemas.openxmlformats.org/officeDocument/2006/relationships/image" Target="../media/image58.png"/><Relationship Id="rId38" Type="http://schemas.openxmlformats.org/officeDocument/2006/relationships/customXml" Target="../ink/ink57.xml"/><Relationship Id="rId46" Type="http://schemas.openxmlformats.org/officeDocument/2006/relationships/customXml" Target="../ink/ink61.xml"/><Relationship Id="rId20" Type="http://schemas.openxmlformats.org/officeDocument/2006/relationships/customXml" Target="../ink/ink48.xml"/><Relationship Id="rId41"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customXml" Target="../ink/ink64.xml"/><Relationship Id="rId13" Type="http://schemas.openxmlformats.org/officeDocument/2006/relationships/image" Target="../media/image70.png"/><Relationship Id="rId18" Type="http://schemas.openxmlformats.org/officeDocument/2006/relationships/customXml" Target="../ink/ink69.xml"/><Relationship Id="rId26" Type="http://schemas.openxmlformats.org/officeDocument/2006/relationships/customXml" Target="../ink/ink73.xml"/><Relationship Id="rId3" Type="http://schemas.openxmlformats.org/officeDocument/2006/relationships/image" Target="../media/image1.png"/><Relationship Id="rId21" Type="http://schemas.openxmlformats.org/officeDocument/2006/relationships/image" Target="../media/image74.png"/><Relationship Id="rId7" Type="http://schemas.openxmlformats.org/officeDocument/2006/relationships/image" Target="../media/image67.png"/><Relationship Id="rId12" Type="http://schemas.openxmlformats.org/officeDocument/2006/relationships/customXml" Target="../ink/ink66.xml"/><Relationship Id="rId17" Type="http://schemas.openxmlformats.org/officeDocument/2006/relationships/image" Target="../media/image72.png"/><Relationship Id="rId25" Type="http://schemas.openxmlformats.org/officeDocument/2006/relationships/image" Target="../media/image76.png"/><Relationship Id="rId2" Type="http://schemas.openxmlformats.org/officeDocument/2006/relationships/notesSlide" Target="../notesSlides/notesSlide7.xml"/><Relationship Id="rId16" Type="http://schemas.openxmlformats.org/officeDocument/2006/relationships/customXml" Target="../ink/ink68.xml"/><Relationship Id="rId20" Type="http://schemas.openxmlformats.org/officeDocument/2006/relationships/customXml" Target="../ink/ink70.xml"/><Relationship Id="rId1" Type="http://schemas.openxmlformats.org/officeDocument/2006/relationships/slideLayout" Target="../slideLayouts/slideLayout1.xml"/><Relationship Id="rId6" Type="http://schemas.openxmlformats.org/officeDocument/2006/relationships/customXml" Target="../ink/ink63.xml"/><Relationship Id="rId11" Type="http://schemas.openxmlformats.org/officeDocument/2006/relationships/image" Target="../media/image69.png"/><Relationship Id="rId24" Type="http://schemas.openxmlformats.org/officeDocument/2006/relationships/customXml" Target="../ink/ink72.xml"/><Relationship Id="rId5" Type="http://schemas.openxmlformats.org/officeDocument/2006/relationships/image" Target="../media/image66.png"/><Relationship Id="rId15" Type="http://schemas.openxmlformats.org/officeDocument/2006/relationships/image" Target="../media/image71.png"/><Relationship Id="rId23" Type="http://schemas.openxmlformats.org/officeDocument/2006/relationships/image" Target="../media/image75.png"/><Relationship Id="rId10" Type="http://schemas.openxmlformats.org/officeDocument/2006/relationships/customXml" Target="../ink/ink65.xml"/><Relationship Id="rId19" Type="http://schemas.openxmlformats.org/officeDocument/2006/relationships/image" Target="../media/image73.png"/><Relationship Id="rId4" Type="http://schemas.openxmlformats.org/officeDocument/2006/relationships/customXml" Target="../ink/ink62.xml"/><Relationship Id="rId9" Type="http://schemas.openxmlformats.org/officeDocument/2006/relationships/image" Target="../media/image68.png"/><Relationship Id="rId14" Type="http://schemas.openxmlformats.org/officeDocument/2006/relationships/customXml" Target="../ink/ink67.xml"/><Relationship Id="rId22" Type="http://schemas.openxmlformats.org/officeDocument/2006/relationships/customXml" Target="../ink/ink71.xml"/><Relationship Id="rId27" Type="http://schemas.openxmlformats.org/officeDocument/2006/relationships/image" Target="../media/image7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6" Type="http://schemas.openxmlformats.org/officeDocument/2006/relationships/customXml" Target="../ink/ink85.xml"/><Relationship Id="rId117" Type="http://schemas.openxmlformats.org/officeDocument/2006/relationships/image" Target="../media/image134.png"/><Relationship Id="rId21" Type="http://schemas.openxmlformats.org/officeDocument/2006/relationships/image" Target="../media/image86.png"/><Relationship Id="rId42" Type="http://schemas.openxmlformats.org/officeDocument/2006/relationships/customXml" Target="../ink/ink93.xml"/><Relationship Id="rId47" Type="http://schemas.openxmlformats.org/officeDocument/2006/relationships/image" Target="../media/image99.png"/><Relationship Id="rId63" Type="http://schemas.openxmlformats.org/officeDocument/2006/relationships/image" Target="../media/image107.png"/><Relationship Id="rId68" Type="http://schemas.openxmlformats.org/officeDocument/2006/relationships/customXml" Target="../ink/ink106.xml"/><Relationship Id="rId84" Type="http://schemas.openxmlformats.org/officeDocument/2006/relationships/customXml" Target="../ink/ink114.xml"/><Relationship Id="rId89" Type="http://schemas.openxmlformats.org/officeDocument/2006/relationships/image" Target="../media/image120.png"/><Relationship Id="rId112" Type="http://schemas.openxmlformats.org/officeDocument/2006/relationships/customXml" Target="../ink/ink128.xml"/><Relationship Id="rId16" Type="http://schemas.openxmlformats.org/officeDocument/2006/relationships/customXml" Target="../ink/ink80.xml"/><Relationship Id="rId107" Type="http://schemas.openxmlformats.org/officeDocument/2006/relationships/image" Target="../media/image129.png"/><Relationship Id="rId11" Type="http://schemas.openxmlformats.org/officeDocument/2006/relationships/image" Target="../media/image81.png"/><Relationship Id="rId32" Type="http://schemas.openxmlformats.org/officeDocument/2006/relationships/customXml" Target="../ink/ink88.xml"/><Relationship Id="rId37" Type="http://schemas.openxmlformats.org/officeDocument/2006/relationships/image" Target="../media/image94.png"/><Relationship Id="rId53" Type="http://schemas.openxmlformats.org/officeDocument/2006/relationships/image" Target="../media/image102.png"/><Relationship Id="rId58" Type="http://schemas.openxmlformats.org/officeDocument/2006/relationships/customXml" Target="../ink/ink101.xml"/><Relationship Id="rId74" Type="http://schemas.openxmlformats.org/officeDocument/2006/relationships/customXml" Target="../ink/ink109.xml"/><Relationship Id="rId79" Type="http://schemas.openxmlformats.org/officeDocument/2006/relationships/image" Target="../media/image115.png"/><Relationship Id="rId102" Type="http://schemas.openxmlformats.org/officeDocument/2006/relationships/customXml" Target="../ink/ink123.xml"/><Relationship Id="rId123" Type="http://schemas.openxmlformats.org/officeDocument/2006/relationships/image" Target="../media/image137.png"/><Relationship Id="rId5" Type="http://schemas.openxmlformats.org/officeDocument/2006/relationships/image" Target="../media/image78.png"/><Relationship Id="rId90" Type="http://schemas.openxmlformats.org/officeDocument/2006/relationships/customXml" Target="../ink/ink117.xml"/><Relationship Id="rId95" Type="http://schemas.openxmlformats.org/officeDocument/2006/relationships/image" Target="../media/image123.png"/><Relationship Id="rId22" Type="http://schemas.openxmlformats.org/officeDocument/2006/relationships/customXml" Target="../ink/ink83.xml"/><Relationship Id="rId27" Type="http://schemas.openxmlformats.org/officeDocument/2006/relationships/image" Target="../media/image89.png"/><Relationship Id="rId43" Type="http://schemas.openxmlformats.org/officeDocument/2006/relationships/image" Target="../media/image97.png"/><Relationship Id="rId48" Type="http://schemas.openxmlformats.org/officeDocument/2006/relationships/customXml" Target="../ink/ink96.xml"/><Relationship Id="rId64" Type="http://schemas.openxmlformats.org/officeDocument/2006/relationships/customXml" Target="../ink/ink104.xml"/><Relationship Id="rId69" Type="http://schemas.openxmlformats.org/officeDocument/2006/relationships/image" Target="../media/image110.png"/><Relationship Id="rId113" Type="http://schemas.openxmlformats.org/officeDocument/2006/relationships/image" Target="../media/image132.png"/><Relationship Id="rId118" Type="http://schemas.openxmlformats.org/officeDocument/2006/relationships/customXml" Target="../ink/ink131.xml"/><Relationship Id="rId80" Type="http://schemas.openxmlformats.org/officeDocument/2006/relationships/customXml" Target="../ink/ink112.xml"/><Relationship Id="rId85" Type="http://schemas.openxmlformats.org/officeDocument/2006/relationships/image" Target="../media/image118.png"/><Relationship Id="rId12" Type="http://schemas.openxmlformats.org/officeDocument/2006/relationships/customXml" Target="../ink/ink78.xml"/><Relationship Id="rId17" Type="http://schemas.openxmlformats.org/officeDocument/2006/relationships/image" Target="../media/image84.png"/><Relationship Id="rId33" Type="http://schemas.openxmlformats.org/officeDocument/2006/relationships/image" Target="../media/image92.png"/><Relationship Id="rId38" Type="http://schemas.openxmlformats.org/officeDocument/2006/relationships/customXml" Target="../ink/ink91.xml"/><Relationship Id="rId59" Type="http://schemas.openxmlformats.org/officeDocument/2006/relationships/image" Target="../media/image105.png"/><Relationship Id="rId103" Type="http://schemas.openxmlformats.org/officeDocument/2006/relationships/image" Target="../media/image127.png"/><Relationship Id="rId108" Type="http://schemas.openxmlformats.org/officeDocument/2006/relationships/customXml" Target="../ink/ink126.xml"/><Relationship Id="rId124" Type="http://schemas.openxmlformats.org/officeDocument/2006/relationships/customXml" Target="../ink/ink134.xml"/><Relationship Id="rId54" Type="http://schemas.openxmlformats.org/officeDocument/2006/relationships/customXml" Target="../ink/ink99.xml"/><Relationship Id="rId70" Type="http://schemas.openxmlformats.org/officeDocument/2006/relationships/customXml" Target="../ink/ink107.xml"/><Relationship Id="rId75" Type="http://schemas.openxmlformats.org/officeDocument/2006/relationships/image" Target="../media/image113.png"/><Relationship Id="rId91" Type="http://schemas.openxmlformats.org/officeDocument/2006/relationships/image" Target="../media/image121.png"/><Relationship Id="rId96" Type="http://schemas.openxmlformats.org/officeDocument/2006/relationships/customXml" Target="../ink/ink120.xml"/><Relationship Id="rId1" Type="http://schemas.openxmlformats.org/officeDocument/2006/relationships/slideLayout" Target="../slideLayouts/slideLayout1.xml"/><Relationship Id="rId6" Type="http://schemas.openxmlformats.org/officeDocument/2006/relationships/customXml" Target="../ink/ink75.xml"/><Relationship Id="rId23" Type="http://schemas.openxmlformats.org/officeDocument/2006/relationships/image" Target="../media/image87.png"/><Relationship Id="rId28" Type="http://schemas.openxmlformats.org/officeDocument/2006/relationships/customXml" Target="../ink/ink86.xml"/><Relationship Id="rId49" Type="http://schemas.openxmlformats.org/officeDocument/2006/relationships/image" Target="../media/image100.png"/><Relationship Id="rId114" Type="http://schemas.openxmlformats.org/officeDocument/2006/relationships/customXml" Target="../ink/ink129.xml"/><Relationship Id="rId119" Type="http://schemas.openxmlformats.org/officeDocument/2006/relationships/image" Target="../media/image135.png"/><Relationship Id="rId44" Type="http://schemas.openxmlformats.org/officeDocument/2006/relationships/customXml" Target="../ink/ink94.xml"/><Relationship Id="rId60" Type="http://schemas.openxmlformats.org/officeDocument/2006/relationships/customXml" Target="../ink/ink102.xml"/><Relationship Id="rId65" Type="http://schemas.openxmlformats.org/officeDocument/2006/relationships/image" Target="../media/image108.png"/><Relationship Id="rId81" Type="http://schemas.openxmlformats.org/officeDocument/2006/relationships/image" Target="../media/image116.png"/><Relationship Id="rId86" Type="http://schemas.openxmlformats.org/officeDocument/2006/relationships/customXml" Target="../ink/ink115.xml"/><Relationship Id="rId13" Type="http://schemas.openxmlformats.org/officeDocument/2006/relationships/image" Target="../media/image82.png"/><Relationship Id="rId18" Type="http://schemas.openxmlformats.org/officeDocument/2006/relationships/customXml" Target="../ink/ink81.xml"/><Relationship Id="rId39" Type="http://schemas.openxmlformats.org/officeDocument/2006/relationships/image" Target="../media/image95.png"/><Relationship Id="rId109" Type="http://schemas.openxmlformats.org/officeDocument/2006/relationships/image" Target="../media/image130.png"/><Relationship Id="rId34" Type="http://schemas.openxmlformats.org/officeDocument/2006/relationships/customXml" Target="../ink/ink89.xml"/><Relationship Id="rId50" Type="http://schemas.openxmlformats.org/officeDocument/2006/relationships/customXml" Target="../ink/ink97.xml"/><Relationship Id="rId55" Type="http://schemas.openxmlformats.org/officeDocument/2006/relationships/image" Target="../media/image103.png"/><Relationship Id="rId76" Type="http://schemas.openxmlformats.org/officeDocument/2006/relationships/customXml" Target="../ink/ink110.xml"/><Relationship Id="rId97" Type="http://schemas.openxmlformats.org/officeDocument/2006/relationships/image" Target="../media/image124.png"/><Relationship Id="rId104" Type="http://schemas.openxmlformats.org/officeDocument/2006/relationships/customXml" Target="../ink/ink124.xml"/><Relationship Id="rId120" Type="http://schemas.openxmlformats.org/officeDocument/2006/relationships/customXml" Target="../ink/ink132.xml"/><Relationship Id="rId125" Type="http://schemas.openxmlformats.org/officeDocument/2006/relationships/image" Target="../media/image138.png"/><Relationship Id="rId7" Type="http://schemas.openxmlformats.org/officeDocument/2006/relationships/image" Target="../media/image79.png"/><Relationship Id="rId71" Type="http://schemas.openxmlformats.org/officeDocument/2006/relationships/image" Target="../media/image111.png"/><Relationship Id="rId92" Type="http://schemas.openxmlformats.org/officeDocument/2006/relationships/customXml" Target="../ink/ink118.xml"/><Relationship Id="rId2" Type="http://schemas.openxmlformats.org/officeDocument/2006/relationships/notesSlide" Target="../notesSlides/notesSlide9.xml"/><Relationship Id="rId29" Type="http://schemas.openxmlformats.org/officeDocument/2006/relationships/image" Target="../media/image90.png"/><Relationship Id="rId24" Type="http://schemas.openxmlformats.org/officeDocument/2006/relationships/customXml" Target="../ink/ink84.xml"/><Relationship Id="rId40" Type="http://schemas.openxmlformats.org/officeDocument/2006/relationships/customXml" Target="../ink/ink92.xml"/><Relationship Id="rId45" Type="http://schemas.openxmlformats.org/officeDocument/2006/relationships/image" Target="../media/image98.png"/><Relationship Id="rId66" Type="http://schemas.openxmlformats.org/officeDocument/2006/relationships/customXml" Target="../ink/ink105.xml"/><Relationship Id="rId87" Type="http://schemas.openxmlformats.org/officeDocument/2006/relationships/image" Target="../media/image119.png"/><Relationship Id="rId110" Type="http://schemas.openxmlformats.org/officeDocument/2006/relationships/customXml" Target="../ink/ink127.xml"/><Relationship Id="rId115" Type="http://schemas.openxmlformats.org/officeDocument/2006/relationships/image" Target="../media/image133.png"/><Relationship Id="rId61" Type="http://schemas.openxmlformats.org/officeDocument/2006/relationships/image" Target="../media/image106.png"/><Relationship Id="rId82" Type="http://schemas.openxmlformats.org/officeDocument/2006/relationships/customXml" Target="../ink/ink113.xml"/><Relationship Id="rId19" Type="http://schemas.openxmlformats.org/officeDocument/2006/relationships/image" Target="../media/image85.png"/><Relationship Id="rId14" Type="http://schemas.openxmlformats.org/officeDocument/2006/relationships/customXml" Target="../ink/ink79.xml"/><Relationship Id="rId30" Type="http://schemas.openxmlformats.org/officeDocument/2006/relationships/customXml" Target="../ink/ink87.xml"/><Relationship Id="rId35" Type="http://schemas.openxmlformats.org/officeDocument/2006/relationships/image" Target="../media/image93.png"/><Relationship Id="rId56" Type="http://schemas.openxmlformats.org/officeDocument/2006/relationships/customXml" Target="../ink/ink100.xml"/><Relationship Id="rId77" Type="http://schemas.openxmlformats.org/officeDocument/2006/relationships/image" Target="../media/image114.png"/><Relationship Id="rId100" Type="http://schemas.openxmlformats.org/officeDocument/2006/relationships/customXml" Target="../ink/ink122.xml"/><Relationship Id="rId105" Type="http://schemas.openxmlformats.org/officeDocument/2006/relationships/image" Target="../media/image128.png"/><Relationship Id="rId126" Type="http://schemas.openxmlformats.org/officeDocument/2006/relationships/customXml" Target="../ink/ink135.xml"/><Relationship Id="rId8" Type="http://schemas.openxmlformats.org/officeDocument/2006/relationships/customXml" Target="../ink/ink76.xml"/><Relationship Id="rId51" Type="http://schemas.openxmlformats.org/officeDocument/2006/relationships/image" Target="../media/image101.png"/><Relationship Id="rId72" Type="http://schemas.openxmlformats.org/officeDocument/2006/relationships/customXml" Target="../ink/ink108.xml"/><Relationship Id="rId93" Type="http://schemas.openxmlformats.org/officeDocument/2006/relationships/image" Target="../media/image122.png"/><Relationship Id="rId98" Type="http://schemas.openxmlformats.org/officeDocument/2006/relationships/customXml" Target="../ink/ink121.xml"/><Relationship Id="rId121" Type="http://schemas.openxmlformats.org/officeDocument/2006/relationships/image" Target="../media/image136.png"/><Relationship Id="rId3" Type="http://schemas.openxmlformats.org/officeDocument/2006/relationships/image" Target="../media/image1.png"/><Relationship Id="rId25" Type="http://schemas.openxmlformats.org/officeDocument/2006/relationships/image" Target="../media/image88.png"/><Relationship Id="rId46" Type="http://schemas.openxmlformats.org/officeDocument/2006/relationships/customXml" Target="../ink/ink95.xml"/><Relationship Id="rId67" Type="http://schemas.openxmlformats.org/officeDocument/2006/relationships/image" Target="../media/image109.png"/><Relationship Id="rId116" Type="http://schemas.openxmlformats.org/officeDocument/2006/relationships/customXml" Target="../ink/ink130.xml"/><Relationship Id="rId20" Type="http://schemas.openxmlformats.org/officeDocument/2006/relationships/customXml" Target="../ink/ink82.xml"/><Relationship Id="rId41" Type="http://schemas.openxmlformats.org/officeDocument/2006/relationships/image" Target="../media/image96.png"/><Relationship Id="rId62" Type="http://schemas.openxmlformats.org/officeDocument/2006/relationships/customXml" Target="../ink/ink103.xml"/><Relationship Id="rId83" Type="http://schemas.openxmlformats.org/officeDocument/2006/relationships/image" Target="../media/image117.png"/><Relationship Id="rId88" Type="http://schemas.openxmlformats.org/officeDocument/2006/relationships/customXml" Target="../ink/ink116.xml"/><Relationship Id="rId111" Type="http://schemas.openxmlformats.org/officeDocument/2006/relationships/image" Target="../media/image131.png"/><Relationship Id="rId15" Type="http://schemas.openxmlformats.org/officeDocument/2006/relationships/image" Target="../media/image83.png"/><Relationship Id="rId36" Type="http://schemas.openxmlformats.org/officeDocument/2006/relationships/customXml" Target="../ink/ink90.xml"/><Relationship Id="rId57" Type="http://schemas.openxmlformats.org/officeDocument/2006/relationships/image" Target="../media/image104.png"/><Relationship Id="rId106" Type="http://schemas.openxmlformats.org/officeDocument/2006/relationships/customXml" Target="../ink/ink125.xml"/><Relationship Id="rId127" Type="http://schemas.openxmlformats.org/officeDocument/2006/relationships/image" Target="../media/image139.png"/><Relationship Id="rId10" Type="http://schemas.openxmlformats.org/officeDocument/2006/relationships/customXml" Target="../ink/ink77.xml"/><Relationship Id="rId31" Type="http://schemas.openxmlformats.org/officeDocument/2006/relationships/image" Target="../media/image91.png"/><Relationship Id="rId52" Type="http://schemas.openxmlformats.org/officeDocument/2006/relationships/customXml" Target="../ink/ink98.xml"/><Relationship Id="rId73" Type="http://schemas.openxmlformats.org/officeDocument/2006/relationships/image" Target="../media/image112.png"/><Relationship Id="rId78" Type="http://schemas.openxmlformats.org/officeDocument/2006/relationships/customXml" Target="../ink/ink111.xml"/><Relationship Id="rId94" Type="http://schemas.openxmlformats.org/officeDocument/2006/relationships/customXml" Target="../ink/ink119.xml"/><Relationship Id="rId99" Type="http://schemas.openxmlformats.org/officeDocument/2006/relationships/image" Target="../media/image125.png"/><Relationship Id="rId101" Type="http://schemas.openxmlformats.org/officeDocument/2006/relationships/image" Target="../media/image126.png"/><Relationship Id="rId122" Type="http://schemas.openxmlformats.org/officeDocument/2006/relationships/customXml" Target="../ink/ink133.xml"/><Relationship Id="rId4" Type="http://schemas.openxmlformats.org/officeDocument/2006/relationships/customXml" Target="../ink/ink74.xml"/><Relationship Id="rId9"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לב:טו-כ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32:15-20</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4" name="TextBox 3">
            <a:extLst>
              <a:ext uri="{FF2B5EF4-FFF2-40B4-BE49-F238E27FC236}">
                <a16:creationId xmlns:a16="http://schemas.microsoft.com/office/drawing/2014/main" id="{52859A93-2753-0100-9D5A-8F07FD30E411}"/>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9714" y="304155"/>
            <a:ext cx="9893257" cy="5693866"/>
          </a:xfrm>
          <a:prstGeom prst="rect">
            <a:avLst/>
          </a:prstGeom>
          <a:noFill/>
        </p:spPr>
        <p:txBody>
          <a:bodyPr wrap="square" rtlCol="0">
            <a:spAutoFit/>
          </a:bodyPr>
          <a:lstStyle/>
          <a:p>
            <a:r>
              <a:rPr lang="en-US" sz="2800" b="1">
                <a:solidFill>
                  <a:srgbClr val="FFC000"/>
                </a:solidFill>
                <a:cs typeface="+mj-cs"/>
              </a:rPr>
              <a:t>HALOT</a:t>
            </a:r>
          </a:p>
          <a:p>
            <a:r>
              <a:rPr lang="he-IL" sz="3600">
                <a:solidFill>
                  <a:srgbClr val="FFFF00"/>
                </a:solidFill>
                <a:cs typeface="+mj-cs"/>
              </a:rPr>
              <a:t>ערה</a:t>
            </a:r>
            <a:r>
              <a:rPr lang="he-IL" sz="2500">
                <a:solidFill>
                  <a:srgbClr val="FFC000"/>
                </a:solidFill>
                <a:cs typeface="+mj-cs"/>
              </a:rPr>
              <a:t>: </a:t>
            </a:r>
            <a:r>
              <a:rPr lang="en-US" sz="2500">
                <a:solidFill>
                  <a:srgbClr val="FFC000"/>
                </a:solidFill>
                <a:cs typeface="+mj-cs"/>
              </a:rPr>
              <a:t> MHeb. pi, JArm. af. to pour out; Sam. (Ben-H. Lit. Or. 2:563); Ph. pi. </a:t>
            </a:r>
            <a:r>
              <a:rPr lang="he-IL" sz="2500">
                <a:solidFill>
                  <a:srgbClr val="FFC000"/>
                </a:solidFill>
                <a:cs typeface="+mj-cs"/>
              </a:rPr>
              <a:t>ערי </a:t>
            </a:r>
            <a:r>
              <a:rPr lang="en-US" sz="2500">
                <a:solidFill>
                  <a:srgbClr val="FFC000"/>
                </a:solidFill>
                <a:cs typeface="+mj-cs"/>
              </a:rPr>
              <a:t>to uncover, reveal (Jean-H. Dictionnaire 221), EmpArm. </a:t>
            </a:r>
            <a:r>
              <a:rPr lang="he-IL" sz="2500">
                <a:solidFill>
                  <a:srgbClr val="FFFF00"/>
                </a:solidFill>
                <a:cs typeface="+mj-cs"/>
              </a:rPr>
              <a:t>עריה</a:t>
            </a:r>
            <a:r>
              <a:rPr lang="en-US" sz="2500">
                <a:solidFill>
                  <a:srgbClr val="FFC000"/>
                </a:solidFill>
                <a:cs typeface="+mj-cs"/>
              </a:rPr>
              <a:t> </a:t>
            </a:r>
            <a:r>
              <a:rPr lang="he-IL" sz="2500">
                <a:solidFill>
                  <a:srgbClr val="FFC000"/>
                </a:solidFill>
                <a:cs typeface="+mj-cs"/>
              </a:rPr>
              <a:t> </a:t>
            </a:r>
            <a:r>
              <a:rPr lang="en-US" sz="2500">
                <a:solidFill>
                  <a:srgbClr val="FFC000"/>
                </a:solidFill>
                <a:cs typeface="+mj-cs"/>
              </a:rPr>
              <a:t>fem. adj. naked (Cowley Arm. Pap. 216 p. 118, cf. Gesenius-B.); Ug. ʿrw (Dietrich-Loretz Fschr. Elliger 33 on Dietrich-L. Texte 1, 14:i:7: to expose, empty, destroy; L Badre et alt. Syria 53 (1976):96f: to expose, cf. Gordon Textbook §19:1920; Aistleitner 2097); Akk. erû/arû (AHw. 247f) to be naked, D to expose; Syr. adv. ʿaryat naked; Arb. ʿariya to be naked; → </a:t>
            </a:r>
            <a:r>
              <a:rPr lang="he-IL" sz="2500">
                <a:solidFill>
                  <a:srgbClr val="FFFF00"/>
                </a:solidFill>
                <a:cs typeface="+mj-cs"/>
              </a:rPr>
              <a:t>עור</a:t>
            </a:r>
            <a:r>
              <a:rPr lang="he-IL" sz="2500">
                <a:solidFill>
                  <a:srgbClr val="FFC000"/>
                </a:solidFill>
                <a:cs typeface="+mj-cs"/>
              </a:rPr>
              <a:t> </a:t>
            </a:r>
            <a:r>
              <a:rPr lang="en-US" sz="2500">
                <a:solidFill>
                  <a:srgbClr val="FFC000"/>
                </a:solidFill>
                <a:cs typeface="+mj-cs"/>
              </a:rPr>
              <a:t> and </a:t>
            </a:r>
            <a:r>
              <a:rPr lang="he-IL" sz="2500">
                <a:solidFill>
                  <a:srgbClr val="FFFF00"/>
                </a:solidFill>
                <a:cs typeface="+mj-cs"/>
              </a:rPr>
              <a:t>ערר</a:t>
            </a:r>
            <a:r>
              <a:rPr lang="he-IL" sz="2500">
                <a:solidFill>
                  <a:srgbClr val="FFC000"/>
                </a:solidFill>
                <a:cs typeface="+mj-cs"/>
              </a:rPr>
              <a:t> </a:t>
            </a:r>
            <a:r>
              <a:rPr lang="en-US" sz="2500">
                <a:solidFill>
                  <a:srgbClr val="FFC000"/>
                </a:solidFill>
                <a:cs typeface="+mj-cs"/>
              </a:rPr>
              <a:t>Leslau 41. qal: impv. </a:t>
            </a:r>
            <a:r>
              <a:rPr lang="he-IL" sz="2500">
                <a:solidFill>
                  <a:srgbClr val="FFFF00"/>
                </a:solidFill>
                <a:cs typeface="+mj-cs"/>
              </a:rPr>
              <a:t>ערו</a:t>
            </a:r>
            <a:r>
              <a:rPr lang="he-IL" sz="2500">
                <a:solidFill>
                  <a:srgbClr val="FFC000"/>
                </a:solidFill>
                <a:cs typeface="+mj-cs"/>
              </a:rPr>
              <a:t> (= </a:t>
            </a:r>
            <a:r>
              <a:rPr lang="he-IL" sz="2500">
                <a:solidFill>
                  <a:srgbClr val="FFFF00"/>
                </a:solidFill>
                <a:cs typeface="+mj-cs"/>
              </a:rPr>
              <a:t>עֹרוּ</a:t>
            </a:r>
            <a:r>
              <a:rPr lang="he-IL" sz="2500">
                <a:solidFill>
                  <a:srgbClr val="FFC000"/>
                </a:solidFill>
                <a:cs typeface="+mj-cs"/>
              </a:rPr>
              <a:t> &lt; </a:t>
            </a:r>
            <a:r>
              <a:rPr lang="en-US" sz="2500">
                <a:solidFill>
                  <a:srgbClr val="FFC000"/>
                </a:solidFill>
                <a:cs typeface="+mj-cs"/>
              </a:rPr>
              <a:t> root </a:t>
            </a:r>
            <a:r>
              <a:rPr lang="he-IL" sz="2500">
                <a:solidFill>
                  <a:srgbClr val="FFFF00"/>
                </a:solidFill>
                <a:cs typeface="+mj-cs"/>
              </a:rPr>
              <a:t>ערר</a:t>
            </a:r>
            <a:r>
              <a:rPr lang="he-IL" sz="2500">
                <a:solidFill>
                  <a:srgbClr val="FFC000"/>
                </a:solidFill>
                <a:cs typeface="+mj-cs"/>
              </a:rPr>
              <a:t>), 1</a:t>
            </a:r>
            <a:r>
              <a:rPr lang="en-US" sz="2500">
                <a:solidFill>
                  <a:srgbClr val="FFC000"/>
                </a:solidFill>
                <a:cs typeface="+mj-cs"/>
              </a:rPr>
              <a:t> QIsa 3211, → </a:t>
            </a:r>
            <a:r>
              <a:rPr lang="he-IL" sz="2500">
                <a:solidFill>
                  <a:srgbClr val="FFFF00"/>
                </a:solidFill>
                <a:cs typeface="+mj-cs"/>
              </a:rPr>
              <a:t>ערר</a:t>
            </a:r>
            <a:r>
              <a:rPr lang="he-IL" sz="2500">
                <a:solidFill>
                  <a:srgbClr val="FFC000"/>
                </a:solidFill>
                <a:cs typeface="+mj-cs"/>
              </a:rPr>
              <a:t> </a:t>
            </a:r>
            <a:r>
              <a:rPr lang="en-US" sz="2500">
                <a:solidFill>
                  <a:srgbClr val="FFC000"/>
                </a:solidFill>
                <a:cs typeface="+mj-cs"/>
              </a:rPr>
              <a:t> qal: to expose oneself (Wernberg-M. JSS 3 (1958):250). † nif: impf. </a:t>
            </a:r>
            <a:r>
              <a:rPr lang="he-IL" sz="2500">
                <a:solidFill>
                  <a:srgbClr val="FFFF00"/>
                </a:solidFill>
                <a:cs typeface="+mj-cs"/>
              </a:rPr>
              <a:t>יֵעָרֶה</a:t>
            </a:r>
            <a:r>
              <a:rPr lang="he-IL" sz="2500">
                <a:solidFill>
                  <a:srgbClr val="FFC000"/>
                </a:solidFill>
                <a:cs typeface="+mj-cs"/>
              </a:rPr>
              <a:t>: </a:t>
            </a:r>
            <a:r>
              <a:rPr lang="en-US" sz="2500">
                <a:solidFill>
                  <a:srgbClr val="FFC000"/>
                </a:solidFill>
                <a:cs typeface="+mj-cs"/>
              </a:rPr>
              <a:t> to be poured out (cf. pi. 2, hif.) </a:t>
            </a:r>
            <a:r>
              <a:rPr lang="he-IL" sz="2500">
                <a:solidFill>
                  <a:srgbClr val="FFFF00"/>
                </a:solidFill>
                <a:cs typeface="+mj-cs"/>
              </a:rPr>
              <a:t>רוּהַ</a:t>
            </a:r>
            <a:r>
              <a:rPr lang="he-IL" sz="2500">
                <a:solidFill>
                  <a:srgbClr val="FFC000"/>
                </a:solidFill>
                <a:cs typeface="+mj-cs"/>
              </a:rPr>
              <a:t> </a:t>
            </a:r>
            <a:r>
              <a:rPr lang="en-US" sz="2500">
                <a:solidFill>
                  <a:srgbClr val="FFC000"/>
                </a:solidFill>
                <a:cs typeface="+mj-cs"/>
              </a:rPr>
              <a:t> Is 32:15. † pi. (Jenni 231): pf. </a:t>
            </a:r>
            <a:r>
              <a:rPr lang="he-IL" sz="2500">
                <a:solidFill>
                  <a:srgbClr val="FFFF00"/>
                </a:solidFill>
                <a:cs typeface="+mj-cs"/>
              </a:rPr>
              <a:t>עֵרָה</a:t>
            </a:r>
            <a:r>
              <a:rPr lang="he-IL" sz="2500">
                <a:solidFill>
                  <a:srgbClr val="FFC000"/>
                </a:solidFill>
                <a:cs typeface="+mj-cs"/>
              </a:rPr>
              <a:t>; </a:t>
            </a:r>
            <a:r>
              <a:rPr lang="en-US" sz="2500">
                <a:solidFill>
                  <a:srgbClr val="FFC000"/>
                </a:solidFill>
                <a:cs typeface="+mj-cs"/>
              </a:rPr>
              <a:t> impf. </a:t>
            </a:r>
            <a:r>
              <a:rPr lang="he-IL" sz="2500">
                <a:solidFill>
                  <a:srgbClr val="FFFF00"/>
                </a:solidFill>
                <a:cs typeface="+mj-cs"/>
              </a:rPr>
              <a:t>יְעָרֶה, תְּעַר, ויעָרוּ </a:t>
            </a:r>
            <a:r>
              <a:rPr lang="he-IL" sz="2500">
                <a:solidFill>
                  <a:srgbClr val="FFC000"/>
                </a:solidFill>
                <a:cs typeface="+mj-cs"/>
              </a:rPr>
              <a:t>2</a:t>
            </a:r>
            <a:r>
              <a:rPr lang="en-US" sz="2500">
                <a:solidFill>
                  <a:srgbClr val="FFC000"/>
                </a:solidFill>
                <a:cs typeface="+mj-cs"/>
              </a:rPr>
              <a:t> C 24:11 (Bauer-L. Heb. 425); impv. </a:t>
            </a:r>
            <a:r>
              <a:rPr lang="he-IL" sz="2500">
                <a:solidFill>
                  <a:srgbClr val="FFFF00"/>
                </a:solidFill>
                <a:cs typeface="+mj-cs"/>
              </a:rPr>
              <a:t>עָ֫רוּ</a:t>
            </a:r>
            <a:r>
              <a:rPr lang="he-IL" sz="2500">
                <a:solidFill>
                  <a:srgbClr val="FFC000"/>
                </a:solidFill>
                <a:cs typeface="+mj-cs"/>
              </a:rPr>
              <a:t> </a:t>
            </a:r>
            <a:r>
              <a:rPr lang="en-US" sz="2500">
                <a:solidFill>
                  <a:srgbClr val="FFC000"/>
                </a:solidFill>
                <a:cs typeface="+mj-cs"/>
              </a:rPr>
              <a:t> Ps 137:7; inf. </a:t>
            </a:r>
            <a:r>
              <a:rPr lang="he-IL" sz="2500">
                <a:solidFill>
                  <a:srgbClr val="FFFF00"/>
                </a:solidFill>
                <a:cs typeface="+mj-cs"/>
              </a:rPr>
              <a:t>עָרוֹת</a:t>
            </a:r>
            <a:r>
              <a:rPr lang="he-IL" sz="2500">
                <a:solidFill>
                  <a:srgbClr val="FFC000"/>
                </a:solidFill>
                <a:cs typeface="+mj-cs"/>
              </a:rPr>
              <a:t> (→ </a:t>
            </a:r>
            <a:r>
              <a:rPr lang="en-US" sz="2500">
                <a:solidFill>
                  <a:srgbClr val="FFC000"/>
                </a:solidFill>
                <a:cs typeface="+mj-cs"/>
              </a:rPr>
              <a:t> I): —1. a) to expose Is 3:17 → </a:t>
            </a:r>
            <a:r>
              <a:rPr lang="he-IL" sz="2500">
                <a:solidFill>
                  <a:srgbClr val="FFFF00"/>
                </a:solidFill>
                <a:cs typeface="+mj-cs"/>
              </a:rPr>
              <a:t>פֹּת</a:t>
            </a:r>
            <a:r>
              <a:rPr lang="he-IL" sz="2500">
                <a:solidFill>
                  <a:srgbClr val="FFC000"/>
                </a:solidFill>
                <a:cs typeface="+mj-cs"/>
              </a:rPr>
              <a:t>; </a:t>
            </a:r>
            <a:r>
              <a:rPr lang="en-US" sz="2500">
                <a:solidFill>
                  <a:srgbClr val="FFC000"/>
                </a:solidFill>
                <a:cs typeface="+mj-cs"/>
              </a:rPr>
              <a:t> to uncover a shield, remove it from its holder Is 22:6, a bow cj. Hab 3:9 for </a:t>
            </a:r>
            <a:r>
              <a:rPr lang="he-IL" sz="2500">
                <a:solidFill>
                  <a:srgbClr val="FFFF00"/>
                </a:solidFill>
                <a:cs typeface="+mj-cs"/>
              </a:rPr>
              <a:t>עֶרְיָה תֵעוֹר </a:t>
            </a:r>
            <a:r>
              <a:rPr lang="en-US" sz="2500">
                <a:solidFill>
                  <a:srgbClr val="FFFF00"/>
                </a:solidFill>
                <a:cs typeface="+mj-cs"/>
              </a:rPr>
              <a:t> </a:t>
            </a:r>
            <a:r>
              <a:rPr lang="en-US" sz="2500">
                <a:solidFill>
                  <a:srgbClr val="FFC000"/>
                </a:solidFill>
                <a:cs typeface="+mj-cs"/>
              </a:rPr>
              <a:t>prp. </a:t>
            </a:r>
            <a:r>
              <a:rPr lang="he-IL" sz="2500">
                <a:solidFill>
                  <a:srgbClr val="FFFF00"/>
                </a:solidFill>
                <a:cs typeface="+mj-cs"/>
              </a:rPr>
              <a:t>עָרֹה תְעָרֶה </a:t>
            </a:r>
            <a:r>
              <a:rPr lang="he-IL" sz="2500">
                <a:solidFill>
                  <a:srgbClr val="FFC000"/>
                </a:solidFill>
                <a:cs typeface="+mj-cs"/>
              </a:rPr>
              <a:t>(</a:t>
            </a:r>
            <a:r>
              <a:rPr lang="en-US" sz="2500">
                <a:solidFill>
                  <a:srgbClr val="FFC000"/>
                </a:solidFill>
                <a:cs typeface="+mj-cs"/>
              </a:rPr>
              <a:t> BHS); Zeph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B7CE2D1-A29E-BB82-775B-03D2AB69A235}"/>
                  </a:ext>
                </a:extLst>
              </p14:cNvPr>
              <p14:cNvContentPartPr/>
              <p14:nvPr/>
            </p14:nvContentPartPr>
            <p14:xfrm>
              <a:off x="4040181" y="1296804"/>
              <a:ext cx="1104120" cy="37080"/>
            </p14:xfrm>
          </p:contentPart>
        </mc:Choice>
        <mc:Fallback xmlns="">
          <p:pic>
            <p:nvPicPr>
              <p:cNvPr id="2" name="Ink 1">
                <a:extLst>
                  <a:ext uri="{FF2B5EF4-FFF2-40B4-BE49-F238E27FC236}">
                    <a16:creationId xmlns:a16="http://schemas.microsoft.com/office/drawing/2014/main" id="{4B7CE2D1-A29E-BB82-775B-03D2AB69A235}"/>
                  </a:ext>
                </a:extLst>
              </p:cNvPr>
              <p:cNvPicPr/>
              <p:nvPr/>
            </p:nvPicPr>
            <p:blipFill>
              <a:blip r:embed="rId5"/>
              <a:stretch>
                <a:fillRect/>
              </a:stretch>
            </p:blipFill>
            <p:spPr>
              <a:xfrm>
                <a:off x="4022541" y="1279164"/>
                <a:ext cx="1139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9D55667-4B33-9E7B-32C7-D4797EAF8BB4}"/>
                  </a:ext>
                </a:extLst>
              </p14:cNvPr>
              <p14:cNvContentPartPr/>
              <p14:nvPr/>
            </p14:nvContentPartPr>
            <p14:xfrm>
              <a:off x="1207701" y="1659324"/>
              <a:ext cx="1830240" cy="57960"/>
            </p14:xfrm>
          </p:contentPart>
        </mc:Choice>
        <mc:Fallback xmlns="">
          <p:pic>
            <p:nvPicPr>
              <p:cNvPr id="4" name="Ink 3">
                <a:extLst>
                  <a:ext uri="{FF2B5EF4-FFF2-40B4-BE49-F238E27FC236}">
                    <a16:creationId xmlns:a16="http://schemas.microsoft.com/office/drawing/2014/main" id="{09D55667-4B33-9E7B-32C7-D4797EAF8BB4}"/>
                  </a:ext>
                </a:extLst>
              </p:cNvPr>
              <p:cNvPicPr/>
              <p:nvPr/>
            </p:nvPicPr>
            <p:blipFill>
              <a:blip r:embed="rId7"/>
              <a:stretch>
                <a:fillRect/>
              </a:stretch>
            </p:blipFill>
            <p:spPr>
              <a:xfrm>
                <a:off x="1190061" y="1641684"/>
                <a:ext cx="1865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1B75772-5D1B-9819-E88A-C520FC7D6C05}"/>
                  </a:ext>
                </a:extLst>
              </p14:cNvPr>
              <p14:cNvContentPartPr/>
              <p14:nvPr/>
            </p14:nvContentPartPr>
            <p14:xfrm>
              <a:off x="7416621" y="2470044"/>
              <a:ext cx="1825200" cy="72360"/>
            </p14:xfrm>
          </p:contentPart>
        </mc:Choice>
        <mc:Fallback xmlns="">
          <p:pic>
            <p:nvPicPr>
              <p:cNvPr id="5" name="Ink 4">
                <a:extLst>
                  <a:ext uri="{FF2B5EF4-FFF2-40B4-BE49-F238E27FC236}">
                    <a16:creationId xmlns:a16="http://schemas.microsoft.com/office/drawing/2014/main" id="{71B75772-5D1B-9819-E88A-C520FC7D6C05}"/>
                  </a:ext>
                </a:extLst>
              </p:cNvPr>
              <p:cNvPicPr/>
              <p:nvPr/>
            </p:nvPicPr>
            <p:blipFill>
              <a:blip r:embed="rId9"/>
              <a:stretch>
                <a:fillRect/>
              </a:stretch>
            </p:blipFill>
            <p:spPr>
              <a:xfrm>
                <a:off x="7398981" y="2452404"/>
                <a:ext cx="1860840" cy="108000"/>
              </a:xfrm>
              <a:prstGeom prst="rect">
                <a:avLst/>
              </a:prstGeom>
            </p:spPr>
          </p:pic>
        </mc:Fallback>
      </mc:AlternateContent>
      <p:grpSp>
        <p:nvGrpSpPr>
          <p:cNvPr id="11" name="Group 10">
            <a:extLst>
              <a:ext uri="{FF2B5EF4-FFF2-40B4-BE49-F238E27FC236}">
                <a16:creationId xmlns:a16="http://schemas.microsoft.com/office/drawing/2014/main" id="{8BAF7499-C776-112B-2C44-DCE42C75E8B3}"/>
              </a:ext>
            </a:extLst>
          </p:cNvPr>
          <p:cNvGrpSpPr/>
          <p:nvPr/>
        </p:nvGrpSpPr>
        <p:grpSpPr>
          <a:xfrm>
            <a:off x="7625421" y="3183924"/>
            <a:ext cx="2033640" cy="84600"/>
            <a:chOff x="7625421" y="3183924"/>
            <a:chExt cx="2033640" cy="8460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32BC032-A585-87EA-1F9B-378BBF9542C4}"/>
                    </a:ext>
                  </a:extLst>
                </p14:cNvPr>
                <p14:cNvContentPartPr/>
                <p14:nvPr/>
              </p14:nvContentPartPr>
              <p14:xfrm>
                <a:off x="7625421" y="3197244"/>
                <a:ext cx="1373400" cy="71280"/>
              </p14:xfrm>
            </p:contentPart>
          </mc:Choice>
          <mc:Fallback xmlns="">
            <p:pic>
              <p:nvPicPr>
                <p:cNvPr id="7" name="Ink 6">
                  <a:extLst>
                    <a:ext uri="{FF2B5EF4-FFF2-40B4-BE49-F238E27FC236}">
                      <a16:creationId xmlns:a16="http://schemas.microsoft.com/office/drawing/2014/main" id="{732BC032-A585-87EA-1F9B-378BBF9542C4}"/>
                    </a:ext>
                  </a:extLst>
                </p:cNvPr>
                <p:cNvPicPr/>
                <p:nvPr/>
              </p:nvPicPr>
              <p:blipFill>
                <a:blip r:embed="rId11"/>
                <a:stretch>
                  <a:fillRect/>
                </a:stretch>
              </p:blipFill>
              <p:spPr>
                <a:xfrm>
                  <a:off x="7607781" y="3179244"/>
                  <a:ext cx="1409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1261B03-034A-93D6-6ED5-5D3C8191C79A}"/>
                    </a:ext>
                  </a:extLst>
                </p14:cNvPr>
                <p14:cNvContentPartPr/>
                <p14:nvPr/>
              </p14:nvContentPartPr>
              <p14:xfrm>
                <a:off x="9494541" y="3183924"/>
                <a:ext cx="164520" cy="24840"/>
              </p14:xfrm>
            </p:contentPart>
          </mc:Choice>
          <mc:Fallback xmlns="">
            <p:pic>
              <p:nvPicPr>
                <p:cNvPr id="9" name="Ink 8">
                  <a:extLst>
                    <a:ext uri="{FF2B5EF4-FFF2-40B4-BE49-F238E27FC236}">
                      <a16:creationId xmlns:a16="http://schemas.microsoft.com/office/drawing/2014/main" id="{C1261B03-034A-93D6-6ED5-5D3C8191C79A}"/>
                    </a:ext>
                  </a:extLst>
                </p:cNvPr>
                <p:cNvPicPr/>
                <p:nvPr/>
              </p:nvPicPr>
              <p:blipFill>
                <a:blip r:embed="rId13"/>
                <a:stretch>
                  <a:fillRect/>
                </a:stretch>
              </p:blipFill>
              <p:spPr>
                <a:xfrm>
                  <a:off x="9476901" y="3166284"/>
                  <a:ext cx="20016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AE1506D-54AE-0DF9-DCBD-5E1320975FC1}"/>
                  </a:ext>
                </a:extLst>
              </p14:cNvPr>
              <p14:cNvContentPartPr/>
              <p14:nvPr/>
            </p14:nvContentPartPr>
            <p14:xfrm>
              <a:off x="624501" y="3577764"/>
              <a:ext cx="559080" cy="82800"/>
            </p14:xfrm>
          </p:contentPart>
        </mc:Choice>
        <mc:Fallback xmlns="">
          <p:pic>
            <p:nvPicPr>
              <p:cNvPr id="12" name="Ink 11">
                <a:extLst>
                  <a:ext uri="{FF2B5EF4-FFF2-40B4-BE49-F238E27FC236}">
                    <a16:creationId xmlns:a16="http://schemas.microsoft.com/office/drawing/2014/main" id="{9AE1506D-54AE-0DF9-DCBD-5E1320975FC1}"/>
                  </a:ext>
                </a:extLst>
              </p:cNvPr>
              <p:cNvPicPr/>
              <p:nvPr/>
            </p:nvPicPr>
            <p:blipFill>
              <a:blip r:embed="rId15"/>
              <a:stretch>
                <a:fillRect/>
              </a:stretch>
            </p:blipFill>
            <p:spPr>
              <a:xfrm>
                <a:off x="606861" y="3560124"/>
                <a:ext cx="594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633DBA8-7028-0CA8-532D-C6CB8AC4F4D3}"/>
                  </a:ext>
                </a:extLst>
              </p14:cNvPr>
              <p14:cNvContentPartPr/>
              <p14:nvPr/>
            </p14:nvContentPartPr>
            <p14:xfrm>
              <a:off x="9381861" y="3987444"/>
              <a:ext cx="263880" cy="47160"/>
            </p14:xfrm>
          </p:contentPart>
        </mc:Choice>
        <mc:Fallback xmlns="">
          <p:pic>
            <p:nvPicPr>
              <p:cNvPr id="13" name="Ink 12">
                <a:extLst>
                  <a:ext uri="{FF2B5EF4-FFF2-40B4-BE49-F238E27FC236}">
                    <a16:creationId xmlns:a16="http://schemas.microsoft.com/office/drawing/2014/main" id="{8633DBA8-7028-0CA8-532D-C6CB8AC4F4D3}"/>
                  </a:ext>
                </a:extLst>
              </p:cNvPr>
              <p:cNvPicPr/>
              <p:nvPr/>
            </p:nvPicPr>
            <p:blipFill>
              <a:blip r:embed="rId17"/>
              <a:stretch>
                <a:fillRect/>
              </a:stretch>
            </p:blipFill>
            <p:spPr>
              <a:xfrm>
                <a:off x="9364221" y="3969804"/>
                <a:ext cx="299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346485A-9B3D-124C-A6A4-54E0FC495B16}"/>
                  </a:ext>
                </a:extLst>
              </p14:cNvPr>
              <p14:cNvContentPartPr/>
              <p14:nvPr/>
            </p14:nvContentPartPr>
            <p14:xfrm>
              <a:off x="607941" y="4351404"/>
              <a:ext cx="1599480" cy="75240"/>
            </p14:xfrm>
          </p:contentPart>
        </mc:Choice>
        <mc:Fallback xmlns="">
          <p:pic>
            <p:nvPicPr>
              <p:cNvPr id="14" name="Ink 13">
                <a:extLst>
                  <a:ext uri="{FF2B5EF4-FFF2-40B4-BE49-F238E27FC236}">
                    <a16:creationId xmlns:a16="http://schemas.microsoft.com/office/drawing/2014/main" id="{C346485A-9B3D-124C-A6A4-54E0FC495B16}"/>
                  </a:ext>
                </a:extLst>
              </p:cNvPr>
              <p:cNvPicPr/>
              <p:nvPr/>
            </p:nvPicPr>
            <p:blipFill>
              <a:blip r:embed="rId19"/>
              <a:stretch>
                <a:fillRect/>
              </a:stretch>
            </p:blipFill>
            <p:spPr>
              <a:xfrm>
                <a:off x="589941" y="4333404"/>
                <a:ext cx="163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C7BF191-FD2C-9BDA-B1E7-B783B3A3B4CE}"/>
                  </a:ext>
                </a:extLst>
              </p14:cNvPr>
              <p14:cNvContentPartPr/>
              <p14:nvPr/>
            </p14:nvContentPartPr>
            <p14:xfrm>
              <a:off x="4938021" y="5519244"/>
              <a:ext cx="4046760" cy="102240"/>
            </p14:xfrm>
          </p:contentPart>
        </mc:Choice>
        <mc:Fallback xmlns="">
          <p:pic>
            <p:nvPicPr>
              <p:cNvPr id="15" name="Ink 14">
                <a:extLst>
                  <a:ext uri="{FF2B5EF4-FFF2-40B4-BE49-F238E27FC236}">
                    <a16:creationId xmlns:a16="http://schemas.microsoft.com/office/drawing/2014/main" id="{EC7BF191-FD2C-9BDA-B1E7-B783B3A3B4CE}"/>
                  </a:ext>
                </a:extLst>
              </p:cNvPr>
              <p:cNvPicPr/>
              <p:nvPr/>
            </p:nvPicPr>
            <p:blipFill>
              <a:blip r:embed="rId21"/>
              <a:stretch>
                <a:fillRect/>
              </a:stretch>
            </p:blipFill>
            <p:spPr>
              <a:xfrm>
                <a:off x="4920021" y="5501604"/>
                <a:ext cx="4082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CBD62F6-8E77-E9C6-758B-7CE511D59CE6}"/>
                  </a:ext>
                </a:extLst>
              </p14:cNvPr>
              <p14:cNvContentPartPr/>
              <p14:nvPr/>
            </p14:nvContentPartPr>
            <p14:xfrm>
              <a:off x="792981" y="6052044"/>
              <a:ext cx="195120" cy="3600"/>
            </p14:xfrm>
          </p:contentPart>
        </mc:Choice>
        <mc:Fallback xmlns="">
          <p:pic>
            <p:nvPicPr>
              <p:cNvPr id="16" name="Ink 15">
                <a:extLst>
                  <a:ext uri="{FF2B5EF4-FFF2-40B4-BE49-F238E27FC236}">
                    <a16:creationId xmlns:a16="http://schemas.microsoft.com/office/drawing/2014/main" id="{6CBD62F6-8E77-E9C6-758B-7CE511D59CE6}"/>
                  </a:ext>
                </a:extLst>
              </p:cNvPr>
              <p:cNvPicPr/>
              <p:nvPr/>
            </p:nvPicPr>
            <p:blipFill>
              <a:blip r:embed="rId23"/>
              <a:stretch>
                <a:fillRect/>
              </a:stretch>
            </p:blipFill>
            <p:spPr>
              <a:xfrm>
                <a:off x="774981" y="6034404"/>
                <a:ext cx="23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6BF7F29-ED60-27C1-ACFD-2F74351C138D}"/>
                  </a:ext>
                </a:extLst>
              </p14:cNvPr>
              <p14:cNvContentPartPr/>
              <p14:nvPr/>
            </p14:nvContentPartPr>
            <p14:xfrm>
              <a:off x="422181" y="5905524"/>
              <a:ext cx="588600" cy="23400"/>
            </p14:xfrm>
          </p:contentPart>
        </mc:Choice>
        <mc:Fallback xmlns="">
          <p:pic>
            <p:nvPicPr>
              <p:cNvPr id="17" name="Ink 16">
                <a:extLst>
                  <a:ext uri="{FF2B5EF4-FFF2-40B4-BE49-F238E27FC236}">
                    <a16:creationId xmlns:a16="http://schemas.microsoft.com/office/drawing/2014/main" id="{36BF7F29-ED60-27C1-ACFD-2F74351C138D}"/>
                  </a:ext>
                </a:extLst>
              </p:cNvPr>
              <p:cNvPicPr/>
              <p:nvPr/>
            </p:nvPicPr>
            <p:blipFill>
              <a:blip r:embed="rId25"/>
              <a:stretch>
                <a:fillRect/>
              </a:stretch>
            </p:blipFill>
            <p:spPr>
              <a:xfrm>
                <a:off x="404181" y="5887524"/>
                <a:ext cx="624240" cy="59040"/>
              </a:xfrm>
              <a:prstGeom prst="rect">
                <a:avLst/>
              </a:prstGeom>
            </p:spPr>
          </p:pic>
        </mc:Fallback>
      </mc:AlternateContent>
    </p:spTree>
    <p:extLst>
      <p:ext uri="{BB962C8B-B14F-4D97-AF65-F5344CB8AC3E}">
        <p14:creationId xmlns:p14="http://schemas.microsoft.com/office/powerpoint/2010/main" val="328516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48241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4263" y="549632"/>
            <a:ext cx="9359346" cy="3908762"/>
          </a:xfrm>
          <a:prstGeom prst="rect">
            <a:avLst/>
          </a:prstGeom>
          <a:noFill/>
        </p:spPr>
        <p:txBody>
          <a:bodyPr wrap="square" rtlCol="0">
            <a:spAutoFit/>
          </a:bodyPr>
          <a:lstStyle/>
          <a:p>
            <a:pPr algn="r"/>
            <a:r>
              <a:rPr lang="he-IL" sz="3600" b="1">
                <a:solidFill>
                  <a:srgbClr val="FFFF00"/>
                </a:solidFill>
                <a:cs typeface="+mj-cs"/>
              </a:rPr>
              <a:t>ספר ישעיה פרק מד</a:t>
            </a:r>
          </a:p>
          <a:p>
            <a:pPr algn="r"/>
            <a:r>
              <a:rPr lang="he-IL" sz="3600">
                <a:solidFill>
                  <a:srgbClr val="FFFF00"/>
                </a:solidFill>
                <a:cs typeface="+mj-cs"/>
              </a:rPr>
              <a:t>ג   כִּי אֶצָּק-מַיִם עַל-צָמֵא וְנוֹזְלִים עַל-יַבָּשָׁה אֶצֹּק רוּחִי עַל-זַרְעֶךָ וּבִרְכָתִי עַל-צֶאֱצָאֶיךָ:: </a:t>
            </a:r>
          </a:p>
          <a:p>
            <a:endParaRPr lang="he-IL" sz="2800" b="1">
              <a:solidFill>
                <a:srgbClr val="FFC000"/>
              </a:solidFill>
              <a:cs typeface="+mj-cs"/>
            </a:endParaRPr>
          </a:p>
          <a:p>
            <a:r>
              <a:rPr lang="en-US" sz="2800" b="1">
                <a:solidFill>
                  <a:srgbClr val="FFC000"/>
                </a:solidFill>
                <a:cs typeface="+mj-cs"/>
              </a:rPr>
              <a:t>Isaiah 44:3  </a:t>
            </a:r>
          </a:p>
          <a:p>
            <a:r>
              <a:rPr lang="en-US" sz="2800">
                <a:solidFill>
                  <a:srgbClr val="FFC000"/>
                </a:solidFill>
                <a:cs typeface="+mj-cs"/>
              </a:rPr>
              <a:t>44:3 For I will pour water upon him that is thirsty, And floods upon the dry ground: I will pour my spirit upon thy seed, And my blessing upon thine offspring: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D989979E-6782-56E7-4583-064A4E25C4C7}"/>
                  </a:ext>
                </a:extLst>
              </p14:cNvPr>
              <p14:cNvContentPartPr/>
              <p14:nvPr/>
            </p14:nvContentPartPr>
            <p14:xfrm>
              <a:off x="9283941" y="2423964"/>
              <a:ext cx="501480" cy="51480"/>
            </p14:xfrm>
          </p:contentPart>
        </mc:Choice>
        <mc:Fallback xmlns="">
          <p:pic>
            <p:nvPicPr>
              <p:cNvPr id="19" name="Ink 18">
                <a:extLst>
                  <a:ext uri="{FF2B5EF4-FFF2-40B4-BE49-F238E27FC236}">
                    <a16:creationId xmlns:a16="http://schemas.microsoft.com/office/drawing/2014/main" id="{D989979E-6782-56E7-4583-064A4E25C4C7}"/>
                  </a:ext>
                </a:extLst>
              </p:cNvPr>
              <p:cNvPicPr/>
              <p:nvPr/>
            </p:nvPicPr>
            <p:blipFill>
              <a:blip r:embed="rId5"/>
              <a:stretch>
                <a:fillRect/>
              </a:stretch>
            </p:blipFill>
            <p:spPr>
              <a:xfrm>
                <a:off x="9265941" y="2405964"/>
                <a:ext cx="537120" cy="87120"/>
              </a:xfrm>
              <a:prstGeom prst="rect">
                <a:avLst/>
              </a:prstGeom>
            </p:spPr>
          </p:pic>
        </mc:Fallback>
      </mc:AlternateContent>
      <p:grpSp>
        <p:nvGrpSpPr>
          <p:cNvPr id="23" name="Group 22">
            <a:extLst>
              <a:ext uri="{FF2B5EF4-FFF2-40B4-BE49-F238E27FC236}">
                <a16:creationId xmlns:a16="http://schemas.microsoft.com/office/drawing/2014/main" id="{EA1F6533-400E-4D11-6CDB-06587C20C9D4}"/>
              </a:ext>
            </a:extLst>
          </p:cNvPr>
          <p:cNvGrpSpPr/>
          <p:nvPr/>
        </p:nvGrpSpPr>
        <p:grpSpPr>
          <a:xfrm>
            <a:off x="6126741" y="2333964"/>
            <a:ext cx="2642400" cy="124200"/>
            <a:chOff x="6126741" y="2333964"/>
            <a:chExt cx="2642400" cy="124200"/>
          </a:xfrm>
        </p:grpSpPr>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64645E64-E179-C18D-26B0-F5FEAA091137}"/>
                    </a:ext>
                  </a:extLst>
                </p14:cNvPr>
                <p14:cNvContentPartPr/>
                <p14:nvPr/>
              </p14:nvContentPartPr>
              <p14:xfrm>
                <a:off x="8039781" y="2333964"/>
                <a:ext cx="729360" cy="29160"/>
              </p14:xfrm>
            </p:contentPart>
          </mc:Choice>
          <mc:Fallback xmlns="">
            <p:pic>
              <p:nvPicPr>
                <p:cNvPr id="20" name="Ink 19">
                  <a:extLst>
                    <a:ext uri="{FF2B5EF4-FFF2-40B4-BE49-F238E27FC236}">
                      <a16:creationId xmlns:a16="http://schemas.microsoft.com/office/drawing/2014/main" id="{64645E64-E179-C18D-26B0-F5FEAA091137}"/>
                    </a:ext>
                  </a:extLst>
                </p:cNvPr>
                <p:cNvPicPr/>
                <p:nvPr/>
              </p:nvPicPr>
              <p:blipFill>
                <a:blip r:embed="rId7"/>
                <a:stretch>
                  <a:fillRect/>
                </a:stretch>
              </p:blipFill>
              <p:spPr>
                <a:xfrm>
                  <a:off x="8022141" y="2315964"/>
                  <a:ext cx="765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15D747E9-0895-106A-6DE5-86E5C2855C53}"/>
                    </a:ext>
                  </a:extLst>
                </p14:cNvPr>
                <p14:cNvContentPartPr/>
                <p14:nvPr/>
              </p14:nvContentPartPr>
              <p14:xfrm>
                <a:off x="7383861" y="2422884"/>
                <a:ext cx="268560" cy="25200"/>
              </p14:xfrm>
            </p:contentPart>
          </mc:Choice>
          <mc:Fallback xmlns="">
            <p:pic>
              <p:nvPicPr>
                <p:cNvPr id="21" name="Ink 20">
                  <a:extLst>
                    <a:ext uri="{FF2B5EF4-FFF2-40B4-BE49-F238E27FC236}">
                      <a16:creationId xmlns:a16="http://schemas.microsoft.com/office/drawing/2014/main" id="{15D747E9-0895-106A-6DE5-86E5C2855C53}"/>
                    </a:ext>
                  </a:extLst>
                </p:cNvPr>
                <p:cNvPicPr/>
                <p:nvPr/>
              </p:nvPicPr>
              <p:blipFill>
                <a:blip r:embed="rId9"/>
                <a:stretch>
                  <a:fillRect/>
                </a:stretch>
              </p:blipFill>
              <p:spPr>
                <a:xfrm>
                  <a:off x="7366221" y="2404884"/>
                  <a:ext cx="304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39BB3E1E-4CCD-3400-1B41-DCF37E40F388}"/>
                    </a:ext>
                  </a:extLst>
                </p14:cNvPr>
                <p14:cNvContentPartPr/>
                <p14:nvPr/>
              </p14:nvContentPartPr>
              <p14:xfrm>
                <a:off x="6126741" y="2436924"/>
                <a:ext cx="1000080" cy="21240"/>
              </p14:xfrm>
            </p:contentPart>
          </mc:Choice>
          <mc:Fallback xmlns="">
            <p:pic>
              <p:nvPicPr>
                <p:cNvPr id="22" name="Ink 21">
                  <a:extLst>
                    <a:ext uri="{FF2B5EF4-FFF2-40B4-BE49-F238E27FC236}">
                      <a16:creationId xmlns:a16="http://schemas.microsoft.com/office/drawing/2014/main" id="{39BB3E1E-4CCD-3400-1B41-DCF37E40F388}"/>
                    </a:ext>
                  </a:extLst>
                </p:cNvPr>
                <p:cNvPicPr/>
                <p:nvPr/>
              </p:nvPicPr>
              <p:blipFill>
                <a:blip r:embed="rId11"/>
                <a:stretch>
                  <a:fillRect/>
                </a:stretch>
              </p:blipFill>
              <p:spPr>
                <a:xfrm>
                  <a:off x="6108741" y="2418924"/>
                  <a:ext cx="1035720" cy="56880"/>
                </a:xfrm>
                <a:prstGeom prst="rect">
                  <a:avLst/>
                </a:prstGeom>
              </p:spPr>
            </p:pic>
          </mc:Fallback>
        </mc:AlternateContent>
      </p:grpSp>
      <p:grpSp>
        <p:nvGrpSpPr>
          <p:cNvPr id="25" name="Group 24">
            <a:extLst>
              <a:ext uri="{FF2B5EF4-FFF2-40B4-BE49-F238E27FC236}">
                <a16:creationId xmlns:a16="http://schemas.microsoft.com/office/drawing/2014/main" id="{7FEE1D26-AAD3-D771-07F0-A678F7006FC0}"/>
              </a:ext>
            </a:extLst>
          </p:cNvPr>
          <p:cNvGrpSpPr/>
          <p:nvPr/>
        </p:nvGrpSpPr>
        <p:grpSpPr>
          <a:xfrm>
            <a:off x="1194021" y="1095924"/>
            <a:ext cx="8157600" cy="791640"/>
            <a:chOff x="1194021" y="1095924"/>
            <a:chExt cx="8157600" cy="791640"/>
          </a:xfrm>
        </p:grpSpPr>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20FBC8E6-406F-7493-492D-EC5A8653C266}"/>
                    </a:ext>
                  </a:extLst>
                </p14:cNvPr>
                <p14:cNvContentPartPr/>
                <p14:nvPr/>
              </p14:nvContentPartPr>
              <p14:xfrm>
                <a:off x="8139861" y="1691364"/>
                <a:ext cx="1096920" cy="93600"/>
              </p14:xfrm>
            </p:contentPart>
          </mc:Choice>
          <mc:Fallback xmlns="">
            <p:pic>
              <p:nvPicPr>
                <p:cNvPr id="2" name="Ink 1">
                  <a:extLst>
                    <a:ext uri="{FF2B5EF4-FFF2-40B4-BE49-F238E27FC236}">
                      <a16:creationId xmlns:a16="http://schemas.microsoft.com/office/drawing/2014/main" id="{20FBC8E6-406F-7493-492D-EC5A8653C266}"/>
                    </a:ext>
                  </a:extLst>
                </p:cNvPr>
                <p:cNvPicPr/>
                <p:nvPr/>
              </p:nvPicPr>
              <p:blipFill>
                <a:blip r:embed="rId13"/>
                <a:stretch>
                  <a:fillRect/>
                </a:stretch>
              </p:blipFill>
              <p:spPr>
                <a:xfrm>
                  <a:off x="8122221" y="1673364"/>
                  <a:ext cx="1132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B4B2A767-DD59-CB5E-C148-4846714A23F2}"/>
                    </a:ext>
                  </a:extLst>
                </p14:cNvPr>
                <p14:cNvContentPartPr/>
                <p14:nvPr/>
              </p14:nvContentPartPr>
              <p14:xfrm>
                <a:off x="7657461" y="1741764"/>
                <a:ext cx="370440" cy="42480"/>
              </p14:xfrm>
            </p:contentPart>
          </mc:Choice>
          <mc:Fallback xmlns="">
            <p:pic>
              <p:nvPicPr>
                <p:cNvPr id="4" name="Ink 3">
                  <a:extLst>
                    <a:ext uri="{FF2B5EF4-FFF2-40B4-BE49-F238E27FC236}">
                      <a16:creationId xmlns:a16="http://schemas.microsoft.com/office/drawing/2014/main" id="{B4B2A767-DD59-CB5E-C148-4846714A23F2}"/>
                    </a:ext>
                  </a:extLst>
                </p:cNvPr>
                <p:cNvPicPr/>
                <p:nvPr/>
              </p:nvPicPr>
              <p:blipFill>
                <a:blip r:embed="rId15"/>
                <a:stretch>
                  <a:fillRect/>
                </a:stretch>
              </p:blipFill>
              <p:spPr>
                <a:xfrm>
                  <a:off x="7639461" y="1723764"/>
                  <a:ext cx="406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D93C99C4-F16F-5CFB-2261-7C739280466E}"/>
                    </a:ext>
                  </a:extLst>
                </p14:cNvPr>
                <p14:cNvContentPartPr/>
                <p14:nvPr/>
              </p14:nvContentPartPr>
              <p14:xfrm>
                <a:off x="6944661" y="1729164"/>
                <a:ext cx="542520" cy="32040"/>
              </p14:xfrm>
            </p:contentPart>
          </mc:Choice>
          <mc:Fallback xmlns="">
            <p:pic>
              <p:nvPicPr>
                <p:cNvPr id="5" name="Ink 4">
                  <a:extLst>
                    <a:ext uri="{FF2B5EF4-FFF2-40B4-BE49-F238E27FC236}">
                      <a16:creationId xmlns:a16="http://schemas.microsoft.com/office/drawing/2014/main" id="{D93C99C4-F16F-5CFB-2261-7C739280466E}"/>
                    </a:ext>
                  </a:extLst>
                </p:cNvPr>
                <p:cNvPicPr/>
                <p:nvPr/>
              </p:nvPicPr>
              <p:blipFill>
                <a:blip r:embed="rId17"/>
                <a:stretch>
                  <a:fillRect/>
                </a:stretch>
              </p:blipFill>
              <p:spPr>
                <a:xfrm>
                  <a:off x="6926661" y="1711524"/>
                  <a:ext cx="578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E8E35A71-7847-B5D8-480C-85D3F89BD662}"/>
                    </a:ext>
                  </a:extLst>
                </p14:cNvPr>
                <p14:cNvContentPartPr/>
                <p14:nvPr/>
              </p14:nvContentPartPr>
              <p14:xfrm>
                <a:off x="6237981" y="1798284"/>
                <a:ext cx="598320" cy="15480"/>
              </p14:xfrm>
            </p:contentPart>
          </mc:Choice>
          <mc:Fallback xmlns="">
            <p:pic>
              <p:nvPicPr>
                <p:cNvPr id="7" name="Ink 6">
                  <a:extLst>
                    <a:ext uri="{FF2B5EF4-FFF2-40B4-BE49-F238E27FC236}">
                      <a16:creationId xmlns:a16="http://schemas.microsoft.com/office/drawing/2014/main" id="{E8E35A71-7847-B5D8-480C-85D3F89BD662}"/>
                    </a:ext>
                  </a:extLst>
                </p:cNvPr>
                <p:cNvPicPr/>
                <p:nvPr/>
              </p:nvPicPr>
              <p:blipFill>
                <a:blip r:embed="rId19"/>
                <a:stretch>
                  <a:fillRect/>
                </a:stretch>
              </p:blipFill>
              <p:spPr>
                <a:xfrm>
                  <a:off x="6219981" y="1780644"/>
                  <a:ext cx="633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D1C16AB9-2F61-4F46-4979-08B22E99403A}"/>
                    </a:ext>
                  </a:extLst>
                </p14:cNvPr>
                <p14:cNvContentPartPr/>
                <p14:nvPr/>
              </p14:nvContentPartPr>
              <p14:xfrm>
                <a:off x="5103261" y="1735644"/>
                <a:ext cx="874440" cy="46800"/>
              </p14:xfrm>
            </p:contentPart>
          </mc:Choice>
          <mc:Fallback xmlns="">
            <p:pic>
              <p:nvPicPr>
                <p:cNvPr id="11" name="Ink 10">
                  <a:extLst>
                    <a:ext uri="{FF2B5EF4-FFF2-40B4-BE49-F238E27FC236}">
                      <a16:creationId xmlns:a16="http://schemas.microsoft.com/office/drawing/2014/main" id="{D1C16AB9-2F61-4F46-4979-08B22E99403A}"/>
                    </a:ext>
                  </a:extLst>
                </p:cNvPr>
                <p:cNvPicPr/>
                <p:nvPr/>
              </p:nvPicPr>
              <p:blipFill>
                <a:blip r:embed="rId21"/>
                <a:stretch>
                  <a:fillRect/>
                </a:stretch>
              </p:blipFill>
              <p:spPr>
                <a:xfrm>
                  <a:off x="5085261" y="1718004"/>
                  <a:ext cx="910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061D462E-F49C-8585-25B2-D74130A1525C}"/>
                    </a:ext>
                  </a:extLst>
                </p14:cNvPr>
                <p14:cNvContentPartPr/>
                <p14:nvPr/>
              </p14:nvContentPartPr>
              <p14:xfrm>
                <a:off x="4360221" y="1776684"/>
                <a:ext cx="379080" cy="19440"/>
              </p14:xfrm>
            </p:contentPart>
          </mc:Choice>
          <mc:Fallback xmlns="">
            <p:pic>
              <p:nvPicPr>
                <p:cNvPr id="12" name="Ink 11">
                  <a:extLst>
                    <a:ext uri="{FF2B5EF4-FFF2-40B4-BE49-F238E27FC236}">
                      <a16:creationId xmlns:a16="http://schemas.microsoft.com/office/drawing/2014/main" id="{061D462E-F49C-8585-25B2-D74130A1525C}"/>
                    </a:ext>
                  </a:extLst>
                </p:cNvPr>
                <p:cNvPicPr/>
                <p:nvPr/>
              </p:nvPicPr>
              <p:blipFill>
                <a:blip r:embed="rId23"/>
                <a:stretch>
                  <a:fillRect/>
                </a:stretch>
              </p:blipFill>
              <p:spPr>
                <a:xfrm>
                  <a:off x="4342581" y="1758684"/>
                  <a:ext cx="414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788975A4-7271-1405-C722-40C3C39500AC}"/>
                    </a:ext>
                  </a:extLst>
                </p14:cNvPr>
                <p14:cNvContentPartPr/>
                <p14:nvPr/>
              </p14:nvContentPartPr>
              <p14:xfrm>
                <a:off x="3643101" y="1816644"/>
                <a:ext cx="584640" cy="43560"/>
              </p14:xfrm>
            </p:contentPart>
          </mc:Choice>
          <mc:Fallback xmlns="">
            <p:pic>
              <p:nvPicPr>
                <p:cNvPr id="13" name="Ink 12">
                  <a:extLst>
                    <a:ext uri="{FF2B5EF4-FFF2-40B4-BE49-F238E27FC236}">
                      <a16:creationId xmlns:a16="http://schemas.microsoft.com/office/drawing/2014/main" id="{788975A4-7271-1405-C722-40C3C39500AC}"/>
                    </a:ext>
                  </a:extLst>
                </p:cNvPr>
                <p:cNvPicPr/>
                <p:nvPr/>
              </p:nvPicPr>
              <p:blipFill>
                <a:blip r:embed="rId25"/>
                <a:stretch>
                  <a:fillRect/>
                </a:stretch>
              </p:blipFill>
              <p:spPr>
                <a:xfrm>
                  <a:off x="3625461" y="1799004"/>
                  <a:ext cx="620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39A3934D-B8E2-CFF3-12A9-5C253D1510E6}"/>
                    </a:ext>
                  </a:extLst>
                </p14:cNvPr>
                <p14:cNvContentPartPr/>
                <p14:nvPr/>
              </p14:nvContentPartPr>
              <p14:xfrm>
                <a:off x="2754261" y="1772004"/>
                <a:ext cx="545040" cy="27360"/>
              </p14:xfrm>
            </p:contentPart>
          </mc:Choice>
          <mc:Fallback xmlns="">
            <p:pic>
              <p:nvPicPr>
                <p:cNvPr id="15" name="Ink 14">
                  <a:extLst>
                    <a:ext uri="{FF2B5EF4-FFF2-40B4-BE49-F238E27FC236}">
                      <a16:creationId xmlns:a16="http://schemas.microsoft.com/office/drawing/2014/main" id="{39A3934D-B8E2-CFF3-12A9-5C253D1510E6}"/>
                    </a:ext>
                  </a:extLst>
                </p:cNvPr>
                <p:cNvPicPr/>
                <p:nvPr/>
              </p:nvPicPr>
              <p:blipFill>
                <a:blip r:embed="rId27"/>
                <a:stretch>
                  <a:fillRect/>
                </a:stretch>
              </p:blipFill>
              <p:spPr>
                <a:xfrm>
                  <a:off x="2736261" y="1754364"/>
                  <a:ext cx="5806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8D2FB9E6-2C94-B3A1-E0C9-C07AA4EE09C3}"/>
                    </a:ext>
                  </a:extLst>
                </p14:cNvPr>
                <p14:cNvContentPartPr/>
                <p14:nvPr/>
              </p14:nvContentPartPr>
              <p14:xfrm>
                <a:off x="2058021" y="1771644"/>
                <a:ext cx="377640" cy="18720"/>
              </p14:xfrm>
            </p:contentPart>
          </mc:Choice>
          <mc:Fallback xmlns="">
            <p:pic>
              <p:nvPicPr>
                <p:cNvPr id="16" name="Ink 15">
                  <a:extLst>
                    <a:ext uri="{FF2B5EF4-FFF2-40B4-BE49-F238E27FC236}">
                      <a16:creationId xmlns:a16="http://schemas.microsoft.com/office/drawing/2014/main" id="{8D2FB9E6-2C94-B3A1-E0C9-C07AA4EE09C3}"/>
                    </a:ext>
                  </a:extLst>
                </p:cNvPr>
                <p:cNvPicPr/>
                <p:nvPr/>
              </p:nvPicPr>
              <p:blipFill>
                <a:blip r:embed="rId29"/>
                <a:stretch>
                  <a:fillRect/>
                </a:stretch>
              </p:blipFill>
              <p:spPr>
                <a:xfrm>
                  <a:off x="2040381" y="1754004"/>
                  <a:ext cx="413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334F9C00-D80F-F560-6FDF-980BA01AC1C8}"/>
                    </a:ext>
                  </a:extLst>
                </p14:cNvPr>
                <p14:cNvContentPartPr/>
                <p14:nvPr/>
              </p14:nvContentPartPr>
              <p14:xfrm>
                <a:off x="1194021" y="1801524"/>
                <a:ext cx="574560" cy="58680"/>
              </p14:xfrm>
            </p:contentPart>
          </mc:Choice>
          <mc:Fallback xmlns="">
            <p:pic>
              <p:nvPicPr>
                <p:cNvPr id="17" name="Ink 16">
                  <a:extLst>
                    <a:ext uri="{FF2B5EF4-FFF2-40B4-BE49-F238E27FC236}">
                      <a16:creationId xmlns:a16="http://schemas.microsoft.com/office/drawing/2014/main" id="{334F9C00-D80F-F560-6FDF-980BA01AC1C8}"/>
                    </a:ext>
                  </a:extLst>
                </p:cNvPr>
                <p:cNvPicPr/>
                <p:nvPr/>
              </p:nvPicPr>
              <p:blipFill>
                <a:blip r:embed="rId31"/>
                <a:stretch>
                  <a:fillRect/>
                </a:stretch>
              </p:blipFill>
              <p:spPr>
                <a:xfrm>
                  <a:off x="1176021" y="1783524"/>
                  <a:ext cx="610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10972E93-96D9-0C7E-62AD-CC1C28616C21}"/>
                    </a:ext>
                  </a:extLst>
                </p14:cNvPr>
                <p14:cNvContentPartPr/>
                <p14:nvPr/>
              </p14:nvContentPartPr>
              <p14:xfrm>
                <a:off x="3408381" y="1095924"/>
                <a:ext cx="5943240" cy="791640"/>
              </p14:xfrm>
            </p:contentPart>
          </mc:Choice>
          <mc:Fallback xmlns="">
            <p:pic>
              <p:nvPicPr>
                <p:cNvPr id="24" name="Ink 23">
                  <a:extLst>
                    <a:ext uri="{FF2B5EF4-FFF2-40B4-BE49-F238E27FC236}">
                      <a16:creationId xmlns:a16="http://schemas.microsoft.com/office/drawing/2014/main" id="{10972E93-96D9-0C7E-62AD-CC1C28616C21}"/>
                    </a:ext>
                  </a:extLst>
                </p:cNvPr>
                <p:cNvPicPr/>
                <p:nvPr/>
              </p:nvPicPr>
              <p:blipFill>
                <a:blip r:embed="rId33"/>
                <a:stretch>
                  <a:fillRect/>
                </a:stretch>
              </p:blipFill>
              <p:spPr>
                <a:xfrm>
                  <a:off x="3390741" y="1078284"/>
                  <a:ext cx="5978880" cy="82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7F871F3C-6B5A-11CF-781B-F66D34AB7992}"/>
                  </a:ext>
                </a:extLst>
              </p14:cNvPr>
              <p14:cNvContentPartPr/>
              <p14:nvPr/>
            </p14:nvContentPartPr>
            <p14:xfrm>
              <a:off x="1047861" y="1071444"/>
              <a:ext cx="2365200" cy="803520"/>
            </p14:xfrm>
          </p:contentPart>
        </mc:Choice>
        <mc:Fallback xmlns="">
          <p:pic>
            <p:nvPicPr>
              <p:cNvPr id="26" name="Ink 25">
                <a:extLst>
                  <a:ext uri="{FF2B5EF4-FFF2-40B4-BE49-F238E27FC236}">
                    <a16:creationId xmlns:a16="http://schemas.microsoft.com/office/drawing/2014/main" id="{7F871F3C-6B5A-11CF-781B-F66D34AB7992}"/>
                  </a:ext>
                </a:extLst>
              </p:cNvPr>
              <p:cNvPicPr/>
              <p:nvPr/>
            </p:nvPicPr>
            <p:blipFill>
              <a:blip r:embed="rId35"/>
              <a:stretch>
                <a:fillRect/>
              </a:stretch>
            </p:blipFill>
            <p:spPr>
              <a:xfrm>
                <a:off x="1030221" y="1053804"/>
                <a:ext cx="240084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56DDA281-8357-3F7E-966F-D487BE1EC94F}"/>
                  </a:ext>
                </a:extLst>
              </p14:cNvPr>
              <p14:cNvContentPartPr/>
              <p14:nvPr/>
            </p14:nvContentPartPr>
            <p14:xfrm>
              <a:off x="5601861" y="1682724"/>
              <a:ext cx="4374000" cy="797400"/>
            </p14:xfrm>
          </p:contentPart>
        </mc:Choice>
        <mc:Fallback xmlns="">
          <p:pic>
            <p:nvPicPr>
              <p:cNvPr id="27" name="Ink 26">
                <a:extLst>
                  <a:ext uri="{FF2B5EF4-FFF2-40B4-BE49-F238E27FC236}">
                    <a16:creationId xmlns:a16="http://schemas.microsoft.com/office/drawing/2014/main" id="{56DDA281-8357-3F7E-966F-D487BE1EC94F}"/>
                  </a:ext>
                </a:extLst>
              </p:cNvPr>
              <p:cNvPicPr/>
              <p:nvPr/>
            </p:nvPicPr>
            <p:blipFill>
              <a:blip r:embed="rId37"/>
              <a:stretch>
                <a:fillRect/>
              </a:stretch>
            </p:blipFill>
            <p:spPr>
              <a:xfrm>
                <a:off x="5583861" y="1664724"/>
                <a:ext cx="4409640" cy="833040"/>
              </a:xfrm>
              <a:prstGeom prst="rect">
                <a:avLst/>
              </a:prstGeom>
            </p:spPr>
          </p:pic>
        </mc:Fallback>
      </mc:AlternateContent>
    </p:spTree>
    <p:extLst>
      <p:ext uri="{BB962C8B-B14F-4D97-AF65-F5344CB8AC3E}">
        <p14:creationId xmlns:p14="http://schemas.microsoft.com/office/powerpoint/2010/main" val="358998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745972" cy="5724644"/>
          </a:xfrm>
          <a:prstGeom prst="rect">
            <a:avLst/>
          </a:prstGeom>
          <a:noFill/>
        </p:spPr>
        <p:txBody>
          <a:bodyPr wrap="square" rtlCol="0">
            <a:spAutoFit/>
          </a:bodyPr>
          <a:lstStyle/>
          <a:p>
            <a:pPr algn="r"/>
            <a:r>
              <a:rPr lang="he-IL" sz="2800" b="1">
                <a:solidFill>
                  <a:srgbClr val="FFFF00"/>
                </a:solidFill>
                <a:cs typeface="+mj-cs"/>
              </a:rPr>
              <a:t>ספר יואל פרק ג</a:t>
            </a:r>
          </a:p>
          <a:p>
            <a:pPr algn="r"/>
            <a:r>
              <a:rPr lang="he-IL" sz="2600">
                <a:solidFill>
                  <a:srgbClr val="FFFF00"/>
                </a:solidFill>
                <a:cs typeface="+mj-cs"/>
              </a:rPr>
              <a:t>﻿א   וְהָיָה אַחֲרֵי-כֵן אֶשְׁפּוֹךְ אֶת-רוּחִי עַל-כָּל-בָּשָֹר וְנִבְּאוּ בְּנֵיכֶם וּבְנֹתֵיכֶם זִקְנֵיכֶם חֲלֹמוֹת יַחֲלֹמוּן בַּחוּרֵיכֶם חֶזְיֹנוֹת יִרְאוּ: </a:t>
            </a:r>
            <a:r>
              <a:rPr lang="he-IL" sz="2600">
                <a:solidFill>
                  <a:srgbClr val="FFC000"/>
                </a:solidFill>
                <a:cs typeface="+mj-cs"/>
              </a:rPr>
              <a:t>ב   וְגַם עַל-הָעֲבָדִים וְעַל-הַשְּׁפָחוֹת בַּיָּמִים הָהֵמָּה אֶשְׁפּוֹךְ אֶת-רוּחִי: </a:t>
            </a:r>
            <a:r>
              <a:rPr lang="he-IL" sz="2600">
                <a:solidFill>
                  <a:srgbClr val="92D050"/>
                </a:solidFill>
                <a:cs typeface="+mj-cs"/>
              </a:rPr>
              <a:t>ג   וְנָתַתִּי מוֹפְתִים בַּשָּׁמַיִם וּבָאָרֶץ דָּם וָאֵשׁ וְתִימְרוֹת עָשָׁן: </a:t>
            </a:r>
            <a:r>
              <a:rPr lang="he-IL" sz="2600">
                <a:solidFill>
                  <a:srgbClr val="00B0F0"/>
                </a:solidFill>
                <a:cs typeface="+mj-cs"/>
              </a:rPr>
              <a:t>ד   הַשֶּׁמֶשׁ יֵהָפֵךְ לְחֹשֶׁךְ וְהַיָּרֵחַ לְדָם לִפְנֵי בּוֹא יוֹם יְהֹוָה הַגָּדוֹל וְהַנּוֹרָא:</a:t>
            </a:r>
            <a:r>
              <a:rPr lang="he-IL" sz="2600">
                <a:solidFill>
                  <a:srgbClr val="FFFF00"/>
                </a:solidFill>
                <a:cs typeface="+mj-cs"/>
              </a:rPr>
              <a:t> ה   וְהָיָה כֹּל אֲשֶׁר-יִקְרָא בְּשֵׁם יְהֹוָה יִמָּלֵט כִּי בְּהַר-צִיּוֹן וּבִירוּשָׁלַם תִּהְיֶה פְלֵיטָה כַּאֲשֶׁר אָמַר יְהֹוָה וּבַשְּׂרִידִים אֲשֶׁר יְהֹוָה קֹרֵא: </a:t>
            </a:r>
            <a:endParaRPr lang="en-US" sz="2600">
              <a:solidFill>
                <a:srgbClr val="FFFF00"/>
              </a:solidFill>
              <a:cs typeface="+mj-cs"/>
            </a:endParaRPr>
          </a:p>
          <a:p>
            <a:r>
              <a:rPr lang="en-US" sz="2800" b="1">
                <a:solidFill>
                  <a:srgbClr val="FFC000"/>
                </a:solidFill>
                <a:cs typeface="+mj-cs"/>
              </a:rPr>
              <a:t>Joel 2:28–32  </a:t>
            </a:r>
          </a:p>
          <a:p>
            <a:r>
              <a:rPr lang="en-US" sz="2000">
                <a:solidFill>
                  <a:srgbClr val="FFC000"/>
                </a:solidFill>
                <a:cs typeface="+mj-cs"/>
              </a:rPr>
              <a:t>2:28 And it shall come to pass afterward, That I will pour out my spirit upon all flesh; And your sons and your daughters shall prophesy, Your old men shall dream dreams, Your young men shall see visions: </a:t>
            </a:r>
            <a:r>
              <a:rPr lang="en-US" sz="2000">
                <a:solidFill>
                  <a:srgbClr val="92D050"/>
                </a:solidFill>
                <a:cs typeface="+mj-cs"/>
              </a:rPr>
              <a:t>2:29 And also upon the servants and upon the handmaids In those days will I pour out my spirit. </a:t>
            </a:r>
            <a:r>
              <a:rPr lang="en-US" sz="2000">
                <a:solidFill>
                  <a:srgbClr val="00B0F0"/>
                </a:solidFill>
                <a:cs typeface="+mj-cs"/>
              </a:rPr>
              <a:t>2:30 And I will shew wonders in the heavens and in the earth, Blood, and fire, and pillars of smoke. </a:t>
            </a:r>
            <a:r>
              <a:rPr lang="en-US" sz="2000">
                <a:solidFill>
                  <a:srgbClr val="FFC000"/>
                </a:solidFill>
                <a:cs typeface="+mj-cs"/>
              </a:rPr>
              <a:t>2:31 The sun shall be turned into darkness, and the moon into blood, Before the great and the terrible day of the LORD come. </a:t>
            </a:r>
            <a:r>
              <a:rPr lang="en-US" sz="2000">
                <a:solidFill>
                  <a:srgbClr val="92D050"/>
                </a:solidFill>
                <a:cs typeface="+mj-cs"/>
              </a:rPr>
              <a:t>2:32 And it shall come to pass, that whosoever shall call on the name of the LORD shall be delivered: For in mount Zion and in Jerusalem shall be deliverance, As the LORD hath said, And in the remnant whom the LORD shall call.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4793AEA-6D48-977E-0BBC-F5259895AE5A}"/>
                  </a:ext>
                </a:extLst>
              </p14:cNvPr>
              <p14:cNvContentPartPr/>
              <p14:nvPr/>
            </p14:nvContentPartPr>
            <p14:xfrm>
              <a:off x="1097901" y="3072684"/>
              <a:ext cx="1073880" cy="125280"/>
            </p14:xfrm>
          </p:contentPart>
        </mc:Choice>
        <mc:Fallback xmlns="">
          <p:pic>
            <p:nvPicPr>
              <p:cNvPr id="2" name="Ink 1">
                <a:extLst>
                  <a:ext uri="{FF2B5EF4-FFF2-40B4-BE49-F238E27FC236}">
                    <a16:creationId xmlns:a16="http://schemas.microsoft.com/office/drawing/2014/main" id="{E4793AEA-6D48-977E-0BBC-F5259895AE5A}"/>
                  </a:ext>
                </a:extLst>
              </p:cNvPr>
              <p:cNvPicPr/>
              <p:nvPr/>
            </p:nvPicPr>
            <p:blipFill>
              <a:blip r:embed="rId5"/>
              <a:stretch>
                <a:fillRect/>
              </a:stretch>
            </p:blipFill>
            <p:spPr>
              <a:xfrm>
                <a:off x="1079901" y="3055044"/>
                <a:ext cx="1109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6F9B66E-8F67-1F28-6AFA-207DCD973396}"/>
                  </a:ext>
                </a:extLst>
              </p14:cNvPr>
              <p14:cNvContentPartPr/>
              <p14:nvPr/>
            </p14:nvContentPartPr>
            <p14:xfrm>
              <a:off x="7910181" y="752844"/>
              <a:ext cx="357120" cy="46440"/>
            </p14:xfrm>
          </p:contentPart>
        </mc:Choice>
        <mc:Fallback xmlns="">
          <p:pic>
            <p:nvPicPr>
              <p:cNvPr id="4" name="Ink 3">
                <a:extLst>
                  <a:ext uri="{FF2B5EF4-FFF2-40B4-BE49-F238E27FC236}">
                    <a16:creationId xmlns:a16="http://schemas.microsoft.com/office/drawing/2014/main" id="{36F9B66E-8F67-1F28-6AFA-207DCD973396}"/>
                  </a:ext>
                </a:extLst>
              </p:cNvPr>
              <p:cNvPicPr/>
              <p:nvPr/>
            </p:nvPicPr>
            <p:blipFill>
              <a:blip r:embed="rId7"/>
              <a:stretch>
                <a:fillRect/>
              </a:stretch>
            </p:blipFill>
            <p:spPr>
              <a:xfrm>
                <a:off x="7892181" y="734844"/>
                <a:ext cx="392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CB56CA2-D2B7-592B-D30A-A8186CA7AC95}"/>
                  </a:ext>
                </a:extLst>
              </p14:cNvPr>
              <p14:cNvContentPartPr/>
              <p14:nvPr/>
            </p14:nvContentPartPr>
            <p14:xfrm>
              <a:off x="9777861" y="1132644"/>
              <a:ext cx="268200" cy="42120"/>
            </p14:xfrm>
          </p:contentPart>
        </mc:Choice>
        <mc:Fallback xmlns="">
          <p:pic>
            <p:nvPicPr>
              <p:cNvPr id="5" name="Ink 4">
                <a:extLst>
                  <a:ext uri="{FF2B5EF4-FFF2-40B4-BE49-F238E27FC236}">
                    <a16:creationId xmlns:a16="http://schemas.microsoft.com/office/drawing/2014/main" id="{DCB56CA2-D2B7-592B-D30A-A8186CA7AC95}"/>
                  </a:ext>
                </a:extLst>
              </p:cNvPr>
              <p:cNvPicPr/>
              <p:nvPr/>
            </p:nvPicPr>
            <p:blipFill>
              <a:blip r:embed="rId9"/>
              <a:stretch>
                <a:fillRect/>
              </a:stretch>
            </p:blipFill>
            <p:spPr>
              <a:xfrm>
                <a:off x="9760221" y="1114644"/>
                <a:ext cx="303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75B15EC-9FF9-DCF6-082B-1D6AC2BBE9FB}"/>
                  </a:ext>
                </a:extLst>
              </p14:cNvPr>
              <p14:cNvContentPartPr/>
              <p14:nvPr/>
            </p14:nvContentPartPr>
            <p14:xfrm>
              <a:off x="4053501" y="2300844"/>
              <a:ext cx="268200" cy="67320"/>
            </p14:xfrm>
          </p:contentPart>
        </mc:Choice>
        <mc:Fallback xmlns="">
          <p:pic>
            <p:nvPicPr>
              <p:cNvPr id="7" name="Ink 6">
                <a:extLst>
                  <a:ext uri="{FF2B5EF4-FFF2-40B4-BE49-F238E27FC236}">
                    <a16:creationId xmlns:a16="http://schemas.microsoft.com/office/drawing/2014/main" id="{C75B15EC-9FF9-DCF6-082B-1D6AC2BBE9FB}"/>
                  </a:ext>
                </a:extLst>
              </p:cNvPr>
              <p:cNvPicPr/>
              <p:nvPr/>
            </p:nvPicPr>
            <p:blipFill>
              <a:blip r:embed="rId11"/>
              <a:stretch>
                <a:fillRect/>
              </a:stretch>
            </p:blipFill>
            <p:spPr>
              <a:xfrm>
                <a:off x="4035861" y="2283204"/>
                <a:ext cx="303840" cy="102960"/>
              </a:xfrm>
              <a:prstGeom prst="rect">
                <a:avLst/>
              </a:prstGeom>
            </p:spPr>
          </p:pic>
        </mc:Fallback>
      </mc:AlternateContent>
      <p:grpSp>
        <p:nvGrpSpPr>
          <p:cNvPr id="16" name="Group 15">
            <a:extLst>
              <a:ext uri="{FF2B5EF4-FFF2-40B4-BE49-F238E27FC236}">
                <a16:creationId xmlns:a16="http://schemas.microsoft.com/office/drawing/2014/main" id="{60C579A1-9806-A1EF-DBBE-6D64E672EEC7}"/>
              </a:ext>
            </a:extLst>
          </p:cNvPr>
          <p:cNvGrpSpPr/>
          <p:nvPr/>
        </p:nvGrpSpPr>
        <p:grpSpPr>
          <a:xfrm>
            <a:off x="4927581" y="1127964"/>
            <a:ext cx="4687920" cy="144720"/>
            <a:chOff x="4927581" y="1127964"/>
            <a:chExt cx="4687920" cy="1447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5F192D9D-D5F2-5905-97CF-DA4DE5E0D021}"/>
                    </a:ext>
                  </a:extLst>
                </p14:cNvPr>
                <p14:cNvContentPartPr/>
                <p14:nvPr/>
              </p14:nvContentPartPr>
              <p14:xfrm>
                <a:off x="8556741" y="1203564"/>
                <a:ext cx="1058760" cy="25920"/>
              </p14:xfrm>
            </p:contentPart>
          </mc:Choice>
          <mc:Fallback xmlns="">
            <p:pic>
              <p:nvPicPr>
                <p:cNvPr id="9" name="Ink 8">
                  <a:extLst>
                    <a:ext uri="{FF2B5EF4-FFF2-40B4-BE49-F238E27FC236}">
                      <a16:creationId xmlns:a16="http://schemas.microsoft.com/office/drawing/2014/main" id="{5F192D9D-D5F2-5905-97CF-DA4DE5E0D021}"/>
                    </a:ext>
                  </a:extLst>
                </p:cNvPr>
                <p:cNvPicPr/>
                <p:nvPr/>
              </p:nvPicPr>
              <p:blipFill>
                <a:blip r:embed="rId13"/>
                <a:stretch>
                  <a:fillRect/>
                </a:stretch>
              </p:blipFill>
              <p:spPr>
                <a:xfrm>
                  <a:off x="8539101" y="1185924"/>
                  <a:ext cx="1094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90BAFEC-1629-AF4D-DE79-E91FE4A6958E}"/>
                    </a:ext>
                  </a:extLst>
                </p14:cNvPr>
                <p14:cNvContentPartPr/>
                <p14:nvPr/>
              </p14:nvContentPartPr>
              <p14:xfrm>
                <a:off x="8113581" y="1194924"/>
                <a:ext cx="259920" cy="18360"/>
              </p14:xfrm>
            </p:contentPart>
          </mc:Choice>
          <mc:Fallback xmlns="">
            <p:pic>
              <p:nvPicPr>
                <p:cNvPr id="11" name="Ink 10">
                  <a:extLst>
                    <a:ext uri="{FF2B5EF4-FFF2-40B4-BE49-F238E27FC236}">
                      <a16:creationId xmlns:a16="http://schemas.microsoft.com/office/drawing/2014/main" id="{B90BAFEC-1629-AF4D-DE79-E91FE4A6958E}"/>
                    </a:ext>
                  </a:extLst>
                </p:cNvPr>
                <p:cNvPicPr/>
                <p:nvPr/>
              </p:nvPicPr>
              <p:blipFill>
                <a:blip r:embed="rId15"/>
                <a:stretch>
                  <a:fillRect/>
                </a:stretch>
              </p:blipFill>
              <p:spPr>
                <a:xfrm>
                  <a:off x="8095581" y="1176924"/>
                  <a:ext cx="295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844842B-2745-8C94-84A2-6C9B0FB05321}"/>
                    </a:ext>
                  </a:extLst>
                </p14:cNvPr>
                <p14:cNvContentPartPr/>
                <p14:nvPr/>
              </p14:nvContentPartPr>
              <p14:xfrm>
                <a:off x="7247421" y="1230204"/>
                <a:ext cx="784800" cy="42480"/>
              </p14:xfrm>
            </p:contentPart>
          </mc:Choice>
          <mc:Fallback xmlns="">
            <p:pic>
              <p:nvPicPr>
                <p:cNvPr id="12" name="Ink 11">
                  <a:extLst>
                    <a:ext uri="{FF2B5EF4-FFF2-40B4-BE49-F238E27FC236}">
                      <a16:creationId xmlns:a16="http://schemas.microsoft.com/office/drawing/2014/main" id="{5844842B-2745-8C94-84A2-6C9B0FB05321}"/>
                    </a:ext>
                  </a:extLst>
                </p:cNvPr>
                <p:cNvPicPr/>
                <p:nvPr/>
              </p:nvPicPr>
              <p:blipFill>
                <a:blip r:embed="rId17"/>
                <a:stretch>
                  <a:fillRect/>
                </a:stretch>
              </p:blipFill>
              <p:spPr>
                <a:xfrm>
                  <a:off x="7229781" y="1212204"/>
                  <a:ext cx="820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AD3C96D-0295-C2EA-5DC0-B34D57CAA4E0}"/>
                    </a:ext>
                  </a:extLst>
                </p14:cNvPr>
                <p14:cNvContentPartPr/>
                <p14:nvPr/>
              </p14:nvContentPartPr>
              <p14:xfrm>
                <a:off x="6392061" y="1136244"/>
                <a:ext cx="817560" cy="100800"/>
              </p14:xfrm>
            </p:contentPart>
          </mc:Choice>
          <mc:Fallback xmlns="">
            <p:pic>
              <p:nvPicPr>
                <p:cNvPr id="14" name="Ink 13">
                  <a:extLst>
                    <a:ext uri="{FF2B5EF4-FFF2-40B4-BE49-F238E27FC236}">
                      <a16:creationId xmlns:a16="http://schemas.microsoft.com/office/drawing/2014/main" id="{9AD3C96D-0295-C2EA-5DC0-B34D57CAA4E0}"/>
                    </a:ext>
                  </a:extLst>
                </p:cNvPr>
                <p:cNvPicPr/>
                <p:nvPr/>
              </p:nvPicPr>
              <p:blipFill>
                <a:blip r:embed="rId19"/>
                <a:stretch>
                  <a:fillRect/>
                </a:stretch>
              </p:blipFill>
              <p:spPr>
                <a:xfrm>
                  <a:off x="6374421" y="1118604"/>
                  <a:ext cx="853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F705391-2B7A-D083-6F64-32B9DC2FB286}"/>
                    </a:ext>
                  </a:extLst>
                </p14:cNvPr>
                <p14:cNvContentPartPr/>
                <p14:nvPr/>
              </p14:nvContentPartPr>
              <p14:xfrm>
                <a:off x="4927581" y="1127964"/>
                <a:ext cx="1283400" cy="49320"/>
              </p14:xfrm>
            </p:contentPart>
          </mc:Choice>
          <mc:Fallback xmlns="">
            <p:pic>
              <p:nvPicPr>
                <p:cNvPr id="15" name="Ink 14">
                  <a:extLst>
                    <a:ext uri="{FF2B5EF4-FFF2-40B4-BE49-F238E27FC236}">
                      <a16:creationId xmlns:a16="http://schemas.microsoft.com/office/drawing/2014/main" id="{2F705391-2B7A-D083-6F64-32B9DC2FB286}"/>
                    </a:ext>
                  </a:extLst>
                </p:cNvPr>
                <p:cNvPicPr/>
                <p:nvPr/>
              </p:nvPicPr>
              <p:blipFill>
                <a:blip r:embed="rId21"/>
                <a:stretch>
                  <a:fillRect/>
                </a:stretch>
              </p:blipFill>
              <p:spPr>
                <a:xfrm>
                  <a:off x="4909581" y="1109964"/>
                  <a:ext cx="1319040" cy="84960"/>
                </a:xfrm>
                <a:prstGeom prst="rect">
                  <a:avLst/>
                </a:prstGeom>
              </p:spPr>
            </p:pic>
          </mc:Fallback>
        </mc:AlternateContent>
      </p:grpSp>
      <p:grpSp>
        <p:nvGrpSpPr>
          <p:cNvPr id="20" name="Group 19">
            <a:extLst>
              <a:ext uri="{FF2B5EF4-FFF2-40B4-BE49-F238E27FC236}">
                <a16:creationId xmlns:a16="http://schemas.microsoft.com/office/drawing/2014/main" id="{2C9F4946-2153-AA21-EA4C-23E738DD8DC7}"/>
              </a:ext>
            </a:extLst>
          </p:cNvPr>
          <p:cNvGrpSpPr/>
          <p:nvPr/>
        </p:nvGrpSpPr>
        <p:grpSpPr>
          <a:xfrm>
            <a:off x="2619261" y="1198884"/>
            <a:ext cx="2203200" cy="85320"/>
            <a:chOff x="2619261" y="1198884"/>
            <a:chExt cx="2203200" cy="8532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7AD0AD0-7055-E871-812F-DB91C24874C1}"/>
                    </a:ext>
                  </a:extLst>
                </p14:cNvPr>
                <p14:cNvContentPartPr/>
                <p14:nvPr/>
              </p14:nvContentPartPr>
              <p14:xfrm>
                <a:off x="4288581" y="1222644"/>
                <a:ext cx="533880" cy="61560"/>
              </p14:xfrm>
            </p:contentPart>
          </mc:Choice>
          <mc:Fallback xmlns="">
            <p:pic>
              <p:nvPicPr>
                <p:cNvPr id="17" name="Ink 16">
                  <a:extLst>
                    <a:ext uri="{FF2B5EF4-FFF2-40B4-BE49-F238E27FC236}">
                      <a16:creationId xmlns:a16="http://schemas.microsoft.com/office/drawing/2014/main" id="{37AD0AD0-7055-E871-812F-DB91C24874C1}"/>
                    </a:ext>
                  </a:extLst>
                </p:cNvPr>
                <p:cNvPicPr/>
                <p:nvPr/>
              </p:nvPicPr>
              <p:blipFill>
                <a:blip r:embed="rId23"/>
                <a:stretch>
                  <a:fillRect/>
                </a:stretch>
              </p:blipFill>
              <p:spPr>
                <a:xfrm>
                  <a:off x="4270581" y="1205004"/>
                  <a:ext cx="56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88EE3CE-A4F5-0A4B-6212-C9B358F8D91E}"/>
                    </a:ext>
                  </a:extLst>
                </p14:cNvPr>
                <p14:cNvContentPartPr/>
                <p14:nvPr/>
              </p14:nvContentPartPr>
              <p14:xfrm>
                <a:off x="3510981" y="1198884"/>
                <a:ext cx="613440" cy="45720"/>
              </p14:xfrm>
            </p:contentPart>
          </mc:Choice>
          <mc:Fallback xmlns="">
            <p:pic>
              <p:nvPicPr>
                <p:cNvPr id="18" name="Ink 17">
                  <a:extLst>
                    <a:ext uri="{FF2B5EF4-FFF2-40B4-BE49-F238E27FC236}">
                      <a16:creationId xmlns:a16="http://schemas.microsoft.com/office/drawing/2014/main" id="{288EE3CE-A4F5-0A4B-6212-C9B358F8D91E}"/>
                    </a:ext>
                  </a:extLst>
                </p:cNvPr>
                <p:cNvPicPr/>
                <p:nvPr/>
              </p:nvPicPr>
              <p:blipFill>
                <a:blip r:embed="rId25"/>
                <a:stretch>
                  <a:fillRect/>
                </a:stretch>
              </p:blipFill>
              <p:spPr>
                <a:xfrm>
                  <a:off x="3492981" y="1180884"/>
                  <a:ext cx="649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F4107D94-A6BA-703A-8051-1497CC39A667}"/>
                    </a:ext>
                  </a:extLst>
                </p14:cNvPr>
                <p14:cNvContentPartPr/>
                <p14:nvPr/>
              </p14:nvContentPartPr>
              <p14:xfrm>
                <a:off x="2619261" y="1203204"/>
                <a:ext cx="716760" cy="51120"/>
              </p14:xfrm>
            </p:contentPart>
          </mc:Choice>
          <mc:Fallback xmlns="">
            <p:pic>
              <p:nvPicPr>
                <p:cNvPr id="19" name="Ink 18">
                  <a:extLst>
                    <a:ext uri="{FF2B5EF4-FFF2-40B4-BE49-F238E27FC236}">
                      <a16:creationId xmlns:a16="http://schemas.microsoft.com/office/drawing/2014/main" id="{F4107D94-A6BA-703A-8051-1497CC39A667}"/>
                    </a:ext>
                  </a:extLst>
                </p:cNvPr>
                <p:cNvPicPr/>
                <p:nvPr/>
              </p:nvPicPr>
              <p:blipFill>
                <a:blip r:embed="rId27"/>
                <a:stretch>
                  <a:fillRect/>
                </a:stretch>
              </p:blipFill>
              <p:spPr>
                <a:xfrm>
                  <a:off x="2601261" y="1185204"/>
                  <a:ext cx="752400" cy="86760"/>
                </a:xfrm>
                <a:prstGeom prst="rect">
                  <a:avLst/>
                </a:prstGeom>
              </p:spPr>
            </p:pic>
          </mc:Fallback>
        </mc:AlternateContent>
      </p:grpSp>
      <p:grpSp>
        <p:nvGrpSpPr>
          <p:cNvPr id="23" name="Group 22">
            <a:extLst>
              <a:ext uri="{FF2B5EF4-FFF2-40B4-BE49-F238E27FC236}">
                <a16:creationId xmlns:a16="http://schemas.microsoft.com/office/drawing/2014/main" id="{00F0A575-24C4-3389-6BB6-FC7B4BEA57CB}"/>
              </a:ext>
            </a:extLst>
          </p:cNvPr>
          <p:cNvGrpSpPr/>
          <p:nvPr/>
        </p:nvGrpSpPr>
        <p:grpSpPr>
          <a:xfrm>
            <a:off x="758061" y="1200324"/>
            <a:ext cx="1651320" cy="92880"/>
            <a:chOff x="758061" y="1200324"/>
            <a:chExt cx="1651320" cy="92880"/>
          </a:xfrm>
        </p:grpSpPr>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4382D92E-CEAE-AB61-7D07-F3D6E180447D}"/>
                    </a:ext>
                  </a:extLst>
                </p14:cNvPr>
                <p14:cNvContentPartPr/>
                <p14:nvPr/>
              </p14:nvContentPartPr>
              <p14:xfrm>
                <a:off x="1710981" y="1200324"/>
                <a:ext cx="698400" cy="59040"/>
              </p14:xfrm>
            </p:contentPart>
          </mc:Choice>
          <mc:Fallback xmlns="">
            <p:pic>
              <p:nvPicPr>
                <p:cNvPr id="21" name="Ink 20">
                  <a:extLst>
                    <a:ext uri="{FF2B5EF4-FFF2-40B4-BE49-F238E27FC236}">
                      <a16:creationId xmlns:a16="http://schemas.microsoft.com/office/drawing/2014/main" id="{4382D92E-CEAE-AB61-7D07-F3D6E180447D}"/>
                    </a:ext>
                  </a:extLst>
                </p:cNvPr>
                <p:cNvPicPr/>
                <p:nvPr/>
              </p:nvPicPr>
              <p:blipFill>
                <a:blip r:embed="rId29"/>
                <a:stretch>
                  <a:fillRect/>
                </a:stretch>
              </p:blipFill>
              <p:spPr>
                <a:xfrm>
                  <a:off x="1692981" y="1182684"/>
                  <a:ext cx="734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8CA1A7F0-B788-AE40-3262-26202E18EAB1}"/>
                    </a:ext>
                  </a:extLst>
                </p14:cNvPr>
                <p14:cNvContentPartPr/>
                <p14:nvPr/>
              </p14:nvContentPartPr>
              <p14:xfrm>
                <a:off x="758061" y="1214364"/>
                <a:ext cx="865080" cy="78840"/>
              </p14:xfrm>
            </p:contentPart>
          </mc:Choice>
          <mc:Fallback xmlns="">
            <p:pic>
              <p:nvPicPr>
                <p:cNvPr id="22" name="Ink 21">
                  <a:extLst>
                    <a:ext uri="{FF2B5EF4-FFF2-40B4-BE49-F238E27FC236}">
                      <a16:creationId xmlns:a16="http://schemas.microsoft.com/office/drawing/2014/main" id="{8CA1A7F0-B788-AE40-3262-26202E18EAB1}"/>
                    </a:ext>
                  </a:extLst>
                </p:cNvPr>
                <p:cNvPicPr/>
                <p:nvPr/>
              </p:nvPicPr>
              <p:blipFill>
                <a:blip r:embed="rId31"/>
                <a:stretch>
                  <a:fillRect/>
                </a:stretch>
              </p:blipFill>
              <p:spPr>
                <a:xfrm>
                  <a:off x="740061" y="1196364"/>
                  <a:ext cx="9007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DD8D5C37-7D90-B35F-A353-AFF0624D3CBC}"/>
                  </a:ext>
                </a:extLst>
              </p14:cNvPr>
              <p14:cNvContentPartPr/>
              <p14:nvPr/>
            </p14:nvContentPartPr>
            <p14:xfrm>
              <a:off x="9187821" y="1617204"/>
              <a:ext cx="810360" cy="52920"/>
            </p14:xfrm>
          </p:contentPart>
        </mc:Choice>
        <mc:Fallback xmlns="">
          <p:pic>
            <p:nvPicPr>
              <p:cNvPr id="24" name="Ink 23">
                <a:extLst>
                  <a:ext uri="{FF2B5EF4-FFF2-40B4-BE49-F238E27FC236}">
                    <a16:creationId xmlns:a16="http://schemas.microsoft.com/office/drawing/2014/main" id="{DD8D5C37-7D90-B35F-A353-AFF0624D3CBC}"/>
                  </a:ext>
                </a:extLst>
              </p:cNvPr>
              <p:cNvPicPr/>
              <p:nvPr/>
            </p:nvPicPr>
            <p:blipFill>
              <a:blip r:embed="rId33"/>
              <a:stretch>
                <a:fillRect/>
              </a:stretch>
            </p:blipFill>
            <p:spPr>
              <a:xfrm>
                <a:off x="9169821" y="1599564"/>
                <a:ext cx="846000" cy="88560"/>
              </a:xfrm>
              <a:prstGeom prst="rect">
                <a:avLst/>
              </a:prstGeom>
            </p:spPr>
          </p:pic>
        </mc:Fallback>
      </mc:AlternateContent>
      <p:grpSp>
        <p:nvGrpSpPr>
          <p:cNvPr id="28" name="Group 27">
            <a:extLst>
              <a:ext uri="{FF2B5EF4-FFF2-40B4-BE49-F238E27FC236}">
                <a16:creationId xmlns:a16="http://schemas.microsoft.com/office/drawing/2014/main" id="{DA76CBEB-C0AA-0929-DA61-9833161426B9}"/>
              </a:ext>
            </a:extLst>
          </p:cNvPr>
          <p:cNvGrpSpPr/>
          <p:nvPr/>
        </p:nvGrpSpPr>
        <p:grpSpPr>
          <a:xfrm>
            <a:off x="6822981" y="1544124"/>
            <a:ext cx="2392200" cy="109440"/>
            <a:chOff x="6822981" y="1544124"/>
            <a:chExt cx="2392200" cy="109440"/>
          </a:xfrm>
        </p:grpSpPr>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EF33BACA-28ED-B136-2819-B22A031DCE68}"/>
                    </a:ext>
                  </a:extLst>
                </p14:cNvPr>
                <p14:cNvContentPartPr/>
                <p14:nvPr/>
              </p14:nvContentPartPr>
              <p14:xfrm>
                <a:off x="8298621" y="1544124"/>
                <a:ext cx="916560" cy="79920"/>
              </p14:xfrm>
            </p:contentPart>
          </mc:Choice>
          <mc:Fallback xmlns="">
            <p:pic>
              <p:nvPicPr>
                <p:cNvPr id="25" name="Ink 24">
                  <a:extLst>
                    <a:ext uri="{FF2B5EF4-FFF2-40B4-BE49-F238E27FC236}">
                      <a16:creationId xmlns:a16="http://schemas.microsoft.com/office/drawing/2014/main" id="{EF33BACA-28ED-B136-2819-B22A031DCE68}"/>
                    </a:ext>
                  </a:extLst>
                </p:cNvPr>
                <p:cNvPicPr/>
                <p:nvPr/>
              </p:nvPicPr>
              <p:blipFill>
                <a:blip r:embed="rId35"/>
                <a:stretch>
                  <a:fillRect/>
                </a:stretch>
              </p:blipFill>
              <p:spPr>
                <a:xfrm>
                  <a:off x="8280621" y="1526484"/>
                  <a:ext cx="952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452C5A29-08A3-E586-416C-0356770F56A1}"/>
                    </a:ext>
                  </a:extLst>
                </p14:cNvPr>
                <p14:cNvContentPartPr/>
                <p14:nvPr/>
              </p14:nvContentPartPr>
              <p14:xfrm>
                <a:off x="7488621" y="1617564"/>
                <a:ext cx="700920" cy="36000"/>
              </p14:xfrm>
            </p:contentPart>
          </mc:Choice>
          <mc:Fallback xmlns="">
            <p:pic>
              <p:nvPicPr>
                <p:cNvPr id="26" name="Ink 25">
                  <a:extLst>
                    <a:ext uri="{FF2B5EF4-FFF2-40B4-BE49-F238E27FC236}">
                      <a16:creationId xmlns:a16="http://schemas.microsoft.com/office/drawing/2014/main" id="{452C5A29-08A3-E586-416C-0356770F56A1}"/>
                    </a:ext>
                  </a:extLst>
                </p:cNvPr>
                <p:cNvPicPr/>
                <p:nvPr/>
              </p:nvPicPr>
              <p:blipFill>
                <a:blip r:embed="rId37"/>
                <a:stretch>
                  <a:fillRect/>
                </a:stretch>
              </p:blipFill>
              <p:spPr>
                <a:xfrm>
                  <a:off x="7470621" y="1599564"/>
                  <a:ext cx="736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2C696301-443C-0714-D724-B98EB25AC438}"/>
                    </a:ext>
                  </a:extLst>
                </p14:cNvPr>
                <p14:cNvContentPartPr/>
                <p14:nvPr/>
              </p14:nvContentPartPr>
              <p14:xfrm>
                <a:off x="6822981" y="1583724"/>
                <a:ext cx="503280" cy="24840"/>
              </p14:xfrm>
            </p:contentPart>
          </mc:Choice>
          <mc:Fallback xmlns="">
            <p:pic>
              <p:nvPicPr>
                <p:cNvPr id="27" name="Ink 26">
                  <a:extLst>
                    <a:ext uri="{FF2B5EF4-FFF2-40B4-BE49-F238E27FC236}">
                      <a16:creationId xmlns:a16="http://schemas.microsoft.com/office/drawing/2014/main" id="{2C696301-443C-0714-D724-B98EB25AC438}"/>
                    </a:ext>
                  </a:extLst>
                </p:cNvPr>
                <p:cNvPicPr/>
                <p:nvPr/>
              </p:nvPicPr>
              <p:blipFill>
                <a:blip r:embed="rId39"/>
                <a:stretch>
                  <a:fillRect/>
                </a:stretch>
              </p:blipFill>
              <p:spPr>
                <a:xfrm>
                  <a:off x="6805341" y="1566084"/>
                  <a:ext cx="53892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E03C32FB-1795-EF1B-8E74-4943439B6117}"/>
                  </a:ext>
                </a:extLst>
              </p14:cNvPr>
              <p14:cNvContentPartPr/>
              <p14:nvPr/>
            </p14:nvContentPartPr>
            <p14:xfrm>
              <a:off x="4616541" y="1575084"/>
              <a:ext cx="1663920" cy="52200"/>
            </p14:xfrm>
          </p:contentPart>
        </mc:Choice>
        <mc:Fallback xmlns="">
          <p:pic>
            <p:nvPicPr>
              <p:cNvPr id="29" name="Ink 28">
                <a:extLst>
                  <a:ext uri="{FF2B5EF4-FFF2-40B4-BE49-F238E27FC236}">
                    <a16:creationId xmlns:a16="http://schemas.microsoft.com/office/drawing/2014/main" id="{E03C32FB-1795-EF1B-8E74-4943439B6117}"/>
                  </a:ext>
                </a:extLst>
              </p:cNvPr>
              <p:cNvPicPr/>
              <p:nvPr/>
            </p:nvPicPr>
            <p:blipFill>
              <a:blip r:embed="rId41"/>
              <a:stretch>
                <a:fillRect/>
              </a:stretch>
            </p:blipFill>
            <p:spPr>
              <a:xfrm>
                <a:off x="4598901" y="1557444"/>
                <a:ext cx="1699560" cy="87840"/>
              </a:xfrm>
              <a:prstGeom prst="rect">
                <a:avLst/>
              </a:prstGeom>
            </p:spPr>
          </p:pic>
        </mc:Fallback>
      </mc:AlternateContent>
      <p:grpSp>
        <p:nvGrpSpPr>
          <p:cNvPr id="34" name="Group 33">
            <a:extLst>
              <a:ext uri="{FF2B5EF4-FFF2-40B4-BE49-F238E27FC236}">
                <a16:creationId xmlns:a16="http://schemas.microsoft.com/office/drawing/2014/main" id="{2A579188-C575-4850-7A8C-F96357B8274D}"/>
              </a:ext>
            </a:extLst>
          </p:cNvPr>
          <p:cNvGrpSpPr/>
          <p:nvPr/>
        </p:nvGrpSpPr>
        <p:grpSpPr>
          <a:xfrm>
            <a:off x="766701" y="1521804"/>
            <a:ext cx="3742920" cy="150120"/>
            <a:chOff x="766701" y="1521804"/>
            <a:chExt cx="3742920" cy="150120"/>
          </a:xfrm>
        </p:grpSpPr>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5B692575-AC9E-58A1-0021-F384AD688F02}"/>
                    </a:ext>
                  </a:extLst>
                </p14:cNvPr>
                <p14:cNvContentPartPr/>
                <p14:nvPr/>
              </p14:nvContentPartPr>
              <p14:xfrm>
                <a:off x="2983221" y="1521804"/>
                <a:ext cx="1526400" cy="122400"/>
              </p14:xfrm>
            </p:contentPart>
          </mc:Choice>
          <mc:Fallback xmlns="">
            <p:pic>
              <p:nvPicPr>
                <p:cNvPr id="30" name="Ink 29">
                  <a:extLst>
                    <a:ext uri="{FF2B5EF4-FFF2-40B4-BE49-F238E27FC236}">
                      <a16:creationId xmlns:a16="http://schemas.microsoft.com/office/drawing/2014/main" id="{5B692575-AC9E-58A1-0021-F384AD688F02}"/>
                    </a:ext>
                  </a:extLst>
                </p:cNvPr>
                <p:cNvPicPr/>
                <p:nvPr/>
              </p:nvPicPr>
              <p:blipFill>
                <a:blip r:embed="rId43"/>
                <a:stretch>
                  <a:fillRect/>
                </a:stretch>
              </p:blipFill>
              <p:spPr>
                <a:xfrm>
                  <a:off x="2965221" y="1504164"/>
                  <a:ext cx="1562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AFCF97A7-7C7D-DF4E-0D24-79A7509AB4D5}"/>
                    </a:ext>
                  </a:extLst>
                </p14:cNvPr>
                <p14:cNvContentPartPr/>
                <p14:nvPr/>
              </p14:nvContentPartPr>
              <p14:xfrm>
                <a:off x="2399301" y="1577604"/>
                <a:ext cx="538920" cy="94320"/>
              </p14:xfrm>
            </p:contentPart>
          </mc:Choice>
          <mc:Fallback xmlns="">
            <p:pic>
              <p:nvPicPr>
                <p:cNvPr id="31" name="Ink 30">
                  <a:extLst>
                    <a:ext uri="{FF2B5EF4-FFF2-40B4-BE49-F238E27FC236}">
                      <a16:creationId xmlns:a16="http://schemas.microsoft.com/office/drawing/2014/main" id="{AFCF97A7-7C7D-DF4E-0D24-79A7509AB4D5}"/>
                    </a:ext>
                  </a:extLst>
                </p:cNvPr>
                <p:cNvPicPr/>
                <p:nvPr/>
              </p:nvPicPr>
              <p:blipFill>
                <a:blip r:embed="rId45"/>
                <a:stretch>
                  <a:fillRect/>
                </a:stretch>
              </p:blipFill>
              <p:spPr>
                <a:xfrm>
                  <a:off x="2381301" y="1559964"/>
                  <a:ext cx="574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EEB28E6C-A212-9D51-D18D-4A02B069A9FF}"/>
                    </a:ext>
                  </a:extLst>
                </p14:cNvPr>
                <p14:cNvContentPartPr/>
                <p14:nvPr/>
              </p14:nvContentPartPr>
              <p14:xfrm>
                <a:off x="766701" y="1586604"/>
                <a:ext cx="1500480" cy="40320"/>
              </p14:xfrm>
            </p:contentPart>
          </mc:Choice>
          <mc:Fallback xmlns="">
            <p:pic>
              <p:nvPicPr>
                <p:cNvPr id="33" name="Ink 32">
                  <a:extLst>
                    <a:ext uri="{FF2B5EF4-FFF2-40B4-BE49-F238E27FC236}">
                      <a16:creationId xmlns:a16="http://schemas.microsoft.com/office/drawing/2014/main" id="{EEB28E6C-A212-9D51-D18D-4A02B069A9FF}"/>
                    </a:ext>
                  </a:extLst>
                </p:cNvPr>
                <p:cNvPicPr/>
                <p:nvPr/>
              </p:nvPicPr>
              <p:blipFill>
                <a:blip r:embed="rId47"/>
                <a:stretch>
                  <a:fillRect/>
                </a:stretch>
              </p:blipFill>
              <p:spPr>
                <a:xfrm>
                  <a:off x="748701" y="1568604"/>
                  <a:ext cx="1536120" cy="75960"/>
                </a:xfrm>
                <a:prstGeom prst="rect">
                  <a:avLst/>
                </a:prstGeom>
              </p:spPr>
            </p:pic>
          </mc:Fallback>
        </mc:AlternateContent>
      </p:grpSp>
      <p:grpSp>
        <p:nvGrpSpPr>
          <p:cNvPr id="40" name="Group 39">
            <a:extLst>
              <a:ext uri="{FF2B5EF4-FFF2-40B4-BE49-F238E27FC236}">
                <a16:creationId xmlns:a16="http://schemas.microsoft.com/office/drawing/2014/main" id="{F0CFED73-DA40-A0FF-58E3-B8CDA9C2E5EA}"/>
              </a:ext>
            </a:extLst>
          </p:cNvPr>
          <p:cNvGrpSpPr/>
          <p:nvPr/>
        </p:nvGrpSpPr>
        <p:grpSpPr>
          <a:xfrm>
            <a:off x="6150861" y="1953084"/>
            <a:ext cx="3814200" cy="151920"/>
            <a:chOff x="6150861" y="1953084"/>
            <a:chExt cx="3814200" cy="151920"/>
          </a:xfrm>
        </p:grpSpPr>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7564C835-52DB-03C8-2A90-C5F0A757B214}"/>
                    </a:ext>
                  </a:extLst>
                </p14:cNvPr>
                <p14:cNvContentPartPr/>
                <p14:nvPr/>
              </p14:nvContentPartPr>
              <p14:xfrm>
                <a:off x="9093501" y="2008524"/>
                <a:ext cx="871560" cy="36000"/>
              </p14:xfrm>
            </p:contentPart>
          </mc:Choice>
          <mc:Fallback xmlns="">
            <p:pic>
              <p:nvPicPr>
                <p:cNvPr id="35" name="Ink 34">
                  <a:extLst>
                    <a:ext uri="{FF2B5EF4-FFF2-40B4-BE49-F238E27FC236}">
                      <a16:creationId xmlns:a16="http://schemas.microsoft.com/office/drawing/2014/main" id="{7564C835-52DB-03C8-2A90-C5F0A757B214}"/>
                    </a:ext>
                  </a:extLst>
                </p:cNvPr>
                <p:cNvPicPr/>
                <p:nvPr/>
              </p:nvPicPr>
              <p:blipFill>
                <a:blip r:embed="rId49"/>
                <a:stretch>
                  <a:fillRect/>
                </a:stretch>
              </p:blipFill>
              <p:spPr>
                <a:xfrm>
                  <a:off x="9075861" y="1990524"/>
                  <a:ext cx="907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94EE9C06-146D-CE8B-D91E-860BFD2E3B70}"/>
                    </a:ext>
                  </a:extLst>
                </p14:cNvPr>
                <p14:cNvContentPartPr/>
                <p14:nvPr/>
              </p14:nvContentPartPr>
              <p14:xfrm>
                <a:off x="8179461" y="1953084"/>
                <a:ext cx="386280" cy="79200"/>
              </p14:xfrm>
            </p:contentPart>
          </mc:Choice>
          <mc:Fallback xmlns="">
            <p:pic>
              <p:nvPicPr>
                <p:cNvPr id="36" name="Ink 35">
                  <a:extLst>
                    <a:ext uri="{FF2B5EF4-FFF2-40B4-BE49-F238E27FC236}">
                      <a16:creationId xmlns:a16="http://schemas.microsoft.com/office/drawing/2014/main" id="{94EE9C06-146D-CE8B-D91E-860BFD2E3B70}"/>
                    </a:ext>
                  </a:extLst>
                </p:cNvPr>
                <p:cNvPicPr/>
                <p:nvPr/>
              </p:nvPicPr>
              <p:blipFill>
                <a:blip r:embed="rId51"/>
                <a:stretch>
                  <a:fillRect/>
                </a:stretch>
              </p:blipFill>
              <p:spPr>
                <a:xfrm>
                  <a:off x="8161461" y="1935444"/>
                  <a:ext cx="421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EB83F5E6-A7E4-E177-D031-8518C1D0F405}"/>
                    </a:ext>
                  </a:extLst>
                </p14:cNvPr>
                <p14:cNvContentPartPr/>
                <p14:nvPr/>
              </p14:nvContentPartPr>
              <p14:xfrm>
                <a:off x="7116381" y="2034084"/>
                <a:ext cx="780120" cy="70920"/>
              </p14:xfrm>
            </p:contentPart>
          </mc:Choice>
          <mc:Fallback xmlns="">
            <p:pic>
              <p:nvPicPr>
                <p:cNvPr id="37" name="Ink 36">
                  <a:extLst>
                    <a:ext uri="{FF2B5EF4-FFF2-40B4-BE49-F238E27FC236}">
                      <a16:creationId xmlns:a16="http://schemas.microsoft.com/office/drawing/2014/main" id="{EB83F5E6-A7E4-E177-D031-8518C1D0F405}"/>
                    </a:ext>
                  </a:extLst>
                </p:cNvPr>
                <p:cNvPicPr/>
                <p:nvPr/>
              </p:nvPicPr>
              <p:blipFill>
                <a:blip r:embed="rId53"/>
                <a:stretch>
                  <a:fillRect/>
                </a:stretch>
              </p:blipFill>
              <p:spPr>
                <a:xfrm>
                  <a:off x="7098741" y="2016444"/>
                  <a:ext cx="815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7E299BFD-8AB2-4F68-3038-4D9401F72CA9}"/>
                    </a:ext>
                  </a:extLst>
                </p14:cNvPr>
                <p14:cNvContentPartPr/>
                <p14:nvPr/>
              </p14:nvContentPartPr>
              <p14:xfrm>
                <a:off x="6150861" y="2048124"/>
                <a:ext cx="750600" cy="50040"/>
              </p14:xfrm>
            </p:contentPart>
          </mc:Choice>
          <mc:Fallback xmlns="">
            <p:pic>
              <p:nvPicPr>
                <p:cNvPr id="39" name="Ink 38">
                  <a:extLst>
                    <a:ext uri="{FF2B5EF4-FFF2-40B4-BE49-F238E27FC236}">
                      <a16:creationId xmlns:a16="http://schemas.microsoft.com/office/drawing/2014/main" id="{7E299BFD-8AB2-4F68-3038-4D9401F72CA9}"/>
                    </a:ext>
                  </a:extLst>
                </p:cNvPr>
                <p:cNvPicPr/>
                <p:nvPr/>
              </p:nvPicPr>
              <p:blipFill>
                <a:blip r:embed="rId55"/>
                <a:stretch>
                  <a:fillRect/>
                </a:stretch>
              </p:blipFill>
              <p:spPr>
                <a:xfrm>
                  <a:off x="6133221" y="2030484"/>
                  <a:ext cx="78624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B8D6B4EA-9BBA-56E0-8FE7-01F7AE32D948}"/>
                  </a:ext>
                </a:extLst>
              </p14:cNvPr>
              <p14:cNvContentPartPr/>
              <p14:nvPr/>
            </p14:nvContentPartPr>
            <p14:xfrm>
              <a:off x="4453101" y="1940484"/>
              <a:ext cx="1550520" cy="41040"/>
            </p14:xfrm>
          </p:contentPart>
        </mc:Choice>
        <mc:Fallback xmlns="">
          <p:pic>
            <p:nvPicPr>
              <p:cNvPr id="41" name="Ink 40">
                <a:extLst>
                  <a:ext uri="{FF2B5EF4-FFF2-40B4-BE49-F238E27FC236}">
                    <a16:creationId xmlns:a16="http://schemas.microsoft.com/office/drawing/2014/main" id="{B8D6B4EA-9BBA-56E0-8FE7-01F7AE32D948}"/>
                  </a:ext>
                </a:extLst>
              </p:cNvPr>
              <p:cNvPicPr/>
              <p:nvPr/>
            </p:nvPicPr>
            <p:blipFill>
              <a:blip r:embed="rId57"/>
              <a:stretch>
                <a:fillRect/>
              </a:stretch>
            </p:blipFill>
            <p:spPr>
              <a:xfrm>
                <a:off x="4435461" y="1922844"/>
                <a:ext cx="1586160" cy="76680"/>
              </a:xfrm>
              <a:prstGeom prst="rect">
                <a:avLst/>
              </a:prstGeom>
            </p:spPr>
          </p:pic>
        </mc:Fallback>
      </mc:AlternateContent>
      <p:grpSp>
        <p:nvGrpSpPr>
          <p:cNvPr id="44" name="Group 43">
            <a:extLst>
              <a:ext uri="{FF2B5EF4-FFF2-40B4-BE49-F238E27FC236}">
                <a16:creationId xmlns:a16="http://schemas.microsoft.com/office/drawing/2014/main" id="{6DFBF6A2-B4C9-65FC-00EC-235BFB985D6B}"/>
              </a:ext>
            </a:extLst>
          </p:cNvPr>
          <p:cNvGrpSpPr/>
          <p:nvPr/>
        </p:nvGrpSpPr>
        <p:grpSpPr>
          <a:xfrm>
            <a:off x="2976021" y="1980084"/>
            <a:ext cx="1378800" cy="84960"/>
            <a:chOff x="2976021" y="1980084"/>
            <a:chExt cx="1378800" cy="84960"/>
          </a:xfrm>
        </p:grpSpPr>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FF2ED3C1-0BE9-5B2F-C99A-9A0A7184CB59}"/>
                    </a:ext>
                  </a:extLst>
                </p14:cNvPr>
                <p14:cNvContentPartPr/>
                <p14:nvPr/>
              </p14:nvContentPartPr>
              <p14:xfrm>
                <a:off x="3483261" y="2021484"/>
                <a:ext cx="871560" cy="43560"/>
              </p14:xfrm>
            </p:contentPart>
          </mc:Choice>
          <mc:Fallback xmlns="">
            <p:pic>
              <p:nvPicPr>
                <p:cNvPr id="42" name="Ink 41">
                  <a:extLst>
                    <a:ext uri="{FF2B5EF4-FFF2-40B4-BE49-F238E27FC236}">
                      <a16:creationId xmlns:a16="http://schemas.microsoft.com/office/drawing/2014/main" id="{FF2ED3C1-0BE9-5B2F-C99A-9A0A7184CB59}"/>
                    </a:ext>
                  </a:extLst>
                </p:cNvPr>
                <p:cNvPicPr/>
                <p:nvPr/>
              </p:nvPicPr>
              <p:blipFill>
                <a:blip r:embed="rId59"/>
                <a:stretch>
                  <a:fillRect/>
                </a:stretch>
              </p:blipFill>
              <p:spPr>
                <a:xfrm>
                  <a:off x="3465261" y="2003844"/>
                  <a:ext cx="907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948121CD-A118-D787-8AA0-68241DA43515}"/>
                    </a:ext>
                  </a:extLst>
                </p14:cNvPr>
                <p14:cNvContentPartPr/>
                <p14:nvPr/>
              </p14:nvContentPartPr>
              <p14:xfrm>
                <a:off x="2976021" y="1980084"/>
                <a:ext cx="407880" cy="36000"/>
              </p14:xfrm>
            </p:contentPart>
          </mc:Choice>
          <mc:Fallback xmlns="">
            <p:pic>
              <p:nvPicPr>
                <p:cNvPr id="43" name="Ink 42">
                  <a:extLst>
                    <a:ext uri="{FF2B5EF4-FFF2-40B4-BE49-F238E27FC236}">
                      <a16:creationId xmlns:a16="http://schemas.microsoft.com/office/drawing/2014/main" id="{948121CD-A118-D787-8AA0-68241DA43515}"/>
                    </a:ext>
                  </a:extLst>
                </p:cNvPr>
                <p:cNvPicPr/>
                <p:nvPr/>
              </p:nvPicPr>
              <p:blipFill>
                <a:blip r:embed="rId61"/>
                <a:stretch>
                  <a:fillRect/>
                </a:stretch>
              </p:blipFill>
              <p:spPr>
                <a:xfrm>
                  <a:off x="2958381" y="1962444"/>
                  <a:ext cx="443520" cy="71640"/>
                </a:xfrm>
                <a:prstGeom prst="rect">
                  <a:avLst/>
                </a:prstGeom>
              </p:spPr>
            </p:pic>
          </mc:Fallback>
        </mc:AlternateContent>
      </p:grpSp>
      <p:grpSp>
        <p:nvGrpSpPr>
          <p:cNvPr id="47" name="Group 46">
            <a:extLst>
              <a:ext uri="{FF2B5EF4-FFF2-40B4-BE49-F238E27FC236}">
                <a16:creationId xmlns:a16="http://schemas.microsoft.com/office/drawing/2014/main" id="{1484E687-7EEF-A280-49EC-BF15F444B5A8}"/>
              </a:ext>
            </a:extLst>
          </p:cNvPr>
          <p:cNvGrpSpPr/>
          <p:nvPr/>
        </p:nvGrpSpPr>
        <p:grpSpPr>
          <a:xfrm>
            <a:off x="916101" y="2016444"/>
            <a:ext cx="1510560" cy="59400"/>
            <a:chOff x="916101" y="2016444"/>
            <a:chExt cx="1510560" cy="59400"/>
          </a:xfrm>
        </p:grpSpPr>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80EC7AB6-9514-5485-840F-EE92A8C7D520}"/>
                    </a:ext>
                  </a:extLst>
                </p14:cNvPr>
                <p14:cNvContentPartPr/>
                <p14:nvPr/>
              </p14:nvContentPartPr>
              <p14:xfrm>
                <a:off x="1804581" y="2033364"/>
                <a:ext cx="622080" cy="42480"/>
              </p14:xfrm>
            </p:contentPart>
          </mc:Choice>
          <mc:Fallback xmlns="">
            <p:pic>
              <p:nvPicPr>
                <p:cNvPr id="45" name="Ink 44">
                  <a:extLst>
                    <a:ext uri="{FF2B5EF4-FFF2-40B4-BE49-F238E27FC236}">
                      <a16:creationId xmlns:a16="http://schemas.microsoft.com/office/drawing/2014/main" id="{80EC7AB6-9514-5485-840F-EE92A8C7D520}"/>
                    </a:ext>
                  </a:extLst>
                </p:cNvPr>
                <p:cNvPicPr/>
                <p:nvPr/>
              </p:nvPicPr>
              <p:blipFill>
                <a:blip r:embed="rId63"/>
                <a:stretch>
                  <a:fillRect/>
                </a:stretch>
              </p:blipFill>
              <p:spPr>
                <a:xfrm>
                  <a:off x="1786581" y="2015724"/>
                  <a:ext cx="657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568881BC-9FDD-CA96-88F3-B3E6B0A236A5}"/>
                    </a:ext>
                  </a:extLst>
                </p14:cNvPr>
                <p14:cNvContentPartPr/>
                <p14:nvPr/>
              </p14:nvContentPartPr>
              <p14:xfrm>
                <a:off x="916101" y="2016444"/>
                <a:ext cx="761040" cy="32400"/>
              </p14:xfrm>
            </p:contentPart>
          </mc:Choice>
          <mc:Fallback xmlns="">
            <p:pic>
              <p:nvPicPr>
                <p:cNvPr id="46" name="Ink 45">
                  <a:extLst>
                    <a:ext uri="{FF2B5EF4-FFF2-40B4-BE49-F238E27FC236}">
                      <a16:creationId xmlns:a16="http://schemas.microsoft.com/office/drawing/2014/main" id="{568881BC-9FDD-CA96-88F3-B3E6B0A236A5}"/>
                    </a:ext>
                  </a:extLst>
                </p:cNvPr>
                <p:cNvPicPr/>
                <p:nvPr/>
              </p:nvPicPr>
              <p:blipFill>
                <a:blip r:embed="rId65"/>
                <a:stretch>
                  <a:fillRect/>
                </a:stretch>
              </p:blipFill>
              <p:spPr>
                <a:xfrm>
                  <a:off x="898101" y="1998804"/>
                  <a:ext cx="79668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FAA528DA-737E-2656-D8EA-10A79EA4707E}"/>
                  </a:ext>
                </a:extLst>
              </p14:cNvPr>
              <p14:cNvContentPartPr/>
              <p14:nvPr/>
            </p14:nvContentPartPr>
            <p14:xfrm>
              <a:off x="9229941" y="2388684"/>
              <a:ext cx="765720" cy="33840"/>
            </p14:xfrm>
          </p:contentPart>
        </mc:Choice>
        <mc:Fallback xmlns="">
          <p:pic>
            <p:nvPicPr>
              <p:cNvPr id="48" name="Ink 47">
                <a:extLst>
                  <a:ext uri="{FF2B5EF4-FFF2-40B4-BE49-F238E27FC236}">
                    <a16:creationId xmlns:a16="http://schemas.microsoft.com/office/drawing/2014/main" id="{FAA528DA-737E-2656-D8EA-10A79EA4707E}"/>
                  </a:ext>
                </a:extLst>
              </p:cNvPr>
              <p:cNvPicPr/>
              <p:nvPr/>
            </p:nvPicPr>
            <p:blipFill>
              <a:blip r:embed="rId67"/>
              <a:stretch>
                <a:fillRect/>
              </a:stretch>
            </p:blipFill>
            <p:spPr>
              <a:xfrm>
                <a:off x="9211941" y="2370684"/>
                <a:ext cx="801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01C16ED8-EC07-9ECB-5228-2C26CA8F7318}"/>
                  </a:ext>
                </a:extLst>
              </p14:cNvPr>
              <p14:cNvContentPartPr/>
              <p14:nvPr/>
            </p14:nvContentPartPr>
            <p14:xfrm>
              <a:off x="8687781" y="2375364"/>
              <a:ext cx="493200" cy="36000"/>
            </p14:xfrm>
          </p:contentPart>
        </mc:Choice>
        <mc:Fallback xmlns="">
          <p:pic>
            <p:nvPicPr>
              <p:cNvPr id="49" name="Ink 48">
                <a:extLst>
                  <a:ext uri="{FF2B5EF4-FFF2-40B4-BE49-F238E27FC236}">
                    <a16:creationId xmlns:a16="http://schemas.microsoft.com/office/drawing/2014/main" id="{01C16ED8-EC07-9ECB-5228-2C26CA8F7318}"/>
                  </a:ext>
                </a:extLst>
              </p:cNvPr>
              <p:cNvPicPr/>
              <p:nvPr/>
            </p:nvPicPr>
            <p:blipFill>
              <a:blip r:embed="rId69"/>
              <a:stretch>
                <a:fillRect/>
              </a:stretch>
            </p:blipFill>
            <p:spPr>
              <a:xfrm>
                <a:off x="8670141" y="2357364"/>
                <a:ext cx="528840" cy="71640"/>
              </a:xfrm>
              <a:prstGeom prst="rect">
                <a:avLst/>
              </a:prstGeom>
            </p:spPr>
          </p:pic>
        </mc:Fallback>
      </mc:AlternateContent>
      <p:grpSp>
        <p:nvGrpSpPr>
          <p:cNvPr id="57" name="Group 56">
            <a:extLst>
              <a:ext uri="{FF2B5EF4-FFF2-40B4-BE49-F238E27FC236}">
                <a16:creationId xmlns:a16="http://schemas.microsoft.com/office/drawing/2014/main" id="{7E071093-0044-3EAB-9BD0-FF601E076C11}"/>
              </a:ext>
            </a:extLst>
          </p:cNvPr>
          <p:cNvGrpSpPr/>
          <p:nvPr/>
        </p:nvGrpSpPr>
        <p:grpSpPr>
          <a:xfrm>
            <a:off x="4609341" y="2362044"/>
            <a:ext cx="3866760" cy="122760"/>
            <a:chOff x="4609341" y="2362044"/>
            <a:chExt cx="3866760" cy="122760"/>
          </a:xfrm>
        </p:grpSpPr>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5FBD2C06-5721-416A-4027-BD85CE72E20C}"/>
                    </a:ext>
                  </a:extLst>
                </p14:cNvPr>
                <p14:cNvContentPartPr/>
                <p14:nvPr/>
              </p14:nvContentPartPr>
              <p14:xfrm>
                <a:off x="8209701" y="2362044"/>
                <a:ext cx="266400" cy="40680"/>
              </p14:xfrm>
            </p:contentPart>
          </mc:Choice>
          <mc:Fallback xmlns="">
            <p:pic>
              <p:nvPicPr>
                <p:cNvPr id="50" name="Ink 49">
                  <a:extLst>
                    <a:ext uri="{FF2B5EF4-FFF2-40B4-BE49-F238E27FC236}">
                      <a16:creationId xmlns:a16="http://schemas.microsoft.com/office/drawing/2014/main" id="{5FBD2C06-5721-416A-4027-BD85CE72E20C}"/>
                    </a:ext>
                  </a:extLst>
                </p:cNvPr>
                <p:cNvPicPr/>
                <p:nvPr/>
              </p:nvPicPr>
              <p:blipFill>
                <a:blip r:embed="rId71"/>
                <a:stretch>
                  <a:fillRect/>
                </a:stretch>
              </p:blipFill>
              <p:spPr>
                <a:xfrm>
                  <a:off x="8192061" y="2344404"/>
                  <a:ext cx="30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1BD3B14E-9AAA-37CB-4D28-88A4A9AECE9A}"/>
                    </a:ext>
                  </a:extLst>
                </p14:cNvPr>
                <p14:cNvContentPartPr/>
                <p14:nvPr/>
              </p14:nvContentPartPr>
              <p14:xfrm>
                <a:off x="7641261" y="2387964"/>
                <a:ext cx="343440" cy="28440"/>
              </p14:xfrm>
            </p:contentPart>
          </mc:Choice>
          <mc:Fallback xmlns="">
            <p:pic>
              <p:nvPicPr>
                <p:cNvPr id="51" name="Ink 50">
                  <a:extLst>
                    <a:ext uri="{FF2B5EF4-FFF2-40B4-BE49-F238E27FC236}">
                      <a16:creationId xmlns:a16="http://schemas.microsoft.com/office/drawing/2014/main" id="{1BD3B14E-9AAA-37CB-4D28-88A4A9AECE9A}"/>
                    </a:ext>
                  </a:extLst>
                </p:cNvPr>
                <p:cNvPicPr/>
                <p:nvPr/>
              </p:nvPicPr>
              <p:blipFill>
                <a:blip r:embed="rId73"/>
                <a:stretch>
                  <a:fillRect/>
                </a:stretch>
              </p:blipFill>
              <p:spPr>
                <a:xfrm>
                  <a:off x="7623621" y="2369964"/>
                  <a:ext cx="379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9EE294F2-3DA1-3C4C-FCBE-8D175EA65EEF}"/>
                    </a:ext>
                  </a:extLst>
                </p14:cNvPr>
                <p14:cNvContentPartPr/>
                <p14:nvPr/>
              </p14:nvContentPartPr>
              <p14:xfrm>
                <a:off x="7113141" y="2388324"/>
                <a:ext cx="394920" cy="47520"/>
              </p14:xfrm>
            </p:contentPart>
          </mc:Choice>
          <mc:Fallback xmlns="">
            <p:pic>
              <p:nvPicPr>
                <p:cNvPr id="52" name="Ink 51">
                  <a:extLst>
                    <a:ext uri="{FF2B5EF4-FFF2-40B4-BE49-F238E27FC236}">
                      <a16:creationId xmlns:a16="http://schemas.microsoft.com/office/drawing/2014/main" id="{9EE294F2-3DA1-3C4C-FCBE-8D175EA65EEF}"/>
                    </a:ext>
                  </a:extLst>
                </p:cNvPr>
                <p:cNvPicPr/>
                <p:nvPr/>
              </p:nvPicPr>
              <p:blipFill>
                <a:blip r:embed="rId75"/>
                <a:stretch>
                  <a:fillRect/>
                </a:stretch>
              </p:blipFill>
              <p:spPr>
                <a:xfrm>
                  <a:off x="7095501" y="2370684"/>
                  <a:ext cx="430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A6B54B43-3433-0580-E5B1-B61E81D98F56}"/>
                    </a:ext>
                  </a:extLst>
                </p14:cNvPr>
                <p14:cNvContentPartPr/>
                <p14:nvPr/>
              </p14:nvContentPartPr>
              <p14:xfrm>
                <a:off x="6599421" y="2437284"/>
                <a:ext cx="322560" cy="5040"/>
              </p14:xfrm>
            </p:contentPart>
          </mc:Choice>
          <mc:Fallback xmlns="">
            <p:pic>
              <p:nvPicPr>
                <p:cNvPr id="53" name="Ink 52">
                  <a:extLst>
                    <a:ext uri="{FF2B5EF4-FFF2-40B4-BE49-F238E27FC236}">
                      <a16:creationId xmlns:a16="http://schemas.microsoft.com/office/drawing/2014/main" id="{A6B54B43-3433-0580-E5B1-B61E81D98F56}"/>
                    </a:ext>
                  </a:extLst>
                </p:cNvPr>
                <p:cNvPicPr/>
                <p:nvPr/>
              </p:nvPicPr>
              <p:blipFill>
                <a:blip r:embed="rId77"/>
                <a:stretch>
                  <a:fillRect/>
                </a:stretch>
              </p:blipFill>
              <p:spPr>
                <a:xfrm>
                  <a:off x="6581781" y="2419284"/>
                  <a:ext cx="358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E368201E-9384-2F19-8E32-68D90E936B58}"/>
                    </a:ext>
                  </a:extLst>
                </p14:cNvPr>
                <p14:cNvContentPartPr/>
                <p14:nvPr/>
              </p14:nvContentPartPr>
              <p14:xfrm>
                <a:off x="5936301" y="2463564"/>
                <a:ext cx="385560" cy="21240"/>
              </p14:xfrm>
            </p:contentPart>
          </mc:Choice>
          <mc:Fallback xmlns="">
            <p:pic>
              <p:nvPicPr>
                <p:cNvPr id="54" name="Ink 53">
                  <a:extLst>
                    <a:ext uri="{FF2B5EF4-FFF2-40B4-BE49-F238E27FC236}">
                      <a16:creationId xmlns:a16="http://schemas.microsoft.com/office/drawing/2014/main" id="{E368201E-9384-2F19-8E32-68D90E936B58}"/>
                    </a:ext>
                  </a:extLst>
                </p:cNvPr>
                <p:cNvPicPr/>
                <p:nvPr/>
              </p:nvPicPr>
              <p:blipFill>
                <a:blip r:embed="rId79"/>
                <a:stretch>
                  <a:fillRect/>
                </a:stretch>
              </p:blipFill>
              <p:spPr>
                <a:xfrm>
                  <a:off x="5918661" y="2445924"/>
                  <a:ext cx="421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264569ED-7A43-6BD5-9CC2-440200261B0E}"/>
                    </a:ext>
                  </a:extLst>
                </p14:cNvPr>
                <p14:cNvContentPartPr/>
                <p14:nvPr/>
              </p14:nvContentPartPr>
              <p14:xfrm>
                <a:off x="5194701" y="2372124"/>
                <a:ext cx="610200" cy="27360"/>
              </p14:xfrm>
            </p:contentPart>
          </mc:Choice>
          <mc:Fallback xmlns="">
            <p:pic>
              <p:nvPicPr>
                <p:cNvPr id="55" name="Ink 54">
                  <a:extLst>
                    <a:ext uri="{FF2B5EF4-FFF2-40B4-BE49-F238E27FC236}">
                      <a16:creationId xmlns:a16="http://schemas.microsoft.com/office/drawing/2014/main" id="{264569ED-7A43-6BD5-9CC2-440200261B0E}"/>
                    </a:ext>
                  </a:extLst>
                </p:cNvPr>
                <p:cNvPicPr/>
                <p:nvPr/>
              </p:nvPicPr>
              <p:blipFill>
                <a:blip r:embed="rId81"/>
                <a:stretch>
                  <a:fillRect/>
                </a:stretch>
              </p:blipFill>
              <p:spPr>
                <a:xfrm>
                  <a:off x="5177061" y="2354124"/>
                  <a:ext cx="645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D568B033-4A40-1C5D-C54E-7A1757FC3D29}"/>
                    </a:ext>
                  </a:extLst>
                </p14:cNvPr>
                <p14:cNvContentPartPr/>
                <p14:nvPr/>
              </p14:nvContentPartPr>
              <p14:xfrm>
                <a:off x="4609341" y="2421084"/>
                <a:ext cx="591120" cy="47880"/>
              </p14:xfrm>
            </p:contentPart>
          </mc:Choice>
          <mc:Fallback xmlns="">
            <p:pic>
              <p:nvPicPr>
                <p:cNvPr id="56" name="Ink 55">
                  <a:extLst>
                    <a:ext uri="{FF2B5EF4-FFF2-40B4-BE49-F238E27FC236}">
                      <a16:creationId xmlns:a16="http://schemas.microsoft.com/office/drawing/2014/main" id="{D568B033-4A40-1C5D-C54E-7A1757FC3D29}"/>
                    </a:ext>
                  </a:extLst>
                </p:cNvPr>
                <p:cNvPicPr/>
                <p:nvPr/>
              </p:nvPicPr>
              <p:blipFill>
                <a:blip r:embed="rId83"/>
                <a:stretch>
                  <a:fillRect/>
                </a:stretch>
              </p:blipFill>
              <p:spPr>
                <a:xfrm>
                  <a:off x="4591341" y="2403444"/>
                  <a:ext cx="62676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D7B13A68-A5AB-18C2-F5EC-4C75DBF4EF40}"/>
                  </a:ext>
                </a:extLst>
              </p14:cNvPr>
              <p14:cNvContentPartPr/>
              <p14:nvPr/>
            </p14:nvContentPartPr>
            <p14:xfrm>
              <a:off x="534141" y="2348364"/>
              <a:ext cx="3327480" cy="162360"/>
            </p14:xfrm>
          </p:contentPart>
        </mc:Choice>
        <mc:Fallback xmlns="">
          <p:pic>
            <p:nvPicPr>
              <p:cNvPr id="58" name="Ink 57">
                <a:extLst>
                  <a:ext uri="{FF2B5EF4-FFF2-40B4-BE49-F238E27FC236}">
                    <a16:creationId xmlns:a16="http://schemas.microsoft.com/office/drawing/2014/main" id="{D7B13A68-A5AB-18C2-F5EC-4C75DBF4EF40}"/>
                  </a:ext>
                </a:extLst>
              </p:cNvPr>
              <p:cNvPicPr/>
              <p:nvPr/>
            </p:nvPicPr>
            <p:blipFill>
              <a:blip r:embed="rId85"/>
              <a:stretch>
                <a:fillRect/>
              </a:stretch>
            </p:blipFill>
            <p:spPr>
              <a:xfrm>
                <a:off x="516141" y="2330364"/>
                <a:ext cx="3363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31948D5A-D4F2-0E9F-8520-63153BF9EE5D}"/>
                  </a:ext>
                </a:extLst>
              </p14:cNvPr>
              <p14:cNvContentPartPr/>
              <p14:nvPr/>
            </p14:nvContentPartPr>
            <p14:xfrm>
              <a:off x="9542781" y="2841924"/>
              <a:ext cx="504000" cy="19080"/>
            </p14:xfrm>
          </p:contentPart>
        </mc:Choice>
        <mc:Fallback xmlns="">
          <p:pic>
            <p:nvPicPr>
              <p:cNvPr id="59" name="Ink 58">
                <a:extLst>
                  <a:ext uri="{FF2B5EF4-FFF2-40B4-BE49-F238E27FC236}">
                    <a16:creationId xmlns:a16="http://schemas.microsoft.com/office/drawing/2014/main" id="{31948D5A-D4F2-0E9F-8520-63153BF9EE5D}"/>
                  </a:ext>
                </a:extLst>
              </p:cNvPr>
              <p:cNvPicPr/>
              <p:nvPr/>
            </p:nvPicPr>
            <p:blipFill>
              <a:blip r:embed="rId87"/>
              <a:stretch>
                <a:fillRect/>
              </a:stretch>
            </p:blipFill>
            <p:spPr>
              <a:xfrm>
                <a:off x="9524781" y="2823924"/>
                <a:ext cx="539640" cy="54720"/>
              </a:xfrm>
              <a:prstGeom prst="rect">
                <a:avLst/>
              </a:prstGeom>
            </p:spPr>
          </p:pic>
        </mc:Fallback>
      </mc:AlternateContent>
      <p:grpSp>
        <p:nvGrpSpPr>
          <p:cNvPr id="71" name="Group 70">
            <a:extLst>
              <a:ext uri="{FF2B5EF4-FFF2-40B4-BE49-F238E27FC236}">
                <a16:creationId xmlns:a16="http://schemas.microsoft.com/office/drawing/2014/main" id="{E9291841-DB1D-F1BE-5563-2EB103917032}"/>
              </a:ext>
            </a:extLst>
          </p:cNvPr>
          <p:cNvGrpSpPr/>
          <p:nvPr/>
        </p:nvGrpSpPr>
        <p:grpSpPr>
          <a:xfrm>
            <a:off x="2417661" y="2775684"/>
            <a:ext cx="6945480" cy="152640"/>
            <a:chOff x="2417661" y="2775684"/>
            <a:chExt cx="6945480" cy="152640"/>
          </a:xfrm>
        </p:grpSpPr>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404D3EE9-B7B3-25CF-DC73-F2942F05FF8C}"/>
                    </a:ext>
                  </a:extLst>
                </p14:cNvPr>
                <p14:cNvContentPartPr/>
                <p14:nvPr/>
              </p14:nvContentPartPr>
              <p14:xfrm>
                <a:off x="8617941" y="2834724"/>
                <a:ext cx="745200" cy="44640"/>
              </p14:xfrm>
            </p:contentPart>
          </mc:Choice>
          <mc:Fallback xmlns="">
            <p:pic>
              <p:nvPicPr>
                <p:cNvPr id="60" name="Ink 59">
                  <a:extLst>
                    <a:ext uri="{FF2B5EF4-FFF2-40B4-BE49-F238E27FC236}">
                      <a16:creationId xmlns:a16="http://schemas.microsoft.com/office/drawing/2014/main" id="{404D3EE9-B7B3-25CF-DC73-F2942F05FF8C}"/>
                    </a:ext>
                  </a:extLst>
                </p:cNvPr>
                <p:cNvPicPr/>
                <p:nvPr/>
              </p:nvPicPr>
              <p:blipFill>
                <a:blip r:embed="rId89"/>
                <a:stretch>
                  <a:fillRect/>
                </a:stretch>
              </p:blipFill>
              <p:spPr>
                <a:xfrm>
                  <a:off x="8600301" y="2817084"/>
                  <a:ext cx="780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E94EFD86-6284-9B1E-9BA7-C65E4B603016}"/>
                    </a:ext>
                  </a:extLst>
                </p14:cNvPr>
                <p14:cNvContentPartPr/>
                <p14:nvPr/>
              </p14:nvContentPartPr>
              <p14:xfrm>
                <a:off x="8032581" y="2810244"/>
                <a:ext cx="441000" cy="29880"/>
              </p14:xfrm>
            </p:contentPart>
          </mc:Choice>
          <mc:Fallback xmlns="">
            <p:pic>
              <p:nvPicPr>
                <p:cNvPr id="61" name="Ink 60">
                  <a:extLst>
                    <a:ext uri="{FF2B5EF4-FFF2-40B4-BE49-F238E27FC236}">
                      <a16:creationId xmlns:a16="http://schemas.microsoft.com/office/drawing/2014/main" id="{E94EFD86-6284-9B1E-9BA7-C65E4B603016}"/>
                    </a:ext>
                  </a:extLst>
                </p:cNvPr>
                <p:cNvPicPr/>
                <p:nvPr/>
              </p:nvPicPr>
              <p:blipFill>
                <a:blip r:embed="rId91"/>
                <a:stretch>
                  <a:fillRect/>
                </a:stretch>
              </p:blipFill>
              <p:spPr>
                <a:xfrm>
                  <a:off x="8014581" y="2792244"/>
                  <a:ext cx="476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713ACCC4-5AF2-E5D8-3052-C3218721ED10}"/>
                    </a:ext>
                  </a:extLst>
                </p14:cNvPr>
                <p14:cNvContentPartPr/>
                <p14:nvPr/>
              </p14:nvContentPartPr>
              <p14:xfrm>
                <a:off x="7047621" y="2809884"/>
                <a:ext cx="928080" cy="61920"/>
              </p14:xfrm>
            </p:contentPart>
          </mc:Choice>
          <mc:Fallback xmlns="">
            <p:pic>
              <p:nvPicPr>
                <p:cNvPr id="62" name="Ink 61">
                  <a:extLst>
                    <a:ext uri="{FF2B5EF4-FFF2-40B4-BE49-F238E27FC236}">
                      <a16:creationId xmlns:a16="http://schemas.microsoft.com/office/drawing/2014/main" id="{713ACCC4-5AF2-E5D8-3052-C3218721ED10}"/>
                    </a:ext>
                  </a:extLst>
                </p:cNvPr>
                <p:cNvPicPr/>
                <p:nvPr/>
              </p:nvPicPr>
              <p:blipFill>
                <a:blip r:embed="rId93"/>
                <a:stretch>
                  <a:fillRect/>
                </a:stretch>
              </p:blipFill>
              <p:spPr>
                <a:xfrm>
                  <a:off x="7029621" y="2792244"/>
                  <a:ext cx="963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EB4DC660-D4A3-6B17-7666-67C74277962A}"/>
                    </a:ext>
                  </a:extLst>
                </p14:cNvPr>
                <p14:cNvContentPartPr/>
                <p14:nvPr/>
              </p14:nvContentPartPr>
              <p14:xfrm>
                <a:off x="6374781" y="2805564"/>
                <a:ext cx="458640" cy="58320"/>
              </p14:xfrm>
            </p:contentPart>
          </mc:Choice>
          <mc:Fallback xmlns="">
            <p:pic>
              <p:nvPicPr>
                <p:cNvPr id="63" name="Ink 62">
                  <a:extLst>
                    <a:ext uri="{FF2B5EF4-FFF2-40B4-BE49-F238E27FC236}">
                      <a16:creationId xmlns:a16="http://schemas.microsoft.com/office/drawing/2014/main" id="{EB4DC660-D4A3-6B17-7666-67C74277962A}"/>
                    </a:ext>
                  </a:extLst>
                </p:cNvPr>
                <p:cNvPicPr/>
                <p:nvPr/>
              </p:nvPicPr>
              <p:blipFill>
                <a:blip r:embed="rId95"/>
                <a:stretch>
                  <a:fillRect/>
                </a:stretch>
              </p:blipFill>
              <p:spPr>
                <a:xfrm>
                  <a:off x="6357141" y="2787564"/>
                  <a:ext cx="494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57A6DF32-DCC5-F8E2-0AE0-9ACE416C68C9}"/>
                    </a:ext>
                  </a:extLst>
                </p14:cNvPr>
                <p14:cNvContentPartPr/>
                <p14:nvPr/>
              </p14:nvContentPartPr>
              <p14:xfrm>
                <a:off x="5564421" y="2833284"/>
                <a:ext cx="597600" cy="38880"/>
              </p14:xfrm>
            </p:contentPart>
          </mc:Choice>
          <mc:Fallback xmlns="">
            <p:pic>
              <p:nvPicPr>
                <p:cNvPr id="65" name="Ink 64">
                  <a:extLst>
                    <a:ext uri="{FF2B5EF4-FFF2-40B4-BE49-F238E27FC236}">
                      <a16:creationId xmlns:a16="http://schemas.microsoft.com/office/drawing/2014/main" id="{57A6DF32-DCC5-F8E2-0AE0-9ACE416C68C9}"/>
                    </a:ext>
                  </a:extLst>
                </p:cNvPr>
                <p:cNvPicPr/>
                <p:nvPr/>
              </p:nvPicPr>
              <p:blipFill>
                <a:blip r:embed="rId97"/>
                <a:stretch>
                  <a:fillRect/>
                </a:stretch>
              </p:blipFill>
              <p:spPr>
                <a:xfrm>
                  <a:off x="5546421" y="2815284"/>
                  <a:ext cx="633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BE55C3AB-3CB9-700C-08BA-4D4ED06D5C16}"/>
                    </a:ext>
                  </a:extLst>
                </p14:cNvPr>
                <p14:cNvContentPartPr/>
                <p14:nvPr/>
              </p14:nvContentPartPr>
              <p14:xfrm>
                <a:off x="4834701" y="2879004"/>
                <a:ext cx="454680" cy="49320"/>
              </p14:xfrm>
            </p:contentPart>
          </mc:Choice>
          <mc:Fallback xmlns="">
            <p:pic>
              <p:nvPicPr>
                <p:cNvPr id="67" name="Ink 66">
                  <a:extLst>
                    <a:ext uri="{FF2B5EF4-FFF2-40B4-BE49-F238E27FC236}">
                      <a16:creationId xmlns:a16="http://schemas.microsoft.com/office/drawing/2014/main" id="{BE55C3AB-3CB9-700C-08BA-4D4ED06D5C16}"/>
                    </a:ext>
                  </a:extLst>
                </p:cNvPr>
                <p:cNvPicPr/>
                <p:nvPr/>
              </p:nvPicPr>
              <p:blipFill>
                <a:blip r:embed="rId99"/>
                <a:stretch>
                  <a:fillRect/>
                </a:stretch>
              </p:blipFill>
              <p:spPr>
                <a:xfrm>
                  <a:off x="4816701" y="2861364"/>
                  <a:ext cx="490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686418A1-40E9-FD72-E729-384C82D80A36}"/>
                    </a:ext>
                  </a:extLst>
                </p14:cNvPr>
                <p14:cNvContentPartPr/>
                <p14:nvPr/>
              </p14:nvContentPartPr>
              <p14:xfrm>
                <a:off x="4260141" y="2800884"/>
                <a:ext cx="288000" cy="47160"/>
              </p14:xfrm>
            </p:contentPart>
          </mc:Choice>
          <mc:Fallback xmlns="">
            <p:pic>
              <p:nvPicPr>
                <p:cNvPr id="68" name="Ink 67">
                  <a:extLst>
                    <a:ext uri="{FF2B5EF4-FFF2-40B4-BE49-F238E27FC236}">
                      <a16:creationId xmlns:a16="http://schemas.microsoft.com/office/drawing/2014/main" id="{686418A1-40E9-FD72-E729-384C82D80A36}"/>
                    </a:ext>
                  </a:extLst>
                </p:cNvPr>
                <p:cNvPicPr/>
                <p:nvPr/>
              </p:nvPicPr>
              <p:blipFill>
                <a:blip r:embed="rId101"/>
                <a:stretch>
                  <a:fillRect/>
                </a:stretch>
              </p:blipFill>
              <p:spPr>
                <a:xfrm>
                  <a:off x="4242501" y="2782884"/>
                  <a:ext cx="323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FE22D6C1-89E3-206D-CA58-221C11A9CE28}"/>
                    </a:ext>
                  </a:extLst>
                </p14:cNvPr>
                <p14:cNvContentPartPr/>
                <p14:nvPr/>
              </p14:nvContentPartPr>
              <p14:xfrm>
                <a:off x="3727341" y="2825724"/>
                <a:ext cx="372600" cy="36360"/>
              </p14:xfrm>
            </p:contentPart>
          </mc:Choice>
          <mc:Fallback xmlns="">
            <p:pic>
              <p:nvPicPr>
                <p:cNvPr id="69" name="Ink 68">
                  <a:extLst>
                    <a:ext uri="{FF2B5EF4-FFF2-40B4-BE49-F238E27FC236}">
                      <a16:creationId xmlns:a16="http://schemas.microsoft.com/office/drawing/2014/main" id="{FE22D6C1-89E3-206D-CA58-221C11A9CE28}"/>
                    </a:ext>
                  </a:extLst>
                </p:cNvPr>
                <p:cNvPicPr/>
                <p:nvPr/>
              </p:nvPicPr>
              <p:blipFill>
                <a:blip r:embed="rId103"/>
                <a:stretch>
                  <a:fillRect/>
                </a:stretch>
              </p:blipFill>
              <p:spPr>
                <a:xfrm>
                  <a:off x="3709701" y="2808084"/>
                  <a:ext cx="408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4584E6AE-35ED-0877-E3E3-6287B5B4615C}"/>
                    </a:ext>
                  </a:extLst>
                </p14:cNvPr>
                <p14:cNvContentPartPr/>
                <p14:nvPr/>
              </p14:nvContentPartPr>
              <p14:xfrm>
                <a:off x="2417661" y="2775684"/>
                <a:ext cx="1060560" cy="131040"/>
              </p14:xfrm>
            </p:contentPart>
          </mc:Choice>
          <mc:Fallback xmlns="">
            <p:pic>
              <p:nvPicPr>
                <p:cNvPr id="70" name="Ink 69">
                  <a:extLst>
                    <a:ext uri="{FF2B5EF4-FFF2-40B4-BE49-F238E27FC236}">
                      <a16:creationId xmlns:a16="http://schemas.microsoft.com/office/drawing/2014/main" id="{4584E6AE-35ED-0877-E3E3-6287B5B4615C}"/>
                    </a:ext>
                  </a:extLst>
                </p:cNvPr>
                <p:cNvPicPr/>
                <p:nvPr/>
              </p:nvPicPr>
              <p:blipFill>
                <a:blip r:embed="rId105"/>
                <a:stretch>
                  <a:fillRect/>
                </a:stretch>
              </p:blipFill>
              <p:spPr>
                <a:xfrm>
                  <a:off x="2399661" y="2758044"/>
                  <a:ext cx="109620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C3ED0142-17EF-572E-76C6-75A751EFA66C}"/>
                  </a:ext>
                </a:extLst>
              </p14:cNvPr>
              <p14:cNvContentPartPr/>
              <p14:nvPr/>
            </p14:nvContentPartPr>
            <p14:xfrm>
              <a:off x="627741" y="2720964"/>
              <a:ext cx="1629000" cy="112320"/>
            </p14:xfrm>
          </p:contentPart>
        </mc:Choice>
        <mc:Fallback xmlns="">
          <p:pic>
            <p:nvPicPr>
              <p:cNvPr id="72" name="Ink 71">
                <a:extLst>
                  <a:ext uri="{FF2B5EF4-FFF2-40B4-BE49-F238E27FC236}">
                    <a16:creationId xmlns:a16="http://schemas.microsoft.com/office/drawing/2014/main" id="{C3ED0142-17EF-572E-76C6-75A751EFA66C}"/>
                  </a:ext>
                </a:extLst>
              </p:cNvPr>
              <p:cNvPicPr/>
              <p:nvPr/>
            </p:nvPicPr>
            <p:blipFill>
              <a:blip r:embed="rId107"/>
              <a:stretch>
                <a:fillRect/>
              </a:stretch>
            </p:blipFill>
            <p:spPr>
              <a:xfrm>
                <a:off x="609741" y="2703324"/>
                <a:ext cx="1664640" cy="147960"/>
              </a:xfrm>
              <a:prstGeom prst="rect">
                <a:avLst/>
              </a:prstGeom>
            </p:spPr>
          </p:pic>
        </mc:Fallback>
      </mc:AlternateContent>
    </p:spTree>
    <p:extLst>
      <p:ext uri="{BB962C8B-B14F-4D97-AF65-F5344CB8AC3E}">
        <p14:creationId xmlns:p14="http://schemas.microsoft.com/office/powerpoint/2010/main" val="93311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1"/>
            <a:ext cx="10475710" cy="4038674"/>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4263" y="611001"/>
            <a:ext cx="9359346" cy="2862322"/>
          </a:xfrm>
          <a:prstGeom prst="rect">
            <a:avLst/>
          </a:prstGeom>
          <a:noFill/>
        </p:spPr>
        <p:txBody>
          <a:bodyPr wrap="square" rtlCol="0">
            <a:spAutoFit/>
          </a:bodyPr>
          <a:lstStyle/>
          <a:p>
            <a:r>
              <a:rPr lang="en-US" sz="3600" b="1">
                <a:solidFill>
                  <a:srgbClr val="FFC000"/>
                </a:solidFill>
                <a:cs typeface="+mj-cs"/>
              </a:rPr>
              <a:t>Ephesians 5:18  </a:t>
            </a:r>
          </a:p>
          <a:p>
            <a:r>
              <a:rPr lang="en-US" sz="3600">
                <a:solidFill>
                  <a:srgbClr val="FFC000"/>
                </a:solidFill>
                <a:cs typeface="+mj-cs"/>
              </a:rPr>
              <a:t>5:18 And be not drunk with wine, wherein is excess; but be filled with the Spirit; (KJV, </a:t>
            </a:r>
            <a:r>
              <a:rPr lang="en-US" sz="3600">
                <a:solidFill>
                  <a:srgbClr val="00B0F0"/>
                </a:solidFill>
                <a:cs typeface="+mj-cs"/>
              </a:rPr>
              <a:t>18 </a:t>
            </a:r>
            <a:r>
              <a:rPr lang="el-GR" sz="3600">
                <a:solidFill>
                  <a:srgbClr val="00B0F0"/>
                </a:solidFill>
                <a:cs typeface="+mj-cs"/>
              </a:rPr>
              <a:t>καὶ μὴ μεθύσκεσθε οἴνῳ,* ἐν ᾧ ἐστιν ἀσωτία, ἀλλὰ πληροῦσθε ἐν πνεύματι,*</a:t>
            </a:r>
            <a:r>
              <a:rPr lang="el-GR" sz="3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040103B-A59F-FB67-60C5-2589129766B1}"/>
                  </a:ext>
                </a:extLst>
              </p14:cNvPr>
              <p14:cNvContentPartPr/>
              <p14:nvPr/>
            </p14:nvContentPartPr>
            <p14:xfrm>
              <a:off x="2790981" y="2241444"/>
              <a:ext cx="4026960" cy="153360"/>
            </p14:xfrm>
          </p:contentPart>
        </mc:Choice>
        <mc:Fallback xmlns="">
          <p:pic>
            <p:nvPicPr>
              <p:cNvPr id="2" name="Ink 1">
                <a:extLst>
                  <a:ext uri="{FF2B5EF4-FFF2-40B4-BE49-F238E27FC236}">
                    <a16:creationId xmlns:a16="http://schemas.microsoft.com/office/drawing/2014/main" id="{6040103B-A59F-FB67-60C5-2589129766B1}"/>
                  </a:ext>
                </a:extLst>
              </p:cNvPr>
              <p:cNvPicPr/>
              <p:nvPr/>
            </p:nvPicPr>
            <p:blipFill>
              <a:blip r:embed="rId5"/>
              <a:stretch>
                <a:fillRect/>
              </a:stretch>
            </p:blipFill>
            <p:spPr>
              <a:xfrm>
                <a:off x="2773341" y="2223444"/>
                <a:ext cx="4062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5F840E0-884A-8836-32CC-1485A1F8F85D}"/>
                  </a:ext>
                </a:extLst>
              </p14:cNvPr>
              <p14:cNvContentPartPr/>
              <p14:nvPr/>
            </p14:nvContentPartPr>
            <p14:xfrm>
              <a:off x="433341" y="2858124"/>
              <a:ext cx="2293200" cy="626760"/>
            </p14:xfrm>
          </p:contentPart>
        </mc:Choice>
        <mc:Fallback xmlns="">
          <p:pic>
            <p:nvPicPr>
              <p:cNvPr id="4" name="Ink 3">
                <a:extLst>
                  <a:ext uri="{FF2B5EF4-FFF2-40B4-BE49-F238E27FC236}">
                    <a16:creationId xmlns:a16="http://schemas.microsoft.com/office/drawing/2014/main" id="{E5F840E0-884A-8836-32CC-1485A1F8F85D}"/>
                  </a:ext>
                </a:extLst>
              </p:cNvPr>
              <p:cNvPicPr/>
              <p:nvPr/>
            </p:nvPicPr>
            <p:blipFill>
              <a:blip r:embed="rId7"/>
              <a:stretch>
                <a:fillRect/>
              </a:stretch>
            </p:blipFill>
            <p:spPr>
              <a:xfrm>
                <a:off x="415341" y="2840484"/>
                <a:ext cx="232884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4EDD7D9-0421-E91E-90B1-99C82E4CEC50}"/>
                  </a:ext>
                </a:extLst>
              </p14:cNvPr>
              <p14:cNvContentPartPr/>
              <p14:nvPr/>
            </p14:nvContentPartPr>
            <p14:xfrm>
              <a:off x="2654541" y="1724844"/>
              <a:ext cx="2508480" cy="627840"/>
            </p14:xfrm>
          </p:contentPart>
        </mc:Choice>
        <mc:Fallback xmlns="">
          <p:pic>
            <p:nvPicPr>
              <p:cNvPr id="5" name="Ink 4">
                <a:extLst>
                  <a:ext uri="{FF2B5EF4-FFF2-40B4-BE49-F238E27FC236}">
                    <a16:creationId xmlns:a16="http://schemas.microsoft.com/office/drawing/2014/main" id="{44EDD7D9-0421-E91E-90B1-99C82E4CEC50}"/>
                  </a:ext>
                </a:extLst>
              </p:cNvPr>
              <p:cNvPicPr/>
              <p:nvPr/>
            </p:nvPicPr>
            <p:blipFill>
              <a:blip r:embed="rId9"/>
              <a:stretch>
                <a:fillRect/>
              </a:stretch>
            </p:blipFill>
            <p:spPr>
              <a:xfrm>
                <a:off x="2636901" y="1707204"/>
                <a:ext cx="254412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80DFDC1-77A5-0B7F-A418-F082024B4005}"/>
                  </a:ext>
                </a:extLst>
              </p14:cNvPr>
              <p14:cNvContentPartPr/>
              <p14:nvPr/>
            </p14:nvContentPartPr>
            <p14:xfrm>
              <a:off x="870741" y="3399204"/>
              <a:ext cx="945720" cy="123480"/>
            </p14:xfrm>
          </p:contentPart>
        </mc:Choice>
        <mc:Fallback xmlns="">
          <p:pic>
            <p:nvPicPr>
              <p:cNvPr id="7" name="Ink 6">
                <a:extLst>
                  <a:ext uri="{FF2B5EF4-FFF2-40B4-BE49-F238E27FC236}">
                    <a16:creationId xmlns:a16="http://schemas.microsoft.com/office/drawing/2014/main" id="{180DFDC1-77A5-0B7F-A418-F082024B4005}"/>
                  </a:ext>
                </a:extLst>
              </p:cNvPr>
              <p:cNvPicPr/>
              <p:nvPr/>
            </p:nvPicPr>
            <p:blipFill>
              <a:blip r:embed="rId11"/>
              <a:stretch>
                <a:fillRect/>
              </a:stretch>
            </p:blipFill>
            <p:spPr>
              <a:xfrm>
                <a:off x="853101" y="3381564"/>
                <a:ext cx="981360" cy="159120"/>
              </a:xfrm>
              <a:prstGeom prst="rect">
                <a:avLst/>
              </a:prstGeom>
            </p:spPr>
          </p:pic>
        </mc:Fallback>
      </mc:AlternateContent>
    </p:spTree>
    <p:extLst>
      <p:ext uri="{BB962C8B-B14F-4D97-AF65-F5344CB8AC3E}">
        <p14:creationId xmlns:p14="http://schemas.microsoft.com/office/powerpoint/2010/main" val="425282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9751554" cy="6297057"/>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71BF1578-36CA-5871-6AC1-C545CC971396}"/>
              </a:ext>
            </a:extLst>
          </p:cNvPr>
          <p:cNvPicPr>
            <a:picLocks noChangeAspect="1"/>
          </p:cNvPicPr>
          <p:nvPr/>
        </p:nvPicPr>
        <p:blipFill>
          <a:blip r:embed="rId4"/>
          <a:stretch>
            <a:fillRect/>
          </a:stretch>
        </p:blipFill>
        <p:spPr>
          <a:xfrm>
            <a:off x="460548" y="334997"/>
            <a:ext cx="8965749" cy="6012223"/>
          </a:xfrm>
          <a:prstGeom prst="rect">
            <a:avLst/>
          </a:prstGeom>
        </p:spPr>
      </p:pic>
      <p:sp>
        <p:nvSpPr>
          <p:cNvPr id="5" name="TextBox 4">
            <a:extLst>
              <a:ext uri="{FF2B5EF4-FFF2-40B4-BE49-F238E27FC236}">
                <a16:creationId xmlns:a16="http://schemas.microsoft.com/office/drawing/2014/main" id="{CC08EF86-8ED2-F03C-A001-0C5083836D0B}"/>
              </a:ext>
            </a:extLst>
          </p:cNvPr>
          <p:cNvSpPr txBox="1"/>
          <p:nvPr/>
        </p:nvSpPr>
        <p:spPr>
          <a:xfrm>
            <a:off x="872914" y="3167390"/>
            <a:ext cx="2414444" cy="523220"/>
          </a:xfrm>
          <a:prstGeom prst="rect">
            <a:avLst/>
          </a:prstGeom>
          <a:noFill/>
        </p:spPr>
        <p:txBody>
          <a:bodyPr wrap="none" rtlCol="0">
            <a:spAutoFit/>
          </a:bodyPr>
          <a:lstStyle/>
          <a:p>
            <a:r>
              <a:rPr lang="en-US" sz="2800">
                <a:solidFill>
                  <a:srgbClr val="FFFF00"/>
                </a:solidFill>
              </a:rPr>
              <a:t>Isaiah 32:15-16</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4F056FDA-068A-C68F-B93C-FAF3351FF8EB}"/>
                  </a:ext>
                </a:extLst>
              </p14:cNvPr>
              <p14:cNvContentPartPr/>
              <p14:nvPr/>
            </p14:nvContentPartPr>
            <p14:xfrm>
              <a:off x="4480461" y="906204"/>
              <a:ext cx="575280" cy="2072880"/>
            </p14:xfrm>
          </p:contentPart>
        </mc:Choice>
        <mc:Fallback xmlns="">
          <p:pic>
            <p:nvPicPr>
              <p:cNvPr id="2" name="Ink 1">
                <a:extLst>
                  <a:ext uri="{FF2B5EF4-FFF2-40B4-BE49-F238E27FC236}">
                    <a16:creationId xmlns:a16="http://schemas.microsoft.com/office/drawing/2014/main" id="{4F056FDA-068A-C68F-B93C-FAF3351FF8EB}"/>
                  </a:ext>
                </a:extLst>
              </p:cNvPr>
              <p:cNvPicPr/>
              <p:nvPr/>
            </p:nvPicPr>
            <p:blipFill>
              <a:blip r:embed="rId6"/>
              <a:stretch>
                <a:fillRect/>
              </a:stretch>
            </p:blipFill>
            <p:spPr>
              <a:xfrm>
                <a:off x="4462461" y="888204"/>
                <a:ext cx="610920" cy="210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F49E67DA-2D39-8F97-9F49-163665812310}"/>
                  </a:ext>
                </a:extLst>
              </p14:cNvPr>
              <p14:cNvContentPartPr/>
              <p14:nvPr/>
            </p14:nvContentPartPr>
            <p14:xfrm>
              <a:off x="4711221" y="4202364"/>
              <a:ext cx="268920" cy="1242720"/>
            </p14:xfrm>
          </p:contentPart>
        </mc:Choice>
        <mc:Fallback xmlns="">
          <p:pic>
            <p:nvPicPr>
              <p:cNvPr id="3" name="Ink 2">
                <a:extLst>
                  <a:ext uri="{FF2B5EF4-FFF2-40B4-BE49-F238E27FC236}">
                    <a16:creationId xmlns:a16="http://schemas.microsoft.com/office/drawing/2014/main" id="{F49E67DA-2D39-8F97-9F49-163665812310}"/>
                  </a:ext>
                </a:extLst>
              </p:cNvPr>
              <p:cNvPicPr/>
              <p:nvPr/>
            </p:nvPicPr>
            <p:blipFill>
              <a:blip r:embed="rId8"/>
              <a:stretch>
                <a:fillRect/>
              </a:stretch>
            </p:blipFill>
            <p:spPr>
              <a:xfrm>
                <a:off x="4693581" y="4184364"/>
                <a:ext cx="304560" cy="127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9EA698DB-D1B9-4812-D8C0-CAD91F8BEA5B}"/>
                  </a:ext>
                </a:extLst>
              </p14:cNvPr>
              <p14:cNvContentPartPr/>
              <p14:nvPr/>
            </p14:nvContentPartPr>
            <p14:xfrm>
              <a:off x="9215541" y="838884"/>
              <a:ext cx="348480" cy="5384160"/>
            </p14:xfrm>
          </p:contentPart>
        </mc:Choice>
        <mc:Fallback xmlns="">
          <p:pic>
            <p:nvPicPr>
              <p:cNvPr id="7" name="Ink 6">
                <a:extLst>
                  <a:ext uri="{FF2B5EF4-FFF2-40B4-BE49-F238E27FC236}">
                    <a16:creationId xmlns:a16="http://schemas.microsoft.com/office/drawing/2014/main" id="{9EA698DB-D1B9-4812-D8C0-CAD91F8BEA5B}"/>
                  </a:ext>
                </a:extLst>
              </p:cNvPr>
              <p:cNvPicPr/>
              <p:nvPr/>
            </p:nvPicPr>
            <p:blipFill>
              <a:blip r:embed="rId10"/>
              <a:stretch>
                <a:fillRect/>
              </a:stretch>
            </p:blipFill>
            <p:spPr>
              <a:xfrm>
                <a:off x="9197541" y="820884"/>
                <a:ext cx="384120" cy="5419800"/>
              </a:xfrm>
              <a:prstGeom prst="rect">
                <a:avLst/>
              </a:prstGeom>
            </p:spPr>
          </p:pic>
        </mc:Fallback>
      </mc:AlternateContent>
    </p:spTree>
    <p:extLst>
      <p:ext uri="{BB962C8B-B14F-4D97-AF65-F5344CB8AC3E}">
        <p14:creationId xmlns:p14="http://schemas.microsoft.com/office/powerpoint/2010/main" val="225841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9990894" cy="5940088"/>
          </a:xfrm>
          <a:prstGeom prst="rect">
            <a:avLst/>
          </a:prstGeom>
          <a:noFill/>
        </p:spPr>
        <p:txBody>
          <a:bodyPr wrap="square" rtlCol="0">
            <a:spAutoFit/>
          </a:bodyPr>
          <a:lstStyle/>
          <a:p>
            <a:r>
              <a:rPr lang="en-US" sz="2600" b="1">
                <a:solidFill>
                  <a:srgbClr val="FFC000"/>
                </a:solidFill>
                <a:cs typeface="+mj-cs"/>
              </a:rPr>
              <a:t>Philippians 3:12–17  </a:t>
            </a:r>
          </a:p>
          <a:p>
            <a:r>
              <a:rPr lang="en-US" sz="2200">
                <a:solidFill>
                  <a:srgbClr val="FFC000"/>
                </a:solidFill>
                <a:cs typeface="+mj-cs"/>
              </a:rPr>
              <a:t>3:12 Not as though I had already attained, either were already perfect: but I follow after, if that I may apprehend that for which also I am apprehended of Christ Jesus. 3:13 Brethren, I count not myself to have apprehended: but this one thing I do, forgetting those things which are behind, and reaching forth unto those things which are before, 3:14 I press toward the mark for the prize of the high calling of God in Christ Jesus. 3:15 Let us therefore, as many as be perfect, be thus minded: and if in any thing ye be otherwise minded, God shall reveal even this unto you. 3:16 Nevertheless, whereto we have already attained, let us walk by the same rule, let us mind the same thing. 3:17 Brethren, be followers together of me, and mark them which walk so as ye have us for an ensample. (KJV</a:t>
            </a:r>
            <a:r>
              <a:rPr lang="en-US" sz="2400">
                <a:solidFill>
                  <a:srgbClr val="FFC000"/>
                </a:solidFill>
                <a:cs typeface="+mj-cs"/>
              </a:rPr>
              <a:t> </a:t>
            </a:r>
            <a:r>
              <a:rPr lang="en-US">
                <a:solidFill>
                  <a:srgbClr val="00B0F0"/>
                </a:solidFill>
                <a:cs typeface="+mj-cs"/>
              </a:rPr>
              <a:t>12 </a:t>
            </a:r>
            <a:r>
              <a:rPr lang="el-GR">
                <a:solidFill>
                  <a:srgbClr val="00B0F0"/>
                </a:solidFill>
                <a:cs typeface="+mj-cs"/>
              </a:rPr>
              <a:t>Οὐχ ὅτι ἤδη ἔλαβον ⸆ ἢ ἤδη τετελείωμαι,* διώκω δὲ εἰ °καὶ καταλάβω,* ἐφʼ ᾧ καὶ κατελήμφθην ὑπὸ Χριστοῦ °1[Ἰησοῦ]. 13 ἀδελφοί, ἐγὼ ἐμαυτὸν ⸀οὐ λογίζομαι κατειληφέναι· ἓν δέ,* τὰ μὲν ὀπίσω ἐπιλανθανόμενος τοῖς δὲ ἔμπροσθεν ἐπεκτεινόμενος, 14 κατὰ σκοπὸν ⸀διώκω ⸁εἰς τὸ βραβεῖον τῆς ⸂ἄνω κλήσεως⸃ ⸄τοῦ θεοῦ ἐν Χριστῷ Ἰησοῦ⸅.* 15 Ὅσοι οὖν τέλειοι,* τοῦτο ⸀φρονῶμεν· καὶ εἴ τι ἑτέρως φρονεῖτε, καὶ τοῦτο ὁ θεὸς ὑμῖν ἀποκαλύψει· 16 πλὴν εἰς ὃ ⸀ἐφθάσαμεν, ⸂τῷ αὐτῷ στοιχεῖν⸃.* 17 Συμμιμηταί μου γίνεσθε,* ἀδελφοί, καὶ σκοπεῖτε τοὺς οὕτως περιπατοῦντας καθὼς ἔχετε τύπον ἡμᾶς. 18 πολλοὶ γὰρ περιπατοῦσιν οὓς πολλάκις ἔλεγον ὑμῖν, νῦν δὲ καὶ κλαίων λέγω,* ⸆ τοὺς ἐχθροὺς τοῦ σταυροῦ τοῦ Χριστοῦ</a:t>
            </a:r>
            <a:r>
              <a:rPr lang="el-GR" sz="1400">
                <a:solidFill>
                  <a:srgbClr val="00B0F0"/>
                </a:solidFill>
                <a:cs typeface="+mj-cs"/>
              </a:rPr>
              <a:t>,</a:t>
            </a:r>
            <a:r>
              <a:rPr lang="el-GR">
                <a:solidFill>
                  <a:srgbClr val="00B0F0"/>
                </a:solidFill>
                <a:cs typeface="+mj-cs"/>
              </a:rPr>
              <a:t>*</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5B791FB8-4163-21BA-6E80-A61E0EF1D010}"/>
              </a:ext>
            </a:extLst>
          </p:cNvPr>
          <p:cNvGrpSpPr/>
          <p:nvPr/>
        </p:nvGrpSpPr>
        <p:grpSpPr>
          <a:xfrm>
            <a:off x="4241781" y="1016724"/>
            <a:ext cx="3727440" cy="104040"/>
            <a:chOff x="4241781" y="1016724"/>
            <a:chExt cx="3727440" cy="1040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21BB190-CAC1-C6EE-7B3A-3F37542E113F}"/>
                    </a:ext>
                  </a:extLst>
                </p14:cNvPr>
                <p14:cNvContentPartPr/>
                <p14:nvPr/>
              </p14:nvContentPartPr>
              <p14:xfrm>
                <a:off x="4241781" y="1062804"/>
                <a:ext cx="603000" cy="42480"/>
              </p14:xfrm>
            </p:contentPart>
          </mc:Choice>
          <mc:Fallback xmlns="">
            <p:pic>
              <p:nvPicPr>
                <p:cNvPr id="2" name="Ink 1">
                  <a:extLst>
                    <a:ext uri="{FF2B5EF4-FFF2-40B4-BE49-F238E27FC236}">
                      <a16:creationId xmlns:a16="http://schemas.microsoft.com/office/drawing/2014/main" id="{821BB190-CAC1-C6EE-7B3A-3F37542E113F}"/>
                    </a:ext>
                  </a:extLst>
                </p:cNvPr>
                <p:cNvPicPr/>
                <p:nvPr/>
              </p:nvPicPr>
              <p:blipFill>
                <a:blip r:embed="rId5"/>
                <a:stretch>
                  <a:fillRect/>
                </a:stretch>
              </p:blipFill>
              <p:spPr>
                <a:xfrm>
                  <a:off x="4224141" y="1044804"/>
                  <a:ext cx="638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78A1117-EAB5-74F6-BC0F-24D080A24765}"/>
                    </a:ext>
                  </a:extLst>
                </p14:cNvPr>
                <p14:cNvContentPartPr/>
                <p14:nvPr/>
              </p14:nvContentPartPr>
              <p14:xfrm>
                <a:off x="5483781" y="1016724"/>
                <a:ext cx="2485440" cy="104040"/>
              </p14:xfrm>
            </p:contentPart>
          </mc:Choice>
          <mc:Fallback xmlns="">
            <p:pic>
              <p:nvPicPr>
                <p:cNvPr id="4" name="Ink 3">
                  <a:extLst>
                    <a:ext uri="{FF2B5EF4-FFF2-40B4-BE49-F238E27FC236}">
                      <a16:creationId xmlns:a16="http://schemas.microsoft.com/office/drawing/2014/main" id="{A78A1117-EAB5-74F6-BC0F-24D080A24765}"/>
                    </a:ext>
                  </a:extLst>
                </p:cNvPr>
                <p:cNvPicPr/>
                <p:nvPr/>
              </p:nvPicPr>
              <p:blipFill>
                <a:blip r:embed="rId7"/>
                <a:stretch>
                  <a:fillRect/>
                </a:stretch>
              </p:blipFill>
              <p:spPr>
                <a:xfrm>
                  <a:off x="5466141" y="998724"/>
                  <a:ext cx="252108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FC402D8-34F4-1876-D00D-39E8760C511D}"/>
                  </a:ext>
                </a:extLst>
              </p14:cNvPr>
              <p14:cNvContentPartPr/>
              <p14:nvPr/>
            </p14:nvContentPartPr>
            <p14:xfrm>
              <a:off x="8880741" y="1036524"/>
              <a:ext cx="681480" cy="33840"/>
            </p14:xfrm>
          </p:contentPart>
        </mc:Choice>
        <mc:Fallback xmlns="">
          <p:pic>
            <p:nvPicPr>
              <p:cNvPr id="7" name="Ink 6">
                <a:extLst>
                  <a:ext uri="{FF2B5EF4-FFF2-40B4-BE49-F238E27FC236}">
                    <a16:creationId xmlns:a16="http://schemas.microsoft.com/office/drawing/2014/main" id="{DFC402D8-34F4-1876-D00D-39E8760C511D}"/>
                  </a:ext>
                </a:extLst>
              </p:cNvPr>
              <p:cNvPicPr/>
              <p:nvPr/>
            </p:nvPicPr>
            <p:blipFill>
              <a:blip r:embed="rId9"/>
              <a:stretch>
                <a:fillRect/>
              </a:stretch>
            </p:blipFill>
            <p:spPr>
              <a:xfrm>
                <a:off x="8863101" y="1018884"/>
                <a:ext cx="717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C20958C-2849-BF79-68CE-20B290E9894A}"/>
                  </a:ext>
                </a:extLst>
              </p14:cNvPr>
              <p14:cNvContentPartPr/>
              <p14:nvPr/>
            </p14:nvContentPartPr>
            <p14:xfrm>
              <a:off x="744741" y="1280244"/>
              <a:ext cx="8735040" cy="156960"/>
            </p14:xfrm>
          </p:contentPart>
        </mc:Choice>
        <mc:Fallback xmlns="">
          <p:pic>
            <p:nvPicPr>
              <p:cNvPr id="9" name="Ink 8">
                <a:extLst>
                  <a:ext uri="{FF2B5EF4-FFF2-40B4-BE49-F238E27FC236}">
                    <a16:creationId xmlns:a16="http://schemas.microsoft.com/office/drawing/2014/main" id="{FC20958C-2849-BF79-68CE-20B290E9894A}"/>
                  </a:ext>
                </a:extLst>
              </p:cNvPr>
              <p:cNvPicPr/>
              <p:nvPr/>
            </p:nvPicPr>
            <p:blipFill>
              <a:blip r:embed="rId11"/>
              <a:stretch>
                <a:fillRect/>
              </a:stretch>
            </p:blipFill>
            <p:spPr>
              <a:xfrm>
                <a:off x="727101" y="1262604"/>
                <a:ext cx="8770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487B4AD-2D04-0E74-7E5F-1110F7C487B6}"/>
                  </a:ext>
                </a:extLst>
              </p14:cNvPr>
              <p14:cNvContentPartPr/>
              <p14:nvPr/>
            </p14:nvContentPartPr>
            <p14:xfrm>
              <a:off x="7547301" y="1711524"/>
              <a:ext cx="1447920" cy="52560"/>
            </p14:xfrm>
          </p:contentPart>
        </mc:Choice>
        <mc:Fallback xmlns="">
          <p:pic>
            <p:nvPicPr>
              <p:cNvPr id="11" name="Ink 10">
                <a:extLst>
                  <a:ext uri="{FF2B5EF4-FFF2-40B4-BE49-F238E27FC236}">
                    <a16:creationId xmlns:a16="http://schemas.microsoft.com/office/drawing/2014/main" id="{4487B4AD-2D04-0E74-7E5F-1110F7C487B6}"/>
                  </a:ext>
                </a:extLst>
              </p:cNvPr>
              <p:cNvPicPr/>
              <p:nvPr/>
            </p:nvPicPr>
            <p:blipFill>
              <a:blip r:embed="rId13"/>
              <a:stretch>
                <a:fillRect/>
              </a:stretch>
            </p:blipFill>
            <p:spPr>
              <a:xfrm>
                <a:off x="7529301" y="1693524"/>
                <a:ext cx="1483560" cy="88200"/>
              </a:xfrm>
              <a:prstGeom prst="rect">
                <a:avLst/>
              </a:prstGeom>
            </p:spPr>
          </p:pic>
        </mc:Fallback>
      </mc:AlternateContent>
      <p:grpSp>
        <p:nvGrpSpPr>
          <p:cNvPr id="15" name="Group 14">
            <a:extLst>
              <a:ext uri="{FF2B5EF4-FFF2-40B4-BE49-F238E27FC236}">
                <a16:creationId xmlns:a16="http://schemas.microsoft.com/office/drawing/2014/main" id="{8A60DFB2-B5A6-52D6-5130-F87C1EDFD5E3}"/>
              </a:ext>
            </a:extLst>
          </p:cNvPr>
          <p:cNvGrpSpPr/>
          <p:nvPr/>
        </p:nvGrpSpPr>
        <p:grpSpPr>
          <a:xfrm>
            <a:off x="744021" y="2060364"/>
            <a:ext cx="9090000" cy="92520"/>
            <a:chOff x="744021" y="2060364"/>
            <a:chExt cx="9090000" cy="9252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D902CC2-E7F1-1974-363E-082D9A34D7B5}"/>
                    </a:ext>
                  </a:extLst>
                </p14:cNvPr>
                <p14:cNvContentPartPr/>
                <p14:nvPr/>
              </p14:nvContentPartPr>
              <p14:xfrm>
                <a:off x="744021" y="2074404"/>
                <a:ext cx="3975480" cy="78480"/>
              </p14:xfrm>
            </p:contentPart>
          </mc:Choice>
          <mc:Fallback xmlns="">
            <p:pic>
              <p:nvPicPr>
                <p:cNvPr id="12" name="Ink 11">
                  <a:extLst>
                    <a:ext uri="{FF2B5EF4-FFF2-40B4-BE49-F238E27FC236}">
                      <a16:creationId xmlns:a16="http://schemas.microsoft.com/office/drawing/2014/main" id="{6D902CC2-E7F1-1974-363E-082D9A34D7B5}"/>
                    </a:ext>
                  </a:extLst>
                </p:cNvPr>
                <p:cNvPicPr/>
                <p:nvPr/>
              </p:nvPicPr>
              <p:blipFill>
                <a:blip r:embed="rId15"/>
                <a:stretch>
                  <a:fillRect/>
                </a:stretch>
              </p:blipFill>
              <p:spPr>
                <a:xfrm>
                  <a:off x="726381" y="2056764"/>
                  <a:ext cx="4011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0FDE8BA-603C-357F-D2D4-DDC170575E14}"/>
                    </a:ext>
                  </a:extLst>
                </p14:cNvPr>
                <p14:cNvContentPartPr/>
                <p14:nvPr/>
              </p14:nvContentPartPr>
              <p14:xfrm>
                <a:off x="6060861" y="2060364"/>
                <a:ext cx="3773160" cy="72360"/>
              </p14:xfrm>
            </p:contentPart>
          </mc:Choice>
          <mc:Fallback xmlns="">
            <p:pic>
              <p:nvPicPr>
                <p:cNvPr id="13" name="Ink 12">
                  <a:extLst>
                    <a:ext uri="{FF2B5EF4-FFF2-40B4-BE49-F238E27FC236}">
                      <a16:creationId xmlns:a16="http://schemas.microsoft.com/office/drawing/2014/main" id="{40FDE8BA-603C-357F-D2D4-DDC170575E14}"/>
                    </a:ext>
                  </a:extLst>
                </p:cNvPr>
                <p:cNvPicPr/>
                <p:nvPr/>
              </p:nvPicPr>
              <p:blipFill>
                <a:blip r:embed="rId17"/>
                <a:stretch>
                  <a:fillRect/>
                </a:stretch>
              </p:blipFill>
              <p:spPr>
                <a:xfrm>
                  <a:off x="6042861" y="2042724"/>
                  <a:ext cx="380880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C8BF302-82C7-EC11-A0F3-1FD60690FE67}"/>
                  </a:ext>
                </a:extLst>
              </p14:cNvPr>
              <p14:cNvContentPartPr/>
              <p14:nvPr/>
            </p14:nvContentPartPr>
            <p14:xfrm>
              <a:off x="700821" y="2418564"/>
              <a:ext cx="578520" cy="27720"/>
            </p14:xfrm>
          </p:contentPart>
        </mc:Choice>
        <mc:Fallback xmlns="">
          <p:pic>
            <p:nvPicPr>
              <p:cNvPr id="14" name="Ink 13">
                <a:extLst>
                  <a:ext uri="{FF2B5EF4-FFF2-40B4-BE49-F238E27FC236}">
                    <a16:creationId xmlns:a16="http://schemas.microsoft.com/office/drawing/2014/main" id="{CC8BF302-82C7-EC11-A0F3-1FD60690FE67}"/>
                  </a:ext>
                </a:extLst>
              </p:cNvPr>
              <p:cNvPicPr/>
              <p:nvPr/>
            </p:nvPicPr>
            <p:blipFill>
              <a:blip r:embed="rId19"/>
              <a:stretch>
                <a:fillRect/>
              </a:stretch>
            </p:blipFill>
            <p:spPr>
              <a:xfrm>
                <a:off x="682821" y="2400564"/>
                <a:ext cx="614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50A2D72-3F12-816A-C229-BC1BF609B3D5}"/>
                  </a:ext>
                </a:extLst>
              </p14:cNvPr>
              <p14:cNvContentPartPr/>
              <p14:nvPr/>
            </p14:nvContentPartPr>
            <p14:xfrm>
              <a:off x="2365461" y="2341884"/>
              <a:ext cx="7129440" cy="95040"/>
            </p14:xfrm>
          </p:contentPart>
        </mc:Choice>
        <mc:Fallback xmlns="">
          <p:pic>
            <p:nvPicPr>
              <p:cNvPr id="16" name="Ink 15">
                <a:extLst>
                  <a:ext uri="{FF2B5EF4-FFF2-40B4-BE49-F238E27FC236}">
                    <a16:creationId xmlns:a16="http://schemas.microsoft.com/office/drawing/2014/main" id="{150A2D72-3F12-816A-C229-BC1BF609B3D5}"/>
                  </a:ext>
                </a:extLst>
              </p:cNvPr>
              <p:cNvPicPr/>
              <p:nvPr/>
            </p:nvPicPr>
            <p:blipFill>
              <a:blip r:embed="rId21"/>
              <a:stretch>
                <a:fillRect/>
              </a:stretch>
            </p:blipFill>
            <p:spPr>
              <a:xfrm>
                <a:off x="2347821" y="2323884"/>
                <a:ext cx="7165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66DB5E7-6AA1-705A-D9F1-242638C1F7AA}"/>
                  </a:ext>
                </a:extLst>
              </p14:cNvPr>
              <p14:cNvContentPartPr/>
              <p14:nvPr/>
            </p14:nvContentPartPr>
            <p14:xfrm>
              <a:off x="700101" y="2763084"/>
              <a:ext cx="893520" cy="63720"/>
            </p14:xfrm>
          </p:contentPart>
        </mc:Choice>
        <mc:Fallback xmlns="">
          <p:pic>
            <p:nvPicPr>
              <p:cNvPr id="17" name="Ink 16">
                <a:extLst>
                  <a:ext uri="{FF2B5EF4-FFF2-40B4-BE49-F238E27FC236}">
                    <a16:creationId xmlns:a16="http://schemas.microsoft.com/office/drawing/2014/main" id="{666DB5E7-6AA1-705A-D9F1-242638C1F7AA}"/>
                  </a:ext>
                </a:extLst>
              </p:cNvPr>
              <p:cNvPicPr/>
              <p:nvPr/>
            </p:nvPicPr>
            <p:blipFill>
              <a:blip r:embed="rId23"/>
              <a:stretch>
                <a:fillRect/>
              </a:stretch>
            </p:blipFill>
            <p:spPr>
              <a:xfrm>
                <a:off x="682101" y="2745444"/>
                <a:ext cx="929160" cy="99360"/>
              </a:xfrm>
              <a:prstGeom prst="rect">
                <a:avLst/>
              </a:prstGeom>
            </p:spPr>
          </p:pic>
        </mc:Fallback>
      </mc:AlternateContent>
      <p:grpSp>
        <p:nvGrpSpPr>
          <p:cNvPr id="20" name="Group 19">
            <a:extLst>
              <a:ext uri="{FF2B5EF4-FFF2-40B4-BE49-F238E27FC236}">
                <a16:creationId xmlns:a16="http://schemas.microsoft.com/office/drawing/2014/main" id="{2AF1528B-08D8-0765-8176-D17204DF74C2}"/>
              </a:ext>
            </a:extLst>
          </p:cNvPr>
          <p:cNvGrpSpPr/>
          <p:nvPr/>
        </p:nvGrpSpPr>
        <p:grpSpPr>
          <a:xfrm>
            <a:off x="7279821" y="2773164"/>
            <a:ext cx="886680" cy="21600"/>
            <a:chOff x="7279821" y="2773164"/>
            <a:chExt cx="886680" cy="2160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9717CBB7-CB6E-C4D7-AEA8-3B4A858CAE03}"/>
                    </a:ext>
                  </a:extLst>
                </p14:cNvPr>
                <p14:cNvContentPartPr/>
                <p14:nvPr/>
              </p14:nvContentPartPr>
              <p14:xfrm>
                <a:off x="7279821" y="2776764"/>
                <a:ext cx="5760" cy="18000"/>
              </p14:xfrm>
            </p:contentPart>
          </mc:Choice>
          <mc:Fallback xmlns="">
            <p:pic>
              <p:nvPicPr>
                <p:cNvPr id="18" name="Ink 17">
                  <a:extLst>
                    <a:ext uri="{FF2B5EF4-FFF2-40B4-BE49-F238E27FC236}">
                      <a16:creationId xmlns:a16="http://schemas.microsoft.com/office/drawing/2014/main" id="{9717CBB7-CB6E-C4D7-AEA8-3B4A858CAE03}"/>
                    </a:ext>
                  </a:extLst>
                </p:cNvPr>
                <p:cNvPicPr/>
                <p:nvPr/>
              </p:nvPicPr>
              <p:blipFill>
                <a:blip r:embed="rId25"/>
                <a:stretch>
                  <a:fillRect/>
                </a:stretch>
              </p:blipFill>
              <p:spPr>
                <a:xfrm>
                  <a:off x="7261821" y="2758764"/>
                  <a:ext cx="41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28F7057B-F6AE-23F7-BF81-727640248D20}"/>
                    </a:ext>
                  </a:extLst>
                </p14:cNvPr>
                <p14:cNvContentPartPr/>
                <p14:nvPr/>
              </p14:nvContentPartPr>
              <p14:xfrm>
                <a:off x="8105661" y="2773164"/>
                <a:ext cx="60840" cy="5760"/>
              </p14:xfrm>
            </p:contentPart>
          </mc:Choice>
          <mc:Fallback xmlns="">
            <p:pic>
              <p:nvPicPr>
                <p:cNvPr id="19" name="Ink 18">
                  <a:extLst>
                    <a:ext uri="{FF2B5EF4-FFF2-40B4-BE49-F238E27FC236}">
                      <a16:creationId xmlns:a16="http://schemas.microsoft.com/office/drawing/2014/main" id="{28F7057B-F6AE-23F7-BF81-727640248D20}"/>
                    </a:ext>
                  </a:extLst>
                </p:cNvPr>
                <p:cNvPicPr/>
                <p:nvPr/>
              </p:nvPicPr>
              <p:blipFill>
                <a:blip r:embed="rId27"/>
                <a:stretch>
                  <a:fillRect/>
                </a:stretch>
              </p:blipFill>
              <p:spPr>
                <a:xfrm>
                  <a:off x="8087661" y="2755164"/>
                  <a:ext cx="96480" cy="4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A1FB9BBF-9827-61D6-9224-7D06BA6645FB}"/>
                  </a:ext>
                </a:extLst>
              </p14:cNvPr>
              <p14:cNvContentPartPr/>
              <p14:nvPr/>
            </p14:nvContentPartPr>
            <p14:xfrm>
              <a:off x="1014741" y="2894124"/>
              <a:ext cx="63720" cy="99720"/>
            </p14:xfrm>
          </p:contentPart>
        </mc:Choice>
        <mc:Fallback xmlns="">
          <p:pic>
            <p:nvPicPr>
              <p:cNvPr id="21" name="Ink 20">
                <a:extLst>
                  <a:ext uri="{FF2B5EF4-FFF2-40B4-BE49-F238E27FC236}">
                    <a16:creationId xmlns:a16="http://schemas.microsoft.com/office/drawing/2014/main" id="{A1FB9BBF-9827-61D6-9224-7D06BA6645FB}"/>
                  </a:ext>
                </a:extLst>
              </p:cNvPr>
              <p:cNvPicPr/>
              <p:nvPr/>
            </p:nvPicPr>
            <p:blipFill>
              <a:blip r:embed="rId29"/>
              <a:stretch>
                <a:fillRect/>
              </a:stretch>
            </p:blipFill>
            <p:spPr>
              <a:xfrm>
                <a:off x="997101" y="2876484"/>
                <a:ext cx="99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0E703240-0512-BBFE-E403-608D42049321}"/>
                  </a:ext>
                </a:extLst>
              </p14:cNvPr>
              <p14:cNvContentPartPr/>
              <p14:nvPr/>
            </p14:nvContentPartPr>
            <p14:xfrm>
              <a:off x="3576861" y="3039924"/>
              <a:ext cx="10800" cy="19440"/>
            </p14:xfrm>
          </p:contentPart>
        </mc:Choice>
        <mc:Fallback xmlns="">
          <p:pic>
            <p:nvPicPr>
              <p:cNvPr id="22" name="Ink 21">
                <a:extLst>
                  <a:ext uri="{FF2B5EF4-FFF2-40B4-BE49-F238E27FC236}">
                    <a16:creationId xmlns:a16="http://schemas.microsoft.com/office/drawing/2014/main" id="{0E703240-0512-BBFE-E403-608D42049321}"/>
                  </a:ext>
                </a:extLst>
              </p:cNvPr>
              <p:cNvPicPr/>
              <p:nvPr/>
            </p:nvPicPr>
            <p:blipFill>
              <a:blip r:embed="rId31"/>
              <a:stretch>
                <a:fillRect/>
              </a:stretch>
            </p:blipFill>
            <p:spPr>
              <a:xfrm>
                <a:off x="3558861" y="3021924"/>
                <a:ext cx="46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5A27D14-73D4-150D-07B3-ECA06B7FF89A}"/>
                  </a:ext>
                </a:extLst>
              </p14:cNvPr>
              <p14:cNvContentPartPr/>
              <p14:nvPr/>
            </p14:nvContentPartPr>
            <p14:xfrm>
              <a:off x="4641741" y="3074844"/>
              <a:ext cx="3411720" cy="88560"/>
            </p14:xfrm>
          </p:contentPart>
        </mc:Choice>
        <mc:Fallback xmlns="">
          <p:pic>
            <p:nvPicPr>
              <p:cNvPr id="23" name="Ink 22">
                <a:extLst>
                  <a:ext uri="{FF2B5EF4-FFF2-40B4-BE49-F238E27FC236}">
                    <a16:creationId xmlns:a16="http://schemas.microsoft.com/office/drawing/2014/main" id="{A5A27D14-73D4-150D-07B3-ECA06B7FF89A}"/>
                  </a:ext>
                </a:extLst>
              </p:cNvPr>
              <p:cNvPicPr/>
              <p:nvPr/>
            </p:nvPicPr>
            <p:blipFill>
              <a:blip r:embed="rId33"/>
              <a:stretch>
                <a:fillRect/>
              </a:stretch>
            </p:blipFill>
            <p:spPr>
              <a:xfrm>
                <a:off x="4623741" y="3057204"/>
                <a:ext cx="3447360" cy="124200"/>
              </a:xfrm>
              <a:prstGeom prst="rect">
                <a:avLst/>
              </a:prstGeom>
            </p:spPr>
          </p:pic>
        </mc:Fallback>
      </mc:AlternateContent>
      <p:grpSp>
        <p:nvGrpSpPr>
          <p:cNvPr id="26" name="Group 25">
            <a:extLst>
              <a:ext uri="{FF2B5EF4-FFF2-40B4-BE49-F238E27FC236}">
                <a16:creationId xmlns:a16="http://schemas.microsoft.com/office/drawing/2014/main" id="{66D2DC92-81AC-F70D-7A3C-38E0E31AF76C}"/>
              </a:ext>
            </a:extLst>
          </p:cNvPr>
          <p:cNvGrpSpPr/>
          <p:nvPr/>
        </p:nvGrpSpPr>
        <p:grpSpPr>
          <a:xfrm>
            <a:off x="6797061" y="3770004"/>
            <a:ext cx="737280" cy="29880"/>
            <a:chOff x="6797061" y="3770004"/>
            <a:chExt cx="737280" cy="29880"/>
          </a:xfrm>
        </p:grpSpPr>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154178D9-6FD5-81F9-3D06-B34B3C683F5F}"/>
                    </a:ext>
                  </a:extLst>
                </p14:cNvPr>
                <p14:cNvContentPartPr/>
                <p14:nvPr/>
              </p14:nvContentPartPr>
              <p14:xfrm>
                <a:off x="6797061" y="3797004"/>
                <a:ext cx="4320" cy="2880"/>
              </p14:xfrm>
            </p:contentPart>
          </mc:Choice>
          <mc:Fallback xmlns="">
            <p:pic>
              <p:nvPicPr>
                <p:cNvPr id="24" name="Ink 23">
                  <a:extLst>
                    <a:ext uri="{FF2B5EF4-FFF2-40B4-BE49-F238E27FC236}">
                      <a16:creationId xmlns:a16="http://schemas.microsoft.com/office/drawing/2014/main" id="{154178D9-6FD5-81F9-3D06-B34B3C683F5F}"/>
                    </a:ext>
                  </a:extLst>
                </p:cNvPr>
                <p:cNvPicPr/>
                <p:nvPr/>
              </p:nvPicPr>
              <p:blipFill>
                <a:blip r:embed="rId35"/>
                <a:stretch>
                  <a:fillRect/>
                </a:stretch>
              </p:blipFill>
              <p:spPr>
                <a:xfrm>
                  <a:off x="6779421" y="3779364"/>
                  <a:ext cx="39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04FF77A1-2A6C-2EF1-0E37-A9661FE4F3E9}"/>
                    </a:ext>
                  </a:extLst>
                </p14:cNvPr>
                <p14:cNvContentPartPr/>
                <p14:nvPr/>
              </p14:nvContentPartPr>
              <p14:xfrm>
                <a:off x="7487901" y="3770004"/>
                <a:ext cx="46440" cy="14760"/>
              </p14:xfrm>
            </p:contentPart>
          </mc:Choice>
          <mc:Fallback xmlns="">
            <p:pic>
              <p:nvPicPr>
                <p:cNvPr id="25" name="Ink 24">
                  <a:extLst>
                    <a:ext uri="{FF2B5EF4-FFF2-40B4-BE49-F238E27FC236}">
                      <a16:creationId xmlns:a16="http://schemas.microsoft.com/office/drawing/2014/main" id="{04FF77A1-2A6C-2EF1-0E37-A9661FE4F3E9}"/>
                    </a:ext>
                  </a:extLst>
                </p:cNvPr>
                <p:cNvPicPr/>
                <p:nvPr/>
              </p:nvPicPr>
              <p:blipFill>
                <a:blip r:embed="rId37"/>
                <a:stretch>
                  <a:fillRect/>
                </a:stretch>
              </p:blipFill>
              <p:spPr>
                <a:xfrm>
                  <a:off x="7470261" y="3752364"/>
                  <a:ext cx="8208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60D65639-ACE7-671E-9252-D72508180B70}"/>
                  </a:ext>
                </a:extLst>
              </p14:cNvPr>
              <p14:cNvContentPartPr/>
              <p14:nvPr/>
            </p14:nvContentPartPr>
            <p14:xfrm>
              <a:off x="1627821" y="4005444"/>
              <a:ext cx="73440" cy="9720"/>
            </p14:xfrm>
          </p:contentPart>
        </mc:Choice>
        <mc:Fallback xmlns="">
          <p:pic>
            <p:nvPicPr>
              <p:cNvPr id="27" name="Ink 26">
                <a:extLst>
                  <a:ext uri="{FF2B5EF4-FFF2-40B4-BE49-F238E27FC236}">
                    <a16:creationId xmlns:a16="http://schemas.microsoft.com/office/drawing/2014/main" id="{60D65639-ACE7-671E-9252-D72508180B70}"/>
                  </a:ext>
                </a:extLst>
              </p:cNvPr>
              <p:cNvPicPr/>
              <p:nvPr/>
            </p:nvPicPr>
            <p:blipFill>
              <a:blip r:embed="rId39"/>
              <a:stretch>
                <a:fillRect/>
              </a:stretch>
            </p:blipFill>
            <p:spPr>
              <a:xfrm>
                <a:off x="1610181" y="3987444"/>
                <a:ext cx="109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ABBFE13B-9B8E-6E83-8D9F-459A1CB80738}"/>
                  </a:ext>
                </a:extLst>
              </p14:cNvPr>
              <p14:cNvContentPartPr/>
              <p14:nvPr/>
            </p14:nvContentPartPr>
            <p14:xfrm>
              <a:off x="684261" y="2053164"/>
              <a:ext cx="4160880" cy="105840"/>
            </p14:xfrm>
          </p:contentPart>
        </mc:Choice>
        <mc:Fallback xmlns="">
          <p:pic>
            <p:nvPicPr>
              <p:cNvPr id="28" name="Ink 27">
                <a:extLst>
                  <a:ext uri="{FF2B5EF4-FFF2-40B4-BE49-F238E27FC236}">
                    <a16:creationId xmlns:a16="http://schemas.microsoft.com/office/drawing/2014/main" id="{ABBFE13B-9B8E-6E83-8D9F-459A1CB80738}"/>
                  </a:ext>
                </a:extLst>
              </p:cNvPr>
              <p:cNvPicPr/>
              <p:nvPr/>
            </p:nvPicPr>
            <p:blipFill>
              <a:blip r:embed="rId41"/>
              <a:stretch>
                <a:fillRect/>
              </a:stretch>
            </p:blipFill>
            <p:spPr>
              <a:xfrm>
                <a:off x="666261" y="2035524"/>
                <a:ext cx="4196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BB60228C-8AE1-14A6-E879-6EC321AD9BA6}"/>
                  </a:ext>
                </a:extLst>
              </p14:cNvPr>
              <p14:cNvContentPartPr/>
              <p14:nvPr/>
            </p14:nvContentPartPr>
            <p14:xfrm>
              <a:off x="5906781" y="2012484"/>
              <a:ext cx="3850200" cy="110520"/>
            </p14:xfrm>
          </p:contentPart>
        </mc:Choice>
        <mc:Fallback xmlns="">
          <p:pic>
            <p:nvPicPr>
              <p:cNvPr id="29" name="Ink 28">
                <a:extLst>
                  <a:ext uri="{FF2B5EF4-FFF2-40B4-BE49-F238E27FC236}">
                    <a16:creationId xmlns:a16="http://schemas.microsoft.com/office/drawing/2014/main" id="{BB60228C-8AE1-14A6-E879-6EC321AD9BA6}"/>
                  </a:ext>
                </a:extLst>
              </p:cNvPr>
              <p:cNvPicPr/>
              <p:nvPr/>
            </p:nvPicPr>
            <p:blipFill>
              <a:blip r:embed="rId43"/>
              <a:stretch>
                <a:fillRect/>
              </a:stretch>
            </p:blipFill>
            <p:spPr>
              <a:xfrm>
                <a:off x="5888781" y="1994484"/>
                <a:ext cx="3885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B1A22C95-8724-5144-A9A7-3483AF7B3804}"/>
                  </a:ext>
                </a:extLst>
              </p14:cNvPr>
              <p14:cNvContentPartPr/>
              <p14:nvPr/>
            </p14:nvContentPartPr>
            <p14:xfrm>
              <a:off x="596781" y="2380404"/>
              <a:ext cx="821160" cy="120960"/>
            </p14:xfrm>
          </p:contentPart>
        </mc:Choice>
        <mc:Fallback xmlns="">
          <p:pic>
            <p:nvPicPr>
              <p:cNvPr id="30" name="Ink 29">
                <a:extLst>
                  <a:ext uri="{FF2B5EF4-FFF2-40B4-BE49-F238E27FC236}">
                    <a16:creationId xmlns:a16="http://schemas.microsoft.com/office/drawing/2014/main" id="{B1A22C95-8724-5144-A9A7-3483AF7B3804}"/>
                  </a:ext>
                </a:extLst>
              </p:cNvPr>
              <p:cNvPicPr/>
              <p:nvPr/>
            </p:nvPicPr>
            <p:blipFill>
              <a:blip r:embed="rId45"/>
              <a:stretch>
                <a:fillRect/>
              </a:stretch>
            </p:blipFill>
            <p:spPr>
              <a:xfrm>
                <a:off x="578781" y="2362764"/>
                <a:ext cx="856800" cy="156600"/>
              </a:xfrm>
              <a:prstGeom prst="rect">
                <a:avLst/>
              </a:prstGeom>
            </p:spPr>
          </p:pic>
        </mc:Fallback>
      </mc:AlternateContent>
    </p:spTree>
    <p:extLst>
      <p:ext uri="{BB962C8B-B14F-4D97-AF65-F5344CB8AC3E}">
        <p14:creationId xmlns:p14="http://schemas.microsoft.com/office/powerpoint/2010/main" val="4224352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745972" cy="5755422"/>
          </a:xfrm>
          <a:prstGeom prst="rect">
            <a:avLst/>
          </a:prstGeom>
          <a:noFill/>
        </p:spPr>
        <p:txBody>
          <a:bodyPr wrap="square" rtlCol="0">
            <a:spAutoFit/>
          </a:bodyPr>
          <a:lstStyle/>
          <a:p>
            <a:pPr algn="r"/>
            <a:r>
              <a:rPr lang="he-IL" sz="2800" b="1">
                <a:solidFill>
                  <a:srgbClr val="FFFF00"/>
                </a:solidFill>
                <a:cs typeface="+mj-cs"/>
              </a:rPr>
              <a:t>ספר תהילים פרק א</a:t>
            </a:r>
          </a:p>
          <a:p>
            <a:pPr algn="r"/>
            <a:r>
              <a:rPr lang="he-IL" sz="2400">
                <a:solidFill>
                  <a:srgbClr val="FFFF00"/>
                </a:solidFill>
                <a:cs typeface="+mj-cs"/>
              </a:rPr>
              <a:t>א   אַשְׁרֵי-הָאִישׁ אֲשֶׁר לֹא הָלַךְ בַּעֲצַת רְשָׁעִים וּבְדֶרֶךְ חַטָּאִים לֹא עָמָד וּבְמוֹשַׁב לֵצִים לֹא יָשָׁב</a:t>
            </a:r>
            <a:r>
              <a:rPr lang="he-IL" sz="2400">
                <a:solidFill>
                  <a:srgbClr val="FFC000"/>
                </a:solidFill>
                <a:cs typeface="+mj-cs"/>
              </a:rPr>
              <a:t>: ב   כִּי אִם-בְּתוֹרַת יְהֹוָה חֶפְצוֹ וּבְתוֹרָתוֹ יֶהְגֶּה יוֹמָם וָלָיְלָה:</a:t>
            </a:r>
            <a:r>
              <a:rPr lang="he-IL" sz="2400">
                <a:solidFill>
                  <a:srgbClr val="FFFF00"/>
                </a:solidFill>
                <a:cs typeface="+mj-cs"/>
              </a:rPr>
              <a:t> </a:t>
            </a:r>
            <a:r>
              <a:rPr lang="he-IL" sz="2400">
                <a:solidFill>
                  <a:srgbClr val="92D050"/>
                </a:solidFill>
                <a:cs typeface="+mj-cs"/>
              </a:rPr>
              <a:t>ג   וְהָיָה כְּעֵץ שָׁתוּל עַל-פַּלְגֵי מָיִם אֲשֶׁר פִּרְיוֹ | יִתֵּן בְּעִתּוֹ וְעָלֵהוּ לֹא יִבּוֹל וְכֹל אֲשֶׁר-יַעֲשֶֹה יַצְלִיחַ: </a:t>
            </a:r>
            <a:r>
              <a:rPr lang="he-IL" sz="2400">
                <a:solidFill>
                  <a:srgbClr val="00B0F0"/>
                </a:solidFill>
                <a:cs typeface="+mj-cs"/>
              </a:rPr>
              <a:t>ד   לֹא-כֵן הָרְשָׁעִים כִּי אִם-כַּמֹּץ אֲשֶׁר-תִּדְּפֶנּוּ רוּחַ:</a:t>
            </a:r>
            <a:r>
              <a:rPr lang="he-IL" sz="2400">
                <a:solidFill>
                  <a:srgbClr val="FFFF00"/>
                </a:solidFill>
                <a:cs typeface="+mj-cs"/>
              </a:rPr>
              <a:t> ה   עַל-כֵּן | לֹא-יָקֻמוּ רְשָׁעִים בַּמִּשְׁפָּט וְחַטָּאִים בַּעֲדַת צַדִּיקִים: </a:t>
            </a:r>
            <a:r>
              <a:rPr lang="he-IL" sz="2400">
                <a:solidFill>
                  <a:srgbClr val="FFC000"/>
                </a:solidFill>
                <a:cs typeface="+mj-cs"/>
              </a:rPr>
              <a:t>ו   כִּי-יוֹדֵעַ יְהֹוָה דֶּרֶךְ צַדִּיקִים וְדֶרֶךְ רְשָׁעִים תֹּאבֵד: </a:t>
            </a:r>
          </a:p>
          <a:p>
            <a:r>
              <a:rPr lang="en-US" sz="2400" b="1">
                <a:solidFill>
                  <a:srgbClr val="FFC000"/>
                </a:solidFill>
                <a:cs typeface="+mj-cs"/>
              </a:rPr>
              <a:t>Tehillim / Psalm 1:1-6  </a:t>
            </a:r>
          </a:p>
          <a:p>
            <a:r>
              <a:rPr lang="en-US" sz="2200">
                <a:solidFill>
                  <a:srgbClr val="FFC000"/>
                </a:solidFill>
                <a:cs typeface="+mj-cs"/>
              </a:rPr>
              <a:t>1:1 Blessed is the man That walketh not in the counsel of the ungodly, Nor standeth in the way of sinners, Nor sitteth in the seat of the scornful. 1:2 But his delight is in the law of the LORD; And in his law doth he meditate day and night. 1:3 And he shall be like a tree planted by the rivers of water, That bringeth forth his fruit in his season; His leaf also shall not wither; And whatsoever he doeth shall prosper. 1:4 The ungodly are not so: But are like the chaff which the wind driveth away. 1:5 Therefore the ungodly shall not stand in the judgment, Nor sinners in the congregation of the righteous. 1:6 For the LORD knoweth the way of the righteous: But the way of the ungodly shall perish. (KJV 1900)</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7A44E2D7-4566-314A-173E-401B5BB908D9}"/>
              </a:ext>
            </a:extLst>
          </p:cNvPr>
          <p:cNvGrpSpPr/>
          <p:nvPr/>
        </p:nvGrpSpPr>
        <p:grpSpPr>
          <a:xfrm>
            <a:off x="5636061" y="1109604"/>
            <a:ext cx="3956400" cy="87120"/>
            <a:chOff x="5636061" y="1109604"/>
            <a:chExt cx="3956400" cy="871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15DEFC2-DAC3-0038-B8A3-595773D8EE4F}"/>
                    </a:ext>
                  </a:extLst>
                </p14:cNvPr>
                <p14:cNvContentPartPr/>
                <p14:nvPr/>
              </p14:nvContentPartPr>
              <p14:xfrm>
                <a:off x="8046981" y="1151004"/>
                <a:ext cx="1545480" cy="45360"/>
              </p14:xfrm>
            </p:contentPart>
          </mc:Choice>
          <mc:Fallback xmlns="">
            <p:pic>
              <p:nvPicPr>
                <p:cNvPr id="2" name="Ink 1">
                  <a:extLst>
                    <a:ext uri="{FF2B5EF4-FFF2-40B4-BE49-F238E27FC236}">
                      <a16:creationId xmlns:a16="http://schemas.microsoft.com/office/drawing/2014/main" id="{C15DEFC2-DAC3-0038-B8A3-595773D8EE4F}"/>
                    </a:ext>
                  </a:extLst>
                </p:cNvPr>
                <p:cNvPicPr/>
                <p:nvPr/>
              </p:nvPicPr>
              <p:blipFill>
                <a:blip r:embed="rId5"/>
                <a:stretch>
                  <a:fillRect/>
                </a:stretch>
              </p:blipFill>
              <p:spPr>
                <a:xfrm>
                  <a:off x="8029341" y="1133364"/>
                  <a:ext cx="1581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C97B497-9ABD-E8BD-9544-22D7D1FB313B}"/>
                    </a:ext>
                  </a:extLst>
                </p14:cNvPr>
                <p14:cNvContentPartPr/>
                <p14:nvPr/>
              </p14:nvContentPartPr>
              <p14:xfrm>
                <a:off x="7265421" y="1116444"/>
                <a:ext cx="566640" cy="41400"/>
              </p14:xfrm>
            </p:contentPart>
          </mc:Choice>
          <mc:Fallback xmlns="">
            <p:pic>
              <p:nvPicPr>
                <p:cNvPr id="4" name="Ink 3">
                  <a:extLst>
                    <a:ext uri="{FF2B5EF4-FFF2-40B4-BE49-F238E27FC236}">
                      <a16:creationId xmlns:a16="http://schemas.microsoft.com/office/drawing/2014/main" id="{CC97B497-9ABD-E8BD-9544-22D7D1FB313B}"/>
                    </a:ext>
                  </a:extLst>
                </p:cNvPr>
                <p:cNvPicPr/>
                <p:nvPr/>
              </p:nvPicPr>
              <p:blipFill>
                <a:blip r:embed="rId7"/>
                <a:stretch>
                  <a:fillRect/>
                </a:stretch>
              </p:blipFill>
              <p:spPr>
                <a:xfrm>
                  <a:off x="7247781" y="1098444"/>
                  <a:ext cx="602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BAB5769-798E-E753-13DC-2FF4E037744F}"/>
                    </a:ext>
                  </a:extLst>
                </p14:cNvPr>
                <p14:cNvContentPartPr/>
                <p14:nvPr/>
              </p14:nvContentPartPr>
              <p14:xfrm>
                <a:off x="7140861" y="1146324"/>
                <a:ext cx="285480" cy="19800"/>
              </p14:xfrm>
            </p:contentPart>
          </mc:Choice>
          <mc:Fallback xmlns="">
            <p:pic>
              <p:nvPicPr>
                <p:cNvPr id="5" name="Ink 4">
                  <a:extLst>
                    <a:ext uri="{FF2B5EF4-FFF2-40B4-BE49-F238E27FC236}">
                      <a16:creationId xmlns:a16="http://schemas.microsoft.com/office/drawing/2014/main" id="{1BAB5769-798E-E753-13DC-2FF4E037744F}"/>
                    </a:ext>
                  </a:extLst>
                </p:cNvPr>
                <p:cNvPicPr/>
                <p:nvPr/>
              </p:nvPicPr>
              <p:blipFill>
                <a:blip r:embed="rId9"/>
                <a:stretch>
                  <a:fillRect/>
                </a:stretch>
              </p:blipFill>
              <p:spPr>
                <a:xfrm>
                  <a:off x="7122861" y="1128324"/>
                  <a:ext cx="321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8E6CE4D-0C1B-3743-F38D-46B1AC092935}"/>
                    </a:ext>
                  </a:extLst>
                </p14:cNvPr>
                <p14:cNvContentPartPr/>
                <p14:nvPr/>
              </p14:nvContentPartPr>
              <p14:xfrm>
                <a:off x="6427701" y="1151724"/>
                <a:ext cx="492480" cy="34560"/>
              </p14:xfrm>
            </p:contentPart>
          </mc:Choice>
          <mc:Fallback xmlns="">
            <p:pic>
              <p:nvPicPr>
                <p:cNvPr id="7" name="Ink 6">
                  <a:extLst>
                    <a:ext uri="{FF2B5EF4-FFF2-40B4-BE49-F238E27FC236}">
                      <a16:creationId xmlns:a16="http://schemas.microsoft.com/office/drawing/2014/main" id="{E8E6CE4D-0C1B-3743-F38D-46B1AC092935}"/>
                    </a:ext>
                  </a:extLst>
                </p:cNvPr>
                <p:cNvPicPr/>
                <p:nvPr/>
              </p:nvPicPr>
              <p:blipFill>
                <a:blip r:embed="rId11"/>
                <a:stretch>
                  <a:fillRect/>
                </a:stretch>
              </p:blipFill>
              <p:spPr>
                <a:xfrm>
                  <a:off x="6409701" y="1133724"/>
                  <a:ext cx="528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08EA455-9094-BEF7-8854-F3BB786D3510}"/>
                    </a:ext>
                  </a:extLst>
                </p14:cNvPr>
                <p14:cNvContentPartPr/>
                <p14:nvPr/>
              </p14:nvContentPartPr>
              <p14:xfrm>
                <a:off x="5636061" y="1109604"/>
                <a:ext cx="671400" cy="87120"/>
              </p14:xfrm>
            </p:contentPart>
          </mc:Choice>
          <mc:Fallback xmlns="">
            <p:pic>
              <p:nvPicPr>
                <p:cNvPr id="11" name="Ink 10">
                  <a:extLst>
                    <a:ext uri="{FF2B5EF4-FFF2-40B4-BE49-F238E27FC236}">
                      <a16:creationId xmlns:a16="http://schemas.microsoft.com/office/drawing/2014/main" id="{F08EA455-9094-BEF7-8854-F3BB786D3510}"/>
                    </a:ext>
                  </a:extLst>
                </p:cNvPr>
                <p:cNvPicPr/>
                <p:nvPr/>
              </p:nvPicPr>
              <p:blipFill>
                <a:blip r:embed="rId13"/>
                <a:stretch>
                  <a:fillRect/>
                </a:stretch>
              </p:blipFill>
              <p:spPr>
                <a:xfrm>
                  <a:off x="5618061" y="1091604"/>
                  <a:ext cx="707040" cy="12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A793645-F156-9D43-8ADC-CF154851A503}"/>
                  </a:ext>
                </a:extLst>
              </p14:cNvPr>
              <p14:cNvContentPartPr/>
              <p14:nvPr/>
            </p14:nvContentPartPr>
            <p14:xfrm>
              <a:off x="4840461" y="1064604"/>
              <a:ext cx="681480" cy="74160"/>
            </p14:xfrm>
          </p:contentPart>
        </mc:Choice>
        <mc:Fallback xmlns="">
          <p:pic>
            <p:nvPicPr>
              <p:cNvPr id="13" name="Ink 12">
                <a:extLst>
                  <a:ext uri="{FF2B5EF4-FFF2-40B4-BE49-F238E27FC236}">
                    <a16:creationId xmlns:a16="http://schemas.microsoft.com/office/drawing/2014/main" id="{7A793645-F156-9D43-8ADC-CF154851A503}"/>
                  </a:ext>
                </a:extLst>
              </p:cNvPr>
              <p:cNvPicPr/>
              <p:nvPr/>
            </p:nvPicPr>
            <p:blipFill>
              <a:blip r:embed="rId15"/>
              <a:stretch>
                <a:fillRect/>
              </a:stretch>
            </p:blipFill>
            <p:spPr>
              <a:xfrm>
                <a:off x="4822821" y="1046964"/>
                <a:ext cx="717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CB4424E-1862-4905-ED1A-574DBAC0001E}"/>
                  </a:ext>
                </a:extLst>
              </p14:cNvPr>
              <p14:cNvContentPartPr/>
              <p14:nvPr/>
            </p14:nvContentPartPr>
            <p14:xfrm>
              <a:off x="4089141" y="1152804"/>
              <a:ext cx="691200" cy="26280"/>
            </p14:xfrm>
          </p:contentPart>
        </mc:Choice>
        <mc:Fallback xmlns="">
          <p:pic>
            <p:nvPicPr>
              <p:cNvPr id="14" name="Ink 13">
                <a:extLst>
                  <a:ext uri="{FF2B5EF4-FFF2-40B4-BE49-F238E27FC236}">
                    <a16:creationId xmlns:a16="http://schemas.microsoft.com/office/drawing/2014/main" id="{1CB4424E-1862-4905-ED1A-574DBAC0001E}"/>
                  </a:ext>
                </a:extLst>
              </p:cNvPr>
              <p:cNvPicPr/>
              <p:nvPr/>
            </p:nvPicPr>
            <p:blipFill>
              <a:blip r:embed="rId17"/>
              <a:stretch>
                <a:fillRect/>
              </a:stretch>
            </p:blipFill>
            <p:spPr>
              <a:xfrm>
                <a:off x="4071141" y="1135164"/>
                <a:ext cx="726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44D7FB0D-9A7C-1224-058F-A55591F88F2D}"/>
                  </a:ext>
                </a:extLst>
              </p14:cNvPr>
              <p14:cNvContentPartPr/>
              <p14:nvPr/>
            </p14:nvContentPartPr>
            <p14:xfrm>
              <a:off x="3153861" y="1077564"/>
              <a:ext cx="840600" cy="43560"/>
            </p14:xfrm>
          </p:contentPart>
        </mc:Choice>
        <mc:Fallback xmlns="">
          <p:pic>
            <p:nvPicPr>
              <p:cNvPr id="15" name="Ink 14">
                <a:extLst>
                  <a:ext uri="{FF2B5EF4-FFF2-40B4-BE49-F238E27FC236}">
                    <a16:creationId xmlns:a16="http://schemas.microsoft.com/office/drawing/2014/main" id="{44D7FB0D-9A7C-1224-058F-A55591F88F2D}"/>
                  </a:ext>
                </a:extLst>
              </p:cNvPr>
              <p:cNvPicPr/>
              <p:nvPr/>
            </p:nvPicPr>
            <p:blipFill>
              <a:blip r:embed="rId19"/>
              <a:stretch>
                <a:fillRect/>
              </a:stretch>
            </p:blipFill>
            <p:spPr>
              <a:xfrm>
                <a:off x="3136221" y="1059564"/>
                <a:ext cx="876240" cy="79200"/>
              </a:xfrm>
              <a:prstGeom prst="rect">
                <a:avLst/>
              </a:prstGeom>
            </p:spPr>
          </p:pic>
        </mc:Fallback>
      </mc:AlternateContent>
      <p:grpSp>
        <p:nvGrpSpPr>
          <p:cNvPr id="20" name="Group 19">
            <a:extLst>
              <a:ext uri="{FF2B5EF4-FFF2-40B4-BE49-F238E27FC236}">
                <a16:creationId xmlns:a16="http://schemas.microsoft.com/office/drawing/2014/main" id="{6E66C4E1-48EA-7424-E00D-274E2DCC33F0}"/>
              </a:ext>
            </a:extLst>
          </p:cNvPr>
          <p:cNvGrpSpPr/>
          <p:nvPr/>
        </p:nvGrpSpPr>
        <p:grpSpPr>
          <a:xfrm>
            <a:off x="1010421" y="1057764"/>
            <a:ext cx="2267640" cy="128520"/>
            <a:chOff x="1010421" y="1057764"/>
            <a:chExt cx="2267640" cy="12852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84226E0-D189-3A3E-24AC-786A5C651617}"/>
                    </a:ext>
                  </a:extLst>
                </p14:cNvPr>
                <p14:cNvContentPartPr/>
                <p14:nvPr/>
              </p14:nvContentPartPr>
              <p14:xfrm>
                <a:off x="2388141" y="1057764"/>
                <a:ext cx="889920" cy="58680"/>
              </p14:xfrm>
            </p:contentPart>
          </mc:Choice>
          <mc:Fallback xmlns="">
            <p:pic>
              <p:nvPicPr>
                <p:cNvPr id="16" name="Ink 15">
                  <a:extLst>
                    <a:ext uri="{FF2B5EF4-FFF2-40B4-BE49-F238E27FC236}">
                      <a16:creationId xmlns:a16="http://schemas.microsoft.com/office/drawing/2014/main" id="{684226E0-D189-3A3E-24AC-786A5C651617}"/>
                    </a:ext>
                  </a:extLst>
                </p:cNvPr>
                <p:cNvPicPr/>
                <p:nvPr/>
              </p:nvPicPr>
              <p:blipFill>
                <a:blip r:embed="rId21"/>
                <a:stretch>
                  <a:fillRect/>
                </a:stretch>
              </p:blipFill>
              <p:spPr>
                <a:xfrm>
                  <a:off x="2370141" y="1040124"/>
                  <a:ext cx="925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76D4995-0F3A-71BB-9E83-A3543E61E41D}"/>
                    </a:ext>
                  </a:extLst>
                </p14:cNvPr>
                <p14:cNvContentPartPr/>
                <p14:nvPr/>
              </p14:nvContentPartPr>
              <p14:xfrm>
                <a:off x="1851381" y="1154964"/>
                <a:ext cx="533160" cy="25560"/>
              </p14:xfrm>
            </p:contentPart>
          </mc:Choice>
          <mc:Fallback xmlns="">
            <p:pic>
              <p:nvPicPr>
                <p:cNvPr id="17" name="Ink 16">
                  <a:extLst>
                    <a:ext uri="{FF2B5EF4-FFF2-40B4-BE49-F238E27FC236}">
                      <a16:creationId xmlns:a16="http://schemas.microsoft.com/office/drawing/2014/main" id="{B76D4995-0F3A-71BB-9E83-A3543E61E41D}"/>
                    </a:ext>
                  </a:extLst>
                </p:cNvPr>
                <p:cNvPicPr/>
                <p:nvPr/>
              </p:nvPicPr>
              <p:blipFill>
                <a:blip r:embed="rId23"/>
                <a:stretch>
                  <a:fillRect/>
                </a:stretch>
              </p:blipFill>
              <p:spPr>
                <a:xfrm>
                  <a:off x="1833381" y="1136964"/>
                  <a:ext cx="568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2183E9F7-B03E-DAFB-8D31-5C63661EA28C}"/>
                    </a:ext>
                  </a:extLst>
                </p14:cNvPr>
                <p14:cNvContentPartPr/>
                <p14:nvPr/>
              </p14:nvContentPartPr>
              <p14:xfrm>
                <a:off x="1010421" y="1152084"/>
                <a:ext cx="745920" cy="34200"/>
              </p14:xfrm>
            </p:contentPart>
          </mc:Choice>
          <mc:Fallback xmlns="">
            <p:pic>
              <p:nvPicPr>
                <p:cNvPr id="19" name="Ink 18">
                  <a:extLst>
                    <a:ext uri="{FF2B5EF4-FFF2-40B4-BE49-F238E27FC236}">
                      <a16:creationId xmlns:a16="http://schemas.microsoft.com/office/drawing/2014/main" id="{2183E9F7-B03E-DAFB-8D31-5C63661EA28C}"/>
                    </a:ext>
                  </a:extLst>
                </p:cNvPr>
                <p:cNvPicPr/>
                <p:nvPr/>
              </p:nvPicPr>
              <p:blipFill>
                <a:blip r:embed="rId25"/>
                <a:stretch>
                  <a:fillRect/>
                </a:stretch>
              </p:blipFill>
              <p:spPr>
                <a:xfrm>
                  <a:off x="992421" y="1134084"/>
                  <a:ext cx="78156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B808107C-E429-05A2-3733-733B88EDA089}"/>
                  </a:ext>
                </a:extLst>
              </p14:cNvPr>
              <p14:cNvContentPartPr/>
              <p14:nvPr/>
            </p14:nvContentPartPr>
            <p14:xfrm>
              <a:off x="7524621" y="1496604"/>
              <a:ext cx="2078640" cy="64080"/>
            </p14:xfrm>
          </p:contentPart>
        </mc:Choice>
        <mc:Fallback xmlns="">
          <p:pic>
            <p:nvPicPr>
              <p:cNvPr id="21" name="Ink 20">
                <a:extLst>
                  <a:ext uri="{FF2B5EF4-FFF2-40B4-BE49-F238E27FC236}">
                    <a16:creationId xmlns:a16="http://schemas.microsoft.com/office/drawing/2014/main" id="{B808107C-E429-05A2-3733-733B88EDA089}"/>
                  </a:ext>
                </a:extLst>
              </p:cNvPr>
              <p:cNvPicPr/>
              <p:nvPr/>
            </p:nvPicPr>
            <p:blipFill>
              <a:blip r:embed="rId27"/>
              <a:stretch>
                <a:fillRect/>
              </a:stretch>
            </p:blipFill>
            <p:spPr>
              <a:xfrm>
                <a:off x="7506981" y="1478964"/>
                <a:ext cx="2114280" cy="99720"/>
              </a:xfrm>
              <a:prstGeom prst="rect">
                <a:avLst/>
              </a:prstGeom>
            </p:spPr>
          </p:pic>
        </mc:Fallback>
      </mc:AlternateContent>
      <p:grpSp>
        <p:nvGrpSpPr>
          <p:cNvPr id="27" name="Group 26">
            <a:extLst>
              <a:ext uri="{FF2B5EF4-FFF2-40B4-BE49-F238E27FC236}">
                <a16:creationId xmlns:a16="http://schemas.microsoft.com/office/drawing/2014/main" id="{99F48F6B-E161-1CA0-E1BD-ABA9215578D1}"/>
              </a:ext>
            </a:extLst>
          </p:cNvPr>
          <p:cNvGrpSpPr/>
          <p:nvPr/>
        </p:nvGrpSpPr>
        <p:grpSpPr>
          <a:xfrm>
            <a:off x="4783941" y="1493364"/>
            <a:ext cx="2575080" cy="85320"/>
            <a:chOff x="4783941" y="1493364"/>
            <a:chExt cx="2575080" cy="8532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A850CE8C-C1E5-0BC9-0983-3A80B425969F}"/>
                    </a:ext>
                  </a:extLst>
                </p14:cNvPr>
                <p14:cNvContentPartPr/>
                <p14:nvPr/>
              </p14:nvContentPartPr>
              <p14:xfrm>
                <a:off x="6554061" y="1506324"/>
                <a:ext cx="804960" cy="46080"/>
              </p14:xfrm>
            </p:contentPart>
          </mc:Choice>
          <mc:Fallback xmlns="">
            <p:pic>
              <p:nvPicPr>
                <p:cNvPr id="22" name="Ink 21">
                  <a:extLst>
                    <a:ext uri="{FF2B5EF4-FFF2-40B4-BE49-F238E27FC236}">
                      <a16:creationId xmlns:a16="http://schemas.microsoft.com/office/drawing/2014/main" id="{A850CE8C-C1E5-0BC9-0983-3A80B425969F}"/>
                    </a:ext>
                  </a:extLst>
                </p:cNvPr>
                <p:cNvPicPr/>
                <p:nvPr/>
              </p:nvPicPr>
              <p:blipFill>
                <a:blip r:embed="rId29"/>
                <a:stretch>
                  <a:fillRect/>
                </a:stretch>
              </p:blipFill>
              <p:spPr>
                <a:xfrm>
                  <a:off x="6536421" y="1488324"/>
                  <a:ext cx="840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44BA297F-167C-C387-5A01-B658908B16BF}"/>
                    </a:ext>
                  </a:extLst>
                </p14:cNvPr>
                <p14:cNvContentPartPr/>
                <p14:nvPr/>
              </p14:nvContentPartPr>
              <p14:xfrm>
                <a:off x="6076701" y="1499484"/>
                <a:ext cx="448920" cy="56160"/>
              </p14:xfrm>
            </p:contentPart>
          </mc:Choice>
          <mc:Fallback xmlns="">
            <p:pic>
              <p:nvPicPr>
                <p:cNvPr id="23" name="Ink 22">
                  <a:extLst>
                    <a:ext uri="{FF2B5EF4-FFF2-40B4-BE49-F238E27FC236}">
                      <a16:creationId xmlns:a16="http://schemas.microsoft.com/office/drawing/2014/main" id="{44BA297F-167C-C387-5A01-B658908B16BF}"/>
                    </a:ext>
                  </a:extLst>
                </p:cNvPr>
                <p:cNvPicPr/>
                <p:nvPr/>
              </p:nvPicPr>
              <p:blipFill>
                <a:blip r:embed="rId31"/>
                <a:stretch>
                  <a:fillRect/>
                </a:stretch>
              </p:blipFill>
              <p:spPr>
                <a:xfrm>
                  <a:off x="6058701" y="1481844"/>
                  <a:ext cx="484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A4392614-CF59-6C99-F3CA-2CCFF85F1244}"/>
                    </a:ext>
                  </a:extLst>
                </p14:cNvPr>
                <p14:cNvContentPartPr/>
                <p14:nvPr/>
              </p14:nvContentPartPr>
              <p14:xfrm>
                <a:off x="5512941" y="1518924"/>
                <a:ext cx="415800" cy="46080"/>
              </p14:xfrm>
            </p:contentPart>
          </mc:Choice>
          <mc:Fallback xmlns="">
            <p:pic>
              <p:nvPicPr>
                <p:cNvPr id="25" name="Ink 24">
                  <a:extLst>
                    <a:ext uri="{FF2B5EF4-FFF2-40B4-BE49-F238E27FC236}">
                      <a16:creationId xmlns:a16="http://schemas.microsoft.com/office/drawing/2014/main" id="{A4392614-CF59-6C99-F3CA-2CCFF85F1244}"/>
                    </a:ext>
                  </a:extLst>
                </p:cNvPr>
                <p:cNvPicPr/>
                <p:nvPr/>
              </p:nvPicPr>
              <p:blipFill>
                <a:blip r:embed="rId33"/>
                <a:stretch>
                  <a:fillRect/>
                </a:stretch>
              </p:blipFill>
              <p:spPr>
                <a:xfrm>
                  <a:off x="5494941" y="1501284"/>
                  <a:ext cx="451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E51D5546-742B-2792-FB8E-E55301AD4BD2}"/>
                    </a:ext>
                  </a:extLst>
                </p14:cNvPr>
                <p14:cNvContentPartPr/>
                <p14:nvPr/>
              </p14:nvContentPartPr>
              <p14:xfrm>
                <a:off x="4783941" y="1493364"/>
                <a:ext cx="721440" cy="85320"/>
              </p14:xfrm>
            </p:contentPart>
          </mc:Choice>
          <mc:Fallback xmlns="">
            <p:pic>
              <p:nvPicPr>
                <p:cNvPr id="26" name="Ink 25">
                  <a:extLst>
                    <a:ext uri="{FF2B5EF4-FFF2-40B4-BE49-F238E27FC236}">
                      <a16:creationId xmlns:a16="http://schemas.microsoft.com/office/drawing/2014/main" id="{E51D5546-742B-2792-FB8E-E55301AD4BD2}"/>
                    </a:ext>
                  </a:extLst>
                </p:cNvPr>
                <p:cNvPicPr/>
                <p:nvPr/>
              </p:nvPicPr>
              <p:blipFill>
                <a:blip r:embed="rId35"/>
                <a:stretch>
                  <a:fillRect/>
                </a:stretch>
              </p:blipFill>
              <p:spPr>
                <a:xfrm>
                  <a:off x="4765941" y="1475724"/>
                  <a:ext cx="75708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DB2A354C-2F5F-FCF8-D015-01F61ACA4A2B}"/>
                  </a:ext>
                </a:extLst>
              </p14:cNvPr>
              <p14:cNvContentPartPr/>
              <p14:nvPr/>
            </p14:nvContentPartPr>
            <p14:xfrm>
              <a:off x="743661" y="1476804"/>
              <a:ext cx="3579120" cy="156240"/>
            </p14:xfrm>
          </p:contentPart>
        </mc:Choice>
        <mc:Fallback xmlns="">
          <p:pic>
            <p:nvPicPr>
              <p:cNvPr id="28" name="Ink 27">
                <a:extLst>
                  <a:ext uri="{FF2B5EF4-FFF2-40B4-BE49-F238E27FC236}">
                    <a16:creationId xmlns:a16="http://schemas.microsoft.com/office/drawing/2014/main" id="{DB2A354C-2F5F-FCF8-D015-01F61ACA4A2B}"/>
                  </a:ext>
                </a:extLst>
              </p:cNvPr>
              <p:cNvPicPr/>
              <p:nvPr/>
            </p:nvPicPr>
            <p:blipFill>
              <a:blip r:embed="rId37"/>
              <a:stretch>
                <a:fillRect/>
              </a:stretch>
            </p:blipFill>
            <p:spPr>
              <a:xfrm>
                <a:off x="725661" y="1458804"/>
                <a:ext cx="3614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5CD2FFFE-4048-ECAF-19B4-23C655922E72}"/>
                  </a:ext>
                </a:extLst>
              </p14:cNvPr>
              <p14:cNvContentPartPr/>
              <p14:nvPr/>
            </p14:nvContentPartPr>
            <p14:xfrm>
              <a:off x="9519741" y="1895124"/>
              <a:ext cx="388800" cy="34200"/>
            </p14:xfrm>
          </p:contentPart>
        </mc:Choice>
        <mc:Fallback xmlns="">
          <p:pic>
            <p:nvPicPr>
              <p:cNvPr id="29" name="Ink 28">
                <a:extLst>
                  <a:ext uri="{FF2B5EF4-FFF2-40B4-BE49-F238E27FC236}">
                    <a16:creationId xmlns:a16="http://schemas.microsoft.com/office/drawing/2014/main" id="{5CD2FFFE-4048-ECAF-19B4-23C655922E72}"/>
                  </a:ext>
                </a:extLst>
              </p:cNvPr>
              <p:cNvPicPr/>
              <p:nvPr/>
            </p:nvPicPr>
            <p:blipFill>
              <a:blip r:embed="rId39"/>
              <a:stretch>
                <a:fillRect/>
              </a:stretch>
            </p:blipFill>
            <p:spPr>
              <a:xfrm>
                <a:off x="9501741" y="1877124"/>
                <a:ext cx="424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AF2AED40-1503-8569-345D-4CE4EBEF578C}"/>
                  </a:ext>
                </a:extLst>
              </p14:cNvPr>
              <p14:cNvContentPartPr/>
              <p14:nvPr/>
            </p14:nvContentPartPr>
            <p14:xfrm>
              <a:off x="4596021" y="1814844"/>
              <a:ext cx="4659120" cy="102960"/>
            </p14:xfrm>
          </p:contentPart>
        </mc:Choice>
        <mc:Fallback xmlns="">
          <p:pic>
            <p:nvPicPr>
              <p:cNvPr id="30" name="Ink 29">
                <a:extLst>
                  <a:ext uri="{FF2B5EF4-FFF2-40B4-BE49-F238E27FC236}">
                    <a16:creationId xmlns:a16="http://schemas.microsoft.com/office/drawing/2014/main" id="{AF2AED40-1503-8569-345D-4CE4EBEF578C}"/>
                  </a:ext>
                </a:extLst>
              </p:cNvPr>
              <p:cNvPicPr/>
              <p:nvPr/>
            </p:nvPicPr>
            <p:blipFill>
              <a:blip r:embed="rId41"/>
              <a:stretch>
                <a:fillRect/>
              </a:stretch>
            </p:blipFill>
            <p:spPr>
              <a:xfrm>
                <a:off x="4578381" y="1797204"/>
                <a:ext cx="4694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649C615E-1A55-CB7B-DEE6-300BF0066C75}"/>
                  </a:ext>
                </a:extLst>
              </p14:cNvPr>
              <p14:cNvContentPartPr/>
              <p14:nvPr/>
            </p14:nvContentPartPr>
            <p14:xfrm>
              <a:off x="697941" y="2297604"/>
              <a:ext cx="1729440" cy="83520"/>
            </p14:xfrm>
          </p:contentPart>
        </mc:Choice>
        <mc:Fallback xmlns="">
          <p:pic>
            <p:nvPicPr>
              <p:cNvPr id="31" name="Ink 30">
                <a:extLst>
                  <a:ext uri="{FF2B5EF4-FFF2-40B4-BE49-F238E27FC236}">
                    <a16:creationId xmlns:a16="http://schemas.microsoft.com/office/drawing/2014/main" id="{649C615E-1A55-CB7B-DEE6-300BF0066C75}"/>
                  </a:ext>
                </a:extLst>
              </p:cNvPr>
              <p:cNvPicPr/>
              <p:nvPr/>
            </p:nvPicPr>
            <p:blipFill>
              <a:blip r:embed="rId43"/>
              <a:stretch>
                <a:fillRect/>
              </a:stretch>
            </p:blipFill>
            <p:spPr>
              <a:xfrm>
                <a:off x="680301" y="2279604"/>
                <a:ext cx="1765080" cy="119160"/>
              </a:xfrm>
              <a:prstGeom prst="rect">
                <a:avLst/>
              </a:prstGeom>
            </p:spPr>
          </p:pic>
        </mc:Fallback>
      </mc:AlternateContent>
      <p:grpSp>
        <p:nvGrpSpPr>
          <p:cNvPr id="34" name="Group 33">
            <a:extLst>
              <a:ext uri="{FF2B5EF4-FFF2-40B4-BE49-F238E27FC236}">
                <a16:creationId xmlns:a16="http://schemas.microsoft.com/office/drawing/2014/main" id="{B59C31FE-78F3-9F9A-F6B2-68089D922DFA}"/>
              </a:ext>
            </a:extLst>
          </p:cNvPr>
          <p:cNvGrpSpPr/>
          <p:nvPr/>
        </p:nvGrpSpPr>
        <p:grpSpPr>
          <a:xfrm>
            <a:off x="7308621" y="2613684"/>
            <a:ext cx="2752920" cy="136080"/>
            <a:chOff x="7308621" y="2613684"/>
            <a:chExt cx="2752920" cy="136080"/>
          </a:xfrm>
        </p:grpSpPr>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C1116527-5A12-BFD0-7563-261C63BBCAF1}"/>
                    </a:ext>
                  </a:extLst>
                </p14:cNvPr>
                <p14:cNvContentPartPr/>
                <p14:nvPr/>
              </p14:nvContentPartPr>
              <p14:xfrm>
                <a:off x="9182421" y="2613684"/>
                <a:ext cx="879120" cy="85320"/>
              </p14:xfrm>
            </p:contentPart>
          </mc:Choice>
          <mc:Fallback xmlns="">
            <p:pic>
              <p:nvPicPr>
                <p:cNvPr id="32" name="Ink 31">
                  <a:extLst>
                    <a:ext uri="{FF2B5EF4-FFF2-40B4-BE49-F238E27FC236}">
                      <a16:creationId xmlns:a16="http://schemas.microsoft.com/office/drawing/2014/main" id="{C1116527-5A12-BFD0-7563-261C63BBCAF1}"/>
                    </a:ext>
                  </a:extLst>
                </p:cNvPr>
                <p:cNvPicPr/>
                <p:nvPr/>
              </p:nvPicPr>
              <p:blipFill>
                <a:blip r:embed="rId45"/>
                <a:stretch>
                  <a:fillRect/>
                </a:stretch>
              </p:blipFill>
              <p:spPr>
                <a:xfrm>
                  <a:off x="9164421" y="2596044"/>
                  <a:ext cx="914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974F46D2-025D-FCDA-BD64-6543767C3B85}"/>
                    </a:ext>
                  </a:extLst>
                </p14:cNvPr>
                <p14:cNvContentPartPr/>
                <p14:nvPr/>
              </p14:nvContentPartPr>
              <p14:xfrm>
                <a:off x="7308621" y="2627004"/>
                <a:ext cx="1882440" cy="122760"/>
              </p14:xfrm>
            </p:contentPart>
          </mc:Choice>
          <mc:Fallback xmlns="">
            <p:pic>
              <p:nvPicPr>
                <p:cNvPr id="33" name="Ink 32">
                  <a:extLst>
                    <a:ext uri="{FF2B5EF4-FFF2-40B4-BE49-F238E27FC236}">
                      <a16:creationId xmlns:a16="http://schemas.microsoft.com/office/drawing/2014/main" id="{974F46D2-025D-FCDA-BD64-6543767C3B85}"/>
                    </a:ext>
                  </a:extLst>
                </p:cNvPr>
                <p:cNvPicPr/>
                <p:nvPr/>
              </p:nvPicPr>
              <p:blipFill>
                <a:blip r:embed="rId47"/>
                <a:stretch>
                  <a:fillRect/>
                </a:stretch>
              </p:blipFill>
              <p:spPr>
                <a:xfrm>
                  <a:off x="7290981" y="2609004"/>
                  <a:ext cx="1918080" cy="158400"/>
                </a:xfrm>
                <a:prstGeom prst="rect">
                  <a:avLst/>
                </a:prstGeom>
              </p:spPr>
            </p:pic>
          </mc:Fallback>
        </mc:AlternateContent>
      </p:grpSp>
    </p:spTree>
    <p:extLst>
      <p:ext uri="{BB962C8B-B14F-4D97-AF65-F5344CB8AC3E}">
        <p14:creationId xmlns:p14="http://schemas.microsoft.com/office/powerpoint/2010/main" val="3819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a:t>
            </a:r>
            <a:r>
              <a:rPr lang="he-IL" sz="3600" b="1">
                <a:solidFill>
                  <a:schemeClr val="bg1"/>
                </a:solidFill>
                <a:cs typeface="+mj-cs"/>
              </a:rPr>
              <a:t>3</a:t>
            </a:r>
            <a:endParaRPr lang="en-US" sz="3600">
              <a:solidFill>
                <a:schemeClr val="bg1"/>
              </a:solidFill>
              <a:cs typeface="+mj-cs"/>
            </a:endParaRPr>
          </a:p>
        </p:txBody>
      </p:sp>
    </p:spTree>
    <p:extLst>
      <p:ext uri="{BB962C8B-B14F-4D97-AF65-F5344CB8AC3E}">
        <p14:creationId xmlns:p14="http://schemas.microsoft.com/office/powerpoint/2010/main" val="70454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9990894" cy="6093976"/>
          </a:xfrm>
          <a:prstGeom prst="rect">
            <a:avLst/>
          </a:prstGeom>
          <a:noFill/>
        </p:spPr>
        <p:txBody>
          <a:bodyPr wrap="square" rtlCol="0">
            <a:spAutoFit/>
          </a:bodyPr>
          <a:lstStyle/>
          <a:p>
            <a:r>
              <a:rPr lang="en-US" sz="2600" b="1">
                <a:solidFill>
                  <a:srgbClr val="FFC000"/>
                </a:solidFill>
                <a:cs typeface="+mj-cs"/>
              </a:rPr>
              <a:t>Targum Jonathan son of Uziel Isaiah 32:15-20</a:t>
            </a:r>
          </a:p>
          <a:p>
            <a:r>
              <a:rPr lang="en-US" sz="2500">
                <a:solidFill>
                  <a:srgbClr val="FFC000"/>
                </a:solidFill>
                <a:cs typeface="+mj-cs"/>
              </a:rPr>
              <a:t>32:15 All these things shall come upon us until refreshing shall come to us from the face of Him, whose Shekinah is in the highest heavens. The wilderness shall become a fruitful field, and the fruitful field shall be inhabited by many cities. </a:t>
            </a:r>
            <a:r>
              <a:rPr lang="en-US" sz="2500">
                <a:solidFill>
                  <a:srgbClr val="92D050"/>
                </a:solidFill>
                <a:cs typeface="+mj-cs"/>
              </a:rPr>
              <a:t>32:16 Then they that do justice shall dwell in the wilderness, and those that do righteousness shall inhabit the fruitful field. 32:17 And they that do righteousness shall be at peace, and those that adorn righteousness shall be in quietness, and they shall be in safety for ever. </a:t>
            </a:r>
            <a:r>
              <a:rPr lang="en-US" sz="2500">
                <a:solidFill>
                  <a:srgbClr val="00B0F0"/>
                </a:solidFill>
                <a:cs typeface="+mj-cs"/>
              </a:rPr>
              <a:t>32:18 And my people shall dwell in their habitations in peace, and in their land in safety, and in their cities at ease. 32:19 And hail shall descend and shall slay the armies of the nations, and their encampments shall be laid desolate, and come to an end. 32:20 Blessed are ye, O just, ye work out for yourselves good works: because ye are like those, who sow by watered places, sending the oxen to tread out the corn, and asses to gather it in.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55B8182-62ED-9D10-6474-1FF48F269E12}"/>
                  </a:ext>
                </a:extLst>
              </p14:cNvPr>
              <p14:cNvContentPartPr/>
              <p14:nvPr/>
            </p14:nvContentPartPr>
            <p14:xfrm>
              <a:off x="4185261" y="1430364"/>
              <a:ext cx="947520" cy="39240"/>
            </p14:xfrm>
          </p:contentPart>
        </mc:Choice>
        <mc:Fallback xmlns="">
          <p:pic>
            <p:nvPicPr>
              <p:cNvPr id="2" name="Ink 1">
                <a:extLst>
                  <a:ext uri="{FF2B5EF4-FFF2-40B4-BE49-F238E27FC236}">
                    <a16:creationId xmlns:a16="http://schemas.microsoft.com/office/drawing/2014/main" id="{F55B8182-62ED-9D10-6474-1FF48F269E12}"/>
                  </a:ext>
                </a:extLst>
              </p:cNvPr>
              <p:cNvPicPr/>
              <p:nvPr/>
            </p:nvPicPr>
            <p:blipFill>
              <a:blip r:embed="rId5"/>
              <a:stretch>
                <a:fillRect/>
              </a:stretch>
            </p:blipFill>
            <p:spPr>
              <a:xfrm>
                <a:off x="4167261" y="1412364"/>
                <a:ext cx="983160" cy="74880"/>
              </a:xfrm>
              <a:prstGeom prst="rect">
                <a:avLst/>
              </a:prstGeom>
            </p:spPr>
          </p:pic>
        </mc:Fallback>
      </mc:AlternateContent>
      <p:grpSp>
        <p:nvGrpSpPr>
          <p:cNvPr id="9" name="Group 8">
            <a:extLst>
              <a:ext uri="{FF2B5EF4-FFF2-40B4-BE49-F238E27FC236}">
                <a16:creationId xmlns:a16="http://schemas.microsoft.com/office/drawing/2014/main" id="{2CF2A00C-08BB-3408-5097-7F8603097513}"/>
              </a:ext>
            </a:extLst>
          </p:cNvPr>
          <p:cNvGrpSpPr/>
          <p:nvPr/>
        </p:nvGrpSpPr>
        <p:grpSpPr>
          <a:xfrm>
            <a:off x="3769821" y="1777764"/>
            <a:ext cx="1323000" cy="97920"/>
            <a:chOff x="3769821" y="1777764"/>
            <a:chExt cx="1323000" cy="979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66BF481-230A-8622-852C-6E5372238BA5}"/>
                    </a:ext>
                  </a:extLst>
                </p14:cNvPr>
                <p14:cNvContentPartPr/>
                <p14:nvPr/>
              </p14:nvContentPartPr>
              <p14:xfrm>
                <a:off x="4603221" y="1848684"/>
                <a:ext cx="489600" cy="27000"/>
              </p14:xfrm>
            </p:contentPart>
          </mc:Choice>
          <mc:Fallback xmlns="">
            <p:pic>
              <p:nvPicPr>
                <p:cNvPr id="4" name="Ink 3">
                  <a:extLst>
                    <a:ext uri="{FF2B5EF4-FFF2-40B4-BE49-F238E27FC236}">
                      <a16:creationId xmlns:a16="http://schemas.microsoft.com/office/drawing/2014/main" id="{366BF481-230A-8622-852C-6E5372238BA5}"/>
                    </a:ext>
                  </a:extLst>
                </p:cNvPr>
                <p:cNvPicPr/>
                <p:nvPr/>
              </p:nvPicPr>
              <p:blipFill>
                <a:blip r:embed="rId7"/>
                <a:stretch>
                  <a:fillRect/>
                </a:stretch>
              </p:blipFill>
              <p:spPr>
                <a:xfrm>
                  <a:off x="4585581" y="1830684"/>
                  <a:ext cx="525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C4869F5-1D48-D8B6-4BD6-593A4EF3F035}"/>
                    </a:ext>
                  </a:extLst>
                </p14:cNvPr>
                <p14:cNvContentPartPr/>
                <p14:nvPr/>
              </p14:nvContentPartPr>
              <p14:xfrm>
                <a:off x="3769821" y="1777764"/>
                <a:ext cx="1018440" cy="64800"/>
              </p14:xfrm>
            </p:contentPart>
          </mc:Choice>
          <mc:Fallback xmlns="">
            <p:pic>
              <p:nvPicPr>
                <p:cNvPr id="5" name="Ink 4">
                  <a:extLst>
                    <a:ext uri="{FF2B5EF4-FFF2-40B4-BE49-F238E27FC236}">
                      <a16:creationId xmlns:a16="http://schemas.microsoft.com/office/drawing/2014/main" id="{BC4869F5-1D48-D8B6-4BD6-593A4EF3F035}"/>
                    </a:ext>
                  </a:extLst>
                </p:cNvPr>
                <p:cNvPicPr/>
                <p:nvPr/>
              </p:nvPicPr>
              <p:blipFill>
                <a:blip r:embed="rId9"/>
                <a:stretch>
                  <a:fillRect/>
                </a:stretch>
              </p:blipFill>
              <p:spPr>
                <a:xfrm>
                  <a:off x="3751821" y="1760124"/>
                  <a:ext cx="105408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4B50AB2-8F81-09EB-D456-E92FFCCA08EE}"/>
                  </a:ext>
                </a:extLst>
              </p14:cNvPr>
              <p14:cNvContentPartPr/>
              <p14:nvPr/>
            </p14:nvContentPartPr>
            <p14:xfrm>
              <a:off x="6780861" y="1849764"/>
              <a:ext cx="1018800" cy="32040"/>
            </p14:xfrm>
          </p:contentPart>
        </mc:Choice>
        <mc:Fallback xmlns="">
          <p:pic>
            <p:nvPicPr>
              <p:cNvPr id="7" name="Ink 6">
                <a:extLst>
                  <a:ext uri="{FF2B5EF4-FFF2-40B4-BE49-F238E27FC236}">
                    <a16:creationId xmlns:a16="http://schemas.microsoft.com/office/drawing/2014/main" id="{04B50AB2-8F81-09EB-D456-E92FFCCA08EE}"/>
                  </a:ext>
                </a:extLst>
              </p:cNvPr>
              <p:cNvPicPr/>
              <p:nvPr/>
            </p:nvPicPr>
            <p:blipFill>
              <a:blip r:embed="rId11"/>
              <a:stretch>
                <a:fillRect/>
              </a:stretch>
            </p:blipFill>
            <p:spPr>
              <a:xfrm>
                <a:off x="6763221" y="1831764"/>
                <a:ext cx="1054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5522CA6-CA55-1368-72C1-EE4680A287A7}"/>
                  </a:ext>
                </a:extLst>
              </p14:cNvPr>
              <p14:cNvContentPartPr/>
              <p14:nvPr/>
            </p14:nvContentPartPr>
            <p14:xfrm>
              <a:off x="846981" y="2195364"/>
              <a:ext cx="2220480" cy="76680"/>
            </p14:xfrm>
          </p:contentPart>
        </mc:Choice>
        <mc:Fallback xmlns="">
          <p:pic>
            <p:nvPicPr>
              <p:cNvPr id="11" name="Ink 10">
                <a:extLst>
                  <a:ext uri="{FF2B5EF4-FFF2-40B4-BE49-F238E27FC236}">
                    <a16:creationId xmlns:a16="http://schemas.microsoft.com/office/drawing/2014/main" id="{C5522CA6-CA55-1368-72C1-EE4680A287A7}"/>
                  </a:ext>
                </a:extLst>
              </p:cNvPr>
              <p:cNvPicPr/>
              <p:nvPr/>
            </p:nvPicPr>
            <p:blipFill>
              <a:blip r:embed="rId13"/>
              <a:stretch>
                <a:fillRect/>
              </a:stretch>
            </p:blipFill>
            <p:spPr>
              <a:xfrm>
                <a:off x="828981" y="2177724"/>
                <a:ext cx="2256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8DC2E9F-894D-56EC-DFFB-34E9293CCB1E}"/>
                  </a:ext>
                </a:extLst>
              </p14:cNvPr>
              <p14:cNvContentPartPr/>
              <p14:nvPr/>
            </p14:nvContentPartPr>
            <p14:xfrm>
              <a:off x="8767341" y="2578764"/>
              <a:ext cx="10080" cy="9720"/>
            </p14:xfrm>
          </p:contentPart>
        </mc:Choice>
        <mc:Fallback xmlns="">
          <p:pic>
            <p:nvPicPr>
              <p:cNvPr id="12" name="Ink 11">
                <a:extLst>
                  <a:ext uri="{FF2B5EF4-FFF2-40B4-BE49-F238E27FC236}">
                    <a16:creationId xmlns:a16="http://schemas.microsoft.com/office/drawing/2014/main" id="{D8DC2E9F-894D-56EC-DFFB-34E9293CCB1E}"/>
                  </a:ext>
                </a:extLst>
              </p:cNvPr>
              <p:cNvPicPr/>
              <p:nvPr/>
            </p:nvPicPr>
            <p:blipFill>
              <a:blip r:embed="rId15"/>
              <a:stretch>
                <a:fillRect/>
              </a:stretch>
            </p:blipFill>
            <p:spPr>
              <a:xfrm>
                <a:off x="8749701" y="2561124"/>
                <a:ext cx="45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8A0E7EF-9911-57A7-63D2-A9C3EFBBB030}"/>
                  </a:ext>
                </a:extLst>
              </p14:cNvPr>
              <p14:cNvContentPartPr/>
              <p14:nvPr/>
            </p14:nvContentPartPr>
            <p14:xfrm>
              <a:off x="6936021" y="3736884"/>
              <a:ext cx="1480320" cy="17280"/>
            </p14:xfrm>
          </p:contentPart>
        </mc:Choice>
        <mc:Fallback xmlns="">
          <p:pic>
            <p:nvPicPr>
              <p:cNvPr id="13" name="Ink 12">
                <a:extLst>
                  <a:ext uri="{FF2B5EF4-FFF2-40B4-BE49-F238E27FC236}">
                    <a16:creationId xmlns:a16="http://schemas.microsoft.com/office/drawing/2014/main" id="{98A0E7EF-9911-57A7-63D2-A9C3EFBBB030}"/>
                  </a:ext>
                </a:extLst>
              </p:cNvPr>
              <p:cNvPicPr/>
              <p:nvPr/>
            </p:nvPicPr>
            <p:blipFill>
              <a:blip r:embed="rId17"/>
              <a:stretch>
                <a:fillRect/>
              </a:stretch>
            </p:blipFill>
            <p:spPr>
              <a:xfrm>
                <a:off x="6918381" y="3718884"/>
                <a:ext cx="1515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5C745A5-F059-AF2D-8F83-028CC5361EA5}"/>
                  </a:ext>
                </a:extLst>
              </p14:cNvPr>
              <p14:cNvContentPartPr/>
              <p14:nvPr/>
            </p14:nvContentPartPr>
            <p14:xfrm>
              <a:off x="1344141" y="4124244"/>
              <a:ext cx="1301760" cy="90000"/>
            </p14:xfrm>
          </p:contentPart>
        </mc:Choice>
        <mc:Fallback xmlns="">
          <p:pic>
            <p:nvPicPr>
              <p:cNvPr id="14" name="Ink 13">
                <a:extLst>
                  <a:ext uri="{FF2B5EF4-FFF2-40B4-BE49-F238E27FC236}">
                    <a16:creationId xmlns:a16="http://schemas.microsoft.com/office/drawing/2014/main" id="{F5C745A5-F059-AF2D-8F83-028CC5361EA5}"/>
                  </a:ext>
                </a:extLst>
              </p:cNvPr>
              <p:cNvPicPr/>
              <p:nvPr/>
            </p:nvPicPr>
            <p:blipFill>
              <a:blip r:embed="rId19"/>
              <a:stretch>
                <a:fillRect/>
              </a:stretch>
            </p:blipFill>
            <p:spPr>
              <a:xfrm>
                <a:off x="1326501" y="4106604"/>
                <a:ext cx="1337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CBB4069-178F-7DF2-034A-4BFF690733FE}"/>
                  </a:ext>
                </a:extLst>
              </p14:cNvPr>
              <p14:cNvContentPartPr/>
              <p14:nvPr/>
            </p14:nvContentPartPr>
            <p14:xfrm>
              <a:off x="4796181" y="4127124"/>
              <a:ext cx="975600" cy="41760"/>
            </p14:xfrm>
          </p:contentPart>
        </mc:Choice>
        <mc:Fallback xmlns="">
          <p:pic>
            <p:nvPicPr>
              <p:cNvPr id="15" name="Ink 14">
                <a:extLst>
                  <a:ext uri="{FF2B5EF4-FFF2-40B4-BE49-F238E27FC236}">
                    <a16:creationId xmlns:a16="http://schemas.microsoft.com/office/drawing/2014/main" id="{7CBB4069-178F-7DF2-034A-4BFF690733FE}"/>
                  </a:ext>
                </a:extLst>
              </p:cNvPr>
              <p:cNvPicPr/>
              <p:nvPr/>
            </p:nvPicPr>
            <p:blipFill>
              <a:blip r:embed="rId21"/>
              <a:stretch>
                <a:fillRect/>
              </a:stretch>
            </p:blipFill>
            <p:spPr>
              <a:xfrm>
                <a:off x="4778541" y="4109124"/>
                <a:ext cx="1011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6318823-90E9-7D5A-24FB-559DF7C72C4D}"/>
                  </a:ext>
                </a:extLst>
              </p14:cNvPr>
              <p14:cNvContentPartPr/>
              <p14:nvPr/>
            </p14:nvContentPartPr>
            <p14:xfrm>
              <a:off x="3126861" y="4472364"/>
              <a:ext cx="1794960" cy="84960"/>
            </p14:xfrm>
          </p:contentPart>
        </mc:Choice>
        <mc:Fallback xmlns="">
          <p:pic>
            <p:nvPicPr>
              <p:cNvPr id="16" name="Ink 15">
                <a:extLst>
                  <a:ext uri="{FF2B5EF4-FFF2-40B4-BE49-F238E27FC236}">
                    <a16:creationId xmlns:a16="http://schemas.microsoft.com/office/drawing/2014/main" id="{86318823-90E9-7D5A-24FB-559DF7C72C4D}"/>
                  </a:ext>
                </a:extLst>
              </p:cNvPr>
              <p:cNvPicPr/>
              <p:nvPr/>
            </p:nvPicPr>
            <p:blipFill>
              <a:blip r:embed="rId23"/>
              <a:stretch>
                <a:fillRect/>
              </a:stretch>
            </p:blipFill>
            <p:spPr>
              <a:xfrm>
                <a:off x="3109221" y="4454724"/>
                <a:ext cx="1830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A4AF2129-4A75-8D10-4455-BDB52CCBEC7B}"/>
                  </a:ext>
                </a:extLst>
              </p14:cNvPr>
              <p14:cNvContentPartPr/>
              <p14:nvPr/>
            </p14:nvContentPartPr>
            <p14:xfrm>
              <a:off x="7989741" y="5688804"/>
              <a:ext cx="1293120" cy="36360"/>
            </p14:xfrm>
          </p:contentPart>
        </mc:Choice>
        <mc:Fallback xmlns="">
          <p:pic>
            <p:nvPicPr>
              <p:cNvPr id="17" name="Ink 16">
                <a:extLst>
                  <a:ext uri="{FF2B5EF4-FFF2-40B4-BE49-F238E27FC236}">
                    <a16:creationId xmlns:a16="http://schemas.microsoft.com/office/drawing/2014/main" id="{A4AF2129-4A75-8D10-4455-BDB52CCBEC7B}"/>
                  </a:ext>
                </a:extLst>
              </p:cNvPr>
              <p:cNvPicPr/>
              <p:nvPr/>
            </p:nvPicPr>
            <p:blipFill>
              <a:blip r:embed="rId25"/>
              <a:stretch>
                <a:fillRect/>
              </a:stretch>
            </p:blipFill>
            <p:spPr>
              <a:xfrm>
                <a:off x="7972101" y="5671164"/>
                <a:ext cx="1328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1D46A66-D5F0-66D1-6DE5-7E25342FFBF7}"/>
                  </a:ext>
                </a:extLst>
              </p14:cNvPr>
              <p14:cNvContentPartPr/>
              <p14:nvPr/>
            </p14:nvContentPartPr>
            <p14:xfrm>
              <a:off x="6617781" y="2188884"/>
              <a:ext cx="2824200" cy="52920"/>
            </p14:xfrm>
          </p:contentPart>
        </mc:Choice>
        <mc:Fallback xmlns="">
          <p:pic>
            <p:nvPicPr>
              <p:cNvPr id="18" name="Ink 17">
                <a:extLst>
                  <a:ext uri="{FF2B5EF4-FFF2-40B4-BE49-F238E27FC236}">
                    <a16:creationId xmlns:a16="http://schemas.microsoft.com/office/drawing/2014/main" id="{B1D46A66-D5F0-66D1-6DE5-7E25342FFBF7}"/>
                  </a:ext>
                </a:extLst>
              </p:cNvPr>
              <p:cNvPicPr/>
              <p:nvPr/>
            </p:nvPicPr>
            <p:blipFill>
              <a:blip r:embed="rId27"/>
              <a:stretch>
                <a:fillRect/>
              </a:stretch>
            </p:blipFill>
            <p:spPr>
              <a:xfrm>
                <a:off x="6600141" y="2171244"/>
                <a:ext cx="2859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340C1435-C3DB-24D7-8C2F-39C729925CDB}"/>
                  </a:ext>
                </a:extLst>
              </p14:cNvPr>
              <p14:cNvContentPartPr/>
              <p14:nvPr/>
            </p14:nvContentPartPr>
            <p14:xfrm>
              <a:off x="504261" y="2569404"/>
              <a:ext cx="1266480" cy="70920"/>
            </p14:xfrm>
          </p:contentPart>
        </mc:Choice>
        <mc:Fallback xmlns="">
          <p:pic>
            <p:nvPicPr>
              <p:cNvPr id="19" name="Ink 18">
                <a:extLst>
                  <a:ext uri="{FF2B5EF4-FFF2-40B4-BE49-F238E27FC236}">
                    <a16:creationId xmlns:a16="http://schemas.microsoft.com/office/drawing/2014/main" id="{340C1435-C3DB-24D7-8C2F-39C729925CDB}"/>
                  </a:ext>
                </a:extLst>
              </p:cNvPr>
              <p:cNvPicPr/>
              <p:nvPr/>
            </p:nvPicPr>
            <p:blipFill>
              <a:blip r:embed="rId29"/>
              <a:stretch>
                <a:fillRect/>
              </a:stretch>
            </p:blipFill>
            <p:spPr>
              <a:xfrm>
                <a:off x="486621" y="2551764"/>
                <a:ext cx="1302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AC7C269C-1825-CDAD-561F-352409A74E80}"/>
                  </a:ext>
                </a:extLst>
              </p14:cNvPr>
              <p14:cNvContentPartPr/>
              <p14:nvPr/>
            </p14:nvContentPartPr>
            <p14:xfrm>
              <a:off x="320661" y="1056684"/>
              <a:ext cx="787680" cy="57960"/>
            </p14:xfrm>
          </p:contentPart>
        </mc:Choice>
        <mc:Fallback xmlns="">
          <p:pic>
            <p:nvPicPr>
              <p:cNvPr id="20" name="Ink 19">
                <a:extLst>
                  <a:ext uri="{FF2B5EF4-FFF2-40B4-BE49-F238E27FC236}">
                    <a16:creationId xmlns:a16="http://schemas.microsoft.com/office/drawing/2014/main" id="{AC7C269C-1825-CDAD-561F-352409A74E80}"/>
                  </a:ext>
                </a:extLst>
              </p:cNvPr>
              <p:cNvPicPr/>
              <p:nvPr/>
            </p:nvPicPr>
            <p:blipFill>
              <a:blip r:embed="rId31"/>
              <a:stretch>
                <a:fillRect/>
              </a:stretch>
            </p:blipFill>
            <p:spPr>
              <a:xfrm>
                <a:off x="303021" y="1038684"/>
                <a:ext cx="823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71A9860D-5996-9BAC-5FA7-02A1A17D7DAE}"/>
                  </a:ext>
                </a:extLst>
              </p14:cNvPr>
              <p14:cNvContentPartPr/>
              <p14:nvPr/>
            </p14:nvContentPartPr>
            <p14:xfrm>
              <a:off x="7022421" y="1106724"/>
              <a:ext cx="1799640" cy="41400"/>
            </p14:xfrm>
          </p:contentPart>
        </mc:Choice>
        <mc:Fallback xmlns="">
          <p:pic>
            <p:nvPicPr>
              <p:cNvPr id="21" name="Ink 20">
                <a:extLst>
                  <a:ext uri="{FF2B5EF4-FFF2-40B4-BE49-F238E27FC236}">
                    <a16:creationId xmlns:a16="http://schemas.microsoft.com/office/drawing/2014/main" id="{71A9860D-5996-9BAC-5FA7-02A1A17D7DAE}"/>
                  </a:ext>
                </a:extLst>
              </p:cNvPr>
              <p:cNvPicPr/>
              <p:nvPr/>
            </p:nvPicPr>
            <p:blipFill>
              <a:blip r:embed="rId33"/>
              <a:stretch>
                <a:fillRect/>
              </a:stretch>
            </p:blipFill>
            <p:spPr>
              <a:xfrm>
                <a:off x="7004421" y="1089084"/>
                <a:ext cx="1835280" cy="77040"/>
              </a:xfrm>
              <a:prstGeom prst="rect">
                <a:avLst/>
              </a:prstGeom>
            </p:spPr>
          </p:pic>
        </mc:Fallback>
      </mc:AlternateContent>
    </p:spTree>
    <p:extLst>
      <p:ext uri="{BB962C8B-B14F-4D97-AF65-F5344CB8AC3E}">
        <p14:creationId xmlns:p14="http://schemas.microsoft.com/office/powerpoint/2010/main" val="129408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5345837"/>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9990894" cy="4832092"/>
          </a:xfrm>
          <a:prstGeom prst="rect">
            <a:avLst/>
          </a:prstGeom>
          <a:noFill/>
        </p:spPr>
        <p:txBody>
          <a:bodyPr wrap="square" rtlCol="0">
            <a:spAutoFit/>
          </a:bodyPr>
          <a:lstStyle/>
          <a:p>
            <a:r>
              <a:rPr lang="en-US" sz="2800" b="1">
                <a:solidFill>
                  <a:srgbClr val="FFC000"/>
                </a:solidFill>
                <a:cs typeface="+mj-cs"/>
              </a:rPr>
              <a:t>Nefesh HaChayim, Gate I 6:26</a:t>
            </a:r>
          </a:p>
          <a:p>
            <a:r>
              <a:rPr lang="en-US" sz="2800">
                <a:solidFill>
                  <a:srgbClr val="FFC000"/>
                </a:solidFill>
                <a:cs typeface="+mj-cs"/>
              </a:rPr>
              <a:t>And in parshat </a:t>
            </a:r>
            <a:r>
              <a:rPr lang="en-US" sz="2800">
                <a:solidFill>
                  <a:srgbClr val="00B0F0"/>
                </a:solidFill>
                <a:cs typeface="+mj-cs"/>
              </a:rPr>
              <a:t>K’doshim 86b</a:t>
            </a:r>
            <a:r>
              <a:rPr lang="en-US" sz="2800">
                <a:solidFill>
                  <a:srgbClr val="FFC000"/>
                </a:solidFill>
                <a:cs typeface="+mj-cs"/>
              </a:rPr>
              <a:t>: </a:t>
            </a:r>
            <a:r>
              <a:rPr lang="en-US" sz="2800">
                <a:solidFill>
                  <a:srgbClr val="00B0F0"/>
                </a:solidFill>
                <a:cs typeface="+mj-cs"/>
              </a:rPr>
              <a:t>“When a person does his actions below conforming to the straight path... a supernal spirit-Ruakh of holiness is drawn out, issues and rests upon him..., and as a result of those same actions a spirit-Ruakh of holiness settles upon him, a supernal spirit-Ruakh to be sanctified thereby. If he comes to be sanctified, they sanctify him, as is written ‘you shall sanctify…’.” </a:t>
            </a:r>
            <a:r>
              <a:rPr lang="en-US" sz="2800">
                <a:solidFill>
                  <a:srgbClr val="FFC000"/>
                </a:solidFill>
                <a:cs typeface="+mj-cs"/>
              </a:rPr>
              <a:t>And in parshat Nahso (128, top): </a:t>
            </a:r>
            <a:r>
              <a:rPr lang="en-US" sz="2800">
                <a:solidFill>
                  <a:srgbClr val="00B0F0"/>
                </a:solidFill>
                <a:cs typeface="+mj-cs"/>
              </a:rPr>
              <a:t>“that he draws upon himself the supernal spirit-Ruakh of holiness, as was stated</a:t>
            </a:r>
            <a:r>
              <a:rPr lang="en-US" sz="2800">
                <a:solidFill>
                  <a:srgbClr val="FFC000"/>
                </a:solidFill>
                <a:cs typeface="+mj-cs"/>
              </a:rPr>
              <a:t> (Yeshayahu 32:15) </a:t>
            </a:r>
            <a:r>
              <a:rPr lang="en-US" sz="2800">
                <a:solidFill>
                  <a:srgbClr val="00B0F0"/>
                </a:solidFill>
                <a:cs typeface="+mj-cs"/>
              </a:rPr>
              <a:t>‘until a spirit-Ruakh from on high will be poured out upon us”, </a:t>
            </a:r>
            <a:r>
              <a:rPr lang="en-US" sz="2800">
                <a:solidFill>
                  <a:srgbClr val="FFC000"/>
                </a:solidFill>
                <a:cs typeface="+mj-cs"/>
              </a:rPr>
              <a:t>refer there [for more details].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A7D440B6-F90F-B215-7B79-34C1D0B4BC98}"/>
              </a:ext>
            </a:extLst>
          </p:cNvPr>
          <p:cNvGrpSpPr/>
          <p:nvPr/>
        </p:nvGrpSpPr>
        <p:grpSpPr>
          <a:xfrm>
            <a:off x="4185261" y="1534404"/>
            <a:ext cx="1305000" cy="113400"/>
            <a:chOff x="4185261" y="1534404"/>
            <a:chExt cx="1305000" cy="1134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A2BEF7F-6729-746D-652B-55DE0017098F}"/>
                    </a:ext>
                  </a:extLst>
                </p14:cNvPr>
                <p14:cNvContentPartPr/>
                <p14:nvPr/>
              </p14:nvContentPartPr>
              <p14:xfrm>
                <a:off x="4511781" y="1598124"/>
                <a:ext cx="21600" cy="12240"/>
              </p14:xfrm>
            </p:contentPart>
          </mc:Choice>
          <mc:Fallback xmlns="">
            <p:pic>
              <p:nvPicPr>
                <p:cNvPr id="2" name="Ink 1">
                  <a:extLst>
                    <a:ext uri="{FF2B5EF4-FFF2-40B4-BE49-F238E27FC236}">
                      <a16:creationId xmlns:a16="http://schemas.microsoft.com/office/drawing/2014/main" id="{9A2BEF7F-6729-746D-652B-55DE0017098F}"/>
                    </a:ext>
                  </a:extLst>
                </p:cNvPr>
                <p:cNvPicPr/>
                <p:nvPr/>
              </p:nvPicPr>
              <p:blipFill>
                <a:blip r:embed="rId5"/>
                <a:stretch>
                  <a:fillRect/>
                </a:stretch>
              </p:blipFill>
              <p:spPr>
                <a:xfrm>
                  <a:off x="4494141" y="1580484"/>
                  <a:ext cx="57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510EC22-A98B-0B63-1DEA-0F22B6EF6E7C}"/>
                    </a:ext>
                  </a:extLst>
                </p14:cNvPr>
                <p14:cNvContentPartPr/>
                <p14:nvPr/>
              </p14:nvContentPartPr>
              <p14:xfrm>
                <a:off x="5231061" y="1534404"/>
                <a:ext cx="91800" cy="48600"/>
              </p14:xfrm>
            </p:contentPart>
          </mc:Choice>
          <mc:Fallback xmlns="">
            <p:pic>
              <p:nvPicPr>
                <p:cNvPr id="4" name="Ink 3">
                  <a:extLst>
                    <a:ext uri="{FF2B5EF4-FFF2-40B4-BE49-F238E27FC236}">
                      <a16:creationId xmlns:a16="http://schemas.microsoft.com/office/drawing/2014/main" id="{B510EC22-A98B-0B63-1DEA-0F22B6EF6E7C}"/>
                    </a:ext>
                  </a:extLst>
                </p:cNvPr>
                <p:cNvPicPr/>
                <p:nvPr/>
              </p:nvPicPr>
              <p:blipFill>
                <a:blip r:embed="rId7"/>
                <a:stretch>
                  <a:fillRect/>
                </a:stretch>
              </p:blipFill>
              <p:spPr>
                <a:xfrm>
                  <a:off x="5213061" y="1516404"/>
                  <a:ext cx="12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979EA63-831F-F30F-07B6-2D20A902D705}"/>
                    </a:ext>
                  </a:extLst>
                </p14:cNvPr>
                <p14:cNvContentPartPr/>
                <p14:nvPr/>
              </p14:nvContentPartPr>
              <p14:xfrm>
                <a:off x="4185261" y="1554204"/>
                <a:ext cx="1305000" cy="93600"/>
              </p14:xfrm>
            </p:contentPart>
          </mc:Choice>
          <mc:Fallback xmlns="">
            <p:pic>
              <p:nvPicPr>
                <p:cNvPr id="5" name="Ink 4">
                  <a:extLst>
                    <a:ext uri="{FF2B5EF4-FFF2-40B4-BE49-F238E27FC236}">
                      <a16:creationId xmlns:a16="http://schemas.microsoft.com/office/drawing/2014/main" id="{B979EA63-831F-F30F-07B6-2D20A902D705}"/>
                    </a:ext>
                  </a:extLst>
                </p:cNvPr>
                <p:cNvPicPr/>
                <p:nvPr/>
              </p:nvPicPr>
              <p:blipFill>
                <a:blip r:embed="rId9"/>
                <a:stretch>
                  <a:fillRect/>
                </a:stretch>
              </p:blipFill>
              <p:spPr>
                <a:xfrm>
                  <a:off x="4167621" y="1536564"/>
                  <a:ext cx="1340640" cy="12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2617959-F39A-6B08-7834-945DF5EDE078}"/>
                  </a:ext>
                </a:extLst>
              </p14:cNvPr>
              <p14:cNvContentPartPr/>
              <p14:nvPr/>
            </p14:nvContentPartPr>
            <p14:xfrm>
              <a:off x="8724141" y="1578324"/>
              <a:ext cx="994320" cy="60480"/>
            </p14:xfrm>
          </p:contentPart>
        </mc:Choice>
        <mc:Fallback xmlns="">
          <p:pic>
            <p:nvPicPr>
              <p:cNvPr id="9" name="Ink 8">
                <a:extLst>
                  <a:ext uri="{FF2B5EF4-FFF2-40B4-BE49-F238E27FC236}">
                    <a16:creationId xmlns:a16="http://schemas.microsoft.com/office/drawing/2014/main" id="{C2617959-F39A-6B08-7834-945DF5EDE078}"/>
                  </a:ext>
                </a:extLst>
              </p:cNvPr>
              <p:cNvPicPr/>
              <p:nvPr/>
            </p:nvPicPr>
            <p:blipFill>
              <a:blip r:embed="rId11"/>
              <a:stretch>
                <a:fillRect/>
              </a:stretch>
            </p:blipFill>
            <p:spPr>
              <a:xfrm>
                <a:off x="8706141" y="1560324"/>
                <a:ext cx="1029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6D43B4C-B349-33DE-A788-94F8FBA6A17B}"/>
                  </a:ext>
                </a:extLst>
              </p14:cNvPr>
              <p14:cNvContentPartPr/>
              <p14:nvPr/>
            </p14:nvContentPartPr>
            <p14:xfrm>
              <a:off x="520461" y="2048124"/>
              <a:ext cx="846000" cy="50400"/>
            </p14:xfrm>
          </p:contentPart>
        </mc:Choice>
        <mc:Fallback xmlns="">
          <p:pic>
            <p:nvPicPr>
              <p:cNvPr id="11" name="Ink 10">
                <a:extLst>
                  <a:ext uri="{FF2B5EF4-FFF2-40B4-BE49-F238E27FC236}">
                    <a16:creationId xmlns:a16="http://schemas.microsoft.com/office/drawing/2014/main" id="{56D43B4C-B349-33DE-A788-94F8FBA6A17B}"/>
                  </a:ext>
                </a:extLst>
              </p:cNvPr>
              <p:cNvPicPr/>
              <p:nvPr/>
            </p:nvPicPr>
            <p:blipFill>
              <a:blip r:embed="rId13"/>
              <a:stretch>
                <a:fillRect/>
              </a:stretch>
            </p:blipFill>
            <p:spPr>
              <a:xfrm>
                <a:off x="502461" y="2030124"/>
                <a:ext cx="881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3EDE53A-CC6C-2203-1860-57D1F032B00E}"/>
                  </a:ext>
                </a:extLst>
              </p14:cNvPr>
              <p14:cNvContentPartPr/>
              <p14:nvPr/>
            </p14:nvContentPartPr>
            <p14:xfrm>
              <a:off x="4085901" y="2058924"/>
              <a:ext cx="2871720" cy="43200"/>
            </p14:xfrm>
          </p:contentPart>
        </mc:Choice>
        <mc:Fallback xmlns="">
          <p:pic>
            <p:nvPicPr>
              <p:cNvPr id="12" name="Ink 11">
                <a:extLst>
                  <a:ext uri="{FF2B5EF4-FFF2-40B4-BE49-F238E27FC236}">
                    <a16:creationId xmlns:a16="http://schemas.microsoft.com/office/drawing/2014/main" id="{73EDE53A-CC6C-2203-1860-57D1F032B00E}"/>
                  </a:ext>
                </a:extLst>
              </p:cNvPr>
              <p:cNvPicPr/>
              <p:nvPr/>
            </p:nvPicPr>
            <p:blipFill>
              <a:blip r:embed="rId15"/>
              <a:stretch>
                <a:fillRect/>
              </a:stretch>
            </p:blipFill>
            <p:spPr>
              <a:xfrm>
                <a:off x="4067901" y="2041284"/>
                <a:ext cx="2907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165CAFA-F56C-C8F4-19FF-85A1FDFCC741}"/>
                  </a:ext>
                </a:extLst>
              </p14:cNvPr>
              <p14:cNvContentPartPr/>
              <p14:nvPr/>
            </p14:nvContentPartPr>
            <p14:xfrm>
              <a:off x="4088421" y="2449524"/>
              <a:ext cx="3008160" cy="55800"/>
            </p14:xfrm>
          </p:contentPart>
        </mc:Choice>
        <mc:Fallback xmlns="">
          <p:pic>
            <p:nvPicPr>
              <p:cNvPr id="13" name="Ink 12">
                <a:extLst>
                  <a:ext uri="{FF2B5EF4-FFF2-40B4-BE49-F238E27FC236}">
                    <a16:creationId xmlns:a16="http://schemas.microsoft.com/office/drawing/2014/main" id="{4165CAFA-F56C-C8F4-19FF-85A1FDFCC741}"/>
                  </a:ext>
                </a:extLst>
              </p:cNvPr>
              <p:cNvPicPr/>
              <p:nvPr/>
            </p:nvPicPr>
            <p:blipFill>
              <a:blip r:embed="rId17"/>
              <a:stretch>
                <a:fillRect/>
              </a:stretch>
            </p:blipFill>
            <p:spPr>
              <a:xfrm>
                <a:off x="4070421" y="2431884"/>
                <a:ext cx="3043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DCD5E5D-479E-35E0-035D-FB059CB8F05C}"/>
                  </a:ext>
                </a:extLst>
              </p14:cNvPr>
              <p14:cNvContentPartPr/>
              <p14:nvPr/>
            </p14:nvContentPartPr>
            <p14:xfrm>
              <a:off x="2749581" y="2845524"/>
              <a:ext cx="3934800" cy="49680"/>
            </p14:xfrm>
          </p:contentPart>
        </mc:Choice>
        <mc:Fallback xmlns="">
          <p:pic>
            <p:nvPicPr>
              <p:cNvPr id="14" name="Ink 13">
                <a:extLst>
                  <a:ext uri="{FF2B5EF4-FFF2-40B4-BE49-F238E27FC236}">
                    <a16:creationId xmlns:a16="http://schemas.microsoft.com/office/drawing/2014/main" id="{4DCD5E5D-479E-35E0-035D-FB059CB8F05C}"/>
                  </a:ext>
                </a:extLst>
              </p:cNvPr>
              <p:cNvPicPr/>
              <p:nvPr/>
            </p:nvPicPr>
            <p:blipFill>
              <a:blip r:embed="rId19"/>
              <a:stretch>
                <a:fillRect/>
              </a:stretch>
            </p:blipFill>
            <p:spPr>
              <a:xfrm>
                <a:off x="2731581" y="2827884"/>
                <a:ext cx="3970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F31FD82-0357-F13A-492C-FC55126F7F90}"/>
                  </a:ext>
                </a:extLst>
              </p14:cNvPr>
              <p14:cNvContentPartPr/>
              <p14:nvPr/>
            </p14:nvContentPartPr>
            <p14:xfrm>
              <a:off x="2050101" y="3699084"/>
              <a:ext cx="353880" cy="23400"/>
            </p14:xfrm>
          </p:contentPart>
        </mc:Choice>
        <mc:Fallback xmlns="">
          <p:pic>
            <p:nvPicPr>
              <p:cNvPr id="15" name="Ink 14">
                <a:extLst>
                  <a:ext uri="{FF2B5EF4-FFF2-40B4-BE49-F238E27FC236}">
                    <a16:creationId xmlns:a16="http://schemas.microsoft.com/office/drawing/2014/main" id="{1F31FD82-0357-F13A-492C-FC55126F7F90}"/>
                  </a:ext>
                </a:extLst>
              </p:cNvPr>
              <p:cNvPicPr/>
              <p:nvPr/>
            </p:nvPicPr>
            <p:blipFill>
              <a:blip r:embed="rId21"/>
              <a:stretch>
                <a:fillRect/>
              </a:stretch>
            </p:blipFill>
            <p:spPr>
              <a:xfrm>
                <a:off x="2032461" y="3681084"/>
                <a:ext cx="389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34BC146-6F27-F5E2-8366-1846C07AACB4}"/>
                  </a:ext>
                </a:extLst>
              </p14:cNvPr>
              <p14:cNvContentPartPr/>
              <p14:nvPr/>
            </p14:nvContentPartPr>
            <p14:xfrm>
              <a:off x="2801061" y="4108764"/>
              <a:ext cx="1943640" cy="85320"/>
            </p14:xfrm>
          </p:contentPart>
        </mc:Choice>
        <mc:Fallback xmlns="">
          <p:pic>
            <p:nvPicPr>
              <p:cNvPr id="16" name="Ink 15">
                <a:extLst>
                  <a:ext uri="{FF2B5EF4-FFF2-40B4-BE49-F238E27FC236}">
                    <a16:creationId xmlns:a16="http://schemas.microsoft.com/office/drawing/2014/main" id="{534BC146-6F27-F5E2-8366-1846C07AACB4}"/>
                  </a:ext>
                </a:extLst>
              </p:cNvPr>
              <p:cNvPicPr/>
              <p:nvPr/>
            </p:nvPicPr>
            <p:blipFill>
              <a:blip r:embed="rId23"/>
              <a:stretch>
                <a:fillRect/>
              </a:stretch>
            </p:blipFill>
            <p:spPr>
              <a:xfrm>
                <a:off x="2783061" y="4091124"/>
                <a:ext cx="1979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8C797EB-0D9A-0001-1DE7-032BA61A3A3A}"/>
                  </a:ext>
                </a:extLst>
              </p14:cNvPr>
              <p14:cNvContentPartPr/>
              <p14:nvPr/>
            </p14:nvContentPartPr>
            <p14:xfrm>
              <a:off x="7763301" y="4088964"/>
              <a:ext cx="2138760" cy="92160"/>
            </p14:xfrm>
          </p:contentPart>
        </mc:Choice>
        <mc:Fallback xmlns="">
          <p:pic>
            <p:nvPicPr>
              <p:cNvPr id="17" name="Ink 16">
                <a:extLst>
                  <a:ext uri="{FF2B5EF4-FFF2-40B4-BE49-F238E27FC236}">
                    <a16:creationId xmlns:a16="http://schemas.microsoft.com/office/drawing/2014/main" id="{28C797EB-0D9A-0001-1DE7-032BA61A3A3A}"/>
                  </a:ext>
                </a:extLst>
              </p:cNvPr>
              <p:cNvPicPr/>
              <p:nvPr/>
            </p:nvPicPr>
            <p:blipFill>
              <a:blip r:embed="rId25"/>
              <a:stretch>
                <a:fillRect/>
              </a:stretch>
            </p:blipFill>
            <p:spPr>
              <a:xfrm>
                <a:off x="7745301" y="4070964"/>
                <a:ext cx="2174400" cy="127800"/>
              </a:xfrm>
              <a:prstGeom prst="rect">
                <a:avLst/>
              </a:prstGeom>
            </p:spPr>
          </p:pic>
        </mc:Fallback>
      </mc:AlternateContent>
    </p:spTree>
    <p:extLst>
      <p:ext uri="{BB962C8B-B14F-4D97-AF65-F5344CB8AC3E}">
        <p14:creationId xmlns:p14="http://schemas.microsoft.com/office/powerpoint/2010/main" val="287876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32:15-20</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לב:טו-כ</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9990894" cy="6340197"/>
          </a:xfrm>
          <a:prstGeom prst="rect">
            <a:avLst/>
          </a:prstGeom>
          <a:noFill/>
        </p:spPr>
        <p:txBody>
          <a:bodyPr wrap="square" rtlCol="0">
            <a:spAutoFit/>
          </a:bodyPr>
          <a:lstStyle/>
          <a:p>
            <a:pPr rtl="0">
              <a:spcBef>
                <a:spcPts val="0"/>
              </a:spcBef>
              <a:spcAft>
                <a:spcPts val="0"/>
              </a:spcAft>
            </a:pPr>
            <a:r>
              <a:rPr lang="en-US" sz="2900" b="1" i="0" u="none" strike="noStrike">
                <a:solidFill>
                  <a:srgbClr val="FFC000"/>
                </a:solidFill>
                <a:effectLst/>
                <a:latin typeface="Arial" panose="020B0604020202020204" pitchFamily="34" charset="0"/>
                <a:cs typeface="+mj-cs"/>
              </a:rPr>
              <a:t>Rashi on Isaiah 32:15 Parts 1-2</a:t>
            </a:r>
            <a:endParaRPr lang="en-US" sz="2900" b="0">
              <a:solidFill>
                <a:srgbClr val="FFC000"/>
              </a:solidFill>
              <a:effectLst/>
              <a:cs typeface="+mj-cs"/>
            </a:endParaRPr>
          </a:p>
          <a:p>
            <a:pPr algn="r" rtl="1">
              <a:spcBef>
                <a:spcPts val="0"/>
              </a:spcBef>
              <a:spcAft>
                <a:spcPts val="0"/>
              </a:spcAft>
            </a:pPr>
            <a:r>
              <a:rPr lang="he-IL" sz="2900" b="1" i="0" u="none" strike="noStrike">
                <a:solidFill>
                  <a:srgbClr val="FFFF00"/>
                </a:solidFill>
                <a:effectLst/>
                <a:latin typeface="Arial" panose="020B0604020202020204" pitchFamily="34" charset="0"/>
                <a:cs typeface="+mj-cs"/>
              </a:rPr>
              <a:t>עד יערה עלינו.</a:t>
            </a:r>
            <a:r>
              <a:rPr lang="he-IL" sz="2900" b="0" i="0" u="none" strike="noStrike">
                <a:solidFill>
                  <a:srgbClr val="FFFF00"/>
                </a:solidFill>
                <a:effectLst/>
                <a:latin typeface="Arial" panose="020B0604020202020204" pitchFamily="34" charset="0"/>
                <a:cs typeface="+mj-cs"/>
              </a:rPr>
              <a:t> ישפוך עלינו כמו ותער כדה (בראשית כ״ד:כ׳) ל' שפיכה נופל על הרוח כמו ושפכתי על בית דוד רוח חן (יואל ג׳:א׳) וכן אשפוך רוחי על כל בשר (זכריה י״ב:י׳):</a:t>
            </a:r>
            <a:endParaRPr lang="he-IL" sz="2900" b="0">
              <a:solidFill>
                <a:srgbClr val="FFFF00"/>
              </a:solidFill>
              <a:effectLst/>
              <a:cs typeface="+mj-cs"/>
            </a:endParaRPr>
          </a:p>
          <a:p>
            <a:pPr rtl="0">
              <a:spcBef>
                <a:spcPts val="0"/>
              </a:spcBef>
              <a:spcAft>
                <a:spcPts val="0"/>
              </a:spcAft>
            </a:pPr>
            <a:r>
              <a:rPr lang="en-US" sz="2900" b="1" i="0" u="none" strike="noStrike">
                <a:solidFill>
                  <a:srgbClr val="FFC000"/>
                </a:solidFill>
                <a:effectLst/>
                <a:latin typeface="Arial" panose="020B0604020202020204" pitchFamily="34" charset="0"/>
                <a:cs typeface="+mj-cs"/>
              </a:rPr>
              <a:t>Until...be poured upon us</a:t>
            </a:r>
            <a:r>
              <a:rPr lang="en-US" sz="2900" b="0" i="0" u="none" strike="noStrike">
                <a:solidFill>
                  <a:srgbClr val="FFC000"/>
                </a:solidFill>
                <a:effectLst/>
                <a:latin typeface="Arial" panose="020B0604020202020204" pitchFamily="34" charset="0"/>
                <a:cs typeface="+mj-cs"/>
              </a:rPr>
              <a:t> (</a:t>
            </a:r>
            <a:r>
              <a:rPr lang="he-IL" sz="2900" b="0" i="0" u="none" strike="noStrike">
                <a:solidFill>
                  <a:srgbClr val="FFFF00"/>
                </a:solidFill>
                <a:effectLst/>
                <a:latin typeface="Arial" panose="020B0604020202020204" pitchFamily="34" charset="0"/>
                <a:cs typeface="+mj-cs"/>
              </a:rPr>
              <a:t>יֵעָרֶה</a:t>
            </a:r>
            <a:r>
              <a:rPr lang="he-IL" sz="2900" b="0" i="0" u="none" strike="noStrike">
                <a:solidFill>
                  <a:srgbClr val="FFC000"/>
                </a:solidFill>
                <a:effectLst/>
                <a:latin typeface="Arial" panose="020B0604020202020204" pitchFamily="34" charset="0"/>
                <a:cs typeface="+mj-cs"/>
              </a:rPr>
              <a:t>) </a:t>
            </a:r>
            <a:r>
              <a:rPr lang="en-US" sz="2900" b="0" i="0" u="none" strike="noStrike">
                <a:solidFill>
                  <a:srgbClr val="FFC000"/>
                </a:solidFill>
                <a:effectLst/>
                <a:latin typeface="Arial" panose="020B0604020202020204" pitchFamily="34" charset="0"/>
                <a:cs typeface="+mj-cs"/>
              </a:rPr>
              <a:t> He shall pour upon us. Comp. (</a:t>
            </a:r>
            <a:r>
              <a:rPr lang="en-US" sz="2900" b="0" i="0" u="none" strike="noStrike">
                <a:solidFill>
                  <a:srgbClr val="00B0F0"/>
                </a:solidFill>
                <a:effectLst/>
                <a:latin typeface="Arial" panose="020B0604020202020204" pitchFamily="34" charset="0"/>
                <a:cs typeface="+mj-cs"/>
              </a:rPr>
              <a:t>Gen. 24:2</a:t>
            </a:r>
            <a:r>
              <a:rPr lang="en-US" sz="2900" b="0" i="0" u="none" strike="noStrike">
                <a:solidFill>
                  <a:srgbClr val="FFC000"/>
                </a:solidFill>
                <a:effectLst/>
                <a:latin typeface="Arial" panose="020B0604020202020204" pitchFamily="34" charset="0"/>
                <a:cs typeface="+mj-cs"/>
              </a:rPr>
              <a:t>) </a:t>
            </a:r>
            <a:r>
              <a:rPr lang="en-US" sz="2900" b="0" i="0" u="none" strike="noStrike">
                <a:solidFill>
                  <a:srgbClr val="00B0F0"/>
                </a:solidFill>
                <a:effectLst/>
                <a:latin typeface="Arial" panose="020B0604020202020204" pitchFamily="34" charset="0"/>
                <a:cs typeface="+mj-cs"/>
              </a:rPr>
              <a:t>“And she emptied </a:t>
            </a:r>
            <a:r>
              <a:rPr lang="en-US" sz="2900" b="0" i="0" u="none" strike="noStrike">
                <a:solidFill>
                  <a:srgbClr val="FFC000"/>
                </a:solidFill>
                <a:effectLst/>
                <a:latin typeface="Arial" panose="020B0604020202020204" pitchFamily="34" charset="0"/>
                <a:cs typeface="+mj-cs"/>
              </a:rPr>
              <a:t>(</a:t>
            </a:r>
            <a:r>
              <a:rPr lang="he-IL" sz="2900" b="0" i="0" u="none" strike="noStrike">
                <a:solidFill>
                  <a:srgbClr val="FFFF00"/>
                </a:solidFill>
                <a:effectLst/>
                <a:latin typeface="Arial" panose="020B0604020202020204" pitchFamily="34" charset="0"/>
                <a:cs typeface="+mj-cs"/>
              </a:rPr>
              <a:t>וַתְּעַר</a:t>
            </a:r>
            <a:r>
              <a:rPr lang="he-IL" sz="2900" b="0" i="0" u="none" strike="noStrike">
                <a:solidFill>
                  <a:srgbClr val="FFC000"/>
                </a:solidFill>
                <a:effectLst/>
                <a:latin typeface="Arial" panose="020B0604020202020204" pitchFamily="34" charset="0"/>
                <a:cs typeface="+mj-cs"/>
              </a:rPr>
              <a:t>) </a:t>
            </a:r>
            <a:r>
              <a:rPr lang="en-US" sz="2900" b="0" i="0" u="none" strike="noStrike">
                <a:solidFill>
                  <a:srgbClr val="FFC000"/>
                </a:solidFill>
                <a:effectLst/>
                <a:latin typeface="Arial" panose="020B0604020202020204" pitchFamily="34" charset="0"/>
                <a:cs typeface="+mj-cs"/>
              </a:rPr>
              <a:t> </a:t>
            </a:r>
            <a:r>
              <a:rPr lang="en-US" sz="2900" b="0" i="0" u="none" strike="noStrike">
                <a:solidFill>
                  <a:srgbClr val="00B0F0"/>
                </a:solidFill>
                <a:effectLst/>
                <a:latin typeface="Arial" panose="020B0604020202020204" pitchFamily="34" charset="0"/>
                <a:cs typeface="+mj-cs"/>
              </a:rPr>
              <a:t>her pitcher.” </a:t>
            </a:r>
            <a:r>
              <a:rPr lang="en-US" sz="2900" b="0" i="0" u="none" strike="noStrike">
                <a:solidFill>
                  <a:srgbClr val="FFC000"/>
                </a:solidFill>
                <a:effectLst/>
                <a:latin typeface="Arial" panose="020B0604020202020204" pitchFamily="34" charset="0"/>
                <a:cs typeface="+mj-cs"/>
              </a:rPr>
              <a:t>An expression of pouring applies to spirit. Comp. (</a:t>
            </a:r>
            <a:r>
              <a:rPr lang="en-US" sz="2900" b="0" i="0" u="none" strike="noStrike">
                <a:solidFill>
                  <a:srgbClr val="00B0F0"/>
                </a:solidFill>
                <a:effectLst/>
                <a:latin typeface="Arial" panose="020B0604020202020204" pitchFamily="34" charset="0"/>
                <a:cs typeface="+mj-cs"/>
              </a:rPr>
              <a:t>Zech. 12:10</a:t>
            </a:r>
            <a:r>
              <a:rPr lang="en-US" sz="2900" b="0" i="0" u="none" strike="noStrike">
                <a:solidFill>
                  <a:srgbClr val="FFC000"/>
                </a:solidFill>
                <a:effectLst/>
                <a:latin typeface="Arial" panose="020B0604020202020204" pitchFamily="34" charset="0"/>
                <a:cs typeface="+mj-cs"/>
              </a:rPr>
              <a:t>) </a:t>
            </a:r>
            <a:r>
              <a:rPr lang="en-US" sz="2900" b="0" i="0" u="none" strike="noStrike">
                <a:solidFill>
                  <a:srgbClr val="00B0F0"/>
                </a:solidFill>
                <a:effectLst/>
                <a:latin typeface="Arial" panose="020B0604020202020204" pitchFamily="34" charset="0"/>
                <a:cs typeface="+mj-cs"/>
              </a:rPr>
              <a:t>“And I will pour upon the house of David...a spirit of grace.” </a:t>
            </a:r>
            <a:r>
              <a:rPr lang="en-US" sz="2900" b="0" i="0" u="none" strike="noStrike">
                <a:solidFill>
                  <a:srgbClr val="FFC000"/>
                </a:solidFill>
                <a:effectLst/>
                <a:latin typeface="Arial" panose="020B0604020202020204" pitchFamily="34" charset="0"/>
                <a:cs typeface="+mj-cs"/>
              </a:rPr>
              <a:t>Comp. also (</a:t>
            </a:r>
            <a:r>
              <a:rPr lang="en-US" sz="2900" b="0" i="0" u="none" strike="noStrike">
                <a:solidFill>
                  <a:srgbClr val="00B0F0"/>
                </a:solidFill>
                <a:effectLst/>
                <a:latin typeface="Arial" panose="020B0604020202020204" pitchFamily="34" charset="0"/>
                <a:cs typeface="+mj-cs"/>
              </a:rPr>
              <a:t>Joel 3:1</a:t>
            </a:r>
            <a:r>
              <a:rPr lang="en-US" sz="2900" b="0" i="0" u="none" strike="noStrike">
                <a:solidFill>
                  <a:srgbClr val="FFC000"/>
                </a:solidFill>
                <a:effectLst/>
                <a:latin typeface="Arial" panose="020B0604020202020204" pitchFamily="34" charset="0"/>
                <a:cs typeface="+mj-cs"/>
              </a:rPr>
              <a:t>) </a:t>
            </a:r>
            <a:r>
              <a:rPr lang="en-US" sz="2900" b="0" i="0" u="none" strike="noStrike">
                <a:solidFill>
                  <a:srgbClr val="00B0F0"/>
                </a:solidFill>
                <a:effectLst/>
                <a:latin typeface="Arial" panose="020B0604020202020204" pitchFamily="34" charset="0"/>
                <a:cs typeface="+mj-cs"/>
              </a:rPr>
              <a:t>“I will pour My spirit upon all flesh.”</a:t>
            </a:r>
            <a:endParaRPr lang="en-US" sz="2900" b="0">
              <a:solidFill>
                <a:srgbClr val="00B0F0"/>
              </a:solidFill>
              <a:effectLst/>
              <a:cs typeface="+mj-cs"/>
            </a:endParaRPr>
          </a:p>
          <a:p>
            <a:pPr algn="r" rtl="1">
              <a:spcBef>
                <a:spcPts val="0"/>
              </a:spcBef>
              <a:spcAft>
                <a:spcPts val="0"/>
              </a:spcAft>
            </a:pPr>
            <a:r>
              <a:rPr lang="he-IL" sz="2900" b="1" i="0" u="none" strike="noStrike">
                <a:solidFill>
                  <a:srgbClr val="FFFF00"/>
                </a:solidFill>
                <a:effectLst/>
                <a:latin typeface="Arial" panose="020B0604020202020204" pitchFamily="34" charset="0"/>
                <a:cs typeface="+mj-cs"/>
              </a:rPr>
              <a:t>ליער יחשב.</a:t>
            </a:r>
            <a:r>
              <a:rPr lang="he-IL" sz="2900" b="0" i="0" u="none" strike="noStrike">
                <a:solidFill>
                  <a:srgbClr val="FFFF00"/>
                </a:solidFill>
                <a:effectLst/>
                <a:latin typeface="Arial" panose="020B0604020202020204" pitchFamily="34" charset="0"/>
                <a:cs typeface="+mj-cs"/>
              </a:rPr>
              <a:t> קירוין סגיאין כיער הזה שהוא מלא עצים:</a:t>
            </a:r>
            <a:endParaRPr lang="he-IL" sz="2900" b="0">
              <a:solidFill>
                <a:srgbClr val="FFFF00"/>
              </a:solidFill>
              <a:effectLst/>
              <a:cs typeface="+mj-cs"/>
            </a:endParaRPr>
          </a:p>
          <a:p>
            <a:pPr rtl="0">
              <a:spcBef>
                <a:spcPts val="0"/>
              </a:spcBef>
              <a:spcAft>
                <a:spcPts val="0"/>
              </a:spcAft>
            </a:pPr>
            <a:r>
              <a:rPr lang="en-US" sz="2900" b="1" i="0" u="none" strike="noStrike">
                <a:solidFill>
                  <a:srgbClr val="FFC000"/>
                </a:solidFill>
                <a:effectLst/>
                <a:latin typeface="Arial" panose="020B0604020202020204" pitchFamily="34" charset="0"/>
                <a:cs typeface="+mj-cs"/>
              </a:rPr>
              <a:t>shall be regarded as a forest</a:t>
            </a:r>
            <a:r>
              <a:rPr lang="en-US" sz="2900" b="0" i="0" u="none" strike="noStrike">
                <a:solidFill>
                  <a:srgbClr val="FFC000"/>
                </a:solidFill>
                <a:effectLst/>
                <a:latin typeface="Arial" panose="020B0604020202020204" pitchFamily="34" charset="0"/>
                <a:cs typeface="+mj-cs"/>
              </a:rPr>
              <a:t> (Jonathan renders:) Great cities, like this forest, which is full of trees.</a:t>
            </a:r>
            <a:endParaRPr lang="en-US" sz="2900" b="0">
              <a:solidFill>
                <a:srgbClr val="FFC000"/>
              </a:solidFill>
              <a:effectLst/>
              <a:cs typeface="+mj-cs"/>
            </a:endParaRPr>
          </a:p>
          <a:p>
            <a:br>
              <a:rPr lang="en-US" sz="2900">
                <a:solidFill>
                  <a:srgbClr val="FFC000"/>
                </a:solidFill>
                <a:cs typeface="+mj-cs"/>
              </a:rPr>
            </a:br>
            <a:endParaRPr lang="en-US" sz="29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3466248-C19F-BB44-DC0D-C718D565A3BD}"/>
                  </a:ext>
                </a:extLst>
              </p14:cNvPr>
              <p14:cNvContentPartPr/>
              <p14:nvPr/>
            </p14:nvContentPartPr>
            <p14:xfrm>
              <a:off x="508581" y="2523324"/>
              <a:ext cx="4185000" cy="99000"/>
            </p14:xfrm>
          </p:contentPart>
        </mc:Choice>
        <mc:Fallback xmlns="">
          <p:pic>
            <p:nvPicPr>
              <p:cNvPr id="2" name="Ink 1">
                <a:extLst>
                  <a:ext uri="{FF2B5EF4-FFF2-40B4-BE49-F238E27FC236}">
                    <a16:creationId xmlns:a16="http://schemas.microsoft.com/office/drawing/2014/main" id="{33466248-C19F-BB44-DC0D-C718D565A3BD}"/>
                  </a:ext>
                </a:extLst>
              </p:cNvPr>
              <p:cNvPicPr/>
              <p:nvPr/>
            </p:nvPicPr>
            <p:blipFill>
              <a:blip r:embed="rId5"/>
              <a:stretch>
                <a:fillRect/>
              </a:stretch>
            </p:blipFill>
            <p:spPr>
              <a:xfrm>
                <a:off x="490581" y="2505684"/>
                <a:ext cx="4220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49E5844-5E52-E5D2-A315-010C00D6A016}"/>
                  </a:ext>
                </a:extLst>
              </p14:cNvPr>
              <p14:cNvContentPartPr/>
              <p14:nvPr/>
            </p14:nvContentPartPr>
            <p14:xfrm>
              <a:off x="5668821" y="2943084"/>
              <a:ext cx="258480" cy="20880"/>
            </p14:xfrm>
          </p:contentPart>
        </mc:Choice>
        <mc:Fallback xmlns="">
          <p:pic>
            <p:nvPicPr>
              <p:cNvPr id="4" name="Ink 3">
                <a:extLst>
                  <a:ext uri="{FF2B5EF4-FFF2-40B4-BE49-F238E27FC236}">
                    <a16:creationId xmlns:a16="http://schemas.microsoft.com/office/drawing/2014/main" id="{149E5844-5E52-E5D2-A315-010C00D6A016}"/>
                  </a:ext>
                </a:extLst>
              </p:cNvPr>
              <p:cNvPicPr/>
              <p:nvPr/>
            </p:nvPicPr>
            <p:blipFill>
              <a:blip r:embed="rId7"/>
              <a:stretch>
                <a:fillRect/>
              </a:stretch>
            </p:blipFill>
            <p:spPr>
              <a:xfrm>
                <a:off x="5651181" y="2925084"/>
                <a:ext cx="294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AA88D93-CB82-A508-1507-0001AF445D65}"/>
                  </a:ext>
                </a:extLst>
              </p14:cNvPr>
              <p14:cNvContentPartPr/>
              <p14:nvPr/>
            </p14:nvContentPartPr>
            <p14:xfrm>
              <a:off x="5359581" y="3422604"/>
              <a:ext cx="591120" cy="28080"/>
            </p14:xfrm>
          </p:contentPart>
        </mc:Choice>
        <mc:Fallback xmlns="">
          <p:pic>
            <p:nvPicPr>
              <p:cNvPr id="5" name="Ink 4">
                <a:extLst>
                  <a:ext uri="{FF2B5EF4-FFF2-40B4-BE49-F238E27FC236}">
                    <a16:creationId xmlns:a16="http://schemas.microsoft.com/office/drawing/2014/main" id="{4AA88D93-CB82-A508-1507-0001AF445D65}"/>
                  </a:ext>
                </a:extLst>
              </p:cNvPr>
              <p:cNvPicPr/>
              <p:nvPr/>
            </p:nvPicPr>
            <p:blipFill>
              <a:blip r:embed="rId9"/>
              <a:stretch>
                <a:fillRect/>
              </a:stretch>
            </p:blipFill>
            <p:spPr>
              <a:xfrm>
                <a:off x="5341581" y="3404604"/>
                <a:ext cx="626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CD74023-9383-CB4C-F02C-C46AAA1FFBF5}"/>
                  </a:ext>
                </a:extLst>
              </p14:cNvPr>
              <p14:cNvContentPartPr/>
              <p14:nvPr/>
            </p14:nvContentPartPr>
            <p14:xfrm>
              <a:off x="7618941" y="3793404"/>
              <a:ext cx="1544040" cy="17280"/>
            </p14:xfrm>
          </p:contentPart>
        </mc:Choice>
        <mc:Fallback xmlns="">
          <p:pic>
            <p:nvPicPr>
              <p:cNvPr id="7" name="Ink 6">
                <a:extLst>
                  <a:ext uri="{FF2B5EF4-FFF2-40B4-BE49-F238E27FC236}">
                    <a16:creationId xmlns:a16="http://schemas.microsoft.com/office/drawing/2014/main" id="{5CD74023-9383-CB4C-F02C-C46AAA1FFBF5}"/>
                  </a:ext>
                </a:extLst>
              </p:cNvPr>
              <p:cNvPicPr/>
              <p:nvPr/>
            </p:nvPicPr>
            <p:blipFill>
              <a:blip r:embed="rId11"/>
              <a:stretch>
                <a:fillRect/>
              </a:stretch>
            </p:blipFill>
            <p:spPr>
              <a:xfrm>
                <a:off x="7601301" y="3775404"/>
                <a:ext cx="1579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4AC0BDE-C9E7-83CD-72CE-8162CF9ED260}"/>
                  </a:ext>
                </a:extLst>
              </p14:cNvPr>
              <p14:cNvContentPartPr/>
              <p14:nvPr/>
            </p14:nvContentPartPr>
            <p14:xfrm>
              <a:off x="8343621" y="4267524"/>
              <a:ext cx="750240" cy="45720"/>
            </p14:xfrm>
          </p:contentPart>
        </mc:Choice>
        <mc:Fallback xmlns="">
          <p:pic>
            <p:nvPicPr>
              <p:cNvPr id="9" name="Ink 8">
                <a:extLst>
                  <a:ext uri="{FF2B5EF4-FFF2-40B4-BE49-F238E27FC236}">
                    <a16:creationId xmlns:a16="http://schemas.microsoft.com/office/drawing/2014/main" id="{A4AC0BDE-C9E7-83CD-72CE-8162CF9ED260}"/>
                  </a:ext>
                </a:extLst>
              </p:cNvPr>
              <p:cNvPicPr/>
              <p:nvPr/>
            </p:nvPicPr>
            <p:blipFill>
              <a:blip r:embed="rId13"/>
              <a:stretch>
                <a:fillRect/>
              </a:stretch>
            </p:blipFill>
            <p:spPr>
              <a:xfrm>
                <a:off x="8325621" y="4249524"/>
                <a:ext cx="785880" cy="81360"/>
              </a:xfrm>
              <a:prstGeom prst="rect">
                <a:avLst/>
              </a:prstGeom>
            </p:spPr>
          </p:pic>
        </mc:Fallback>
      </mc:AlternateContent>
      <p:grpSp>
        <p:nvGrpSpPr>
          <p:cNvPr id="13" name="Group 12">
            <a:extLst>
              <a:ext uri="{FF2B5EF4-FFF2-40B4-BE49-F238E27FC236}">
                <a16:creationId xmlns:a16="http://schemas.microsoft.com/office/drawing/2014/main" id="{5D316A9A-2A2D-AF89-D654-66A4C0FB610A}"/>
              </a:ext>
            </a:extLst>
          </p:cNvPr>
          <p:cNvGrpSpPr/>
          <p:nvPr/>
        </p:nvGrpSpPr>
        <p:grpSpPr>
          <a:xfrm>
            <a:off x="439821" y="5623284"/>
            <a:ext cx="5773320" cy="161280"/>
            <a:chOff x="439821" y="5623284"/>
            <a:chExt cx="5773320" cy="16128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12ED0F6-3A12-CC67-A4E6-62867344EC9B}"/>
                    </a:ext>
                  </a:extLst>
                </p14:cNvPr>
                <p14:cNvContentPartPr/>
                <p14:nvPr/>
              </p14:nvContentPartPr>
              <p14:xfrm>
                <a:off x="439821" y="5623284"/>
                <a:ext cx="3095640" cy="161280"/>
              </p14:xfrm>
            </p:contentPart>
          </mc:Choice>
          <mc:Fallback xmlns="">
            <p:pic>
              <p:nvPicPr>
                <p:cNvPr id="11" name="Ink 10">
                  <a:extLst>
                    <a:ext uri="{FF2B5EF4-FFF2-40B4-BE49-F238E27FC236}">
                      <a16:creationId xmlns:a16="http://schemas.microsoft.com/office/drawing/2014/main" id="{712ED0F6-3A12-CC67-A4E6-62867344EC9B}"/>
                    </a:ext>
                  </a:extLst>
                </p:cNvPr>
                <p:cNvPicPr/>
                <p:nvPr/>
              </p:nvPicPr>
              <p:blipFill>
                <a:blip r:embed="rId15"/>
                <a:stretch>
                  <a:fillRect/>
                </a:stretch>
              </p:blipFill>
              <p:spPr>
                <a:xfrm>
                  <a:off x="422181" y="5605284"/>
                  <a:ext cx="3131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3FAB849-1935-3A53-60EE-33CE883B7C21}"/>
                    </a:ext>
                  </a:extLst>
                </p14:cNvPr>
                <p14:cNvContentPartPr/>
                <p14:nvPr/>
              </p14:nvContentPartPr>
              <p14:xfrm>
                <a:off x="4603221" y="5722284"/>
                <a:ext cx="1609920" cy="40680"/>
              </p14:xfrm>
            </p:contentPart>
          </mc:Choice>
          <mc:Fallback xmlns="">
            <p:pic>
              <p:nvPicPr>
                <p:cNvPr id="12" name="Ink 11">
                  <a:extLst>
                    <a:ext uri="{FF2B5EF4-FFF2-40B4-BE49-F238E27FC236}">
                      <a16:creationId xmlns:a16="http://schemas.microsoft.com/office/drawing/2014/main" id="{43FAB849-1935-3A53-60EE-33CE883B7C21}"/>
                    </a:ext>
                  </a:extLst>
                </p:cNvPr>
                <p:cNvPicPr/>
                <p:nvPr/>
              </p:nvPicPr>
              <p:blipFill>
                <a:blip r:embed="rId17"/>
                <a:stretch>
                  <a:fillRect/>
                </a:stretch>
              </p:blipFill>
              <p:spPr>
                <a:xfrm>
                  <a:off x="4585581" y="5704284"/>
                  <a:ext cx="1645560"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C3DD2F6-743E-AFB2-4953-3D95A57631D2}"/>
                  </a:ext>
                </a:extLst>
              </p14:cNvPr>
              <p14:cNvContentPartPr/>
              <p14:nvPr/>
            </p14:nvContentPartPr>
            <p14:xfrm>
              <a:off x="7096221" y="3440244"/>
              <a:ext cx="2887200" cy="520560"/>
            </p14:xfrm>
          </p:contentPart>
        </mc:Choice>
        <mc:Fallback xmlns="">
          <p:pic>
            <p:nvPicPr>
              <p:cNvPr id="14" name="Ink 13">
                <a:extLst>
                  <a:ext uri="{FF2B5EF4-FFF2-40B4-BE49-F238E27FC236}">
                    <a16:creationId xmlns:a16="http://schemas.microsoft.com/office/drawing/2014/main" id="{BC3DD2F6-743E-AFB2-4953-3D95A57631D2}"/>
                  </a:ext>
                </a:extLst>
              </p:cNvPr>
              <p:cNvPicPr/>
              <p:nvPr/>
            </p:nvPicPr>
            <p:blipFill>
              <a:blip r:embed="rId19"/>
              <a:stretch>
                <a:fillRect/>
              </a:stretch>
            </p:blipFill>
            <p:spPr>
              <a:xfrm>
                <a:off x="7078581" y="3422604"/>
                <a:ext cx="2922840" cy="556200"/>
              </a:xfrm>
              <a:prstGeom prst="rect">
                <a:avLst/>
              </a:prstGeom>
            </p:spPr>
          </p:pic>
        </mc:Fallback>
      </mc:AlternateContent>
    </p:spTree>
    <p:extLst>
      <p:ext uri="{BB962C8B-B14F-4D97-AF65-F5344CB8AC3E}">
        <p14:creationId xmlns:p14="http://schemas.microsoft.com/office/powerpoint/2010/main" val="125463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31298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11831968" cy="6001643"/>
          </a:xfrm>
          <a:prstGeom prst="rect">
            <a:avLst/>
          </a:prstGeom>
          <a:noFill/>
        </p:spPr>
        <p:txBody>
          <a:bodyPr wrap="square" rtlCol="0">
            <a:spAutoFit/>
          </a:bodyPr>
          <a:lstStyle/>
          <a:p>
            <a:r>
              <a:rPr lang="en-US" sz="2400" b="1">
                <a:solidFill>
                  <a:srgbClr val="FFC000"/>
                </a:solidFill>
                <a:cs typeface="+mj-cs"/>
              </a:rPr>
              <a:t>Shemirat HaLashon, Book I, The Gate of Remembering 11:11</a:t>
            </a:r>
          </a:p>
          <a:p>
            <a:r>
              <a:rPr lang="en-US" sz="2400">
                <a:solidFill>
                  <a:srgbClr val="FFC000"/>
                </a:solidFill>
                <a:cs typeface="+mj-cs"/>
              </a:rPr>
              <a:t>Come and see how great is the power of peace. For in the beginning of the creation of the universe the Holy One Blessed be He employed Himself in the creation of an instrument of peace, as it is written (</a:t>
            </a:r>
            <a:r>
              <a:rPr lang="en-US" sz="2400">
                <a:solidFill>
                  <a:srgbClr val="00B0F0"/>
                </a:solidFill>
                <a:cs typeface="+mj-cs"/>
              </a:rPr>
              <a:t>Bereshith 1:3</a:t>
            </a:r>
            <a:r>
              <a:rPr lang="en-US" sz="2400">
                <a:solidFill>
                  <a:srgbClr val="FFC000"/>
                </a:solidFill>
                <a:cs typeface="+mj-cs"/>
              </a:rPr>
              <a:t>): </a:t>
            </a:r>
            <a:r>
              <a:rPr lang="en-US" sz="2400">
                <a:solidFill>
                  <a:srgbClr val="00B0F0"/>
                </a:solidFill>
                <a:cs typeface="+mj-cs"/>
              </a:rPr>
              <a:t>"And G-d said: 'Let there be light' — and there was light."</a:t>
            </a:r>
            <a:r>
              <a:rPr lang="en-US" sz="2400">
                <a:solidFill>
                  <a:srgbClr val="FFC000"/>
                </a:solidFill>
                <a:cs typeface="+mj-cs"/>
              </a:rPr>
              <a:t> And how do we know that light is peace? For it is written (</a:t>
            </a:r>
            <a:r>
              <a:rPr lang="en-US" sz="2400">
                <a:solidFill>
                  <a:srgbClr val="00B0F0"/>
                </a:solidFill>
                <a:cs typeface="+mj-cs"/>
              </a:rPr>
              <a:t>Isaiah 45:7</a:t>
            </a:r>
            <a:r>
              <a:rPr lang="en-US" sz="2400">
                <a:solidFill>
                  <a:srgbClr val="FFC000"/>
                </a:solidFill>
                <a:cs typeface="+mj-cs"/>
              </a:rPr>
              <a:t>): </a:t>
            </a:r>
            <a:r>
              <a:rPr lang="en-US" sz="2400">
                <a:solidFill>
                  <a:srgbClr val="00B0F0"/>
                </a:solidFill>
                <a:cs typeface="+mj-cs"/>
              </a:rPr>
              <a:t>"He fashions light and creates darkness; He makes peace and creates evil."</a:t>
            </a:r>
            <a:r>
              <a:rPr lang="en-US" sz="2400">
                <a:solidFill>
                  <a:srgbClr val="FFC000"/>
                </a:solidFill>
                <a:cs typeface="+mj-cs"/>
              </a:rPr>
              <a:t> On this basis, our teachers of blessed memory ruled (</a:t>
            </a:r>
            <a:r>
              <a:rPr lang="en-US" sz="2400">
                <a:solidFill>
                  <a:srgbClr val="00B0F0"/>
                </a:solidFill>
                <a:cs typeface="+mj-cs"/>
              </a:rPr>
              <a:t>Shabbath 23b</a:t>
            </a:r>
            <a:r>
              <a:rPr lang="en-US" sz="2400">
                <a:solidFill>
                  <a:srgbClr val="FFC000"/>
                </a:solidFill>
                <a:cs typeface="+mj-cs"/>
              </a:rPr>
              <a:t>): </a:t>
            </a:r>
            <a:r>
              <a:rPr lang="en-US" sz="2400">
                <a:solidFill>
                  <a:srgbClr val="00B0F0"/>
                </a:solidFill>
                <a:cs typeface="+mj-cs"/>
              </a:rPr>
              <a:t>"As between a candle for his house and wine for kiddush, to sanctify the Sabbath [if he can afford only one], a candle for his house takes precedence because of the peace of his household." </a:t>
            </a:r>
            <a:r>
              <a:rPr lang="en-US" sz="2400">
                <a:solidFill>
                  <a:srgbClr val="FFC000"/>
                </a:solidFill>
                <a:cs typeface="+mj-cs"/>
              </a:rPr>
              <a:t>What is more, our sages enacted many ordinances in pursuit of the paths of peace, viz. (</a:t>
            </a:r>
            <a:r>
              <a:rPr lang="en-US" sz="2400">
                <a:solidFill>
                  <a:srgbClr val="00B0F0"/>
                </a:solidFill>
                <a:cs typeface="+mj-cs"/>
              </a:rPr>
              <a:t>Gittin 59a</a:t>
            </a:r>
            <a:r>
              <a:rPr lang="en-US" sz="2400">
                <a:solidFill>
                  <a:srgbClr val="FFC000"/>
                </a:solidFill>
                <a:cs typeface="+mj-cs"/>
              </a:rPr>
              <a:t>): </a:t>
            </a:r>
            <a:r>
              <a:rPr lang="en-US" sz="2400">
                <a:solidFill>
                  <a:srgbClr val="00B0F0"/>
                </a:solidFill>
                <a:cs typeface="+mj-cs"/>
              </a:rPr>
              <a:t>"They declared the following in pursuit of the paths of peace: 'The Cohein reads first [in the Torah], then the Levite, then the Israelite, because of "the paths of peace."'" </a:t>
            </a:r>
            <a:r>
              <a:rPr lang="en-US" sz="2400">
                <a:solidFill>
                  <a:srgbClr val="FFC000"/>
                </a:solidFill>
                <a:cs typeface="+mj-cs"/>
              </a:rPr>
              <a:t>An eruv [a halachic enabling device] is placed in an old house, because of </a:t>
            </a:r>
            <a:r>
              <a:rPr lang="en-US" sz="2400">
                <a:solidFill>
                  <a:srgbClr val="00B0F0"/>
                </a:solidFill>
                <a:cs typeface="+mj-cs"/>
              </a:rPr>
              <a:t>"the paths of peace." </a:t>
            </a:r>
            <a:r>
              <a:rPr lang="en-US" sz="2400">
                <a:solidFill>
                  <a:srgbClr val="FFC000"/>
                </a:solidFill>
                <a:cs typeface="+mj-cs"/>
              </a:rPr>
              <a:t>The pit nearest the irrigation canal is filled first because of "the paths of peace."'" And so is it written (</a:t>
            </a:r>
            <a:r>
              <a:rPr lang="en-US" sz="2400">
                <a:solidFill>
                  <a:srgbClr val="00B0F0"/>
                </a:solidFill>
                <a:cs typeface="+mj-cs"/>
              </a:rPr>
              <a:t>Proverbs 3;17</a:t>
            </a:r>
            <a:r>
              <a:rPr lang="en-US" sz="2400">
                <a:solidFill>
                  <a:srgbClr val="FFC000"/>
                </a:solidFill>
                <a:cs typeface="+mj-cs"/>
              </a:rPr>
              <a:t>): </a:t>
            </a:r>
            <a:r>
              <a:rPr lang="en-US" sz="2400">
                <a:solidFill>
                  <a:srgbClr val="00B0F0"/>
                </a:solidFill>
                <a:cs typeface="+mj-cs"/>
              </a:rPr>
              <a:t>"Its [Torah's] ways are ways of pleasantness and all of its paths are peace."</a:t>
            </a:r>
            <a:r>
              <a:rPr lang="en-US" sz="2400">
                <a:solidFill>
                  <a:srgbClr val="FFC000"/>
                </a:solidFill>
                <a:cs typeface="+mj-cs"/>
              </a:rPr>
              <a:t> And thus did our sages of blessed memory say in the aggadah (</a:t>
            </a:r>
            <a:r>
              <a:rPr lang="en-US" sz="2400">
                <a:solidFill>
                  <a:srgbClr val="00B0F0"/>
                </a:solidFill>
                <a:cs typeface="+mj-cs"/>
              </a:rPr>
              <a:t>Bamidbar Rabbah 15:13, Tanchuma Beha'alothecha 11</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628A92B-3E63-32C4-9A2F-BA71A9C5433B}"/>
                  </a:ext>
                </a:extLst>
              </p14:cNvPr>
              <p14:cNvContentPartPr/>
              <p14:nvPr/>
            </p14:nvContentPartPr>
            <p14:xfrm>
              <a:off x="2548701" y="1066404"/>
              <a:ext cx="3264840" cy="55800"/>
            </p14:xfrm>
          </p:contentPart>
        </mc:Choice>
        <mc:Fallback xmlns="">
          <p:pic>
            <p:nvPicPr>
              <p:cNvPr id="2" name="Ink 1">
                <a:extLst>
                  <a:ext uri="{FF2B5EF4-FFF2-40B4-BE49-F238E27FC236}">
                    <a16:creationId xmlns:a16="http://schemas.microsoft.com/office/drawing/2014/main" id="{1628A92B-3E63-32C4-9A2F-BA71A9C5433B}"/>
                  </a:ext>
                </a:extLst>
              </p:cNvPr>
              <p:cNvPicPr/>
              <p:nvPr/>
            </p:nvPicPr>
            <p:blipFill>
              <a:blip r:embed="rId5"/>
              <a:stretch>
                <a:fillRect/>
              </a:stretch>
            </p:blipFill>
            <p:spPr>
              <a:xfrm>
                <a:off x="2530701" y="1048764"/>
                <a:ext cx="3300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1B69C06-0320-72D8-7ADE-0DF280ED7702}"/>
                  </a:ext>
                </a:extLst>
              </p14:cNvPr>
              <p14:cNvContentPartPr/>
              <p14:nvPr/>
            </p14:nvContentPartPr>
            <p14:xfrm>
              <a:off x="4446261" y="1703604"/>
              <a:ext cx="412560" cy="67680"/>
            </p14:xfrm>
          </p:contentPart>
        </mc:Choice>
        <mc:Fallback xmlns="">
          <p:pic>
            <p:nvPicPr>
              <p:cNvPr id="4" name="Ink 3">
                <a:extLst>
                  <a:ext uri="{FF2B5EF4-FFF2-40B4-BE49-F238E27FC236}">
                    <a16:creationId xmlns:a16="http://schemas.microsoft.com/office/drawing/2014/main" id="{71B69C06-0320-72D8-7ADE-0DF280ED7702}"/>
                  </a:ext>
                </a:extLst>
              </p:cNvPr>
              <p:cNvPicPr/>
              <p:nvPr/>
            </p:nvPicPr>
            <p:blipFill>
              <a:blip r:embed="rId7"/>
              <a:stretch>
                <a:fillRect/>
              </a:stretch>
            </p:blipFill>
            <p:spPr>
              <a:xfrm>
                <a:off x="4428261" y="1685604"/>
                <a:ext cx="448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A0829E8-5CD5-16CF-7EAF-D53CD6F335EC}"/>
                  </a:ext>
                </a:extLst>
              </p14:cNvPr>
              <p14:cNvContentPartPr/>
              <p14:nvPr/>
            </p14:nvContentPartPr>
            <p14:xfrm>
              <a:off x="4849821" y="2120484"/>
              <a:ext cx="1008720" cy="46440"/>
            </p14:xfrm>
          </p:contentPart>
        </mc:Choice>
        <mc:Fallback xmlns="">
          <p:pic>
            <p:nvPicPr>
              <p:cNvPr id="5" name="Ink 4">
                <a:extLst>
                  <a:ext uri="{FF2B5EF4-FFF2-40B4-BE49-F238E27FC236}">
                    <a16:creationId xmlns:a16="http://schemas.microsoft.com/office/drawing/2014/main" id="{AA0829E8-5CD5-16CF-7EAF-D53CD6F335EC}"/>
                  </a:ext>
                </a:extLst>
              </p:cNvPr>
              <p:cNvPicPr/>
              <p:nvPr/>
            </p:nvPicPr>
            <p:blipFill>
              <a:blip r:embed="rId9"/>
              <a:stretch>
                <a:fillRect/>
              </a:stretch>
            </p:blipFill>
            <p:spPr>
              <a:xfrm>
                <a:off x="4831821" y="2102484"/>
                <a:ext cx="1044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0FA2474-1346-1247-6E8B-C6C71AA40089}"/>
                  </a:ext>
                </a:extLst>
              </p14:cNvPr>
              <p14:cNvContentPartPr/>
              <p14:nvPr/>
            </p14:nvContentPartPr>
            <p14:xfrm>
              <a:off x="8885061" y="2128404"/>
              <a:ext cx="631440" cy="39960"/>
            </p14:xfrm>
          </p:contentPart>
        </mc:Choice>
        <mc:Fallback xmlns="">
          <p:pic>
            <p:nvPicPr>
              <p:cNvPr id="7" name="Ink 6">
                <a:extLst>
                  <a:ext uri="{FF2B5EF4-FFF2-40B4-BE49-F238E27FC236}">
                    <a16:creationId xmlns:a16="http://schemas.microsoft.com/office/drawing/2014/main" id="{A0FA2474-1346-1247-6E8B-C6C71AA40089}"/>
                  </a:ext>
                </a:extLst>
              </p:cNvPr>
              <p:cNvPicPr/>
              <p:nvPr/>
            </p:nvPicPr>
            <p:blipFill>
              <a:blip r:embed="rId11"/>
              <a:stretch>
                <a:fillRect/>
              </a:stretch>
            </p:blipFill>
            <p:spPr>
              <a:xfrm>
                <a:off x="8867061" y="2110404"/>
                <a:ext cx="667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0B122AA-56FC-DCB2-244B-3C24F0C783F7}"/>
                  </a:ext>
                </a:extLst>
              </p14:cNvPr>
              <p14:cNvContentPartPr/>
              <p14:nvPr/>
            </p14:nvContentPartPr>
            <p14:xfrm>
              <a:off x="10267101" y="2143524"/>
              <a:ext cx="635400" cy="22680"/>
            </p14:xfrm>
          </p:contentPart>
        </mc:Choice>
        <mc:Fallback xmlns="">
          <p:pic>
            <p:nvPicPr>
              <p:cNvPr id="9" name="Ink 8">
                <a:extLst>
                  <a:ext uri="{FF2B5EF4-FFF2-40B4-BE49-F238E27FC236}">
                    <a16:creationId xmlns:a16="http://schemas.microsoft.com/office/drawing/2014/main" id="{00B122AA-56FC-DCB2-244B-3C24F0C783F7}"/>
                  </a:ext>
                </a:extLst>
              </p:cNvPr>
              <p:cNvPicPr/>
              <p:nvPr/>
            </p:nvPicPr>
            <p:blipFill>
              <a:blip r:embed="rId13"/>
              <a:stretch>
                <a:fillRect/>
              </a:stretch>
            </p:blipFill>
            <p:spPr>
              <a:xfrm>
                <a:off x="10249101" y="2125884"/>
                <a:ext cx="671040" cy="58320"/>
              </a:xfrm>
              <a:prstGeom prst="rect">
                <a:avLst/>
              </a:prstGeom>
            </p:spPr>
          </p:pic>
        </mc:Fallback>
      </mc:AlternateContent>
      <p:grpSp>
        <p:nvGrpSpPr>
          <p:cNvPr id="13" name="Group 12">
            <a:extLst>
              <a:ext uri="{FF2B5EF4-FFF2-40B4-BE49-F238E27FC236}">
                <a16:creationId xmlns:a16="http://schemas.microsoft.com/office/drawing/2014/main" id="{1877E5A2-92B4-C6B1-AA83-599CA79D6451}"/>
              </a:ext>
            </a:extLst>
          </p:cNvPr>
          <p:cNvGrpSpPr/>
          <p:nvPr/>
        </p:nvGrpSpPr>
        <p:grpSpPr>
          <a:xfrm>
            <a:off x="521541" y="2460324"/>
            <a:ext cx="7044120" cy="183600"/>
            <a:chOff x="521541" y="2460324"/>
            <a:chExt cx="7044120" cy="18360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D56D16A-99A8-3B22-D030-17BAC0876869}"/>
                    </a:ext>
                  </a:extLst>
                </p14:cNvPr>
                <p14:cNvContentPartPr/>
                <p14:nvPr/>
              </p14:nvContentPartPr>
              <p14:xfrm>
                <a:off x="521541" y="2632764"/>
                <a:ext cx="163800" cy="11160"/>
              </p14:xfrm>
            </p:contentPart>
          </mc:Choice>
          <mc:Fallback xmlns="">
            <p:pic>
              <p:nvPicPr>
                <p:cNvPr id="11" name="Ink 10">
                  <a:extLst>
                    <a:ext uri="{FF2B5EF4-FFF2-40B4-BE49-F238E27FC236}">
                      <a16:creationId xmlns:a16="http://schemas.microsoft.com/office/drawing/2014/main" id="{9D56D16A-99A8-3B22-D030-17BAC0876869}"/>
                    </a:ext>
                  </a:extLst>
                </p:cNvPr>
                <p:cNvPicPr/>
                <p:nvPr/>
              </p:nvPicPr>
              <p:blipFill>
                <a:blip r:embed="rId15"/>
                <a:stretch>
                  <a:fillRect/>
                </a:stretch>
              </p:blipFill>
              <p:spPr>
                <a:xfrm>
                  <a:off x="503901" y="2615124"/>
                  <a:ext cx="199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0C7A06D-D32A-1ED9-E61B-C748E3A966DA}"/>
                    </a:ext>
                  </a:extLst>
                </p14:cNvPr>
                <p14:cNvContentPartPr/>
                <p14:nvPr/>
              </p14:nvContentPartPr>
              <p14:xfrm>
                <a:off x="1103661" y="2460324"/>
                <a:ext cx="6462000" cy="128520"/>
              </p14:xfrm>
            </p:contentPart>
          </mc:Choice>
          <mc:Fallback xmlns="">
            <p:pic>
              <p:nvPicPr>
                <p:cNvPr id="12" name="Ink 11">
                  <a:extLst>
                    <a:ext uri="{FF2B5EF4-FFF2-40B4-BE49-F238E27FC236}">
                      <a16:creationId xmlns:a16="http://schemas.microsoft.com/office/drawing/2014/main" id="{20C7A06D-D32A-1ED9-E61B-C748E3A966DA}"/>
                    </a:ext>
                  </a:extLst>
                </p:cNvPr>
                <p:cNvPicPr/>
                <p:nvPr/>
              </p:nvPicPr>
              <p:blipFill>
                <a:blip r:embed="rId17"/>
                <a:stretch>
                  <a:fillRect/>
                </a:stretch>
              </p:blipFill>
              <p:spPr>
                <a:xfrm>
                  <a:off x="1086021" y="2442324"/>
                  <a:ext cx="649764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F7BCF41-BD89-4874-94F0-EFA023A1DCAB}"/>
                  </a:ext>
                </a:extLst>
              </p14:cNvPr>
              <p14:cNvContentPartPr/>
              <p14:nvPr/>
            </p14:nvContentPartPr>
            <p14:xfrm>
              <a:off x="3480021" y="2858124"/>
              <a:ext cx="1320840" cy="60840"/>
            </p14:xfrm>
          </p:contentPart>
        </mc:Choice>
        <mc:Fallback xmlns="">
          <p:pic>
            <p:nvPicPr>
              <p:cNvPr id="14" name="Ink 13">
                <a:extLst>
                  <a:ext uri="{FF2B5EF4-FFF2-40B4-BE49-F238E27FC236}">
                    <a16:creationId xmlns:a16="http://schemas.microsoft.com/office/drawing/2014/main" id="{3F7BCF41-BD89-4874-94F0-EFA023A1DCAB}"/>
                  </a:ext>
                </a:extLst>
              </p:cNvPr>
              <p:cNvPicPr/>
              <p:nvPr/>
            </p:nvPicPr>
            <p:blipFill>
              <a:blip r:embed="rId19"/>
              <a:stretch>
                <a:fillRect/>
              </a:stretch>
            </p:blipFill>
            <p:spPr>
              <a:xfrm>
                <a:off x="3462021" y="2840484"/>
                <a:ext cx="1356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8151FD0-ECDD-C0C6-EEFD-129F752C3051}"/>
                  </a:ext>
                </a:extLst>
              </p14:cNvPr>
              <p14:cNvContentPartPr/>
              <p14:nvPr/>
            </p14:nvContentPartPr>
            <p14:xfrm>
              <a:off x="1647621" y="3218124"/>
              <a:ext cx="33120" cy="1800"/>
            </p14:xfrm>
          </p:contentPart>
        </mc:Choice>
        <mc:Fallback xmlns="">
          <p:pic>
            <p:nvPicPr>
              <p:cNvPr id="15" name="Ink 14">
                <a:extLst>
                  <a:ext uri="{FF2B5EF4-FFF2-40B4-BE49-F238E27FC236}">
                    <a16:creationId xmlns:a16="http://schemas.microsoft.com/office/drawing/2014/main" id="{D8151FD0-ECDD-C0C6-EEFD-129F752C3051}"/>
                  </a:ext>
                </a:extLst>
              </p:cNvPr>
              <p:cNvPicPr/>
              <p:nvPr/>
            </p:nvPicPr>
            <p:blipFill>
              <a:blip r:embed="rId21"/>
              <a:stretch>
                <a:fillRect/>
              </a:stretch>
            </p:blipFill>
            <p:spPr>
              <a:xfrm>
                <a:off x="1629981" y="3200484"/>
                <a:ext cx="68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9E73E3A-8061-F76C-C093-1BB46B453BB2}"/>
                  </a:ext>
                </a:extLst>
              </p14:cNvPr>
              <p14:cNvContentPartPr/>
              <p14:nvPr/>
            </p14:nvContentPartPr>
            <p14:xfrm>
              <a:off x="4916781" y="4329444"/>
              <a:ext cx="1017720" cy="63360"/>
            </p14:xfrm>
          </p:contentPart>
        </mc:Choice>
        <mc:Fallback xmlns="">
          <p:pic>
            <p:nvPicPr>
              <p:cNvPr id="16" name="Ink 15">
                <a:extLst>
                  <a:ext uri="{FF2B5EF4-FFF2-40B4-BE49-F238E27FC236}">
                    <a16:creationId xmlns:a16="http://schemas.microsoft.com/office/drawing/2014/main" id="{C9E73E3A-8061-F76C-C093-1BB46B453BB2}"/>
                  </a:ext>
                </a:extLst>
              </p:cNvPr>
              <p:cNvPicPr/>
              <p:nvPr/>
            </p:nvPicPr>
            <p:blipFill>
              <a:blip r:embed="rId23"/>
              <a:stretch>
                <a:fillRect/>
              </a:stretch>
            </p:blipFill>
            <p:spPr>
              <a:xfrm>
                <a:off x="4899141" y="4311444"/>
                <a:ext cx="1053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42A13929-E914-C76C-FF6E-70279EA2E4B1}"/>
                  </a:ext>
                </a:extLst>
              </p14:cNvPr>
              <p14:cNvContentPartPr/>
              <p14:nvPr/>
            </p14:nvContentPartPr>
            <p14:xfrm>
              <a:off x="9678141" y="4326204"/>
              <a:ext cx="684000" cy="41040"/>
            </p14:xfrm>
          </p:contentPart>
        </mc:Choice>
        <mc:Fallback xmlns="">
          <p:pic>
            <p:nvPicPr>
              <p:cNvPr id="17" name="Ink 16">
                <a:extLst>
                  <a:ext uri="{FF2B5EF4-FFF2-40B4-BE49-F238E27FC236}">
                    <a16:creationId xmlns:a16="http://schemas.microsoft.com/office/drawing/2014/main" id="{42A13929-E914-C76C-FF6E-70279EA2E4B1}"/>
                  </a:ext>
                </a:extLst>
              </p:cNvPr>
              <p:cNvPicPr/>
              <p:nvPr/>
            </p:nvPicPr>
            <p:blipFill>
              <a:blip r:embed="rId25"/>
              <a:stretch>
                <a:fillRect/>
              </a:stretch>
            </p:blipFill>
            <p:spPr>
              <a:xfrm>
                <a:off x="9660501" y="4308564"/>
                <a:ext cx="719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173B7875-BF57-9E07-9579-3E171AB298FF}"/>
                  </a:ext>
                </a:extLst>
              </p14:cNvPr>
              <p14:cNvContentPartPr/>
              <p14:nvPr/>
            </p14:nvContentPartPr>
            <p14:xfrm>
              <a:off x="558621" y="4699524"/>
              <a:ext cx="537840" cy="36720"/>
            </p14:xfrm>
          </p:contentPart>
        </mc:Choice>
        <mc:Fallback xmlns="">
          <p:pic>
            <p:nvPicPr>
              <p:cNvPr id="18" name="Ink 17">
                <a:extLst>
                  <a:ext uri="{FF2B5EF4-FFF2-40B4-BE49-F238E27FC236}">
                    <a16:creationId xmlns:a16="http://schemas.microsoft.com/office/drawing/2014/main" id="{173B7875-BF57-9E07-9579-3E171AB298FF}"/>
                  </a:ext>
                </a:extLst>
              </p:cNvPr>
              <p:cNvPicPr/>
              <p:nvPr/>
            </p:nvPicPr>
            <p:blipFill>
              <a:blip r:embed="rId27"/>
              <a:stretch>
                <a:fillRect/>
              </a:stretch>
            </p:blipFill>
            <p:spPr>
              <a:xfrm>
                <a:off x="540621" y="4681524"/>
                <a:ext cx="573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58669214-F5BF-7B48-1213-1CCD651B2120}"/>
                  </a:ext>
                </a:extLst>
              </p14:cNvPr>
              <p14:cNvContentPartPr/>
              <p14:nvPr/>
            </p14:nvContentPartPr>
            <p14:xfrm>
              <a:off x="7864461" y="5021004"/>
              <a:ext cx="32760" cy="11880"/>
            </p14:xfrm>
          </p:contentPart>
        </mc:Choice>
        <mc:Fallback xmlns="">
          <p:pic>
            <p:nvPicPr>
              <p:cNvPr id="19" name="Ink 18">
                <a:extLst>
                  <a:ext uri="{FF2B5EF4-FFF2-40B4-BE49-F238E27FC236}">
                    <a16:creationId xmlns:a16="http://schemas.microsoft.com/office/drawing/2014/main" id="{58669214-F5BF-7B48-1213-1CCD651B2120}"/>
                  </a:ext>
                </a:extLst>
              </p:cNvPr>
              <p:cNvPicPr/>
              <p:nvPr/>
            </p:nvPicPr>
            <p:blipFill>
              <a:blip r:embed="rId29"/>
              <a:stretch>
                <a:fillRect/>
              </a:stretch>
            </p:blipFill>
            <p:spPr>
              <a:xfrm>
                <a:off x="7846461" y="5003364"/>
                <a:ext cx="68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05A520F1-A42E-0100-B847-6A631C182A07}"/>
                  </a:ext>
                </a:extLst>
              </p14:cNvPr>
              <p14:cNvContentPartPr/>
              <p14:nvPr/>
            </p14:nvContentPartPr>
            <p14:xfrm>
              <a:off x="2330181" y="5392884"/>
              <a:ext cx="52920" cy="2160"/>
            </p14:xfrm>
          </p:contentPart>
        </mc:Choice>
        <mc:Fallback xmlns="">
          <p:pic>
            <p:nvPicPr>
              <p:cNvPr id="20" name="Ink 19">
                <a:extLst>
                  <a:ext uri="{FF2B5EF4-FFF2-40B4-BE49-F238E27FC236}">
                    <a16:creationId xmlns:a16="http://schemas.microsoft.com/office/drawing/2014/main" id="{05A520F1-A42E-0100-B847-6A631C182A07}"/>
                  </a:ext>
                </a:extLst>
              </p:cNvPr>
              <p:cNvPicPr/>
              <p:nvPr/>
            </p:nvPicPr>
            <p:blipFill>
              <a:blip r:embed="rId31"/>
              <a:stretch>
                <a:fillRect/>
              </a:stretch>
            </p:blipFill>
            <p:spPr>
              <a:xfrm>
                <a:off x="2312181" y="5375244"/>
                <a:ext cx="88560" cy="37800"/>
              </a:xfrm>
              <a:prstGeom prst="rect">
                <a:avLst/>
              </a:prstGeom>
            </p:spPr>
          </p:pic>
        </mc:Fallback>
      </mc:AlternateContent>
    </p:spTree>
    <p:extLst>
      <p:ext uri="{BB962C8B-B14F-4D97-AF65-F5344CB8AC3E}">
        <p14:creationId xmlns:p14="http://schemas.microsoft.com/office/powerpoint/2010/main" val="3601905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31298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11715366" cy="6001643"/>
          </a:xfrm>
          <a:prstGeom prst="rect">
            <a:avLst/>
          </a:prstGeom>
          <a:noFill/>
        </p:spPr>
        <p:txBody>
          <a:bodyPr wrap="square" rtlCol="0">
            <a:spAutoFit/>
          </a:bodyPr>
          <a:lstStyle/>
          <a:p>
            <a:r>
              <a:rPr lang="en-US" sz="2400" b="1">
                <a:solidFill>
                  <a:srgbClr val="FFC000"/>
                </a:solidFill>
                <a:cs typeface="+mj-cs"/>
              </a:rPr>
              <a:t>Shemirat HaLashon, Book I, The Gate of Remembering 11:11</a:t>
            </a:r>
          </a:p>
          <a:p>
            <a:r>
              <a:rPr lang="en-US" sz="2400">
                <a:solidFill>
                  <a:srgbClr val="FFC000"/>
                </a:solidFill>
                <a:cs typeface="+mj-cs"/>
              </a:rPr>
              <a:t>"There are thirteen things that the Holy One Blessed be He loved, and of all of them, He </a:t>
            </a:r>
            <a:r>
              <a:rPr lang="en-US" sz="2400">
                <a:solidFill>
                  <a:srgbClr val="00B0F0"/>
                </a:solidFill>
                <a:cs typeface="+mj-cs"/>
              </a:rPr>
              <a:t>"doubled"</a:t>
            </a:r>
            <a:r>
              <a:rPr lang="en-US" sz="2400">
                <a:solidFill>
                  <a:srgbClr val="FFC000"/>
                </a:solidFill>
                <a:cs typeface="+mj-cs"/>
              </a:rPr>
              <a:t> [in profusion of love], only </a:t>
            </a:r>
            <a:r>
              <a:rPr lang="en-US" sz="2400">
                <a:solidFill>
                  <a:srgbClr val="00B0F0"/>
                </a:solidFill>
                <a:cs typeface="+mj-cs"/>
              </a:rPr>
              <a:t>"peace." </a:t>
            </a:r>
            <a:r>
              <a:rPr lang="en-US" sz="2400">
                <a:solidFill>
                  <a:srgbClr val="FFC000"/>
                </a:solidFill>
                <a:cs typeface="+mj-cs"/>
              </a:rPr>
              <a:t>They [(the thirteen)] are: Cohanim, Levites, Israel, Sanhedrin [the high court], the first-born, the offerings of the tabernacle, the sacrifices, the oil of anointment, the Land of Israel, Jerusalem, the Temple, the kingdom of the house of David, and the silver and the gold. The Cohanim — (</a:t>
            </a:r>
            <a:r>
              <a:rPr lang="en-US" sz="2400">
                <a:solidFill>
                  <a:srgbClr val="00B0F0"/>
                </a:solidFill>
                <a:cs typeface="+mj-cs"/>
              </a:rPr>
              <a:t>Shemoth 28:41</a:t>
            </a:r>
            <a:r>
              <a:rPr lang="en-US" sz="2400">
                <a:solidFill>
                  <a:srgbClr val="FFC000"/>
                </a:solidFill>
                <a:cs typeface="+mj-cs"/>
              </a:rPr>
              <a:t>): </a:t>
            </a:r>
            <a:r>
              <a:rPr lang="en-US" sz="2400">
                <a:solidFill>
                  <a:srgbClr val="00B0F0"/>
                </a:solidFill>
                <a:cs typeface="+mj-cs"/>
              </a:rPr>
              <a:t>"And they shall be priests unto Me."</a:t>
            </a:r>
            <a:r>
              <a:rPr lang="en-US" sz="2400">
                <a:solidFill>
                  <a:srgbClr val="FFC000"/>
                </a:solidFill>
                <a:cs typeface="+mj-cs"/>
              </a:rPr>
              <a:t> the Levites (</a:t>
            </a:r>
            <a:r>
              <a:rPr lang="en-US" sz="2400">
                <a:solidFill>
                  <a:srgbClr val="00B0F0"/>
                </a:solidFill>
                <a:cs typeface="+mj-cs"/>
              </a:rPr>
              <a:t>Numbers 3:41</a:t>
            </a:r>
            <a:r>
              <a:rPr lang="en-US" sz="2400">
                <a:solidFill>
                  <a:srgbClr val="FFC000"/>
                </a:solidFill>
                <a:cs typeface="+mj-cs"/>
              </a:rPr>
              <a:t>): "And I shall take the Levites unto Me." Israel — (</a:t>
            </a:r>
            <a:r>
              <a:rPr lang="en-US" sz="2400">
                <a:solidFill>
                  <a:srgbClr val="00B0F0"/>
                </a:solidFill>
                <a:cs typeface="+mj-cs"/>
              </a:rPr>
              <a:t>Shemoth 19:6</a:t>
            </a:r>
            <a:r>
              <a:rPr lang="en-US" sz="2400">
                <a:solidFill>
                  <a:srgbClr val="FFC000"/>
                </a:solidFill>
                <a:cs typeface="+mj-cs"/>
              </a:rPr>
              <a:t>): </a:t>
            </a:r>
            <a:r>
              <a:rPr lang="en-US" sz="2400">
                <a:solidFill>
                  <a:srgbClr val="00B0F0"/>
                </a:solidFill>
                <a:cs typeface="+mj-cs"/>
              </a:rPr>
              <a:t>"And you [Israel] shall be unto Me a kingdom of priests." </a:t>
            </a:r>
            <a:r>
              <a:rPr lang="en-US" sz="2400">
                <a:solidFill>
                  <a:srgbClr val="FFC000"/>
                </a:solidFill>
                <a:cs typeface="+mj-cs"/>
              </a:rPr>
              <a:t>Sanhedrin — (</a:t>
            </a:r>
            <a:r>
              <a:rPr lang="en-US" sz="2400">
                <a:solidFill>
                  <a:srgbClr val="00B0F0"/>
                </a:solidFill>
                <a:cs typeface="+mj-cs"/>
              </a:rPr>
              <a:t>Numbers 11:16</a:t>
            </a:r>
            <a:r>
              <a:rPr lang="en-US" sz="2400">
                <a:solidFill>
                  <a:srgbClr val="FFC000"/>
                </a:solidFill>
                <a:cs typeface="+mj-cs"/>
              </a:rPr>
              <a:t>): </a:t>
            </a:r>
            <a:r>
              <a:rPr lang="en-US" sz="2400">
                <a:solidFill>
                  <a:srgbClr val="00B0F0"/>
                </a:solidFill>
                <a:cs typeface="+mj-cs"/>
              </a:rPr>
              <a:t>"Gather unto Me seventy men." </a:t>
            </a:r>
            <a:r>
              <a:rPr lang="en-US" sz="2400">
                <a:solidFill>
                  <a:srgbClr val="FFC000"/>
                </a:solidFill>
                <a:cs typeface="+mj-cs"/>
              </a:rPr>
              <a:t>The first-born — (</a:t>
            </a:r>
            <a:r>
              <a:rPr lang="en-US" sz="2400">
                <a:solidFill>
                  <a:srgbClr val="00B0F0"/>
                </a:solidFill>
                <a:cs typeface="+mj-cs"/>
              </a:rPr>
              <a:t>Shemoth 13:2</a:t>
            </a:r>
            <a:r>
              <a:rPr lang="en-US" sz="2400">
                <a:solidFill>
                  <a:srgbClr val="FFC000"/>
                </a:solidFill>
                <a:cs typeface="+mj-cs"/>
              </a:rPr>
              <a:t>) </a:t>
            </a:r>
            <a:r>
              <a:rPr lang="en-US" sz="2400">
                <a:solidFill>
                  <a:srgbClr val="00B0F0"/>
                </a:solidFill>
                <a:cs typeface="+mj-cs"/>
              </a:rPr>
              <a:t>"Sanctify unto Me every first-born." </a:t>
            </a:r>
            <a:r>
              <a:rPr lang="en-US" sz="2400">
                <a:solidFill>
                  <a:srgbClr val="FFC000"/>
                </a:solidFill>
                <a:cs typeface="+mj-cs"/>
              </a:rPr>
              <a:t>The offerings of the tabernacle — (</a:t>
            </a:r>
            <a:r>
              <a:rPr lang="en-US" sz="2400">
                <a:solidFill>
                  <a:srgbClr val="00B0F0"/>
                </a:solidFill>
                <a:cs typeface="+mj-cs"/>
              </a:rPr>
              <a:t>Ibid. 25:2</a:t>
            </a:r>
            <a:r>
              <a:rPr lang="en-US" sz="2400">
                <a:solidFill>
                  <a:srgbClr val="FFC000"/>
                </a:solidFill>
                <a:cs typeface="+mj-cs"/>
              </a:rPr>
              <a:t>): </a:t>
            </a:r>
            <a:r>
              <a:rPr lang="en-US" sz="2400">
                <a:solidFill>
                  <a:srgbClr val="00B0F0"/>
                </a:solidFill>
                <a:cs typeface="+mj-cs"/>
              </a:rPr>
              <a:t>"And they shall take unto Me an offering." </a:t>
            </a:r>
            <a:r>
              <a:rPr lang="en-US" sz="2400">
                <a:solidFill>
                  <a:srgbClr val="FFC000"/>
                </a:solidFill>
                <a:cs typeface="+mj-cs"/>
              </a:rPr>
              <a:t>The sacrifices — (</a:t>
            </a:r>
            <a:r>
              <a:rPr lang="en-US" sz="2400">
                <a:solidFill>
                  <a:srgbClr val="00B0F0"/>
                </a:solidFill>
                <a:cs typeface="+mj-cs"/>
              </a:rPr>
              <a:t>Numbers 28:2</a:t>
            </a:r>
            <a:r>
              <a:rPr lang="en-US" sz="2400">
                <a:solidFill>
                  <a:srgbClr val="FFC000"/>
                </a:solidFill>
                <a:cs typeface="+mj-cs"/>
              </a:rPr>
              <a:t>): </a:t>
            </a:r>
            <a:r>
              <a:rPr lang="en-US" sz="2400">
                <a:solidFill>
                  <a:srgbClr val="00B0F0"/>
                </a:solidFill>
                <a:cs typeface="+mj-cs"/>
              </a:rPr>
              <a:t>"You shall heed to sacrifice unto Me in its appointed time." </a:t>
            </a:r>
            <a:r>
              <a:rPr lang="en-US" sz="2400">
                <a:solidFill>
                  <a:srgbClr val="FFC000"/>
                </a:solidFill>
                <a:cs typeface="+mj-cs"/>
              </a:rPr>
              <a:t>The oil of anointment — (</a:t>
            </a:r>
            <a:r>
              <a:rPr lang="en-US" sz="2400">
                <a:solidFill>
                  <a:srgbClr val="00B0F0"/>
                </a:solidFill>
                <a:cs typeface="+mj-cs"/>
              </a:rPr>
              <a:t>Shemoth 30:31</a:t>
            </a:r>
            <a:r>
              <a:rPr lang="en-US" sz="2400">
                <a:solidFill>
                  <a:srgbClr val="FFC000"/>
                </a:solidFill>
                <a:cs typeface="+mj-cs"/>
              </a:rPr>
              <a:t>): </a:t>
            </a:r>
            <a:r>
              <a:rPr lang="en-US" sz="2400">
                <a:solidFill>
                  <a:srgbClr val="00B0F0"/>
                </a:solidFill>
                <a:cs typeface="+mj-cs"/>
              </a:rPr>
              <a:t>"The holy oil of anointment shall this be unto Me for your generations."</a:t>
            </a:r>
            <a:r>
              <a:rPr lang="en-US" sz="2400">
                <a:solidFill>
                  <a:srgbClr val="FFC000"/>
                </a:solidFill>
                <a:cs typeface="+mj-cs"/>
              </a:rPr>
              <a:t> The Land of Israel — (</a:t>
            </a:r>
            <a:r>
              <a:rPr lang="en-US" sz="2400">
                <a:solidFill>
                  <a:srgbClr val="00B0F0"/>
                </a:solidFill>
                <a:cs typeface="+mj-cs"/>
              </a:rPr>
              <a:t>Ibid. 19:5</a:t>
            </a:r>
            <a:r>
              <a:rPr lang="en-US" sz="2400">
                <a:solidFill>
                  <a:srgbClr val="FFC000"/>
                </a:solidFill>
                <a:cs typeface="+mj-cs"/>
              </a:rPr>
              <a:t>): </a:t>
            </a:r>
            <a:r>
              <a:rPr lang="en-US" sz="2400">
                <a:solidFill>
                  <a:srgbClr val="00B0F0"/>
                </a:solidFill>
                <a:cs typeface="+mj-cs"/>
              </a:rPr>
              <a:t>"For unto Me is all the land." </a:t>
            </a:r>
            <a:r>
              <a:rPr lang="en-US" sz="2400">
                <a:solidFill>
                  <a:srgbClr val="FFC000"/>
                </a:solidFill>
                <a:cs typeface="+mj-cs"/>
              </a:rPr>
              <a:t>Jerusalem — (</a:t>
            </a:r>
            <a:r>
              <a:rPr lang="en-US" sz="2400">
                <a:solidFill>
                  <a:srgbClr val="00B0F0"/>
                </a:solidFill>
                <a:cs typeface="+mj-cs"/>
              </a:rPr>
              <a:t>I Kings 11:36</a:t>
            </a:r>
            <a:r>
              <a:rPr lang="en-US" sz="2400">
                <a:solidFill>
                  <a:srgbClr val="FFC000"/>
                </a:solidFill>
                <a:cs typeface="+mj-cs"/>
              </a:rPr>
              <a:t>): </a:t>
            </a:r>
            <a:r>
              <a:rPr lang="en-US" sz="2400">
                <a:solidFill>
                  <a:srgbClr val="00B0F0"/>
                </a:solidFill>
                <a:cs typeface="+mj-cs"/>
              </a:rPr>
              <a:t>"The city that I have chosen unto Me."</a:t>
            </a:r>
            <a:r>
              <a:rPr lang="en-US" sz="2400">
                <a:solidFill>
                  <a:srgbClr val="FFC000"/>
                </a:solidFill>
                <a:cs typeface="+mj-cs"/>
              </a:rPr>
              <a:t> The Temple — (</a:t>
            </a:r>
            <a:r>
              <a:rPr lang="en-US" sz="2400">
                <a:solidFill>
                  <a:srgbClr val="00B0F0"/>
                </a:solidFill>
                <a:cs typeface="+mj-cs"/>
              </a:rPr>
              <a:t>I Chronicles 17:12</a:t>
            </a:r>
            <a:r>
              <a:rPr lang="en-US" sz="2400">
                <a:solidFill>
                  <a:srgbClr val="FFC000"/>
                </a:solidFill>
                <a:cs typeface="+mj-cs"/>
              </a:rPr>
              <a:t>): </a:t>
            </a:r>
            <a:r>
              <a:rPr lang="en-US" sz="2400">
                <a:solidFill>
                  <a:srgbClr val="00B0F0"/>
                </a:solidFill>
                <a:cs typeface="+mj-cs"/>
              </a:rPr>
              <a:t>"He shall build unto Me a habitation." </a:t>
            </a:r>
            <a:r>
              <a:rPr lang="en-US" sz="2400">
                <a:solidFill>
                  <a:srgbClr val="FFC000"/>
                </a:solidFill>
                <a:cs typeface="+mj-cs"/>
              </a:rPr>
              <a:t>The kingdom of the house of David — (</a:t>
            </a:r>
            <a:r>
              <a:rPr lang="en-US" sz="2400">
                <a:solidFill>
                  <a:srgbClr val="00B0F0"/>
                </a:solidFill>
                <a:cs typeface="+mj-cs"/>
              </a:rPr>
              <a:t>I Samuel 16:1</a:t>
            </a:r>
            <a:r>
              <a:rPr lang="en-US" sz="2400">
                <a:solidFill>
                  <a:srgbClr val="FFC000"/>
                </a:solidFill>
                <a:cs typeface="+mj-cs"/>
              </a:rPr>
              <a:t>): </a:t>
            </a:r>
            <a:r>
              <a:rPr lang="en-US" sz="2400">
                <a:solidFill>
                  <a:srgbClr val="00B0F0"/>
                </a:solidFill>
                <a:cs typeface="+mj-cs"/>
              </a:rPr>
              <a:t>"For I have seen in his sons a king unto Me."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8BFDC2B-D49C-89E5-52A4-813F2F9C2310}"/>
                  </a:ext>
                </a:extLst>
              </p14:cNvPr>
              <p14:cNvContentPartPr/>
              <p14:nvPr/>
            </p14:nvContentPartPr>
            <p14:xfrm>
              <a:off x="5089581" y="1347564"/>
              <a:ext cx="762480" cy="41040"/>
            </p14:xfrm>
          </p:contentPart>
        </mc:Choice>
        <mc:Fallback xmlns="">
          <p:pic>
            <p:nvPicPr>
              <p:cNvPr id="2" name="Ink 1">
                <a:extLst>
                  <a:ext uri="{FF2B5EF4-FFF2-40B4-BE49-F238E27FC236}">
                    <a16:creationId xmlns:a16="http://schemas.microsoft.com/office/drawing/2014/main" id="{08BFDC2B-D49C-89E5-52A4-813F2F9C2310}"/>
                  </a:ext>
                </a:extLst>
              </p:cNvPr>
              <p:cNvPicPr/>
              <p:nvPr/>
            </p:nvPicPr>
            <p:blipFill>
              <a:blip r:embed="rId5"/>
              <a:stretch>
                <a:fillRect/>
              </a:stretch>
            </p:blipFill>
            <p:spPr>
              <a:xfrm>
                <a:off x="5071581" y="1329564"/>
                <a:ext cx="798120" cy="76680"/>
              </a:xfrm>
              <a:prstGeom prst="rect">
                <a:avLst/>
              </a:prstGeom>
            </p:spPr>
          </p:pic>
        </mc:Fallback>
      </mc:AlternateContent>
      <p:grpSp>
        <p:nvGrpSpPr>
          <p:cNvPr id="7" name="Group 6">
            <a:extLst>
              <a:ext uri="{FF2B5EF4-FFF2-40B4-BE49-F238E27FC236}">
                <a16:creationId xmlns:a16="http://schemas.microsoft.com/office/drawing/2014/main" id="{4DECF911-C4D4-728D-8013-D8B566AE6A82}"/>
              </a:ext>
            </a:extLst>
          </p:cNvPr>
          <p:cNvGrpSpPr/>
          <p:nvPr/>
        </p:nvGrpSpPr>
        <p:grpSpPr>
          <a:xfrm>
            <a:off x="9553221" y="1408404"/>
            <a:ext cx="1792440" cy="33840"/>
            <a:chOff x="9553221" y="1408404"/>
            <a:chExt cx="1792440" cy="338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8668A04-9F1D-BDEE-3B14-582E885897D3}"/>
                    </a:ext>
                  </a:extLst>
                </p14:cNvPr>
                <p14:cNvContentPartPr/>
                <p14:nvPr/>
              </p14:nvContentPartPr>
              <p14:xfrm>
                <a:off x="9553221" y="1421724"/>
                <a:ext cx="656280" cy="14760"/>
              </p14:xfrm>
            </p:contentPart>
          </mc:Choice>
          <mc:Fallback xmlns="">
            <p:pic>
              <p:nvPicPr>
                <p:cNvPr id="4" name="Ink 3">
                  <a:extLst>
                    <a:ext uri="{FF2B5EF4-FFF2-40B4-BE49-F238E27FC236}">
                      <a16:creationId xmlns:a16="http://schemas.microsoft.com/office/drawing/2014/main" id="{C8668A04-9F1D-BDEE-3B14-582E885897D3}"/>
                    </a:ext>
                  </a:extLst>
                </p:cNvPr>
                <p:cNvPicPr/>
                <p:nvPr/>
              </p:nvPicPr>
              <p:blipFill>
                <a:blip r:embed="rId7"/>
                <a:stretch>
                  <a:fillRect/>
                </a:stretch>
              </p:blipFill>
              <p:spPr>
                <a:xfrm>
                  <a:off x="9535221" y="1404084"/>
                  <a:ext cx="691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A0D9808-8F13-F383-C804-0209A8A666D7}"/>
                    </a:ext>
                  </a:extLst>
                </p14:cNvPr>
                <p14:cNvContentPartPr/>
                <p14:nvPr/>
              </p14:nvContentPartPr>
              <p14:xfrm>
                <a:off x="10739421" y="1408404"/>
                <a:ext cx="606240" cy="33840"/>
              </p14:xfrm>
            </p:contentPart>
          </mc:Choice>
          <mc:Fallback xmlns="">
            <p:pic>
              <p:nvPicPr>
                <p:cNvPr id="5" name="Ink 4">
                  <a:extLst>
                    <a:ext uri="{FF2B5EF4-FFF2-40B4-BE49-F238E27FC236}">
                      <a16:creationId xmlns:a16="http://schemas.microsoft.com/office/drawing/2014/main" id="{7A0D9808-8F13-F383-C804-0209A8A666D7}"/>
                    </a:ext>
                  </a:extLst>
                </p:cNvPr>
                <p:cNvPicPr/>
                <p:nvPr/>
              </p:nvPicPr>
              <p:blipFill>
                <a:blip r:embed="rId9"/>
                <a:stretch>
                  <a:fillRect/>
                </a:stretch>
              </p:blipFill>
              <p:spPr>
                <a:xfrm>
                  <a:off x="10721421" y="1390764"/>
                  <a:ext cx="641880" cy="69480"/>
                </a:xfrm>
                <a:prstGeom prst="rect">
                  <a:avLst/>
                </a:prstGeom>
              </p:spPr>
            </p:pic>
          </mc:Fallback>
        </mc:AlternateContent>
      </p:grpSp>
      <p:grpSp>
        <p:nvGrpSpPr>
          <p:cNvPr id="14" name="Group 13">
            <a:extLst>
              <a:ext uri="{FF2B5EF4-FFF2-40B4-BE49-F238E27FC236}">
                <a16:creationId xmlns:a16="http://schemas.microsoft.com/office/drawing/2014/main" id="{1E27CE2D-27B5-D321-98EB-5E2AF0C768E8}"/>
              </a:ext>
            </a:extLst>
          </p:cNvPr>
          <p:cNvGrpSpPr/>
          <p:nvPr/>
        </p:nvGrpSpPr>
        <p:grpSpPr>
          <a:xfrm>
            <a:off x="478701" y="1694604"/>
            <a:ext cx="2052000" cy="61920"/>
            <a:chOff x="478701" y="1694604"/>
            <a:chExt cx="2052000" cy="6192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B72A62A-E0B1-BEA2-6D56-FE852743B0CF}"/>
                    </a:ext>
                  </a:extLst>
                </p14:cNvPr>
                <p14:cNvContentPartPr/>
                <p14:nvPr/>
              </p14:nvContentPartPr>
              <p14:xfrm>
                <a:off x="478701" y="1694604"/>
                <a:ext cx="595080" cy="60840"/>
              </p14:xfrm>
            </p:contentPart>
          </mc:Choice>
          <mc:Fallback xmlns="">
            <p:pic>
              <p:nvPicPr>
                <p:cNvPr id="9" name="Ink 8">
                  <a:extLst>
                    <a:ext uri="{FF2B5EF4-FFF2-40B4-BE49-F238E27FC236}">
                      <a16:creationId xmlns:a16="http://schemas.microsoft.com/office/drawing/2014/main" id="{3B72A62A-E0B1-BEA2-6D56-FE852743B0CF}"/>
                    </a:ext>
                  </a:extLst>
                </p:cNvPr>
                <p:cNvPicPr/>
                <p:nvPr/>
              </p:nvPicPr>
              <p:blipFill>
                <a:blip r:embed="rId11"/>
                <a:stretch>
                  <a:fillRect/>
                </a:stretch>
              </p:blipFill>
              <p:spPr>
                <a:xfrm>
                  <a:off x="461061" y="1676604"/>
                  <a:ext cx="630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93D4206-31FE-32C5-3CF3-F384F4CB2822}"/>
                    </a:ext>
                  </a:extLst>
                </p14:cNvPr>
                <p14:cNvContentPartPr/>
                <p14:nvPr/>
              </p14:nvContentPartPr>
              <p14:xfrm>
                <a:off x="1446381" y="1716564"/>
                <a:ext cx="1084320" cy="39960"/>
              </p14:xfrm>
            </p:contentPart>
          </mc:Choice>
          <mc:Fallback xmlns="">
            <p:pic>
              <p:nvPicPr>
                <p:cNvPr id="11" name="Ink 10">
                  <a:extLst>
                    <a:ext uri="{FF2B5EF4-FFF2-40B4-BE49-F238E27FC236}">
                      <a16:creationId xmlns:a16="http://schemas.microsoft.com/office/drawing/2014/main" id="{693D4206-31FE-32C5-3CF3-F384F4CB2822}"/>
                    </a:ext>
                  </a:extLst>
                </p:cNvPr>
                <p:cNvPicPr/>
                <p:nvPr/>
              </p:nvPicPr>
              <p:blipFill>
                <a:blip r:embed="rId13"/>
                <a:stretch>
                  <a:fillRect/>
                </a:stretch>
              </p:blipFill>
              <p:spPr>
                <a:xfrm>
                  <a:off x="1428381" y="1698924"/>
                  <a:ext cx="111996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071C28C-288D-B81F-9A78-E161A3141F01}"/>
                  </a:ext>
                </a:extLst>
              </p14:cNvPr>
              <p14:cNvContentPartPr/>
              <p14:nvPr/>
            </p14:nvContentPartPr>
            <p14:xfrm>
              <a:off x="3695301" y="1748964"/>
              <a:ext cx="657720" cy="59400"/>
            </p14:xfrm>
          </p:contentPart>
        </mc:Choice>
        <mc:Fallback xmlns="">
          <p:pic>
            <p:nvPicPr>
              <p:cNvPr id="12" name="Ink 11">
                <a:extLst>
                  <a:ext uri="{FF2B5EF4-FFF2-40B4-BE49-F238E27FC236}">
                    <a16:creationId xmlns:a16="http://schemas.microsoft.com/office/drawing/2014/main" id="{2071C28C-288D-B81F-9A78-E161A3141F01}"/>
                  </a:ext>
                </a:extLst>
              </p:cNvPr>
              <p:cNvPicPr/>
              <p:nvPr/>
            </p:nvPicPr>
            <p:blipFill>
              <a:blip r:embed="rId15"/>
              <a:stretch>
                <a:fillRect/>
              </a:stretch>
            </p:blipFill>
            <p:spPr>
              <a:xfrm>
                <a:off x="3677301" y="1731324"/>
                <a:ext cx="693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92E9D39-4C2D-A405-C6AD-C71BBAD1B247}"/>
                  </a:ext>
                </a:extLst>
              </p14:cNvPr>
              <p14:cNvContentPartPr/>
              <p14:nvPr/>
            </p14:nvContentPartPr>
            <p14:xfrm>
              <a:off x="5235021" y="1766964"/>
              <a:ext cx="701640" cy="27360"/>
            </p14:xfrm>
          </p:contentPart>
        </mc:Choice>
        <mc:Fallback xmlns="">
          <p:pic>
            <p:nvPicPr>
              <p:cNvPr id="13" name="Ink 12">
                <a:extLst>
                  <a:ext uri="{FF2B5EF4-FFF2-40B4-BE49-F238E27FC236}">
                    <a16:creationId xmlns:a16="http://schemas.microsoft.com/office/drawing/2014/main" id="{392E9D39-4C2D-A405-C6AD-C71BBAD1B247}"/>
                  </a:ext>
                </a:extLst>
              </p:cNvPr>
              <p:cNvPicPr/>
              <p:nvPr/>
            </p:nvPicPr>
            <p:blipFill>
              <a:blip r:embed="rId17"/>
              <a:stretch>
                <a:fillRect/>
              </a:stretch>
            </p:blipFill>
            <p:spPr>
              <a:xfrm>
                <a:off x="5217021" y="1748964"/>
                <a:ext cx="737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A2AD649-DCF1-813A-917F-1A93AA0208C4}"/>
                  </a:ext>
                </a:extLst>
              </p14:cNvPr>
              <p14:cNvContentPartPr/>
              <p14:nvPr/>
            </p14:nvContentPartPr>
            <p14:xfrm>
              <a:off x="7104141" y="1812684"/>
              <a:ext cx="736560" cy="20880"/>
            </p14:xfrm>
          </p:contentPart>
        </mc:Choice>
        <mc:Fallback xmlns="">
          <p:pic>
            <p:nvPicPr>
              <p:cNvPr id="15" name="Ink 14">
                <a:extLst>
                  <a:ext uri="{FF2B5EF4-FFF2-40B4-BE49-F238E27FC236}">
                    <a16:creationId xmlns:a16="http://schemas.microsoft.com/office/drawing/2014/main" id="{1A2AD649-DCF1-813A-917F-1A93AA0208C4}"/>
                  </a:ext>
                </a:extLst>
              </p:cNvPr>
              <p:cNvPicPr/>
              <p:nvPr/>
            </p:nvPicPr>
            <p:blipFill>
              <a:blip r:embed="rId19"/>
              <a:stretch>
                <a:fillRect/>
              </a:stretch>
            </p:blipFill>
            <p:spPr>
              <a:xfrm>
                <a:off x="7086141" y="1795044"/>
                <a:ext cx="772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2FE96F4-526F-F89A-71F2-098D004EEAFF}"/>
                  </a:ext>
                </a:extLst>
              </p14:cNvPr>
              <p14:cNvContentPartPr/>
              <p14:nvPr/>
            </p14:nvContentPartPr>
            <p14:xfrm>
              <a:off x="9228501" y="1791804"/>
              <a:ext cx="552960" cy="44640"/>
            </p14:xfrm>
          </p:contentPart>
        </mc:Choice>
        <mc:Fallback xmlns="">
          <p:pic>
            <p:nvPicPr>
              <p:cNvPr id="16" name="Ink 15">
                <a:extLst>
                  <a:ext uri="{FF2B5EF4-FFF2-40B4-BE49-F238E27FC236}">
                    <a16:creationId xmlns:a16="http://schemas.microsoft.com/office/drawing/2014/main" id="{42FE96F4-526F-F89A-71F2-098D004EEAFF}"/>
                  </a:ext>
                </a:extLst>
              </p:cNvPr>
              <p:cNvPicPr/>
              <p:nvPr/>
            </p:nvPicPr>
            <p:blipFill>
              <a:blip r:embed="rId21"/>
              <a:stretch>
                <a:fillRect/>
              </a:stretch>
            </p:blipFill>
            <p:spPr>
              <a:xfrm>
                <a:off x="9210861" y="1773804"/>
                <a:ext cx="588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49E2B961-1730-38B8-58FC-D0AC185AC0B3}"/>
                  </a:ext>
                </a:extLst>
              </p14:cNvPr>
              <p14:cNvContentPartPr/>
              <p14:nvPr/>
            </p14:nvContentPartPr>
            <p14:xfrm>
              <a:off x="508581" y="2156124"/>
              <a:ext cx="675360" cy="64080"/>
            </p14:xfrm>
          </p:contentPart>
        </mc:Choice>
        <mc:Fallback xmlns="">
          <p:pic>
            <p:nvPicPr>
              <p:cNvPr id="17" name="Ink 16">
                <a:extLst>
                  <a:ext uri="{FF2B5EF4-FFF2-40B4-BE49-F238E27FC236}">
                    <a16:creationId xmlns:a16="http://schemas.microsoft.com/office/drawing/2014/main" id="{49E2B961-1730-38B8-58FC-D0AC185AC0B3}"/>
                  </a:ext>
                </a:extLst>
              </p:cNvPr>
              <p:cNvPicPr/>
              <p:nvPr/>
            </p:nvPicPr>
            <p:blipFill>
              <a:blip r:embed="rId23"/>
              <a:stretch>
                <a:fillRect/>
              </a:stretch>
            </p:blipFill>
            <p:spPr>
              <a:xfrm>
                <a:off x="490581" y="2138124"/>
                <a:ext cx="711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F37E58A1-E963-027D-B9D7-E2CD7755CDAC}"/>
                  </a:ext>
                </a:extLst>
              </p14:cNvPr>
              <p14:cNvContentPartPr/>
              <p14:nvPr/>
            </p14:nvContentPartPr>
            <p14:xfrm>
              <a:off x="2145141" y="2062164"/>
              <a:ext cx="1542600" cy="87120"/>
            </p14:xfrm>
          </p:contentPart>
        </mc:Choice>
        <mc:Fallback xmlns="">
          <p:pic>
            <p:nvPicPr>
              <p:cNvPr id="18" name="Ink 17">
                <a:extLst>
                  <a:ext uri="{FF2B5EF4-FFF2-40B4-BE49-F238E27FC236}">
                    <a16:creationId xmlns:a16="http://schemas.microsoft.com/office/drawing/2014/main" id="{F37E58A1-E963-027D-B9D7-E2CD7755CDAC}"/>
                  </a:ext>
                </a:extLst>
              </p:cNvPr>
              <p:cNvPicPr/>
              <p:nvPr/>
            </p:nvPicPr>
            <p:blipFill>
              <a:blip r:embed="rId25"/>
              <a:stretch>
                <a:fillRect/>
              </a:stretch>
            </p:blipFill>
            <p:spPr>
              <a:xfrm>
                <a:off x="2127141" y="2044524"/>
                <a:ext cx="1578240" cy="122760"/>
              </a:xfrm>
              <a:prstGeom prst="rect">
                <a:avLst/>
              </a:prstGeom>
            </p:spPr>
          </p:pic>
        </mc:Fallback>
      </mc:AlternateContent>
      <p:grpSp>
        <p:nvGrpSpPr>
          <p:cNvPr id="23" name="Group 22">
            <a:extLst>
              <a:ext uri="{FF2B5EF4-FFF2-40B4-BE49-F238E27FC236}">
                <a16:creationId xmlns:a16="http://schemas.microsoft.com/office/drawing/2014/main" id="{35A806E8-6ADC-088E-369D-5E96AE6584BE}"/>
              </a:ext>
            </a:extLst>
          </p:cNvPr>
          <p:cNvGrpSpPr/>
          <p:nvPr/>
        </p:nvGrpSpPr>
        <p:grpSpPr>
          <a:xfrm>
            <a:off x="4995261" y="2134524"/>
            <a:ext cx="2727360" cy="81000"/>
            <a:chOff x="4995261" y="2134524"/>
            <a:chExt cx="2727360" cy="81000"/>
          </a:xfrm>
        </p:grpSpPr>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6749336F-B30D-17E2-EA77-80F57E8106D6}"/>
                    </a:ext>
                  </a:extLst>
                </p14:cNvPr>
                <p14:cNvContentPartPr/>
                <p14:nvPr/>
              </p14:nvContentPartPr>
              <p14:xfrm>
                <a:off x="4995261" y="2134524"/>
                <a:ext cx="1243080" cy="40320"/>
              </p14:xfrm>
            </p:contentPart>
          </mc:Choice>
          <mc:Fallback xmlns="">
            <p:pic>
              <p:nvPicPr>
                <p:cNvPr id="19" name="Ink 18">
                  <a:extLst>
                    <a:ext uri="{FF2B5EF4-FFF2-40B4-BE49-F238E27FC236}">
                      <a16:creationId xmlns:a16="http://schemas.microsoft.com/office/drawing/2014/main" id="{6749336F-B30D-17E2-EA77-80F57E8106D6}"/>
                    </a:ext>
                  </a:extLst>
                </p:cNvPr>
                <p:cNvPicPr/>
                <p:nvPr/>
              </p:nvPicPr>
              <p:blipFill>
                <a:blip r:embed="rId27"/>
                <a:stretch>
                  <a:fillRect/>
                </a:stretch>
              </p:blipFill>
              <p:spPr>
                <a:xfrm>
                  <a:off x="4977261" y="2116524"/>
                  <a:ext cx="1278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A6F787D5-7FA8-A44D-DF19-A3B33AF36EF2}"/>
                    </a:ext>
                  </a:extLst>
                </p14:cNvPr>
                <p14:cNvContentPartPr/>
                <p14:nvPr/>
              </p14:nvContentPartPr>
              <p14:xfrm>
                <a:off x="7082901" y="2198964"/>
                <a:ext cx="639720" cy="16560"/>
              </p14:xfrm>
            </p:contentPart>
          </mc:Choice>
          <mc:Fallback xmlns="">
            <p:pic>
              <p:nvPicPr>
                <p:cNvPr id="20" name="Ink 19">
                  <a:extLst>
                    <a:ext uri="{FF2B5EF4-FFF2-40B4-BE49-F238E27FC236}">
                      <a16:creationId xmlns:a16="http://schemas.microsoft.com/office/drawing/2014/main" id="{A6F787D5-7FA8-A44D-DF19-A3B33AF36EF2}"/>
                    </a:ext>
                  </a:extLst>
                </p:cNvPr>
                <p:cNvPicPr/>
                <p:nvPr/>
              </p:nvPicPr>
              <p:blipFill>
                <a:blip r:embed="rId29"/>
                <a:stretch>
                  <a:fillRect/>
                </a:stretch>
              </p:blipFill>
              <p:spPr>
                <a:xfrm>
                  <a:off x="7064901" y="2181324"/>
                  <a:ext cx="67536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0EBF22AB-72D1-3CE3-9336-46E3E8EDF9A8}"/>
                  </a:ext>
                </a:extLst>
              </p14:cNvPr>
              <p14:cNvContentPartPr/>
              <p14:nvPr/>
            </p14:nvContentPartPr>
            <p14:xfrm>
              <a:off x="8809101" y="2125524"/>
              <a:ext cx="409320" cy="12600"/>
            </p14:xfrm>
          </p:contentPart>
        </mc:Choice>
        <mc:Fallback xmlns="">
          <p:pic>
            <p:nvPicPr>
              <p:cNvPr id="21" name="Ink 20">
                <a:extLst>
                  <a:ext uri="{FF2B5EF4-FFF2-40B4-BE49-F238E27FC236}">
                    <a16:creationId xmlns:a16="http://schemas.microsoft.com/office/drawing/2014/main" id="{0EBF22AB-72D1-3CE3-9336-46E3E8EDF9A8}"/>
                  </a:ext>
                </a:extLst>
              </p:cNvPr>
              <p:cNvPicPr/>
              <p:nvPr/>
            </p:nvPicPr>
            <p:blipFill>
              <a:blip r:embed="rId31"/>
              <a:stretch>
                <a:fillRect/>
              </a:stretch>
            </p:blipFill>
            <p:spPr>
              <a:xfrm>
                <a:off x="8791101" y="2107524"/>
                <a:ext cx="444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54E96BED-8209-6EFB-3073-7537D16ED61A}"/>
                  </a:ext>
                </a:extLst>
              </p14:cNvPr>
              <p14:cNvContentPartPr/>
              <p14:nvPr/>
            </p14:nvContentPartPr>
            <p14:xfrm>
              <a:off x="10456101" y="2139564"/>
              <a:ext cx="865080" cy="17640"/>
            </p14:xfrm>
          </p:contentPart>
        </mc:Choice>
        <mc:Fallback xmlns="">
          <p:pic>
            <p:nvPicPr>
              <p:cNvPr id="22" name="Ink 21">
                <a:extLst>
                  <a:ext uri="{FF2B5EF4-FFF2-40B4-BE49-F238E27FC236}">
                    <a16:creationId xmlns:a16="http://schemas.microsoft.com/office/drawing/2014/main" id="{54E96BED-8209-6EFB-3073-7537D16ED61A}"/>
                  </a:ext>
                </a:extLst>
              </p:cNvPr>
              <p:cNvPicPr/>
              <p:nvPr/>
            </p:nvPicPr>
            <p:blipFill>
              <a:blip r:embed="rId33"/>
              <a:stretch>
                <a:fillRect/>
              </a:stretch>
            </p:blipFill>
            <p:spPr>
              <a:xfrm>
                <a:off x="10438101" y="2121564"/>
                <a:ext cx="900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18FE3832-C74A-782F-12C3-48D37794759F}"/>
                  </a:ext>
                </a:extLst>
              </p14:cNvPr>
              <p14:cNvContentPartPr/>
              <p14:nvPr/>
            </p14:nvContentPartPr>
            <p14:xfrm>
              <a:off x="1057581" y="2465004"/>
              <a:ext cx="1204920" cy="22680"/>
            </p14:xfrm>
          </p:contentPart>
        </mc:Choice>
        <mc:Fallback xmlns="">
          <p:pic>
            <p:nvPicPr>
              <p:cNvPr id="24" name="Ink 23">
                <a:extLst>
                  <a:ext uri="{FF2B5EF4-FFF2-40B4-BE49-F238E27FC236}">
                    <a16:creationId xmlns:a16="http://schemas.microsoft.com/office/drawing/2014/main" id="{18FE3832-C74A-782F-12C3-48D37794759F}"/>
                  </a:ext>
                </a:extLst>
              </p:cNvPr>
              <p:cNvPicPr/>
              <p:nvPr/>
            </p:nvPicPr>
            <p:blipFill>
              <a:blip r:embed="rId35"/>
              <a:stretch>
                <a:fillRect/>
              </a:stretch>
            </p:blipFill>
            <p:spPr>
              <a:xfrm>
                <a:off x="1039941" y="2447004"/>
                <a:ext cx="1240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42D4E9DD-4EAE-FC7F-A5FF-292900840937}"/>
                  </a:ext>
                </a:extLst>
              </p14:cNvPr>
              <p14:cNvContentPartPr/>
              <p14:nvPr/>
            </p14:nvContentPartPr>
            <p14:xfrm>
              <a:off x="3729501" y="2515404"/>
              <a:ext cx="789840" cy="24120"/>
            </p14:xfrm>
          </p:contentPart>
        </mc:Choice>
        <mc:Fallback xmlns="">
          <p:pic>
            <p:nvPicPr>
              <p:cNvPr id="25" name="Ink 24">
                <a:extLst>
                  <a:ext uri="{FF2B5EF4-FFF2-40B4-BE49-F238E27FC236}">
                    <a16:creationId xmlns:a16="http://schemas.microsoft.com/office/drawing/2014/main" id="{42D4E9DD-4EAE-FC7F-A5FF-292900840937}"/>
                  </a:ext>
                </a:extLst>
              </p:cNvPr>
              <p:cNvPicPr/>
              <p:nvPr/>
            </p:nvPicPr>
            <p:blipFill>
              <a:blip r:embed="rId37"/>
              <a:stretch>
                <a:fillRect/>
              </a:stretch>
            </p:blipFill>
            <p:spPr>
              <a:xfrm>
                <a:off x="3711501" y="2497764"/>
                <a:ext cx="825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B4892849-A564-287B-237F-DCB025EA30CE}"/>
                  </a:ext>
                </a:extLst>
              </p14:cNvPr>
              <p14:cNvContentPartPr/>
              <p14:nvPr/>
            </p14:nvContentPartPr>
            <p14:xfrm>
              <a:off x="5760621" y="2495604"/>
              <a:ext cx="249120" cy="18360"/>
            </p14:xfrm>
          </p:contentPart>
        </mc:Choice>
        <mc:Fallback xmlns="">
          <p:pic>
            <p:nvPicPr>
              <p:cNvPr id="26" name="Ink 25">
                <a:extLst>
                  <a:ext uri="{FF2B5EF4-FFF2-40B4-BE49-F238E27FC236}">
                    <a16:creationId xmlns:a16="http://schemas.microsoft.com/office/drawing/2014/main" id="{B4892849-A564-287B-237F-DCB025EA30CE}"/>
                  </a:ext>
                </a:extLst>
              </p:cNvPr>
              <p:cNvPicPr/>
              <p:nvPr/>
            </p:nvPicPr>
            <p:blipFill>
              <a:blip r:embed="rId39"/>
              <a:stretch>
                <a:fillRect/>
              </a:stretch>
            </p:blipFill>
            <p:spPr>
              <a:xfrm>
                <a:off x="5742621" y="2477964"/>
                <a:ext cx="284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002CD51E-96D5-4CEB-0617-7A3DE2058965}"/>
                  </a:ext>
                </a:extLst>
              </p14:cNvPr>
              <p14:cNvContentPartPr/>
              <p14:nvPr/>
            </p14:nvContentPartPr>
            <p14:xfrm>
              <a:off x="11206341" y="4979244"/>
              <a:ext cx="360" cy="1800"/>
            </p14:xfrm>
          </p:contentPart>
        </mc:Choice>
        <mc:Fallback xmlns="">
          <p:pic>
            <p:nvPicPr>
              <p:cNvPr id="27" name="Ink 26">
                <a:extLst>
                  <a:ext uri="{FF2B5EF4-FFF2-40B4-BE49-F238E27FC236}">
                    <a16:creationId xmlns:a16="http://schemas.microsoft.com/office/drawing/2014/main" id="{002CD51E-96D5-4CEB-0617-7A3DE2058965}"/>
                  </a:ext>
                </a:extLst>
              </p:cNvPr>
              <p:cNvPicPr/>
              <p:nvPr/>
            </p:nvPicPr>
            <p:blipFill>
              <a:blip r:embed="rId41"/>
              <a:stretch>
                <a:fillRect/>
              </a:stretch>
            </p:blipFill>
            <p:spPr>
              <a:xfrm>
                <a:off x="11188341" y="4961604"/>
                <a:ext cx="36000" cy="37440"/>
              </a:xfrm>
              <a:prstGeom prst="rect">
                <a:avLst/>
              </a:prstGeom>
            </p:spPr>
          </p:pic>
        </mc:Fallback>
      </mc:AlternateContent>
    </p:spTree>
    <p:extLst>
      <p:ext uri="{BB962C8B-B14F-4D97-AF65-F5344CB8AC3E}">
        <p14:creationId xmlns:p14="http://schemas.microsoft.com/office/powerpoint/2010/main" val="36717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31298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11653997" cy="6001643"/>
          </a:xfrm>
          <a:prstGeom prst="rect">
            <a:avLst/>
          </a:prstGeom>
          <a:noFill/>
        </p:spPr>
        <p:txBody>
          <a:bodyPr wrap="square" rtlCol="0">
            <a:spAutoFit/>
          </a:bodyPr>
          <a:lstStyle/>
          <a:p>
            <a:r>
              <a:rPr lang="en-US" sz="2400" b="1">
                <a:solidFill>
                  <a:srgbClr val="FFC000"/>
                </a:solidFill>
                <a:cs typeface="+mj-cs"/>
              </a:rPr>
              <a:t>Shemirat HaLashon, Book I, The Gate of Remembering 11:11</a:t>
            </a:r>
          </a:p>
          <a:p>
            <a:r>
              <a:rPr lang="en-US" sz="2400">
                <a:solidFill>
                  <a:srgbClr val="FFC000"/>
                </a:solidFill>
                <a:cs typeface="+mj-cs"/>
              </a:rPr>
              <a:t>The silver and the gold — (</a:t>
            </a:r>
            <a:r>
              <a:rPr lang="en-US" sz="2400">
                <a:solidFill>
                  <a:srgbClr val="00B0F0"/>
                </a:solidFill>
                <a:cs typeface="+mj-cs"/>
              </a:rPr>
              <a:t>Chaggai 2:8</a:t>
            </a:r>
            <a:r>
              <a:rPr lang="en-US" sz="2400">
                <a:solidFill>
                  <a:srgbClr val="FFC000"/>
                </a:solidFill>
                <a:cs typeface="+mj-cs"/>
              </a:rPr>
              <a:t>): </a:t>
            </a:r>
            <a:r>
              <a:rPr lang="en-US" sz="2400">
                <a:solidFill>
                  <a:srgbClr val="00B0F0"/>
                </a:solidFill>
                <a:cs typeface="+mj-cs"/>
              </a:rPr>
              <a:t>"Mine is the silver, and Mine is the gold." </a:t>
            </a:r>
            <a:r>
              <a:rPr lang="en-US" sz="2400">
                <a:solidFill>
                  <a:srgbClr val="FFC000"/>
                </a:solidFill>
                <a:cs typeface="+mj-cs"/>
              </a:rPr>
              <a:t>But, of all of these, none was doubled [in profusion of love] but </a:t>
            </a:r>
            <a:r>
              <a:rPr lang="en-US" sz="2400">
                <a:solidFill>
                  <a:srgbClr val="00B0F0"/>
                </a:solidFill>
                <a:cs typeface="+mj-cs"/>
              </a:rPr>
              <a:t>"peace," </a:t>
            </a:r>
            <a:r>
              <a:rPr lang="en-US" sz="2400">
                <a:solidFill>
                  <a:srgbClr val="FFC000"/>
                </a:solidFill>
                <a:cs typeface="+mj-cs"/>
              </a:rPr>
              <a:t>as it is written (</a:t>
            </a:r>
            <a:r>
              <a:rPr lang="en-US" sz="2400">
                <a:solidFill>
                  <a:srgbClr val="00B0F0"/>
                </a:solidFill>
                <a:cs typeface="+mj-cs"/>
              </a:rPr>
              <a:t>Isaiah 27:5</a:t>
            </a:r>
            <a:r>
              <a:rPr lang="en-US" sz="2400">
                <a:solidFill>
                  <a:srgbClr val="FFC000"/>
                </a:solidFill>
                <a:cs typeface="+mj-cs"/>
              </a:rPr>
              <a:t>): </a:t>
            </a:r>
            <a:r>
              <a:rPr lang="en-US" sz="2400">
                <a:solidFill>
                  <a:srgbClr val="00B0F0"/>
                </a:solidFill>
                <a:cs typeface="+mj-cs"/>
              </a:rPr>
              <a:t>"Or let him take hold of My strength. He shall make peace unto Me; peace shall he make unto Me." </a:t>
            </a:r>
            <a:r>
              <a:rPr lang="en-US" sz="2400">
                <a:solidFill>
                  <a:srgbClr val="FFC000"/>
                </a:solidFill>
                <a:cs typeface="+mj-cs"/>
              </a:rPr>
              <a:t>Great is peace, which takes precedence to praise of the Blessed One Himself. For when Yithro came to Moses, immediately (</a:t>
            </a:r>
            <a:r>
              <a:rPr lang="en-US" sz="2400">
                <a:solidFill>
                  <a:srgbClr val="00B0F0"/>
                </a:solidFill>
                <a:cs typeface="+mj-cs"/>
              </a:rPr>
              <a:t>Exodus 18:7</a:t>
            </a:r>
            <a:r>
              <a:rPr lang="en-US" sz="2400">
                <a:solidFill>
                  <a:srgbClr val="FFC000"/>
                </a:solidFill>
                <a:cs typeface="+mj-cs"/>
              </a:rPr>
              <a:t>): </a:t>
            </a:r>
            <a:r>
              <a:rPr lang="en-US" sz="2400">
                <a:solidFill>
                  <a:srgbClr val="00B0F0"/>
                </a:solidFill>
                <a:cs typeface="+mj-cs"/>
              </a:rPr>
              <a:t>"And each made inquiry of the other's peace,"</a:t>
            </a:r>
            <a:r>
              <a:rPr lang="en-US" sz="2400">
                <a:solidFill>
                  <a:srgbClr val="FFC000"/>
                </a:solidFill>
                <a:cs typeface="+mj-cs"/>
              </a:rPr>
              <a:t> whereas only afterwards (</a:t>
            </a:r>
            <a:r>
              <a:rPr lang="en-US" sz="2400">
                <a:solidFill>
                  <a:srgbClr val="00B0F0"/>
                </a:solidFill>
                <a:cs typeface="+mj-cs"/>
              </a:rPr>
              <a:t>Ibid. 8</a:t>
            </a:r>
            <a:r>
              <a:rPr lang="en-US" sz="2400">
                <a:solidFill>
                  <a:srgbClr val="FFC000"/>
                </a:solidFill>
                <a:cs typeface="+mj-cs"/>
              </a:rPr>
              <a:t>): </a:t>
            </a:r>
            <a:r>
              <a:rPr lang="en-US" sz="2400">
                <a:solidFill>
                  <a:srgbClr val="00B0F0"/>
                </a:solidFill>
                <a:cs typeface="+mj-cs"/>
              </a:rPr>
              <a:t>"And Moses related to his father-in-law all of the miracles that the Holy One Blessed be He had wrought for Israel." </a:t>
            </a:r>
            <a:r>
              <a:rPr lang="en-US" sz="2400">
                <a:solidFill>
                  <a:srgbClr val="FFC000"/>
                </a:solidFill>
                <a:cs typeface="+mj-cs"/>
              </a:rPr>
              <a:t>What is more, for all of the mitzvoth that the wicked perform in this world, the Holy One Blessed be He gives them their reward in this world — such as wealth, property, years, honor, and the like — except peace, which He does not give them, as it is written (</a:t>
            </a:r>
            <a:r>
              <a:rPr lang="en-US" sz="2400">
                <a:solidFill>
                  <a:srgbClr val="00B0F0"/>
                </a:solidFill>
                <a:cs typeface="+mj-cs"/>
              </a:rPr>
              <a:t>Isaiah 57:21</a:t>
            </a:r>
            <a:r>
              <a:rPr lang="en-US" sz="2400">
                <a:solidFill>
                  <a:srgbClr val="FFC000"/>
                </a:solidFill>
                <a:cs typeface="+mj-cs"/>
              </a:rPr>
              <a:t>): </a:t>
            </a:r>
            <a:r>
              <a:rPr lang="en-US" sz="2400">
                <a:solidFill>
                  <a:srgbClr val="00B0F0"/>
                </a:solidFill>
                <a:cs typeface="+mj-cs"/>
              </a:rPr>
              <a:t>"There is no peace, says my G-d, for the wicked."</a:t>
            </a:r>
            <a:r>
              <a:rPr lang="en-US" sz="2400">
                <a:solidFill>
                  <a:srgbClr val="FFC000"/>
                </a:solidFill>
                <a:cs typeface="+mj-cs"/>
              </a:rPr>
              <a:t> And, what is more, the Holy One Blessed be He gives peace as a reward to the righteous, as it is written (</a:t>
            </a:r>
            <a:r>
              <a:rPr lang="en-US" sz="2400">
                <a:solidFill>
                  <a:srgbClr val="00B0F0"/>
                </a:solidFill>
                <a:cs typeface="+mj-cs"/>
              </a:rPr>
              <a:t>Ibid. 32:17</a:t>
            </a:r>
            <a:r>
              <a:rPr lang="en-US" sz="2400">
                <a:solidFill>
                  <a:srgbClr val="FFC000"/>
                </a:solidFill>
                <a:cs typeface="+mj-cs"/>
              </a:rPr>
              <a:t>): </a:t>
            </a:r>
            <a:r>
              <a:rPr lang="en-US" sz="2400">
                <a:solidFill>
                  <a:srgbClr val="00B0F0"/>
                </a:solidFill>
                <a:cs typeface="+mj-cs"/>
              </a:rPr>
              <a:t>"And the reward for righteousness shall be peace…"</a:t>
            </a:r>
            <a:r>
              <a:rPr lang="en-US" sz="2400">
                <a:solidFill>
                  <a:srgbClr val="FFC000"/>
                </a:solidFill>
                <a:cs typeface="+mj-cs"/>
              </a:rPr>
              <a:t> What is more, it is with peace that He draws near to Him converts and penitents, as it is written (</a:t>
            </a:r>
            <a:r>
              <a:rPr lang="en-US" sz="2400">
                <a:solidFill>
                  <a:srgbClr val="00B0F0"/>
                </a:solidFill>
                <a:cs typeface="+mj-cs"/>
              </a:rPr>
              <a:t>Ibid. 57:19</a:t>
            </a:r>
            <a:r>
              <a:rPr lang="en-US" sz="2400">
                <a:solidFill>
                  <a:srgbClr val="FFC000"/>
                </a:solidFill>
                <a:cs typeface="+mj-cs"/>
              </a:rPr>
              <a:t>): </a:t>
            </a:r>
            <a:r>
              <a:rPr lang="en-US" sz="2400">
                <a:solidFill>
                  <a:srgbClr val="00B0F0"/>
                </a:solidFill>
                <a:cs typeface="+mj-cs"/>
              </a:rPr>
              <a:t>"He creates the utterance of the lips: 'Peace, Peace,' for the far and the near, says the L-rd, and I will heal him."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48B3C9C-7AED-9065-D51F-36119FA90E3F}"/>
                  </a:ext>
                </a:extLst>
              </p14:cNvPr>
              <p14:cNvContentPartPr/>
              <p14:nvPr/>
            </p14:nvContentPartPr>
            <p14:xfrm>
              <a:off x="7217181" y="1398324"/>
              <a:ext cx="593280" cy="42480"/>
            </p14:xfrm>
          </p:contentPart>
        </mc:Choice>
        <mc:Fallback xmlns="">
          <p:pic>
            <p:nvPicPr>
              <p:cNvPr id="2" name="Ink 1">
                <a:extLst>
                  <a:ext uri="{FF2B5EF4-FFF2-40B4-BE49-F238E27FC236}">
                    <a16:creationId xmlns:a16="http://schemas.microsoft.com/office/drawing/2014/main" id="{C48B3C9C-7AED-9065-D51F-36119FA90E3F}"/>
                  </a:ext>
                </a:extLst>
              </p:cNvPr>
              <p:cNvPicPr/>
              <p:nvPr/>
            </p:nvPicPr>
            <p:blipFill>
              <a:blip r:embed="rId5"/>
              <a:stretch>
                <a:fillRect/>
              </a:stretch>
            </p:blipFill>
            <p:spPr>
              <a:xfrm>
                <a:off x="7199181" y="1380684"/>
                <a:ext cx="628920" cy="78120"/>
              </a:xfrm>
              <a:prstGeom prst="rect">
                <a:avLst/>
              </a:prstGeom>
            </p:spPr>
          </p:pic>
        </mc:Fallback>
      </mc:AlternateContent>
      <p:grpSp>
        <p:nvGrpSpPr>
          <p:cNvPr id="13" name="Group 12">
            <a:extLst>
              <a:ext uri="{FF2B5EF4-FFF2-40B4-BE49-F238E27FC236}">
                <a16:creationId xmlns:a16="http://schemas.microsoft.com/office/drawing/2014/main" id="{C420908D-D5FD-103D-65CD-A44FBB7BCC2D}"/>
              </a:ext>
            </a:extLst>
          </p:cNvPr>
          <p:cNvGrpSpPr/>
          <p:nvPr/>
        </p:nvGrpSpPr>
        <p:grpSpPr>
          <a:xfrm>
            <a:off x="6646221" y="1394724"/>
            <a:ext cx="4763160" cy="465480"/>
            <a:chOff x="6646221" y="1394724"/>
            <a:chExt cx="4763160" cy="4654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D011B2D-EB12-B263-393E-BD88DBA163FC}"/>
                    </a:ext>
                  </a:extLst>
                </p14:cNvPr>
                <p14:cNvContentPartPr/>
                <p14:nvPr/>
              </p14:nvContentPartPr>
              <p14:xfrm>
                <a:off x="6731181" y="1724124"/>
                <a:ext cx="674280" cy="101880"/>
              </p14:xfrm>
            </p:contentPart>
          </mc:Choice>
          <mc:Fallback xmlns="">
            <p:pic>
              <p:nvPicPr>
                <p:cNvPr id="4" name="Ink 3">
                  <a:extLst>
                    <a:ext uri="{FF2B5EF4-FFF2-40B4-BE49-F238E27FC236}">
                      <a16:creationId xmlns:a16="http://schemas.microsoft.com/office/drawing/2014/main" id="{AD011B2D-EB12-B263-393E-BD88DBA163FC}"/>
                    </a:ext>
                  </a:extLst>
                </p:cNvPr>
                <p:cNvPicPr/>
                <p:nvPr/>
              </p:nvPicPr>
              <p:blipFill>
                <a:blip r:embed="rId7"/>
                <a:stretch>
                  <a:fillRect/>
                </a:stretch>
              </p:blipFill>
              <p:spPr>
                <a:xfrm>
                  <a:off x="6713181" y="1706124"/>
                  <a:ext cx="709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D68130E-4B06-7B55-715E-13E7CCDB89D1}"/>
                    </a:ext>
                  </a:extLst>
                </p14:cNvPr>
                <p14:cNvContentPartPr/>
                <p14:nvPr/>
              </p14:nvContentPartPr>
              <p14:xfrm>
                <a:off x="8860221" y="1796124"/>
                <a:ext cx="758520" cy="48600"/>
              </p14:xfrm>
            </p:contentPart>
          </mc:Choice>
          <mc:Fallback xmlns="">
            <p:pic>
              <p:nvPicPr>
                <p:cNvPr id="5" name="Ink 4">
                  <a:extLst>
                    <a:ext uri="{FF2B5EF4-FFF2-40B4-BE49-F238E27FC236}">
                      <a16:creationId xmlns:a16="http://schemas.microsoft.com/office/drawing/2014/main" id="{FD68130E-4B06-7B55-715E-13E7CCDB89D1}"/>
                    </a:ext>
                  </a:extLst>
                </p:cNvPr>
                <p:cNvPicPr/>
                <p:nvPr/>
              </p:nvPicPr>
              <p:blipFill>
                <a:blip r:embed="rId9"/>
                <a:stretch>
                  <a:fillRect/>
                </a:stretch>
              </p:blipFill>
              <p:spPr>
                <a:xfrm>
                  <a:off x="8842221" y="1778484"/>
                  <a:ext cx="794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BDA6DC1-3333-98F8-8F3B-8E87FDAF4761}"/>
                    </a:ext>
                  </a:extLst>
                </p14:cNvPr>
                <p14:cNvContentPartPr/>
                <p14:nvPr/>
              </p14:nvContentPartPr>
              <p14:xfrm>
                <a:off x="6646221" y="1407324"/>
                <a:ext cx="2108160" cy="452880"/>
              </p14:xfrm>
            </p:contentPart>
          </mc:Choice>
          <mc:Fallback xmlns="">
            <p:pic>
              <p:nvPicPr>
                <p:cNvPr id="7" name="Ink 6">
                  <a:extLst>
                    <a:ext uri="{FF2B5EF4-FFF2-40B4-BE49-F238E27FC236}">
                      <a16:creationId xmlns:a16="http://schemas.microsoft.com/office/drawing/2014/main" id="{CBDA6DC1-3333-98F8-8F3B-8E87FDAF4761}"/>
                    </a:ext>
                  </a:extLst>
                </p:cNvPr>
                <p:cNvPicPr/>
                <p:nvPr/>
              </p:nvPicPr>
              <p:blipFill>
                <a:blip r:embed="rId11"/>
                <a:stretch>
                  <a:fillRect/>
                </a:stretch>
              </p:blipFill>
              <p:spPr>
                <a:xfrm>
                  <a:off x="6628221" y="1389324"/>
                  <a:ext cx="214380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4FA8108-5FDB-4A29-2CC8-9D52D00A5E11}"/>
                    </a:ext>
                  </a:extLst>
                </p14:cNvPr>
                <p14:cNvContentPartPr/>
                <p14:nvPr/>
              </p14:nvContentPartPr>
              <p14:xfrm>
                <a:off x="8642781" y="1394724"/>
                <a:ext cx="2766600" cy="449640"/>
              </p14:xfrm>
            </p:contentPart>
          </mc:Choice>
          <mc:Fallback xmlns="">
            <p:pic>
              <p:nvPicPr>
                <p:cNvPr id="11" name="Ink 10">
                  <a:extLst>
                    <a:ext uri="{FF2B5EF4-FFF2-40B4-BE49-F238E27FC236}">
                      <a16:creationId xmlns:a16="http://schemas.microsoft.com/office/drawing/2014/main" id="{B4FA8108-5FDB-4A29-2CC8-9D52D00A5E11}"/>
                    </a:ext>
                  </a:extLst>
                </p:cNvPr>
                <p:cNvPicPr/>
                <p:nvPr/>
              </p:nvPicPr>
              <p:blipFill>
                <a:blip r:embed="rId13"/>
                <a:stretch>
                  <a:fillRect/>
                </a:stretch>
              </p:blipFill>
              <p:spPr>
                <a:xfrm>
                  <a:off x="8625141" y="1376724"/>
                  <a:ext cx="2802240" cy="48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7F0F547-0B8A-C1BF-82CC-4269A6336A03}"/>
                  </a:ext>
                </a:extLst>
              </p14:cNvPr>
              <p14:cNvContentPartPr/>
              <p14:nvPr/>
            </p14:nvContentPartPr>
            <p14:xfrm>
              <a:off x="177021" y="1787844"/>
              <a:ext cx="1392480" cy="358920"/>
            </p14:xfrm>
          </p:contentPart>
        </mc:Choice>
        <mc:Fallback xmlns="">
          <p:pic>
            <p:nvPicPr>
              <p:cNvPr id="12" name="Ink 11">
                <a:extLst>
                  <a:ext uri="{FF2B5EF4-FFF2-40B4-BE49-F238E27FC236}">
                    <a16:creationId xmlns:a16="http://schemas.microsoft.com/office/drawing/2014/main" id="{A7F0F547-0B8A-C1BF-82CC-4269A6336A03}"/>
                  </a:ext>
                </a:extLst>
              </p:cNvPr>
              <p:cNvPicPr/>
              <p:nvPr/>
            </p:nvPicPr>
            <p:blipFill>
              <a:blip r:embed="rId15"/>
              <a:stretch>
                <a:fillRect/>
              </a:stretch>
            </p:blipFill>
            <p:spPr>
              <a:xfrm>
                <a:off x="159021" y="1769844"/>
                <a:ext cx="14281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4839FD8-E63C-D4AB-0E8A-C24F539387A9}"/>
                  </a:ext>
                </a:extLst>
              </p14:cNvPr>
              <p14:cNvContentPartPr/>
              <p14:nvPr/>
            </p14:nvContentPartPr>
            <p14:xfrm>
              <a:off x="1298781" y="2911044"/>
              <a:ext cx="695520" cy="36360"/>
            </p14:xfrm>
          </p:contentPart>
        </mc:Choice>
        <mc:Fallback xmlns="">
          <p:pic>
            <p:nvPicPr>
              <p:cNvPr id="14" name="Ink 13">
                <a:extLst>
                  <a:ext uri="{FF2B5EF4-FFF2-40B4-BE49-F238E27FC236}">
                    <a16:creationId xmlns:a16="http://schemas.microsoft.com/office/drawing/2014/main" id="{A4839FD8-E63C-D4AB-0E8A-C24F539387A9}"/>
                  </a:ext>
                </a:extLst>
              </p:cNvPr>
              <p:cNvPicPr/>
              <p:nvPr/>
            </p:nvPicPr>
            <p:blipFill>
              <a:blip r:embed="rId17"/>
              <a:stretch>
                <a:fillRect/>
              </a:stretch>
            </p:blipFill>
            <p:spPr>
              <a:xfrm>
                <a:off x="1281141" y="2893044"/>
                <a:ext cx="731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FF86033E-6BC7-9401-B8A4-1DEAA2FBC5B5}"/>
                  </a:ext>
                </a:extLst>
              </p14:cNvPr>
              <p14:cNvContentPartPr/>
              <p14:nvPr/>
            </p14:nvContentPartPr>
            <p14:xfrm>
              <a:off x="11761461" y="3344844"/>
              <a:ext cx="42480" cy="20880"/>
            </p14:xfrm>
          </p:contentPart>
        </mc:Choice>
        <mc:Fallback xmlns="">
          <p:pic>
            <p:nvPicPr>
              <p:cNvPr id="15" name="Ink 14">
                <a:extLst>
                  <a:ext uri="{FF2B5EF4-FFF2-40B4-BE49-F238E27FC236}">
                    <a16:creationId xmlns:a16="http://schemas.microsoft.com/office/drawing/2014/main" id="{FF86033E-6BC7-9401-B8A4-1DEAA2FBC5B5}"/>
                  </a:ext>
                </a:extLst>
              </p:cNvPr>
              <p:cNvPicPr/>
              <p:nvPr/>
            </p:nvPicPr>
            <p:blipFill>
              <a:blip r:embed="rId19"/>
              <a:stretch>
                <a:fillRect/>
              </a:stretch>
            </p:blipFill>
            <p:spPr>
              <a:xfrm>
                <a:off x="11743461" y="3326844"/>
                <a:ext cx="78120" cy="56520"/>
              </a:xfrm>
              <a:prstGeom prst="rect">
                <a:avLst/>
              </a:prstGeom>
            </p:spPr>
          </p:pic>
        </mc:Fallback>
      </mc:AlternateContent>
      <p:grpSp>
        <p:nvGrpSpPr>
          <p:cNvPr id="21" name="Group 20">
            <a:extLst>
              <a:ext uri="{FF2B5EF4-FFF2-40B4-BE49-F238E27FC236}">
                <a16:creationId xmlns:a16="http://schemas.microsoft.com/office/drawing/2014/main" id="{E95AB507-4BD1-2023-FC66-7CE76A14B83C}"/>
              </a:ext>
            </a:extLst>
          </p:cNvPr>
          <p:cNvGrpSpPr/>
          <p:nvPr/>
        </p:nvGrpSpPr>
        <p:grpSpPr>
          <a:xfrm>
            <a:off x="5667381" y="3961884"/>
            <a:ext cx="3327120" cy="80280"/>
            <a:chOff x="5667381" y="3961884"/>
            <a:chExt cx="3327120" cy="8028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C084FD4-B966-760D-92DD-592AA5698554}"/>
                    </a:ext>
                  </a:extLst>
                </p14:cNvPr>
                <p14:cNvContentPartPr/>
                <p14:nvPr/>
              </p14:nvContentPartPr>
              <p14:xfrm>
                <a:off x="5667381" y="3962604"/>
                <a:ext cx="471600" cy="46080"/>
              </p14:xfrm>
            </p:contentPart>
          </mc:Choice>
          <mc:Fallback xmlns="">
            <p:pic>
              <p:nvPicPr>
                <p:cNvPr id="16" name="Ink 15">
                  <a:extLst>
                    <a:ext uri="{FF2B5EF4-FFF2-40B4-BE49-F238E27FC236}">
                      <a16:creationId xmlns:a16="http://schemas.microsoft.com/office/drawing/2014/main" id="{6C084FD4-B966-760D-92DD-592AA5698554}"/>
                    </a:ext>
                  </a:extLst>
                </p:cNvPr>
                <p:cNvPicPr/>
                <p:nvPr/>
              </p:nvPicPr>
              <p:blipFill>
                <a:blip r:embed="rId21"/>
                <a:stretch>
                  <a:fillRect/>
                </a:stretch>
              </p:blipFill>
              <p:spPr>
                <a:xfrm>
                  <a:off x="5649741" y="3944604"/>
                  <a:ext cx="507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C4490ED-0C85-AE03-613D-659F4E87A3D4}"/>
                    </a:ext>
                  </a:extLst>
                </p14:cNvPr>
                <p14:cNvContentPartPr/>
                <p14:nvPr/>
              </p14:nvContentPartPr>
              <p14:xfrm>
                <a:off x="6853221" y="3993564"/>
                <a:ext cx="436320" cy="48600"/>
              </p14:xfrm>
            </p:contentPart>
          </mc:Choice>
          <mc:Fallback xmlns="">
            <p:pic>
              <p:nvPicPr>
                <p:cNvPr id="17" name="Ink 16">
                  <a:extLst>
                    <a:ext uri="{FF2B5EF4-FFF2-40B4-BE49-F238E27FC236}">
                      <a16:creationId xmlns:a16="http://schemas.microsoft.com/office/drawing/2014/main" id="{8C4490ED-0C85-AE03-613D-659F4E87A3D4}"/>
                    </a:ext>
                  </a:extLst>
                </p:cNvPr>
                <p:cNvPicPr/>
                <p:nvPr/>
              </p:nvPicPr>
              <p:blipFill>
                <a:blip r:embed="rId23"/>
                <a:stretch>
                  <a:fillRect/>
                </a:stretch>
              </p:blipFill>
              <p:spPr>
                <a:xfrm>
                  <a:off x="6835221" y="3975924"/>
                  <a:ext cx="471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6B76363-2284-0123-631B-3C19EDEC6669}"/>
                    </a:ext>
                  </a:extLst>
                </p14:cNvPr>
                <p14:cNvContentPartPr/>
                <p14:nvPr/>
              </p14:nvContentPartPr>
              <p14:xfrm>
                <a:off x="8024661" y="3961884"/>
                <a:ext cx="357840" cy="18720"/>
              </p14:xfrm>
            </p:contentPart>
          </mc:Choice>
          <mc:Fallback xmlns="">
            <p:pic>
              <p:nvPicPr>
                <p:cNvPr id="18" name="Ink 17">
                  <a:extLst>
                    <a:ext uri="{FF2B5EF4-FFF2-40B4-BE49-F238E27FC236}">
                      <a16:creationId xmlns:a16="http://schemas.microsoft.com/office/drawing/2014/main" id="{D6B76363-2284-0123-631B-3C19EDEC6669}"/>
                    </a:ext>
                  </a:extLst>
                </p:cNvPr>
                <p:cNvPicPr/>
                <p:nvPr/>
              </p:nvPicPr>
              <p:blipFill>
                <a:blip r:embed="rId25"/>
                <a:stretch>
                  <a:fillRect/>
                </a:stretch>
              </p:blipFill>
              <p:spPr>
                <a:xfrm>
                  <a:off x="8006661" y="3944244"/>
                  <a:ext cx="393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B15E9B26-297E-9D3B-3D64-765C730F65BF}"/>
                    </a:ext>
                  </a:extLst>
                </p14:cNvPr>
                <p14:cNvContentPartPr/>
                <p14:nvPr/>
              </p14:nvContentPartPr>
              <p14:xfrm>
                <a:off x="8806941" y="3984204"/>
                <a:ext cx="187560" cy="16920"/>
              </p14:xfrm>
            </p:contentPart>
          </mc:Choice>
          <mc:Fallback xmlns="">
            <p:pic>
              <p:nvPicPr>
                <p:cNvPr id="19" name="Ink 18">
                  <a:extLst>
                    <a:ext uri="{FF2B5EF4-FFF2-40B4-BE49-F238E27FC236}">
                      <a16:creationId xmlns:a16="http://schemas.microsoft.com/office/drawing/2014/main" id="{B15E9B26-297E-9D3B-3D64-765C730F65BF}"/>
                    </a:ext>
                  </a:extLst>
                </p:cNvPr>
                <p:cNvPicPr/>
                <p:nvPr/>
              </p:nvPicPr>
              <p:blipFill>
                <a:blip r:embed="rId27"/>
                <a:stretch>
                  <a:fillRect/>
                </a:stretch>
              </p:blipFill>
              <p:spPr>
                <a:xfrm>
                  <a:off x="8789301" y="3966204"/>
                  <a:ext cx="22320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A651B13E-9F93-55AC-7735-8BFC8D685078}"/>
                  </a:ext>
                </a:extLst>
              </p14:cNvPr>
              <p14:cNvContentPartPr/>
              <p14:nvPr/>
            </p14:nvContentPartPr>
            <p14:xfrm>
              <a:off x="10419741" y="3952524"/>
              <a:ext cx="228960" cy="26640"/>
            </p14:xfrm>
          </p:contentPart>
        </mc:Choice>
        <mc:Fallback xmlns="">
          <p:pic>
            <p:nvPicPr>
              <p:cNvPr id="20" name="Ink 19">
                <a:extLst>
                  <a:ext uri="{FF2B5EF4-FFF2-40B4-BE49-F238E27FC236}">
                    <a16:creationId xmlns:a16="http://schemas.microsoft.com/office/drawing/2014/main" id="{A651B13E-9F93-55AC-7735-8BFC8D685078}"/>
                  </a:ext>
                </a:extLst>
              </p:cNvPr>
              <p:cNvPicPr/>
              <p:nvPr/>
            </p:nvPicPr>
            <p:blipFill>
              <a:blip r:embed="rId29"/>
              <a:stretch>
                <a:fillRect/>
              </a:stretch>
            </p:blipFill>
            <p:spPr>
              <a:xfrm>
                <a:off x="10402101" y="3934884"/>
                <a:ext cx="264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3AC7D505-AA4E-6C70-37A0-E831FD599AC2}"/>
                  </a:ext>
                </a:extLst>
              </p14:cNvPr>
              <p14:cNvContentPartPr/>
              <p14:nvPr/>
            </p14:nvContentPartPr>
            <p14:xfrm>
              <a:off x="1268901" y="4309644"/>
              <a:ext cx="642600" cy="34920"/>
            </p14:xfrm>
          </p:contentPart>
        </mc:Choice>
        <mc:Fallback xmlns="">
          <p:pic>
            <p:nvPicPr>
              <p:cNvPr id="22" name="Ink 21">
                <a:extLst>
                  <a:ext uri="{FF2B5EF4-FFF2-40B4-BE49-F238E27FC236}">
                    <a16:creationId xmlns:a16="http://schemas.microsoft.com/office/drawing/2014/main" id="{3AC7D505-AA4E-6C70-37A0-E831FD599AC2}"/>
                  </a:ext>
                </a:extLst>
              </p:cNvPr>
              <p:cNvPicPr/>
              <p:nvPr/>
            </p:nvPicPr>
            <p:blipFill>
              <a:blip r:embed="rId31"/>
              <a:stretch>
                <a:fillRect/>
              </a:stretch>
            </p:blipFill>
            <p:spPr>
              <a:xfrm>
                <a:off x="1251261" y="4292004"/>
                <a:ext cx="678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30261E71-99ED-E9C3-17AF-E5AA8D5AE695}"/>
                  </a:ext>
                </a:extLst>
              </p14:cNvPr>
              <p14:cNvContentPartPr/>
              <p14:nvPr/>
            </p14:nvContentPartPr>
            <p14:xfrm>
              <a:off x="8628021" y="4312884"/>
              <a:ext cx="452880" cy="23040"/>
            </p14:xfrm>
          </p:contentPart>
        </mc:Choice>
        <mc:Fallback xmlns="">
          <p:pic>
            <p:nvPicPr>
              <p:cNvPr id="23" name="Ink 22">
                <a:extLst>
                  <a:ext uri="{FF2B5EF4-FFF2-40B4-BE49-F238E27FC236}">
                    <a16:creationId xmlns:a16="http://schemas.microsoft.com/office/drawing/2014/main" id="{30261E71-99ED-E9C3-17AF-E5AA8D5AE695}"/>
                  </a:ext>
                </a:extLst>
              </p:cNvPr>
              <p:cNvPicPr/>
              <p:nvPr/>
            </p:nvPicPr>
            <p:blipFill>
              <a:blip r:embed="rId33"/>
              <a:stretch>
                <a:fillRect/>
              </a:stretch>
            </p:blipFill>
            <p:spPr>
              <a:xfrm>
                <a:off x="8610021" y="4294884"/>
                <a:ext cx="488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7030F543-6BD2-51C0-3A4A-DEC538F951CD}"/>
                  </a:ext>
                </a:extLst>
              </p14:cNvPr>
              <p14:cNvContentPartPr/>
              <p14:nvPr/>
            </p14:nvContentPartPr>
            <p14:xfrm>
              <a:off x="499941" y="4666404"/>
              <a:ext cx="438840" cy="38520"/>
            </p14:xfrm>
          </p:contentPart>
        </mc:Choice>
        <mc:Fallback xmlns="">
          <p:pic>
            <p:nvPicPr>
              <p:cNvPr id="24" name="Ink 23">
                <a:extLst>
                  <a:ext uri="{FF2B5EF4-FFF2-40B4-BE49-F238E27FC236}">
                    <a16:creationId xmlns:a16="http://schemas.microsoft.com/office/drawing/2014/main" id="{7030F543-6BD2-51C0-3A4A-DEC538F951CD}"/>
                  </a:ext>
                </a:extLst>
              </p:cNvPr>
              <p:cNvPicPr/>
              <p:nvPr/>
            </p:nvPicPr>
            <p:blipFill>
              <a:blip r:embed="rId35"/>
              <a:stretch>
                <a:fillRect/>
              </a:stretch>
            </p:blipFill>
            <p:spPr>
              <a:xfrm>
                <a:off x="481941" y="4648764"/>
                <a:ext cx="474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9AF1FB4-C795-DE2C-3110-5F7C04555DAB}"/>
                  </a:ext>
                </a:extLst>
              </p14:cNvPr>
              <p14:cNvContentPartPr/>
              <p14:nvPr/>
            </p14:nvContentPartPr>
            <p14:xfrm>
              <a:off x="7386021" y="5071044"/>
              <a:ext cx="482760" cy="42480"/>
            </p14:xfrm>
          </p:contentPart>
        </mc:Choice>
        <mc:Fallback xmlns="">
          <p:pic>
            <p:nvPicPr>
              <p:cNvPr id="25" name="Ink 24">
                <a:extLst>
                  <a:ext uri="{FF2B5EF4-FFF2-40B4-BE49-F238E27FC236}">
                    <a16:creationId xmlns:a16="http://schemas.microsoft.com/office/drawing/2014/main" id="{79AF1FB4-C795-DE2C-3110-5F7C04555DAB}"/>
                  </a:ext>
                </a:extLst>
              </p:cNvPr>
              <p:cNvPicPr/>
              <p:nvPr/>
            </p:nvPicPr>
            <p:blipFill>
              <a:blip r:embed="rId37"/>
              <a:stretch>
                <a:fillRect/>
              </a:stretch>
            </p:blipFill>
            <p:spPr>
              <a:xfrm>
                <a:off x="7368021" y="5053044"/>
                <a:ext cx="518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7D3D9303-45D9-CEB0-3AA8-C1ED3B900AF7}"/>
                  </a:ext>
                </a:extLst>
              </p14:cNvPr>
              <p14:cNvContentPartPr/>
              <p14:nvPr/>
            </p14:nvContentPartPr>
            <p14:xfrm>
              <a:off x="6629301" y="5390004"/>
              <a:ext cx="758520" cy="30240"/>
            </p14:xfrm>
          </p:contentPart>
        </mc:Choice>
        <mc:Fallback xmlns="">
          <p:pic>
            <p:nvPicPr>
              <p:cNvPr id="26" name="Ink 25">
                <a:extLst>
                  <a:ext uri="{FF2B5EF4-FFF2-40B4-BE49-F238E27FC236}">
                    <a16:creationId xmlns:a16="http://schemas.microsoft.com/office/drawing/2014/main" id="{7D3D9303-45D9-CEB0-3AA8-C1ED3B900AF7}"/>
                  </a:ext>
                </a:extLst>
              </p:cNvPr>
              <p:cNvPicPr/>
              <p:nvPr/>
            </p:nvPicPr>
            <p:blipFill>
              <a:blip r:embed="rId39"/>
              <a:stretch>
                <a:fillRect/>
              </a:stretch>
            </p:blipFill>
            <p:spPr>
              <a:xfrm>
                <a:off x="6611301" y="5372004"/>
                <a:ext cx="794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80744635-9646-5E2D-90EC-5348A14E68DF}"/>
                  </a:ext>
                </a:extLst>
              </p14:cNvPr>
              <p14:cNvContentPartPr/>
              <p14:nvPr/>
            </p14:nvContentPartPr>
            <p14:xfrm>
              <a:off x="939861" y="5805804"/>
              <a:ext cx="269640" cy="21960"/>
            </p14:xfrm>
          </p:contentPart>
        </mc:Choice>
        <mc:Fallback xmlns="">
          <p:pic>
            <p:nvPicPr>
              <p:cNvPr id="27" name="Ink 26">
                <a:extLst>
                  <a:ext uri="{FF2B5EF4-FFF2-40B4-BE49-F238E27FC236}">
                    <a16:creationId xmlns:a16="http://schemas.microsoft.com/office/drawing/2014/main" id="{80744635-9646-5E2D-90EC-5348A14E68DF}"/>
                  </a:ext>
                </a:extLst>
              </p:cNvPr>
              <p:cNvPicPr/>
              <p:nvPr/>
            </p:nvPicPr>
            <p:blipFill>
              <a:blip r:embed="rId41"/>
              <a:stretch>
                <a:fillRect/>
              </a:stretch>
            </p:blipFill>
            <p:spPr>
              <a:xfrm>
                <a:off x="921861" y="5788164"/>
                <a:ext cx="305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FE359146-78AE-2C9A-E2A9-6391FDDE04C3}"/>
                  </a:ext>
                </a:extLst>
              </p14:cNvPr>
              <p14:cNvContentPartPr/>
              <p14:nvPr/>
            </p14:nvContentPartPr>
            <p14:xfrm>
              <a:off x="2360421" y="5792124"/>
              <a:ext cx="498960" cy="23400"/>
            </p14:xfrm>
          </p:contentPart>
        </mc:Choice>
        <mc:Fallback xmlns="">
          <p:pic>
            <p:nvPicPr>
              <p:cNvPr id="28" name="Ink 27">
                <a:extLst>
                  <a:ext uri="{FF2B5EF4-FFF2-40B4-BE49-F238E27FC236}">
                    <a16:creationId xmlns:a16="http://schemas.microsoft.com/office/drawing/2014/main" id="{FE359146-78AE-2C9A-E2A9-6391FDDE04C3}"/>
                  </a:ext>
                </a:extLst>
              </p:cNvPr>
              <p:cNvPicPr/>
              <p:nvPr/>
            </p:nvPicPr>
            <p:blipFill>
              <a:blip r:embed="rId43"/>
              <a:stretch>
                <a:fillRect/>
              </a:stretch>
            </p:blipFill>
            <p:spPr>
              <a:xfrm>
                <a:off x="2342421" y="5774124"/>
                <a:ext cx="534600" cy="59040"/>
              </a:xfrm>
              <a:prstGeom prst="rect">
                <a:avLst/>
              </a:prstGeom>
            </p:spPr>
          </p:pic>
        </mc:Fallback>
      </mc:AlternateContent>
      <p:grpSp>
        <p:nvGrpSpPr>
          <p:cNvPr id="31" name="Group 30">
            <a:extLst>
              <a:ext uri="{FF2B5EF4-FFF2-40B4-BE49-F238E27FC236}">
                <a16:creationId xmlns:a16="http://schemas.microsoft.com/office/drawing/2014/main" id="{B34EFB05-D4AC-2AC2-E81C-6ED827D77736}"/>
              </a:ext>
            </a:extLst>
          </p:cNvPr>
          <p:cNvGrpSpPr/>
          <p:nvPr/>
        </p:nvGrpSpPr>
        <p:grpSpPr>
          <a:xfrm>
            <a:off x="773541" y="6104244"/>
            <a:ext cx="1030320" cy="42480"/>
            <a:chOff x="773541" y="6104244"/>
            <a:chExt cx="1030320" cy="42480"/>
          </a:xfrm>
        </p:grpSpPr>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7744713E-F1FF-33BC-F154-05C0328140EF}"/>
                    </a:ext>
                  </a:extLst>
                </p14:cNvPr>
                <p14:cNvContentPartPr/>
                <p14:nvPr/>
              </p14:nvContentPartPr>
              <p14:xfrm>
                <a:off x="773541" y="6115044"/>
                <a:ext cx="321840" cy="31680"/>
              </p14:xfrm>
            </p:contentPart>
          </mc:Choice>
          <mc:Fallback xmlns="">
            <p:pic>
              <p:nvPicPr>
                <p:cNvPr id="29" name="Ink 28">
                  <a:extLst>
                    <a:ext uri="{FF2B5EF4-FFF2-40B4-BE49-F238E27FC236}">
                      <a16:creationId xmlns:a16="http://schemas.microsoft.com/office/drawing/2014/main" id="{7744713E-F1FF-33BC-F154-05C0328140EF}"/>
                    </a:ext>
                  </a:extLst>
                </p:cNvPr>
                <p:cNvPicPr/>
                <p:nvPr/>
              </p:nvPicPr>
              <p:blipFill>
                <a:blip r:embed="rId45"/>
                <a:stretch>
                  <a:fillRect/>
                </a:stretch>
              </p:blipFill>
              <p:spPr>
                <a:xfrm>
                  <a:off x="755901" y="6097044"/>
                  <a:ext cx="357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713F4A7B-8C4F-4752-9607-0BE6BB0032CD}"/>
                    </a:ext>
                  </a:extLst>
                </p14:cNvPr>
                <p14:cNvContentPartPr/>
                <p14:nvPr/>
              </p14:nvContentPartPr>
              <p14:xfrm>
                <a:off x="1437021" y="6104244"/>
                <a:ext cx="366840" cy="38160"/>
              </p14:xfrm>
            </p:contentPart>
          </mc:Choice>
          <mc:Fallback xmlns="">
            <p:pic>
              <p:nvPicPr>
                <p:cNvPr id="30" name="Ink 29">
                  <a:extLst>
                    <a:ext uri="{FF2B5EF4-FFF2-40B4-BE49-F238E27FC236}">
                      <a16:creationId xmlns:a16="http://schemas.microsoft.com/office/drawing/2014/main" id="{713F4A7B-8C4F-4752-9607-0BE6BB0032CD}"/>
                    </a:ext>
                  </a:extLst>
                </p:cNvPr>
                <p:cNvPicPr/>
                <p:nvPr/>
              </p:nvPicPr>
              <p:blipFill>
                <a:blip r:embed="rId47"/>
                <a:stretch>
                  <a:fillRect/>
                </a:stretch>
              </p:blipFill>
              <p:spPr>
                <a:xfrm>
                  <a:off x="1419021" y="6086604"/>
                  <a:ext cx="402480" cy="73800"/>
                </a:xfrm>
                <a:prstGeom prst="rect">
                  <a:avLst/>
                </a:prstGeom>
              </p:spPr>
            </p:pic>
          </mc:Fallback>
        </mc:AlternateContent>
      </p:grpSp>
    </p:spTree>
    <p:extLst>
      <p:ext uri="{BB962C8B-B14F-4D97-AF65-F5344CB8AC3E}">
        <p14:creationId xmlns:p14="http://schemas.microsoft.com/office/powerpoint/2010/main" val="290313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31298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11795146" cy="6001643"/>
          </a:xfrm>
          <a:prstGeom prst="rect">
            <a:avLst/>
          </a:prstGeom>
          <a:noFill/>
        </p:spPr>
        <p:txBody>
          <a:bodyPr wrap="square" rtlCol="0">
            <a:spAutoFit/>
          </a:bodyPr>
          <a:lstStyle/>
          <a:p>
            <a:r>
              <a:rPr lang="en-US" sz="2400" b="1">
                <a:solidFill>
                  <a:srgbClr val="FFC000"/>
                </a:solidFill>
                <a:cs typeface="+mj-cs"/>
              </a:rPr>
              <a:t>Shemirat HaLashon, Book I, The Gate of Remembering 11:11</a:t>
            </a:r>
          </a:p>
          <a:p>
            <a:r>
              <a:rPr lang="en-US" sz="2400">
                <a:solidFill>
                  <a:srgbClr val="FFC000"/>
                </a:solidFill>
                <a:cs typeface="+mj-cs"/>
              </a:rPr>
              <a:t>Great is peace, for in regard to all of the journeyings in the desert it is written </a:t>
            </a:r>
            <a:r>
              <a:rPr lang="en-US" sz="2400">
                <a:solidFill>
                  <a:srgbClr val="00B0F0"/>
                </a:solidFill>
                <a:cs typeface="+mj-cs"/>
              </a:rPr>
              <a:t>"And they journeyed and they rested,"</a:t>
            </a:r>
            <a:r>
              <a:rPr lang="en-US" sz="2400">
                <a:solidFill>
                  <a:srgbClr val="FFC000"/>
                </a:solidFill>
                <a:cs typeface="+mj-cs"/>
              </a:rPr>
              <a:t> journeying in strife and resting in strife. But when they came to Mount Sinai, they made one great </a:t>
            </a:r>
            <a:r>
              <a:rPr lang="en-US" sz="2400">
                <a:solidFill>
                  <a:srgbClr val="00B0F0"/>
                </a:solidFill>
                <a:cs typeface="+mj-cs"/>
              </a:rPr>
              <a:t>"resting," </a:t>
            </a:r>
            <a:r>
              <a:rPr lang="en-US" sz="2400">
                <a:solidFill>
                  <a:srgbClr val="FFC000"/>
                </a:solidFill>
                <a:cs typeface="+mj-cs"/>
              </a:rPr>
              <a:t>as it is written (</a:t>
            </a:r>
            <a:r>
              <a:rPr lang="en-US" sz="2400">
                <a:solidFill>
                  <a:srgbClr val="00B0F0"/>
                </a:solidFill>
                <a:cs typeface="+mj-cs"/>
              </a:rPr>
              <a:t>Shemoth 19:2</a:t>
            </a:r>
            <a:r>
              <a:rPr lang="en-US" sz="2400">
                <a:solidFill>
                  <a:srgbClr val="FFC000"/>
                </a:solidFill>
                <a:cs typeface="+mj-cs"/>
              </a:rPr>
              <a:t>): </a:t>
            </a:r>
            <a:r>
              <a:rPr lang="en-US" sz="2400">
                <a:solidFill>
                  <a:srgbClr val="00B0F0"/>
                </a:solidFill>
                <a:cs typeface="+mj-cs"/>
              </a:rPr>
              <a:t>"And Israel rested there, before the mountain."</a:t>
            </a:r>
            <a:r>
              <a:rPr lang="en-US" sz="2400">
                <a:solidFill>
                  <a:srgbClr val="FFC000"/>
                </a:solidFill>
                <a:cs typeface="+mj-cs"/>
              </a:rPr>
              <a:t> For as long as they are at peace with one another, the Shechinah is among them. And thus is it said (</a:t>
            </a:r>
            <a:r>
              <a:rPr lang="en-US" sz="2400">
                <a:solidFill>
                  <a:srgbClr val="00B0F0"/>
                </a:solidFill>
                <a:cs typeface="+mj-cs"/>
              </a:rPr>
              <a:t>Devarim 33:5</a:t>
            </a:r>
            <a:r>
              <a:rPr lang="en-US" sz="2400">
                <a:solidFill>
                  <a:srgbClr val="FFC000"/>
                </a:solidFill>
                <a:cs typeface="+mj-cs"/>
              </a:rPr>
              <a:t>): </a:t>
            </a:r>
            <a:r>
              <a:rPr lang="en-US" sz="2400">
                <a:solidFill>
                  <a:srgbClr val="00B0F0"/>
                </a:solidFill>
                <a:cs typeface="+mj-cs"/>
              </a:rPr>
              <a:t>"And He was a King in Yeshurun when the heads of the people were gathered, together with the tribes of Israel." </a:t>
            </a:r>
            <a:r>
              <a:rPr lang="en-US" sz="2400">
                <a:solidFill>
                  <a:srgbClr val="FFC000"/>
                </a:solidFill>
                <a:cs typeface="+mj-cs"/>
              </a:rPr>
              <a:t>When does the kingdom and the Shechinah of the Blessed One abide in Israel? When they are all gathered together as one. Come and see how great is the power of peace; for it is through the power of peace that the world endures. For thus have our sages of blessed memory said (</a:t>
            </a:r>
            <a:r>
              <a:rPr lang="en-US" sz="2400">
                <a:solidFill>
                  <a:srgbClr val="00B0F0"/>
                </a:solidFill>
                <a:cs typeface="+mj-cs"/>
              </a:rPr>
              <a:t>Avoth 1:18</a:t>
            </a:r>
            <a:r>
              <a:rPr lang="en-US" sz="2400">
                <a:solidFill>
                  <a:srgbClr val="FFC000"/>
                </a:solidFill>
                <a:cs typeface="+mj-cs"/>
              </a:rPr>
              <a:t>): </a:t>
            </a:r>
            <a:r>
              <a:rPr lang="en-US" sz="2400">
                <a:solidFill>
                  <a:srgbClr val="00B0F0"/>
                </a:solidFill>
                <a:cs typeface="+mj-cs"/>
              </a:rPr>
              <a:t>"On three things does the world stand: on judgment, on truth, and on peace, as it is written (Zechariah 8:16): 'Truth and a judgment of peace shall you judge in your gates.'" </a:t>
            </a:r>
            <a:r>
              <a:rPr lang="en-US" sz="2400">
                <a:solidFill>
                  <a:srgbClr val="FFC000"/>
                </a:solidFill>
                <a:cs typeface="+mj-cs"/>
              </a:rPr>
              <a:t>What is more, when there is peace among men, there is blessing in their fruits, as it is written (</a:t>
            </a:r>
            <a:r>
              <a:rPr lang="en-US" sz="2400">
                <a:solidFill>
                  <a:srgbClr val="00B0F0"/>
                </a:solidFill>
                <a:cs typeface="+mj-cs"/>
              </a:rPr>
              <a:t>Ibid. 12</a:t>
            </a:r>
            <a:r>
              <a:rPr lang="en-US" sz="2400">
                <a:solidFill>
                  <a:srgbClr val="FFC000"/>
                </a:solidFill>
                <a:cs typeface="+mj-cs"/>
              </a:rPr>
              <a:t>): </a:t>
            </a:r>
            <a:r>
              <a:rPr lang="en-US" sz="2400">
                <a:solidFill>
                  <a:srgbClr val="00B0F0"/>
                </a:solidFill>
                <a:cs typeface="+mj-cs"/>
              </a:rPr>
              <a:t>"For as the seed of peace, the vine shall give its fruit, and the earth shall give its produce, and the heavens shall give its dew, and I shall bequeath all of these to the remnant of this people."</a:t>
            </a:r>
            <a:r>
              <a:rPr lang="en-US" sz="2400">
                <a:solidFill>
                  <a:srgbClr val="FFC000"/>
                </a:solidFill>
                <a:cs typeface="+mj-cs"/>
              </a:rPr>
              <a:t> And thus is it written (</a:t>
            </a:r>
            <a:r>
              <a:rPr lang="en-US" sz="2400">
                <a:solidFill>
                  <a:srgbClr val="00B0F0"/>
                </a:solidFill>
                <a:cs typeface="+mj-cs"/>
              </a:rPr>
              <a:t>Psalms 147:14</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16B2921-2A72-C130-C37A-C58275B9C97F}"/>
                  </a:ext>
                </a:extLst>
              </p14:cNvPr>
              <p14:cNvContentPartPr/>
              <p14:nvPr/>
            </p14:nvContentPartPr>
            <p14:xfrm>
              <a:off x="1346661" y="1098804"/>
              <a:ext cx="830160" cy="37080"/>
            </p14:xfrm>
          </p:contentPart>
        </mc:Choice>
        <mc:Fallback xmlns="">
          <p:pic>
            <p:nvPicPr>
              <p:cNvPr id="2" name="Ink 1">
                <a:extLst>
                  <a:ext uri="{FF2B5EF4-FFF2-40B4-BE49-F238E27FC236}">
                    <a16:creationId xmlns:a16="http://schemas.microsoft.com/office/drawing/2014/main" id="{B16B2921-2A72-C130-C37A-C58275B9C97F}"/>
                  </a:ext>
                </a:extLst>
              </p:cNvPr>
              <p:cNvPicPr/>
              <p:nvPr/>
            </p:nvPicPr>
            <p:blipFill>
              <a:blip r:embed="rId5"/>
              <a:stretch>
                <a:fillRect/>
              </a:stretch>
            </p:blipFill>
            <p:spPr>
              <a:xfrm>
                <a:off x="1329021" y="1081164"/>
                <a:ext cx="865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7E91C7B-3817-6745-0F9B-9C47FE96A8FF}"/>
                  </a:ext>
                </a:extLst>
              </p14:cNvPr>
              <p14:cNvContentPartPr/>
              <p14:nvPr/>
            </p14:nvContentPartPr>
            <p14:xfrm>
              <a:off x="7237701" y="2121204"/>
              <a:ext cx="542880" cy="42840"/>
            </p14:xfrm>
          </p:contentPart>
        </mc:Choice>
        <mc:Fallback xmlns="">
          <p:pic>
            <p:nvPicPr>
              <p:cNvPr id="4" name="Ink 3">
                <a:extLst>
                  <a:ext uri="{FF2B5EF4-FFF2-40B4-BE49-F238E27FC236}">
                    <a16:creationId xmlns:a16="http://schemas.microsoft.com/office/drawing/2014/main" id="{E7E91C7B-3817-6745-0F9B-9C47FE96A8FF}"/>
                  </a:ext>
                </a:extLst>
              </p:cNvPr>
              <p:cNvPicPr/>
              <p:nvPr/>
            </p:nvPicPr>
            <p:blipFill>
              <a:blip r:embed="rId7"/>
              <a:stretch>
                <a:fillRect/>
              </a:stretch>
            </p:blipFill>
            <p:spPr>
              <a:xfrm>
                <a:off x="7219701" y="2103564"/>
                <a:ext cx="578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7C212BF-461B-652C-9582-AE8CED524E2B}"/>
                  </a:ext>
                </a:extLst>
              </p14:cNvPr>
              <p14:cNvContentPartPr/>
              <p14:nvPr/>
            </p14:nvContentPartPr>
            <p14:xfrm>
              <a:off x="454581" y="2433684"/>
              <a:ext cx="3017160" cy="106200"/>
            </p14:xfrm>
          </p:contentPart>
        </mc:Choice>
        <mc:Fallback xmlns="">
          <p:pic>
            <p:nvPicPr>
              <p:cNvPr id="5" name="Ink 4">
                <a:extLst>
                  <a:ext uri="{FF2B5EF4-FFF2-40B4-BE49-F238E27FC236}">
                    <a16:creationId xmlns:a16="http://schemas.microsoft.com/office/drawing/2014/main" id="{A7C212BF-461B-652C-9582-AE8CED524E2B}"/>
                  </a:ext>
                </a:extLst>
              </p:cNvPr>
              <p:cNvPicPr/>
              <p:nvPr/>
            </p:nvPicPr>
            <p:blipFill>
              <a:blip r:embed="rId9"/>
              <a:stretch>
                <a:fillRect/>
              </a:stretch>
            </p:blipFill>
            <p:spPr>
              <a:xfrm>
                <a:off x="436581" y="2416044"/>
                <a:ext cx="3052800" cy="141840"/>
              </a:xfrm>
              <a:prstGeom prst="rect">
                <a:avLst/>
              </a:prstGeom>
            </p:spPr>
          </p:pic>
        </mc:Fallback>
      </mc:AlternateContent>
      <p:grpSp>
        <p:nvGrpSpPr>
          <p:cNvPr id="11" name="Group 10">
            <a:extLst>
              <a:ext uri="{FF2B5EF4-FFF2-40B4-BE49-F238E27FC236}">
                <a16:creationId xmlns:a16="http://schemas.microsoft.com/office/drawing/2014/main" id="{E0F38178-9824-A16B-556D-A0B63209A261}"/>
              </a:ext>
            </a:extLst>
          </p:cNvPr>
          <p:cNvGrpSpPr/>
          <p:nvPr/>
        </p:nvGrpSpPr>
        <p:grpSpPr>
          <a:xfrm>
            <a:off x="1006821" y="3195084"/>
            <a:ext cx="3218400" cy="75960"/>
            <a:chOff x="1006821" y="3195084"/>
            <a:chExt cx="3218400" cy="759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06C4BB2-3396-4AA0-F9B8-9A9B57B5E076}"/>
                    </a:ext>
                  </a:extLst>
                </p14:cNvPr>
                <p14:cNvContentPartPr/>
                <p14:nvPr/>
              </p14:nvContentPartPr>
              <p14:xfrm>
                <a:off x="1006821" y="3201564"/>
                <a:ext cx="838080" cy="69480"/>
              </p14:xfrm>
            </p:contentPart>
          </mc:Choice>
          <mc:Fallback xmlns="">
            <p:pic>
              <p:nvPicPr>
                <p:cNvPr id="7" name="Ink 6">
                  <a:extLst>
                    <a:ext uri="{FF2B5EF4-FFF2-40B4-BE49-F238E27FC236}">
                      <a16:creationId xmlns:a16="http://schemas.microsoft.com/office/drawing/2014/main" id="{906C4BB2-3396-4AA0-F9B8-9A9B57B5E076}"/>
                    </a:ext>
                  </a:extLst>
                </p:cNvPr>
                <p:cNvPicPr/>
                <p:nvPr/>
              </p:nvPicPr>
              <p:blipFill>
                <a:blip r:embed="rId11"/>
                <a:stretch>
                  <a:fillRect/>
                </a:stretch>
              </p:blipFill>
              <p:spPr>
                <a:xfrm>
                  <a:off x="989181" y="3183564"/>
                  <a:ext cx="873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B8540D1-9151-B64F-AE04-9438786B2AC0}"/>
                    </a:ext>
                  </a:extLst>
                </p14:cNvPr>
                <p14:cNvContentPartPr/>
                <p14:nvPr/>
              </p14:nvContentPartPr>
              <p14:xfrm>
                <a:off x="3132981" y="3195084"/>
                <a:ext cx="1092240" cy="16920"/>
              </p14:xfrm>
            </p:contentPart>
          </mc:Choice>
          <mc:Fallback xmlns="">
            <p:pic>
              <p:nvPicPr>
                <p:cNvPr id="9" name="Ink 8">
                  <a:extLst>
                    <a:ext uri="{FF2B5EF4-FFF2-40B4-BE49-F238E27FC236}">
                      <a16:creationId xmlns:a16="http://schemas.microsoft.com/office/drawing/2014/main" id="{9B8540D1-9151-B64F-AE04-9438786B2AC0}"/>
                    </a:ext>
                  </a:extLst>
                </p:cNvPr>
                <p:cNvPicPr/>
                <p:nvPr/>
              </p:nvPicPr>
              <p:blipFill>
                <a:blip r:embed="rId13"/>
                <a:stretch>
                  <a:fillRect/>
                </a:stretch>
              </p:blipFill>
              <p:spPr>
                <a:xfrm>
                  <a:off x="3114981" y="3177444"/>
                  <a:ext cx="112788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9B0526D-4DB5-D00C-7F6C-B6E8C2B7E185}"/>
                  </a:ext>
                </a:extLst>
              </p14:cNvPr>
              <p14:cNvContentPartPr/>
              <p14:nvPr/>
            </p14:nvContentPartPr>
            <p14:xfrm>
              <a:off x="8026101" y="3203364"/>
              <a:ext cx="311760" cy="14760"/>
            </p14:xfrm>
          </p:contentPart>
        </mc:Choice>
        <mc:Fallback xmlns="">
          <p:pic>
            <p:nvPicPr>
              <p:cNvPr id="12" name="Ink 11">
                <a:extLst>
                  <a:ext uri="{FF2B5EF4-FFF2-40B4-BE49-F238E27FC236}">
                    <a16:creationId xmlns:a16="http://schemas.microsoft.com/office/drawing/2014/main" id="{B9B0526D-4DB5-D00C-7F6C-B6E8C2B7E185}"/>
                  </a:ext>
                </a:extLst>
              </p:cNvPr>
              <p:cNvPicPr/>
              <p:nvPr/>
            </p:nvPicPr>
            <p:blipFill>
              <a:blip r:embed="rId15"/>
              <a:stretch>
                <a:fillRect/>
              </a:stretch>
            </p:blipFill>
            <p:spPr>
              <a:xfrm>
                <a:off x="8008101" y="3185364"/>
                <a:ext cx="347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17D84E4-170F-0345-98BF-6200D473908E}"/>
                  </a:ext>
                </a:extLst>
              </p14:cNvPr>
              <p14:cNvContentPartPr/>
              <p14:nvPr/>
            </p14:nvContentPartPr>
            <p14:xfrm>
              <a:off x="7152741" y="4286244"/>
              <a:ext cx="988200" cy="83520"/>
            </p14:xfrm>
          </p:contentPart>
        </mc:Choice>
        <mc:Fallback xmlns="">
          <p:pic>
            <p:nvPicPr>
              <p:cNvPr id="13" name="Ink 12">
                <a:extLst>
                  <a:ext uri="{FF2B5EF4-FFF2-40B4-BE49-F238E27FC236}">
                    <a16:creationId xmlns:a16="http://schemas.microsoft.com/office/drawing/2014/main" id="{F17D84E4-170F-0345-98BF-6200D473908E}"/>
                  </a:ext>
                </a:extLst>
              </p:cNvPr>
              <p:cNvPicPr/>
              <p:nvPr/>
            </p:nvPicPr>
            <p:blipFill>
              <a:blip r:embed="rId17"/>
              <a:stretch>
                <a:fillRect/>
              </a:stretch>
            </p:blipFill>
            <p:spPr>
              <a:xfrm>
                <a:off x="7134741" y="4268604"/>
                <a:ext cx="1023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BB26E01-479C-E53F-F05F-AA88DFE1E06F}"/>
                  </a:ext>
                </a:extLst>
              </p14:cNvPr>
              <p14:cNvContentPartPr/>
              <p14:nvPr/>
            </p14:nvContentPartPr>
            <p14:xfrm>
              <a:off x="8856261" y="4310724"/>
              <a:ext cx="828000" cy="38520"/>
            </p14:xfrm>
          </p:contentPart>
        </mc:Choice>
        <mc:Fallback xmlns="">
          <p:pic>
            <p:nvPicPr>
              <p:cNvPr id="14" name="Ink 13">
                <a:extLst>
                  <a:ext uri="{FF2B5EF4-FFF2-40B4-BE49-F238E27FC236}">
                    <a16:creationId xmlns:a16="http://schemas.microsoft.com/office/drawing/2014/main" id="{6BB26E01-479C-E53F-F05F-AA88DFE1E06F}"/>
                  </a:ext>
                </a:extLst>
              </p:cNvPr>
              <p:cNvPicPr/>
              <p:nvPr/>
            </p:nvPicPr>
            <p:blipFill>
              <a:blip r:embed="rId19"/>
              <a:stretch>
                <a:fillRect/>
              </a:stretch>
            </p:blipFill>
            <p:spPr>
              <a:xfrm>
                <a:off x="8838621" y="4293084"/>
                <a:ext cx="863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B8F0FFC-4170-5E8C-C930-34EA1ABAFBF9}"/>
                  </a:ext>
                </a:extLst>
              </p14:cNvPr>
              <p14:cNvContentPartPr/>
              <p14:nvPr/>
            </p14:nvContentPartPr>
            <p14:xfrm>
              <a:off x="10550781" y="4309644"/>
              <a:ext cx="696600" cy="30600"/>
            </p14:xfrm>
          </p:contentPart>
        </mc:Choice>
        <mc:Fallback xmlns="">
          <p:pic>
            <p:nvPicPr>
              <p:cNvPr id="15" name="Ink 14">
                <a:extLst>
                  <a:ext uri="{FF2B5EF4-FFF2-40B4-BE49-F238E27FC236}">
                    <a16:creationId xmlns:a16="http://schemas.microsoft.com/office/drawing/2014/main" id="{6B8F0FFC-4170-5E8C-C930-34EA1ABAFBF9}"/>
                  </a:ext>
                </a:extLst>
              </p:cNvPr>
              <p:cNvPicPr/>
              <p:nvPr/>
            </p:nvPicPr>
            <p:blipFill>
              <a:blip r:embed="rId21"/>
              <a:stretch>
                <a:fillRect/>
              </a:stretch>
            </p:blipFill>
            <p:spPr>
              <a:xfrm>
                <a:off x="10533141" y="4292004"/>
                <a:ext cx="732240" cy="66240"/>
              </a:xfrm>
              <a:prstGeom prst="rect">
                <a:avLst/>
              </a:prstGeom>
            </p:spPr>
          </p:pic>
        </mc:Fallback>
      </mc:AlternateContent>
    </p:spTree>
    <p:extLst>
      <p:ext uri="{BB962C8B-B14F-4D97-AF65-F5344CB8AC3E}">
        <p14:creationId xmlns:p14="http://schemas.microsoft.com/office/powerpoint/2010/main" val="37204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31298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11733777" cy="5632311"/>
          </a:xfrm>
          <a:prstGeom prst="rect">
            <a:avLst/>
          </a:prstGeom>
          <a:noFill/>
        </p:spPr>
        <p:txBody>
          <a:bodyPr wrap="square" rtlCol="0">
            <a:spAutoFit/>
          </a:bodyPr>
          <a:lstStyle/>
          <a:p>
            <a:r>
              <a:rPr lang="en-US" sz="2400" b="1">
                <a:solidFill>
                  <a:srgbClr val="FFC000"/>
                </a:solidFill>
                <a:cs typeface="+mj-cs"/>
              </a:rPr>
              <a:t>Shemirat HaLashon, Book I, The Gate of Remembering 11:11</a:t>
            </a:r>
          </a:p>
          <a:p>
            <a:r>
              <a:rPr lang="en-US" sz="2400">
                <a:solidFill>
                  <a:srgbClr val="00B0F0"/>
                </a:solidFill>
                <a:cs typeface="+mj-cs"/>
              </a:rPr>
              <a:t>"He makes peace on your borders and sates you with the fatness of wheat." </a:t>
            </a:r>
            <a:r>
              <a:rPr lang="en-US" sz="2400">
                <a:solidFill>
                  <a:srgbClr val="FFC000"/>
                </a:solidFill>
                <a:cs typeface="+mj-cs"/>
              </a:rPr>
              <a:t>Our sages have said (</a:t>
            </a:r>
            <a:r>
              <a:rPr lang="en-US" sz="2400">
                <a:solidFill>
                  <a:srgbClr val="00B0F0"/>
                </a:solidFill>
                <a:cs typeface="+mj-cs"/>
              </a:rPr>
              <a:t>Vayikra Rabbah 9:9</a:t>
            </a:r>
            <a:r>
              <a:rPr lang="en-US" sz="2400">
                <a:solidFill>
                  <a:srgbClr val="FFC000"/>
                </a:solidFill>
                <a:cs typeface="+mj-cs"/>
              </a:rPr>
              <a:t>): </a:t>
            </a:r>
            <a:r>
              <a:rPr lang="en-US" sz="2400">
                <a:solidFill>
                  <a:srgbClr val="00B0F0"/>
                </a:solidFill>
                <a:cs typeface="+mj-cs"/>
              </a:rPr>
              <a:t>"Great is peace, for if one erases one letter of G-d's name, he transgresses a negative commandment, as it is written (Devarim 12:3): 'And you shall wipe out their [the idols'] name from that place,' followed by (Ibid. 4): 'You shall not do so to the L-rd your G-d.' Yet to make peace between a man and his wife, the Torah says (Numbers 5:23): 'And the Cohein shall write these curses [containing G-d's name] in a book and erase them into the bitter waters.' The Holy One Blessed be He says: 'Let My name, which was written in holiness, be erased by the waters.'" </a:t>
            </a:r>
            <a:r>
              <a:rPr lang="en-US" sz="2400">
                <a:solidFill>
                  <a:srgbClr val="FFC000"/>
                </a:solidFill>
                <a:cs typeface="+mj-cs"/>
              </a:rPr>
              <a:t>And Chazal have said further (</a:t>
            </a:r>
            <a:r>
              <a:rPr lang="en-US" sz="2400">
                <a:solidFill>
                  <a:srgbClr val="00B0F0"/>
                </a:solidFill>
                <a:cs typeface="+mj-cs"/>
              </a:rPr>
              <a:t>Vayikrah Rabbah 9:9</a:t>
            </a:r>
            <a:r>
              <a:rPr lang="en-US" sz="2400">
                <a:solidFill>
                  <a:srgbClr val="FFC000"/>
                </a:solidFill>
                <a:cs typeface="+mj-cs"/>
              </a:rPr>
              <a:t>): "Great is peace, for all of the goodly blessings and consolations that the Holy One Blessed be He convokes upon Israel conclude with </a:t>
            </a:r>
            <a:r>
              <a:rPr lang="en-US" sz="2400">
                <a:solidFill>
                  <a:srgbClr val="00B0F0"/>
                </a:solidFill>
                <a:cs typeface="+mj-cs"/>
              </a:rPr>
              <a:t>"peace." </a:t>
            </a:r>
            <a:r>
              <a:rPr lang="en-US" sz="2400">
                <a:solidFill>
                  <a:srgbClr val="FFC000"/>
                </a:solidFill>
                <a:cs typeface="+mj-cs"/>
              </a:rPr>
              <a:t>The Shema — </a:t>
            </a:r>
            <a:r>
              <a:rPr lang="en-US" sz="2400">
                <a:solidFill>
                  <a:srgbClr val="00B0F0"/>
                </a:solidFill>
                <a:cs typeface="+mj-cs"/>
              </a:rPr>
              <a:t>"He spreads a canopy of peace."</a:t>
            </a:r>
            <a:r>
              <a:rPr lang="en-US" sz="2400">
                <a:solidFill>
                  <a:srgbClr val="FFC000"/>
                </a:solidFill>
                <a:cs typeface="+mj-cs"/>
              </a:rPr>
              <a:t> The Amidah — </a:t>
            </a:r>
            <a:r>
              <a:rPr lang="en-US" sz="2400">
                <a:solidFill>
                  <a:srgbClr val="00B0F0"/>
                </a:solidFill>
                <a:cs typeface="+mj-cs"/>
              </a:rPr>
              <a:t>"He makes peace." </a:t>
            </a:r>
            <a:r>
              <a:rPr lang="en-US" sz="2400">
                <a:solidFill>
                  <a:srgbClr val="FFC000"/>
                </a:solidFill>
                <a:cs typeface="+mj-cs"/>
              </a:rPr>
              <a:t>The priestly blessing — </a:t>
            </a:r>
            <a:r>
              <a:rPr lang="en-US" sz="2400">
                <a:solidFill>
                  <a:srgbClr val="00B0F0"/>
                </a:solidFill>
                <a:cs typeface="+mj-cs"/>
              </a:rPr>
              <a:t>"And He shall repose peace upon you." "Therefore, my sons, be circumspect in this trait — to love peace and to pursue peace. For there is no end to the reward for loving peace and pursuing peace." </a:t>
            </a:r>
            <a:r>
              <a:rPr lang="en-US" sz="2400">
                <a:solidFill>
                  <a:srgbClr val="FFC000"/>
                </a:solidFill>
                <a:cs typeface="+mj-cs"/>
              </a:rPr>
              <a:t>Until here, the language of Ma'aloth Hamiddoth.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AB46CAD-CAFD-2CCB-D6D4-E44C10D8D1FE}"/>
                  </a:ext>
                </a:extLst>
              </p14:cNvPr>
              <p14:cNvContentPartPr/>
              <p14:nvPr/>
            </p14:nvContentPartPr>
            <p14:xfrm>
              <a:off x="8968941" y="1003404"/>
              <a:ext cx="2880" cy="1800"/>
            </p14:xfrm>
          </p:contentPart>
        </mc:Choice>
        <mc:Fallback xmlns="">
          <p:pic>
            <p:nvPicPr>
              <p:cNvPr id="2" name="Ink 1">
                <a:extLst>
                  <a:ext uri="{FF2B5EF4-FFF2-40B4-BE49-F238E27FC236}">
                    <a16:creationId xmlns:a16="http://schemas.microsoft.com/office/drawing/2014/main" id="{FAB46CAD-CAFD-2CCB-D6D4-E44C10D8D1FE}"/>
                  </a:ext>
                </a:extLst>
              </p:cNvPr>
              <p:cNvPicPr/>
              <p:nvPr/>
            </p:nvPicPr>
            <p:blipFill>
              <a:blip r:embed="rId5"/>
              <a:stretch>
                <a:fillRect/>
              </a:stretch>
            </p:blipFill>
            <p:spPr>
              <a:xfrm>
                <a:off x="8951301" y="985764"/>
                <a:ext cx="3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DC9AB48-4D3E-7FCC-D668-665964204FA8}"/>
                  </a:ext>
                </a:extLst>
              </p14:cNvPr>
              <p14:cNvContentPartPr/>
              <p14:nvPr/>
            </p14:nvContentPartPr>
            <p14:xfrm>
              <a:off x="7459101" y="1681284"/>
              <a:ext cx="1329480" cy="102960"/>
            </p14:xfrm>
          </p:contentPart>
        </mc:Choice>
        <mc:Fallback xmlns="">
          <p:pic>
            <p:nvPicPr>
              <p:cNvPr id="4" name="Ink 3">
                <a:extLst>
                  <a:ext uri="{FF2B5EF4-FFF2-40B4-BE49-F238E27FC236}">
                    <a16:creationId xmlns:a16="http://schemas.microsoft.com/office/drawing/2014/main" id="{EDC9AB48-4D3E-7FCC-D668-665964204FA8}"/>
                  </a:ext>
                </a:extLst>
              </p:cNvPr>
              <p:cNvPicPr/>
              <p:nvPr/>
            </p:nvPicPr>
            <p:blipFill>
              <a:blip r:embed="rId7"/>
              <a:stretch>
                <a:fillRect/>
              </a:stretch>
            </p:blipFill>
            <p:spPr>
              <a:xfrm>
                <a:off x="7441101" y="1663284"/>
                <a:ext cx="136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6A51FE4-AD05-4B1E-A3C9-7D0255284AC5}"/>
                  </a:ext>
                </a:extLst>
              </p14:cNvPr>
              <p14:cNvContentPartPr/>
              <p14:nvPr/>
            </p14:nvContentPartPr>
            <p14:xfrm>
              <a:off x="7839261" y="2128764"/>
              <a:ext cx="327600" cy="32400"/>
            </p14:xfrm>
          </p:contentPart>
        </mc:Choice>
        <mc:Fallback xmlns="">
          <p:pic>
            <p:nvPicPr>
              <p:cNvPr id="5" name="Ink 4">
                <a:extLst>
                  <a:ext uri="{FF2B5EF4-FFF2-40B4-BE49-F238E27FC236}">
                    <a16:creationId xmlns:a16="http://schemas.microsoft.com/office/drawing/2014/main" id="{26A51FE4-AD05-4B1E-A3C9-7D0255284AC5}"/>
                  </a:ext>
                </a:extLst>
              </p:cNvPr>
              <p:cNvPicPr/>
              <p:nvPr/>
            </p:nvPicPr>
            <p:blipFill>
              <a:blip r:embed="rId9"/>
              <a:stretch>
                <a:fillRect/>
              </a:stretch>
            </p:blipFill>
            <p:spPr>
              <a:xfrm>
                <a:off x="7821621" y="2110764"/>
                <a:ext cx="363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B0A2D0B-71C3-5F1E-EB9C-C5D33C2195F8}"/>
                  </a:ext>
                </a:extLst>
              </p14:cNvPr>
              <p14:cNvContentPartPr/>
              <p14:nvPr/>
            </p14:nvContentPartPr>
            <p14:xfrm>
              <a:off x="3716181" y="2442324"/>
              <a:ext cx="612720" cy="99000"/>
            </p14:xfrm>
          </p:contentPart>
        </mc:Choice>
        <mc:Fallback xmlns="">
          <p:pic>
            <p:nvPicPr>
              <p:cNvPr id="7" name="Ink 6">
                <a:extLst>
                  <a:ext uri="{FF2B5EF4-FFF2-40B4-BE49-F238E27FC236}">
                    <a16:creationId xmlns:a16="http://schemas.microsoft.com/office/drawing/2014/main" id="{AB0A2D0B-71C3-5F1E-EB9C-C5D33C2195F8}"/>
                  </a:ext>
                </a:extLst>
              </p:cNvPr>
              <p:cNvPicPr/>
              <p:nvPr/>
            </p:nvPicPr>
            <p:blipFill>
              <a:blip r:embed="rId11"/>
              <a:stretch>
                <a:fillRect/>
              </a:stretch>
            </p:blipFill>
            <p:spPr>
              <a:xfrm>
                <a:off x="3698541" y="2424684"/>
                <a:ext cx="648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37B5707-95DC-9F5B-212F-53F7E48E2E6B}"/>
                  </a:ext>
                </a:extLst>
              </p14:cNvPr>
              <p14:cNvContentPartPr/>
              <p14:nvPr/>
            </p14:nvContentPartPr>
            <p14:xfrm>
              <a:off x="7696701" y="3197964"/>
              <a:ext cx="1077840" cy="36720"/>
            </p14:xfrm>
          </p:contentPart>
        </mc:Choice>
        <mc:Fallback xmlns="">
          <p:pic>
            <p:nvPicPr>
              <p:cNvPr id="9" name="Ink 8">
                <a:extLst>
                  <a:ext uri="{FF2B5EF4-FFF2-40B4-BE49-F238E27FC236}">
                    <a16:creationId xmlns:a16="http://schemas.microsoft.com/office/drawing/2014/main" id="{A37B5707-95DC-9F5B-212F-53F7E48E2E6B}"/>
                  </a:ext>
                </a:extLst>
              </p:cNvPr>
              <p:cNvPicPr/>
              <p:nvPr/>
            </p:nvPicPr>
            <p:blipFill>
              <a:blip r:embed="rId13"/>
              <a:stretch>
                <a:fillRect/>
              </a:stretch>
            </p:blipFill>
            <p:spPr>
              <a:xfrm>
                <a:off x="7678701" y="3179964"/>
                <a:ext cx="1113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EEB9100-6DBC-17F4-0DB7-FD1F3600A151}"/>
                  </a:ext>
                </a:extLst>
              </p14:cNvPr>
              <p14:cNvContentPartPr/>
              <p14:nvPr/>
            </p14:nvContentPartPr>
            <p14:xfrm>
              <a:off x="639981" y="3535284"/>
              <a:ext cx="3592080" cy="105480"/>
            </p14:xfrm>
          </p:contentPart>
        </mc:Choice>
        <mc:Fallback xmlns="">
          <p:pic>
            <p:nvPicPr>
              <p:cNvPr id="11" name="Ink 10">
                <a:extLst>
                  <a:ext uri="{FF2B5EF4-FFF2-40B4-BE49-F238E27FC236}">
                    <a16:creationId xmlns:a16="http://schemas.microsoft.com/office/drawing/2014/main" id="{0EEB9100-6DBC-17F4-0DB7-FD1F3600A151}"/>
                  </a:ext>
                </a:extLst>
              </p:cNvPr>
              <p:cNvPicPr/>
              <p:nvPr/>
            </p:nvPicPr>
            <p:blipFill>
              <a:blip r:embed="rId15"/>
              <a:stretch>
                <a:fillRect/>
              </a:stretch>
            </p:blipFill>
            <p:spPr>
              <a:xfrm>
                <a:off x="622341" y="3517644"/>
                <a:ext cx="3627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9808800-0A05-B3DE-EABC-9401032C5F44}"/>
                  </a:ext>
                </a:extLst>
              </p14:cNvPr>
              <p14:cNvContentPartPr/>
              <p14:nvPr/>
            </p14:nvContentPartPr>
            <p14:xfrm>
              <a:off x="8769501" y="3632844"/>
              <a:ext cx="1566720" cy="84240"/>
            </p14:xfrm>
          </p:contentPart>
        </mc:Choice>
        <mc:Fallback xmlns="">
          <p:pic>
            <p:nvPicPr>
              <p:cNvPr id="12" name="Ink 11">
                <a:extLst>
                  <a:ext uri="{FF2B5EF4-FFF2-40B4-BE49-F238E27FC236}">
                    <a16:creationId xmlns:a16="http://schemas.microsoft.com/office/drawing/2014/main" id="{59808800-0A05-B3DE-EABC-9401032C5F44}"/>
                  </a:ext>
                </a:extLst>
              </p:cNvPr>
              <p:cNvPicPr/>
              <p:nvPr/>
            </p:nvPicPr>
            <p:blipFill>
              <a:blip r:embed="rId17"/>
              <a:stretch>
                <a:fillRect/>
              </a:stretch>
            </p:blipFill>
            <p:spPr>
              <a:xfrm>
                <a:off x="8751501" y="3614844"/>
                <a:ext cx="1602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C91AF4E-3725-A1D9-83E0-097428DEA53A}"/>
                  </a:ext>
                </a:extLst>
              </p14:cNvPr>
              <p14:cNvContentPartPr/>
              <p14:nvPr/>
            </p14:nvContentPartPr>
            <p14:xfrm>
              <a:off x="5286861" y="4393524"/>
              <a:ext cx="754560" cy="54000"/>
            </p14:xfrm>
          </p:contentPart>
        </mc:Choice>
        <mc:Fallback xmlns="">
          <p:pic>
            <p:nvPicPr>
              <p:cNvPr id="13" name="Ink 12">
                <a:extLst>
                  <a:ext uri="{FF2B5EF4-FFF2-40B4-BE49-F238E27FC236}">
                    <a16:creationId xmlns:a16="http://schemas.microsoft.com/office/drawing/2014/main" id="{5C91AF4E-3725-A1D9-83E0-097428DEA53A}"/>
                  </a:ext>
                </a:extLst>
              </p:cNvPr>
              <p:cNvPicPr/>
              <p:nvPr/>
            </p:nvPicPr>
            <p:blipFill>
              <a:blip r:embed="rId19"/>
              <a:stretch>
                <a:fillRect/>
              </a:stretch>
            </p:blipFill>
            <p:spPr>
              <a:xfrm>
                <a:off x="5269221" y="4375524"/>
                <a:ext cx="790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F5ADF307-DE5C-916B-28C3-D70993D4B04A}"/>
                  </a:ext>
                </a:extLst>
              </p14:cNvPr>
              <p14:cNvContentPartPr/>
              <p14:nvPr/>
            </p14:nvContentPartPr>
            <p14:xfrm>
              <a:off x="516501" y="4716444"/>
              <a:ext cx="386280" cy="43920"/>
            </p14:xfrm>
          </p:contentPart>
        </mc:Choice>
        <mc:Fallback xmlns="">
          <p:pic>
            <p:nvPicPr>
              <p:cNvPr id="14" name="Ink 13">
                <a:extLst>
                  <a:ext uri="{FF2B5EF4-FFF2-40B4-BE49-F238E27FC236}">
                    <a16:creationId xmlns:a16="http://schemas.microsoft.com/office/drawing/2014/main" id="{F5ADF307-DE5C-916B-28C3-D70993D4B04A}"/>
                  </a:ext>
                </a:extLst>
              </p:cNvPr>
              <p:cNvPicPr/>
              <p:nvPr/>
            </p:nvPicPr>
            <p:blipFill>
              <a:blip r:embed="rId21"/>
              <a:stretch>
                <a:fillRect/>
              </a:stretch>
            </p:blipFill>
            <p:spPr>
              <a:xfrm>
                <a:off x="498501" y="4698804"/>
                <a:ext cx="421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351E334-7426-DCA2-2BD9-1D58E3599584}"/>
                  </a:ext>
                </a:extLst>
              </p14:cNvPr>
              <p14:cNvContentPartPr/>
              <p14:nvPr/>
            </p14:nvContentPartPr>
            <p14:xfrm>
              <a:off x="4482981" y="4683324"/>
              <a:ext cx="657720" cy="30240"/>
            </p14:xfrm>
          </p:contentPart>
        </mc:Choice>
        <mc:Fallback xmlns="">
          <p:pic>
            <p:nvPicPr>
              <p:cNvPr id="15" name="Ink 14">
                <a:extLst>
                  <a:ext uri="{FF2B5EF4-FFF2-40B4-BE49-F238E27FC236}">
                    <a16:creationId xmlns:a16="http://schemas.microsoft.com/office/drawing/2014/main" id="{F351E334-7426-DCA2-2BD9-1D58E3599584}"/>
                  </a:ext>
                </a:extLst>
              </p:cNvPr>
              <p:cNvPicPr/>
              <p:nvPr/>
            </p:nvPicPr>
            <p:blipFill>
              <a:blip r:embed="rId23"/>
              <a:stretch>
                <a:fillRect/>
              </a:stretch>
            </p:blipFill>
            <p:spPr>
              <a:xfrm>
                <a:off x="4464981" y="4665324"/>
                <a:ext cx="693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3AA4C522-AB9D-4EBC-0599-8C454F63643A}"/>
                  </a:ext>
                </a:extLst>
              </p14:cNvPr>
              <p14:cNvContentPartPr/>
              <p14:nvPr/>
            </p14:nvContentPartPr>
            <p14:xfrm>
              <a:off x="368541" y="5043324"/>
              <a:ext cx="624600" cy="46440"/>
            </p14:xfrm>
          </p:contentPart>
        </mc:Choice>
        <mc:Fallback xmlns="">
          <p:pic>
            <p:nvPicPr>
              <p:cNvPr id="16" name="Ink 15">
                <a:extLst>
                  <a:ext uri="{FF2B5EF4-FFF2-40B4-BE49-F238E27FC236}">
                    <a16:creationId xmlns:a16="http://schemas.microsoft.com/office/drawing/2014/main" id="{3AA4C522-AB9D-4EBC-0599-8C454F63643A}"/>
                  </a:ext>
                </a:extLst>
              </p:cNvPr>
              <p:cNvPicPr/>
              <p:nvPr/>
            </p:nvPicPr>
            <p:blipFill>
              <a:blip r:embed="rId25"/>
              <a:stretch>
                <a:fillRect/>
              </a:stretch>
            </p:blipFill>
            <p:spPr>
              <a:xfrm>
                <a:off x="350541" y="5025324"/>
                <a:ext cx="660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25620D8C-A49E-19C9-F040-AE14CE4702E9}"/>
                  </a:ext>
                </a:extLst>
              </p14:cNvPr>
              <p14:cNvContentPartPr/>
              <p14:nvPr/>
            </p14:nvContentPartPr>
            <p14:xfrm>
              <a:off x="9918621" y="5067444"/>
              <a:ext cx="569520" cy="36360"/>
            </p14:xfrm>
          </p:contentPart>
        </mc:Choice>
        <mc:Fallback xmlns="">
          <p:pic>
            <p:nvPicPr>
              <p:cNvPr id="17" name="Ink 16">
                <a:extLst>
                  <a:ext uri="{FF2B5EF4-FFF2-40B4-BE49-F238E27FC236}">
                    <a16:creationId xmlns:a16="http://schemas.microsoft.com/office/drawing/2014/main" id="{25620D8C-A49E-19C9-F040-AE14CE4702E9}"/>
                  </a:ext>
                </a:extLst>
              </p:cNvPr>
              <p:cNvPicPr/>
              <p:nvPr/>
            </p:nvPicPr>
            <p:blipFill>
              <a:blip r:embed="rId27"/>
              <a:stretch>
                <a:fillRect/>
              </a:stretch>
            </p:blipFill>
            <p:spPr>
              <a:xfrm>
                <a:off x="9900981" y="5049444"/>
                <a:ext cx="605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7E7E217F-9769-E242-9B33-B89AB145E5C2}"/>
                  </a:ext>
                </a:extLst>
              </p14:cNvPr>
              <p14:cNvContentPartPr/>
              <p14:nvPr/>
            </p14:nvContentPartPr>
            <p14:xfrm>
              <a:off x="1142541" y="5388204"/>
              <a:ext cx="691920" cy="37440"/>
            </p14:xfrm>
          </p:contentPart>
        </mc:Choice>
        <mc:Fallback xmlns="">
          <p:pic>
            <p:nvPicPr>
              <p:cNvPr id="18" name="Ink 17">
                <a:extLst>
                  <a:ext uri="{FF2B5EF4-FFF2-40B4-BE49-F238E27FC236}">
                    <a16:creationId xmlns:a16="http://schemas.microsoft.com/office/drawing/2014/main" id="{7E7E217F-9769-E242-9B33-B89AB145E5C2}"/>
                  </a:ext>
                </a:extLst>
              </p:cNvPr>
              <p:cNvPicPr/>
              <p:nvPr/>
            </p:nvPicPr>
            <p:blipFill>
              <a:blip r:embed="rId29"/>
              <a:stretch>
                <a:fillRect/>
              </a:stretch>
            </p:blipFill>
            <p:spPr>
              <a:xfrm>
                <a:off x="1124901" y="5370204"/>
                <a:ext cx="727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0D87B970-D71B-2F3C-3285-47E422A16143}"/>
                  </a:ext>
                </a:extLst>
              </p14:cNvPr>
              <p14:cNvContentPartPr/>
              <p14:nvPr/>
            </p14:nvContentPartPr>
            <p14:xfrm>
              <a:off x="7421301" y="5485404"/>
              <a:ext cx="672840" cy="56880"/>
            </p14:xfrm>
          </p:contentPart>
        </mc:Choice>
        <mc:Fallback xmlns="">
          <p:pic>
            <p:nvPicPr>
              <p:cNvPr id="19" name="Ink 18">
                <a:extLst>
                  <a:ext uri="{FF2B5EF4-FFF2-40B4-BE49-F238E27FC236}">
                    <a16:creationId xmlns:a16="http://schemas.microsoft.com/office/drawing/2014/main" id="{0D87B970-D71B-2F3C-3285-47E422A16143}"/>
                  </a:ext>
                </a:extLst>
              </p:cNvPr>
              <p:cNvPicPr/>
              <p:nvPr/>
            </p:nvPicPr>
            <p:blipFill>
              <a:blip r:embed="rId31"/>
              <a:stretch>
                <a:fillRect/>
              </a:stretch>
            </p:blipFill>
            <p:spPr>
              <a:xfrm>
                <a:off x="7403661" y="5467404"/>
                <a:ext cx="708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CE58EA7C-EBAA-EED5-7553-0E52214452D2}"/>
                  </a:ext>
                </a:extLst>
              </p14:cNvPr>
              <p14:cNvContentPartPr/>
              <p14:nvPr/>
            </p14:nvContentPartPr>
            <p14:xfrm>
              <a:off x="9523341" y="5490444"/>
              <a:ext cx="975240" cy="64800"/>
            </p14:xfrm>
          </p:contentPart>
        </mc:Choice>
        <mc:Fallback xmlns="">
          <p:pic>
            <p:nvPicPr>
              <p:cNvPr id="20" name="Ink 19">
                <a:extLst>
                  <a:ext uri="{FF2B5EF4-FFF2-40B4-BE49-F238E27FC236}">
                    <a16:creationId xmlns:a16="http://schemas.microsoft.com/office/drawing/2014/main" id="{CE58EA7C-EBAA-EED5-7553-0E52214452D2}"/>
                  </a:ext>
                </a:extLst>
              </p:cNvPr>
              <p:cNvPicPr/>
              <p:nvPr/>
            </p:nvPicPr>
            <p:blipFill>
              <a:blip r:embed="rId33"/>
              <a:stretch>
                <a:fillRect/>
              </a:stretch>
            </p:blipFill>
            <p:spPr>
              <a:xfrm>
                <a:off x="9505341" y="5472804"/>
                <a:ext cx="1010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05451096-D7F2-726D-F620-9B8962BB2CD9}"/>
                  </a:ext>
                </a:extLst>
              </p14:cNvPr>
              <p14:cNvContentPartPr/>
              <p14:nvPr/>
            </p14:nvContentPartPr>
            <p14:xfrm>
              <a:off x="3714381" y="5829564"/>
              <a:ext cx="24840" cy="2880"/>
            </p14:xfrm>
          </p:contentPart>
        </mc:Choice>
        <mc:Fallback xmlns="">
          <p:pic>
            <p:nvPicPr>
              <p:cNvPr id="21" name="Ink 20">
                <a:extLst>
                  <a:ext uri="{FF2B5EF4-FFF2-40B4-BE49-F238E27FC236}">
                    <a16:creationId xmlns:a16="http://schemas.microsoft.com/office/drawing/2014/main" id="{05451096-D7F2-726D-F620-9B8962BB2CD9}"/>
                  </a:ext>
                </a:extLst>
              </p:cNvPr>
              <p:cNvPicPr/>
              <p:nvPr/>
            </p:nvPicPr>
            <p:blipFill>
              <a:blip r:embed="rId35"/>
              <a:stretch>
                <a:fillRect/>
              </a:stretch>
            </p:blipFill>
            <p:spPr>
              <a:xfrm>
                <a:off x="3696381" y="5811564"/>
                <a:ext cx="60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9E87CE67-B73E-4B46-F096-AF989E432B4F}"/>
                  </a:ext>
                </a:extLst>
              </p14:cNvPr>
              <p14:cNvContentPartPr/>
              <p14:nvPr/>
            </p14:nvContentPartPr>
            <p14:xfrm>
              <a:off x="4537701" y="5820564"/>
              <a:ext cx="37800" cy="19800"/>
            </p14:xfrm>
          </p:contentPart>
        </mc:Choice>
        <mc:Fallback xmlns="">
          <p:pic>
            <p:nvPicPr>
              <p:cNvPr id="22" name="Ink 21">
                <a:extLst>
                  <a:ext uri="{FF2B5EF4-FFF2-40B4-BE49-F238E27FC236}">
                    <a16:creationId xmlns:a16="http://schemas.microsoft.com/office/drawing/2014/main" id="{9E87CE67-B73E-4B46-F096-AF989E432B4F}"/>
                  </a:ext>
                </a:extLst>
              </p:cNvPr>
              <p:cNvPicPr/>
              <p:nvPr/>
            </p:nvPicPr>
            <p:blipFill>
              <a:blip r:embed="rId37"/>
              <a:stretch>
                <a:fillRect/>
              </a:stretch>
            </p:blipFill>
            <p:spPr>
              <a:xfrm>
                <a:off x="4519701" y="5802564"/>
                <a:ext cx="73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6A8D3B75-DFBA-BE6F-DBDB-EA90B2EA94B8}"/>
                  </a:ext>
                </a:extLst>
              </p14:cNvPr>
              <p14:cNvContentPartPr/>
              <p14:nvPr/>
            </p14:nvContentPartPr>
            <p14:xfrm>
              <a:off x="5359941" y="5824884"/>
              <a:ext cx="18000" cy="4320"/>
            </p14:xfrm>
          </p:contentPart>
        </mc:Choice>
        <mc:Fallback xmlns="">
          <p:pic>
            <p:nvPicPr>
              <p:cNvPr id="23" name="Ink 22">
                <a:extLst>
                  <a:ext uri="{FF2B5EF4-FFF2-40B4-BE49-F238E27FC236}">
                    <a16:creationId xmlns:a16="http://schemas.microsoft.com/office/drawing/2014/main" id="{6A8D3B75-DFBA-BE6F-DBDB-EA90B2EA94B8}"/>
                  </a:ext>
                </a:extLst>
              </p:cNvPr>
              <p:cNvPicPr/>
              <p:nvPr/>
            </p:nvPicPr>
            <p:blipFill>
              <a:blip r:embed="rId39"/>
              <a:stretch>
                <a:fillRect/>
              </a:stretch>
            </p:blipFill>
            <p:spPr>
              <a:xfrm>
                <a:off x="5342301" y="5807244"/>
                <a:ext cx="53640" cy="39960"/>
              </a:xfrm>
              <a:prstGeom prst="rect">
                <a:avLst/>
              </a:prstGeom>
            </p:spPr>
          </p:pic>
        </mc:Fallback>
      </mc:AlternateContent>
    </p:spTree>
    <p:extLst>
      <p:ext uri="{BB962C8B-B14F-4D97-AF65-F5344CB8AC3E}">
        <p14:creationId xmlns:p14="http://schemas.microsoft.com/office/powerpoint/2010/main" val="2657823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8745101" cy="631298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65856" y="398314"/>
            <a:ext cx="7223146" cy="1077218"/>
          </a:xfrm>
          <a:prstGeom prst="rect">
            <a:avLst/>
          </a:prstGeom>
          <a:noFill/>
        </p:spPr>
        <p:txBody>
          <a:bodyPr wrap="square" rtlCol="0">
            <a:spAutoFit/>
          </a:bodyPr>
          <a:lstStyle/>
          <a:p>
            <a:pPr algn="ctr" rtl="0">
              <a:spcBef>
                <a:spcPts val="0"/>
              </a:spcBef>
              <a:spcAft>
                <a:spcPts val="0"/>
              </a:spcAft>
            </a:pPr>
            <a:r>
              <a:rPr lang="en-US" sz="3200" b="1" i="0" u="none" strike="noStrike">
                <a:solidFill>
                  <a:srgbClr val="FFC000"/>
                </a:solidFill>
                <a:effectLst/>
                <a:latin typeface="Arial" panose="020B0604020202020204" pitchFamily="34" charset="0"/>
              </a:rPr>
              <a:t> Thirteen things that the Lord loved and created for peace.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4F06A537-12BC-FC0C-63B4-9196635E9D94}"/>
              </a:ext>
            </a:extLst>
          </p:cNvPr>
          <p:cNvSpPr txBox="1"/>
          <p:nvPr/>
        </p:nvSpPr>
        <p:spPr>
          <a:xfrm>
            <a:off x="4483714" y="1828636"/>
            <a:ext cx="3928766" cy="3539430"/>
          </a:xfrm>
          <a:prstGeom prst="rect">
            <a:avLst/>
          </a:prstGeom>
          <a:noFill/>
        </p:spPr>
        <p:txBody>
          <a:bodyPr wrap="square">
            <a:spAutoFit/>
          </a:bodyPr>
          <a:lstStyle/>
          <a:p>
            <a:pPr marL="342900" indent="-457200" fontAlgn="base">
              <a:spcBef>
                <a:spcPts val="0"/>
              </a:spcBef>
              <a:spcAft>
                <a:spcPts val="0"/>
              </a:spcAft>
              <a:buFont typeface="+mj-lt"/>
              <a:buAutoNum type="arabicPeriod" startAt="8"/>
            </a:pPr>
            <a:r>
              <a:rPr lang="en-US" sz="2800" b="0" i="0" u="none" strike="noStrike">
                <a:solidFill>
                  <a:srgbClr val="92D050"/>
                </a:solidFill>
                <a:effectLst/>
                <a:latin typeface="Arial" panose="020B0604020202020204" pitchFamily="34" charset="0"/>
              </a:rPr>
              <a:t>the oil of anointment</a:t>
            </a:r>
          </a:p>
          <a:p>
            <a:pPr indent="-457200" fontAlgn="base">
              <a:spcBef>
                <a:spcPts val="0"/>
              </a:spcBef>
              <a:spcAft>
                <a:spcPts val="0"/>
              </a:spcAft>
              <a:buFont typeface="+mj-lt"/>
              <a:buAutoNum type="arabicPeriod" startAt="8"/>
            </a:pPr>
            <a:r>
              <a:rPr lang="en-US" sz="2800" b="0" i="0" u="none" strike="noStrike">
                <a:solidFill>
                  <a:srgbClr val="00B0F0"/>
                </a:solidFill>
                <a:effectLst/>
                <a:latin typeface="Arial" panose="020B0604020202020204" pitchFamily="34" charset="0"/>
              </a:rPr>
              <a:t>the Land of Israel</a:t>
            </a:r>
          </a:p>
          <a:p>
            <a:pPr indent="-457200" fontAlgn="base">
              <a:spcBef>
                <a:spcPts val="0"/>
              </a:spcBef>
              <a:spcAft>
                <a:spcPts val="0"/>
              </a:spcAft>
              <a:buFont typeface="+mj-lt"/>
              <a:buAutoNum type="arabicPeriod" startAt="8"/>
            </a:pPr>
            <a:r>
              <a:rPr lang="en-US" sz="2800" b="0" i="0" u="none" strike="noStrike">
                <a:solidFill>
                  <a:srgbClr val="FFC000"/>
                </a:solidFill>
                <a:effectLst/>
                <a:latin typeface="Arial" panose="020B0604020202020204" pitchFamily="34" charset="0"/>
              </a:rPr>
              <a:t>Jerusalem</a:t>
            </a:r>
          </a:p>
          <a:p>
            <a:pPr indent="-457200" fontAlgn="base">
              <a:spcBef>
                <a:spcPts val="0"/>
              </a:spcBef>
              <a:spcAft>
                <a:spcPts val="0"/>
              </a:spcAft>
              <a:buFont typeface="+mj-lt"/>
              <a:buAutoNum type="arabicPeriod" startAt="8"/>
            </a:pPr>
            <a:r>
              <a:rPr lang="en-US" sz="2800" b="0" i="0" u="none" strike="noStrike">
                <a:solidFill>
                  <a:srgbClr val="92D050"/>
                </a:solidFill>
                <a:effectLst/>
                <a:latin typeface="Arial" panose="020B0604020202020204" pitchFamily="34" charset="0"/>
              </a:rPr>
              <a:t>the Temple</a:t>
            </a:r>
          </a:p>
          <a:p>
            <a:pPr indent="-457200" fontAlgn="base">
              <a:spcBef>
                <a:spcPts val="0"/>
              </a:spcBef>
              <a:spcAft>
                <a:spcPts val="0"/>
              </a:spcAft>
              <a:buFont typeface="+mj-lt"/>
              <a:buAutoNum type="arabicPeriod" startAt="8"/>
            </a:pPr>
            <a:r>
              <a:rPr lang="en-US" sz="2800" b="0" i="0" u="none" strike="noStrike">
                <a:solidFill>
                  <a:srgbClr val="00B0F0"/>
                </a:solidFill>
                <a:effectLst/>
                <a:latin typeface="Arial" panose="020B0604020202020204" pitchFamily="34" charset="0"/>
              </a:rPr>
              <a:t>the kingdom of the house of David</a:t>
            </a:r>
          </a:p>
          <a:p>
            <a:pPr indent="-457200" fontAlgn="base">
              <a:spcBef>
                <a:spcPts val="0"/>
              </a:spcBef>
              <a:spcAft>
                <a:spcPts val="0"/>
              </a:spcAft>
              <a:buFont typeface="+mj-lt"/>
              <a:buAutoNum type="arabicPeriod" startAt="8"/>
            </a:pPr>
            <a:r>
              <a:rPr lang="en-US" sz="2800" b="0" i="0" u="none" strike="noStrike">
                <a:solidFill>
                  <a:srgbClr val="FFC000"/>
                </a:solidFill>
                <a:effectLst/>
                <a:latin typeface="Arial" panose="020B0604020202020204" pitchFamily="34" charset="0"/>
              </a:rPr>
              <a:t>the silver and the gold. </a:t>
            </a:r>
          </a:p>
        </p:txBody>
      </p:sp>
      <p:sp>
        <p:nvSpPr>
          <p:cNvPr id="7" name="TextBox 6">
            <a:extLst>
              <a:ext uri="{FF2B5EF4-FFF2-40B4-BE49-F238E27FC236}">
                <a16:creationId xmlns:a16="http://schemas.microsoft.com/office/drawing/2014/main" id="{A031F9D1-FB28-3749-C4BA-DE0A445C9647}"/>
              </a:ext>
            </a:extLst>
          </p:cNvPr>
          <p:cNvSpPr txBox="1"/>
          <p:nvPr/>
        </p:nvSpPr>
        <p:spPr>
          <a:xfrm>
            <a:off x="469812" y="1828636"/>
            <a:ext cx="4095882" cy="3970318"/>
          </a:xfrm>
          <a:prstGeom prst="rect">
            <a:avLst/>
          </a:prstGeom>
          <a:noFill/>
        </p:spPr>
        <p:txBody>
          <a:bodyPr wrap="square">
            <a:spAutoFit/>
          </a:bodyPr>
          <a:lstStyle/>
          <a:p>
            <a:pPr indent="-457200" rtl="0" fontAlgn="base">
              <a:spcBef>
                <a:spcPts val="0"/>
              </a:spcBef>
              <a:spcAft>
                <a:spcPts val="0"/>
              </a:spcAft>
              <a:buFont typeface="+mj-lt"/>
              <a:buAutoNum type="arabicPeriod"/>
            </a:pPr>
            <a:r>
              <a:rPr lang="en-US" sz="2800" b="0" i="0" u="none" strike="noStrike">
                <a:solidFill>
                  <a:srgbClr val="FFC000"/>
                </a:solidFill>
                <a:effectLst/>
                <a:latin typeface="Arial" panose="020B0604020202020204" pitchFamily="34" charset="0"/>
              </a:rPr>
              <a:t>Cohanim</a:t>
            </a:r>
          </a:p>
          <a:p>
            <a:pPr indent="-457200" rtl="0" fontAlgn="base">
              <a:spcBef>
                <a:spcPts val="0"/>
              </a:spcBef>
              <a:spcAft>
                <a:spcPts val="0"/>
              </a:spcAft>
              <a:buFont typeface="+mj-lt"/>
              <a:buAutoNum type="arabicPeriod"/>
            </a:pPr>
            <a:r>
              <a:rPr lang="en-US" sz="2800" b="0" i="0" u="none" strike="noStrike">
                <a:solidFill>
                  <a:srgbClr val="92D050"/>
                </a:solidFill>
                <a:effectLst/>
                <a:latin typeface="Arial" panose="020B0604020202020204" pitchFamily="34" charset="0"/>
              </a:rPr>
              <a:t>Levites</a:t>
            </a:r>
          </a:p>
          <a:p>
            <a:pPr indent="-457200" rtl="0" fontAlgn="base">
              <a:spcBef>
                <a:spcPts val="0"/>
              </a:spcBef>
              <a:spcAft>
                <a:spcPts val="0"/>
              </a:spcAft>
              <a:buFont typeface="+mj-lt"/>
              <a:buAutoNum type="arabicPeriod"/>
            </a:pPr>
            <a:r>
              <a:rPr lang="en-US" sz="2800" b="0" i="0" u="none" strike="noStrike">
                <a:solidFill>
                  <a:srgbClr val="00B0F0"/>
                </a:solidFill>
                <a:effectLst/>
                <a:latin typeface="Arial" panose="020B0604020202020204" pitchFamily="34" charset="0"/>
              </a:rPr>
              <a:t>Israel</a:t>
            </a:r>
          </a:p>
          <a:p>
            <a:pPr indent="-457200" rtl="0" fontAlgn="base">
              <a:spcBef>
                <a:spcPts val="0"/>
              </a:spcBef>
              <a:spcAft>
                <a:spcPts val="0"/>
              </a:spcAft>
              <a:buFont typeface="+mj-lt"/>
              <a:buAutoNum type="arabicPeriod"/>
            </a:pPr>
            <a:r>
              <a:rPr lang="en-US" sz="2800" b="0" i="0" u="none" strike="noStrike">
                <a:solidFill>
                  <a:srgbClr val="FFC000"/>
                </a:solidFill>
                <a:effectLst/>
                <a:latin typeface="Arial" panose="020B0604020202020204" pitchFamily="34" charset="0"/>
              </a:rPr>
              <a:t>Sanhedrin [the high court]</a:t>
            </a:r>
          </a:p>
          <a:p>
            <a:pPr indent="-457200" rtl="0" fontAlgn="base">
              <a:spcBef>
                <a:spcPts val="0"/>
              </a:spcBef>
              <a:spcAft>
                <a:spcPts val="0"/>
              </a:spcAft>
              <a:buFont typeface="+mj-lt"/>
              <a:buAutoNum type="arabicPeriod"/>
            </a:pPr>
            <a:r>
              <a:rPr lang="en-US" sz="2800" b="0" i="0" u="none" strike="noStrike">
                <a:solidFill>
                  <a:srgbClr val="92D050"/>
                </a:solidFill>
                <a:effectLst/>
                <a:latin typeface="Arial" panose="020B0604020202020204" pitchFamily="34" charset="0"/>
              </a:rPr>
              <a:t>the first-born</a:t>
            </a:r>
          </a:p>
          <a:p>
            <a:pPr indent="-457200" rtl="0" fontAlgn="base">
              <a:spcBef>
                <a:spcPts val="0"/>
              </a:spcBef>
              <a:spcAft>
                <a:spcPts val="0"/>
              </a:spcAft>
              <a:buFont typeface="+mj-lt"/>
              <a:buAutoNum type="arabicPeriod"/>
            </a:pPr>
            <a:r>
              <a:rPr lang="en-US" sz="2800" b="0" i="0" u="none" strike="noStrike">
                <a:solidFill>
                  <a:srgbClr val="00B0F0"/>
                </a:solidFill>
                <a:effectLst/>
                <a:latin typeface="Arial" panose="020B0604020202020204" pitchFamily="34" charset="0"/>
              </a:rPr>
              <a:t>the offerings of the tabernacle</a:t>
            </a:r>
          </a:p>
          <a:p>
            <a:pPr indent="-457200" rtl="0" fontAlgn="base">
              <a:spcBef>
                <a:spcPts val="0"/>
              </a:spcBef>
              <a:spcAft>
                <a:spcPts val="0"/>
              </a:spcAft>
              <a:buFont typeface="+mj-lt"/>
              <a:buAutoNum type="arabicPeriod"/>
            </a:pPr>
            <a:r>
              <a:rPr lang="en-US" sz="2800" b="0" i="0" u="none" strike="noStrike">
                <a:solidFill>
                  <a:srgbClr val="FFC000"/>
                </a:solidFill>
                <a:effectLst/>
                <a:latin typeface="Arial" panose="020B0604020202020204" pitchFamily="34" charset="0"/>
              </a:rPr>
              <a:t>the sacrifices</a:t>
            </a:r>
          </a:p>
        </p:txBody>
      </p:sp>
      <p:cxnSp>
        <p:nvCxnSpPr>
          <p:cNvPr id="11" name="Straight Connector 10">
            <a:extLst>
              <a:ext uri="{FF2B5EF4-FFF2-40B4-BE49-F238E27FC236}">
                <a16:creationId xmlns:a16="http://schemas.microsoft.com/office/drawing/2014/main" id="{61FC5131-972A-04D4-2E15-68FABC3DF33C}"/>
              </a:ext>
            </a:extLst>
          </p:cNvPr>
          <p:cNvCxnSpPr/>
          <p:nvPr/>
        </p:nvCxnSpPr>
        <p:spPr>
          <a:xfrm>
            <a:off x="901788" y="1620695"/>
            <a:ext cx="6987214"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98D5324-B002-B95B-F3F5-C62E8687F3A1}"/>
                  </a:ext>
                </a:extLst>
              </p14:cNvPr>
              <p14:cNvContentPartPr/>
              <p14:nvPr/>
            </p14:nvContentPartPr>
            <p14:xfrm>
              <a:off x="2579661" y="2080884"/>
              <a:ext cx="167400" cy="73800"/>
            </p14:xfrm>
          </p:contentPart>
        </mc:Choice>
        <mc:Fallback xmlns="">
          <p:pic>
            <p:nvPicPr>
              <p:cNvPr id="2" name="Ink 1">
                <a:extLst>
                  <a:ext uri="{FF2B5EF4-FFF2-40B4-BE49-F238E27FC236}">
                    <a16:creationId xmlns:a16="http://schemas.microsoft.com/office/drawing/2014/main" id="{B98D5324-B002-B95B-F3F5-C62E8687F3A1}"/>
                  </a:ext>
                </a:extLst>
              </p:cNvPr>
              <p:cNvPicPr/>
              <p:nvPr/>
            </p:nvPicPr>
            <p:blipFill>
              <a:blip r:embed="rId5"/>
              <a:stretch>
                <a:fillRect/>
              </a:stretch>
            </p:blipFill>
            <p:spPr>
              <a:xfrm>
                <a:off x="2562021" y="2063244"/>
                <a:ext cx="20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DE1C4ED-0C2D-06DE-2495-1423100661C4}"/>
                  </a:ext>
                </a:extLst>
              </p14:cNvPr>
              <p14:cNvContentPartPr/>
              <p14:nvPr/>
            </p14:nvContentPartPr>
            <p14:xfrm>
              <a:off x="2384901" y="2475444"/>
              <a:ext cx="224280" cy="130320"/>
            </p14:xfrm>
          </p:contentPart>
        </mc:Choice>
        <mc:Fallback xmlns="">
          <p:pic>
            <p:nvPicPr>
              <p:cNvPr id="5" name="Ink 4">
                <a:extLst>
                  <a:ext uri="{FF2B5EF4-FFF2-40B4-BE49-F238E27FC236}">
                    <a16:creationId xmlns:a16="http://schemas.microsoft.com/office/drawing/2014/main" id="{9DE1C4ED-0C2D-06DE-2495-1423100661C4}"/>
                  </a:ext>
                </a:extLst>
              </p:cNvPr>
              <p:cNvPicPr/>
              <p:nvPr/>
            </p:nvPicPr>
            <p:blipFill>
              <a:blip r:embed="rId7"/>
              <a:stretch>
                <a:fillRect/>
              </a:stretch>
            </p:blipFill>
            <p:spPr>
              <a:xfrm>
                <a:off x="2367261" y="2457444"/>
                <a:ext cx="259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371280E-371B-3A9F-BB46-B1AF188212B4}"/>
                  </a:ext>
                </a:extLst>
              </p14:cNvPr>
              <p14:cNvContentPartPr/>
              <p14:nvPr/>
            </p14:nvContentPartPr>
            <p14:xfrm>
              <a:off x="2110221" y="2826804"/>
              <a:ext cx="178560" cy="81360"/>
            </p14:xfrm>
          </p:contentPart>
        </mc:Choice>
        <mc:Fallback xmlns="">
          <p:pic>
            <p:nvPicPr>
              <p:cNvPr id="9" name="Ink 8">
                <a:extLst>
                  <a:ext uri="{FF2B5EF4-FFF2-40B4-BE49-F238E27FC236}">
                    <a16:creationId xmlns:a16="http://schemas.microsoft.com/office/drawing/2014/main" id="{5371280E-371B-3A9F-BB46-B1AF188212B4}"/>
                  </a:ext>
                </a:extLst>
              </p:cNvPr>
              <p:cNvPicPr/>
              <p:nvPr/>
            </p:nvPicPr>
            <p:blipFill>
              <a:blip r:embed="rId9"/>
              <a:stretch>
                <a:fillRect/>
              </a:stretch>
            </p:blipFill>
            <p:spPr>
              <a:xfrm>
                <a:off x="2092221" y="2809164"/>
                <a:ext cx="214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06E2BA06-ADA9-8020-E966-39CD3A44040B}"/>
                  </a:ext>
                </a:extLst>
              </p14:cNvPr>
              <p14:cNvContentPartPr/>
              <p14:nvPr/>
            </p14:nvContentPartPr>
            <p14:xfrm>
              <a:off x="3009141" y="3610884"/>
              <a:ext cx="182520" cy="64800"/>
            </p14:xfrm>
          </p:contentPart>
        </mc:Choice>
        <mc:Fallback xmlns="">
          <p:pic>
            <p:nvPicPr>
              <p:cNvPr id="12" name="Ink 11">
                <a:extLst>
                  <a:ext uri="{FF2B5EF4-FFF2-40B4-BE49-F238E27FC236}">
                    <a16:creationId xmlns:a16="http://schemas.microsoft.com/office/drawing/2014/main" id="{06E2BA06-ADA9-8020-E966-39CD3A44040B}"/>
                  </a:ext>
                </a:extLst>
              </p:cNvPr>
              <p:cNvPicPr/>
              <p:nvPr/>
            </p:nvPicPr>
            <p:blipFill>
              <a:blip r:embed="rId11"/>
              <a:stretch>
                <a:fillRect/>
              </a:stretch>
            </p:blipFill>
            <p:spPr>
              <a:xfrm>
                <a:off x="2991141" y="3593244"/>
                <a:ext cx="218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A7844228-5958-A18C-7657-DCACA26028C2}"/>
                  </a:ext>
                </a:extLst>
              </p14:cNvPr>
              <p14:cNvContentPartPr/>
              <p14:nvPr/>
            </p14:nvContentPartPr>
            <p14:xfrm>
              <a:off x="3275901" y="4192284"/>
              <a:ext cx="137160" cy="37800"/>
            </p14:xfrm>
          </p:contentPart>
        </mc:Choice>
        <mc:Fallback xmlns="">
          <p:pic>
            <p:nvPicPr>
              <p:cNvPr id="13" name="Ink 12">
                <a:extLst>
                  <a:ext uri="{FF2B5EF4-FFF2-40B4-BE49-F238E27FC236}">
                    <a16:creationId xmlns:a16="http://schemas.microsoft.com/office/drawing/2014/main" id="{A7844228-5958-A18C-7657-DCACA26028C2}"/>
                  </a:ext>
                </a:extLst>
              </p:cNvPr>
              <p:cNvPicPr/>
              <p:nvPr/>
            </p:nvPicPr>
            <p:blipFill>
              <a:blip r:embed="rId13"/>
              <a:stretch>
                <a:fillRect/>
              </a:stretch>
            </p:blipFill>
            <p:spPr>
              <a:xfrm>
                <a:off x="3258261" y="4174284"/>
                <a:ext cx="172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1E77BB9C-0027-35F5-D54C-7A573C0134A4}"/>
                  </a:ext>
                </a:extLst>
              </p14:cNvPr>
              <p14:cNvContentPartPr/>
              <p14:nvPr/>
            </p14:nvContentPartPr>
            <p14:xfrm>
              <a:off x="3247821" y="4943964"/>
              <a:ext cx="156960" cy="70200"/>
            </p14:xfrm>
          </p:contentPart>
        </mc:Choice>
        <mc:Fallback xmlns="">
          <p:pic>
            <p:nvPicPr>
              <p:cNvPr id="14" name="Ink 13">
                <a:extLst>
                  <a:ext uri="{FF2B5EF4-FFF2-40B4-BE49-F238E27FC236}">
                    <a16:creationId xmlns:a16="http://schemas.microsoft.com/office/drawing/2014/main" id="{1E77BB9C-0027-35F5-D54C-7A573C0134A4}"/>
                  </a:ext>
                </a:extLst>
              </p:cNvPr>
              <p:cNvPicPr/>
              <p:nvPr/>
            </p:nvPicPr>
            <p:blipFill>
              <a:blip r:embed="rId15"/>
              <a:stretch>
                <a:fillRect/>
              </a:stretch>
            </p:blipFill>
            <p:spPr>
              <a:xfrm>
                <a:off x="3230181" y="4925964"/>
                <a:ext cx="192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AB48CB42-2DEA-0A79-7F3C-5CCC740D838B}"/>
                  </a:ext>
                </a:extLst>
              </p14:cNvPr>
              <p14:cNvContentPartPr/>
              <p14:nvPr/>
            </p14:nvContentPartPr>
            <p14:xfrm>
              <a:off x="3413781" y="5506284"/>
              <a:ext cx="111960" cy="48960"/>
            </p14:xfrm>
          </p:contentPart>
        </mc:Choice>
        <mc:Fallback xmlns="">
          <p:pic>
            <p:nvPicPr>
              <p:cNvPr id="15" name="Ink 14">
                <a:extLst>
                  <a:ext uri="{FF2B5EF4-FFF2-40B4-BE49-F238E27FC236}">
                    <a16:creationId xmlns:a16="http://schemas.microsoft.com/office/drawing/2014/main" id="{AB48CB42-2DEA-0A79-7F3C-5CCC740D838B}"/>
                  </a:ext>
                </a:extLst>
              </p:cNvPr>
              <p:cNvPicPr/>
              <p:nvPr/>
            </p:nvPicPr>
            <p:blipFill>
              <a:blip r:embed="rId17"/>
              <a:stretch>
                <a:fillRect/>
              </a:stretch>
            </p:blipFill>
            <p:spPr>
              <a:xfrm>
                <a:off x="3396141" y="5488644"/>
                <a:ext cx="147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9BDF6B9D-714A-D79E-B53A-3F704BD7EB80}"/>
                  </a:ext>
                </a:extLst>
              </p14:cNvPr>
              <p14:cNvContentPartPr/>
              <p14:nvPr/>
            </p14:nvContentPartPr>
            <p14:xfrm>
              <a:off x="8292141" y="2062884"/>
              <a:ext cx="207720" cy="56160"/>
            </p14:xfrm>
          </p:contentPart>
        </mc:Choice>
        <mc:Fallback xmlns="">
          <p:pic>
            <p:nvPicPr>
              <p:cNvPr id="16" name="Ink 15">
                <a:extLst>
                  <a:ext uri="{FF2B5EF4-FFF2-40B4-BE49-F238E27FC236}">
                    <a16:creationId xmlns:a16="http://schemas.microsoft.com/office/drawing/2014/main" id="{9BDF6B9D-714A-D79E-B53A-3F704BD7EB80}"/>
                  </a:ext>
                </a:extLst>
              </p:cNvPr>
              <p:cNvPicPr/>
              <p:nvPr/>
            </p:nvPicPr>
            <p:blipFill>
              <a:blip r:embed="rId19"/>
              <a:stretch>
                <a:fillRect/>
              </a:stretch>
            </p:blipFill>
            <p:spPr>
              <a:xfrm>
                <a:off x="8274141" y="2045244"/>
                <a:ext cx="243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19297B1A-0606-352F-A894-084D99F41B76}"/>
                  </a:ext>
                </a:extLst>
              </p14:cNvPr>
              <p14:cNvContentPartPr/>
              <p14:nvPr/>
            </p14:nvContentPartPr>
            <p14:xfrm>
              <a:off x="7986861" y="2531244"/>
              <a:ext cx="111240" cy="57960"/>
            </p14:xfrm>
          </p:contentPart>
        </mc:Choice>
        <mc:Fallback xmlns="">
          <p:pic>
            <p:nvPicPr>
              <p:cNvPr id="17" name="Ink 16">
                <a:extLst>
                  <a:ext uri="{FF2B5EF4-FFF2-40B4-BE49-F238E27FC236}">
                    <a16:creationId xmlns:a16="http://schemas.microsoft.com/office/drawing/2014/main" id="{19297B1A-0606-352F-A894-084D99F41B76}"/>
                  </a:ext>
                </a:extLst>
              </p:cNvPr>
              <p:cNvPicPr/>
              <p:nvPr/>
            </p:nvPicPr>
            <p:blipFill>
              <a:blip r:embed="rId21"/>
              <a:stretch>
                <a:fillRect/>
              </a:stretch>
            </p:blipFill>
            <p:spPr>
              <a:xfrm>
                <a:off x="7968861" y="2513604"/>
                <a:ext cx="146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22776133-AEA7-CFCA-6FA9-8CF626978CDF}"/>
                  </a:ext>
                </a:extLst>
              </p14:cNvPr>
              <p14:cNvContentPartPr/>
              <p14:nvPr/>
            </p14:nvContentPartPr>
            <p14:xfrm>
              <a:off x="7113141" y="2898084"/>
              <a:ext cx="112320" cy="56520"/>
            </p14:xfrm>
          </p:contentPart>
        </mc:Choice>
        <mc:Fallback xmlns="">
          <p:pic>
            <p:nvPicPr>
              <p:cNvPr id="18" name="Ink 17">
                <a:extLst>
                  <a:ext uri="{FF2B5EF4-FFF2-40B4-BE49-F238E27FC236}">
                    <a16:creationId xmlns:a16="http://schemas.microsoft.com/office/drawing/2014/main" id="{22776133-AEA7-CFCA-6FA9-8CF626978CDF}"/>
                  </a:ext>
                </a:extLst>
              </p:cNvPr>
              <p:cNvPicPr/>
              <p:nvPr/>
            </p:nvPicPr>
            <p:blipFill>
              <a:blip r:embed="rId23"/>
              <a:stretch>
                <a:fillRect/>
              </a:stretch>
            </p:blipFill>
            <p:spPr>
              <a:xfrm>
                <a:off x="7095141" y="2880444"/>
                <a:ext cx="147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6EBD0B5-3959-EA35-8A9A-CEB2FB7BEE23}"/>
                  </a:ext>
                </a:extLst>
              </p14:cNvPr>
              <p14:cNvContentPartPr/>
              <p14:nvPr/>
            </p14:nvContentPartPr>
            <p14:xfrm>
              <a:off x="7107381" y="3314244"/>
              <a:ext cx="124560" cy="60480"/>
            </p14:xfrm>
          </p:contentPart>
        </mc:Choice>
        <mc:Fallback xmlns="">
          <p:pic>
            <p:nvPicPr>
              <p:cNvPr id="19" name="Ink 18">
                <a:extLst>
                  <a:ext uri="{FF2B5EF4-FFF2-40B4-BE49-F238E27FC236}">
                    <a16:creationId xmlns:a16="http://schemas.microsoft.com/office/drawing/2014/main" id="{D6EBD0B5-3959-EA35-8A9A-CEB2FB7BEE23}"/>
                  </a:ext>
                </a:extLst>
              </p:cNvPr>
              <p:cNvPicPr/>
              <p:nvPr/>
            </p:nvPicPr>
            <p:blipFill>
              <a:blip r:embed="rId25"/>
              <a:stretch>
                <a:fillRect/>
              </a:stretch>
            </p:blipFill>
            <p:spPr>
              <a:xfrm>
                <a:off x="7089381" y="3296244"/>
                <a:ext cx="160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C457C65D-4D95-A4E1-5D89-0303B2342C05}"/>
                  </a:ext>
                </a:extLst>
              </p14:cNvPr>
              <p14:cNvContentPartPr/>
              <p14:nvPr/>
            </p14:nvContentPartPr>
            <p14:xfrm>
              <a:off x="7698861" y="4181844"/>
              <a:ext cx="111240" cy="113400"/>
            </p14:xfrm>
          </p:contentPart>
        </mc:Choice>
        <mc:Fallback xmlns="">
          <p:pic>
            <p:nvPicPr>
              <p:cNvPr id="20" name="Ink 19">
                <a:extLst>
                  <a:ext uri="{FF2B5EF4-FFF2-40B4-BE49-F238E27FC236}">
                    <a16:creationId xmlns:a16="http://schemas.microsoft.com/office/drawing/2014/main" id="{C457C65D-4D95-A4E1-5D89-0303B2342C05}"/>
                  </a:ext>
                </a:extLst>
              </p:cNvPr>
              <p:cNvPicPr/>
              <p:nvPr/>
            </p:nvPicPr>
            <p:blipFill>
              <a:blip r:embed="rId27"/>
              <a:stretch>
                <a:fillRect/>
              </a:stretch>
            </p:blipFill>
            <p:spPr>
              <a:xfrm>
                <a:off x="7681221" y="4164204"/>
                <a:ext cx="146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2B1F2636-D2B5-7B59-D720-AD95967CDE4C}"/>
                  </a:ext>
                </a:extLst>
              </p14:cNvPr>
              <p14:cNvContentPartPr/>
              <p14:nvPr/>
            </p14:nvContentPartPr>
            <p14:xfrm>
              <a:off x="7218981" y="5046924"/>
              <a:ext cx="133560" cy="56160"/>
            </p14:xfrm>
          </p:contentPart>
        </mc:Choice>
        <mc:Fallback xmlns="">
          <p:pic>
            <p:nvPicPr>
              <p:cNvPr id="21" name="Ink 20">
                <a:extLst>
                  <a:ext uri="{FF2B5EF4-FFF2-40B4-BE49-F238E27FC236}">
                    <a16:creationId xmlns:a16="http://schemas.microsoft.com/office/drawing/2014/main" id="{2B1F2636-D2B5-7B59-D720-AD95967CDE4C}"/>
                  </a:ext>
                </a:extLst>
              </p:cNvPr>
              <p:cNvPicPr/>
              <p:nvPr/>
            </p:nvPicPr>
            <p:blipFill>
              <a:blip r:embed="rId29"/>
              <a:stretch>
                <a:fillRect/>
              </a:stretch>
            </p:blipFill>
            <p:spPr>
              <a:xfrm>
                <a:off x="7201341" y="5029284"/>
                <a:ext cx="169200" cy="91800"/>
              </a:xfrm>
              <a:prstGeom prst="rect">
                <a:avLst/>
              </a:prstGeom>
            </p:spPr>
          </p:pic>
        </mc:Fallback>
      </mc:AlternateContent>
    </p:spTree>
    <p:extLst>
      <p:ext uri="{BB962C8B-B14F-4D97-AF65-F5344CB8AC3E}">
        <p14:creationId xmlns:p14="http://schemas.microsoft.com/office/powerpoint/2010/main" val="104397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312986"/>
          </a:xfrm>
          <a:prstGeom prst="roundRect">
            <a:avLst/>
          </a:prstGeom>
          <a:solidFill>
            <a:schemeClr val="tx1">
              <a:alpha val="5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11733777" cy="5632311"/>
          </a:xfrm>
          <a:prstGeom prst="rect">
            <a:avLst/>
          </a:prstGeom>
          <a:noFill/>
        </p:spPr>
        <p:txBody>
          <a:bodyPr wrap="square" rtlCol="0">
            <a:spAutoFit/>
          </a:bodyPr>
          <a:lstStyle/>
          <a:p>
            <a:r>
              <a:rPr lang="en-US" sz="2400" b="1">
                <a:solidFill>
                  <a:srgbClr val="FFC000"/>
                </a:solidFill>
                <a:cs typeface="+mj-cs"/>
              </a:rPr>
              <a:t>1 John 1:5–10  </a:t>
            </a:r>
          </a:p>
          <a:p>
            <a:r>
              <a:rPr lang="en-US" sz="2400">
                <a:solidFill>
                  <a:srgbClr val="FFC000"/>
                </a:solidFill>
                <a:cs typeface="+mj-cs"/>
              </a:rPr>
              <a:t>1:5 This then is the message which we have heard of him, and declare unto you, that God is light, and in him is no darkness at all. 1:6 If we say that we have fellowship with him, and walk in darkness, we lie, and do not the truth: 1:7 But if we walk in the light, as he is in the light, we have fellowship one with another, and the blood of Jesus Christ his Son cleanseth us from all sin. 1:8 If we say that we have no sin, we deceive ourselves, and the truth is not in us. 1:9 If we confess our sins, he is faithful and just to forgive us our sins, and to cleanse us from all unrighteousness. 1:10 If we say that we have not sinned, we make him a liar, and his word is not in us. (KJV </a:t>
            </a:r>
            <a:r>
              <a:rPr lang="en-US" sz="2000">
                <a:solidFill>
                  <a:srgbClr val="00B0F0"/>
                </a:solidFill>
                <a:cs typeface="+mj-cs"/>
              </a:rPr>
              <a:t>5 </a:t>
            </a:r>
            <a:r>
              <a:rPr lang="el-GR" sz="2000">
                <a:solidFill>
                  <a:srgbClr val="00B0F0"/>
                </a:solidFill>
                <a:cs typeface="+mj-cs"/>
              </a:rPr>
              <a:t>Καὶ ⸉ἔστιν αὕτη⸊ ἡ ⸀ἀγγελία ἣν ἀκηκόαμεν ἀπʼ αὐτοῦ καὶ ἀναγγέλλομεν ὑμῖν,* ὅτι ὁ θεὸς φῶς ἐστιν καὶ σκοτία ⸉1ἐν αὐτῷ οὐκ ἔστιν⸊ οὐδεμία.* 6 ἐὰν εἴπωμεν ὅτι κοινωνίαν ἔχομεν μετʼ* αὐτοῦ καὶ ἐν τῷ σκότει περιπατῶμεν,* ψευδόμεθα καὶ οὐ ποιοῦμεν τὴν ἀλήθειαν·* 7 ἐὰν* ♦⸆ἐν τῷ φωτὶ περιπατῶμεν,* ὡς αὐτός ἐστιν ἐν τῷ φωτί, κοινωνίαν ἔχομεν μετʼ ἀλλήλων,* καὶ τὸ αἷμα ⸂Ἰησοῦ τοῦ υἱοῦ αὐτοῦ⸃ ⸀καθαρίζει ἡμᾶς ἀπὸ πάσης ἁμαρτίας. 8 ἐὰν εἴπωμεν ὅτι ἁμαρτίαν οὐκ ἔχομεν,* ἑαυτοὺς πλανῶμεν καὶ ἡ ἀλήθεια ⸆ ♦⸉οὐκ ἔστιν ἐν ἡμῖν⸊.* 9 ἐὰν ὁμολογῶμεν τὰς ἁμαρτίας ἡμῶν, πιστός ἐστιν καὶ δίκαιος, ἵνα ἀφῇ ἡμῖν τὰς ἁμαρτίας ⸆ καὶ ⸀καθαρίσῃ ἡμᾶς ἀπὸ πάσης ἀδικίας.* 10 ἐὰν εἴπωμεν ὅτι οὐχ ⸀ἡμαρτήκαμεν, ψεύστην ποιοῦμεν αὐτόν,* καὶ ὁ λόγος αὐτοῦ ⸉οὐκ ἔστιν ἐν ἡμῖν⸊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EBD923ED-2256-07E3-974A-F588E9387904}"/>
              </a:ext>
            </a:extLst>
          </p:cNvPr>
          <p:cNvGrpSpPr/>
          <p:nvPr/>
        </p:nvGrpSpPr>
        <p:grpSpPr>
          <a:xfrm>
            <a:off x="1572021" y="1356564"/>
            <a:ext cx="8754120" cy="162360"/>
            <a:chOff x="1572021" y="1356564"/>
            <a:chExt cx="8754120" cy="1623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B31F07B-89D7-736A-B67B-D60CD19CAFAB}"/>
                    </a:ext>
                  </a:extLst>
                </p14:cNvPr>
                <p14:cNvContentPartPr/>
                <p14:nvPr/>
              </p14:nvContentPartPr>
              <p14:xfrm>
                <a:off x="1572021" y="1422084"/>
                <a:ext cx="3237840" cy="96840"/>
              </p14:xfrm>
            </p:contentPart>
          </mc:Choice>
          <mc:Fallback xmlns="">
            <p:pic>
              <p:nvPicPr>
                <p:cNvPr id="2" name="Ink 1">
                  <a:extLst>
                    <a:ext uri="{FF2B5EF4-FFF2-40B4-BE49-F238E27FC236}">
                      <a16:creationId xmlns:a16="http://schemas.microsoft.com/office/drawing/2014/main" id="{1B31F07B-89D7-736A-B67B-D60CD19CAFAB}"/>
                    </a:ext>
                  </a:extLst>
                </p:cNvPr>
                <p:cNvPicPr/>
                <p:nvPr/>
              </p:nvPicPr>
              <p:blipFill>
                <a:blip r:embed="rId5"/>
                <a:stretch>
                  <a:fillRect/>
                </a:stretch>
              </p:blipFill>
              <p:spPr>
                <a:xfrm>
                  <a:off x="1554021" y="1404084"/>
                  <a:ext cx="3273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FD66527-4998-AC52-2FD0-D7F1C6C91725}"/>
                    </a:ext>
                  </a:extLst>
                </p14:cNvPr>
                <p14:cNvContentPartPr/>
                <p14:nvPr/>
              </p14:nvContentPartPr>
              <p14:xfrm>
                <a:off x="5929821" y="1356564"/>
                <a:ext cx="4396320" cy="110160"/>
              </p14:xfrm>
            </p:contentPart>
          </mc:Choice>
          <mc:Fallback xmlns="">
            <p:pic>
              <p:nvPicPr>
                <p:cNvPr id="4" name="Ink 3">
                  <a:extLst>
                    <a:ext uri="{FF2B5EF4-FFF2-40B4-BE49-F238E27FC236}">
                      <a16:creationId xmlns:a16="http://schemas.microsoft.com/office/drawing/2014/main" id="{BFD66527-4998-AC52-2FD0-D7F1C6C91725}"/>
                    </a:ext>
                  </a:extLst>
                </p:cNvPr>
                <p:cNvPicPr/>
                <p:nvPr/>
              </p:nvPicPr>
              <p:blipFill>
                <a:blip r:embed="rId7"/>
                <a:stretch>
                  <a:fillRect/>
                </a:stretch>
              </p:blipFill>
              <p:spPr>
                <a:xfrm>
                  <a:off x="5911821" y="1338924"/>
                  <a:ext cx="4431960" cy="145800"/>
                </a:xfrm>
                <a:prstGeom prst="rect">
                  <a:avLst/>
                </a:prstGeom>
              </p:spPr>
            </p:pic>
          </mc:Fallback>
        </mc:AlternateContent>
      </p:grpSp>
      <p:grpSp>
        <p:nvGrpSpPr>
          <p:cNvPr id="14" name="Group 13">
            <a:extLst>
              <a:ext uri="{FF2B5EF4-FFF2-40B4-BE49-F238E27FC236}">
                <a16:creationId xmlns:a16="http://schemas.microsoft.com/office/drawing/2014/main" id="{C4D2858E-456D-F5B6-248A-AFC709FC7824}"/>
              </a:ext>
            </a:extLst>
          </p:cNvPr>
          <p:cNvGrpSpPr/>
          <p:nvPr/>
        </p:nvGrpSpPr>
        <p:grpSpPr>
          <a:xfrm>
            <a:off x="720981" y="1729524"/>
            <a:ext cx="10652400" cy="132480"/>
            <a:chOff x="720981" y="1729524"/>
            <a:chExt cx="10652400" cy="13248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B20862D-CDF1-8CCA-E32F-975797AB39A0}"/>
                    </a:ext>
                  </a:extLst>
                </p14:cNvPr>
                <p14:cNvContentPartPr/>
                <p14:nvPr/>
              </p14:nvContentPartPr>
              <p14:xfrm>
                <a:off x="720981" y="1773444"/>
                <a:ext cx="1453680" cy="64800"/>
              </p14:xfrm>
            </p:contentPart>
          </mc:Choice>
          <mc:Fallback xmlns="">
            <p:pic>
              <p:nvPicPr>
                <p:cNvPr id="7" name="Ink 6">
                  <a:extLst>
                    <a:ext uri="{FF2B5EF4-FFF2-40B4-BE49-F238E27FC236}">
                      <a16:creationId xmlns:a16="http://schemas.microsoft.com/office/drawing/2014/main" id="{DB20862D-CDF1-8CCA-E32F-975797AB39A0}"/>
                    </a:ext>
                  </a:extLst>
                </p:cNvPr>
                <p:cNvPicPr/>
                <p:nvPr/>
              </p:nvPicPr>
              <p:blipFill>
                <a:blip r:embed="rId9"/>
                <a:stretch>
                  <a:fillRect/>
                </a:stretch>
              </p:blipFill>
              <p:spPr>
                <a:xfrm>
                  <a:off x="703341" y="1755804"/>
                  <a:ext cx="1489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B6DD1CE-B408-5928-6560-B9709277819F}"/>
                    </a:ext>
                  </a:extLst>
                </p14:cNvPr>
                <p14:cNvContentPartPr/>
                <p14:nvPr/>
              </p14:nvContentPartPr>
              <p14:xfrm>
                <a:off x="2625741" y="1729524"/>
                <a:ext cx="3188520" cy="132480"/>
              </p14:xfrm>
            </p:contentPart>
          </mc:Choice>
          <mc:Fallback xmlns="">
            <p:pic>
              <p:nvPicPr>
                <p:cNvPr id="9" name="Ink 8">
                  <a:extLst>
                    <a:ext uri="{FF2B5EF4-FFF2-40B4-BE49-F238E27FC236}">
                      <a16:creationId xmlns:a16="http://schemas.microsoft.com/office/drawing/2014/main" id="{8B6DD1CE-B408-5928-6560-B9709277819F}"/>
                    </a:ext>
                  </a:extLst>
                </p:cNvPr>
                <p:cNvPicPr/>
                <p:nvPr/>
              </p:nvPicPr>
              <p:blipFill>
                <a:blip r:embed="rId11"/>
                <a:stretch>
                  <a:fillRect/>
                </a:stretch>
              </p:blipFill>
              <p:spPr>
                <a:xfrm>
                  <a:off x="2607741" y="1711884"/>
                  <a:ext cx="3224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D8B6CB3-EF6E-96F5-45AF-D5E4B8931AA5}"/>
                    </a:ext>
                  </a:extLst>
                </p14:cNvPr>
                <p14:cNvContentPartPr/>
                <p14:nvPr/>
              </p14:nvContentPartPr>
              <p14:xfrm>
                <a:off x="6878781" y="1801884"/>
                <a:ext cx="2468520" cy="37800"/>
              </p14:xfrm>
            </p:contentPart>
          </mc:Choice>
          <mc:Fallback xmlns="">
            <p:pic>
              <p:nvPicPr>
                <p:cNvPr id="11" name="Ink 10">
                  <a:extLst>
                    <a:ext uri="{FF2B5EF4-FFF2-40B4-BE49-F238E27FC236}">
                      <a16:creationId xmlns:a16="http://schemas.microsoft.com/office/drawing/2014/main" id="{4D8B6CB3-EF6E-96F5-45AF-D5E4B8931AA5}"/>
                    </a:ext>
                  </a:extLst>
                </p:cNvPr>
                <p:cNvPicPr/>
                <p:nvPr/>
              </p:nvPicPr>
              <p:blipFill>
                <a:blip r:embed="rId13"/>
                <a:stretch>
                  <a:fillRect/>
                </a:stretch>
              </p:blipFill>
              <p:spPr>
                <a:xfrm>
                  <a:off x="6860781" y="1783884"/>
                  <a:ext cx="2504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693BD67-3358-E093-81D4-F127E455F554}"/>
                    </a:ext>
                  </a:extLst>
                </p14:cNvPr>
                <p14:cNvContentPartPr/>
                <p14:nvPr/>
              </p14:nvContentPartPr>
              <p14:xfrm>
                <a:off x="10287621" y="1791084"/>
                <a:ext cx="1085760" cy="36720"/>
              </p14:xfrm>
            </p:contentPart>
          </mc:Choice>
          <mc:Fallback xmlns="">
            <p:pic>
              <p:nvPicPr>
                <p:cNvPr id="12" name="Ink 11">
                  <a:extLst>
                    <a:ext uri="{FF2B5EF4-FFF2-40B4-BE49-F238E27FC236}">
                      <a16:creationId xmlns:a16="http://schemas.microsoft.com/office/drawing/2014/main" id="{C693BD67-3358-E093-81D4-F127E455F554}"/>
                    </a:ext>
                  </a:extLst>
                </p:cNvPr>
                <p:cNvPicPr/>
                <p:nvPr/>
              </p:nvPicPr>
              <p:blipFill>
                <a:blip r:embed="rId15"/>
                <a:stretch>
                  <a:fillRect/>
                </a:stretch>
              </p:blipFill>
              <p:spPr>
                <a:xfrm>
                  <a:off x="10269621" y="1773084"/>
                  <a:ext cx="112140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0484303-6171-B0A8-D376-FB04A07BB19F}"/>
                  </a:ext>
                </a:extLst>
              </p14:cNvPr>
              <p14:cNvContentPartPr/>
              <p14:nvPr/>
            </p14:nvContentPartPr>
            <p14:xfrm>
              <a:off x="931941" y="2033724"/>
              <a:ext cx="10825560" cy="154440"/>
            </p14:xfrm>
          </p:contentPart>
        </mc:Choice>
        <mc:Fallback xmlns="">
          <p:pic>
            <p:nvPicPr>
              <p:cNvPr id="13" name="Ink 12">
                <a:extLst>
                  <a:ext uri="{FF2B5EF4-FFF2-40B4-BE49-F238E27FC236}">
                    <a16:creationId xmlns:a16="http://schemas.microsoft.com/office/drawing/2014/main" id="{E0484303-6171-B0A8-D376-FB04A07BB19F}"/>
                  </a:ext>
                </a:extLst>
              </p:cNvPr>
              <p:cNvPicPr/>
              <p:nvPr/>
            </p:nvPicPr>
            <p:blipFill>
              <a:blip r:embed="rId17"/>
              <a:stretch>
                <a:fillRect/>
              </a:stretch>
            </p:blipFill>
            <p:spPr>
              <a:xfrm>
                <a:off x="914301" y="2015724"/>
                <a:ext cx="10861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3EC876D-94BA-08FC-755C-58D6FBD8AB1E}"/>
                  </a:ext>
                </a:extLst>
              </p14:cNvPr>
              <p14:cNvContentPartPr/>
              <p14:nvPr/>
            </p14:nvContentPartPr>
            <p14:xfrm>
              <a:off x="540621" y="2496684"/>
              <a:ext cx="918720" cy="56880"/>
            </p14:xfrm>
          </p:contentPart>
        </mc:Choice>
        <mc:Fallback xmlns="">
          <p:pic>
            <p:nvPicPr>
              <p:cNvPr id="15" name="Ink 14">
                <a:extLst>
                  <a:ext uri="{FF2B5EF4-FFF2-40B4-BE49-F238E27FC236}">
                    <a16:creationId xmlns:a16="http://schemas.microsoft.com/office/drawing/2014/main" id="{33EC876D-94BA-08FC-755C-58D6FBD8AB1E}"/>
                  </a:ext>
                </a:extLst>
              </p:cNvPr>
              <p:cNvPicPr/>
              <p:nvPr/>
            </p:nvPicPr>
            <p:blipFill>
              <a:blip r:embed="rId19"/>
              <a:stretch>
                <a:fillRect/>
              </a:stretch>
            </p:blipFill>
            <p:spPr>
              <a:xfrm>
                <a:off x="522621" y="2479044"/>
                <a:ext cx="954360" cy="92520"/>
              </a:xfrm>
              <a:prstGeom prst="rect">
                <a:avLst/>
              </a:prstGeom>
            </p:spPr>
          </p:pic>
        </mc:Fallback>
      </mc:AlternateContent>
      <p:grpSp>
        <p:nvGrpSpPr>
          <p:cNvPr id="21" name="Group 20">
            <a:extLst>
              <a:ext uri="{FF2B5EF4-FFF2-40B4-BE49-F238E27FC236}">
                <a16:creationId xmlns:a16="http://schemas.microsoft.com/office/drawing/2014/main" id="{DD3AA616-BB18-28DD-93C2-AC1EE8802ADB}"/>
              </a:ext>
            </a:extLst>
          </p:cNvPr>
          <p:cNvGrpSpPr/>
          <p:nvPr/>
        </p:nvGrpSpPr>
        <p:grpSpPr>
          <a:xfrm>
            <a:off x="5986341" y="3159084"/>
            <a:ext cx="5540760" cy="177480"/>
            <a:chOff x="5986341" y="3159084"/>
            <a:chExt cx="5540760" cy="17748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CE7D694C-53D6-C51D-0B04-97D4D8313D9B}"/>
                    </a:ext>
                  </a:extLst>
                </p14:cNvPr>
                <p14:cNvContentPartPr/>
                <p14:nvPr/>
              </p14:nvContentPartPr>
              <p14:xfrm>
                <a:off x="5986341" y="3159084"/>
                <a:ext cx="1322280" cy="90360"/>
              </p14:xfrm>
            </p:contentPart>
          </mc:Choice>
          <mc:Fallback xmlns="">
            <p:pic>
              <p:nvPicPr>
                <p:cNvPr id="16" name="Ink 15">
                  <a:extLst>
                    <a:ext uri="{FF2B5EF4-FFF2-40B4-BE49-F238E27FC236}">
                      <a16:creationId xmlns:a16="http://schemas.microsoft.com/office/drawing/2014/main" id="{CE7D694C-53D6-C51D-0B04-97D4D8313D9B}"/>
                    </a:ext>
                  </a:extLst>
                </p:cNvPr>
                <p:cNvPicPr/>
                <p:nvPr/>
              </p:nvPicPr>
              <p:blipFill>
                <a:blip r:embed="rId21"/>
                <a:stretch>
                  <a:fillRect/>
                </a:stretch>
              </p:blipFill>
              <p:spPr>
                <a:xfrm>
                  <a:off x="5968701" y="3141444"/>
                  <a:ext cx="1357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F8CF5B0-29E2-2568-CD90-D3573669CFCC}"/>
                    </a:ext>
                  </a:extLst>
                </p14:cNvPr>
                <p14:cNvContentPartPr/>
                <p14:nvPr/>
              </p14:nvContentPartPr>
              <p14:xfrm>
                <a:off x="8589861" y="3269604"/>
                <a:ext cx="1470240" cy="36720"/>
              </p14:xfrm>
            </p:contentPart>
          </mc:Choice>
          <mc:Fallback xmlns="">
            <p:pic>
              <p:nvPicPr>
                <p:cNvPr id="17" name="Ink 16">
                  <a:extLst>
                    <a:ext uri="{FF2B5EF4-FFF2-40B4-BE49-F238E27FC236}">
                      <a16:creationId xmlns:a16="http://schemas.microsoft.com/office/drawing/2014/main" id="{3F8CF5B0-29E2-2568-CD90-D3573669CFCC}"/>
                    </a:ext>
                  </a:extLst>
                </p:cNvPr>
                <p:cNvPicPr/>
                <p:nvPr/>
              </p:nvPicPr>
              <p:blipFill>
                <a:blip r:embed="rId23"/>
                <a:stretch>
                  <a:fillRect/>
                </a:stretch>
              </p:blipFill>
              <p:spPr>
                <a:xfrm>
                  <a:off x="8571861" y="3251604"/>
                  <a:ext cx="1505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4D96B625-2D78-EA43-3912-DEDFC6CB53D7}"/>
                    </a:ext>
                  </a:extLst>
                </p14:cNvPr>
                <p14:cNvContentPartPr/>
                <p14:nvPr/>
              </p14:nvContentPartPr>
              <p14:xfrm>
                <a:off x="10978821" y="3294084"/>
                <a:ext cx="548280" cy="42480"/>
              </p14:xfrm>
            </p:contentPart>
          </mc:Choice>
          <mc:Fallback xmlns="">
            <p:pic>
              <p:nvPicPr>
                <p:cNvPr id="18" name="Ink 17">
                  <a:extLst>
                    <a:ext uri="{FF2B5EF4-FFF2-40B4-BE49-F238E27FC236}">
                      <a16:creationId xmlns:a16="http://schemas.microsoft.com/office/drawing/2014/main" id="{4D96B625-2D78-EA43-3912-DEDFC6CB53D7}"/>
                    </a:ext>
                  </a:extLst>
                </p:cNvPr>
                <p:cNvPicPr/>
                <p:nvPr/>
              </p:nvPicPr>
              <p:blipFill>
                <a:blip r:embed="rId25"/>
                <a:stretch>
                  <a:fillRect/>
                </a:stretch>
              </p:blipFill>
              <p:spPr>
                <a:xfrm>
                  <a:off x="10961181" y="3276084"/>
                  <a:ext cx="58392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A8BAA1A6-FFB1-BEAC-05F9-9FF2EA975125}"/>
                  </a:ext>
                </a:extLst>
              </p14:cNvPr>
              <p14:cNvContentPartPr/>
              <p14:nvPr/>
            </p14:nvContentPartPr>
            <p14:xfrm>
              <a:off x="422181" y="3560124"/>
              <a:ext cx="1067040" cy="38880"/>
            </p14:xfrm>
          </p:contentPart>
        </mc:Choice>
        <mc:Fallback xmlns="">
          <p:pic>
            <p:nvPicPr>
              <p:cNvPr id="19" name="Ink 18">
                <a:extLst>
                  <a:ext uri="{FF2B5EF4-FFF2-40B4-BE49-F238E27FC236}">
                    <a16:creationId xmlns:a16="http://schemas.microsoft.com/office/drawing/2014/main" id="{A8BAA1A6-FFB1-BEAC-05F9-9FF2EA975125}"/>
                  </a:ext>
                </a:extLst>
              </p:cNvPr>
              <p:cNvPicPr/>
              <p:nvPr/>
            </p:nvPicPr>
            <p:blipFill>
              <a:blip r:embed="rId27"/>
              <a:stretch>
                <a:fillRect/>
              </a:stretch>
            </p:blipFill>
            <p:spPr>
              <a:xfrm>
                <a:off x="404541" y="3542124"/>
                <a:ext cx="1102680" cy="74520"/>
              </a:xfrm>
              <a:prstGeom prst="rect">
                <a:avLst/>
              </a:prstGeom>
            </p:spPr>
          </p:pic>
        </mc:Fallback>
      </mc:AlternateContent>
      <p:grpSp>
        <p:nvGrpSpPr>
          <p:cNvPr id="24" name="Group 23">
            <a:extLst>
              <a:ext uri="{FF2B5EF4-FFF2-40B4-BE49-F238E27FC236}">
                <a16:creationId xmlns:a16="http://schemas.microsoft.com/office/drawing/2014/main" id="{6F98D0F1-F963-68C3-F7FE-79975D548BFC}"/>
              </a:ext>
            </a:extLst>
          </p:cNvPr>
          <p:cNvGrpSpPr/>
          <p:nvPr/>
        </p:nvGrpSpPr>
        <p:grpSpPr>
          <a:xfrm>
            <a:off x="7889661" y="2129844"/>
            <a:ext cx="3800880" cy="73800"/>
            <a:chOff x="7889661" y="2129844"/>
            <a:chExt cx="3800880" cy="7380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01CB1B21-7952-7471-C5D4-E803C221EB7A}"/>
                    </a:ext>
                  </a:extLst>
                </p14:cNvPr>
                <p14:cNvContentPartPr/>
                <p14:nvPr/>
              </p14:nvContentPartPr>
              <p14:xfrm>
                <a:off x="7889661" y="2159364"/>
                <a:ext cx="1169640" cy="44280"/>
              </p14:xfrm>
            </p:contentPart>
          </mc:Choice>
          <mc:Fallback xmlns="">
            <p:pic>
              <p:nvPicPr>
                <p:cNvPr id="22" name="Ink 21">
                  <a:extLst>
                    <a:ext uri="{FF2B5EF4-FFF2-40B4-BE49-F238E27FC236}">
                      <a16:creationId xmlns:a16="http://schemas.microsoft.com/office/drawing/2014/main" id="{01CB1B21-7952-7471-C5D4-E803C221EB7A}"/>
                    </a:ext>
                  </a:extLst>
                </p:cNvPr>
                <p:cNvPicPr/>
                <p:nvPr/>
              </p:nvPicPr>
              <p:blipFill>
                <a:blip r:embed="rId29"/>
                <a:stretch>
                  <a:fillRect/>
                </a:stretch>
              </p:blipFill>
              <p:spPr>
                <a:xfrm>
                  <a:off x="7871661" y="2141364"/>
                  <a:ext cx="1205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BCA2159D-684F-64C4-86CD-0CED6683834A}"/>
                    </a:ext>
                  </a:extLst>
                </p14:cNvPr>
                <p14:cNvContentPartPr/>
                <p14:nvPr/>
              </p14:nvContentPartPr>
              <p14:xfrm>
                <a:off x="10428381" y="2129844"/>
                <a:ext cx="1262160" cy="48960"/>
              </p14:xfrm>
            </p:contentPart>
          </mc:Choice>
          <mc:Fallback xmlns="">
            <p:pic>
              <p:nvPicPr>
                <p:cNvPr id="23" name="Ink 22">
                  <a:extLst>
                    <a:ext uri="{FF2B5EF4-FFF2-40B4-BE49-F238E27FC236}">
                      <a16:creationId xmlns:a16="http://schemas.microsoft.com/office/drawing/2014/main" id="{BCA2159D-684F-64C4-86CD-0CED6683834A}"/>
                    </a:ext>
                  </a:extLst>
                </p:cNvPr>
                <p:cNvPicPr/>
                <p:nvPr/>
              </p:nvPicPr>
              <p:blipFill>
                <a:blip r:embed="rId31"/>
                <a:stretch>
                  <a:fillRect/>
                </a:stretch>
              </p:blipFill>
              <p:spPr>
                <a:xfrm>
                  <a:off x="10410741" y="2111844"/>
                  <a:ext cx="129780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655B647B-7B34-A223-3CCE-3D9BBAA0E1C6}"/>
                  </a:ext>
                </a:extLst>
              </p14:cNvPr>
              <p14:cNvContentPartPr/>
              <p14:nvPr/>
            </p14:nvContentPartPr>
            <p14:xfrm>
              <a:off x="437301" y="2424684"/>
              <a:ext cx="1258560" cy="74880"/>
            </p14:xfrm>
          </p:contentPart>
        </mc:Choice>
        <mc:Fallback xmlns="">
          <p:pic>
            <p:nvPicPr>
              <p:cNvPr id="25" name="Ink 24">
                <a:extLst>
                  <a:ext uri="{FF2B5EF4-FFF2-40B4-BE49-F238E27FC236}">
                    <a16:creationId xmlns:a16="http://schemas.microsoft.com/office/drawing/2014/main" id="{655B647B-7B34-A223-3CCE-3D9BBAA0E1C6}"/>
                  </a:ext>
                </a:extLst>
              </p:cNvPr>
              <p:cNvPicPr/>
              <p:nvPr/>
            </p:nvPicPr>
            <p:blipFill>
              <a:blip r:embed="rId33"/>
              <a:stretch>
                <a:fillRect/>
              </a:stretch>
            </p:blipFill>
            <p:spPr>
              <a:xfrm>
                <a:off x="419301" y="2407044"/>
                <a:ext cx="1294200" cy="110520"/>
              </a:xfrm>
              <a:prstGeom prst="rect">
                <a:avLst/>
              </a:prstGeom>
            </p:spPr>
          </p:pic>
        </mc:Fallback>
      </mc:AlternateContent>
    </p:spTree>
    <p:extLst>
      <p:ext uri="{BB962C8B-B14F-4D97-AF65-F5344CB8AC3E}">
        <p14:creationId xmlns:p14="http://schemas.microsoft.com/office/powerpoint/2010/main" val="23518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9837471" cy="631298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9395613" cy="5955476"/>
          </a:xfrm>
          <a:prstGeom prst="rect">
            <a:avLst/>
          </a:prstGeom>
          <a:noFill/>
        </p:spPr>
        <p:txBody>
          <a:bodyPr wrap="square" rtlCol="0">
            <a:spAutoFit/>
          </a:bodyPr>
          <a:lstStyle/>
          <a:p>
            <a:r>
              <a:rPr lang="en-US" sz="2400" b="1">
                <a:solidFill>
                  <a:srgbClr val="FFC000"/>
                </a:solidFill>
                <a:cs typeface="+mj-cs"/>
              </a:rPr>
              <a:t>Ein Yaakov (Glick Edition), Bava Kama 1:4</a:t>
            </a:r>
          </a:p>
          <a:p>
            <a:r>
              <a:rPr lang="en-US" sz="2100">
                <a:solidFill>
                  <a:srgbClr val="FFC000"/>
                </a:solidFill>
                <a:cs typeface="+mj-cs"/>
              </a:rPr>
              <a:t>R. Jochanan said in the name of R. Simon b. Jochai: "What does the passage (</a:t>
            </a:r>
            <a:r>
              <a:rPr lang="en-US" sz="2100">
                <a:solidFill>
                  <a:srgbClr val="00B0F0"/>
                </a:solidFill>
                <a:cs typeface="+mj-cs"/>
              </a:rPr>
              <a:t>Is. 32, 20</a:t>
            </a:r>
            <a:r>
              <a:rPr lang="en-US" sz="2100">
                <a:solidFill>
                  <a:srgbClr val="FFC000"/>
                </a:solidFill>
                <a:cs typeface="+mj-cs"/>
              </a:rPr>
              <a:t>) Happy are ye that sow beside all waters, freely sending forth the feet of the ox and the ass, mean? Those who occupy themselves with the study of the Torah with loving kindness will be rewarded with the inheritance of two tribes; as it is said (</a:t>
            </a:r>
            <a:r>
              <a:rPr lang="en-US" sz="2100">
                <a:solidFill>
                  <a:srgbClr val="00B0F0"/>
                </a:solidFill>
                <a:cs typeface="+mj-cs"/>
              </a:rPr>
              <a:t>Ib., ib., ib.</a:t>
            </a:r>
            <a:r>
              <a:rPr lang="en-US" sz="2100">
                <a:solidFill>
                  <a:srgbClr val="FFC000"/>
                </a:solidFill>
                <a:cs typeface="+mj-cs"/>
              </a:rPr>
              <a:t>) Happy are ye who sow. Sowing, refers to charity, as it is said (</a:t>
            </a:r>
            <a:r>
              <a:rPr lang="en-US" sz="2100">
                <a:solidFill>
                  <a:srgbClr val="00B0F0"/>
                </a:solidFill>
                <a:cs typeface="+mj-cs"/>
              </a:rPr>
              <a:t>Hos. 10, 12</a:t>
            </a:r>
            <a:r>
              <a:rPr lang="en-US" sz="2100">
                <a:solidFill>
                  <a:srgbClr val="FFC000"/>
                </a:solidFill>
                <a:cs typeface="+mj-cs"/>
              </a:rPr>
              <a:t>) Sow then for yourselves after righteousness, that you may reap [the fruit] of kindness. Water, refers to the Torah, as it is said (</a:t>
            </a:r>
            <a:r>
              <a:rPr lang="en-US" sz="2100">
                <a:solidFill>
                  <a:srgbClr val="00B0F0"/>
                </a:solidFill>
                <a:cs typeface="+mj-cs"/>
              </a:rPr>
              <a:t>Is. 55, 1</a:t>
            </a:r>
            <a:r>
              <a:rPr lang="en-US" sz="2100">
                <a:solidFill>
                  <a:srgbClr val="FFC000"/>
                </a:solidFill>
                <a:cs typeface="+mj-cs"/>
              </a:rPr>
              <a:t>) Ho, everyone of ye that thirsteth, come ye to the water — will be rewarded with the inheritance of two tribes; i.e., he will be rewarded with a canopy [of honor] as Joseph was, concerning whom it is written (</a:t>
            </a:r>
            <a:r>
              <a:rPr lang="en-US" sz="2100">
                <a:solidFill>
                  <a:srgbClr val="00B0F0"/>
                </a:solidFill>
                <a:cs typeface="+mj-cs"/>
              </a:rPr>
              <a:t>Ex. 79, 22</a:t>
            </a:r>
            <a:r>
              <a:rPr lang="en-US" sz="2100">
                <a:solidFill>
                  <a:srgbClr val="FFC000"/>
                </a:solidFill>
                <a:cs typeface="+mj-cs"/>
              </a:rPr>
              <a:t>) Joseph is a canopy [of honor] … the daughters [of Egypt] run over the walls; and he will also be rewarded with the inheritance of Issachar, concerning whom it is written (Ib.) Issachar is a strong-boned ass. Others explain this to mean that he will overcome his enemies as the tribe of Joseph, concerning whom it is written (</a:t>
            </a:r>
            <a:r>
              <a:rPr lang="en-US" sz="2100">
                <a:solidFill>
                  <a:srgbClr val="00B0F0"/>
                </a:solidFill>
                <a:cs typeface="+mj-cs"/>
              </a:rPr>
              <a:t>Ib., ib. 17</a:t>
            </a:r>
            <a:r>
              <a:rPr lang="en-US" sz="2100">
                <a:solidFill>
                  <a:srgbClr val="FFC000"/>
                </a:solidFill>
                <a:cs typeface="+mj-cs"/>
              </a:rPr>
              <a:t>) With them shall he push nations together to the ends of the earth — and he acquires understanding as the tribe of Issachar, concerning whom it is written (</a:t>
            </a:r>
            <a:r>
              <a:rPr lang="en-US" sz="2100">
                <a:solidFill>
                  <a:srgbClr val="00B0F0"/>
                </a:solidFill>
                <a:cs typeface="+mj-cs"/>
              </a:rPr>
              <a:t>I. Chr. 12, 32</a:t>
            </a:r>
            <a:r>
              <a:rPr lang="en-US" sz="2100">
                <a:solidFill>
                  <a:srgbClr val="FFC000"/>
                </a:solidFill>
                <a:cs typeface="+mj-cs"/>
              </a:rPr>
              <a:t>) And of the children of Issachar, those who had understanding of the times to know what Israel ought to do."</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6476538-BC75-A378-C4B8-25C565E76A9F}"/>
                  </a:ext>
                </a:extLst>
              </p14:cNvPr>
              <p14:cNvContentPartPr/>
              <p14:nvPr/>
            </p14:nvContentPartPr>
            <p14:xfrm>
              <a:off x="2910501" y="1584084"/>
              <a:ext cx="6321240" cy="107280"/>
            </p14:xfrm>
          </p:contentPart>
        </mc:Choice>
        <mc:Fallback xmlns="">
          <p:pic>
            <p:nvPicPr>
              <p:cNvPr id="2" name="Ink 1">
                <a:extLst>
                  <a:ext uri="{FF2B5EF4-FFF2-40B4-BE49-F238E27FC236}">
                    <a16:creationId xmlns:a16="http://schemas.microsoft.com/office/drawing/2014/main" id="{C6476538-BC75-A378-C4B8-25C565E76A9F}"/>
                  </a:ext>
                </a:extLst>
              </p:cNvPr>
              <p:cNvPicPr/>
              <p:nvPr/>
            </p:nvPicPr>
            <p:blipFill>
              <a:blip r:embed="rId5"/>
              <a:stretch>
                <a:fillRect/>
              </a:stretch>
            </p:blipFill>
            <p:spPr>
              <a:xfrm>
                <a:off x="2892501" y="1566444"/>
                <a:ext cx="6356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EDE5CB5-249F-5FA9-4463-6A6737D93534}"/>
                  </a:ext>
                </a:extLst>
              </p14:cNvPr>
              <p14:cNvContentPartPr/>
              <p14:nvPr/>
            </p14:nvContentPartPr>
            <p14:xfrm>
              <a:off x="457461" y="1934004"/>
              <a:ext cx="1430280" cy="50760"/>
            </p14:xfrm>
          </p:contentPart>
        </mc:Choice>
        <mc:Fallback xmlns="">
          <p:pic>
            <p:nvPicPr>
              <p:cNvPr id="4" name="Ink 3">
                <a:extLst>
                  <a:ext uri="{FF2B5EF4-FFF2-40B4-BE49-F238E27FC236}">
                    <a16:creationId xmlns:a16="http://schemas.microsoft.com/office/drawing/2014/main" id="{1EDE5CB5-249F-5FA9-4463-6A6737D93534}"/>
                  </a:ext>
                </a:extLst>
              </p:cNvPr>
              <p:cNvPicPr/>
              <p:nvPr/>
            </p:nvPicPr>
            <p:blipFill>
              <a:blip r:embed="rId7"/>
              <a:stretch>
                <a:fillRect/>
              </a:stretch>
            </p:blipFill>
            <p:spPr>
              <a:xfrm>
                <a:off x="439821" y="1916004"/>
                <a:ext cx="1465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D84FD0F-3966-EDE4-A1C9-77C6D3319E16}"/>
                  </a:ext>
                </a:extLst>
              </p14:cNvPr>
              <p14:cNvContentPartPr/>
              <p14:nvPr/>
            </p14:nvContentPartPr>
            <p14:xfrm>
              <a:off x="2657421" y="1964604"/>
              <a:ext cx="6140880" cy="48960"/>
            </p14:xfrm>
          </p:contentPart>
        </mc:Choice>
        <mc:Fallback xmlns="">
          <p:pic>
            <p:nvPicPr>
              <p:cNvPr id="5" name="Ink 4">
                <a:extLst>
                  <a:ext uri="{FF2B5EF4-FFF2-40B4-BE49-F238E27FC236}">
                    <a16:creationId xmlns:a16="http://schemas.microsoft.com/office/drawing/2014/main" id="{3D84FD0F-3966-EDE4-A1C9-77C6D3319E16}"/>
                  </a:ext>
                </a:extLst>
              </p:cNvPr>
              <p:cNvPicPr/>
              <p:nvPr/>
            </p:nvPicPr>
            <p:blipFill>
              <a:blip r:embed="rId9"/>
              <a:stretch>
                <a:fillRect/>
              </a:stretch>
            </p:blipFill>
            <p:spPr>
              <a:xfrm>
                <a:off x="2639421" y="1946604"/>
                <a:ext cx="6176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11F274C-81B5-2C19-FF6F-08EEDD62D21C}"/>
                  </a:ext>
                </a:extLst>
              </p14:cNvPr>
              <p14:cNvContentPartPr/>
              <p14:nvPr/>
            </p14:nvContentPartPr>
            <p14:xfrm>
              <a:off x="8611461" y="2562204"/>
              <a:ext cx="9000" cy="6120"/>
            </p14:xfrm>
          </p:contentPart>
        </mc:Choice>
        <mc:Fallback xmlns="">
          <p:pic>
            <p:nvPicPr>
              <p:cNvPr id="7" name="Ink 6">
                <a:extLst>
                  <a:ext uri="{FF2B5EF4-FFF2-40B4-BE49-F238E27FC236}">
                    <a16:creationId xmlns:a16="http://schemas.microsoft.com/office/drawing/2014/main" id="{411F274C-81B5-2C19-FF6F-08EEDD62D21C}"/>
                  </a:ext>
                </a:extLst>
              </p:cNvPr>
              <p:cNvPicPr/>
              <p:nvPr/>
            </p:nvPicPr>
            <p:blipFill>
              <a:blip r:embed="rId11"/>
              <a:stretch>
                <a:fillRect/>
              </a:stretch>
            </p:blipFill>
            <p:spPr>
              <a:xfrm>
                <a:off x="8593461" y="2544564"/>
                <a:ext cx="44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F0DAA35-9412-4F36-F1FC-9C2BB839A0DA}"/>
                  </a:ext>
                </a:extLst>
              </p14:cNvPr>
              <p14:cNvContentPartPr/>
              <p14:nvPr/>
            </p14:nvContentPartPr>
            <p14:xfrm>
              <a:off x="832941" y="2896644"/>
              <a:ext cx="2132640" cy="38520"/>
            </p14:xfrm>
          </p:contentPart>
        </mc:Choice>
        <mc:Fallback xmlns="">
          <p:pic>
            <p:nvPicPr>
              <p:cNvPr id="9" name="Ink 8">
                <a:extLst>
                  <a:ext uri="{FF2B5EF4-FFF2-40B4-BE49-F238E27FC236}">
                    <a16:creationId xmlns:a16="http://schemas.microsoft.com/office/drawing/2014/main" id="{2F0DAA35-9412-4F36-F1FC-9C2BB839A0DA}"/>
                  </a:ext>
                </a:extLst>
              </p:cNvPr>
              <p:cNvPicPr/>
              <p:nvPr/>
            </p:nvPicPr>
            <p:blipFill>
              <a:blip r:embed="rId13"/>
              <a:stretch>
                <a:fillRect/>
              </a:stretch>
            </p:blipFill>
            <p:spPr>
              <a:xfrm>
                <a:off x="815301" y="2879004"/>
                <a:ext cx="2168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9CD0190-499F-0F7E-99A5-7973EB9101E9}"/>
                  </a:ext>
                </a:extLst>
              </p14:cNvPr>
              <p14:cNvContentPartPr/>
              <p14:nvPr/>
            </p14:nvContentPartPr>
            <p14:xfrm>
              <a:off x="4696821" y="2888004"/>
              <a:ext cx="590400" cy="66240"/>
            </p14:xfrm>
          </p:contentPart>
        </mc:Choice>
        <mc:Fallback xmlns="">
          <p:pic>
            <p:nvPicPr>
              <p:cNvPr id="11" name="Ink 10">
                <a:extLst>
                  <a:ext uri="{FF2B5EF4-FFF2-40B4-BE49-F238E27FC236}">
                    <a16:creationId xmlns:a16="http://schemas.microsoft.com/office/drawing/2014/main" id="{29CD0190-499F-0F7E-99A5-7973EB9101E9}"/>
                  </a:ext>
                </a:extLst>
              </p:cNvPr>
              <p:cNvPicPr/>
              <p:nvPr/>
            </p:nvPicPr>
            <p:blipFill>
              <a:blip r:embed="rId15"/>
              <a:stretch>
                <a:fillRect/>
              </a:stretch>
            </p:blipFill>
            <p:spPr>
              <a:xfrm>
                <a:off x="4679181" y="2870364"/>
                <a:ext cx="626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2D8621E-5B63-31BB-7931-DF90905D6288}"/>
                  </a:ext>
                </a:extLst>
              </p14:cNvPr>
              <p14:cNvContentPartPr/>
              <p14:nvPr/>
            </p14:nvContentPartPr>
            <p14:xfrm>
              <a:off x="2043621" y="3217764"/>
              <a:ext cx="495360" cy="17280"/>
            </p14:xfrm>
          </p:contentPart>
        </mc:Choice>
        <mc:Fallback xmlns="">
          <p:pic>
            <p:nvPicPr>
              <p:cNvPr id="12" name="Ink 11">
                <a:extLst>
                  <a:ext uri="{FF2B5EF4-FFF2-40B4-BE49-F238E27FC236}">
                    <a16:creationId xmlns:a16="http://schemas.microsoft.com/office/drawing/2014/main" id="{82D8621E-5B63-31BB-7931-DF90905D6288}"/>
                  </a:ext>
                </a:extLst>
              </p:cNvPr>
              <p:cNvPicPr/>
              <p:nvPr/>
            </p:nvPicPr>
            <p:blipFill>
              <a:blip r:embed="rId17"/>
              <a:stretch>
                <a:fillRect/>
              </a:stretch>
            </p:blipFill>
            <p:spPr>
              <a:xfrm>
                <a:off x="2025621" y="3200124"/>
                <a:ext cx="531000" cy="52920"/>
              </a:xfrm>
              <a:prstGeom prst="rect">
                <a:avLst/>
              </a:prstGeom>
            </p:spPr>
          </p:pic>
        </mc:Fallback>
      </mc:AlternateContent>
      <p:grpSp>
        <p:nvGrpSpPr>
          <p:cNvPr id="15" name="Group 14">
            <a:extLst>
              <a:ext uri="{FF2B5EF4-FFF2-40B4-BE49-F238E27FC236}">
                <a16:creationId xmlns:a16="http://schemas.microsoft.com/office/drawing/2014/main" id="{46CFA519-42D0-C778-3A35-10080A0AAC8F}"/>
              </a:ext>
            </a:extLst>
          </p:cNvPr>
          <p:cNvGrpSpPr/>
          <p:nvPr/>
        </p:nvGrpSpPr>
        <p:grpSpPr>
          <a:xfrm>
            <a:off x="3032181" y="3879804"/>
            <a:ext cx="6239880" cy="82080"/>
            <a:chOff x="3032181" y="3879804"/>
            <a:chExt cx="6239880" cy="8208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076B4BA-F64F-C0A7-9452-0981F714F40F}"/>
                    </a:ext>
                  </a:extLst>
                </p14:cNvPr>
                <p14:cNvContentPartPr/>
                <p14:nvPr/>
              </p14:nvContentPartPr>
              <p14:xfrm>
                <a:off x="3032181" y="3879804"/>
                <a:ext cx="2509560" cy="31680"/>
              </p14:xfrm>
            </p:contentPart>
          </mc:Choice>
          <mc:Fallback xmlns="">
            <p:pic>
              <p:nvPicPr>
                <p:cNvPr id="13" name="Ink 12">
                  <a:extLst>
                    <a:ext uri="{FF2B5EF4-FFF2-40B4-BE49-F238E27FC236}">
                      <a16:creationId xmlns:a16="http://schemas.microsoft.com/office/drawing/2014/main" id="{4076B4BA-F64F-C0A7-9452-0981F714F40F}"/>
                    </a:ext>
                  </a:extLst>
                </p:cNvPr>
                <p:cNvPicPr/>
                <p:nvPr/>
              </p:nvPicPr>
              <p:blipFill>
                <a:blip r:embed="rId19"/>
                <a:stretch>
                  <a:fillRect/>
                </a:stretch>
              </p:blipFill>
              <p:spPr>
                <a:xfrm>
                  <a:off x="3014181" y="3862164"/>
                  <a:ext cx="2545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FE1BB23C-0DE3-B4FE-766B-852FE5539A1C}"/>
                    </a:ext>
                  </a:extLst>
                </p14:cNvPr>
                <p14:cNvContentPartPr/>
                <p14:nvPr/>
              </p14:nvContentPartPr>
              <p14:xfrm>
                <a:off x="6815421" y="3925884"/>
                <a:ext cx="2456640" cy="36000"/>
              </p14:xfrm>
            </p:contentPart>
          </mc:Choice>
          <mc:Fallback xmlns="">
            <p:pic>
              <p:nvPicPr>
                <p:cNvPr id="14" name="Ink 13">
                  <a:extLst>
                    <a:ext uri="{FF2B5EF4-FFF2-40B4-BE49-F238E27FC236}">
                      <a16:creationId xmlns:a16="http://schemas.microsoft.com/office/drawing/2014/main" id="{FE1BB23C-0DE3-B4FE-766B-852FE5539A1C}"/>
                    </a:ext>
                  </a:extLst>
                </p:cNvPr>
                <p:cNvPicPr/>
                <p:nvPr/>
              </p:nvPicPr>
              <p:blipFill>
                <a:blip r:embed="rId21"/>
                <a:stretch>
                  <a:fillRect/>
                </a:stretch>
              </p:blipFill>
              <p:spPr>
                <a:xfrm>
                  <a:off x="6797781" y="3908244"/>
                  <a:ext cx="249228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DA2804B-5E34-096A-D5A1-8139003DEAC8}"/>
                  </a:ext>
                </a:extLst>
              </p14:cNvPr>
              <p14:cNvContentPartPr/>
              <p14:nvPr/>
            </p14:nvContentPartPr>
            <p14:xfrm>
              <a:off x="1008261" y="4168524"/>
              <a:ext cx="6913440" cy="98280"/>
            </p14:xfrm>
          </p:contentPart>
        </mc:Choice>
        <mc:Fallback xmlns="">
          <p:pic>
            <p:nvPicPr>
              <p:cNvPr id="16" name="Ink 15">
                <a:extLst>
                  <a:ext uri="{FF2B5EF4-FFF2-40B4-BE49-F238E27FC236}">
                    <a16:creationId xmlns:a16="http://schemas.microsoft.com/office/drawing/2014/main" id="{8DA2804B-5E34-096A-D5A1-8139003DEAC8}"/>
                  </a:ext>
                </a:extLst>
              </p:cNvPr>
              <p:cNvPicPr/>
              <p:nvPr/>
            </p:nvPicPr>
            <p:blipFill>
              <a:blip r:embed="rId23"/>
              <a:stretch>
                <a:fillRect/>
              </a:stretch>
            </p:blipFill>
            <p:spPr>
              <a:xfrm>
                <a:off x="990621" y="4150524"/>
                <a:ext cx="6949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6BCB3ECA-3CE8-25BE-7313-CB262A9CF3AB}"/>
                  </a:ext>
                </a:extLst>
              </p14:cNvPr>
              <p14:cNvContentPartPr/>
              <p14:nvPr/>
            </p14:nvContentPartPr>
            <p14:xfrm>
              <a:off x="9305901" y="1238124"/>
              <a:ext cx="283680" cy="358560"/>
            </p14:xfrm>
          </p:contentPart>
        </mc:Choice>
        <mc:Fallback xmlns="">
          <p:pic>
            <p:nvPicPr>
              <p:cNvPr id="17" name="Ink 16">
                <a:extLst>
                  <a:ext uri="{FF2B5EF4-FFF2-40B4-BE49-F238E27FC236}">
                    <a16:creationId xmlns:a16="http://schemas.microsoft.com/office/drawing/2014/main" id="{6BCB3ECA-3CE8-25BE-7313-CB262A9CF3AB}"/>
                  </a:ext>
                </a:extLst>
              </p:cNvPr>
              <p:cNvPicPr/>
              <p:nvPr/>
            </p:nvPicPr>
            <p:blipFill>
              <a:blip r:embed="rId25"/>
              <a:stretch>
                <a:fillRect/>
              </a:stretch>
            </p:blipFill>
            <p:spPr>
              <a:xfrm>
                <a:off x="9288261" y="1220124"/>
                <a:ext cx="319320" cy="394200"/>
              </a:xfrm>
              <a:prstGeom prst="rect">
                <a:avLst/>
              </a:prstGeom>
            </p:spPr>
          </p:pic>
        </mc:Fallback>
      </mc:AlternateContent>
    </p:spTree>
    <p:extLst>
      <p:ext uri="{BB962C8B-B14F-4D97-AF65-F5344CB8AC3E}">
        <p14:creationId xmlns:p14="http://schemas.microsoft.com/office/powerpoint/2010/main" val="26302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9837471" cy="631298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9395613" cy="5755422"/>
          </a:xfrm>
          <a:prstGeom prst="rect">
            <a:avLst/>
          </a:prstGeom>
          <a:noFill/>
        </p:spPr>
        <p:txBody>
          <a:bodyPr wrap="square" rtlCol="0">
            <a:spAutoFit/>
          </a:bodyPr>
          <a:lstStyle/>
          <a:p>
            <a:r>
              <a:rPr lang="en-US" sz="2400" b="1">
                <a:solidFill>
                  <a:srgbClr val="FFC000"/>
                </a:solidFill>
                <a:cs typeface="+mj-cs"/>
              </a:rPr>
              <a:t>Ein Yaakov (Glick Edition), Avodah Zarah 1:13</a:t>
            </a:r>
          </a:p>
          <a:p>
            <a:pPr algn="r"/>
            <a:r>
              <a:rPr lang="he-IL" sz="2400">
                <a:solidFill>
                  <a:srgbClr val="FFFF00"/>
                </a:solidFill>
                <a:cs typeface="+mj-cs"/>
              </a:rPr>
              <a:t>אמר רבי יוחנן משום רבי בנאה מאי דכתיב (ישעיה לב כ) אשריכם זורעי על כל מים משלחי רגל השור והחמור אשריהם ישראל שבזמן שהם עוסקים בתורה ובגמילות חסדים יצרם מסור בידם ולא הם מסורים ביד יצרם שנאמר אשריכם זורעי על כל מים ואין זריעה אלא צדקה שנאמר (הושע י יב) זרעו לכם לצדקה ואין מים אלא תורה שנאמר (ישעיה נה א) הוי כל צמא לכו למים משלחי רגל השור והחמור. תנא דבי אליהו לעולם ישים אדם עצמו על דברי תורה כשור לעול וכחמור למשאוי:</a:t>
            </a:r>
          </a:p>
          <a:p>
            <a:r>
              <a:rPr lang="en-US" sz="2000">
                <a:solidFill>
                  <a:srgbClr val="FFC000"/>
                </a:solidFill>
                <a:cs typeface="+mj-cs"/>
              </a:rPr>
              <a:t>R. Jochanan said in the name of R. B'na'a: "What is the meaning of the passage (</a:t>
            </a:r>
            <a:r>
              <a:rPr lang="en-US" sz="2000">
                <a:solidFill>
                  <a:srgbClr val="00B0F0"/>
                </a:solidFill>
                <a:cs typeface="+mj-cs"/>
              </a:rPr>
              <a:t>Is. 32, 20</a:t>
            </a:r>
            <a:r>
              <a:rPr lang="en-US" sz="2000">
                <a:solidFill>
                  <a:srgbClr val="FFC000"/>
                </a:solidFill>
                <a:cs typeface="+mj-cs"/>
              </a:rPr>
              <a:t>) Happy are ye that sow beside all waters, that send forth freely the feet of the ox and the ass? [This means] Happy is Israel! For at the time when they are occupied with the study of the Torah and with loving kindness, the evil spirit is delivered into their hands, and not vice versa; for it is said, Happy are ye that sow beside all waters. The word, sow, refers to charity, as it is said (</a:t>
            </a:r>
            <a:r>
              <a:rPr lang="en-US" sz="2000">
                <a:solidFill>
                  <a:srgbClr val="00B0F0"/>
                </a:solidFill>
                <a:cs typeface="+mj-cs"/>
              </a:rPr>
              <a:t>Hos. 10, 12</a:t>
            </a:r>
            <a:r>
              <a:rPr lang="en-US" sz="2000">
                <a:solidFill>
                  <a:srgbClr val="FFC000"/>
                </a:solidFill>
                <a:cs typeface="+mj-cs"/>
              </a:rPr>
              <a:t>) Sow to yourselves according to righteousness; and water refers to the Torah, as it is said (</a:t>
            </a:r>
            <a:r>
              <a:rPr lang="en-US" sz="2000">
                <a:solidFill>
                  <a:srgbClr val="00B0F0"/>
                </a:solidFill>
                <a:cs typeface="+mj-cs"/>
              </a:rPr>
              <a:t>Is. 5, 1</a:t>
            </a:r>
            <a:r>
              <a:rPr lang="en-US" sz="2000">
                <a:solidFill>
                  <a:srgbClr val="FFC000"/>
                </a:solidFill>
                <a:cs typeface="+mj-cs"/>
              </a:rPr>
              <a:t>) Ho, every one that thirsteth, come ye for water. Concerning that send forth freely the feet of the ox and the ass, it was taught at the college of Elijah: One should always consider himself in his relations to the laws of the Torah, as an ox to its yoke, and an ass to its load.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70FF033-9E26-CBC1-368B-81F75B3220EB}"/>
                  </a:ext>
                </a:extLst>
              </p14:cNvPr>
              <p14:cNvContentPartPr/>
              <p14:nvPr/>
            </p14:nvContentPartPr>
            <p14:xfrm>
              <a:off x="798741" y="3137484"/>
              <a:ext cx="497520" cy="48600"/>
            </p14:xfrm>
          </p:contentPart>
        </mc:Choice>
        <mc:Fallback xmlns="">
          <p:pic>
            <p:nvPicPr>
              <p:cNvPr id="2" name="Ink 1">
                <a:extLst>
                  <a:ext uri="{FF2B5EF4-FFF2-40B4-BE49-F238E27FC236}">
                    <a16:creationId xmlns:a16="http://schemas.microsoft.com/office/drawing/2014/main" id="{170FF033-9E26-CBC1-368B-81F75B3220EB}"/>
                  </a:ext>
                </a:extLst>
              </p:cNvPr>
              <p:cNvPicPr/>
              <p:nvPr/>
            </p:nvPicPr>
            <p:blipFill>
              <a:blip r:embed="rId5"/>
              <a:stretch>
                <a:fillRect/>
              </a:stretch>
            </p:blipFill>
            <p:spPr>
              <a:xfrm>
                <a:off x="781101" y="3119844"/>
                <a:ext cx="533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5FD3FC0-AC2D-754A-D89D-B31522D271C2}"/>
                  </a:ext>
                </a:extLst>
              </p14:cNvPr>
              <p14:cNvContentPartPr/>
              <p14:nvPr/>
            </p14:nvContentPartPr>
            <p14:xfrm>
              <a:off x="7927821" y="3231444"/>
              <a:ext cx="35280" cy="4320"/>
            </p14:xfrm>
          </p:contentPart>
        </mc:Choice>
        <mc:Fallback xmlns="">
          <p:pic>
            <p:nvPicPr>
              <p:cNvPr id="4" name="Ink 3">
                <a:extLst>
                  <a:ext uri="{FF2B5EF4-FFF2-40B4-BE49-F238E27FC236}">
                    <a16:creationId xmlns:a16="http://schemas.microsoft.com/office/drawing/2014/main" id="{75FD3FC0-AC2D-754A-D89D-B31522D271C2}"/>
                  </a:ext>
                </a:extLst>
              </p:cNvPr>
              <p:cNvPicPr/>
              <p:nvPr/>
            </p:nvPicPr>
            <p:blipFill>
              <a:blip r:embed="rId7"/>
              <a:stretch>
                <a:fillRect/>
              </a:stretch>
            </p:blipFill>
            <p:spPr>
              <a:xfrm>
                <a:off x="7910181" y="3213804"/>
                <a:ext cx="70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C31E816-93F7-5296-C526-05857D1A5F09}"/>
                  </a:ext>
                </a:extLst>
              </p14:cNvPr>
              <p14:cNvContentPartPr/>
              <p14:nvPr/>
            </p14:nvContentPartPr>
            <p14:xfrm>
              <a:off x="4596021" y="3772164"/>
              <a:ext cx="4564800" cy="78120"/>
            </p14:xfrm>
          </p:contentPart>
        </mc:Choice>
        <mc:Fallback xmlns="">
          <p:pic>
            <p:nvPicPr>
              <p:cNvPr id="5" name="Ink 4">
                <a:extLst>
                  <a:ext uri="{FF2B5EF4-FFF2-40B4-BE49-F238E27FC236}">
                    <a16:creationId xmlns:a16="http://schemas.microsoft.com/office/drawing/2014/main" id="{1C31E816-93F7-5296-C526-05857D1A5F09}"/>
                  </a:ext>
                </a:extLst>
              </p:cNvPr>
              <p:cNvPicPr/>
              <p:nvPr/>
            </p:nvPicPr>
            <p:blipFill>
              <a:blip r:embed="rId9"/>
              <a:stretch>
                <a:fillRect/>
              </a:stretch>
            </p:blipFill>
            <p:spPr>
              <a:xfrm>
                <a:off x="4578381" y="3754524"/>
                <a:ext cx="4600440" cy="113760"/>
              </a:xfrm>
              <a:prstGeom prst="rect">
                <a:avLst/>
              </a:prstGeom>
            </p:spPr>
          </p:pic>
        </mc:Fallback>
      </mc:AlternateContent>
      <p:grpSp>
        <p:nvGrpSpPr>
          <p:cNvPr id="11" name="Group 10">
            <a:extLst>
              <a:ext uri="{FF2B5EF4-FFF2-40B4-BE49-F238E27FC236}">
                <a16:creationId xmlns:a16="http://schemas.microsoft.com/office/drawing/2014/main" id="{090A5BC7-AC2A-0747-EF29-757D5C754905}"/>
              </a:ext>
            </a:extLst>
          </p:cNvPr>
          <p:cNvGrpSpPr/>
          <p:nvPr/>
        </p:nvGrpSpPr>
        <p:grpSpPr>
          <a:xfrm>
            <a:off x="409941" y="4059444"/>
            <a:ext cx="8586720" cy="111600"/>
            <a:chOff x="409941" y="4059444"/>
            <a:chExt cx="8586720" cy="11160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0A3F867-FAA7-024D-1123-6AF5306F2499}"/>
                    </a:ext>
                  </a:extLst>
                </p14:cNvPr>
                <p14:cNvContentPartPr/>
                <p14:nvPr/>
              </p14:nvContentPartPr>
              <p14:xfrm>
                <a:off x="409941" y="4059444"/>
                <a:ext cx="4473720" cy="99360"/>
              </p14:xfrm>
            </p:contentPart>
          </mc:Choice>
          <mc:Fallback xmlns="">
            <p:pic>
              <p:nvPicPr>
                <p:cNvPr id="7" name="Ink 6">
                  <a:extLst>
                    <a:ext uri="{FF2B5EF4-FFF2-40B4-BE49-F238E27FC236}">
                      <a16:creationId xmlns:a16="http://schemas.microsoft.com/office/drawing/2014/main" id="{60A3F867-FAA7-024D-1123-6AF5306F2499}"/>
                    </a:ext>
                  </a:extLst>
                </p:cNvPr>
                <p:cNvPicPr/>
                <p:nvPr/>
              </p:nvPicPr>
              <p:blipFill>
                <a:blip r:embed="rId11"/>
                <a:stretch>
                  <a:fillRect/>
                </a:stretch>
              </p:blipFill>
              <p:spPr>
                <a:xfrm>
                  <a:off x="392301" y="4041444"/>
                  <a:ext cx="4509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7C7DF82-CC14-B7B3-F805-C6008B24272A}"/>
                    </a:ext>
                  </a:extLst>
                </p14:cNvPr>
                <p14:cNvContentPartPr/>
                <p14:nvPr/>
              </p14:nvContentPartPr>
              <p14:xfrm>
                <a:off x="5166621" y="4083564"/>
                <a:ext cx="3830040" cy="87480"/>
              </p14:xfrm>
            </p:contentPart>
          </mc:Choice>
          <mc:Fallback xmlns="">
            <p:pic>
              <p:nvPicPr>
                <p:cNvPr id="9" name="Ink 8">
                  <a:extLst>
                    <a:ext uri="{FF2B5EF4-FFF2-40B4-BE49-F238E27FC236}">
                      <a16:creationId xmlns:a16="http://schemas.microsoft.com/office/drawing/2014/main" id="{67C7DF82-CC14-B7B3-F805-C6008B24272A}"/>
                    </a:ext>
                  </a:extLst>
                </p:cNvPr>
                <p:cNvPicPr/>
                <p:nvPr/>
              </p:nvPicPr>
              <p:blipFill>
                <a:blip r:embed="rId13"/>
                <a:stretch>
                  <a:fillRect/>
                </a:stretch>
              </p:blipFill>
              <p:spPr>
                <a:xfrm>
                  <a:off x="5148621" y="4065564"/>
                  <a:ext cx="3865680" cy="123120"/>
                </a:xfrm>
                <a:prstGeom prst="rect">
                  <a:avLst/>
                </a:prstGeom>
              </p:spPr>
            </p:pic>
          </mc:Fallback>
        </mc:AlternateContent>
      </p:grpSp>
    </p:spTree>
    <p:extLst>
      <p:ext uri="{BB962C8B-B14F-4D97-AF65-F5344CB8AC3E}">
        <p14:creationId xmlns:p14="http://schemas.microsoft.com/office/powerpoint/2010/main" val="110712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3858430" y="2195550"/>
            <a:ext cx="4280806" cy="1754326"/>
          </a:xfrm>
          <a:prstGeom prst="rect">
            <a:avLst/>
          </a:prstGeom>
          <a:noFill/>
        </p:spPr>
        <p:txBody>
          <a:bodyPr wrap="square">
            <a:spAutoFit/>
          </a:bodyPr>
          <a:lstStyle/>
          <a:p>
            <a:pPr algn="ctr"/>
            <a:r>
              <a:rPr lang="he-IL" sz="3600" b="1">
                <a:solidFill>
                  <a:schemeClr val="bg1"/>
                </a:solidFill>
                <a:cs typeface="+mj-cs"/>
              </a:rPr>
              <a:t>מבוא לספר 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9837471" cy="631298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9395613" cy="6001643"/>
          </a:xfrm>
          <a:prstGeom prst="rect">
            <a:avLst/>
          </a:prstGeom>
          <a:noFill/>
        </p:spPr>
        <p:txBody>
          <a:bodyPr wrap="square" rtlCol="0">
            <a:spAutoFit/>
          </a:bodyPr>
          <a:lstStyle/>
          <a:p>
            <a:r>
              <a:rPr lang="en-US" sz="2400" b="1">
                <a:solidFill>
                  <a:srgbClr val="FFC000"/>
                </a:solidFill>
                <a:cs typeface="+mj-cs"/>
              </a:rPr>
              <a:t>1 Chronicles 21:1–7  </a:t>
            </a:r>
          </a:p>
          <a:p>
            <a:r>
              <a:rPr lang="en-US" sz="2400">
                <a:solidFill>
                  <a:srgbClr val="FFC000"/>
                </a:solidFill>
                <a:cs typeface="+mj-cs"/>
              </a:rPr>
              <a:t>21:1 And Satan stood up against Israel, and provoked David to number Israel. 21:2 And David said to Joab and to the rulers of the people, Go, number Israel from Beer-sheba even to Dan; and bring the number of them to me, that I may know it. 21:3 And Joab answered, The LORD make his people an hundred times so many more as they be: but, my lord the king, are they not all my lord’s servants? why then doth my lord require this thing? why will he be a cause of trespass to Israel? 21:4 Nevertheless the king’s word prevailed against Joab. Wherefore Joab departed, and went throughout all Israel, and came to Jerusalem. 21:5 And Joab gave the sum of the number of the people unto David. And all they of Israel were a thousand thousand and an hundred thousand men that drew sword: and Judah was four hundred threescore and ten thousand men that drew sword. 21:6 But Levi and Benjamin counted he not among them: for the king’s word was abominable to Joab. 21:7 And God was displeased with this thing; therefore he smote Israel.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31A813A6-8BA2-34E0-3A0D-248689EDE6E8}"/>
              </a:ext>
            </a:extLst>
          </p:cNvPr>
          <p:cNvGrpSpPr/>
          <p:nvPr/>
        </p:nvGrpSpPr>
        <p:grpSpPr>
          <a:xfrm>
            <a:off x="1114821" y="1024644"/>
            <a:ext cx="7252560" cy="117000"/>
            <a:chOff x="1114821" y="1024644"/>
            <a:chExt cx="7252560" cy="117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42F638E-405C-98DD-3A69-D5A471A4252F}"/>
                    </a:ext>
                  </a:extLst>
                </p14:cNvPr>
                <p14:cNvContentPartPr/>
                <p14:nvPr/>
              </p14:nvContentPartPr>
              <p14:xfrm>
                <a:off x="1114821" y="1024644"/>
                <a:ext cx="3613320" cy="117000"/>
              </p14:xfrm>
            </p:contentPart>
          </mc:Choice>
          <mc:Fallback xmlns="">
            <p:pic>
              <p:nvPicPr>
                <p:cNvPr id="2" name="Ink 1">
                  <a:extLst>
                    <a:ext uri="{FF2B5EF4-FFF2-40B4-BE49-F238E27FC236}">
                      <a16:creationId xmlns:a16="http://schemas.microsoft.com/office/drawing/2014/main" id="{342F638E-405C-98DD-3A69-D5A471A4252F}"/>
                    </a:ext>
                  </a:extLst>
                </p:cNvPr>
                <p:cNvPicPr/>
                <p:nvPr/>
              </p:nvPicPr>
              <p:blipFill>
                <a:blip r:embed="rId5"/>
                <a:stretch>
                  <a:fillRect/>
                </a:stretch>
              </p:blipFill>
              <p:spPr>
                <a:xfrm>
                  <a:off x="1097181" y="1006644"/>
                  <a:ext cx="3648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B618C70-723A-7E83-CA0C-E548FFE4B02A}"/>
                    </a:ext>
                  </a:extLst>
                </p14:cNvPr>
                <p14:cNvContentPartPr/>
                <p14:nvPr/>
              </p14:nvContentPartPr>
              <p14:xfrm>
                <a:off x="5461461" y="1031844"/>
                <a:ext cx="2905920" cy="64800"/>
              </p14:xfrm>
            </p:contentPart>
          </mc:Choice>
          <mc:Fallback xmlns="">
            <p:pic>
              <p:nvPicPr>
                <p:cNvPr id="4" name="Ink 3">
                  <a:extLst>
                    <a:ext uri="{FF2B5EF4-FFF2-40B4-BE49-F238E27FC236}">
                      <a16:creationId xmlns:a16="http://schemas.microsoft.com/office/drawing/2014/main" id="{AB618C70-723A-7E83-CA0C-E548FFE4B02A}"/>
                    </a:ext>
                  </a:extLst>
                </p:cNvPr>
                <p:cNvPicPr/>
                <p:nvPr/>
              </p:nvPicPr>
              <p:blipFill>
                <a:blip r:embed="rId7"/>
                <a:stretch>
                  <a:fillRect/>
                </a:stretch>
              </p:blipFill>
              <p:spPr>
                <a:xfrm>
                  <a:off x="5443821" y="1014204"/>
                  <a:ext cx="294156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D8D350D-7D7C-B689-9579-77F444C09E27}"/>
                  </a:ext>
                </a:extLst>
              </p14:cNvPr>
              <p14:cNvContentPartPr/>
              <p14:nvPr/>
            </p14:nvContentPartPr>
            <p14:xfrm>
              <a:off x="360981" y="1442604"/>
              <a:ext cx="565920" cy="63000"/>
            </p14:xfrm>
          </p:contentPart>
        </mc:Choice>
        <mc:Fallback xmlns="">
          <p:pic>
            <p:nvPicPr>
              <p:cNvPr id="5" name="Ink 4">
                <a:extLst>
                  <a:ext uri="{FF2B5EF4-FFF2-40B4-BE49-F238E27FC236}">
                    <a16:creationId xmlns:a16="http://schemas.microsoft.com/office/drawing/2014/main" id="{ED8D350D-7D7C-B689-9579-77F444C09E27}"/>
                  </a:ext>
                </a:extLst>
              </p:cNvPr>
              <p:cNvPicPr/>
              <p:nvPr/>
            </p:nvPicPr>
            <p:blipFill>
              <a:blip r:embed="rId9"/>
              <a:stretch>
                <a:fillRect/>
              </a:stretch>
            </p:blipFill>
            <p:spPr>
              <a:xfrm>
                <a:off x="342981" y="1424964"/>
                <a:ext cx="601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31F3194-00DF-09BE-D488-A747371AE3D7}"/>
                  </a:ext>
                </a:extLst>
              </p14:cNvPr>
              <p14:cNvContentPartPr/>
              <p14:nvPr/>
            </p14:nvContentPartPr>
            <p14:xfrm>
              <a:off x="1829421" y="3240084"/>
              <a:ext cx="5106960" cy="72000"/>
            </p14:xfrm>
          </p:contentPart>
        </mc:Choice>
        <mc:Fallback xmlns="">
          <p:pic>
            <p:nvPicPr>
              <p:cNvPr id="9" name="Ink 8">
                <a:extLst>
                  <a:ext uri="{FF2B5EF4-FFF2-40B4-BE49-F238E27FC236}">
                    <a16:creationId xmlns:a16="http://schemas.microsoft.com/office/drawing/2014/main" id="{331F3194-00DF-09BE-D488-A747371AE3D7}"/>
                  </a:ext>
                </a:extLst>
              </p:cNvPr>
              <p:cNvPicPr/>
              <p:nvPr/>
            </p:nvPicPr>
            <p:blipFill>
              <a:blip r:embed="rId11"/>
              <a:stretch>
                <a:fillRect/>
              </a:stretch>
            </p:blipFill>
            <p:spPr>
              <a:xfrm>
                <a:off x="1811781" y="3222444"/>
                <a:ext cx="5142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36F6CA3-9ADE-E25D-BB84-8E8148235859}"/>
                  </a:ext>
                </a:extLst>
              </p14:cNvPr>
              <p14:cNvContentPartPr/>
              <p14:nvPr/>
            </p14:nvContentPartPr>
            <p14:xfrm>
              <a:off x="1384461" y="4293804"/>
              <a:ext cx="12960" cy="34560"/>
            </p14:xfrm>
          </p:contentPart>
        </mc:Choice>
        <mc:Fallback xmlns="">
          <p:pic>
            <p:nvPicPr>
              <p:cNvPr id="11" name="Ink 10">
                <a:extLst>
                  <a:ext uri="{FF2B5EF4-FFF2-40B4-BE49-F238E27FC236}">
                    <a16:creationId xmlns:a16="http://schemas.microsoft.com/office/drawing/2014/main" id="{136F6CA3-9ADE-E25D-BB84-8E8148235859}"/>
                  </a:ext>
                </a:extLst>
              </p:cNvPr>
              <p:cNvPicPr/>
              <p:nvPr/>
            </p:nvPicPr>
            <p:blipFill>
              <a:blip r:embed="rId13"/>
              <a:stretch>
                <a:fillRect/>
              </a:stretch>
            </p:blipFill>
            <p:spPr>
              <a:xfrm>
                <a:off x="1366461" y="4275804"/>
                <a:ext cx="48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154C346-6860-BED5-13B5-8235E921995B}"/>
                  </a:ext>
                </a:extLst>
              </p14:cNvPr>
              <p14:cNvContentPartPr/>
              <p14:nvPr/>
            </p14:nvContentPartPr>
            <p14:xfrm>
              <a:off x="4167981" y="4740924"/>
              <a:ext cx="66960" cy="12960"/>
            </p14:xfrm>
          </p:contentPart>
        </mc:Choice>
        <mc:Fallback xmlns="">
          <p:pic>
            <p:nvPicPr>
              <p:cNvPr id="12" name="Ink 11">
                <a:extLst>
                  <a:ext uri="{FF2B5EF4-FFF2-40B4-BE49-F238E27FC236}">
                    <a16:creationId xmlns:a16="http://schemas.microsoft.com/office/drawing/2014/main" id="{9154C346-6860-BED5-13B5-8235E921995B}"/>
                  </a:ext>
                </a:extLst>
              </p:cNvPr>
              <p:cNvPicPr/>
              <p:nvPr/>
            </p:nvPicPr>
            <p:blipFill>
              <a:blip r:embed="rId15"/>
              <a:stretch>
                <a:fillRect/>
              </a:stretch>
            </p:blipFill>
            <p:spPr>
              <a:xfrm>
                <a:off x="4150341" y="4722924"/>
                <a:ext cx="102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77461B3-EB0B-7FFF-F908-B0AFAF97A4F2}"/>
                  </a:ext>
                </a:extLst>
              </p14:cNvPr>
              <p14:cNvContentPartPr/>
              <p14:nvPr/>
            </p14:nvContentPartPr>
            <p14:xfrm>
              <a:off x="4143141" y="5077524"/>
              <a:ext cx="5040" cy="2160"/>
            </p14:xfrm>
          </p:contentPart>
        </mc:Choice>
        <mc:Fallback xmlns="">
          <p:pic>
            <p:nvPicPr>
              <p:cNvPr id="13" name="Ink 12">
                <a:extLst>
                  <a:ext uri="{FF2B5EF4-FFF2-40B4-BE49-F238E27FC236}">
                    <a16:creationId xmlns:a16="http://schemas.microsoft.com/office/drawing/2014/main" id="{A77461B3-EB0B-7FFF-F908-B0AFAF97A4F2}"/>
                  </a:ext>
                </a:extLst>
              </p:cNvPr>
              <p:cNvPicPr/>
              <p:nvPr/>
            </p:nvPicPr>
            <p:blipFill>
              <a:blip r:embed="rId17"/>
              <a:stretch>
                <a:fillRect/>
              </a:stretch>
            </p:blipFill>
            <p:spPr>
              <a:xfrm>
                <a:off x="4125141" y="5059524"/>
                <a:ext cx="40680" cy="37800"/>
              </a:xfrm>
              <a:prstGeom prst="rect">
                <a:avLst/>
              </a:prstGeom>
            </p:spPr>
          </p:pic>
        </mc:Fallback>
      </mc:AlternateContent>
      <p:grpSp>
        <p:nvGrpSpPr>
          <p:cNvPr id="16" name="Group 15">
            <a:extLst>
              <a:ext uri="{FF2B5EF4-FFF2-40B4-BE49-F238E27FC236}">
                <a16:creationId xmlns:a16="http://schemas.microsoft.com/office/drawing/2014/main" id="{F8325AD1-186F-0AA7-EBAD-836568276CCC}"/>
              </a:ext>
            </a:extLst>
          </p:cNvPr>
          <p:cNvGrpSpPr/>
          <p:nvPr/>
        </p:nvGrpSpPr>
        <p:grpSpPr>
          <a:xfrm>
            <a:off x="2454741" y="5404764"/>
            <a:ext cx="1911240" cy="60480"/>
            <a:chOff x="2454741" y="5404764"/>
            <a:chExt cx="1911240" cy="6048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47B406E-3088-592A-E141-467D577B76FD}"/>
                    </a:ext>
                  </a:extLst>
                </p14:cNvPr>
                <p14:cNvContentPartPr/>
                <p14:nvPr/>
              </p14:nvContentPartPr>
              <p14:xfrm>
                <a:off x="2454741" y="5404764"/>
                <a:ext cx="387000" cy="36000"/>
              </p14:xfrm>
            </p:contentPart>
          </mc:Choice>
          <mc:Fallback xmlns="">
            <p:pic>
              <p:nvPicPr>
                <p:cNvPr id="14" name="Ink 13">
                  <a:extLst>
                    <a:ext uri="{FF2B5EF4-FFF2-40B4-BE49-F238E27FC236}">
                      <a16:creationId xmlns:a16="http://schemas.microsoft.com/office/drawing/2014/main" id="{B47B406E-3088-592A-E141-467D577B76FD}"/>
                    </a:ext>
                  </a:extLst>
                </p:cNvPr>
                <p:cNvPicPr/>
                <p:nvPr/>
              </p:nvPicPr>
              <p:blipFill>
                <a:blip r:embed="rId19"/>
                <a:stretch>
                  <a:fillRect/>
                </a:stretch>
              </p:blipFill>
              <p:spPr>
                <a:xfrm>
                  <a:off x="2437101" y="5386764"/>
                  <a:ext cx="422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E52D9DB-032C-25F0-DF04-48748EF59F1E}"/>
                    </a:ext>
                  </a:extLst>
                </p14:cNvPr>
                <p14:cNvContentPartPr/>
                <p14:nvPr/>
              </p14:nvContentPartPr>
              <p14:xfrm>
                <a:off x="3585141" y="5406204"/>
                <a:ext cx="780840" cy="59040"/>
              </p14:xfrm>
            </p:contentPart>
          </mc:Choice>
          <mc:Fallback xmlns="">
            <p:pic>
              <p:nvPicPr>
                <p:cNvPr id="15" name="Ink 14">
                  <a:extLst>
                    <a:ext uri="{FF2B5EF4-FFF2-40B4-BE49-F238E27FC236}">
                      <a16:creationId xmlns:a16="http://schemas.microsoft.com/office/drawing/2014/main" id="{5E52D9DB-032C-25F0-DF04-48748EF59F1E}"/>
                    </a:ext>
                  </a:extLst>
                </p:cNvPr>
                <p:cNvPicPr/>
                <p:nvPr/>
              </p:nvPicPr>
              <p:blipFill>
                <a:blip r:embed="rId21"/>
                <a:stretch>
                  <a:fillRect/>
                </a:stretch>
              </p:blipFill>
              <p:spPr>
                <a:xfrm>
                  <a:off x="3567501" y="5388204"/>
                  <a:ext cx="81648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9E5A2BF-939B-E22C-09B3-787A934677A8}"/>
                  </a:ext>
                </a:extLst>
              </p14:cNvPr>
              <p14:cNvContentPartPr/>
              <p14:nvPr/>
            </p14:nvContentPartPr>
            <p14:xfrm>
              <a:off x="6067341" y="5817684"/>
              <a:ext cx="2837520" cy="47880"/>
            </p14:xfrm>
          </p:contentPart>
        </mc:Choice>
        <mc:Fallback xmlns="">
          <p:pic>
            <p:nvPicPr>
              <p:cNvPr id="17" name="Ink 16">
                <a:extLst>
                  <a:ext uri="{FF2B5EF4-FFF2-40B4-BE49-F238E27FC236}">
                    <a16:creationId xmlns:a16="http://schemas.microsoft.com/office/drawing/2014/main" id="{89E5A2BF-939B-E22C-09B3-787A934677A8}"/>
                  </a:ext>
                </a:extLst>
              </p:cNvPr>
              <p:cNvPicPr/>
              <p:nvPr/>
            </p:nvPicPr>
            <p:blipFill>
              <a:blip r:embed="rId23"/>
              <a:stretch>
                <a:fillRect/>
              </a:stretch>
            </p:blipFill>
            <p:spPr>
              <a:xfrm>
                <a:off x="6049701" y="5800044"/>
                <a:ext cx="2873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AAAB8CC-9993-BF47-9AC6-47DFC4A7A9E6}"/>
                  </a:ext>
                </a:extLst>
              </p14:cNvPr>
              <p14:cNvContentPartPr/>
              <p14:nvPr/>
            </p14:nvContentPartPr>
            <p14:xfrm>
              <a:off x="989181" y="6068604"/>
              <a:ext cx="3753000" cy="74160"/>
            </p14:xfrm>
          </p:contentPart>
        </mc:Choice>
        <mc:Fallback xmlns="">
          <p:pic>
            <p:nvPicPr>
              <p:cNvPr id="18" name="Ink 17">
                <a:extLst>
                  <a:ext uri="{FF2B5EF4-FFF2-40B4-BE49-F238E27FC236}">
                    <a16:creationId xmlns:a16="http://schemas.microsoft.com/office/drawing/2014/main" id="{2AAAB8CC-9993-BF47-9AC6-47DFC4A7A9E6}"/>
                  </a:ext>
                </a:extLst>
              </p:cNvPr>
              <p:cNvPicPr/>
              <p:nvPr/>
            </p:nvPicPr>
            <p:blipFill>
              <a:blip r:embed="rId25"/>
              <a:stretch>
                <a:fillRect/>
              </a:stretch>
            </p:blipFill>
            <p:spPr>
              <a:xfrm>
                <a:off x="971541" y="6050604"/>
                <a:ext cx="3788640" cy="109800"/>
              </a:xfrm>
              <a:prstGeom prst="rect">
                <a:avLst/>
              </a:prstGeom>
            </p:spPr>
          </p:pic>
        </mc:Fallback>
      </mc:AlternateContent>
    </p:spTree>
    <p:extLst>
      <p:ext uri="{BB962C8B-B14F-4D97-AF65-F5344CB8AC3E}">
        <p14:creationId xmlns:p14="http://schemas.microsoft.com/office/powerpoint/2010/main" val="632638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9837471" cy="418596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76505"/>
            <a:ext cx="9395613" cy="3539430"/>
          </a:xfrm>
          <a:prstGeom prst="rect">
            <a:avLst/>
          </a:prstGeom>
          <a:noFill/>
        </p:spPr>
        <p:txBody>
          <a:bodyPr wrap="square" rtlCol="0">
            <a:spAutoFit/>
          </a:bodyPr>
          <a:lstStyle/>
          <a:p>
            <a:r>
              <a:rPr lang="en-US" sz="2800" b="1">
                <a:solidFill>
                  <a:srgbClr val="FFC000"/>
                </a:solidFill>
                <a:cs typeface="+mj-cs"/>
              </a:rPr>
              <a:t>Ephesians 6:12 </a:t>
            </a:r>
          </a:p>
          <a:p>
            <a:r>
              <a:rPr lang="en-US" sz="2800">
                <a:solidFill>
                  <a:srgbClr val="FFC000"/>
                </a:solidFill>
                <a:cs typeface="+mj-cs"/>
              </a:rPr>
              <a:t>12 For we wrestle not against flesh and blood, but against principalities, against powers, against the rulers of the darkness of this world, against spiritual wickedness in high places. (KJV </a:t>
            </a:r>
            <a:r>
              <a:rPr lang="en-US" sz="2800">
                <a:solidFill>
                  <a:srgbClr val="00B0F0"/>
                </a:solidFill>
                <a:cs typeface="+mj-cs"/>
              </a:rPr>
              <a:t>12 </a:t>
            </a:r>
            <a:r>
              <a:rPr lang="el-GR" sz="2800">
                <a:solidFill>
                  <a:srgbClr val="00B0F0"/>
                </a:solidFill>
                <a:cs typeface="+mj-cs"/>
              </a:rPr>
              <a:t>ὅτι οὐκ ἔστιν ⸀ἡμῖν ἡ πάλη πρὸς αἷμα καὶ σάρκα ἀλλὰ πρὸς τὰς ⸂ἀρχάς,* πρὸς τὰς ἐξουσίας⸃, πρὸς τοὺς κοσμοκράτορας τοῦ σκότους ⸆ τούτου, πρὸς τὰ πνευματικὰ τῆς πονηρίας ⸋ἐν τοῖς ἐπουρανίοις⸌.*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B57C173-E7F9-F907-2D49-4855972BCB63}"/>
                  </a:ext>
                </a:extLst>
              </p14:cNvPr>
              <p14:cNvContentPartPr/>
              <p14:nvPr/>
            </p14:nvContentPartPr>
            <p14:xfrm>
              <a:off x="961821" y="1126524"/>
              <a:ext cx="5756400" cy="138960"/>
            </p14:xfrm>
          </p:contentPart>
        </mc:Choice>
        <mc:Fallback xmlns="">
          <p:pic>
            <p:nvPicPr>
              <p:cNvPr id="2" name="Ink 1">
                <a:extLst>
                  <a:ext uri="{FF2B5EF4-FFF2-40B4-BE49-F238E27FC236}">
                    <a16:creationId xmlns:a16="http://schemas.microsoft.com/office/drawing/2014/main" id="{7B57C173-E7F9-F907-2D49-4855972BCB63}"/>
                  </a:ext>
                </a:extLst>
              </p:cNvPr>
              <p:cNvPicPr/>
              <p:nvPr/>
            </p:nvPicPr>
            <p:blipFill>
              <a:blip r:embed="rId5"/>
              <a:stretch>
                <a:fillRect/>
              </a:stretch>
            </p:blipFill>
            <p:spPr>
              <a:xfrm>
                <a:off x="944181" y="1108884"/>
                <a:ext cx="5792040" cy="174600"/>
              </a:xfrm>
              <a:prstGeom prst="rect">
                <a:avLst/>
              </a:prstGeom>
            </p:spPr>
          </p:pic>
        </mc:Fallback>
      </mc:AlternateContent>
      <p:grpSp>
        <p:nvGrpSpPr>
          <p:cNvPr id="16" name="Group 15">
            <a:extLst>
              <a:ext uri="{FF2B5EF4-FFF2-40B4-BE49-F238E27FC236}">
                <a16:creationId xmlns:a16="http://schemas.microsoft.com/office/drawing/2014/main" id="{A627BE94-81C8-9134-7220-6D180F29B5A2}"/>
              </a:ext>
            </a:extLst>
          </p:cNvPr>
          <p:cNvGrpSpPr/>
          <p:nvPr/>
        </p:nvGrpSpPr>
        <p:grpSpPr>
          <a:xfrm>
            <a:off x="978741" y="1598484"/>
            <a:ext cx="3630240" cy="51840"/>
            <a:chOff x="978741" y="1598484"/>
            <a:chExt cx="3630240" cy="518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96A2632-F2D6-693A-8C19-0B86F715BDEB}"/>
                    </a:ext>
                  </a:extLst>
                </p14:cNvPr>
                <p14:cNvContentPartPr/>
                <p14:nvPr/>
              </p14:nvContentPartPr>
              <p14:xfrm>
                <a:off x="978741" y="1598484"/>
                <a:ext cx="939600" cy="49320"/>
              </p14:xfrm>
            </p:contentPart>
          </mc:Choice>
          <mc:Fallback xmlns="">
            <p:pic>
              <p:nvPicPr>
                <p:cNvPr id="4" name="Ink 3">
                  <a:extLst>
                    <a:ext uri="{FF2B5EF4-FFF2-40B4-BE49-F238E27FC236}">
                      <a16:creationId xmlns:a16="http://schemas.microsoft.com/office/drawing/2014/main" id="{596A2632-F2D6-693A-8C19-0B86F715BDEB}"/>
                    </a:ext>
                  </a:extLst>
                </p:cNvPr>
                <p:cNvPicPr/>
                <p:nvPr/>
              </p:nvPicPr>
              <p:blipFill>
                <a:blip r:embed="rId7"/>
                <a:stretch>
                  <a:fillRect/>
                </a:stretch>
              </p:blipFill>
              <p:spPr>
                <a:xfrm>
                  <a:off x="960741" y="1580844"/>
                  <a:ext cx="975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66DA8F6-16A3-6A10-2125-330CE004887C}"/>
                    </a:ext>
                  </a:extLst>
                </p14:cNvPr>
                <p14:cNvContentPartPr/>
                <p14:nvPr/>
              </p14:nvContentPartPr>
              <p14:xfrm>
                <a:off x="3755421" y="1629084"/>
                <a:ext cx="853560" cy="21240"/>
              </p14:xfrm>
            </p:contentPart>
          </mc:Choice>
          <mc:Fallback xmlns="">
            <p:pic>
              <p:nvPicPr>
                <p:cNvPr id="5" name="Ink 4">
                  <a:extLst>
                    <a:ext uri="{FF2B5EF4-FFF2-40B4-BE49-F238E27FC236}">
                      <a16:creationId xmlns:a16="http://schemas.microsoft.com/office/drawing/2014/main" id="{666DA8F6-16A3-6A10-2125-330CE004887C}"/>
                    </a:ext>
                  </a:extLst>
                </p:cNvPr>
                <p:cNvPicPr/>
                <p:nvPr/>
              </p:nvPicPr>
              <p:blipFill>
                <a:blip r:embed="rId9"/>
                <a:stretch>
                  <a:fillRect/>
                </a:stretch>
              </p:blipFill>
              <p:spPr>
                <a:xfrm>
                  <a:off x="3737781" y="1611444"/>
                  <a:ext cx="889200" cy="56880"/>
                </a:xfrm>
                <a:prstGeom prst="rect">
                  <a:avLst/>
                </a:prstGeom>
              </p:spPr>
            </p:pic>
          </mc:Fallback>
        </mc:AlternateContent>
      </p:grpSp>
      <p:grpSp>
        <p:nvGrpSpPr>
          <p:cNvPr id="15" name="Group 14">
            <a:extLst>
              <a:ext uri="{FF2B5EF4-FFF2-40B4-BE49-F238E27FC236}">
                <a16:creationId xmlns:a16="http://schemas.microsoft.com/office/drawing/2014/main" id="{500949C3-F633-C468-9A98-C4297E214840}"/>
              </a:ext>
            </a:extLst>
          </p:cNvPr>
          <p:cNvGrpSpPr/>
          <p:nvPr/>
        </p:nvGrpSpPr>
        <p:grpSpPr>
          <a:xfrm>
            <a:off x="6686541" y="1616124"/>
            <a:ext cx="2648160" cy="103320"/>
            <a:chOff x="6686541" y="1616124"/>
            <a:chExt cx="2648160" cy="1033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DEF96E4-2145-247C-8473-3C0E5EA62967}"/>
                    </a:ext>
                  </a:extLst>
                </p14:cNvPr>
                <p14:cNvContentPartPr/>
                <p14:nvPr/>
              </p14:nvContentPartPr>
              <p14:xfrm>
                <a:off x="6686541" y="1616124"/>
                <a:ext cx="927000" cy="37800"/>
              </p14:xfrm>
            </p:contentPart>
          </mc:Choice>
          <mc:Fallback xmlns="">
            <p:pic>
              <p:nvPicPr>
                <p:cNvPr id="7" name="Ink 6">
                  <a:extLst>
                    <a:ext uri="{FF2B5EF4-FFF2-40B4-BE49-F238E27FC236}">
                      <a16:creationId xmlns:a16="http://schemas.microsoft.com/office/drawing/2014/main" id="{1DEF96E4-2145-247C-8473-3C0E5EA62967}"/>
                    </a:ext>
                  </a:extLst>
                </p:cNvPr>
                <p:cNvPicPr/>
                <p:nvPr/>
              </p:nvPicPr>
              <p:blipFill>
                <a:blip r:embed="rId11"/>
                <a:stretch>
                  <a:fillRect/>
                </a:stretch>
              </p:blipFill>
              <p:spPr>
                <a:xfrm>
                  <a:off x="6668901" y="1598484"/>
                  <a:ext cx="962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2B4AA34-E60D-8735-5584-E265FA2BD4F3}"/>
                    </a:ext>
                  </a:extLst>
                </p14:cNvPr>
                <p14:cNvContentPartPr/>
                <p14:nvPr/>
              </p14:nvContentPartPr>
              <p14:xfrm>
                <a:off x="8386461" y="1674444"/>
                <a:ext cx="948240" cy="45000"/>
              </p14:xfrm>
            </p:contentPart>
          </mc:Choice>
          <mc:Fallback xmlns="">
            <p:pic>
              <p:nvPicPr>
                <p:cNvPr id="9" name="Ink 8">
                  <a:extLst>
                    <a:ext uri="{FF2B5EF4-FFF2-40B4-BE49-F238E27FC236}">
                      <a16:creationId xmlns:a16="http://schemas.microsoft.com/office/drawing/2014/main" id="{A2B4AA34-E60D-8735-5584-E265FA2BD4F3}"/>
                    </a:ext>
                  </a:extLst>
                </p:cNvPr>
                <p:cNvPicPr/>
                <p:nvPr/>
              </p:nvPicPr>
              <p:blipFill>
                <a:blip r:embed="rId13"/>
                <a:stretch>
                  <a:fillRect/>
                </a:stretch>
              </p:blipFill>
              <p:spPr>
                <a:xfrm>
                  <a:off x="8368461" y="1656804"/>
                  <a:ext cx="98388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A2E0C20-79AB-4508-9AE9-B5EC82B09150}"/>
                  </a:ext>
                </a:extLst>
              </p14:cNvPr>
              <p14:cNvContentPartPr/>
              <p14:nvPr/>
            </p14:nvContentPartPr>
            <p14:xfrm>
              <a:off x="962181" y="1843644"/>
              <a:ext cx="1199880" cy="219600"/>
            </p14:xfrm>
          </p:contentPart>
        </mc:Choice>
        <mc:Fallback xmlns="">
          <p:pic>
            <p:nvPicPr>
              <p:cNvPr id="11" name="Ink 10">
                <a:extLst>
                  <a:ext uri="{FF2B5EF4-FFF2-40B4-BE49-F238E27FC236}">
                    <a16:creationId xmlns:a16="http://schemas.microsoft.com/office/drawing/2014/main" id="{6A2E0C20-79AB-4508-9AE9-B5EC82B09150}"/>
                  </a:ext>
                </a:extLst>
              </p:cNvPr>
              <p:cNvPicPr/>
              <p:nvPr/>
            </p:nvPicPr>
            <p:blipFill>
              <a:blip r:embed="rId15"/>
              <a:stretch>
                <a:fillRect/>
              </a:stretch>
            </p:blipFill>
            <p:spPr>
              <a:xfrm>
                <a:off x="944541" y="1826004"/>
                <a:ext cx="1235520" cy="255240"/>
              </a:xfrm>
              <a:prstGeom prst="rect">
                <a:avLst/>
              </a:prstGeom>
            </p:spPr>
          </p:pic>
        </mc:Fallback>
      </mc:AlternateContent>
      <p:grpSp>
        <p:nvGrpSpPr>
          <p:cNvPr id="14" name="Group 13">
            <a:extLst>
              <a:ext uri="{FF2B5EF4-FFF2-40B4-BE49-F238E27FC236}">
                <a16:creationId xmlns:a16="http://schemas.microsoft.com/office/drawing/2014/main" id="{DB2709B7-17B2-4447-3C07-19CF543838EA}"/>
              </a:ext>
            </a:extLst>
          </p:cNvPr>
          <p:cNvGrpSpPr/>
          <p:nvPr/>
        </p:nvGrpSpPr>
        <p:grpSpPr>
          <a:xfrm>
            <a:off x="3720861" y="2013564"/>
            <a:ext cx="4330440" cy="78120"/>
            <a:chOff x="3720861" y="2013564"/>
            <a:chExt cx="4330440" cy="7812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84D614B-F534-6BC4-CFB3-738B67EFF24A}"/>
                    </a:ext>
                  </a:extLst>
                </p14:cNvPr>
                <p14:cNvContentPartPr/>
                <p14:nvPr/>
              </p14:nvContentPartPr>
              <p14:xfrm>
                <a:off x="3720861" y="2013564"/>
                <a:ext cx="2433240" cy="41040"/>
              </p14:xfrm>
            </p:contentPart>
          </mc:Choice>
          <mc:Fallback xmlns="">
            <p:pic>
              <p:nvPicPr>
                <p:cNvPr id="12" name="Ink 11">
                  <a:extLst>
                    <a:ext uri="{FF2B5EF4-FFF2-40B4-BE49-F238E27FC236}">
                      <a16:creationId xmlns:a16="http://schemas.microsoft.com/office/drawing/2014/main" id="{084D614B-F534-6BC4-CFB3-738B67EFF24A}"/>
                    </a:ext>
                  </a:extLst>
                </p:cNvPr>
                <p:cNvPicPr/>
                <p:nvPr/>
              </p:nvPicPr>
              <p:blipFill>
                <a:blip r:embed="rId17"/>
                <a:stretch>
                  <a:fillRect/>
                </a:stretch>
              </p:blipFill>
              <p:spPr>
                <a:xfrm>
                  <a:off x="3703221" y="1995564"/>
                  <a:ext cx="2468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7C493039-4685-C53F-A695-2DA5571C1E16}"/>
                    </a:ext>
                  </a:extLst>
                </p14:cNvPr>
                <p14:cNvContentPartPr/>
                <p14:nvPr/>
              </p14:nvContentPartPr>
              <p14:xfrm>
                <a:off x="7176501" y="2058924"/>
                <a:ext cx="874800" cy="32760"/>
              </p14:xfrm>
            </p:contentPart>
          </mc:Choice>
          <mc:Fallback xmlns="">
            <p:pic>
              <p:nvPicPr>
                <p:cNvPr id="13" name="Ink 12">
                  <a:extLst>
                    <a:ext uri="{FF2B5EF4-FFF2-40B4-BE49-F238E27FC236}">
                      <a16:creationId xmlns:a16="http://schemas.microsoft.com/office/drawing/2014/main" id="{7C493039-4685-C53F-A695-2DA5571C1E16}"/>
                    </a:ext>
                  </a:extLst>
                </p:cNvPr>
                <p:cNvPicPr/>
                <p:nvPr/>
              </p:nvPicPr>
              <p:blipFill>
                <a:blip r:embed="rId19"/>
                <a:stretch>
                  <a:fillRect/>
                </a:stretch>
              </p:blipFill>
              <p:spPr>
                <a:xfrm>
                  <a:off x="7158501" y="2041284"/>
                  <a:ext cx="910440" cy="68400"/>
                </a:xfrm>
                <a:prstGeom prst="rect">
                  <a:avLst/>
                </a:prstGeom>
              </p:spPr>
            </p:pic>
          </mc:Fallback>
        </mc:AlternateContent>
      </p:grpSp>
    </p:spTree>
    <p:extLst>
      <p:ext uri="{BB962C8B-B14F-4D97-AF65-F5344CB8AC3E}">
        <p14:creationId xmlns:p14="http://schemas.microsoft.com/office/powerpoint/2010/main" val="17039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0024" y="214207"/>
            <a:ext cx="10109842" cy="5863144"/>
          </a:xfrm>
          <a:prstGeom prst="rect">
            <a:avLst/>
          </a:prstGeom>
          <a:noFill/>
        </p:spPr>
        <p:txBody>
          <a:bodyPr wrap="square" rtlCol="0">
            <a:spAutoFit/>
          </a:bodyPr>
          <a:lstStyle/>
          <a:p>
            <a:r>
              <a:rPr lang="en-US" sz="2500" b="1">
                <a:solidFill>
                  <a:srgbClr val="FFC000"/>
                </a:solidFill>
                <a:cs typeface="+mj-cs"/>
              </a:rPr>
              <a:t>Ephesians 6:10–18  </a:t>
            </a:r>
          </a:p>
          <a:p>
            <a:r>
              <a:rPr lang="en-US" sz="2500">
                <a:solidFill>
                  <a:srgbClr val="FFC000"/>
                </a:solidFill>
                <a:cs typeface="+mj-cs"/>
              </a:rPr>
              <a:t>6:10 Finally, my brethren, be strong in the Lord, and in the power of his might. 6:11 Put on the whole armor of God, that ye may be able to stand against the wiles of the devil. 6:12 For we wrestle not against flesh and blood, but against principalities, against powers, against the rulers of the darkness of this world, against spiritual wickedness in high places. 6:13 Wherefore take unto you the whole armor of God, that ye may be able to withstand in the evil day, and having done all, to stand. 6:14 Stand therefore, having your loins girt about with truth, and having on the breastplate of righteousness; 6:15 And your feet shod with the preparation of the gospel of peace; 6:16 Above all, taking the shield of faith, wherewith ye shall be able to quench all the fiery darts of the wicked. 6:17 And take the helmet of salvation, and the sword of the Spirit, which is the word of God: 6:18 Praying always with all prayer and supplication in the Spirit, and watching thereunto with all perseverance and supplication for all saints; (KJV</a:t>
            </a:r>
            <a:r>
              <a:rPr lang="el-GR" sz="2500">
                <a:solidFill>
                  <a:srgbClr val="FFC000"/>
                </a:solidFill>
                <a:cs typeface="+mj-cs"/>
              </a:rPr>
              <a:t>)</a:t>
            </a:r>
            <a:endParaRPr lang="el-GR" sz="25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22BAE74E-3024-8625-672D-05A2BEAFF946}"/>
              </a:ext>
            </a:extLst>
          </p:cNvPr>
          <p:cNvGrpSpPr/>
          <p:nvPr/>
        </p:nvGrpSpPr>
        <p:grpSpPr>
          <a:xfrm>
            <a:off x="3754341" y="961644"/>
            <a:ext cx="5556240" cy="150840"/>
            <a:chOff x="3754341" y="961644"/>
            <a:chExt cx="5556240" cy="1508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45F937B-5D60-5B5C-FFE4-B668B317C3C8}"/>
                    </a:ext>
                  </a:extLst>
                </p14:cNvPr>
                <p14:cNvContentPartPr/>
                <p14:nvPr/>
              </p14:nvContentPartPr>
              <p14:xfrm>
                <a:off x="3754341" y="961644"/>
                <a:ext cx="2505240" cy="81720"/>
              </p14:xfrm>
            </p:contentPart>
          </mc:Choice>
          <mc:Fallback xmlns="">
            <p:pic>
              <p:nvPicPr>
                <p:cNvPr id="2" name="Ink 1">
                  <a:extLst>
                    <a:ext uri="{FF2B5EF4-FFF2-40B4-BE49-F238E27FC236}">
                      <a16:creationId xmlns:a16="http://schemas.microsoft.com/office/drawing/2014/main" id="{345F937B-5D60-5B5C-FFE4-B668B317C3C8}"/>
                    </a:ext>
                  </a:extLst>
                </p:cNvPr>
                <p:cNvPicPr/>
                <p:nvPr/>
              </p:nvPicPr>
              <p:blipFill>
                <a:blip r:embed="rId5"/>
                <a:stretch>
                  <a:fillRect/>
                </a:stretch>
              </p:blipFill>
              <p:spPr>
                <a:xfrm>
                  <a:off x="3736701" y="943644"/>
                  <a:ext cx="2540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33461C6-2DF1-CF44-03D4-6CCC5B802672}"/>
                    </a:ext>
                  </a:extLst>
                </p14:cNvPr>
                <p14:cNvContentPartPr/>
                <p14:nvPr/>
              </p14:nvContentPartPr>
              <p14:xfrm>
                <a:off x="7498341" y="983604"/>
                <a:ext cx="1812240" cy="128880"/>
              </p14:xfrm>
            </p:contentPart>
          </mc:Choice>
          <mc:Fallback xmlns="">
            <p:pic>
              <p:nvPicPr>
                <p:cNvPr id="4" name="Ink 3">
                  <a:extLst>
                    <a:ext uri="{FF2B5EF4-FFF2-40B4-BE49-F238E27FC236}">
                      <a16:creationId xmlns:a16="http://schemas.microsoft.com/office/drawing/2014/main" id="{B33461C6-2DF1-CF44-03D4-6CCC5B802672}"/>
                    </a:ext>
                  </a:extLst>
                </p:cNvPr>
                <p:cNvPicPr/>
                <p:nvPr/>
              </p:nvPicPr>
              <p:blipFill>
                <a:blip r:embed="rId7"/>
                <a:stretch>
                  <a:fillRect/>
                </a:stretch>
              </p:blipFill>
              <p:spPr>
                <a:xfrm>
                  <a:off x="7480701" y="965964"/>
                  <a:ext cx="1847880" cy="164520"/>
                </a:xfrm>
                <a:prstGeom prst="rect">
                  <a:avLst/>
                </a:prstGeom>
              </p:spPr>
            </p:pic>
          </mc:Fallback>
        </mc:AlternateContent>
      </p:grpSp>
      <p:grpSp>
        <p:nvGrpSpPr>
          <p:cNvPr id="12" name="Group 11">
            <a:extLst>
              <a:ext uri="{FF2B5EF4-FFF2-40B4-BE49-F238E27FC236}">
                <a16:creationId xmlns:a16="http://schemas.microsoft.com/office/drawing/2014/main" id="{4A1BF3BA-FFBB-990B-F026-4A30A549B71E}"/>
              </a:ext>
            </a:extLst>
          </p:cNvPr>
          <p:cNvGrpSpPr/>
          <p:nvPr/>
        </p:nvGrpSpPr>
        <p:grpSpPr>
          <a:xfrm>
            <a:off x="510381" y="1381044"/>
            <a:ext cx="8835120" cy="114840"/>
            <a:chOff x="510381" y="1381044"/>
            <a:chExt cx="8835120" cy="11484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D99E7C9-644D-58E2-A8A3-909FBFCDDA1D}"/>
                    </a:ext>
                  </a:extLst>
                </p14:cNvPr>
                <p14:cNvContentPartPr/>
                <p14:nvPr/>
              </p14:nvContentPartPr>
              <p14:xfrm>
                <a:off x="510381" y="1449804"/>
                <a:ext cx="695880" cy="42840"/>
              </p14:xfrm>
            </p:contentPart>
          </mc:Choice>
          <mc:Fallback xmlns="">
            <p:pic>
              <p:nvPicPr>
                <p:cNvPr id="7" name="Ink 6">
                  <a:extLst>
                    <a:ext uri="{FF2B5EF4-FFF2-40B4-BE49-F238E27FC236}">
                      <a16:creationId xmlns:a16="http://schemas.microsoft.com/office/drawing/2014/main" id="{9D99E7C9-644D-58E2-A8A3-909FBFCDDA1D}"/>
                    </a:ext>
                  </a:extLst>
                </p:cNvPr>
                <p:cNvPicPr/>
                <p:nvPr/>
              </p:nvPicPr>
              <p:blipFill>
                <a:blip r:embed="rId9"/>
                <a:stretch>
                  <a:fillRect/>
                </a:stretch>
              </p:blipFill>
              <p:spPr>
                <a:xfrm>
                  <a:off x="492381" y="1431804"/>
                  <a:ext cx="731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C2DFD17-6417-08FD-B2DE-F546BD9E520B}"/>
                    </a:ext>
                  </a:extLst>
                </p14:cNvPr>
                <p14:cNvContentPartPr/>
                <p14:nvPr/>
              </p14:nvContentPartPr>
              <p14:xfrm>
                <a:off x="2162061" y="1381044"/>
                <a:ext cx="3654000" cy="68760"/>
              </p14:xfrm>
            </p:contentPart>
          </mc:Choice>
          <mc:Fallback xmlns="">
            <p:pic>
              <p:nvPicPr>
                <p:cNvPr id="9" name="Ink 8">
                  <a:extLst>
                    <a:ext uri="{FF2B5EF4-FFF2-40B4-BE49-F238E27FC236}">
                      <a16:creationId xmlns:a16="http://schemas.microsoft.com/office/drawing/2014/main" id="{4C2DFD17-6417-08FD-B2DE-F546BD9E520B}"/>
                    </a:ext>
                  </a:extLst>
                </p:cNvPr>
                <p:cNvPicPr/>
                <p:nvPr/>
              </p:nvPicPr>
              <p:blipFill>
                <a:blip r:embed="rId11"/>
                <a:stretch>
                  <a:fillRect/>
                </a:stretch>
              </p:blipFill>
              <p:spPr>
                <a:xfrm>
                  <a:off x="2144421" y="1363044"/>
                  <a:ext cx="3689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EA76D01-0182-25DA-84FC-CF67A79A115C}"/>
                    </a:ext>
                  </a:extLst>
                </p14:cNvPr>
                <p14:cNvContentPartPr/>
                <p14:nvPr/>
              </p14:nvContentPartPr>
              <p14:xfrm>
                <a:off x="7429941" y="1436844"/>
                <a:ext cx="1915560" cy="59040"/>
              </p14:xfrm>
            </p:contentPart>
          </mc:Choice>
          <mc:Fallback xmlns="">
            <p:pic>
              <p:nvPicPr>
                <p:cNvPr id="11" name="Ink 10">
                  <a:extLst>
                    <a:ext uri="{FF2B5EF4-FFF2-40B4-BE49-F238E27FC236}">
                      <a16:creationId xmlns:a16="http://schemas.microsoft.com/office/drawing/2014/main" id="{DEA76D01-0182-25DA-84FC-CF67A79A115C}"/>
                    </a:ext>
                  </a:extLst>
                </p:cNvPr>
                <p:cNvPicPr/>
                <p:nvPr/>
              </p:nvPicPr>
              <p:blipFill>
                <a:blip r:embed="rId13"/>
                <a:stretch>
                  <a:fillRect/>
                </a:stretch>
              </p:blipFill>
              <p:spPr>
                <a:xfrm>
                  <a:off x="7412301" y="1418844"/>
                  <a:ext cx="1951200" cy="94680"/>
                </a:xfrm>
                <a:prstGeom prst="rect">
                  <a:avLst/>
                </a:prstGeom>
              </p:spPr>
            </p:pic>
          </mc:Fallback>
        </mc:AlternateContent>
      </p:grpSp>
      <p:grpSp>
        <p:nvGrpSpPr>
          <p:cNvPr id="15" name="Group 14">
            <a:extLst>
              <a:ext uri="{FF2B5EF4-FFF2-40B4-BE49-F238E27FC236}">
                <a16:creationId xmlns:a16="http://schemas.microsoft.com/office/drawing/2014/main" id="{BB7D52D9-FAAA-E70A-A317-9EF313CB23EA}"/>
              </a:ext>
            </a:extLst>
          </p:cNvPr>
          <p:cNvGrpSpPr/>
          <p:nvPr/>
        </p:nvGrpSpPr>
        <p:grpSpPr>
          <a:xfrm>
            <a:off x="950301" y="1751124"/>
            <a:ext cx="8276760" cy="104400"/>
            <a:chOff x="950301" y="1751124"/>
            <a:chExt cx="8276760" cy="10440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FDF6A75-D3F4-C21D-5586-3C989A4689AF}"/>
                    </a:ext>
                  </a:extLst>
                </p14:cNvPr>
                <p14:cNvContentPartPr/>
                <p14:nvPr/>
              </p14:nvContentPartPr>
              <p14:xfrm>
                <a:off x="950301" y="1781004"/>
                <a:ext cx="3077280" cy="62280"/>
              </p14:xfrm>
            </p:contentPart>
          </mc:Choice>
          <mc:Fallback xmlns="">
            <p:pic>
              <p:nvPicPr>
                <p:cNvPr id="13" name="Ink 12">
                  <a:extLst>
                    <a:ext uri="{FF2B5EF4-FFF2-40B4-BE49-F238E27FC236}">
                      <a16:creationId xmlns:a16="http://schemas.microsoft.com/office/drawing/2014/main" id="{BFDF6A75-D3F4-C21D-5586-3C989A4689AF}"/>
                    </a:ext>
                  </a:extLst>
                </p:cNvPr>
                <p:cNvPicPr/>
                <p:nvPr/>
              </p:nvPicPr>
              <p:blipFill>
                <a:blip r:embed="rId15"/>
                <a:stretch>
                  <a:fillRect/>
                </a:stretch>
              </p:blipFill>
              <p:spPr>
                <a:xfrm>
                  <a:off x="932661" y="1763004"/>
                  <a:ext cx="3112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83E0DCB-8D98-25ED-D67D-D4B9AAF6CC7D}"/>
                    </a:ext>
                  </a:extLst>
                </p14:cNvPr>
                <p14:cNvContentPartPr/>
                <p14:nvPr/>
              </p14:nvContentPartPr>
              <p14:xfrm>
                <a:off x="5146821" y="1751124"/>
                <a:ext cx="4080240" cy="104400"/>
              </p14:xfrm>
            </p:contentPart>
          </mc:Choice>
          <mc:Fallback xmlns="">
            <p:pic>
              <p:nvPicPr>
                <p:cNvPr id="14" name="Ink 13">
                  <a:extLst>
                    <a:ext uri="{FF2B5EF4-FFF2-40B4-BE49-F238E27FC236}">
                      <a16:creationId xmlns:a16="http://schemas.microsoft.com/office/drawing/2014/main" id="{683E0DCB-8D98-25ED-D67D-D4B9AAF6CC7D}"/>
                    </a:ext>
                  </a:extLst>
                </p:cNvPr>
                <p:cNvPicPr/>
                <p:nvPr/>
              </p:nvPicPr>
              <p:blipFill>
                <a:blip r:embed="rId17"/>
                <a:stretch>
                  <a:fillRect/>
                </a:stretch>
              </p:blipFill>
              <p:spPr>
                <a:xfrm>
                  <a:off x="5129181" y="1733124"/>
                  <a:ext cx="41158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4B874917-5D7D-F4D0-6E3F-0A106DFCC696}"/>
                  </a:ext>
                </a:extLst>
              </p14:cNvPr>
              <p14:cNvContentPartPr/>
              <p14:nvPr/>
            </p14:nvContentPartPr>
            <p14:xfrm>
              <a:off x="747621" y="2099244"/>
              <a:ext cx="8763840" cy="86400"/>
            </p14:xfrm>
          </p:contentPart>
        </mc:Choice>
        <mc:Fallback xmlns="">
          <p:pic>
            <p:nvPicPr>
              <p:cNvPr id="16" name="Ink 15">
                <a:extLst>
                  <a:ext uri="{FF2B5EF4-FFF2-40B4-BE49-F238E27FC236}">
                    <a16:creationId xmlns:a16="http://schemas.microsoft.com/office/drawing/2014/main" id="{4B874917-5D7D-F4D0-6E3F-0A106DFCC696}"/>
                  </a:ext>
                </a:extLst>
              </p:cNvPr>
              <p:cNvPicPr/>
              <p:nvPr/>
            </p:nvPicPr>
            <p:blipFill>
              <a:blip r:embed="rId19"/>
              <a:stretch>
                <a:fillRect/>
              </a:stretch>
            </p:blipFill>
            <p:spPr>
              <a:xfrm>
                <a:off x="729621" y="2081604"/>
                <a:ext cx="8799480" cy="122040"/>
              </a:xfrm>
              <a:prstGeom prst="rect">
                <a:avLst/>
              </a:prstGeom>
            </p:spPr>
          </p:pic>
        </mc:Fallback>
      </mc:AlternateContent>
      <p:grpSp>
        <p:nvGrpSpPr>
          <p:cNvPr id="20" name="Group 19">
            <a:extLst>
              <a:ext uri="{FF2B5EF4-FFF2-40B4-BE49-F238E27FC236}">
                <a16:creationId xmlns:a16="http://schemas.microsoft.com/office/drawing/2014/main" id="{C27CCD8D-1227-D813-256B-26DF920E5E17}"/>
              </a:ext>
            </a:extLst>
          </p:cNvPr>
          <p:cNvGrpSpPr/>
          <p:nvPr/>
        </p:nvGrpSpPr>
        <p:grpSpPr>
          <a:xfrm>
            <a:off x="683541" y="2558604"/>
            <a:ext cx="7659000" cy="98280"/>
            <a:chOff x="683541" y="2558604"/>
            <a:chExt cx="7659000" cy="9828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FC6DBEDE-ED89-C73D-74E2-24FBA0171390}"/>
                    </a:ext>
                  </a:extLst>
                </p14:cNvPr>
                <p14:cNvContentPartPr/>
                <p14:nvPr/>
              </p14:nvContentPartPr>
              <p14:xfrm>
                <a:off x="683541" y="2601084"/>
                <a:ext cx="2327760" cy="55800"/>
              </p14:xfrm>
            </p:contentPart>
          </mc:Choice>
          <mc:Fallback xmlns="">
            <p:pic>
              <p:nvPicPr>
                <p:cNvPr id="17" name="Ink 16">
                  <a:extLst>
                    <a:ext uri="{FF2B5EF4-FFF2-40B4-BE49-F238E27FC236}">
                      <a16:creationId xmlns:a16="http://schemas.microsoft.com/office/drawing/2014/main" id="{FC6DBEDE-ED89-C73D-74E2-24FBA0171390}"/>
                    </a:ext>
                  </a:extLst>
                </p:cNvPr>
                <p:cNvPicPr/>
                <p:nvPr/>
              </p:nvPicPr>
              <p:blipFill>
                <a:blip r:embed="rId21"/>
                <a:stretch>
                  <a:fillRect/>
                </a:stretch>
              </p:blipFill>
              <p:spPr>
                <a:xfrm>
                  <a:off x="665901" y="2583084"/>
                  <a:ext cx="2363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D08E799F-A38A-09FE-0FCC-2743E047078E}"/>
                    </a:ext>
                  </a:extLst>
                </p14:cNvPr>
                <p14:cNvContentPartPr/>
                <p14:nvPr/>
              </p14:nvContentPartPr>
              <p14:xfrm>
                <a:off x="3945861" y="2558604"/>
                <a:ext cx="2781720" cy="68040"/>
              </p14:xfrm>
            </p:contentPart>
          </mc:Choice>
          <mc:Fallback xmlns="">
            <p:pic>
              <p:nvPicPr>
                <p:cNvPr id="18" name="Ink 17">
                  <a:extLst>
                    <a:ext uri="{FF2B5EF4-FFF2-40B4-BE49-F238E27FC236}">
                      <a16:creationId xmlns:a16="http://schemas.microsoft.com/office/drawing/2014/main" id="{D08E799F-A38A-09FE-0FCC-2743E047078E}"/>
                    </a:ext>
                  </a:extLst>
                </p:cNvPr>
                <p:cNvPicPr/>
                <p:nvPr/>
              </p:nvPicPr>
              <p:blipFill>
                <a:blip r:embed="rId23"/>
                <a:stretch>
                  <a:fillRect/>
                </a:stretch>
              </p:blipFill>
              <p:spPr>
                <a:xfrm>
                  <a:off x="3928221" y="2540604"/>
                  <a:ext cx="2817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C13E2FFF-6996-FFF2-6069-B8D621B69695}"/>
                    </a:ext>
                  </a:extLst>
                </p14:cNvPr>
                <p14:cNvContentPartPr/>
                <p14:nvPr/>
              </p14:nvContentPartPr>
              <p14:xfrm>
                <a:off x="7677621" y="2580564"/>
                <a:ext cx="664920" cy="21600"/>
              </p14:xfrm>
            </p:contentPart>
          </mc:Choice>
          <mc:Fallback xmlns="">
            <p:pic>
              <p:nvPicPr>
                <p:cNvPr id="19" name="Ink 18">
                  <a:extLst>
                    <a:ext uri="{FF2B5EF4-FFF2-40B4-BE49-F238E27FC236}">
                      <a16:creationId xmlns:a16="http://schemas.microsoft.com/office/drawing/2014/main" id="{C13E2FFF-6996-FFF2-6069-B8D621B69695}"/>
                    </a:ext>
                  </a:extLst>
                </p:cNvPr>
                <p:cNvPicPr/>
                <p:nvPr/>
              </p:nvPicPr>
              <p:blipFill>
                <a:blip r:embed="rId25"/>
                <a:stretch>
                  <a:fillRect/>
                </a:stretch>
              </p:blipFill>
              <p:spPr>
                <a:xfrm>
                  <a:off x="7659621" y="2562924"/>
                  <a:ext cx="70056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CBB8C3B6-CD73-AED1-61D4-2A38EE5A1157}"/>
                  </a:ext>
                </a:extLst>
              </p14:cNvPr>
              <p14:cNvContentPartPr/>
              <p14:nvPr/>
            </p14:nvContentPartPr>
            <p14:xfrm>
              <a:off x="2597301" y="3338364"/>
              <a:ext cx="749520" cy="48600"/>
            </p14:xfrm>
          </p:contentPart>
        </mc:Choice>
        <mc:Fallback xmlns="">
          <p:pic>
            <p:nvPicPr>
              <p:cNvPr id="21" name="Ink 20">
                <a:extLst>
                  <a:ext uri="{FF2B5EF4-FFF2-40B4-BE49-F238E27FC236}">
                    <a16:creationId xmlns:a16="http://schemas.microsoft.com/office/drawing/2014/main" id="{CBB8C3B6-CD73-AED1-61D4-2A38EE5A1157}"/>
                  </a:ext>
                </a:extLst>
              </p:cNvPr>
              <p:cNvPicPr/>
              <p:nvPr/>
            </p:nvPicPr>
            <p:blipFill>
              <a:blip r:embed="rId27"/>
              <a:stretch>
                <a:fillRect/>
              </a:stretch>
            </p:blipFill>
            <p:spPr>
              <a:xfrm>
                <a:off x="2579661" y="3320724"/>
                <a:ext cx="785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38148114-A824-13AF-6001-5A304F16B000}"/>
                  </a:ext>
                </a:extLst>
              </p14:cNvPr>
              <p14:cNvContentPartPr/>
              <p14:nvPr/>
            </p14:nvContentPartPr>
            <p14:xfrm>
              <a:off x="2075301" y="3695484"/>
              <a:ext cx="3142440" cy="66600"/>
            </p14:xfrm>
          </p:contentPart>
        </mc:Choice>
        <mc:Fallback xmlns="">
          <p:pic>
            <p:nvPicPr>
              <p:cNvPr id="22" name="Ink 21">
                <a:extLst>
                  <a:ext uri="{FF2B5EF4-FFF2-40B4-BE49-F238E27FC236}">
                    <a16:creationId xmlns:a16="http://schemas.microsoft.com/office/drawing/2014/main" id="{38148114-A824-13AF-6001-5A304F16B000}"/>
                  </a:ext>
                </a:extLst>
              </p:cNvPr>
              <p:cNvPicPr/>
              <p:nvPr/>
            </p:nvPicPr>
            <p:blipFill>
              <a:blip r:embed="rId29"/>
              <a:stretch>
                <a:fillRect/>
              </a:stretch>
            </p:blipFill>
            <p:spPr>
              <a:xfrm>
                <a:off x="2057301" y="3677484"/>
                <a:ext cx="3178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6F097E03-C14D-2200-0C69-E59E95186934}"/>
                  </a:ext>
                </a:extLst>
              </p14:cNvPr>
              <p14:cNvContentPartPr/>
              <p14:nvPr/>
            </p14:nvContentPartPr>
            <p14:xfrm>
              <a:off x="7922421" y="3650124"/>
              <a:ext cx="1658520" cy="31680"/>
            </p14:xfrm>
          </p:contentPart>
        </mc:Choice>
        <mc:Fallback xmlns="">
          <p:pic>
            <p:nvPicPr>
              <p:cNvPr id="23" name="Ink 22">
                <a:extLst>
                  <a:ext uri="{FF2B5EF4-FFF2-40B4-BE49-F238E27FC236}">
                    <a16:creationId xmlns:a16="http://schemas.microsoft.com/office/drawing/2014/main" id="{6F097E03-C14D-2200-0C69-E59E95186934}"/>
                  </a:ext>
                </a:extLst>
              </p:cNvPr>
              <p:cNvPicPr/>
              <p:nvPr/>
            </p:nvPicPr>
            <p:blipFill>
              <a:blip r:embed="rId31"/>
              <a:stretch>
                <a:fillRect/>
              </a:stretch>
            </p:blipFill>
            <p:spPr>
              <a:xfrm>
                <a:off x="7904781" y="3632124"/>
                <a:ext cx="1694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8CF84391-CD65-78C2-3F7B-DB11190102F9}"/>
                  </a:ext>
                </a:extLst>
              </p14:cNvPr>
              <p14:cNvContentPartPr/>
              <p14:nvPr/>
            </p14:nvContentPartPr>
            <p14:xfrm>
              <a:off x="539901" y="4029564"/>
              <a:ext cx="1146240" cy="43920"/>
            </p14:xfrm>
          </p:contentPart>
        </mc:Choice>
        <mc:Fallback xmlns="">
          <p:pic>
            <p:nvPicPr>
              <p:cNvPr id="24" name="Ink 23">
                <a:extLst>
                  <a:ext uri="{FF2B5EF4-FFF2-40B4-BE49-F238E27FC236}">
                    <a16:creationId xmlns:a16="http://schemas.microsoft.com/office/drawing/2014/main" id="{8CF84391-CD65-78C2-3F7B-DB11190102F9}"/>
                  </a:ext>
                </a:extLst>
              </p:cNvPr>
              <p:cNvPicPr/>
              <p:nvPr/>
            </p:nvPicPr>
            <p:blipFill>
              <a:blip r:embed="rId33"/>
              <a:stretch>
                <a:fillRect/>
              </a:stretch>
            </p:blipFill>
            <p:spPr>
              <a:xfrm>
                <a:off x="522261" y="4011924"/>
                <a:ext cx="1181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0D4D5787-45AB-D3EE-CFF6-C6DDCFA255A7}"/>
                  </a:ext>
                </a:extLst>
              </p14:cNvPr>
              <p14:cNvContentPartPr/>
              <p14:nvPr/>
            </p14:nvContentPartPr>
            <p14:xfrm>
              <a:off x="4355901" y="4046124"/>
              <a:ext cx="918720" cy="7560"/>
            </p14:xfrm>
          </p:contentPart>
        </mc:Choice>
        <mc:Fallback xmlns="">
          <p:pic>
            <p:nvPicPr>
              <p:cNvPr id="25" name="Ink 24">
                <a:extLst>
                  <a:ext uri="{FF2B5EF4-FFF2-40B4-BE49-F238E27FC236}">
                    <a16:creationId xmlns:a16="http://schemas.microsoft.com/office/drawing/2014/main" id="{0D4D5787-45AB-D3EE-CFF6-C6DDCFA255A7}"/>
                  </a:ext>
                </a:extLst>
              </p:cNvPr>
              <p:cNvPicPr/>
              <p:nvPr/>
            </p:nvPicPr>
            <p:blipFill>
              <a:blip r:embed="rId35"/>
              <a:stretch>
                <a:fillRect/>
              </a:stretch>
            </p:blipFill>
            <p:spPr>
              <a:xfrm>
                <a:off x="4338261" y="4028484"/>
                <a:ext cx="954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9FF8A29B-C16E-471E-D708-7C9834CAAA0B}"/>
                  </a:ext>
                </a:extLst>
              </p14:cNvPr>
              <p14:cNvContentPartPr/>
              <p14:nvPr/>
            </p14:nvContentPartPr>
            <p14:xfrm>
              <a:off x="7503741" y="4071684"/>
              <a:ext cx="448920" cy="21600"/>
            </p14:xfrm>
          </p:contentPart>
        </mc:Choice>
        <mc:Fallback xmlns="">
          <p:pic>
            <p:nvPicPr>
              <p:cNvPr id="26" name="Ink 25">
                <a:extLst>
                  <a:ext uri="{FF2B5EF4-FFF2-40B4-BE49-F238E27FC236}">
                    <a16:creationId xmlns:a16="http://schemas.microsoft.com/office/drawing/2014/main" id="{9FF8A29B-C16E-471E-D708-7C9834CAAA0B}"/>
                  </a:ext>
                </a:extLst>
              </p:cNvPr>
              <p:cNvPicPr/>
              <p:nvPr/>
            </p:nvPicPr>
            <p:blipFill>
              <a:blip r:embed="rId37"/>
              <a:stretch>
                <a:fillRect/>
              </a:stretch>
            </p:blipFill>
            <p:spPr>
              <a:xfrm>
                <a:off x="7485741" y="4053684"/>
                <a:ext cx="484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D0EA11AA-5F58-361E-3DAA-BB517B8ED793}"/>
                  </a:ext>
                </a:extLst>
              </p14:cNvPr>
              <p14:cNvContentPartPr/>
              <p14:nvPr/>
            </p14:nvContentPartPr>
            <p14:xfrm>
              <a:off x="9454221" y="4098684"/>
              <a:ext cx="616680" cy="7560"/>
            </p14:xfrm>
          </p:contentPart>
        </mc:Choice>
        <mc:Fallback xmlns="">
          <p:pic>
            <p:nvPicPr>
              <p:cNvPr id="27" name="Ink 26">
                <a:extLst>
                  <a:ext uri="{FF2B5EF4-FFF2-40B4-BE49-F238E27FC236}">
                    <a16:creationId xmlns:a16="http://schemas.microsoft.com/office/drawing/2014/main" id="{D0EA11AA-5F58-361E-3DAA-BB517B8ED793}"/>
                  </a:ext>
                </a:extLst>
              </p:cNvPr>
              <p:cNvPicPr/>
              <p:nvPr/>
            </p:nvPicPr>
            <p:blipFill>
              <a:blip r:embed="rId39"/>
              <a:stretch>
                <a:fillRect/>
              </a:stretch>
            </p:blipFill>
            <p:spPr>
              <a:xfrm>
                <a:off x="9436581" y="4081044"/>
                <a:ext cx="652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63C82102-DC7C-4AD8-BBF5-8ED6B916F39C}"/>
                  </a:ext>
                </a:extLst>
              </p14:cNvPr>
              <p14:cNvContentPartPr/>
              <p14:nvPr/>
            </p14:nvContentPartPr>
            <p14:xfrm>
              <a:off x="575541" y="4412244"/>
              <a:ext cx="343440" cy="43920"/>
            </p14:xfrm>
          </p:contentPart>
        </mc:Choice>
        <mc:Fallback xmlns="">
          <p:pic>
            <p:nvPicPr>
              <p:cNvPr id="28" name="Ink 27">
                <a:extLst>
                  <a:ext uri="{FF2B5EF4-FFF2-40B4-BE49-F238E27FC236}">
                    <a16:creationId xmlns:a16="http://schemas.microsoft.com/office/drawing/2014/main" id="{63C82102-DC7C-4AD8-BBF5-8ED6B916F39C}"/>
                  </a:ext>
                </a:extLst>
              </p:cNvPr>
              <p:cNvPicPr/>
              <p:nvPr/>
            </p:nvPicPr>
            <p:blipFill>
              <a:blip r:embed="rId41"/>
              <a:stretch>
                <a:fillRect/>
              </a:stretch>
            </p:blipFill>
            <p:spPr>
              <a:xfrm>
                <a:off x="557901" y="4394604"/>
                <a:ext cx="379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74F0DC75-15B4-164B-AAA8-15DF48321CB0}"/>
                  </a:ext>
                </a:extLst>
              </p14:cNvPr>
              <p14:cNvContentPartPr/>
              <p14:nvPr/>
            </p14:nvContentPartPr>
            <p14:xfrm>
              <a:off x="4210821" y="4515204"/>
              <a:ext cx="1980720" cy="22680"/>
            </p14:xfrm>
          </p:contentPart>
        </mc:Choice>
        <mc:Fallback xmlns="">
          <p:pic>
            <p:nvPicPr>
              <p:cNvPr id="29" name="Ink 28">
                <a:extLst>
                  <a:ext uri="{FF2B5EF4-FFF2-40B4-BE49-F238E27FC236}">
                    <a16:creationId xmlns:a16="http://schemas.microsoft.com/office/drawing/2014/main" id="{74F0DC75-15B4-164B-AAA8-15DF48321CB0}"/>
                  </a:ext>
                </a:extLst>
              </p:cNvPr>
              <p:cNvPicPr/>
              <p:nvPr/>
            </p:nvPicPr>
            <p:blipFill>
              <a:blip r:embed="rId43"/>
              <a:stretch>
                <a:fillRect/>
              </a:stretch>
            </p:blipFill>
            <p:spPr>
              <a:xfrm>
                <a:off x="4193181" y="4497204"/>
                <a:ext cx="2016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76C768B1-BFA2-35B8-F16F-A48648DAD86C}"/>
                  </a:ext>
                </a:extLst>
              </p14:cNvPr>
              <p14:cNvContentPartPr/>
              <p14:nvPr/>
            </p14:nvContentPartPr>
            <p14:xfrm>
              <a:off x="4780701" y="4856844"/>
              <a:ext cx="41760" cy="9000"/>
            </p14:xfrm>
          </p:contentPart>
        </mc:Choice>
        <mc:Fallback xmlns="">
          <p:pic>
            <p:nvPicPr>
              <p:cNvPr id="30" name="Ink 29">
                <a:extLst>
                  <a:ext uri="{FF2B5EF4-FFF2-40B4-BE49-F238E27FC236}">
                    <a16:creationId xmlns:a16="http://schemas.microsoft.com/office/drawing/2014/main" id="{76C768B1-BFA2-35B8-F16F-A48648DAD86C}"/>
                  </a:ext>
                </a:extLst>
              </p:cNvPr>
              <p:cNvPicPr/>
              <p:nvPr/>
            </p:nvPicPr>
            <p:blipFill>
              <a:blip r:embed="rId45"/>
              <a:stretch>
                <a:fillRect/>
              </a:stretch>
            </p:blipFill>
            <p:spPr>
              <a:xfrm>
                <a:off x="4762701" y="4838844"/>
                <a:ext cx="77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B8DE5FCA-1712-88E0-0FDF-6F054B98DDF5}"/>
                  </a:ext>
                </a:extLst>
              </p14:cNvPr>
              <p14:cNvContentPartPr/>
              <p14:nvPr/>
            </p14:nvContentPartPr>
            <p14:xfrm>
              <a:off x="8349381" y="4812564"/>
              <a:ext cx="927720" cy="36000"/>
            </p14:xfrm>
          </p:contentPart>
        </mc:Choice>
        <mc:Fallback xmlns="">
          <p:pic>
            <p:nvPicPr>
              <p:cNvPr id="31" name="Ink 30">
                <a:extLst>
                  <a:ext uri="{FF2B5EF4-FFF2-40B4-BE49-F238E27FC236}">
                    <a16:creationId xmlns:a16="http://schemas.microsoft.com/office/drawing/2014/main" id="{B8DE5FCA-1712-88E0-0FDF-6F054B98DDF5}"/>
                  </a:ext>
                </a:extLst>
              </p:cNvPr>
              <p:cNvPicPr/>
              <p:nvPr/>
            </p:nvPicPr>
            <p:blipFill>
              <a:blip r:embed="rId47"/>
              <a:stretch>
                <a:fillRect/>
              </a:stretch>
            </p:blipFill>
            <p:spPr>
              <a:xfrm>
                <a:off x="8331381" y="4794924"/>
                <a:ext cx="963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77A39A5E-0CF6-C5B3-F82F-F3B6499D9FFD}"/>
                  </a:ext>
                </a:extLst>
              </p14:cNvPr>
              <p14:cNvContentPartPr/>
              <p14:nvPr/>
            </p14:nvContentPartPr>
            <p14:xfrm>
              <a:off x="643221" y="5216844"/>
              <a:ext cx="756000" cy="51120"/>
            </p14:xfrm>
          </p:contentPart>
        </mc:Choice>
        <mc:Fallback xmlns="">
          <p:pic>
            <p:nvPicPr>
              <p:cNvPr id="32" name="Ink 31">
                <a:extLst>
                  <a:ext uri="{FF2B5EF4-FFF2-40B4-BE49-F238E27FC236}">
                    <a16:creationId xmlns:a16="http://schemas.microsoft.com/office/drawing/2014/main" id="{77A39A5E-0CF6-C5B3-F82F-F3B6499D9FFD}"/>
                  </a:ext>
                </a:extLst>
              </p:cNvPr>
              <p:cNvPicPr/>
              <p:nvPr/>
            </p:nvPicPr>
            <p:blipFill>
              <a:blip r:embed="rId49"/>
              <a:stretch>
                <a:fillRect/>
              </a:stretch>
            </p:blipFill>
            <p:spPr>
              <a:xfrm>
                <a:off x="625221" y="5199204"/>
                <a:ext cx="791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A1642594-DB49-0C96-5CB5-429A7F119209}"/>
                  </a:ext>
                </a:extLst>
              </p14:cNvPr>
              <p14:cNvContentPartPr/>
              <p14:nvPr/>
            </p14:nvContentPartPr>
            <p14:xfrm>
              <a:off x="3111741" y="5222244"/>
              <a:ext cx="1566360" cy="82080"/>
            </p14:xfrm>
          </p:contentPart>
        </mc:Choice>
        <mc:Fallback xmlns="">
          <p:pic>
            <p:nvPicPr>
              <p:cNvPr id="33" name="Ink 32">
                <a:extLst>
                  <a:ext uri="{FF2B5EF4-FFF2-40B4-BE49-F238E27FC236}">
                    <a16:creationId xmlns:a16="http://schemas.microsoft.com/office/drawing/2014/main" id="{A1642594-DB49-0C96-5CB5-429A7F119209}"/>
                  </a:ext>
                </a:extLst>
              </p:cNvPr>
              <p:cNvPicPr/>
              <p:nvPr/>
            </p:nvPicPr>
            <p:blipFill>
              <a:blip r:embed="rId51"/>
              <a:stretch>
                <a:fillRect/>
              </a:stretch>
            </p:blipFill>
            <p:spPr>
              <a:xfrm>
                <a:off x="3094101" y="5204604"/>
                <a:ext cx="1602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1DF8A8DB-F135-E43B-D4CC-77EEDEBDC93D}"/>
                  </a:ext>
                </a:extLst>
              </p14:cNvPr>
              <p14:cNvContentPartPr/>
              <p14:nvPr/>
            </p14:nvContentPartPr>
            <p14:xfrm>
              <a:off x="5770341" y="5476764"/>
              <a:ext cx="939600" cy="149040"/>
            </p14:xfrm>
          </p:contentPart>
        </mc:Choice>
        <mc:Fallback xmlns="">
          <p:pic>
            <p:nvPicPr>
              <p:cNvPr id="34" name="Ink 33">
                <a:extLst>
                  <a:ext uri="{FF2B5EF4-FFF2-40B4-BE49-F238E27FC236}">
                    <a16:creationId xmlns:a16="http://schemas.microsoft.com/office/drawing/2014/main" id="{1DF8A8DB-F135-E43B-D4CC-77EEDEBDC93D}"/>
                  </a:ext>
                </a:extLst>
              </p:cNvPr>
              <p:cNvPicPr/>
              <p:nvPr/>
            </p:nvPicPr>
            <p:blipFill>
              <a:blip r:embed="rId53"/>
              <a:stretch>
                <a:fillRect/>
              </a:stretch>
            </p:blipFill>
            <p:spPr>
              <a:xfrm>
                <a:off x="5752701" y="5458764"/>
                <a:ext cx="975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A3415689-D421-D99F-53EC-878C7B0B43A9}"/>
                  </a:ext>
                </a:extLst>
              </p14:cNvPr>
              <p14:cNvContentPartPr/>
              <p14:nvPr/>
            </p14:nvContentPartPr>
            <p14:xfrm>
              <a:off x="8271621" y="5642004"/>
              <a:ext cx="1296360" cy="26640"/>
            </p14:xfrm>
          </p:contentPart>
        </mc:Choice>
        <mc:Fallback xmlns="">
          <p:pic>
            <p:nvPicPr>
              <p:cNvPr id="35" name="Ink 34">
                <a:extLst>
                  <a:ext uri="{FF2B5EF4-FFF2-40B4-BE49-F238E27FC236}">
                    <a16:creationId xmlns:a16="http://schemas.microsoft.com/office/drawing/2014/main" id="{A3415689-D421-D99F-53EC-878C7B0B43A9}"/>
                  </a:ext>
                </a:extLst>
              </p:cNvPr>
              <p:cNvPicPr/>
              <p:nvPr/>
            </p:nvPicPr>
            <p:blipFill>
              <a:blip r:embed="rId55"/>
              <a:stretch>
                <a:fillRect/>
              </a:stretch>
            </p:blipFill>
            <p:spPr>
              <a:xfrm>
                <a:off x="8253621" y="5624004"/>
                <a:ext cx="1332000" cy="62280"/>
              </a:xfrm>
              <a:prstGeom prst="rect">
                <a:avLst/>
              </a:prstGeom>
            </p:spPr>
          </p:pic>
        </mc:Fallback>
      </mc:AlternateContent>
      <p:grpSp>
        <p:nvGrpSpPr>
          <p:cNvPr id="40" name="Group 39">
            <a:extLst>
              <a:ext uri="{FF2B5EF4-FFF2-40B4-BE49-F238E27FC236}">
                <a16:creationId xmlns:a16="http://schemas.microsoft.com/office/drawing/2014/main" id="{33D34E79-36A3-6F9E-9B39-2989FA781391}"/>
              </a:ext>
            </a:extLst>
          </p:cNvPr>
          <p:cNvGrpSpPr/>
          <p:nvPr/>
        </p:nvGrpSpPr>
        <p:grpSpPr>
          <a:xfrm>
            <a:off x="1346301" y="6019284"/>
            <a:ext cx="5191200" cy="85680"/>
            <a:chOff x="1346301" y="6019284"/>
            <a:chExt cx="5191200" cy="85680"/>
          </a:xfrm>
        </p:grpSpPr>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77C5ED1E-6EE2-AE18-D364-9BE1140E9D1A}"/>
                    </a:ext>
                  </a:extLst>
                </p14:cNvPr>
                <p14:cNvContentPartPr/>
                <p14:nvPr/>
              </p14:nvContentPartPr>
              <p14:xfrm>
                <a:off x="1346301" y="6019284"/>
                <a:ext cx="1550520" cy="69480"/>
              </p14:xfrm>
            </p:contentPart>
          </mc:Choice>
          <mc:Fallback xmlns="">
            <p:pic>
              <p:nvPicPr>
                <p:cNvPr id="36" name="Ink 35">
                  <a:extLst>
                    <a:ext uri="{FF2B5EF4-FFF2-40B4-BE49-F238E27FC236}">
                      <a16:creationId xmlns:a16="http://schemas.microsoft.com/office/drawing/2014/main" id="{77C5ED1E-6EE2-AE18-D364-9BE1140E9D1A}"/>
                    </a:ext>
                  </a:extLst>
                </p:cNvPr>
                <p:cNvPicPr/>
                <p:nvPr/>
              </p:nvPicPr>
              <p:blipFill>
                <a:blip r:embed="rId57"/>
                <a:stretch>
                  <a:fillRect/>
                </a:stretch>
              </p:blipFill>
              <p:spPr>
                <a:xfrm>
                  <a:off x="1328301" y="6001644"/>
                  <a:ext cx="1586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C326CF45-8B14-0193-6FA3-C31BA25EFAF5}"/>
                    </a:ext>
                  </a:extLst>
                </p14:cNvPr>
                <p14:cNvContentPartPr/>
                <p14:nvPr/>
              </p14:nvContentPartPr>
              <p14:xfrm>
                <a:off x="4144221" y="6063564"/>
                <a:ext cx="865800" cy="29520"/>
              </p14:xfrm>
            </p:contentPart>
          </mc:Choice>
          <mc:Fallback xmlns="">
            <p:pic>
              <p:nvPicPr>
                <p:cNvPr id="37" name="Ink 36">
                  <a:extLst>
                    <a:ext uri="{FF2B5EF4-FFF2-40B4-BE49-F238E27FC236}">
                      <a16:creationId xmlns:a16="http://schemas.microsoft.com/office/drawing/2014/main" id="{C326CF45-8B14-0193-6FA3-C31BA25EFAF5}"/>
                    </a:ext>
                  </a:extLst>
                </p:cNvPr>
                <p:cNvPicPr/>
                <p:nvPr/>
              </p:nvPicPr>
              <p:blipFill>
                <a:blip r:embed="rId59"/>
                <a:stretch>
                  <a:fillRect/>
                </a:stretch>
              </p:blipFill>
              <p:spPr>
                <a:xfrm>
                  <a:off x="4126581" y="6045924"/>
                  <a:ext cx="901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C7B823B4-5EA1-AB24-D606-F0F397D22CB9}"/>
                    </a:ext>
                  </a:extLst>
                </p14:cNvPr>
                <p14:cNvContentPartPr/>
                <p14:nvPr/>
              </p14:nvContentPartPr>
              <p14:xfrm>
                <a:off x="5949621" y="6090564"/>
                <a:ext cx="587880" cy="14400"/>
              </p14:xfrm>
            </p:contentPart>
          </mc:Choice>
          <mc:Fallback xmlns="">
            <p:pic>
              <p:nvPicPr>
                <p:cNvPr id="38" name="Ink 37">
                  <a:extLst>
                    <a:ext uri="{FF2B5EF4-FFF2-40B4-BE49-F238E27FC236}">
                      <a16:creationId xmlns:a16="http://schemas.microsoft.com/office/drawing/2014/main" id="{C7B823B4-5EA1-AB24-D606-F0F397D22CB9}"/>
                    </a:ext>
                  </a:extLst>
                </p:cNvPr>
                <p:cNvPicPr/>
                <p:nvPr/>
              </p:nvPicPr>
              <p:blipFill>
                <a:blip r:embed="rId61"/>
                <a:stretch>
                  <a:fillRect/>
                </a:stretch>
              </p:blipFill>
              <p:spPr>
                <a:xfrm>
                  <a:off x="5931621" y="6072924"/>
                  <a:ext cx="623520" cy="500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9904977" cy="631298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0024" y="214207"/>
            <a:ext cx="9444709" cy="5893921"/>
          </a:xfrm>
          <a:prstGeom prst="rect">
            <a:avLst/>
          </a:prstGeom>
          <a:noFill/>
        </p:spPr>
        <p:txBody>
          <a:bodyPr wrap="square" rtlCol="0">
            <a:spAutoFit/>
          </a:bodyPr>
          <a:lstStyle/>
          <a:p>
            <a:r>
              <a:rPr lang="en-US" sz="2900" b="1">
                <a:solidFill>
                  <a:srgbClr val="FFC000"/>
                </a:solidFill>
                <a:cs typeface="+mj-cs"/>
              </a:rPr>
              <a:t>2 Corinthians 10:3–5  </a:t>
            </a:r>
          </a:p>
          <a:p>
            <a:r>
              <a:rPr lang="en-US" sz="2900">
                <a:solidFill>
                  <a:srgbClr val="FFC000"/>
                </a:solidFill>
                <a:cs typeface="+mj-cs"/>
              </a:rPr>
              <a:t>10:3 For though we walk in the flesh, we do not war after the flesh: 10:4 (For the weapons of our warfare are not carnal, but mighty through God to the pulling down of strong holds;) 10:5 Casting down imaginations, and every high thing that exalteth itself against the knowledge of God, and bringing into captivity every thought to the obedience of Christ; (KJV </a:t>
            </a:r>
            <a:r>
              <a:rPr lang="en-US" sz="2900">
                <a:solidFill>
                  <a:srgbClr val="00B0F0"/>
                </a:solidFill>
                <a:cs typeface="+mj-cs"/>
              </a:rPr>
              <a:t>3 </a:t>
            </a:r>
            <a:r>
              <a:rPr lang="el-GR" sz="2900">
                <a:solidFill>
                  <a:srgbClr val="00B0F0"/>
                </a:solidFill>
                <a:cs typeface="+mj-cs"/>
              </a:rPr>
              <a:t>Ἐν σαρκὶ γὰρ περιπατοῦντες οὐ κατὰ σάρκα στρατευόμεθα*, 4 τὰ γὰρ ὅπλα τῆς* ⸀στρατείας ἡμῶν οὐ σαρκικὰ ἀλλὰ δυνατὰ τῷ θεῷ πρὸς καθαίρεσιν ὀχυρωμάτων, λογισμοὺς καθαιροῦντες* 5 καὶ πᾶν ὕψωμα ἐπαιρόμενον κατὰ τῆς γνώσεως τοῦ θεοῦ, καὶ αἰχμαλωτίζοντες πᾶν νόημα εἰς τὴν ὑπακοὴν τοῦ Χριστοῦ*</a:t>
            </a:r>
            <a:r>
              <a:rPr lang="el-GR" sz="29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DC654838-F15C-94EE-F491-118930FFD46B}"/>
              </a:ext>
            </a:extLst>
          </p:cNvPr>
          <p:cNvGrpSpPr/>
          <p:nvPr/>
        </p:nvGrpSpPr>
        <p:grpSpPr>
          <a:xfrm>
            <a:off x="1348101" y="1077924"/>
            <a:ext cx="8038800" cy="147960"/>
            <a:chOff x="1348101" y="1077924"/>
            <a:chExt cx="8038800" cy="1479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AD12F2C-C124-46F6-880D-67CFE352EB32}"/>
                    </a:ext>
                  </a:extLst>
                </p14:cNvPr>
                <p14:cNvContentPartPr/>
                <p14:nvPr/>
              </p14:nvContentPartPr>
              <p14:xfrm>
                <a:off x="1348101" y="1119324"/>
                <a:ext cx="4132080" cy="106560"/>
              </p14:xfrm>
            </p:contentPart>
          </mc:Choice>
          <mc:Fallback xmlns="">
            <p:pic>
              <p:nvPicPr>
                <p:cNvPr id="2" name="Ink 1">
                  <a:extLst>
                    <a:ext uri="{FF2B5EF4-FFF2-40B4-BE49-F238E27FC236}">
                      <a16:creationId xmlns:a16="http://schemas.microsoft.com/office/drawing/2014/main" id="{0AD12F2C-C124-46F6-880D-67CFE352EB32}"/>
                    </a:ext>
                  </a:extLst>
                </p:cNvPr>
                <p:cNvPicPr/>
                <p:nvPr/>
              </p:nvPicPr>
              <p:blipFill>
                <a:blip r:embed="rId5"/>
                <a:stretch>
                  <a:fillRect/>
                </a:stretch>
              </p:blipFill>
              <p:spPr>
                <a:xfrm>
                  <a:off x="1330461" y="1101684"/>
                  <a:ext cx="416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26C0AAA-DC64-74B2-CC1D-2DC2EA4CFA2B}"/>
                    </a:ext>
                  </a:extLst>
                </p14:cNvPr>
                <p14:cNvContentPartPr/>
                <p14:nvPr/>
              </p14:nvContentPartPr>
              <p14:xfrm>
                <a:off x="6555501" y="1077924"/>
                <a:ext cx="2831400" cy="87480"/>
              </p14:xfrm>
            </p:contentPart>
          </mc:Choice>
          <mc:Fallback xmlns="">
            <p:pic>
              <p:nvPicPr>
                <p:cNvPr id="4" name="Ink 3">
                  <a:extLst>
                    <a:ext uri="{FF2B5EF4-FFF2-40B4-BE49-F238E27FC236}">
                      <a16:creationId xmlns:a16="http://schemas.microsoft.com/office/drawing/2014/main" id="{E26C0AAA-DC64-74B2-CC1D-2DC2EA4CFA2B}"/>
                    </a:ext>
                  </a:extLst>
                </p:cNvPr>
                <p:cNvPicPr/>
                <p:nvPr/>
              </p:nvPicPr>
              <p:blipFill>
                <a:blip r:embed="rId7"/>
                <a:stretch>
                  <a:fillRect/>
                </a:stretch>
              </p:blipFill>
              <p:spPr>
                <a:xfrm>
                  <a:off x="6537501" y="1059924"/>
                  <a:ext cx="286704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4739947-786D-EA6A-7FC1-37641A0B1FC9}"/>
                  </a:ext>
                </a:extLst>
              </p14:cNvPr>
              <p14:cNvContentPartPr/>
              <p14:nvPr/>
            </p14:nvContentPartPr>
            <p14:xfrm>
              <a:off x="411741" y="1514604"/>
              <a:ext cx="666720" cy="72360"/>
            </p14:xfrm>
          </p:contentPart>
        </mc:Choice>
        <mc:Fallback xmlns="">
          <p:pic>
            <p:nvPicPr>
              <p:cNvPr id="5" name="Ink 4">
                <a:extLst>
                  <a:ext uri="{FF2B5EF4-FFF2-40B4-BE49-F238E27FC236}">
                    <a16:creationId xmlns:a16="http://schemas.microsoft.com/office/drawing/2014/main" id="{F4739947-786D-EA6A-7FC1-37641A0B1FC9}"/>
                  </a:ext>
                </a:extLst>
              </p:cNvPr>
              <p:cNvPicPr/>
              <p:nvPr/>
            </p:nvPicPr>
            <p:blipFill>
              <a:blip r:embed="rId9"/>
              <a:stretch>
                <a:fillRect/>
              </a:stretch>
            </p:blipFill>
            <p:spPr>
              <a:xfrm>
                <a:off x="393741" y="1496604"/>
                <a:ext cx="702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7E749A0-9618-CF69-22E7-ABBB62E76768}"/>
                  </a:ext>
                </a:extLst>
              </p14:cNvPr>
              <p14:cNvContentPartPr/>
              <p14:nvPr/>
            </p14:nvContentPartPr>
            <p14:xfrm>
              <a:off x="1325061" y="2435124"/>
              <a:ext cx="3668400" cy="82080"/>
            </p14:xfrm>
          </p:contentPart>
        </mc:Choice>
        <mc:Fallback xmlns="">
          <p:pic>
            <p:nvPicPr>
              <p:cNvPr id="9" name="Ink 8">
                <a:extLst>
                  <a:ext uri="{FF2B5EF4-FFF2-40B4-BE49-F238E27FC236}">
                    <a16:creationId xmlns:a16="http://schemas.microsoft.com/office/drawing/2014/main" id="{E7E749A0-9618-CF69-22E7-ABBB62E76768}"/>
                  </a:ext>
                </a:extLst>
              </p:cNvPr>
              <p:cNvPicPr/>
              <p:nvPr/>
            </p:nvPicPr>
            <p:blipFill>
              <a:blip r:embed="rId11"/>
              <a:stretch>
                <a:fillRect/>
              </a:stretch>
            </p:blipFill>
            <p:spPr>
              <a:xfrm>
                <a:off x="1307061" y="2417124"/>
                <a:ext cx="3704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C33D307-82CF-6F80-41C3-540B8ED66CF2}"/>
                  </a:ext>
                </a:extLst>
              </p14:cNvPr>
              <p14:cNvContentPartPr/>
              <p14:nvPr/>
            </p14:nvContentPartPr>
            <p14:xfrm>
              <a:off x="6222141" y="2459964"/>
              <a:ext cx="2369880" cy="47880"/>
            </p14:xfrm>
          </p:contentPart>
        </mc:Choice>
        <mc:Fallback xmlns="">
          <p:pic>
            <p:nvPicPr>
              <p:cNvPr id="11" name="Ink 10">
                <a:extLst>
                  <a:ext uri="{FF2B5EF4-FFF2-40B4-BE49-F238E27FC236}">
                    <a16:creationId xmlns:a16="http://schemas.microsoft.com/office/drawing/2014/main" id="{8C33D307-82CF-6F80-41C3-540B8ED66CF2}"/>
                  </a:ext>
                </a:extLst>
              </p:cNvPr>
              <p:cNvPicPr/>
              <p:nvPr/>
            </p:nvPicPr>
            <p:blipFill>
              <a:blip r:embed="rId13"/>
              <a:stretch>
                <a:fillRect/>
              </a:stretch>
            </p:blipFill>
            <p:spPr>
              <a:xfrm>
                <a:off x="6204501" y="2442324"/>
                <a:ext cx="2405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D460EDA-4752-2E8B-18D6-BB919E8957EC}"/>
                  </a:ext>
                </a:extLst>
              </p14:cNvPr>
              <p14:cNvContentPartPr/>
              <p14:nvPr/>
            </p14:nvContentPartPr>
            <p14:xfrm>
              <a:off x="829701" y="2897724"/>
              <a:ext cx="5663160" cy="108720"/>
            </p14:xfrm>
          </p:contentPart>
        </mc:Choice>
        <mc:Fallback xmlns="">
          <p:pic>
            <p:nvPicPr>
              <p:cNvPr id="12" name="Ink 11">
                <a:extLst>
                  <a:ext uri="{FF2B5EF4-FFF2-40B4-BE49-F238E27FC236}">
                    <a16:creationId xmlns:a16="http://schemas.microsoft.com/office/drawing/2014/main" id="{2D460EDA-4752-2E8B-18D6-BB919E8957EC}"/>
                  </a:ext>
                </a:extLst>
              </p:cNvPr>
              <p:cNvPicPr/>
              <p:nvPr/>
            </p:nvPicPr>
            <p:blipFill>
              <a:blip r:embed="rId15"/>
              <a:stretch>
                <a:fillRect/>
              </a:stretch>
            </p:blipFill>
            <p:spPr>
              <a:xfrm>
                <a:off x="812061" y="2880084"/>
                <a:ext cx="5698800" cy="144360"/>
              </a:xfrm>
              <a:prstGeom prst="rect">
                <a:avLst/>
              </a:prstGeom>
            </p:spPr>
          </p:pic>
        </mc:Fallback>
      </mc:AlternateContent>
      <p:grpSp>
        <p:nvGrpSpPr>
          <p:cNvPr id="15" name="Group 14">
            <a:extLst>
              <a:ext uri="{FF2B5EF4-FFF2-40B4-BE49-F238E27FC236}">
                <a16:creationId xmlns:a16="http://schemas.microsoft.com/office/drawing/2014/main" id="{34AF289C-FDBF-1081-6072-7399EE32B71D}"/>
              </a:ext>
            </a:extLst>
          </p:cNvPr>
          <p:cNvGrpSpPr/>
          <p:nvPr/>
        </p:nvGrpSpPr>
        <p:grpSpPr>
          <a:xfrm>
            <a:off x="2891781" y="3331164"/>
            <a:ext cx="5319000" cy="111240"/>
            <a:chOff x="2891781" y="3331164"/>
            <a:chExt cx="5319000" cy="11124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7BBB094-D877-2B50-153B-F434842E248E}"/>
                    </a:ext>
                  </a:extLst>
                </p14:cNvPr>
                <p14:cNvContentPartPr/>
                <p14:nvPr/>
              </p14:nvContentPartPr>
              <p14:xfrm>
                <a:off x="2891781" y="3331164"/>
                <a:ext cx="1557000" cy="111240"/>
              </p14:xfrm>
            </p:contentPart>
          </mc:Choice>
          <mc:Fallback xmlns="">
            <p:pic>
              <p:nvPicPr>
                <p:cNvPr id="13" name="Ink 12">
                  <a:extLst>
                    <a:ext uri="{FF2B5EF4-FFF2-40B4-BE49-F238E27FC236}">
                      <a16:creationId xmlns:a16="http://schemas.microsoft.com/office/drawing/2014/main" id="{F7BBB094-D877-2B50-153B-F434842E248E}"/>
                    </a:ext>
                  </a:extLst>
                </p:cNvPr>
                <p:cNvPicPr/>
                <p:nvPr/>
              </p:nvPicPr>
              <p:blipFill>
                <a:blip r:embed="rId17"/>
                <a:stretch>
                  <a:fillRect/>
                </a:stretch>
              </p:blipFill>
              <p:spPr>
                <a:xfrm>
                  <a:off x="2873781" y="3313164"/>
                  <a:ext cx="1592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2352C58F-E4CE-5430-1F0E-76FBA6762B0A}"/>
                    </a:ext>
                  </a:extLst>
                </p14:cNvPr>
                <p14:cNvContentPartPr/>
                <p14:nvPr/>
              </p14:nvContentPartPr>
              <p14:xfrm>
                <a:off x="5739381" y="3376164"/>
                <a:ext cx="2471400" cy="64440"/>
              </p14:xfrm>
            </p:contentPart>
          </mc:Choice>
          <mc:Fallback xmlns="">
            <p:pic>
              <p:nvPicPr>
                <p:cNvPr id="14" name="Ink 13">
                  <a:extLst>
                    <a:ext uri="{FF2B5EF4-FFF2-40B4-BE49-F238E27FC236}">
                      <a16:creationId xmlns:a16="http://schemas.microsoft.com/office/drawing/2014/main" id="{2352C58F-E4CE-5430-1F0E-76FBA6762B0A}"/>
                    </a:ext>
                  </a:extLst>
                </p:cNvPr>
                <p:cNvPicPr/>
                <p:nvPr/>
              </p:nvPicPr>
              <p:blipFill>
                <a:blip r:embed="rId19"/>
                <a:stretch>
                  <a:fillRect/>
                </a:stretch>
              </p:blipFill>
              <p:spPr>
                <a:xfrm>
                  <a:off x="5721741" y="3358524"/>
                  <a:ext cx="2507040" cy="10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EEB597AE-446F-0660-3795-88097C379251}"/>
                  </a:ext>
                </a:extLst>
              </p14:cNvPr>
              <p14:cNvContentPartPr/>
              <p14:nvPr/>
            </p14:nvContentPartPr>
            <p14:xfrm>
              <a:off x="7816581" y="2828964"/>
              <a:ext cx="1015920" cy="93960"/>
            </p14:xfrm>
          </p:contentPart>
        </mc:Choice>
        <mc:Fallback xmlns="">
          <p:pic>
            <p:nvPicPr>
              <p:cNvPr id="16" name="Ink 15">
                <a:extLst>
                  <a:ext uri="{FF2B5EF4-FFF2-40B4-BE49-F238E27FC236}">
                    <a16:creationId xmlns:a16="http://schemas.microsoft.com/office/drawing/2014/main" id="{EEB597AE-446F-0660-3795-88097C379251}"/>
                  </a:ext>
                </a:extLst>
              </p:cNvPr>
              <p:cNvPicPr/>
              <p:nvPr/>
            </p:nvPicPr>
            <p:blipFill>
              <a:blip r:embed="rId21"/>
              <a:stretch>
                <a:fillRect/>
              </a:stretch>
            </p:blipFill>
            <p:spPr>
              <a:xfrm>
                <a:off x="7798581" y="2811324"/>
                <a:ext cx="1051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A3451873-C959-1EB3-28B4-A96D3511BDC8}"/>
                  </a:ext>
                </a:extLst>
              </p14:cNvPr>
              <p14:cNvContentPartPr/>
              <p14:nvPr/>
            </p14:nvContentPartPr>
            <p14:xfrm>
              <a:off x="613701" y="3293724"/>
              <a:ext cx="1231920" cy="114480"/>
            </p14:xfrm>
          </p:contentPart>
        </mc:Choice>
        <mc:Fallback xmlns="">
          <p:pic>
            <p:nvPicPr>
              <p:cNvPr id="17" name="Ink 16">
                <a:extLst>
                  <a:ext uri="{FF2B5EF4-FFF2-40B4-BE49-F238E27FC236}">
                    <a16:creationId xmlns:a16="http://schemas.microsoft.com/office/drawing/2014/main" id="{A3451873-C959-1EB3-28B4-A96D3511BDC8}"/>
                  </a:ext>
                </a:extLst>
              </p:cNvPr>
              <p:cNvPicPr/>
              <p:nvPr/>
            </p:nvPicPr>
            <p:blipFill>
              <a:blip r:embed="rId23"/>
              <a:stretch>
                <a:fillRect/>
              </a:stretch>
            </p:blipFill>
            <p:spPr>
              <a:xfrm>
                <a:off x="596061" y="3276084"/>
                <a:ext cx="1267560" cy="150120"/>
              </a:xfrm>
              <a:prstGeom prst="rect">
                <a:avLst/>
              </a:prstGeom>
            </p:spPr>
          </p:pic>
        </mc:Fallback>
      </mc:AlternateContent>
    </p:spTree>
    <p:extLst>
      <p:ext uri="{BB962C8B-B14F-4D97-AF65-F5344CB8AC3E}">
        <p14:creationId xmlns:p14="http://schemas.microsoft.com/office/powerpoint/2010/main" val="225986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0708" y="365710"/>
            <a:ext cx="10109842" cy="5632311"/>
          </a:xfrm>
          <a:prstGeom prst="rect">
            <a:avLst/>
          </a:prstGeom>
          <a:noFill/>
        </p:spPr>
        <p:txBody>
          <a:bodyPr wrap="square" rtlCol="0">
            <a:spAutoFit/>
          </a:bodyPr>
          <a:lstStyle/>
          <a:p>
            <a:r>
              <a:rPr lang="en-US" sz="2600" b="1">
                <a:solidFill>
                  <a:srgbClr val="FFC000"/>
                </a:solidFill>
                <a:cs typeface="+mj-cs"/>
              </a:rPr>
              <a:t>Philippians 4:7–9  </a:t>
            </a:r>
          </a:p>
          <a:p>
            <a:r>
              <a:rPr lang="en-US" sz="2600">
                <a:solidFill>
                  <a:srgbClr val="FFC000"/>
                </a:solidFill>
                <a:cs typeface="+mj-cs"/>
              </a:rPr>
              <a:t>4:7 And the peace of God, which passeth all understanding, shall keep your hearts and minds through Christ Jesus. 4:8 Finally, brethren, whatsoever things are true, whatsoever things are honest, whatsoever things are just, whatsoever things are pure, whatsoever things are lovely, whatsoever things are of good report; if there be any virtue, and if there be any praise, think on these things. 4:9 Those things, which ye have both learned, and received, and heard, and seen in me, do: and the God of peace shall be with you. (KJV </a:t>
            </a:r>
            <a:r>
              <a:rPr lang="en-US" sz="2500">
                <a:solidFill>
                  <a:srgbClr val="00B0F0"/>
                </a:solidFill>
                <a:cs typeface="+mj-cs"/>
              </a:rPr>
              <a:t>7 </a:t>
            </a:r>
            <a:r>
              <a:rPr lang="el-GR" sz="2500">
                <a:solidFill>
                  <a:srgbClr val="00B0F0"/>
                </a:solidFill>
                <a:cs typeface="+mj-cs"/>
              </a:rPr>
              <a:t>καὶ ἡ εἰρήνη τοῦ ⸀θεοῦ ἡ ὑπερέχουσα πάντα νοῦν φρουρήσει τὰς καρδίας ὑμῶν καὶ τὰ ⸁νοήματα ὑμῶν ἐν ⸀1Χριστῷ Ἰησοῦ. 8 Τὸ λοιπόν, ἀδελφοί, ὅσα ἐστὶν ἀληθῆ, ὅσα σεμνά, ὅσα δίκαια, ὅσα ἁγνά, ὅσα προσφιλῆ,* ὅσα εὔφημα, εἴ τις ἀρετὴ καὶ εἴ τις ἔπαινος⸆,* ταῦτα λογίζεσθε·* 9 ἃ καὶ ἐμάθετε καὶ παρελάβετε καὶ ἠκούσατε καὶ εἴδετε ἐν* ἐμοί, ταῦτα πράσσετε·* καὶ ὁ θεὸς τῆς εἰρήνης ἔσται μεθʼ ὑμῶν</a:t>
            </a:r>
            <a:r>
              <a:rPr lang="el-GR" sz="2600">
                <a:solidFill>
                  <a:srgbClr val="00B0F0"/>
                </a:solidFill>
                <a:cs typeface="+mj-cs"/>
              </a:rPr>
              <a:t>.</a:t>
            </a:r>
            <a:r>
              <a:rPr lang="el-GR" sz="2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9557F97-44A5-FFC3-A260-061793C1ECF8}"/>
                  </a:ext>
                </a:extLst>
              </p14:cNvPr>
              <p14:cNvContentPartPr/>
              <p14:nvPr/>
            </p14:nvContentPartPr>
            <p14:xfrm>
              <a:off x="8551341" y="1232004"/>
              <a:ext cx="951840" cy="29520"/>
            </p14:xfrm>
          </p:contentPart>
        </mc:Choice>
        <mc:Fallback xmlns="">
          <p:pic>
            <p:nvPicPr>
              <p:cNvPr id="2" name="Ink 1">
                <a:extLst>
                  <a:ext uri="{FF2B5EF4-FFF2-40B4-BE49-F238E27FC236}">
                    <a16:creationId xmlns:a16="http://schemas.microsoft.com/office/drawing/2014/main" id="{49557F97-44A5-FFC3-A260-061793C1ECF8}"/>
                  </a:ext>
                </a:extLst>
              </p:cNvPr>
              <p:cNvPicPr/>
              <p:nvPr/>
            </p:nvPicPr>
            <p:blipFill>
              <a:blip r:embed="rId5"/>
              <a:stretch>
                <a:fillRect/>
              </a:stretch>
            </p:blipFill>
            <p:spPr>
              <a:xfrm>
                <a:off x="8533701" y="1214004"/>
                <a:ext cx="987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D45D033-2B67-7094-EA0C-6F0B606C26D3}"/>
                  </a:ext>
                </a:extLst>
              </p14:cNvPr>
              <p14:cNvContentPartPr/>
              <p14:nvPr/>
            </p14:nvContentPartPr>
            <p14:xfrm>
              <a:off x="818541" y="1579764"/>
              <a:ext cx="5257800" cy="83160"/>
            </p14:xfrm>
          </p:contentPart>
        </mc:Choice>
        <mc:Fallback xmlns="">
          <p:pic>
            <p:nvPicPr>
              <p:cNvPr id="4" name="Ink 3">
                <a:extLst>
                  <a:ext uri="{FF2B5EF4-FFF2-40B4-BE49-F238E27FC236}">
                    <a16:creationId xmlns:a16="http://schemas.microsoft.com/office/drawing/2014/main" id="{CD45D033-2B67-7094-EA0C-6F0B606C26D3}"/>
                  </a:ext>
                </a:extLst>
              </p:cNvPr>
              <p:cNvPicPr/>
              <p:nvPr/>
            </p:nvPicPr>
            <p:blipFill>
              <a:blip r:embed="rId7"/>
              <a:stretch>
                <a:fillRect/>
              </a:stretch>
            </p:blipFill>
            <p:spPr>
              <a:xfrm>
                <a:off x="800901" y="1562124"/>
                <a:ext cx="5293440" cy="118800"/>
              </a:xfrm>
              <a:prstGeom prst="rect">
                <a:avLst/>
              </a:prstGeom>
            </p:spPr>
          </p:pic>
        </mc:Fallback>
      </mc:AlternateContent>
      <p:grpSp>
        <p:nvGrpSpPr>
          <p:cNvPr id="12" name="Group 11">
            <a:extLst>
              <a:ext uri="{FF2B5EF4-FFF2-40B4-BE49-F238E27FC236}">
                <a16:creationId xmlns:a16="http://schemas.microsoft.com/office/drawing/2014/main" id="{FCCAF446-8D47-CC87-8612-4818D6A3A5B1}"/>
              </a:ext>
            </a:extLst>
          </p:cNvPr>
          <p:cNvGrpSpPr/>
          <p:nvPr/>
        </p:nvGrpSpPr>
        <p:grpSpPr>
          <a:xfrm>
            <a:off x="1428381" y="1928244"/>
            <a:ext cx="8020440" cy="133560"/>
            <a:chOff x="1428381" y="1928244"/>
            <a:chExt cx="8020440" cy="1335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49FF038-6D64-A134-EB9F-F7142D295E85}"/>
                    </a:ext>
                  </a:extLst>
                </p14:cNvPr>
                <p14:cNvContentPartPr/>
                <p14:nvPr/>
              </p14:nvContentPartPr>
              <p14:xfrm>
                <a:off x="1428381" y="2020044"/>
                <a:ext cx="2594520" cy="41760"/>
              </p14:xfrm>
            </p:contentPart>
          </mc:Choice>
          <mc:Fallback xmlns="">
            <p:pic>
              <p:nvPicPr>
                <p:cNvPr id="5" name="Ink 4">
                  <a:extLst>
                    <a:ext uri="{FF2B5EF4-FFF2-40B4-BE49-F238E27FC236}">
                      <a16:creationId xmlns:a16="http://schemas.microsoft.com/office/drawing/2014/main" id="{149FF038-6D64-A134-EB9F-F7142D295E85}"/>
                    </a:ext>
                  </a:extLst>
                </p:cNvPr>
                <p:cNvPicPr/>
                <p:nvPr/>
              </p:nvPicPr>
              <p:blipFill>
                <a:blip r:embed="rId9"/>
                <a:stretch>
                  <a:fillRect/>
                </a:stretch>
              </p:blipFill>
              <p:spPr>
                <a:xfrm>
                  <a:off x="1410741" y="2002404"/>
                  <a:ext cx="2630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2AC91F1-E051-3D62-113E-69EEA32CA96F}"/>
                    </a:ext>
                  </a:extLst>
                </p14:cNvPr>
                <p14:cNvContentPartPr/>
                <p14:nvPr/>
              </p14:nvContentPartPr>
              <p14:xfrm>
                <a:off x="5158701" y="1928244"/>
                <a:ext cx="2715120" cy="113040"/>
              </p14:xfrm>
            </p:contentPart>
          </mc:Choice>
          <mc:Fallback xmlns="">
            <p:pic>
              <p:nvPicPr>
                <p:cNvPr id="7" name="Ink 6">
                  <a:extLst>
                    <a:ext uri="{FF2B5EF4-FFF2-40B4-BE49-F238E27FC236}">
                      <a16:creationId xmlns:a16="http://schemas.microsoft.com/office/drawing/2014/main" id="{32AC91F1-E051-3D62-113E-69EEA32CA96F}"/>
                    </a:ext>
                  </a:extLst>
                </p:cNvPr>
                <p:cNvPicPr/>
                <p:nvPr/>
              </p:nvPicPr>
              <p:blipFill>
                <a:blip r:embed="rId11"/>
                <a:stretch>
                  <a:fillRect/>
                </a:stretch>
              </p:blipFill>
              <p:spPr>
                <a:xfrm>
                  <a:off x="5140701" y="1910244"/>
                  <a:ext cx="2750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C8FA7AA-A99E-38E9-87DF-817DE5437051}"/>
                    </a:ext>
                  </a:extLst>
                </p14:cNvPr>
                <p14:cNvContentPartPr/>
                <p14:nvPr/>
              </p14:nvContentPartPr>
              <p14:xfrm>
                <a:off x="8751141" y="1945524"/>
                <a:ext cx="697680" cy="31680"/>
              </p14:xfrm>
            </p:contentPart>
          </mc:Choice>
          <mc:Fallback xmlns="">
            <p:pic>
              <p:nvPicPr>
                <p:cNvPr id="9" name="Ink 8">
                  <a:extLst>
                    <a:ext uri="{FF2B5EF4-FFF2-40B4-BE49-F238E27FC236}">
                      <a16:creationId xmlns:a16="http://schemas.microsoft.com/office/drawing/2014/main" id="{6C8FA7AA-A99E-38E9-87DF-817DE5437051}"/>
                    </a:ext>
                  </a:extLst>
                </p:cNvPr>
                <p:cNvPicPr/>
                <p:nvPr/>
              </p:nvPicPr>
              <p:blipFill>
                <a:blip r:embed="rId13"/>
                <a:stretch>
                  <a:fillRect/>
                </a:stretch>
              </p:blipFill>
              <p:spPr>
                <a:xfrm>
                  <a:off x="8733141" y="1927524"/>
                  <a:ext cx="73332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C5771B5-C631-08C1-9F2C-E9D6373072D2}"/>
                  </a:ext>
                </a:extLst>
              </p14:cNvPr>
              <p14:cNvContentPartPr/>
              <p14:nvPr/>
            </p14:nvContentPartPr>
            <p14:xfrm>
              <a:off x="1046421" y="2273484"/>
              <a:ext cx="1003320" cy="48240"/>
            </p14:xfrm>
          </p:contentPart>
        </mc:Choice>
        <mc:Fallback xmlns="">
          <p:pic>
            <p:nvPicPr>
              <p:cNvPr id="11" name="Ink 10">
                <a:extLst>
                  <a:ext uri="{FF2B5EF4-FFF2-40B4-BE49-F238E27FC236}">
                    <a16:creationId xmlns:a16="http://schemas.microsoft.com/office/drawing/2014/main" id="{EC5771B5-C631-08C1-9F2C-E9D6373072D2}"/>
                  </a:ext>
                </a:extLst>
              </p:cNvPr>
              <p:cNvPicPr/>
              <p:nvPr/>
            </p:nvPicPr>
            <p:blipFill>
              <a:blip r:embed="rId15"/>
              <a:stretch>
                <a:fillRect/>
              </a:stretch>
            </p:blipFill>
            <p:spPr>
              <a:xfrm>
                <a:off x="1028421" y="2255484"/>
                <a:ext cx="1038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3308B11-DE4E-AD06-624A-C5C3B82E7286}"/>
                  </a:ext>
                </a:extLst>
              </p14:cNvPr>
              <p14:cNvContentPartPr/>
              <p14:nvPr/>
            </p14:nvContentPartPr>
            <p14:xfrm>
              <a:off x="3315861" y="2375364"/>
              <a:ext cx="2657520" cy="44280"/>
            </p14:xfrm>
          </p:contentPart>
        </mc:Choice>
        <mc:Fallback xmlns="">
          <p:pic>
            <p:nvPicPr>
              <p:cNvPr id="13" name="Ink 12">
                <a:extLst>
                  <a:ext uri="{FF2B5EF4-FFF2-40B4-BE49-F238E27FC236}">
                    <a16:creationId xmlns:a16="http://schemas.microsoft.com/office/drawing/2014/main" id="{63308B11-DE4E-AD06-624A-C5C3B82E7286}"/>
                  </a:ext>
                </a:extLst>
              </p:cNvPr>
              <p:cNvPicPr/>
              <p:nvPr/>
            </p:nvPicPr>
            <p:blipFill>
              <a:blip r:embed="rId17"/>
              <a:stretch>
                <a:fillRect/>
              </a:stretch>
            </p:blipFill>
            <p:spPr>
              <a:xfrm>
                <a:off x="3298221" y="2357724"/>
                <a:ext cx="2693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BC90DC0-EAD3-D1B5-C819-A37BE7D964A8}"/>
                  </a:ext>
                </a:extLst>
              </p14:cNvPr>
              <p14:cNvContentPartPr/>
              <p14:nvPr/>
            </p14:nvContentPartPr>
            <p14:xfrm>
              <a:off x="7665021" y="2385084"/>
              <a:ext cx="2182320" cy="46440"/>
            </p14:xfrm>
          </p:contentPart>
        </mc:Choice>
        <mc:Fallback xmlns="">
          <p:pic>
            <p:nvPicPr>
              <p:cNvPr id="14" name="Ink 13">
                <a:extLst>
                  <a:ext uri="{FF2B5EF4-FFF2-40B4-BE49-F238E27FC236}">
                    <a16:creationId xmlns:a16="http://schemas.microsoft.com/office/drawing/2014/main" id="{4BC90DC0-EAD3-D1B5-C819-A37BE7D964A8}"/>
                  </a:ext>
                </a:extLst>
              </p:cNvPr>
              <p:cNvPicPr/>
              <p:nvPr/>
            </p:nvPicPr>
            <p:blipFill>
              <a:blip r:embed="rId19"/>
              <a:stretch>
                <a:fillRect/>
              </a:stretch>
            </p:blipFill>
            <p:spPr>
              <a:xfrm>
                <a:off x="7647381" y="2367444"/>
                <a:ext cx="2217960" cy="82080"/>
              </a:xfrm>
              <a:prstGeom prst="rect">
                <a:avLst/>
              </a:prstGeom>
            </p:spPr>
          </p:pic>
        </mc:Fallback>
      </mc:AlternateContent>
      <p:grpSp>
        <p:nvGrpSpPr>
          <p:cNvPr id="21" name="Group 20">
            <a:extLst>
              <a:ext uri="{FF2B5EF4-FFF2-40B4-BE49-F238E27FC236}">
                <a16:creationId xmlns:a16="http://schemas.microsoft.com/office/drawing/2014/main" id="{63485CF8-DD25-599D-04BB-7698B32DD753}"/>
              </a:ext>
            </a:extLst>
          </p:cNvPr>
          <p:cNvGrpSpPr/>
          <p:nvPr/>
        </p:nvGrpSpPr>
        <p:grpSpPr>
          <a:xfrm>
            <a:off x="2166021" y="2743644"/>
            <a:ext cx="7763400" cy="135720"/>
            <a:chOff x="2166021" y="2743644"/>
            <a:chExt cx="7763400" cy="13572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F238E7E3-D3E5-CCE2-AAA2-1642EB0CBC34}"/>
                    </a:ext>
                  </a:extLst>
                </p14:cNvPr>
                <p14:cNvContentPartPr/>
                <p14:nvPr/>
              </p14:nvContentPartPr>
              <p14:xfrm>
                <a:off x="2166021" y="2743644"/>
                <a:ext cx="3060000" cy="135720"/>
              </p14:xfrm>
            </p:contentPart>
          </mc:Choice>
          <mc:Fallback xmlns="">
            <p:pic>
              <p:nvPicPr>
                <p:cNvPr id="15" name="Ink 14">
                  <a:extLst>
                    <a:ext uri="{FF2B5EF4-FFF2-40B4-BE49-F238E27FC236}">
                      <a16:creationId xmlns:a16="http://schemas.microsoft.com/office/drawing/2014/main" id="{F238E7E3-D3E5-CCE2-AAA2-1642EB0CBC34}"/>
                    </a:ext>
                  </a:extLst>
                </p:cNvPr>
                <p:cNvPicPr/>
                <p:nvPr/>
              </p:nvPicPr>
              <p:blipFill>
                <a:blip r:embed="rId21"/>
                <a:stretch>
                  <a:fillRect/>
                </a:stretch>
              </p:blipFill>
              <p:spPr>
                <a:xfrm>
                  <a:off x="2148381" y="2725644"/>
                  <a:ext cx="309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A454CF9-A1C1-3C79-1BB2-435F2FE05A77}"/>
                    </a:ext>
                  </a:extLst>
                </p14:cNvPr>
                <p14:cNvContentPartPr/>
                <p14:nvPr/>
              </p14:nvContentPartPr>
              <p14:xfrm>
                <a:off x="6218181" y="2786484"/>
                <a:ext cx="1847520" cy="50400"/>
              </p14:xfrm>
            </p:contentPart>
          </mc:Choice>
          <mc:Fallback xmlns="">
            <p:pic>
              <p:nvPicPr>
                <p:cNvPr id="16" name="Ink 15">
                  <a:extLst>
                    <a:ext uri="{FF2B5EF4-FFF2-40B4-BE49-F238E27FC236}">
                      <a16:creationId xmlns:a16="http://schemas.microsoft.com/office/drawing/2014/main" id="{5A454CF9-A1C1-3C79-1BB2-435F2FE05A77}"/>
                    </a:ext>
                  </a:extLst>
                </p:cNvPr>
                <p:cNvPicPr/>
                <p:nvPr/>
              </p:nvPicPr>
              <p:blipFill>
                <a:blip r:embed="rId23"/>
                <a:stretch>
                  <a:fillRect/>
                </a:stretch>
              </p:blipFill>
              <p:spPr>
                <a:xfrm>
                  <a:off x="6200541" y="2768844"/>
                  <a:ext cx="1883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D5249AB-EB40-010C-1899-2B048C67DBD1}"/>
                    </a:ext>
                  </a:extLst>
                </p14:cNvPr>
                <p14:cNvContentPartPr/>
                <p14:nvPr/>
              </p14:nvContentPartPr>
              <p14:xfrm>
                <a:off x="9069741" y="2778204"/>
                <a:ext cx="859680" cy="21600"/>
              </p14:xfrm>
            </p:contentPart>
          </mc:Choice>
          <mc:Fallback xmlns="">
            <p:pic>
              <p:nvPicPr>
                <p:cNvPr id="17" name="Ink 16">
                  <a:extLst>
                    <a:ext uri="{FF2B5EF4-FFF2-40B4-BE49-F238E27FC236}">
                      <a16:creationId xmlns:a16="http://schemas.microsoft.com/office/drawing/2014/main" id="{DD5249AB-EB40-010C-1899-2B048C67DBD1}"/>
                    </a:ext>
                  </a:extLst>
                </p:cNvPr>
                <p:cNvPicPr/>
                <p:nvPr/>
              </p:nvPicPr>
              <p:blipFill>
                <a:blip r:embed="rId25"/>
                <a:stretch>
                  <a:fillRect/>
                </a:stretch>
              </p:blipFill>
              <p:spPr>
                <a:xfrm>
                  <a:off x="9052101" y="2760564"/>
                  <a:ext cx="895320" cy="57240"/>
                </a:xfrm>
                <a:prstGeom prst="rect">
                  <a:avLst/>
                </a:prstGeom>
              </p:spPr>
            </p:pic>
          </mc:Fallback>
        </mc:AlternateContent>
      </p:grpSp>
      <p:grpSp>
        <p:nvGrpSpPr>
          <p:cNvPr id="20" name="Group 19">
            <a:extLst>
              <a:ext uri="{FF2B5EF4-FFF2-40B4-BE49-F238E27FC236}">
                <a16:creationId xmlns:a16="http://schemas.microsoft.com/office/drawing/2014/main" id="{0631CD36-60FE-E74E-6189-C6BFCF7CE379}"/>
              </a:ext>
            </a:extLst>
          </p:cNvPr>
          <p:cNvGrpSpPr/>
          <p:nvPr/>
        </p:nvGrpSpPr>
        <p:grpSpPr>
          <a:xfrm>
            <a:off x="1196541" y="3108684"/>
            <a:ext cx="3721320" cy="75600"/>
            <a:chOff x="1196541" y="3108684"/>
            <a:chExt cx="3721320" cy="7560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26B5305-996F-0494-1CDA-7E08676BA26F}"/>
                    </a:ext>
                  </a:extLst>
                </p14:cNvPr>
                <p14:cNvContentPartPr/>
                <p14:nvPr/>
              </p14:nvContentPartPr>
              <p14:xfrm>
                <a:off x="1196541" y="3108684"/>
                <a:ext cx="482400" cy="24120"/>
              </p14:xfrm>
            </p:contentPart>
          </mc:Choice>
          <mc:Fallback xmlns="">
            <p:pic>
              <p:nvPicPr>
                <p:cNvPr id="18" name="Ink 17">
                  <a:extLst>
                    <a:ext uri="{FF2B5EF4-FFF2-40B4-BE49-F238E27FC236}">
                      <a16:creationId xmlns:a16="http://schemas.microsoft.com/office/drawing/2014/main" id="{426B5305-996F-0494-1CDA-7E08676BA26F}"/>
                    </a:ext>
                  </a:extLst>
                </p:cNvPr>
                <p:cNvPicPr/>
                <p:nvPr/>
              </p:nvPicPr>
              <p:blipFill>
                <a:blip r:embed="rId27"/>
                <a:stretch>
                  <a:fillRect/>
                </a:stretch>
              </p:blipFill>
              <p:spPr>
                <a:xfrm>
                  <a:off x="1178901" y="3091044"/>
                  <a:ext cx="5180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BB8398D-FB5E-3BDA-9224-26A3531B7C30}"/>
                    </a:ext>
                  </a:extLst>
                </p14:cNvPr>
                <p14:cNvContentPartPr/>
                <p14:nvPr/>
              </p14:nvContentPartPr>
              <p14:xfrm>
                <a:off x="3149901" y="3129204"/>
                <a:ext cx="1767960" cy="55080"/>
              </p14:xfrm>
            </p:contentPart>
          </mc:Choice>
          <mc:Fallback xmlns="">
            <p:pic>
              <p:nvPicPr>
                <p:cNvPr id="19" name="Ink 18">
                  <a:extLst>
                    <a:ext uri="{FF2B5EF4-FFF2-40B4-BE49-F238E27FC236}">
                      <a16:creationId xmlns:a16="http://schemas.microsoft.com/office/drawing/2014/main" id="{6BB8398D-FB5E-3BDA-9224-26A3531B7C30}"/>
                    </a:ext>
                  </a:extLst>
                </p:cNvPr>
                <p:cNvPicPr/>
                <p:nvPr/>
              </p:nvPicPr>
              <p:blipFill>
                <a:blip r:embed="rId29"/>
                <a:stretch>
                  <a:fillRect/>
                </a:stretch>
              </p:blipFill>
              <p:spPr>
                <a:xfrm>
                  <a:off x="3132261" y="3111564"/>
                  <a:ext cx="1803600" cy="90720"/>
                </a:xfrm>
                <a:prstGeom prst="rect">
                  <a:avLst/>
                </a:prstGeom>
              </p:spPr>
            </p:pic>
          </mc:Fallback>
        </mc:AlternateContent>
      </p:grpSp>
      <p:grpSp>
        <p:nvGrpSpPr>
          <p:cNvPr id="24" name="Group 23">
            <a:extLst>
              <a:ext uri="{FF2B5EF4-FFF2-40B4-BE49-F238E27FC236}">
                <a16:creationId xmlns:a16="http://schemas.microsoft.com/office/drawing/2014/main" id="{A22427AC-732C-53A4-75C1-C8EF303B3E55}"/>
              </a:ext>
            </a:extLst>
          </p:cNvPr>
          <p:cNvGrpSpPr/>
          <p:nvPr/>
        </p:nvGrpSpPr>
        <p:grpSpPr>
          <a:xfrm>
            <a:off x="6909021" y="3170964"/>
            <a:ext cx="3122640" cy="55440"/>
            <a:chOff x="6909021" y="3170964"/>
            <a:chExt cx="3122640" cy="5544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CD433A56-0DE4-99B1-3C7F-FE849949BEEB}"/>
                    </a:ext>
                  </a:extLst>
                </p14:cNvPr>
                <p14:cNvContentPartPr/>
                <p14:nvPr/>
              </p14:nvContentPartPr>
              <p14:xfrm>
                <a:off x="6909021" y="3170964"/>
                <a:ext cx="396720" cy="27000"/>
              </p14:xfrm>
            </p:contentPart>
          </mc:Choice>
          <mc:Fallback xmlns="">
            <p:pic>
              <p:nvPicPr>
                <p:cNvPr id="22" name="Ink 21">
                  <a:extLst>
                    <a:ext uri="{FF2B5EF4-FFF2-40B4-BE49-F238E27FC236}">
                      <a16:creationId xmlns:a16="http://schemas.microsoft.com/office/drawing/2014/main" id="{CD433A56-0DE4-99B1-3C7F-FE849949BEEB}"/>
                    </a:ext>
                  </a:extLst>
                </p:cNvPr>
                <p:cNvPicPr/>
                <p:nvPr/>
              </p:nvPicPr>
              <p:blipFill>
                <a:blip r:embed="rId31"/>
                <a:stretch>
                  <a:fillRect/>
                </a:stretch>
              </p:blipFill>
              <p:spPr>
                <a:xfrm>
                  <a:off x="6891381" y="3153324"/>
                  <a:ext cx="432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C13E0362-906C-0DA3-4551-1DAA65434252}"/>
                    </a:ext>
                  </a:extLst>
                </p14:cNvPr>
                <p14:cNvContentPartPr/>
                <p14:nvPr/>
              </p14:nvContentPartPr>
              <p14:xfrm>
                <a:off x="8605341" y="3187164"/>
                <a:ext cx="1426320" cy="39240"/>
              </p14:xfrm>
            </p:contentPart>
          </mc:Choice>
          <mc:Fallback xmlns="">
            <p:pic>
              <p:nvPicPr>
                <p:cNvPr id="23" name="Ink 22">
                  <a:extLst>
                    <a:ext uri="{FF2B5EF4-FFF2-40B4-BE49-F238E27FC236}">
                      <a16:creationId xmlns:a16="http://schemas.microsoft.com/office/drawing/2014/main" id="{C13E0362-906C-0DA3-4551-1DAA65434252}"/>
                    </a:ext>
                  </a:extLst>
                </p:cNvPr>
                <p:cNvPicPr/>
                <p:nvPr/>
              </p:nvPicPr>
              <p:blipFill>
                <a:blip r:embed="rId33"/>
                <a:stretch>
                  <a:fillRect/>
                </a:stretch>
              </p:blipFill>
              <p:spPr>
                <a:xfrm>
                  <a:off x="8587701" y="3169524"/>
                  <a:ext cx="1461960" cy="74880"/>
                </a:xfrm>
                <a:prstGeom prst="rect">
                  <a:avLst/>
                </a:prstGeom>
              </p:spPr>
            </p:pic>
          </mc:Fallback>
        </mc:AlternateContent>
      </p:grpSp>
      <p:grpSp>
        <p:nvGrpSpPr>
          <p:cNvPr id="27" name="Group 26">
            <a:extLst>
              <a:ext uri="{FF2B5EF4-FFF2-40B4-BE49-F238E27FC236}">
                <a16:creationId xmlns:a16="http://schemas.microsoft.com/office/drawing/2014/main" id="{5BC90A76-6451-D58E-A5B4-5A0ED46481D5}"/>
              </a:ext>
            </a:extLst>
          </p:cNvPr>
          <p:cNvGrpSpPr/>
          <p:nvPr/>
        </p:nvGrpSpPr>
        <p:grpSpPr>
          <a:xfrm>
            <a:off x="1135341" y="3563724"/>
            <a:ext cx="3264840" cy="65520"/>
            <a:chOff x="1135341" y="3563724"/>
            <a:chExt cx="3264840" cy="65520"/>
          </a:xfrm>
        </p:grpSpPr>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7387E9F3-2C71-9067-D3A3-08629CD5816E}"/>
                    </a:ext>
                  </a:extLst>
                </p14:cNvPr>
                <p14:cNvContentPartPr/>
                <p14:nvPr/>
              </p14:nvContentPartPr>
              <p14:xfrm>
                <a:off x="1135341" y="3571284"/>
                <a:ext cx="1403640" cy="57960"/>
              </p14:xfrm>
            </p:contentPart>
          </mc:Choice>
          <mc:Fallback xmlns="">
            <p:pic>
              <p:nvPicPr>
                <p:cNvPr id="25" name="Ink 24">
                  <a:extLst>
                    <a:ext uri="{FF2B5EF4-FFF2-40B4-BE49-F238E27FC236}">
                      <a16:creationId xmlns:a16="http://schemas.microsoft.com/office/drawing/2014/main" id="{7387E9F3-2C71-9067-D3A3-08629CD5816E}"/>
                    </a:ext>
                  </a:extLst>
                </p:cNvPr>
                <p:cNvPicPr/>
                <p:nvPr/>
              </p:nvPicPr>
              <p:blipFill>
                <a:blip r:embed="rId35"/>
                <a:stretch>
                  <a:fillRect/>
                </a:stretch>
              </p:blipFill>
              <p:spPr>
                <a:xfrm>
                  <a:off x="1117701" y="3553284"/>
                  <a:ext cx="1439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8974AED7-CDFB-75FD-2DDB-41E441191500}"/>
                    </a:ext>
                  </a:extLst>
                </p14:cNvPr>
                <p14:cNvContentPartPr/>
                <p14:nvPr/>
              </p14:nvContentPartPr>
              <p14:xfrm>
                <a:off x="3967101" y="3563724"/>
                <a:ext cx="433080" cy="33480"/>
              </p14:xfrm>
            </p:contentPart>
          </mc:Choice>
          <mc:Fallback xmlns="">
            <p:pic>
              <p:nvPicPr>
                <p:cNvPr id="26" name="Ink 25">
                  <a:extLst>
                    <a:ext uri="{FF2B5EF4-FFF2-40B4-BE49-F238E27FC236}">
                      <a16:creationId xmlns:a16="http://schemas.microsoft.com/office/drawing/2014/main" id="{8974AED7-CDFB-75FD-2DDB-41E441191500}"/>
                    </a:ext>
                  </a:extLst>
                </p:cNvPr>
                <p:cNvPicPr/>
                <p:nvPr/>
              </p:nvPicPr>
              <p:blipFill>
                <a:blip r:embed="rId37"/>
                <a:stretch>
                  <a:fillRect/>
                </a:stretch>
              </p:blipFill>
              <p:spPr>
                <a:xfrm>
                  <a:off x="3949461" y="3545724"/>
                  <a:ext cx="468720" cy="69120"/>
                </a:xfrm>
                <a:prstGeom prst="rect">
                  <a:avLst/>
                </a:prstGeom>
              </p:spPr>
            </p:pic>
          </mc:Fallback>
        </mc:AlternateContent>
      </p:grpSp>
      <p:grpSp>
        <p:nvGrpSpPr>
          <p:cNvPr id="31" name="Group 30">
            <a:extLst>
              <a:ext uri="{FF2B5EF4-FFF2-40B4-BE49-F238E27FC236}">
                <a16:creationId xmlns:a16="http://schemas.microsoft.com/office/drawing/2014/main" id="{E0C66CA4-AA17-F022-A5F4-139B054C3807}"/>
              </a:ext>
            </a:extLst>
          </p:cNvPr>
          <p:cNvGrpSpPr/>
          <p:nvPr/>
        </p:nvGrpSpPr>
        <p:grpSpPr>
          <a:xfrm>
            <a:off x="5556861" y="3527004"/>
            <a:ext cx="2121120" cy="127080"/>
            <a:chOff x="5556861" y="3527004"/>
            <a:chExt cx="2121120" cy="127080"/>
          </a:xfrm>
        </p:grpSpPr>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3B84981D-C092-B554-B695-1500D52CDD09}"/>
                    </a:ext>
                  </a:extLst>
                </p14:cNvPr>
                <p14:cNvContentPartPr/>
                <p14:nvPr/>
              </p14:nvContentPartPr>
              <p14:xfrm>
                <a:off x="5556861" y="3626724"/>
                <a:ext cx="645120" cy="27360"/>
              </p14:xfrm>
            </p:contentPart>
          </mc:Choice>
          <mc:Fallback xmlns="">
            <p:pic>
              <p:nvPicPr>
                <p:cNvPr id="28" name="Ink 27">
                  <a:extLst>
                    <a:ext uri="{FF2B5EF4-FFF2-40B4-BE49-F238E27FC236}">
                      <a16:creationId xmlns:a16="http://schemas.microsoft.com/office/drawing/2014/main" id="{3B84981D-C092-B554-B695-1500D52CDD09}"/>
                    </a:ext>
                  </a:extLst>
                </p:cNvPr>
                <p:cNvPicPr/>
                <p:nvPr/>
              </p:nvPicPr>
              <p:blipFill>
                <a:blip r:embed="rId39"/>
                <a:stretch>
                  <a:fillRect/>
                </a:stretch>
              </p:blipFill>
              <p:spPr>
                <a:xfrm>
                  <a:off x="5539221" y="3608724"/>
                  <a:ext cx="680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804CB445-8696-A0AF-8101-254F882527F0}"/>
                    </a:ext>
                  </a:extLst>
                </p14:cNvPr>
                <p14:cNvContentPartPr/>
                <p14:nvPr/>
              </p14:nvContentPartPr>
              <p14:xfrm>
                <a:off x="7037541" y="3629604"/>
                <a:ext cx="280080" cy="14400"/>
              </p14:xfrm>
            </p:contentPart>
          </mc:Choice>
          <mc:Fallback xmlns="">
            <p:pic>
              <p:nvPicPr>
                <p:cNvPr id="29" name="Ink 28">
                  <a:extLst>
                    <a:ext uri="{FF2B5EF4-FFF2-40B4-BE49-F238E27FC236}">
                      <a16:creationId xmlns:a16="http://schemas.microsoft.com/office/drawing/2014/main" id="{804CB445-8696-A0AF-8101-254F882527F0}"/>
                    </a:ext>
                  </a:extLst>
                </p:cNvPr>
                <p:cNvPicPr/>
                <p:nvPr/>
              </p:nvPicPr>
              <p:blipFill>
                <a:blip r:embed="rId41"/>
                <a:stretch>
                  <a:fillRect/>
                </a:stretch>
              </p:blipFill>
              <p:spPr>
                <a:xfrm>
                  <a:off x="7019541" y="3611964"/>
                  <a:ext cx="315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70C95F97-8B8A-E28A-3891-10D39FC979D1}"/>
                    </a:ext>
                  </a:extLst>
                </p14:cNvPr>
                <p14:cNvContentPartPr/>
                <p14:nvPr/>
              </p14:nvContentPartPr>
              <p14:xfrm>
                <a:off x="7446501" y="3527004"/>
                <a:ext cx="231480" cy="31320"/>
              </p14:xfrm>
            </p:contentPart>
          </mc:Choice>
          <mc:Fallback xmlns="">
            <p:pic>
              <p:nvPicPr>
                <p:cNvPr id="30" name="Ink 29">
                  <a:extLst>
                    <a:ext uri="{FF2B5EF4-FFF2-40B4-BE49-F238E27FC236}">
                      <a16:creationId xmlns:a16="http://schemas.microsoft.com/office/drawing/2014/main" id="{70C95F97-8B8A-E28A-3891-10D39FC979D1}"/>
                    </a:ext>
                  </a:extLst>
                </p:cNvPr>
                <p:cNvPicPr/>
                <p:nvPr/>
              </p:nvPicPr>
              <p:blipFill>
                <a:blip r:embed="rId43"/>
                <a:stretch>
                  <a:fillRect/>
                </a:stretch>
              </p:blipFill>
              <p:spPr>
                <a:xfrm>
                  <a:off x="7428501" y="3509364"/>
                  <a:ext cx="26712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D1A293A5-0478-0516-5CBC-0C1725109CBE}"/>
                  </a:ext>
                </a:extLst>
              </p14:cNvPr>
              <p14:cNvContentPartPr/>
              <p14:nvPr/>
            </p14:nvContentPartPr>
            <p14:xfrm>
              <a:off x="9184221" y="3623124"/>
              <a:ext cx="214920" cy="5040"/>
            </p14:xfrm>
          </p:contentPart>
        </mc:Choice>
        <mc:Fallback xmlns="">
          <p:pic>
            <p:nvPicPr>
              <p:cNvPr id="32" name="Ink 31">
                <a:extLst>
                  <a:ext uri="{FF2B5EF4-FFF2-40B4-BE49-F238E27FC236}">
                    <a16:creationId xmlns:a16="http://schemas.microsoft.com/office/drawing/2014/main" id="{D1A293A5-0478-0516-5CBC-0C1725109CBE}"/>
                  </a:ext>
                </a:extLst>
              </p:cNvPr>
              <p:cNvPicPr/>
              <p:nvPr/>
            </p:nvPicPr>
            <p:blipFill>
              <a:blip r:embed="rId45"/>
              <a:stretch>
                <a:fillRect/>
              </a:stretch>
            </p:blipFill>
            <p:spPr>
              <a:xfrm>
                <a:off x="9166581" y="3605484"/>
                <a:ext cx="250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C8B66CF2-1171-3C05-0BA3-9C5BB58F9A1B}"/>
                  </a:ext>
                </a:extLst>
              </p14:cNvPr>
              <p14:cNvContentPartPr/>
              <p14:nvPr/>
            </p14:nvContentPartPr>
            <p14:xfrm>
              <a:off x="1276821" y="3980604"/>
              <a:ext cx="1680480" cy="37440"/>
            </p14:xfrm>
          </p:contentPart>
        </mc:Choice>
        <mc:Fallback xmlns="">
          <p:pic>
            <p:nvPicPr>
              <p:cNvPr id="33" name="Ink 32">
                <a:extLst>
                  <a:ext uri="{FF2B5EF4-FFF2-40B4-BE49-F238E27FC236}">
                    <a16:creationId xmlns:a16="http://schemas.microsoft.com/office/drawing/2014/main" id="{C8B66CF2-1171-3C05-0BA3-9C5BB58F9A1B}"/>
                  </a:ext>
                </a:extLst>
              </p:cNvPr>
              <p:cNvPicPr/>
              <p:nvPr/>
            </p:nvPicPr>
            <p:blipFill>
              <a:blip r:embed="rId47"/>
              <a:stretch>
                <a:fillRect/>
              </a:stretch>
            </p:blipFill>
            <p:spPr>
              <a:xfrm>
                <a:off x="1259181" y="3962964"/>
                <a:ext cx="1716120" cy="73080"/>
              </a:xfrm>
              <a:prstGeom prst="rect">
                <a:avLst/>
              </a:prstGeom>
            </p:spPr>
          </p:pic>
        </mc:Fallback>
      </mc:AlternateContent>
    </p:spTree>
    <p:extLst>
      <p:ext uri="{BB962C8B-B14F-4D97-AF65-F5344CB8AC3E}">
        <p14:creationId xmlns:p14="http://schemas.microsoft.com/office/powerpoint/2010/main" val="198409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475710" cy="631298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00722"/>
            <a:ext cx="10109842" cy="5262979"/>
          </a:xfrm>
          <a:prstGeom prst="rect">
            <a:avLst/>
          </a:prstGeom>
          <a:noFill/>
        </p:spPr>
        <p:txBody>
          <a:bodyPr wrap="square" rtlCol="0">
            <a:spAutoFit/>
          </a:bodyPr>
          <a:lstStyle/>
          <a:p>
            <a:r>
              <a:rPr lang="en-US" sz="2800" b="1">
                <a:solidFill>
                  <a:srgbClr val="FFC000"/>
                </a:solidFill>
                <a:cs typeface="+mj-cs"/>
              </a:rPr>
              <a:t>1 Corinthians 15:56–58  </a:t>
            </a:r>
          </a:p>
          <a:p>
            <a:r>
              <a:rPr lang="en-US" sz="2800">
                <a:solidFill>
                  <a:srgbClr val="FFC000"/>
                </a:solidFill>
                <a:cs typeface="+mj-cs"/>
              </a:rPr>
              <a:t>15:56 The sting of death is sin; and the strength of sin is the law. 15:57 But thanks be to God, which giveth us the victory through our Lord Jesus Christ. 15:58 Therefore, my beloved brethren, be ye stedfast, unmoveable, always abounding in the work of the Lord, forasmuch as ye know that your labour is not in vain in the Lord. (KJV </a:t>
            </a:r>
            <a:r>
              <a:rPr lang="en-US" sz="2800">
                <a:solidFill>
                  <a:srgbClr val="00B0F0"/>
                </a:solidFill>
                <a:cs typeface="+mj-cs"/>
              </a:rPr>
              <a:t>56 </a:t>
            </a:r>
            <a:r>
              <a:rPr lang="el-GR" sz="2800">
                <a:solidFill>
                  <a:srgbClr val="00B0F0"/>
                </a:solidFill>
                <a:cs typeface="+mj-cs"/>
              </a:rPr>
              <a:t>τὸ δὲ κέντρον τοῦ θανάτου ἡ ἁμαρτία,* ἡ δὲ δύναμις τῆς ἁμαρτίας ὁ νόμος·* 57 τῷ δὲ θεῷ χάρις τῷ διδόντι ἡμῖν τὸ νῖκος διὰ τοῦ κυρίου ἡμῶν Ἰησοῦ Χριστοῦ.* 58 Ὥστε, ἀδελφοί μου ἀγαπητοί,* ἑδραῖοι γίνεσθε, ἀμετακίνητοι, περισσεύοντες ἐν τῷ ἔργῳ τοῦ κυρίου πάντοτε,* εἰδότες ὅτι ὁ κόπος ὑμῶν οὐκ ἔστιν κενὸς ἐν κυρίῳ.</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9C6D41D4-CDF8-4F20-04E4-AF1B6A207A6A}"/>
              </a:ext>
            </a:extLst>
          </p:cNvPr>
          <p:cNvGrpSpPr/>
          <p:nvPr/>
        </p:nvGrpSpPr>
        <p:grpSpPr>
          <a:xfrm>
            <a:off x="1865781" y="1325604"/>
            <a:ext cx="7589160" cy="93600"/>
            <a:chOff x="1865781" y="1325604"/>
            <a:chExt cx="7589160" cy="936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349F6C9-5FC0-4290-E7F3-FD81F4D23BA7}"/>
                    </a:ext>
                  </a:extLst>
                </p14:cNvPr>
                <p14:cNvContentPartPr/>
                <p14:nvPr/>
              </p14:nvContentPartPr>
              <p14:xfrm>
                <a:off x="6093621" y="1355124"/>
                <a:ext cx="3361320" cy="64080"/>
              </p14:xfrm>
            </p:contentPart>
          </mc:Choice>
          <mc:Fallback xmlns="">
            <p:pic>
              <p:nvPicPr>
                <p:cNvPr id="2" name="Ink 1">
                  <a:extLst>
                    <a:ext uri="{FF2B5EF4-FFF2-40B4-BE49-F238E27FC236}">
                      <a16:creationId xmlns:a16="http://schemas.microsoft.com/office/drawing/2014/main" id="{3349F6C9-5FC0-4290-E7F3-FD81F4D23BA7}"/>
                    </a:ext>
                  </a:extLst>
                </p:cNvPr>
                <p:cNvPicPr/>
                <p:nvPr/>
              </p:nvPicPr>
              <p:blipFill>
                <a:blip r:embed="rId5"/>
                <a:stretch>
                  <a:fillRect/>
                </a:stretch>
              </p:blipFill>
              <p:spPr>
                <a:xfrm>
                  <a:off x="6075981" y="1337124"/>
                  <a:ext cx="3396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6B7AFF7-E7B7-17D8-70CF-31E84AECE147}"/>
                    </a:ext>
                  </a:extLst>
                </p14:cNvPr>
                <p14:cNvContentPartPr/>
                <p14:nvPr/>
              </p14:nvContentPartPr>
              <p14:xfrm>
                <a:off x="1865781" y="1325604"/>
                <a:ext cx="2705760" cy="40320"/>
              </p14:xfrm>
            </p:contentPart>
          </mc:Choice>
          <mc:Fallback xmlns="">
            <p:pic>
              <p:nvPicPr>
                <p:cNvPr id="4" name="Ink 3">
                  <a:extLst>
                    <a:ext uri="{FF2B5EF4-FFF2-40B4-BE49-F238E27FC236}">
                      <a16:creationId xmlns:a16="http://schemas.microsoft.com/office/drawing/2014/main" id="{86B7AFF7-E7B7-17D8-70CF-31E84AECE147}"/>
                    </a:ext>
                  </a:extLst>
                </p:cNvPr>
                <p:cNvPicPr/>
                <p:nvPr/>
              </p:nvPicPr>
              <p:blipFill>
                <a:blip r:embed="rId7"/>
                <a:stretch>
                  <a:fillRect/>
                </a:stretch>
              </p:blipFill>
              <p:spPr>
                <a:xfrm>
                  <a:off x="1847781" y="1307964"/>
                  <a:ext cx="274140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E5609A8-5F5B-0FAC-C5EA-4D43E4A06AD8}"/>
                  </a:ext>
                </a:extLst>
              </p14:cNvPr>
              <p14:cNvContentPartPr/>
              <p14:nvPr/>
            </p14:nvContentPartPr>
            <p14:xfrm>
              <a:off x="3699261" y="1899084"/>
              <a:ext cx="68040" cy="12240"/>
            </p14:xfrm>
          </p:contentPart>
        </mc:Choice>
        <mc:Fallback xmlns="">
          <p:pic>
            <p:nvPicPr>
              <p:cNvPr id="7" name="Ink 6">
                <a:extLst>
                  <a:ext uri="{FF2B5EF4-FFF2-40B4-BE49-F238E27FC236}">
                    <a16:creationId xmlns:a16="http://schemas.microsoft.com/office/drawing/2014/main" id="{AE5609A8-5F5B-0FAC-C5EA-4D43E4A06AD8}"/>
                  </a:ext>
                </a:extLst>
              </p:cNvPr>
              <p:cNvPicPr/>
              <p:nvPr/>
            </p:nvPicPr>
            <p:blipFill>
              <a:blip r:embed="rId9"/>
              <a:stretch>
                <a:fillRect/>
              </a:stretch>
            </p:blipFill>
            <p:spPr>
              <a:xfrm>
                <a:off x="3681261" y="1881444"/>
                <a:ext cx="103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8A9FD3F-818B-5917-8D04-F4AB178ADCE6}"/>
                  </a:ext>
                </a:extLst>
              </p14:cNvPr>
              <p14:cNvContentPartPr/>
              <p14:nvPr/>
            </p14:nvContentPartPr>
            <p14:xfrm>
              <a:off x="1569861" y="2293644"/>
              <a:ext cx="328320" cy="20160"/>
            </p14:xfrm>
          </p:contentPart>
        </mc:Choice>
        <mc:Fallback xmlns="">
          <p:pic>
            <p:nvPicPr>
              <p:cNvPr id="9" name="Ink 8">
                <a:extLst>
                  <a:ext uri="{FF2B5EF4-FFF2-40B4-BE49-F238E27FC236}">
                    <a16:creationId xmlns:a16="http://schemas.microsoft.com/office/drawing/2014/main" id="{38A9FD3F-818B-5917-8D04-F4AB178ADCE6}"/>
                  </a:ext>
                </a:extLst>
              </p:cNvPr>
              <p:cNvPicPr/>
              <p:nvPr/>
            </p:nvPicPr>
            <p:blipFill>
              <a:blip r:embed="rId11"/>
              <a:stretch>
                <a:fillRect/>
              </a:stretch>
            </p:blipFill>
            <p:spPr>
              <a:xfrm>
                <a:off x="1552221" y="2275644"/>
                <a:ext cx="363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122FD8D-6EEF-7BD7-6FBB-4DBBF42391C2}"/>
                  </a:ext>
                </a:extLst>
              </p14:cNvPr>
              <p14:cNvContentPartPr/>
              <p14:nvPr/>
            </p14:nvContentPartPr>
            <p14:xfrm>
              <a:off x="4616541" y="2228484"/>
              <a:ext cx="61560" cy="1800"/>
            </p14:xfrm>
          </p:contentPart>
        </mc:Choice>
        <mc:Fallback xmlns="">
          <p:pic>
            <p:nvPicPr>
              <p:cNvPr id="11" name="Ink 10">
                <a:extLst>
                  <a:ext uri="{FF2B5EF4-FFF2-40B4-BE49-F238E27FC236}">
                    <a16:creationId xmlns:a16="http://schemas.microsoft.com/office/drawing/2014/main" id="{9122FD8D-6EEF-7BD7-6FBB-4DBBF42391C2}"/>
                  </a:ext>
                </a:extLst>
              </p:cNvPr>
              <p:cNvPicPr/>
              <p:nvPr/>
            </p:nvPicPr>
            <p:blipFill>
              <a:blip r:embed="rId13"/>
              <a:stretch>
                <a:fillRect/>
              </a:stretch>
            </p:blipFill>
            <p:spPr>
              <a:xfrm>
                <a:off x="4598901" y="2210484"/>
                <a:ext cx="97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32CCCD7-9FA9-1E8A-1B12-ED40447CAC13}"/>
                  </a:ext>
                </a:extLst>
              </p14:cNvPr>
              <p14:cNvContentPartPr/>
              <p14:nvPr/>
            </p14:nvContentPartPr>
            <p14:xfrm>
              <a:off x="6258861" y="2294364"/>
              <a:ext cx="131400" cy="9000"/>
            </p14:xfrm>
          </p:contentPart>
        </mc:Choice>
        <mc:Fallback xmlns="">
          <p:pic>
            <p:nvPicPr>
              <p:cNvPr id="12" name="Ink 11">
                <a:extLst>
                  <a:ext uri="{FF2B5EF4-FFF2-40B4-BE49-F238E27FC236}">
                    <a16:creationId xmlns:a16="http://schemas.microsoft.com/office/drawing/2014/main" id="{A32CCCD7-9FA9-1E8A-1B12-ED40447CAC13}"/>
                  </a:ext>
                </a:extLst>
              </p:cNvPr>
              <p:cNvPicPr/>
              <p:nvPr/>
            </p:nvPicPr>
            <p:blipFill>
              <a:blip r:embed="rId15"/>
              <a:stretch>
                <a:fillRect/>
              </a:stretch>
            </p:blipFill>
            <p:spPr>
              <a:xfrm>
                <a:off x="6241221" y="2276724"/>
                <a:ext cx="167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41D9B8D-E0CD-7416-D185-795C63270E52}"/>
                  </a:ext>
                </a:extLst>
              </p14:cNvPr>
              <p14:cNvContentPartPr/>
              <p14:nvPr/>
            </p14:nvContentPartPr>
            <p14:xfrm>
              <a:off x="7512381" y="2279964"/>
              <a:ext cx="87120" cy="21960"/>
            </p14:xfrm>
          </p:contentPart>
        </mc:Choice>
        <mc:Fallback xmlns="">
          <p:pic>
            <p:nvPicPr>
              <p:cNvPr id="13" name="Ink 12">
                <a:extLst>
                  <a:ext uri="{FF2B5EF4-FFF2-40B4-BE49-F238E27FC236}">
                    <a16:creationId xmlns:a16="http://schemas.microsoft.com/office/drawing/2014/main" id="{841D9B8D-E0CD-7416-D185-795C63270E52}"/>
                  </a:ext>
                </a:extLst>
              </p:cNvPr>
              <p:cNvPicPr/>
              <p:nvPr/>
            </p:nvPicPr>
            <p:blipFill>
              <a:blip r:embed="rId17"/>
              <a:stretch>
                <a:fillRect/>
              </a:stretch>
            </p:blipFill>
            <p:spPr>
              <a:xfrm>
                <a:off x="7494381" y="2261964"/>
                <a:ext cx="122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F14477B-7E76-AE84-C534-0E69CE90E0DA}"/>
                  </a:ext>
                </a:extLst>
              </p14:cNvPr>
              <p14:cNvContentPartPr/>
              <p14:nvPr/>
            </p14:nvContentPartPr>
            <p14:xfrm>
              <a:off x="8981541" y="2305524"/>
              <a:ext cx="62280" cy="2880"/>
            </p14:xfrm>
          </p:contentPart>
        </mc:Choice>
        <mc:Fallback xmlns="">
          <p:pic>
            <p:nvPicPr>
              <p:cNvPr id="14" name="Ink 13">
                <a:extLst>
                  <a:ext uri="{FF2B5EF4-FFF2-40B4-BE49-F238E27FC236}">
                    <a16:creationId xmlns:a16="http://schemas.microsoft.com/office/drawing/2014/main" id="{3F14477B-7E76-AE84-C534-0E69CE90E0DA}"/>
                  </a:ext>
                </a:extLst>
              </p:cNvPr>
              <p:cNvPicPr/>
              <p:nvPr/>
            </p:nvPicPr>
            <p:blipFill>
              <a:blip r:embed="rId19"/>
              <a:stretch>
                <a:fillRect/>
              </a:stretch>
            </p:blipFill>
            <p:spPr>
              <a:xfrm>
                <a:off x="8963901" y="2287524"/>
                <a:ext cx="97920" cy="38520"/>
              </a:xfrm>
              <a:prstGeom prst="rect">
                <a:avLst/>
              </a:prstGeom>
            </p:spPr>
          </p:pic>
        </mc:Fallback>
      </mc:AlternateContent>
      <p:grpSp>
        <p:nvGrpSpPr>
          <p:cNvPr id="18" name="Group 17">
            <a:extLst>
              <a:ext uri="{FF2B5EF4-FFF2-40B4-BE49-F238E27FC236}">
                <a16:creationId xmlns:a16="http://schemas.microsoft.com/office/drawing/2014/main" id="{9BAF592E-2CBA-BE50-820A-EB34144856F0}"/>
              </a:ext>
            </a:extLst>
          </p:cNvPr>
          <p:cNvGrpSpPr/>
          <p:nvPr/>
        </p:nvGrpSpPr>
        <p:grpSpPr>
          <a:xfrm>
            <a:off x="718461" y="2647164"/>
            <a:ext cx="8553240" cy="101160"/>
            <a:chOff x="718461" y="2647164"/>
            <a:chExt cx="8553240" cy="10116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E5562D0-3540-6E01-43C9-FE3066C5419C}"/>
                    </a:ext>
                  </a:extLst>
                </p14:cNvPr>
                <p14:cNvContentPartPr/>
                <p14:nvPr/>
              </p14:nvContentPartPr>
              <p14:xfrm>
                <a:off x="718461" y="2647164"/>
                <a:ext cx="556920" cy="80280"/>
              </p14:xfrm>
            </p:contentPart>
          </mc:Choice>
          <mc:Fallback xmlns="">
            <p:pic>
              <p:nvPicPr>
                <p:cNvPr id="15" name="Ink 14">
                  <a:extLst>
                    <a:ext uri="{FF2B5EF4-FFF2-40B4-BE49-F238E27FC236}">
                      <a16:creationId xmlns:a16="http://schemas.microsoft.com/office/drawing/2014/main" id="{7E5562D0-3540-6E01-43C9-FE3066C5419C}"/>
                    </a:ext>
                  </a:extLst>
                </p:cNvPr>
                <p:cNvPicPr/>
                <p:nvPr/>
              </p:nvPicPr>
              <p:blipFill>
                <a:blip r:embed="rId21"/>
                <a:stretch>
                  <a:fillRect/>
                </a:stretch>
              </p:blipFill>
              <p:spPr>
                <a:xfrm>
                  <a:off x="700821" y="2629524"/>
                  <a:ext cx="592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A36667B-193C-7B29-0E84-C120ED0C43E7}"/>
                    </a:ext>
                  </a:extLst>
                </p14:cNvPr>
                <p14:cNvContentPartPr/>
                <p14:nvPr/>
              </p14:nvContentPartPr>
              <p14:xfrm>
                <a:off x="2203101" y="2681004"/>
                <a:ext cx="1206360" cy="67320"/>
              </p14:xfrm>
            </p:contentPart>
          </mc:Choice>
          <mc:Fallback xmlns="">
            <p:pic>
              <p:nvPicPr>
                <p:cNvPr id="16" name="Ink 15">
                  <a:extLst>
                    <a:ext uri="{FF2B5EF4-FFF2-40B4-BE49-F238E27FC236}">
                      <a16:creationId xmlns:a16="http://schemas.microsoft.com/office/drawing/2014/main" id="{7A36667B-193C-7B29-0E84-C120ED0C43E7}"/>
                    </a:ext>
                  </a:extLst>
                </p:cNvPr>
                <p:cNvPicPr/>
                <p:nvPr/>
              </p:nvPicPr>
              <p:blipFill>
                <a:blip r:embed="rId23"/>
                <a:stretch>
                  <a:fillRect/>
                </a:stretch>
              </p:blipFill>
              <p:spPr>
                <a:xfrm>
                  <a:off x="2185101" y="2663004"/>
                  <a:ext cx="1242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A9EBA0A9-E11A-EBC4-92CB-9B7BE76A6F73}"/>
                    </a:ext>
                  </a:extLst>
                </p14:cNvPr>
                <p14:cNvContentPartPr/>
                <p14:nvPr/>
              </p14:nvContentPartPr>
              <p14:xfrm>
                <a:off x="4326741" y="2686764"/>
                <a:ext cx="4944960" cy="58320"/>
              </p14:xfrm>
            </p:contentPart>
          </mc:Choice>
          <mc:Fallback xmlns="">
            <p:pic>
              <p:nvPicPr>
                <p:cNvPr id="17" name="Ink 16">
                  <a:extLst>
                    <a:ext uri="{FF2B5EF4-FFF2-40B4-BE49-F238E27FC236}">
                      <a16:creationId xmlns:a16="http://schemas.microsoft.com/office/drawing/2014/main" id="{A9EBA0A9-E11A-EBC4-92CB-9B7BE76A6F73}"/>
                    </a:ext>
                  </a:extLst>
                </p:cNvPr>
                <p:cNvPicPr/>
                <p:nvPr/>
              </p:nvPicPr>
              <p:blipFill>
                <a:blip r:embed="rId25"/>
                <a:stretch>
                  <a:fillRect/>
                </a:stretch>
              </p:blipFill>
              <p:spPr>
                <a:xfrm>
                  <a:off x="4309101" y="2669124"/>
                  <a:ext cx="498060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5FFE7FA-9F74-A8B6-198B-E5FB188866F3}"/>
                  </a:ext>
                </a:extLst>
              </p14:cNvPr>
              <p14:cNvContentPartPr/>
              <p14:nvPr/>
            </p14:nvContentPartPr>
            <p14:xfrm>
              <a:off x="1271781" y="3034524"/>
              <a:ext cx="7954560" cy="136800"/>
            </p14:xfrm>
          </p:contentPart>
        </mc:Choice>
        <mc:Fallback xmlns="">
          <p:pic>
            <p:nvPicPr>
              <p:cNvPr id="19" name="Ink 18">
                <a:extLst>
                  <a:ext uri="{FF2B5EF4-FFF2-40B4-BE49-F238E27FC236}">
                    <a16:creationId xmlns:a16="http://schemas.microsoft.com/office/drawing/2014/main" id="{35FFE7FA-9F74-A8B6-198B-E5FB188866F3}"/>
                  </a:ext>
                </a:extLst>
              </p:cNvPr>
              <p:cNvPicPr/>
              <p:nvPr/>
            </p:nvPicPr>
            <p:blipFill>
              <a:blip r:embed="rId27"/>
              <a:stretch>
                <a:fillRect/>
              </a:stretch>
            </p:blipFill>
            <p:spPr>
              <a:xfrm>
                <a:off x="1253781" y="3016524"/>
                <a:ext cx="7990200" cy="172440"/>
              </a:xfrm>
              <a:prstGeom prst="rect">
                <a:avLst/>
              </a:prstGeom>
            </p:spPr>
          </p:pic>
        </mc:Fallback>
      </mc:AlternateContent>
    </p:spTree>
    <p:extLst>
      <p:ext uri="{BB962C8B-B14F-4D97-AF65-F5344CB8AC3E}">
        <p14:creationId xmlns:p14="http://schemas.microsoft.com/office/powerpoint/2010/main" val="357677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1754326"/>
          </a:xfrm>
          <a:prstGeom prst="rect">
            <a:avLst/>
          </a:prstGeom>
          <a:noFill/>
        </p:spPr>
        <p:txBody>
          <a:bodyPr wrap="square">
            <a:spAutoFit/>
          </a:bodyPr>
          <a:lstStyle/>
          <a:p>
            <a:pPr algn="ctr"/>
            <a:r>
              <a:rPr lang="he-IL" sz="3600" b="1">
                <a:solidFill>
                  <a:schemeClr val="bg1"/>
                </a:solidFill>
                <a:cs typeface="+mj-cs"/>
              </a:rPr>
              <a:t>הספר של 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97990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683367"/>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2518" y="398314"/>
            <a:ext cx="9483278" cy="4847481"/>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לב</a:t>
            </a:r>
            <a:endParaRPr lang="he-IL" sz="4300" b="1" dirty="0">
              <a:solidFill>
                <a:srgbClr val="FFFF00"/>
              </a:solidFill>
              <a:cs typeface="+mj-cs"/>
            </a:endParaRPr>
          </a:p>
          <a:p>
            <a:pPr algn="r"/>
            <a:r>
              <a:rPr lang="he-IL" sz="3800">
                <a:solidFill>
                  <a:srgbClr val="FFFF00"/>
                </a:solidFill>
                <a:cs typeface="+mj-cs"/>
              </a:rPr>
              <a:t>﻿טו   עַד-יֵעָרֶה עָלֵינוּ רוּחַ מִמָּרוֹם וְהָיָה מִדְבָּר לַכַּרְמֶל וֲכַּרְמֶל [וְהַכַּרְמֶל] לַיַּעַר יֵחָשֵׁב: טז   וְשָׁכַן בַּמִּדְבָּר מִשְׁפָּט וּצְדָקָה בַּכַּרְמֶל תֵּשֵׁב: </a:t>
            </a:r>
            <a:r>
              <a:rPr lang="he-IL" sz="3800">
                <a:solidFill>
                  <a:srgbClr val="FFC000"/>
                </a:solidFill>
                <a:cs typeface="+mj-cs"/>
              </a:rPr>
              <a:t>יז   וְהָיָה מַעֲשֵֹה הַצְּדָקָה שָׁלוֹם וַעֲבֹדַת הַצְּדָקָה הַשְׁקֵט וָבֶטַח עַד-עוֹלָם: יח   וְיָשַׁב עַמִּי בִּנְוֵה שָׁלוֹם וּבְמִשְׁכְּנוֹת מִבְטַחִים וּבִמְנוּחֹת שַׁאֲנַנּוֹת: </a:t>
            </a:r>
            <a:r>
              <a:rPr lang="he-IL" sz="3800">
                <a:solidFill>
                  <a:srgbClr val="92D050"/>
                </a:solidFill>
                <a:cs typeface="+mj-cs"/>
              </a:rPr>
              <a:t>יט   וּבָרַד בְּרֶדֶת הַיָּעַר וּבַשִּׁפְלָה תִּשְׁפַּל הָעִיר: כ   אַשְׁרֵיכֶם זֹרְעֵי עַל-כָּל-מָיִם מְשַׁלְּחֵי רֶגֶל-הַשּׁוֹר וְהַחֲמוֹר: </a:t>
            </a:r>
            <a:endParaRPr lang="he-IL" sz="38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08BD7D8-EB72-0DE2-4C56-DAFF4A1D2916}"/>
                  </a:ext>
                </a:extLst>
              </p14:cNvPr>
              <p14:cNvContentPartPr/>
              <p14:nvPr/>
            </p14:nvContentPartPr>
            <p14:xfrm>
              <a:off x="8814141" y="1209684"/>
              <a:ext cx="201960" cy="3600"/>
            </p14:xfrm>
          </p:contentPart>
        </mc:Choice>
        <mc:Fallback xmlns="">
          <p:pic>
            <p:nvPicPr>
              <p:cNvPr id="2" name="Ink 1">
                <a:extLst>
                  <a:ext uri="{FF2B5EF4-FFF2-40B4-BE49-F238E27FC236}">
                    <a16:creationId xmlns:a16="http://schemas.microsoft.com/office/drawing/2014/main" id="{308BD7D8-EB72-0DE2-4C56-DAFF4A1D2916}"/>
                  </a:ext>
                </a:extLst>
              </p:cNvPr>
              <p:cNvPicPr/>
              <p:nvPr/>
            </p:nvPicPr>
            <p:blipFill>
              <a:blip r:embed="rId5"/>
              <a:stretch>
                <a:fillRect/>
              </a:stretch>
            </p:blipFill>
            <p:spPr>
              <a:xfrm>
                <a:off x="8796501" y="1191684"/>
                <a:ext cx="23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D444D12-E728-8B54-D1D4-89780564A6E3}"/>
                  </a:ext>
                </a:extLst>
              </p14:cNvPr>
              <p14:cNvContentPartPr/>
              <p14:nvPr/>
            </p14:nvContentPartPr>
            <p14:xfrm>
              <a:off x="5835501" y="1124004"/>
              <a:ext cx="3779280" cy="78480"/>
            </p14:xfrm>
          </p:contentPart>
        </mc:Choice>
        <mc:Fallback xmlns="">
          <p:pic>
            <p:nvPicPr>
              <p:cNvPr id="4" name="Ink 3">
                <a:extLst>
                  <a:ext uri="{FF2B5EF4-FFF2-40B4-BE49-F238E27FC236}">
                    <a16:creationId xmlns:a16="http://schemas.microsoft.com/office/drawing/2014/main" id="{1D444D12-E728-8B54-D1D4-89780564A6E3}"/>
                  </a:ext>
                </a:extLst>
              </p:cNvPr>
              <p:cNvPicPr/>
              <p:nvPr/>
            </p:nvPicPr>
            <p:blipFill>
              <a:blip r:embed="rId7"/>
              <a:stretch>
                <a:fillRect/>
              </a:stretch>
            </p:blipFill>
            <p:spPr>
              <a:xfrm>
                <a:off x="5817861" y="1106364"/>
                <a:ext cx="3814920" cy="114120"/>
              </a:xfrm>
              <a:prstGeom prst="rect">
                <a:avLst/>
              </a:prstGeom>
            </p:spPr>
          </p:pic>
        </mc:Fallback>
      </mc:AlternateContent>
      <p:grpSp>
        <p:nvGrpSpPr>
          <p:cNvPr id="24" name="Group 23">
            <a:extLst>
              <a:ext uri="{FF2B5EF4-FFF2-40B4-BE49-F238E27FC236}">
                <a16:creationId xmlns:a16="http://schemas.microsoft.com/office/drawing/2014/main" id="{FE5873B6-FC2B-6D5D-896A-EA08B3FFA999}"/>
              </a:ext>
            </a:extLst>
          </p:cNvPr>
          <p:cNvGrpSpPr/>
          <p:nvPr/>
        </p:nvGrpSpPr>
        <p:grpSpPr>
          <a:xfrm>
            <a:off x="6033861" y="2279964"/>
            <a:ext cx="1885680" cy="84600"/>
            <a:chOff x="6033861" y="2279964"/>
            <a:chExt cx="1885680" cy="84600"/>
          </a:xfrm>
        </p:grpSpPr>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314118F8-DF96-267A-88D5-6292A990FFD7}"/>
                    </a:ext>
                  </a:extLst>
                </p14:cNvPr>
                <p14:cNvContentPartPr/>
                <p14:nvPr/>
              </p14:nvContentPartPr>
              <p14:xfrm>
                <a:off x="7283061" y="2279964"/>
                <a:ext cx="636480" cy="42840"/>
              </p14:xfrm>
            </p:contentPart>
          </mc:Choice>
          <mc:Fallback xmlns="">
            <p:pic>
              <p:nvPicPr>
                <p:cNvPr id="22" name="Ink 21">
                  <a:extLst>
                    <a:ext uri="{FF2B5EF4-FFF2-40B4-BE49-F238E27FC236}">
                      <a16:creationId xmlns:a16="http://schemas.microsoft.com/office/drawing/2014/main" id="{314118F8-DF96-267A-88D5-6292A990FFD7}"/>
                    </a:ext>
                  </a:extLst>
                </p:cNvPr>
                <p:cNvPicPr/>
                <p:nvPr/>
              </p:nvPicPr>
              <p:blipFill>
                <a:blip r:embed="rId9"/>
                <a:stretch>
                  <a:fillRect/>
                </a:stretch>
              </p:blipFill>
              <p:spPr>
                <a:xfrm>
                  <a:off x="7265421" y="2261964"/>
                  <a:ext cx="672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3BE36127-4DF3-291A-AB78-E769C0533C04}"/>
                    </a:ext>
                  </a:extLst>
                </p14:cNvPr>
                <p14:cNvContentPartPr/>
                <p14:nvPr/>
              </p14:nvContentPartPr>
              <p14:xfrm>
                <a:off x="6033861" y="2299404"/>
                <a:ext cx="977760" cy="65160"/>
              </p14:xfrm>
            </p:contentPart>
          </mc:Choice>
          <mc:Fallback xmlns="">
            <p:pic>
              <p:nvPicPr>
                <p:cNvPr id="23" name="Ink 22">
                  <a:extLst>
                    <a:ext uri="{FF2B5EF4-FFF2-40B4-BE49-F238E27FC236}">
                      <a16:creationId xmlns:a16="http://schemas.microsoft.com/office/drawing/2014/main" id="{3BE36127-4DF3-291A-AB78-E769C0533C04}"/>
                    </a:ext>
                  </a:extLst>
                </p:cNvPr>
                <p:cNvPicPr/>
                <p:nvPr/>
              </p:nvPicPr>
              <p:blipFill>
                <a:blip r:embed="rId11"/>
                <a:stretch>
                  <a:fillRect/>
                </a:stretch>
              </p:blipFill>
              <p:spPr>
                <a:xfrm>
                  <a:off x="6015861" y="2281764"/>
                  <a:ext cx="1013400" cy="100800"/>
                </a:xfrm>
                <a:prstGeom prst="rect">
                  <a:avLst/>
                </a:prstGeom>
              </p:spPr>
            </p:pic>
          </mc:Fallback>
        </mc:AlternateContent>
      </p:grpSp>
      <p:grpSp>
        <p:nvGrpSpPr>
          <p:cNvPr id="29" name="Group 28">
            <a:extLst>
              <a:ext uri="{FF2B5EF4-FFF2-40B4-BE49-F238E27FC236}">
                <a16:creationId xmlns:a16="http://schemas.microsoft.com/office/drawing/2014/main" id="{8E366643-B5D7-133C-A4E7-C8F6E31862B3}"/>
              </a:ext>
            </a:extLst>
          </p:cNvPr>
          <p:cNvGrpSpPr/>
          <p:nvPr/>
        </p:nvGrpSpPr>
        <p:grpSpPr>
          <a:xfrm>
            <a:off x="1040661" y="2232444"/>
            <a:ext cx="4160880" cy="122760"/>
            <a:chOff x="1040661" y="2232444"/>
            <a:chExt cx="4160880" cy="122760"/>
          </a:xfrm>
        </p:grpSpPr>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C53C60B3-BB75-9DB9-4731-6886BE82BDE1}"/>
                    </a:ext>
                  </a:extLst>
                </p14:cNvPr>
                <p14:cNvContentPartPr/>
                <p14:nvPr/>
              </p14:nvContentPartPr>
              <p14:xfrm>
                <a:off x="4530141" y="2303004"/>
                <a:ext cx="671400" cy="50040"/>
              </p14:xfrm>
            </p:contentPart>
          </mc:Choice>
          <mc:Fallback xmlns="">
            <p:pic>
              <p:nvPicPr>
                <p:cNvPr id="25" name="Ink 24">
                  <a:extLst>
                    <a:ext uri="{FF2B5EF4-FFF2-40B4-BE49-F238E27FC236}">
                      <a16:creationId xmlns:a16="http://schemas.microsoft.com/office/drawing/2014/main" id="{C53C60B3-BB75-9DB9-4731-6886BE82BDE1}"/>
                    </a:ext>
                  </a:extLst>
                </p:cNvPr>
                <p:cNvPicPr/>
                <p:nvPr/>
              </p:nvPicPr>
              <p:blipFill>
                <a:blip r:embed="rId13"/>
                <a:stretch>
                  <a:fillRect/>
                </a:stretch>
              </p:blipFill>
              <p:spPr>
                <a:xfrm>
                  <a:off x="4512501" y="2285364"/>
                  <a:ext cx="707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C406FAF7-24C8-AA64-487A-73A3B7F0502E}"/>
                    </a:ext>
                  </a:extLst>
                </p14:cNvPr>
                <p14:cNvContentPartPr/>
                <p14:nvPr/>
              </p14:nvContentPartPr>
              <p14:xfrm>
                <a:off x="3485061" y="2254764"/>
                <a:ext cx="754560" cy="100440"/>
              </p14:xfrm>
            </p:contentPart>
          </mc:Choice>
          <mc:Fallback xmlns="">
            <p:pic>
              <p:nvPicPr>
                <p:cNvPr id="26" name="Ink 25">
                  <a:extLst>
                    <a:ext uri="{FF2B5EF4-FFF2-40B4-BE49-F238E27FC236}">
                      <a16:creationId xmlns:a16="http://schemas.microsoft.com/office/drawing/2014/main" id="{C406FAF7-24C8-AA64-487A-73A3B7F0502E}"/>
                    </a:ext>
                  </a:extLst>
                </p:cNvPr>
                <p:cNvPicPr/>
                <p:nvPr/>
              </p:nvPicPr>
              <p:blipFill>
                <a:blip r:embed="rId15"/>
                <a:stretch>
                  <a:fillRect/>
                </a:stretch>
              </p:blipFill>
              <p:spPr>
                <a:xfrm>
                  <a:off x="3467421" y="2236764"/>
                  <a:ext cx="790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1054176C-ACB1-DE9B-219B-8D9321B49226}"/>
                    </a:ext>
                  </a:extLst>
                </p14:cNvPr>
                <p14:cNvContentPartPr/>
                <p14:nvPr/>
              </p14:nvContentPartPr>
              <p14:xfrm>
                <a:off x="2322261" y="2232444"/>
                <a:ext cx="766440" cy="37080"/>
              </p14:xfrm>
            </p:contentPart>
          </mc:Choice>
          <mc:Fallback xmlns="">
            <p:pic>
              <p:nvPicPr>
                <p:cNvPr id="27" name="Ink 26">
                  <a:extLst>
                    <a:ext uri="{FF2B5EF4-FFF2-40B4-BE49-F238E27FC236}">
                      <a16:creationId xmlns:a16="http://schemas.microsoft.com/office/drawing/2014/main" id="{1054176C-ACB1-DE9B-219B-8D9321B49226}"/>
                    </a:ext>
                  </a:extLst>
                </p:cNvPr>
                <p:cNvPicPr/>
                <p:nvPr/>
              </p:nvPicPr>
              <p:blipFill>
                <a:blip r:embed="rId17"/>
                <a:stretch>
                  <a:fillRect/>
                </a:stretch>
              </p:blipFill>
              <p:spPr>
                <a:xfrm>
                  <a:off x="2304261" y="2214444"/>
                  <a:ext cx="802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2EE12EE7-B2C1-E020-F9C9-6FBF10EB3A69}"/>
                    </a:ext>
                  </a:extLst>
                </p14:cNvPr>
                <p14:cNvContentPartPr/>
                <p14:nvPr/>
              </p14:nvContentPartPr>
              <p14:xfrm>
                <a:off x="1040661" y="2287164"/>
                <a:ext cx="820440" cy="36360"/>
              </p14:xfrm>
            </p:contentPart>
          </mc:Choice>
          <mc:Fallback xmlns="">
            <p:pic>
              <p:nvPicPr>
                <p:cNvPr id="28" name="Ink 27">
                  <a:extLst>
                    <a:ext uri="{FF2B5EF4-FFF2-40B4-BE49-F238E27FC236}">
                      <a16:creationId xmlns:a16="http://schemas.microsoft.com/office/drawing/2014/main" id="{2EE12EE7-B2C1-E020-F9C9-6FBF10EB3A69}"/>
                    </a:ext>
                  </a:extLst>
                </p:cNvPr>
                <p:cNvPicPr/>
                <p:nvPr/>
              </p:nvPicPr>
              <p:blipFill>
                <a:blip r:embed="rId19"/>
                <a:stretch>
                  <a:fillRect/>
                </a:stretch>
              </p:blipFill>
              <p:spPr>
                <a:xfrm>
                  <a:off x="1022661" y="2269164"/>
                  <a:ext cx="856080" cy="72000"/>
                </a:xfrm>
                <a:prstGeom prst="rect">
                  <a:avLst/>
                </a:prstGeom>
              </p:spPr>
            </p:pic>
          </mc:Fallback>
        </mc:AlternateContent>
      </p:grpSp>
      <p:grpSp>
        <p:nvGrpSpPr>
          <p:cNvPr id="32" name="Group 31">
            <a:extLst>
              <a:ext uri="{FF2B5EF4-FFF2-40B4-BE49-F238E27FC236}">
                <a16:creationId xmlns:a16="http://schemas.microsoft.com/office/drawing/2014/main" id="{FE128870-32F6-C05E-3AB5-E1C4F288FA65}"/>
              </a:ext>
            </a:extLst>
          </p:cNvPr>
          <p:cNvGrpSpPr/>
          <p:nvPr/>
        </p:nvGrpSpPr>
        <p:grpSpPr>
          <a:xfrm>
            <a:off x="7445061" y="2859924"/>
            <a:ext cx="2106000" cy="134280"/>
            <a:chOff x="7445061" y="2859924"/>
            <a:chExt cx="2106000" cy="134280"/>
          </a:xfrm>
        </p:grpSpPr>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E93F5AE1-76DB-52EC-F8C6-56821B74ACC5}"/>
                    </a:ext>
                  </a:extLst>
                </p14:cNvPr>
                <p14:cNvContentPartPr/>
                <p14:nvPr/>
              </p14:nvContentPartPr>
              <p14:xfrm>
                <a:off x="8839341" y="2859924"/>
                <a:ext cx="711720" cy="67680"/>
              </p14:xfrm>
            </p:contentPart>
          </mc:Choice>
          <mc:Fallback xmlns="">
            <p:pic>
              <p:nvPicPr>
                <p:cNvPr id="30" name="Ink 29">
                  <a:extLst>
                    <a:ext uri="{FF2B5EF4-FFF2-40B4-BE49-F238E27FC236}">
                      <a16:creationId xmlns:a16="http://schemas.microsoft.com/office/drawing/2014/main" id="{E93F5AE1-76DB-52EC-F8C6-56821B74ACC5}"/>
                    </a:ext>
                  </a:extLst>
                </p:cNvPr>
                <p:cNvPicPr/>
                <p:nvPr/>
              </p:nvPicPr>
              <p:blipFill>
                <a:blip r:embed="rId21"/>
                <a:stretch>
                  <a:fillRect/>
                </a:stretch>
              </p:blipFill>
              <p:spPr>
                <a:xfrm>
                  <a:off x="8821341" y="2842284"/>
                  <a:ext cx="747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3A2675CC-E89E-3A93-E225-BD320B8ECF2B}"/>
                    </a:ext>
                  </a:extLst>
                </p14:cNvPr>
                <p14:cNvContentPartPr/>
                <p14:nvPr/>
              </p14:nvContentPartPr>
              <p14:xfrm>
                <a:off x="7445061" y="2928684"/>
                <a:ext cx="908640" cy="65520"/>
              </p14:xfrm>
            </p:contentPart>
          </mc:Choice>
          <mc:Fallback xmlns="">
            <p:pic>
              <p:nvPicPr>
                <p:cNvPr id="31" name="Ink 30">
                  <a:extLst>
                    <a:ext uri="{FF2B5EF4-FFF2-40B4-BE49-F238E27FC236}">
                      <a16:creationId xmlns:a16="http://schemas.microsoft.com/office/drawing/2014/main" id="{3A2675CC-E89E-3A93-E225-BD320B8ECF2B}"/>
                    </a:ext>
                  </a:extLst>
                </p:cNvPr>
                <p:cNvPicPr/>
                <p:nvPr/>
              </p:nvPicPr>
              <p:blipFill>
                <a:blip r:embed="rId23"/>
                <a:stretch>
                  <a:fillRect/>
                </a:stretch>
              </p:blipFill>
              <p:spPr>
                <a:xfrm>
                  <a:off x="7427421" y="2910684"/>
                  <a:ext cx="944280" cy="101160"/>
                </a:xfrm>
                <a:prstGeom prst="rect">
                  <a:avLst/>
                </a:prstGeom>
              </p:spPr>
            </p:pic>
          </mc:Fallback>
        </mc:AlternateContent>
      </p:grpSp>
      <p:grpSp>
        <p:nvGrpSpPr>
          <p:cNvPr id="36" name="Group 35">
            <a:extLst>
              <a:ext uri="{FF2B5EF4-FFF2-40B4-BE49-F238E27FC236}">
                <a16:creationId xmlns:a16="http://schemas.microsoft.com/office/drawing/2014/main" id="{F4B94171-986D-921E-4B81-D02D61351AF9}"/>
              </a:ext>
            </a:extLst>
          </p:cNvPr>
          <p:cNvGrpSpPr/>
          <p:nvPr/>
        </p:nvGrpSpPr>
        <p:grpSpPr>
          <a:xfrm>
            <a:off x="4936581" y="1671924"/>
            <a:ext cx="3928320" cy="113400"/>
            <a:chOff x="4936581" y="1671924"/>
            <a:chExt cx="3928320" cy="113400"/>
          </a:xfrm>
        </p:grpSpPr>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B3C9F9A6-C59F-00AE-A6CC-6B9EAAB86D61}"/>
                    </a:ext>
                  </a:extLst>
                </p14:cNvPr>
                <p14:cNvContentPartPr/>
                <p14:nvPr/>
              </p14:nvContentPartPr>
              <p14:xfrm>
                <a:off x="8743221" y="1684524"/>
                <a:ext cx="121680" cy="37800"/>
              </p14:xfrm>
            </p:contentPart>
          </mc:Choice>
          <mc:Fallback xmlns="">
            <p:pic>
              <p:nvPicPr>
                <p:cNvPr id="33" name="Ink 32">
                  <a:extLst>
                    <a:ext uri="{FF2B5EF4-FFF2-40B4-BE49-F238E27FC236}">
                      <a16:creationId xmlns:a16="http://schemas.microsoft.com/office/drawing/2014/main" id="{B3C9F9A6-C59F-00AE-A6CC-6B9EAAB86D61}"/>
                    </a:ext>
                  </a:extLst>
                </p:cNvPr>
                <p:cNvPicPr/>
                <p:nvPr/>
              </p:nvPicPr>
              <p:blipFill>
                <a:blip r:embed="rId25"/>
                <a:stretch>
                  <a:fillRect/>
                </a:stretch>
              </p:blipFill>
              <p:spPr>
                <a:xfrm>
                  <a:off x="8725221" y="1666524"/>
                  <a:ext cx="157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Ink 4">
                  <a:extLst>
                    <a:ext uri="{FF2B5EF4-FFF2-40B4-BE49-F238E27FC236}">
                      <a16:creationId xmlns:a16="http://schemas.microsoft.com/office/drawing/2014/main" id="{BC10F6B4-3BC1-E1AD-A51A-C792C01323C2}"/>
                    </a:ext>
                  </a:extLst>
                </p14:cNvPr>
                <p14:cNvContentPartPr/>
                <p14:nvPr/>
              </p14:nvContentPartPr>
              <p14:xfrm>
                <a:off x="8538381" y="1718364"/>
                <a:ext cx="314640" cy="37440"/>
              </p14:xfrm>
            </p:contentPart>
          </mc:Choice>
          <mc:Fallback xmlns="">
            <p:pic>
              <p:nvPicPr>
                <p:cNvPr id="5" name="Ink 4">
                  <a:extLst>
                    <a:ext uri="{FF2B5EF4-FFF2-40B4-BE49-F238E27FC236}">
                      <a16:creationId xmlns:a16="http://schemas.microsoft.com/office/drawing/2014/main" id="{BC10F6B4-3BC1-E1AD-A51A-C792C01323C2}"/>
                    </a:ext>
                  </a:extLst>
                </p:cNvPr>
                <p:cNvPicPr/>
                <p:nvPr/>
              </p:nvPicPr>
              <p:blipFill>
                <a:blip r:embed="rId27"/>
                <a:stretch>
                  <a:fillRect/>
                </a:stretch>
              </p:blipFill>
              <p:spPr>
                <a:xfrm>
                  <a:off x="8520381" y="1700364"/>
                  <a:ext cx="350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Ink 6">
                  <a:extLst>
                    <a:ext uri="{FF2B5EF4-FFF2-40B4-BE49-F238E27FC236}">
                      <a16:creationId xmlns:a16="http://schemas.microsoft.com/office/drawing/2014/main" id="{62095419-0B24-9D4E-3F1A-FC2B7164BD5A}"/>
                    </a:ext>
                  </a:extLst>
                </p14:cNvPr>
                <p14:cNvContentPartPr/>
                <p14:nvPr/>
              </p14:nvContentPartPr>
              <p14:xfrm>
                <a:off x="7702101" y="1705404"/>
                <a:ext cx="631440" cy="50400"/>
              </p14:xfrm>
            </p:contentPart>
          </mc:Choice>
          <mc:Fallback xmlns="">
            <p:pic>
              <p:nvPicPr>
                <p:cNvPr id="7" name="Ink 6">
                  <a:extLst>
                    <a:ext uri="{FF2B5EF4-FFF2-40B4-BE49-F238E27FC236}">
                      <a16:creationId xmlns:a16="http://schemas.microsoft.com/office/drawing/2014/main" id="{62095419-0B24-9D4E-3F1A-FC2B7164BD5A}"/>
                    </a:ext>
                  </a:extLst>
                </p:cNvPr>
                <p:cNvPicPr/>
                <p:nvPr/>
              </p:nvPicPr>
              <p:blipFill>
                <a:blip r:embed="rId29"/>
                <a:stretch>
                  <a:fillRect/>
                </a:stretch>
              </p:blipFill>
              <p:spPr>
                <a:xfrm>
                  <a:off x="7684101" y="1687764"/>
                  <a:ext cx="66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 name="Ink 10">
                  <a:extLst>
                    <a:ext uri="{FF2B5EF4-FFF2-40B4-BE49-F238E27FC236}">
                      <a16:creationId xmlns:a16="http://schemas.microsoft.com/office/drawing/2014/main" id="{AF2051BB-9B7F-3FD3-02A7-05AC709BF7C0}"/>
                    </a:ext>
                  </a:extLst>
                </p14:cNvPr>
                <p14:cNvContentPartPr/>
                <p14:nvPr/>
              </p14:nvContentPartPr>
              <p14:xfrm>
                <a:off x="6733701" y="1671924"/>
                <a:ext cx="667440" cy="64080"/>
              </p14:xfrm>
            </p:contentPart>
          </mc:Choice>
          <mc:Fallback xmlns="">
            <p:pic>
              <p:nvPicPr>
                <p:cNvPr id="11" name="Ink 10">
                  <a:extLst>
                    <a:ext uri="{FF2B5EF4-FFF2-40B4-BE49-F238E27FC236}">
                      <a16:creationId xmlns:a16="http://schemas.microsoft.com/office/drawing/2014/main" id="{AF2051BB-9B7F-3FD3-02A7-05AC709BF7C0}"/>
                    </a:ext>
                  </a:extLst>
                </p:cNvPr>
                <p:cNvPicPr/>
                <p:nvPr/>
              </p:nvPicPr>
              <p:blipFill>
                <a:blip r:embed="rId31"/>
                <a:stretch>
                  <a:fillRect/>
                </a:stretch>
              </p:blipFill>
              <p:spPr>
                <a:xfrm>
                  <a:off x="6716061" y="1654284"/>
                  <a:ext cx="703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Ink 11">
                  <a:extLst>
                    <a:ext uri="{FF2B5EF4-FFF2-40B4-BE49-F238E27FC236}">
                      <a16:creationId xmlns:a16="http://schemas.microsoft.com/office/drawing/2014/main" id="{DE0344AB-CEC1-5583-0740-DB8562BF847B}"/>
                    </a:ext>
                  </a:extLst>
                </p14:cNvPr>
                <p14:cNvContentPartPr/>
                <p14:nvPr/>
              </p14:nvContentPartPr>
              <p14:xfrm>
                <a:off x="5959341" y="1675164"/>
                <a:ext cx="545760" cy="63720"/>
              </p14:xfrm>
            </p:contentPart>
          </mc:Choice>
          <mc:Fallback xmlns="">
            <p:pic>
              <p:nvPicPr>
                <p:cNvPr id="12" name="Ink 11">
                  <a:extLst>
                    <a:ext uri="{FF2B5EF4-FFF2-40B4-BE49-F238E27FC236}">
                      <a16:creationId xmlns:a16="http://schemas.microsoft.com/office/drawing/2014/main" id="{DE0344AB-CEC1-5583-0740-DB8562BF847B}"/>
                    </a:ext>
                  </a:extLst>
                </p:cNvPr>
                <p:cNvPicPr/>
                <p:nvPr/>
              </p:nvPicPr>
              <p:blipFill>
                <a:blip r:embed="rId33"/>
                <a:stretch>
                  <a:fillRect/>
                </a:stretch>
              </p:blipFill>
              <p:spPr>
                <a:xfrm>
                  <a:off x="5941701" y="1657524"/>
                  <a:ext cx="581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 name="Ink 13">
                  <a:extLst>
                    <a:ext uri="{FF2B5EF4-FFF2-40B4-BE49-F238E27FC236}">
                      <a16:creationId xmlns:a16="http://schemas.microsoft.com/office/drawing/2014/main" id="{348811C1-5E10-6E79-B643-ACEBD187D961}"/>
                    </a:ext>
                  </a:extLst>
                </p14:cNvPr>
                <p14:cNvContentPartPr/>
                <p14:nvPr/>
              </p14:nvContentPartPr>
              <p14:xfrm>
                <a:off x="4936581" y="1741764"/>
                <a:ext cx="817560" cy="43560"/>
              </p14:xfrm>
            </p:contentPart>
          </mc:Choice>
          <mc:Fallback xmlns="">
            <p:pic>
              <p:nvPicPr>
                <p:cNvPr id="14" name="Ink 13">
                  <a:extLst>
                    <a:ext uri="{FF2B5EF4-FFF2-40B4-BE49-F238E27FC236}">
                      <a16:creationId xmlns:a16="http://schemas.microsoft.com/office/drawing/2014/main" id="{348811C1-5E10-6E79-B643-ACEBD187D961}"/>
                    </a:ext>
                  </a:extLst>
                </p:cNvPr>
                <p:cNvPicPr/>
                <p:nvPr/>
              </p:nvPicPr>
              <p:blipFill>
                <a:blip r:embed="rId35"/>
                <a:stretch>
                  <a:fillRect/>
                </a:stretch>
              </p:blipFill>
              <p:spPr>
                <a:xfrm>
                  <a:off x="4918941" y="1724124"/>
                  <a:ext cx="85320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6" name="Ink 15">
                <a:extLst>
                  <a:ext uri="{FF2B5EF4-FFF2-40B4-BE49-F238E27FC236}">
                    <a16:creationId xmlns:a16="http://schemas.microsoft.com/office/drawing/2014/main" id="{1C76DC56-620C-5850-131C-43D26DB700DB}"/>
                  </a:ext>
                </a:extLst>
              </p14:cNvPr>
              <p14:cNvContentPartPr/>
              <p14:nvPr/>
            </p14:nvContentPartPr>
            <p14:xfrm>
              <a:off x="3919221" y="1718004"/>
              <a:ext cx="420480" cy="66240"/>
            </p14:xfrm>
          </p:contentPart>
        </mc:Choice>
        <mc:Fallback xmlns="">
          <p:pic>
            <p:nvPicPr>
              <p:cNvPr id="16" name="Ink 15">
                <a:extLst>
                  <a:ext uri="{FF2B5EF4-FFF2-40B4-BE49-F238E27FC236}">
                    <a16:creationId xmlns:a16="http://schemas.microsoft.com/office/drawing/2014/main" id="{1C76DC56-620C-5850-131C-43D26DB700DB}"/>
                  </a:ext>
                </a:extLst>
              </p:cNvPr>
              <p:cNvPicPr/>
              <p:nvPr/>
            </p:nvPicPr>
            <p:blipFill>
              <a:blip r:embed="rId37"/>
              <a:stretch>
                <a:fillRect/>
              </a:stretch>
            </p:blipFill>
            <p:spPr>
              <a:xfrm>
                <a:off x="3901221" y="1700004"/>
                <a:ext cx="456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Ink 16">
                <a:extLst>
                  <a:ext uri="{FF2B5EF4-FFF2-40B4-BE49-F238E27FC236}">
                    <a16:creationId xmlns:a16="http://schemas.microsoft.com/office/drawing/2014/main" id="{3E55F69F-F78A-1F14-DBC2-F1EF6E1F66E8}"/>
                  </a:ext>
                </a:extLst>
              </p14:cNvPr>
              <p14:cNvContentPartPr/>
              <p14:nvPr/>
            </p14:nvContentPartPr>
            <p14:xfrm>
              <a:off x="2875221" y="1735284"/>
              <a:ext cx="880920" cy="27360"/>
            </p14:xfrm>
          </p:contentPart>
        </mc:Choice>
        <mc:Fallback xmlns="">
          <p:pic>
            <p:nvPicPr>
              <p:cNvPr id="17" name="Ink 16">
                <a:extLst>
                  <a:ext uri="{FF2B5EF4-FFF2-40B4-BE49-F238E27FC236}">
                    <a16:creationId xmlns:a16="http://schemas.microsoft.com/office/drawing/2014/main" id="{3E55F69F-F78A-1F14-DBC2-F1EF6E1F66E8}"/>
                  </a:ext>
                </a:extLst>
              </p:cNvPr>
              <p:cNvPicPr/>
              <p:nvPr/>
            </p:nvPicPr>
            <p:blipFill>
              <a:blip r:embed="rId39"/>
              <a:stretch>
                <a:fillRect/>
              </a:stretch>
            </p:blipFill>
            <p:spPr>
              <a:xfrm>
                <a:off x="2857581" y="1717644"/>
                <a:ext cx="91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 name="Ink 18">
                <a:extLst>
                  <a:ext uri="{FF2B5EF4-FFF2-40B4-BE49-F238E27FC236}">
                    <a16:creationId xmlns:a16="http://schemas.microsoft.com/office/drawing/2014/main" id="{400EEC9D-1F43-C017-B39B-CD45E8DDE149}"/>
                  </a:ext>
                </a:extLst>
              </p14:cNvPr>
              <p14:cNvContentPartPr/>
              <p14:nvPr/>
            </p14:nvContentPartPr>
            <p14:xfrm>
              <a:off x="1760301" y="1738524"/>
              <a:ext cx="952560" cy="69840"/>
            </p14:xfrm>
          </p:contentPart>
        </mc:Choice>
        <mc:Fallback xmlns="">
          <p:pic>
            <p:nvPicPr>
              <p:cNvPr id="19" name="Ink 18">
                <a:extLst>
                  <a:ext uri="{FF2B5EF4-FFF2-40B4-BE49-F238E27FC236}">
                    <a16:creationId xmlns:a16="http://schemas.microsoft.com/office/drawing/2014/main" id="{400EEC9D-1F43-C017-B39B-CD45E8DDE149}"/>
                  </a:ext>
                </a:extLst>
              </p:cNvPr>
              <p:cNvPicPr/>
              <p:nvPr/>
            </p:nvPicPr>
            <p:blipFill>
              <a:blip r:embed="rId41"/>
              <a:stretch>
                <a:fillRect/>
              </a:stretch>
            </p:blipFill>
            <p:spPr>
              <a:xfrm>
                <a:off x="1742661" y="1720524"/>
                <a:ext cx="988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 name="Ink 19">
                <a:extLst>
                  <a:ext uri="{FF2B5EF4-FFF2-40B4-BE49-F238E27FC236}">
                    <a16:creationId xmlns:a16="http://schemas.microsoft.com/office/drawing/2014/main" id="{D6BC2B31-98D0-5196-80A9-B902DED80C85}"/>
                  </a:ext>
                </a:extLst>
              </p14:cNvPr>
              <p14:cNvContentPartPr/>
              <p14:nvPr/>
            </p14:nvContentPartPr>
            <p14:xfrm>
              <a:off x="548541" y="1769484"/>
              <a:ext cx="1008720" cy="41040"/>
            </p14:xfrm>
          </p:contentPart>
        </mc:Choice>
        <mc:Fallback xmlns="">
          <p:pic>
            <p:nvPicPr>
              <p:cNvPr id="20" name="Ink 19">
                <a:extLst>
                  <a:ext uri="{FF2B5EF4-FFF2-40B4-BE49-F238E27FC236}">
                    <a16:creationId xmlns:a16="http://schemas.microsoft.com/office/drawing/2014/main" id="{D6BC2B31-98D0-5196-80A9-B902DED80C85}"/>
                  </a:ext>
                </a:extLst>
              </p:cNvPr>
              <p:cNvPicPr/>
              <p:nvPr/>
            </p:nvPicPr>
            <p:blipFill>
              <a:blip r:embed="rId43"/>
              <a:stretch>
                <a:fillRect/>
              </a:stretch>
            </p:blipFill>
            <p:spPr>
              <a:xfrm>
                <a:off x="530901" y="1751484"/>
                <a:ext cx="1044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8DB43121-D41D-D572-1996-9E20689F75BB}"/>
                  </a:ext>
                </a:extLst>
              </p14:cNvPr>
              <p14:cNvContentPartPr/>
              <p14:nvPr/>
            </p14:nvContentPartPr>
            <p14:xfrm>
              <a:off x="4572261" y="1104564"/>
              <a:ext cx="4438440" cy="772560"/>
            </p14:xfrm>
          </p:contentPart>
        </mc:Choice>
        <mc:Fallback xmlns="">
          <p:pic>
            <p:nvPicPr>
              <p:cNvPr id="34" name="Ink 33">
                <a:extLst>
                  <a:ext uri="{FF2B5EF4-FFF2-40B4-BE49-F238E27FC236}">
                    <a16:creationId xmlns:a16="http://schemas.microsoft.com/office/drawing/2014/main" id="{8DB43121-D41D-D572-1996-9E20689F75BB}"/>
                  </a:ext>
                </a:extLst>
              </p:cNvPr>
              <p:cNvPicPr/>
              <p:nvPr/>
            </p:nvPicPr>
            <p:blipFill>
              <a:blip r:embed="rId45"/>
              <a:stretch>
                <a:fillRect/>
              </a:stretch>
            </p:blipFill>
            <p:spPr>
              <a:xfrm>
                <a:off x="4554261" y="1086564"/>
                <a:ext cx="4474080" cy="808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33E4FED4-561D-664D-3F1F-EA195E6647FF}"/>
                  </a:ext>
                </a:extLst>
              </p14:cNvPr>
              <p14:cNvContentPartPr/>
              <p14:nvPr/>
            </p14:nvContentPartPr>
            <p14:xfrm>
              <a:off x="7381701" y="1120404"/>
              <a:ext cx="1029960" cy="596880"/>
            </p14:xfrm>
          </p:contentPart>
        </mc:Choice>
        <mc:Fallback xmlns="">
          <p:pic>
            <p:nvPicPr>
              <p:cNvPr id="37" name="Ink 36">
                <a:extLst>
                  <a:ext uri="{FF2B5EF4-FFF2-40B4-BE49-F238E27FC236}">
                    <a16:creationId xmlns:a16="http://schemas.microsoft.com/office/drawing/2014/main" id="{33E4FED4-561D-664D-3F1F-EA195E6647FF}"/>
                  </a:ext>
                </a:extLst>
              </p:cNvPr>
              <p:cNvPicPr/>
              <p:nvPr/>
            </p:nvPicPr>
            <p:blipFill>
              <a:blip r:embed="rId47"/>
              <a:stretch>
                <a:fillRect/>
              </a:stretch>
            </p:blipFill>
            <p:spPr>
              <a:xfrm>
                <a:off x="7364061" y="1102764"/>
                <a:ext cx="1065600" cy="632520"/>
              </a:xfrm>
              <a:prstGeom prst="rect">
                <a:avLst/>
              </a:prstGeom>
            </p:spPr>
          </p:pic>
        </mc:Fallback>
      </mc:AlternateContent>
      <p:grpSp>
        <p:nvGrpSpPr>
          <p:cNvPr id="49" name="Group 48">
            <a:extLst>
              <a:ext uri="{FF2B5EF4-FFF2-40B4-BE49-F238E27FC236}">
                <a16:creationId xmlns:a16="http://schemas.microsoft.com/office/drawing/2014/main" id="{FF138FFA-5E6A-3A3E-0BBF-C2881BE3C71A}"/>
              </a:ext>
            </a:extLst>
          </p:cNvPr>
          <p:cNvGrpSpPr/>
          <p:nvPr/>
        </p:nvGrpSpPr>
        <p:grpSpPr>
          <a:xfrm>
            <a:off x="7833141" y="3476964"/>
            <a:ext cx="1738080" cy="73440"/>
            <a:chOff x="7833141" y="3476964"/>
            <a:chExt cx="1738080" cy="73440"/>
          </a:xfrm>
        </p:grpSpPr>
        <mc:AlternateContent xmlns:mc="http://schemas.openxmlformats.org/markup-compatibility/2006" xmlns:p14="http://schemas.microsoft.com/office/powerpoint/2010/main">
          <mc:Choice Requires="p14">
            <p:contentPart p14:bwMode="auto" r:id="rId48">
              <p14:nvContentPartPr>
                <p14:cNvPr id="47" name="Ink 46">
                  <a:extLst>
                    <a:ext uri="{FF2B5EF4-FFF2-40B4-BE49-F238E27FC236}">
                      <a16:creationId xmlns:a16="http://schemas.microsoft.com/office/drawing/2014/main" id="{C69BA5C5-F034-AB9F-74B3-0FA701B4E2D4}"/>
                    </a:ext>
                  </a:extLst>
                </p14:cNvPr>
                <p14:cNvContentPartPr/>
                <p14:nvPr/>
              </p14:nvContentPartPr>
              <p14:xfrm>
                <a:off x="8657541" y="3476964"/>
                <a:ext cx="913680" cy="73440"/>
              </p14:xfrm>
            </p:contentPart>
          </mc:Choice>
          <mc:Fallback xmlns="">
            <p:pic>
              <p:nvPicPr>
                <p:cNvPr id="47" name="Ink 46">
                  <a:extLst>
                    <a:ext uri="{FF2B5EF4-FFF2-40B4-BE49-F238E27FC236}">
                      <a16:creationId xmlns:a16="http://schemas.microsoft.com/office/drawing/2014/main" id="{C69BA5C5-F034-AB9F-74B3-0FA701B4E2D4}"/>
                    </a:ext>
                  </a:extLst>
                </p:cNvPr>
                <p:cNvPicPr/>
                <p:nvPr/>
              </p:nvPicPr>
              <p:blipFill>
                <a:blip r:embed="rId49"/>
                <a:stretch>
                  <a:fillRect/>
                </a:stretch>
              </p:blipFill>
              <p:spPr>
                <a:xfrm>
                  <a:off x="8639541" y="3459324"/>
                  <a:ext cx="949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Ink 47">
                  <a:extLst>
                    <a:ext uri="{FF2B5EF4-FFF2-40B4-BE49-F238E27FC236}">
                      <a16:creationId xmlns:a16="http://schemas.microsoft.com/office/drawing/2014/main" id="{D627414A-FF0F-66DE-64FA-E067D22F91BC}"/>
                    </a:ext>
                  </a:extLst>
                </p14:cNvPr>
                <p14:cNvContentPartPr/>
                <p14:nvPr/>
              </p14:nvContentPartPr>
              <p14:xfrm>
                <a:off x="7833141" y="3506484"/>
                <a:ext cx="701640" cy="36000"/>
              </p14:xfrm>
            </p:contentPart>
          </mc:Choice>
          <mc:Fallback xmlns="">
            <p:pic>
              <p:nvPicPr>
                <p:cNvPr id="48" name="Ink 47">
                  <a:extLst>
                    <a:ext uri="{FF2B5EF4-FFF2-40B4-BE49-F238E27FC236}">
                      <a16:creationId xmlns:a16="http://schemas.microsoft.com/office/drawing/2014/main" id="{D627414A-FF0F-66DE-64FA-E067D22F91BC}"/>
                    </a:ext>
                  </a:extLst>
                </p:cNvPr>
                <p:cNvPicPr/>
                <p:nvPr/>
              </p:nvPicPr>
              <p:blipFill>
                <a:blip r:embed="rId51"/>
                <a:stretch>
                  <a:fillRect/>
                </a:stretch>
              </p:blipFill>
              <p:spPr>
                <a:xfrm>
                  <a:off x="7815141" y="3488844"/>
                  <a:ext cx="73728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50" name="Ink 49">
                <a:extLst>
                  <a:ext uri="{FF2B5EF4-FFF2-40B4-BE49-F238E27FC236}">
                    <a16:creationId xmlns:a16="http://schemas.microsoft.com/office/drawing/2014/main" id="{62877252-91E2-19CD-4235-267E20BECC63}"/>
                  </a:ext>
                </a:extLst>
              </p14:cNvPr>
              <p14:cNvContentPartPr/>
              <p14:nvPr/>
            </p14:nvContentPartPr>
            <p14:xfrm>
              <a:off x="6266781" y="3467244"/>
              <a:ext cx="1271880" cy="133560"/>
            </p14:xfrm>
          </p:contentPart>
        </mc:Choice>
        <mc:Fallback xmlns="">
          <p:pic>
            <p:nvPicPr>
              <p:cNvPr id="50" name="Ink 49">
                <a:extLst>
                  <a:ext uri="{FF2B5EF4-FFF2-40B4-BE49-F238E27FC236}">
                    <a16:creationId xmlns:a16="http://schemas.microsoft.com/office/drawing/2014/main" id="{62877252-91E2-19CD-4235-267E20BECC63}"/>
                  </a:ext>
                </a:extLst>
              </p:cNvPr>
              <p:cNvPicPr/>
              <p:nvPr/>
            </p:nvPicPr>
            <p:blipFill>
              <a:blip r:embed="rId53"/>
              <a:stretch>
                <a:fillRect/>
              </a:stretch>
            </p:blipFill>
            <p:spPr>
              <a:xfrm>
                <a:off x="6249141" y="3449244"/>
                <a:ext cx="1307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6" name="Ink 55">
                <a:extLst>
                  <a:ext uri="{FF2B5EF4-FFF2-40B4-BE49-F238E27FC236}">
                    <a16:creationId xmlns:a16="http://schemas.microsoft.com/office/drawing/2014/main" id="{B001A3F3-3171-7B62-9EE0-8814D2503340}"/>
                  </a:ext>
                </a:extLst>
              </p14:cNvPr>
              <p14:cNvContentPartPr/>
              <p14:nvPr/>
            </p14:nvContentPartPr>
            <p14:xfrm>
              <a:off x="8220141" y="4036404"/>
              <a:ext cx="1294560" cy="52920"/>
            </p14:xfrm>
          </p:contentPart>
        </mc:Choice>
        <mc:Fallback xmlns="">
          <p:pic>
            <p:nvPicPr>
              <p:cNvPr id="56" name="Ink 55">
                <a:extLst>
                  <a:ext uri="{FF2B5EF4-FFF2-40B4-BE49-F238E27FC236}">
                    <a16:creationId xmlns:a16="http://schemas.microsoft.com/office/drawing/2014/main" id="{B001A3F3-3171-7B62-9EE0-8814D2503340}"/>
                  </a:ext>
                </a:extLst>
              </p:cNvPr>
              <p:cNvPicPr/>
              <p:nvPr/>
            </p:nvPicPr>
            <p:blipFill>
              <a:blip r:embed="rId55"/>
              <a:stretch>
                <a:fillRect/>
              </a:stretch>
            </p:blipFill>
            <p:spPr>
              <a:xfrm>
                <a:off x="8202501" y="4018404"/>
                <a:ext cx="1330200" cy="88560"/>
              </a:xfrm>
              <a:prstGeom prst="rect">
                <a:avLst/>
              </a:prstGeom>
            </p:spPr>
          </p:pic>
        </mc:Fallback>
      </mc:AlternateContent>
      <p:grpSp>
        <p:nvGrpSpPr>
          <p:cNvPr id="59" name="Group 58">
            <a:extLst>
              <a:ext uri="{FF2B5EF4-FFF2-40B4-BE49-F238E27FC236}">
                <a16:creationId xmlns:a16="http://schemas.microsoft.com/office/drawing/2014/main" id="{D2DEA680-BA8C-C87C-921C-47D824E4C9DD}"/>
              </a:ext>
            </a:extLst>
          </p:cNvPr>
          <p:cNvGrpSpPr/>
          <p:nvPr/>
        </p:nvGrpSpPr>
        <p:grpSpPr>
          <a:xfrm>
            <a:off x="5292981" y="3980244"/>
            <a:ext cx="2530440" cy="63720"/>
            <a:chOff x="5292981" y="3980244"/>
            <a:chExt cx="2530440" cy="63720"/>
          </a:xfrm>
        </p:grpSpPr>
        <mc:AlternateContent xmlns:mc="http://schemas.openxmlformats.org/markup-compatibility/2006" xmlns:p14="http://schemas.microsoft.com/office/powerpoint/2010/main">
          <mc:Choice Requires="p14">
            <p:contentPart p14:bwMode="auto" r:id="rId56">
              <p14:nvContentPartPr>
                <p14:cNvPr id="57" name="Ink 56">
                  <a:extLst>
                    <a:ext uri="{FF2B5EF4-FFF2-40B4-BE49-F238E27FC236}">
                      <a16:creationId xmlns:a16="http://schemas.microsoft.com/office/drawing/2014/main" id="{DF5119A4-868C-43B3-068E-73C3A32FC9E6}"/>
                    </a:ext>
                  </a:extLst>
                </p14:cNvPr>
                <p14:cNvContentPartPr/>
                <p14:nvPr/>
              </p14:nvContentPartPr>
              <p14:xfrm>
                <a:off x="6739821" y="3998244"/>
                <a:ext cx="1083600" cy="45720"/>
              </p14:xfrm>
            </p:contentPart>
          </mc:Choice>
          <mc:Fallback xmlns="">
            <p:pic>
              <p:nvPicPr>
                <p:cNvPr id="57" name="Ink 56">
                  <a:extLst>
                    <a:ext uri="{FF2B5EF4-FFF2-40B4-BE49-F238E27FC236}">
                      <a16:creationId xmlns:a16="http://schemas.microsoft.com/office/drawing/2014/main" id="{DF5119A4-868C-43B3-068E-73C3A32FC9E6}"/>
                    </a:ext>
                  </a:extLst>
                </p:cNvPr>
                <p:cNvPicPr/>
                <p:nvPr/>
              </p:nvPicPr>
              <p:blipFill>
                <a:blip r:embed="rId57"/>
                <a:stretch>
                  <a:fillRect/>
                </a:stretch>
              </p:blipFill>
              <p:spPr>
                <a:xfrm>
                  <a:off x="6721821" y="3980244"/>
                  <a:ext cx="1119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id="{1593ECC0-3BF0-B738-8110-B80F1F443C90}"/>
                    </a:ext>
                  </a:extLst>
                </p14:cNvPr>
                <p14:cNvContentPartPr/>
                <p14:nvPr/>
              </p14:nvContentPartPr>
              <p14:xfrm>
                <a:off x="5292981" y="3980244"/>
                <a:ext cx="1167840" cy="61560"/>
              </p14:xfrm>
            </p:contentPart>
          </mc:Choice>
          <mc:Fallback xmlns="">
            <p:pic>
              <p:nvPicPr>
                <p:cNvPr id="58" name="Ink 57">
                  <a:extLst>
                    <a:ext uri="{FF2B5EF4-FFF2-40B4-BE49-F238E27FC236}">
                      <a16:creationId xmlns:a16="http://schemas.microsoft.com/office/drawing/2014/main" id="{1593ECC0-3BF0-B738-8110-B80F1F443C90}"/>
                    </a:ext>
                  </a:extLst>
                </p:cNvPr>
                <p:cNvPicPr/>
                <p:nvPr/>
              </p:nvPicPr>
              <p:blipFill>
                <a:blip r:embed="rId59"/>
                <a:stretch>
                  <a:fillRect/>
                </a:stretch>
              </p:blipFill>
              <p:spPr>
                <a:xfrm>
                  <a:off x="5274981" y="3962604"/>
                  <a:ext cx="120348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60" name="Ink 59">
                <a:extLst>
                  <a:ext uri="{FF2B5EF4-FFF2-40B4-BE49-F238E27FC236}">
                    <a16:creationId xmlns:a16="http://schemas.microsoft.com/office/drawing/2014/main" id="{7A29498C-CB39-CD08-26C2-09793A597C72}"/>
                  </a:ext>
                </a:extLst>
              </p14:cNvPr>
              <p14:cNvContentPartPr/>
              <p14:nvPr/>
            </p14:nvContentPartPr>
            <p14:xfrm>
              <a:off x="3797901" y="4038924"/>
              <a:ext cx="1119960" cy="78840"/>
            </p14:xfrm>
          </p:contentPart>
        </mc:Choice>
        <mc:Fallback xmlns="">
          <p:pic>
            <p:nvPicPr>
              <p:cNvPr id="60" name="Ink 59">
                <a:extLst>
                  <a:ext uri="{FF2B5EF4-FFF2-40B4-BE49-F238E27FC236}">
                    <a16:creationId xmlns:a16="http://schemas.microsoft.com/office/drawing/2014/main" id="{7A29498C-CB39-CD08-26C2-09793A597C72}"/>
                  </a:ext>
                </a:extLst>
              </p:cNvPr>
              <p:cNvPicPr/>
              <p:nvPr/>
            </p:nvPicPr>
            <p:blipFill>
              <a:blip r:embed="rId61"/>
              <a:stretch>
                <a:fillRect/>
              </a:stretch>
            </p:blipFill>
            <p:spPr>
              <a:xfrm>
                <a:off x="3780261" y="4020924"/>
                <a:ext cx="1155600" cy="114480"/>
              </a:xfrm>
              <a:prstGeom prst="rect">
                <a:avLst/>
              </a:prstGeom>
            </p:spPr>
          </p:pic>
        </mc:Fallback>
      </mc:AlternateContent>
      <p:grpSp>
        <p:nvGrpSpPr>
          <p:cNvPr id="64" name="Group 63">
            <a:extLst>
              <a:ext uri="{FF2B5EF4-FFF2-40B4-BE49-F238E27FC236}">
                <a16:creationId xmlns:a16="http://schemas.microsoft.com/office/drawing/2014/main" id="{FB323128-3A99-5A23-5506-BB0B5EF0644F}"/>
              </a:ext>
            </a:extLst>
          </p:cNvPr>
          <p:cNvGrpSpPr/>
          <p:nvPr/>
        </p:nvGrpSpPr>
        <p:grpSpPr>
          <a:xfrm>
            <a:off x="1774341" y="3268164"/>
            <a:ext cx="3417840" cy="290880"/>
            <a:chOff x="1774341" y="3268164"/>
            <a:chExt cx="3417840" cy="290880"/>
          </a:xfrm>
        </p:grpSpPr>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D0E6F80D-D3BA-93D6-00AB-DDF07C4DEFC2}"/>
                    </a:ext>
                  </a:extLst>
                </p14:cNvPr>
                <p14:cNvContentPartPr/>
                <p14:nvPr/>
              </p14:nvContentPartPr>
              <p14:xfrm>
                <a:off x="4479741" y="3385164"/>
                <a:ext cx="712440" cy="73800"/>
              </p14:xfrm>
            </p:contentPart>
          </mc:Choice>
          <mc:Fallback xmlns="">
            <p:pic>
              <p:nvPicPr>
                <p:cNvPr id="51" name="Ink 50">
                  <a:extLst>
                    <a:ext uri="{FF2B5EF4-FFF2-40B4-BE49-F238E27FC236}">
                      <a16:creationId xmlns:a16="http://schemas.microsoft.com/office/drawing/2014/main" id="{D0E6F80D-D3BA-93D6-00AB-DDF07C4DEFC2}"/>
                    </a:ext>
                  </a:extLst>
                </p:cNvPr>
                <p:cNvPicPr/>
                <p:nvPr/>
              </p:nvPicPr>
              <p:blipFill>
                <a:blip r:embed="rId63"/>
                <a:stretch>
                  <a:fillRect/>
                </a:stretch>
              </p:blipFill>
              <p:spPr>
                <a:xfrm>
                  <a:off x="4461741" y="3367524"/>
                  <a:ext cx="748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B5963FB3-458F-A41C-A3C7-7E3637AA7974}"/>
                    </a:ext>
                  </a:extLst>
                </p14:cNvPr>
                <p14:cNvContentPartPr/>
                <p14:nvPr/>
              </p14:nvContentPartPr>
              <p14:xfrm>
                <a:off x="3832821" y="3473724"/>
                <a:ext cx="425880" cy="25560"/>
              </p14:xfrm>
            </p:contentPart>
          </mc:Choice>
          <mc:Fallback xmlns="">
            <p:pic>
              <p:nvPicPr>
                <p:cNvPr id="52" name="Ink 51">
                  <a:extLst>
                    <a:ext uri="{FF2B5EF4-FFF2-40B4-BE49-F238E27FC236}">
                      <a16:creationId xmlns:a16="http://schemas.microsoft.com/office/drawing/2014/main" id="{B5963FB3-458F-A41C-A3C7-7E3637AA7974}"/>
                    </a:ext>
                  </a:extLst>
                </p:cNvPr>
                <p:cNvPicPr/>
                <p:nvPr/>
              </p:nvPicPr>
              <p:blipFill>
                <a:blip r:embed="rId65"/>
                <a:stretch>
                  <a:fillRect/>
                </a:stretch>
              </p:blipFill>
              <p:spPr>
                <a:xfrm>
                  <a:off x="3815181" y="3455724"/>
                  <a:ext cx="461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74789DB3-BB89-7B17-108D-32EBA2E154F2}"/>
                    </a:ext>
                  </a:extLst>
                </p14:cNvPr>
                <p14:cNvContentPartPr/>
                <p14:nvPr/>
              </p14:nvContentPartPr>
              <p14:xfrm>
                <a:off x="3040101" y="3398124"/>
                <a:ext cx="591120" cy="75600"/>
              </p14:xfrm>
            </p:contentPart>
          </mc:Choice>
          <mc:Fallback xmlns="">
            <p:pic>
              <p:nvPicPr>
                <p:cNvPr id="53" name="Ink 52">
                  <a:extLst>
                    <a:ext uri="{FF2B5EF4-FFF2-40B4-BE49-F238E27FC236}">
                      <a16:creationId xmlns:a16="http://schemas.microsoft.com/office/drawing/2014/main" id="{74789DB3-BB89-7B17-108D-32EBA2E154F2}"/>
                    </a:ext>
                  </a:extLst>
                </p:cNvPr>
                <p:cNvPicPr/>
                <p:nvPr/>
              </p:nvPicPr>
              <p:blipFill>
                <a:blip r:embed="rId67"/>
                <a:stretch>
                  <a:fillRect/>
                </a:stretch>
              </p:blipFill>
              <p:spPr>
                <a:xfrm>
                  <a:off x="3022101" y="3380124"/>
                  <a:ext cx="626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06B0991E-7F25-23B7-0D4D-E027300ECF74}"/>
                    </a:ext>
                  </a:extLst>
                </p14:cNvPr>
                <p14:cNvContentPartPr/>
                <p14:nvPr/>
              </p14:nvContentPartPr>
              <p14:xfrm>
                <a:off x="1774341" y="3501444"/>
                <a:ext cx="890640" cy="57600"/>
              </p14:xfrm>
            </p:contentPart>
          </mc:Choice>
          <mc:Fallback xmlns="">
            <p:pic>
              <p:nvPicPr>
                <p:cNvPr id="54" name="Ink 53">
                  <a:extLst>
                    <a:ext uri="{FF2B5EF4-FFF2-40B4-BE49-F238E27FC236}">
                      <a16:creationId xmlns:a16="http://schemas.microsoft.com/office/drawing/2014/main" id="{06B0991E-7F25-23B7-0D4D-E027300ECF74}"/>
                    </a:ext>
                  </a:extLst>
                </p:cNvPr>
                <p:cNvPicPr/>
                <p:nvPr/>
              </p:nvPicPr>
              <p:blipFill>
                <a:blip r:embed="rId69"/>
                <a:stretch>
                  <a:fillRect/>
                </a:stretch>
              </p:blipFill>
              <p:spPr>
                <a:xfrm>
                  <a:off x="1756341" y="3483804"/>
                  <a:ext cx="926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91429F95-963B-6106-1A57-6264CF33E2E3}"/>
                    </a:ext>
                  </a:extLst>
                </p14:cNvPr>
                <p14:cNvContentPartPr/>
                <p14:nvPr/>
              </p14:nvContentPartPr>
              <p14:xfrm>
                <a:off x="4115421" y="3268164"/>
                <a:ext cx="79920" cy="12960"/>
              </p14:xfrm>
            </p:contentPart>
          </mc:Choice>
          <mc:Fallback xmlns="">
            <p:pic>
              <p:nvPicPr>
                <p:cNvPr id="61" name="Ink 60">
                  <a:extLst>
                    <a:ext uri="{FF2B5EF4-FFF2-40B4-BE49-F238E27FC236}">
                      <a16:creationId xmlns:a16="http://schemas.microsoft.com/office/drawing/2014/main" id="{91429F95-963B-6106-1A57-6264CF33E2E3}"/>
                    </a:ext>
                  </a:extLst>
                </p:cNvPr>
                <p:cNvPicPr/>
                <p:nvPr/>
              </p:nvPicPr>
              <p:blipFill>
                <a:blip r:embed="rId71"/>
                <a:stretch>
                  <a:fillRect/>
                </a:stretch>
              </p:blipFill>
              <p:spPr>
                <a:xfrm>
                  <a:off x="4097421" y="3250524"/>
                  <a:ext cx="115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Ink 62">
                  <a:extLst>
                    <a:ext uri="{FF2B5EF4-FFF2-40B4-BE49-F238E27FC236}">
                      <a16:creationId xmlns:a16="http://schemas.microsoft.com/office/drawing/2014/main" id="{6A268FF0-183A-DEDF-D451-2A03EADEC5E6}"/>
                    </a:ext>
                  </a:extLst>
                </p14:cNvPr>
                <p14:cNvContentPartPr/>
                <p14:nvPr/>
              </p14:nvContentPartPr>
              <p14:xfrm>
                <a:off x="3404781" y="3475884"/>
                <a:ext cx="27360" cy="20520"/>
              </p14:xfrm>
            </p:contentPart>
          </mc:Choice>
          <mc:Fallback xmlns="">
            <p:pic>
              <p:nvPicPr>
                <p:cNvPr id="63" name="Ink 62">
                  <a:extLst>
                    <a:ext uri="{FF2B5EF4-FFF2-40B4-BE49-F238E27FC236}">
                      <a16:creationId xmlns:a16="http://schemas.microsoft.com/office/drawing/2014/main" id="{6A268FF0-183A-DEDF-D451-2A03EADEC5E6}"/>
                    </a:ext>
                  </a:extLst>
                </p:cNvPr>
                <p:cNvPicPr/>
                <p:nvPr/>
              </p:nvPicPr>
              <p:blipFill>
                <a:blip r:embed="rId73"/>
                <a:stretch>
                  <a:fillRect/>
                </a:stretch>
              </p:blipFill>
              <p:spPr>
                <a:xfrm>
                  <a:off x="3387141" y="3457884"/>
                  <a:ext cx="63000" cy="56160"/>
                </a:xfrm>
                <a:prstGeom prst="rect">
                  <a:avLst/>
                </a:prstGeom>
              </p:spPr>
            </p:pic>
          </mc:Fallback>
        </mc:AlternateContent>
      </p:grpSp>
      <p:grpSp>
        <p:nvGrpSpPr>
          <p:cNvPr id="68" name="Group 67">
            <a:extLst>
              <a:ext uri="{FF2B5EF4-FFF2-40B4-BE49-F238E27FC236}">
                <a16:creationId xmlns:a16="http://schemas.microsoft.com/office/drawing/2014/main" id="{A4A138F6-BE7C-3A71-76DB-1907829A8643}"/>
              </a:ext>
            </a:extLst>
          </p:cNvPr>
          <p:cNvGrpSpPr/>
          <p:nvPr/>
        </p:nvGrpSpPr>
        <p:grpSpPr>
          <a:xfrm>
            <a:off x="8093781" y="3993564"/>
            <a:ext cx="757080" cy="87480"/>
            <a:chOff x="8093781" y="3993564"/>
            <a:chExt cx="757080" cy="87480"/>
          </a:xfrm>
        </p:grpSpPr>
        <mc:AlternateContent xmlns:mc="http://schemas.openxmlformats.org/markup-compatibility/2006" xmlns:p14="http://schemas.microsoft.com/office/powerpoint/2010/main">
          <mc:Choice Requires="p14">
            <p:contentPart p14:bwMode="auto" r:id="rId74">
              <p14:nvContentPartPr>
                <p14:cNvPr id="65" name="Ink 64">
                  <a:extLst>
                    <a:ext uri="{FF2B5EF4-FFF2-40B4-BE49-F238E27FC236}">
                      <a16:creationId xmlns:a16="http://schemas.microsoft.com/office/drawing/2014/main" id="{53DBC395-22D5-259B-D7F1-53979F2ED690}"/>
                    </a:ext>
                  </a:extLst>
                </p14:cNvPr>
                <p14:cNvContentPartPr/>
                <p14:nvPr/>
              </p14:nvContentPartPr>
              <p14:xfrm>
                <a:off x="8139861" y="3993564"/>
                <a:ext cx="711000" cy="31680"/>
              </p14:xfrm>
            </p:contentPart>
          </mc:Choice>
          <mc:Fallback xmlns="">
            <p:pic>
              <p:nvPicPr>
                <p:cNvPr id="65" name="Ink 64">
                  <a:extLst>
                    <a:ext uri="{FF2B5EF4-FFF2-40B4-BE49-F238E27FC236}">
                      <a16:creationId xmlns:a16="http://schemas.microsoft.com/office/drawing/2014/main" id="{53DBC395-22D5-259B-D7F1-53979F2ED690}"/>
                    </a:ext>
                  </a:extLst>
                </p:cNvPr>
                <p:cNvPicPr/>
                <p:nvPr/>
              </p:nvPicPr>
              <p:blipFill>
                <a:blip r:embed="rId75"/>
                <a:stretch>
                  <a:fillRect/>
                </a:stretch>
              </p:blipFill>
              <p:spPr>
                <a:xfrm>
                  <a:off x="8121861" y="3975564"/>
                  <a:ext cx="746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6" name="Ink 65">
                  <a:extLst>
                    <a:ext uri="{FF2B5EF4-FFF2-40B4-BE49-F238E27FC236}">
                      <a16:creationId xmlns:a16="http://schemas.microsoft.com/office/drawing/2014/main" id="{F694D6CF-F87E-A381-89C9-25BE48432F7B}"/>
                    </a:ext>
                  </a:extLst>
                </p14:cNvPr>
                <p14:cNvContentPartPr/>
                <p14:nvPr/>
              </p14:nvContentPartPr>
              <p14:xfrm>
                <a:off x="8180901" y="4033884"/>
                <a:ext cx="87120" cy="29160"/>
              </p14:xfrm>
            </p:contentPart>
          </mc:Choice>
          <mc:Fallback xmlns="">
            <p:pic>
              <p:nvPicPr>
                <p:cNvPr id="66" name="Ink 65">
                  <a:extLst>
                    <a:ext uri="{FF2B5EF4-FFF2-40B4-BE49-F238E27FC236}">
                      <a16:creationId xmlns:a16="http://schemas.microsoft.com/office/drawing/2014/main" id="{F694D6CF-F87E-A381-89C9-25BE48432F7B}"/>
                    </a:ext>
                  </a:extLst>
                </p:cNvPr>
                <p:cNvPicPr/>
                <p:nvPr/>
              </p:nvPicPr>
              <p:blipFill>
                <a:blip r:embed="rId77"/>
                <a:stretch>
                  <a:fillRect/>
                </a:stretch>
              </p:blipFill>
              <p:spPr>
                <a:xfrm>
                  <a:off x="8162901" y="4016244"/>
                  <a:ext cx="122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Ink 66">
                  <a:extLst>
                    <a:ext uri="{FF2B5EF4-FFF2-40B4-BE49-F238E27FC236}">
                      <a16:creationId xmlns:a16="http://schemas.microsoft.com/office/drawing/2014/main" id="{97CC7B23-6C6B-143E-CB3C-2BAD6C093711}"/>
                    </a:ext>
                  </a:extLst>
                </p14:cNvPr>
                <p14:cNvContentPartPr/>
                <p14:nvPr/>
              </p14:nvContentPartPr>
              <p14:xfrm>
                <a:off x="8093781" y="4065564"/>
                <a:ext cx="45000" cy="15480"/>
              </p14:xfrm>
            </p:contentPart>
          </mc:Choice>
          <mc:Fallback xmlns="">
            <p:pic>
              <p:nvPicPr>
                <p:cNvPr id="67" name="Ink 66">
                  <a:extLst>
                    <a:ext uri="{FF2B5EF4-FFF2-40B4-BE49-F238E27FC236}">
                      <a16:creationId xmlns:a16="http://schemas.microsoft.com/office/drawing/2014/main" id="{97CC7B23-6C6B-143E-CB3C-2BAD6C093711}"/>
                    </a:ext>
                  </a:extLst>
                </p:cNvPr>
                <p:cNvPicPr/>
                <p:nvPr/>
              </p:nvPicPr>
              <p:blipFill>
                <a:blip r:embed="rId79"/>
                <a:stretch>
                  <a:fillRect/>
                </a:stretch>
              </p:blipFill>
              <p:spPr>
                <a:xfrm>
                  <a:off x="8075781" y="4047924"/>
                  <a:ext cx="80640" cy="51120"/>
                </a:xfrm>
                <a:prstGeom prst="rect">
                  <a:avLst/>
                </a:prstGeom>
              </p:spPr>
            </p:pic>
          </mc:Fallback>
        </mc:AlternateContent>
      </p:grpSp>
      <p:grpSp>
        <p:nvGrpSpPr>
          <p:cNvPr id="70" name="Group 69">
            <a:extLst>
              <a:ext uri="{FF2B5EF4-FFF2-40B4-BE49-F238E27FC236}">
                <a16:creationId xmlns:a16="http://schemas.microsoft.com/office/drawing/2014/main" id="{FB4DBE0A-8907-1BDC-4BAA-496375BB724F}"/>
              </a:ext>
            </a:extLst>
          </p:cNvPr>
          <p:cNvGrpSpPr/>
          <p:nvPr/>
        </p:nvGrpSpPr>
        <p:grpSpPr>
          <a:xfrm>
            <a:off x="355581" y="2313084"/>
            <a:ext cx="6550560" cy="664920"/>
            <a:chOff x="355581" y="2313084"/>
            <a:chExt cx="6550560" cy="664920"/>
          </a:xfrm>
        </p:grpSpPr>
        <mc:AlternateContent xmlns:mc="http://schemas.openxmlformats.org/markup-compatibility/2006" xmlns:p14="http://schemas.microsoft.com/office/powerpoint/2010/main">
          <mc:Choice Requires="p14">
            <p:contentPart p14:bwMode="auto" r:id="rId80">
              <p14:nvContentPartPr>
                <p14:cNvPr id="38" name="Ink 37">
                  <a:extLst>
                    <a:ext uri="{FF2B5EF4-FFF2-40B4-BE49-F238E27FC236}">
                      <a16:creationId xmlns:a16="http://schemas.microsoft.com/office/drawing/2014/main" id="{7E753AD3-4E27-06CB-C4D6-FDEF52DCD188}"/>
                    </a:ext>
                  </a:extLst>
                </p14:cNvPr>
                <p14:cNvContentPartPr/>
                <p14:nvPr/>
              </p14:nvContentPartPr>
              <p14:xfrm>
                <a:off x="6245901" y="2852004"/>
                <a:ext cx="536400" cy="50400"/>
              </p14:xfrm>
            </p:contentPart>
          </mc:Choice>
          <mc:Fallback xmlns="">
            <p:pic>
              <p:nvPicPr>
                <p:cNvPr id="38" name="Ink 37">
                  <a:extLst>
                    <a:ext uri="{FF2B5EF4-FFF2-40B4-BE49-F238E27FC236}">
                      <a16:creationId xmlns:a16="http://schemas.microsoft.com/office/drawing/2014/main" id="{7E753AD3-4E27-06CB-C4D6-FDEF52DCD188}"/>
                    </a:ext>
                  </a:extLst>
                </p:cNvPr>
                <p:cNvPicPr/>
                <p:nvPr/>
              </p:nvPicPr>
              <p:blipFill>
                <a:blip r:embed="rId81"/>
                <a:stretch>
                  <a:fillRect/>
                </a:stretch>
              </p:blipFill>
              <p:spPr>
                <a:xfrm>
                  <a:off x="6227901" y="2834364"/>
                  <a:ext cx="572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9" name="Ink 38">
                  <a:extLst>
                    <a:ext uri="{FF2B5EF4-FFF2-40B4-BE49-F238E27FC236}">
                      <a16:creationId xmlns:a16="http://schemas.microsoft.com/office/drawing/2014/main" id="{50059B7E-9614-BE24-C1FC-6852A19BB7D6}"/>
                    </a:ext>
                  </a:extLst>
                </p14:cNvPr>
                <p14:cNvContentPartPr/>
                <p14:nvPr/>
              </p14:nvContentPartPr>
              <p14:xfrm>
                <a:off x="5088141" y="2864604"/>
                <a:ext cx="859680" cy="67320"/>
              </p14:xfrm>
            </p:contentPart>
          </mc:Choice>
          <mc:Fallback xmlns="">
            <p:pic>
              <p:nvPicPr>
                <p:cNvPr id="39" name="Ink 38">
                  <a:extLst>
                    <a:ext uri="{FF2B5EF4-FFF2-40B4-BE49-F238E27FC236}">
                      <a16:creationId xmlns:a16="http://schemas.microsoft.com/office/drawing/2014/main" id="{50059B7E-9614-BE24-C1FC-6852A19BB7D6}"/>
                    </a:ext>
                  </a:extLst>
                </p:cNvPr>
                <p:cNvPicPr/>
                <p:nvPr/>
              </p:nvPicPr>
              <p:blipFill>
                <a:blip r:embed="rId83"/>
                <a:stretch>
                  <a:fillRect/>
                </a:stretch>
              </p:blipFill>
              <p:spPr>
                <a:xfrm>
                  <a:off x="5070141" y="2846964"/>
                  <a:ext cx="895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 name="Ink 39">
                  <a:extLst>
                    <a:ext uri="{FF2B5EF4-FFF2-40B4-BE49-F238E27FC236}">
                      <a16:creationId xmlns:a16="http://schemas.microsoft.com/office/drawing/2014/main" id="{F5E42610-785F-9BCC-C7F8-E97F56B5460F}"/>
                    </a:ext>
                  </a:extLst>
                </p14:cNvPr>
                <p14:cNvContentPartPr/>
                <p14:nvPr/>
              </p14:nvContentPartPr>
              <p14:xfrm>
                <a:off x="3762261" y="2882244"/>
                <a:ext cx="1081080" cy="45000"/>
              </p14:xfrm>
            </p:contentPart>
          </mc:Choice>
          <mc:Fallback xmlns="">
            <p:pic>
              <p:nvPicPr>
                <p:cNvPr id="40" name="Ink 39">
                  <a:extLst>
                    <a:ext uri="{FF2B5EF4-FFF2-40B4-BE49-F238E27FC236}">
                      <a16:creationId xmlns:a16="http://schemas.microsoft.com/office/drawing/2014/main" id="{F5E42610-785F-9BCC-C7F8-E97F56B5460F}"/>
                    </a:ext>
                  </a:extLst>
                </p:cNvPr>
                <p:cNvPicPr/>
                <p:nvPr/>
              </p:nvPicPr>
              <p:blipFill>
                <a:blip r:embed="rId85"/>
                <a:stretch>
                  <a:fillRect/>
                </a:stretch>
              </p:blipFill>
              <p:spPr>
                <a:xfrm>
                  <a:off x="3744621" y="2864604"/>
                  <a:ext cx="1116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2" name="Ink 41">
                  <a:extLst>
                    <a:ext uri="{FF2B5EF4-FFF2-40B4-BE49-F238E27FC236}">
                      <a16:creationId xmlns:a16="http://schemas.microsoft.com/office/drawing/2014/main" id="{2863BA9A-1294-7E0C-9FFB-68D515EE46D4}"/>
                    </a:ext>
                  </a:extLst>
                </p14:cNvPr>
                <p14:cNvContentPartPr/>
                <p14:nvPr/>
              </p14:nvContentPartPr>
              <p14:xfrm>
                <a:off x="2881341" y="2900244"/>
                <a:ext cx="665640" cy="23760"/>
              </p14:xfrm>
            </p:contentPart>
          </mc:Choice>
          <mc:Fallback xmlns="">
            <p:pic>
              <p:nvPicPr>
                <p:cNvPr id="42" name="Ink 41">
                  <a:extLst>
                    <a:ext uri="{FF2B5EF4-FFF2-40B4-BE49-F238E27FC236}">
                      <a16:creationId xmlns:a16="http://schemas.microsoft.com/office/drawing/2014/main" id="{2863BA9A-1294-7E0C-9FFB-68D515EE46D4}"/>
                    </a:ext>
                  </a:extLst>
                </p:cNvPr>
                <p:cNvPicPr/>
                <p:nvPr/>
              </p:nvPicPr>
              <p:blipFill>
                <a:blip r:embed="rId87"/>
                <a:stretch>
                  <a:fillRect/>
                </a:stretch>
              </p:blipFill>
              <p:spPr>
                <a:xfrm>
                  <a:off x="2863341" y="2882244"/>
                  <a:ext cx="701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3" name="Ink 42">
                  <a:extLst>
                    <a:ext uri="{FF2B5EF4-FFF2-40B4-BE49-F238E27FC236}">
                      <a16:creationId xmlns:a16="http://schemas.microsoft.com/office/drawing/2014/main" id="{9136850C-9A26-998A-64A3-7692272810EC}"/>
                    </a:ext>
                  </a:extLst>
                </p14:cNvPr>
                <p14:cNvContentPartPr/>
                <p14:nvPr/>
              </p14:nvContentPartPr>
              <p14:xfrm>
                <a:off x="1845981" y="2896284"/>
                <a:ext cx="822960" cy="72000"/>
              </p14:xfrm>
            </p:contentPart>
          </mc:Choice>
          <mc:Fallback xmlns="">
            <p:pic>
              <p:nvPicPr>
                <p:cNvPr id="43" name="Ink 42">
                  <a:extLst>
                    <a:ext uri="{FF2B5EF4-FFF2-40B4-BE49-F238E27FC236}">
                      <a16:creationId xmlns:a16="http://schemas.microsoft.com/office/drawing/2014/main" id="{9136850C-9A26-998A-64A3-7692272810EC}"/>
                    </a:ext>
                  </a:extLst>
                </p:cNvPr>
                <p:cNvPicPr/>
                <p:nvPr/>
              </p:nvPicPr>
              <p:blipFill>
                <a:blip r:embed="rId89"/>
                <a:stretch>
                  <a:fillRect/>
                </a:stretch>
              </p:blipFill>
              <p:spPr>
                <a:xfrm>
                  <a:off x="1827981" y="2878284"/>
                  <a:ext cx="858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5" name="Ink 44">
                  <a:extLst>
                    <a:ext uri="{FF2B5EF4-FFF2-40B4-BE49-F238E27FC236}">
                      <a16:creationId xmlns:a16="http://schemas.microsoft.com/office/drawing/2014/main" id="{8B26F985-1BC3-B8A9-5CE4-9E49806A67A7}"/>
                    </a:ext>
                  </a:extLst>
                </p14:cNvPr>
                <p14:cNvContentPartPr/>
                <p14:nvPr/>
              </p14:nvContentPartPr>
              <p14:xfrm>
                <a:off x="355581" y="2905284"/>
                <a:ext cx="1105920" cy="72720"/>
              </p14:xfrm>
            </p:contentPart>
          </mc:Choice>
          <mc:Fallback xmlns="">
            <p:pic>
              <p:nvPicPr>
                <p:cNvPr id="45" name="Ink 44">
                  <a:extLst>
                    <a:ext uri="{FF2B5EF4-FFF2-40B4-BE49-F238E27FC236}">
                      <a16:creationId xmlns:a16="http://schemas.microsoft.com/office/drawing/2014/main" id="{8B26F985-1BC3-B8A9-5CE4-9E49806A67A7}"/>
                    </a:ext>
                  </a:extLst>
                </p:cNvPr>
                <p:cNvPicPr/>
                <p:nvPr/>
              </p:nvPicPr>
              <p:blipFill>
                <a:blip r:embed="rId91"/>
                <a:stretch>
                  <a:fillRect/>
                </a:stretch>
              </p:blipFill>
              <p:spPr>
                <a:xfrm>
                  <a:off x="337941" y="2887644"/>
                  <a:ext cx="1141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F30011FE-2C90-B570-5DBD-F507ABE70A01}"/>
                    </a:ext>
                  </a:extLst>
                </p14:cNvPr>
                <p14:cNvContentPartPr/>
                <p14:nvPr/>
              </p14:nvContentPartPr>
              <p14:xfrm>
                <a:off x="2655261" y="2313084"/>
                <a:ext cx="4250880" cy="631440"/>
              </p14:xfrm>
            </p:contentPart>
          </mc:Choice>
          <mc:Fallback xmlns="">
            <p:pic>
              <p:nvPicPr>
                <p:cNvPr id="69" name="Ink 68">
                  <a:extLst>
                    <a:ext uri="{FF2B5EF4-FFF2-40B4-BE49-F238E27FC236}">
                      <a16:creationId xmlns:a16="http://schemas.microsoft.com/office/drawing/2014/main" id="{F30011FE-2C90-B570-5DBD-F507ABE70A01}"/>
                    </a:ext>
                  </a:extLst>
                </p:cNvPr>
                <p:cNvPicPr/>
                <p:nvPr/>
              </p:nvPicPr>
              <p:blipFill>
                <a:blip r:embed="rId93"/>
                <a:stretch>
                  <a:fillRect/>
                </a:stretch>
              </p:blipFill>
              <p:spPr>
                <a:xfrm>
                  <a:off x="2637261" y="2295084"/>
                  <a:ext cx="4286520" cy="66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85" name="Ink 84">
                <a:extLst>
                  <a:ext uri="{FF2B5EF4-FFF2-40B4-BE49-F238E27FC236}">
                    <a16:creationId xmlns:a16="http://schemas.microsoft.com/office/drawing/2014/main" id="{D6852A57-504F-AEDD-BB4D-B68779B9A88E}"/>
                  </a:ext>
                </a:extLst>
              </p14:cNvPr>
              <p14:cNvContentPartPr/>
              <p14:nvPr/>
            </p14:nvContentPartPr>
            <p14:xfrm>
              <a:off x="8726661" y="5153484"/>
              <a:ext cx="797760" cy="80640"/>
            </p14:xfrm>
          </p:contentPart>
        </mc:Choice>
        <mc:Fallback xmlns="">
          <p:pic>
            <p:nvPicPr>
              <p:cNvPr id="85" name="Ink 84">
                <a:extLst>
                  <a:ext uri="{FF2B5EF4-FFF2-40B4-BE49-F238E27FC236}">
                    <a16:creationId xmlns:a16="http://schemas.microsoft.com/office/drawing/2014/main" id="{D6852A57-504F-AEDD-BB4D-B68779B9A88E}"/>
                  </a:ext>
                </a:extLst>
              </p:cNvPr>
              <p:cNvPicPr/>
              <p:nvPr/>
            </p:nvPicPr>
            <p:blipFill>
              <a:blip r:embed="rId95"/>
              <a:stretch>
                <a:fillRect/>
              </a:stretch>
            </p:blipFill>
            <p:spPr>
              <a:xfrm>
                <a:off x="8709021" y="5135484"/>
                <a:ext cx="833400" cy="116280"/>
              </a:xfrm>
              <a:prstGeom prst="rect">
                <a:avLst/>
              </a:prstGeom>
            </p:spPr>
          </p:pic>
        </mc:Fallback>
      </mc:AlternateContent>
      <p:grpSp>
        <p:nvGrpSpPr>
          <p:cNvPr id="89" name="Group 88">
            <a:extLst>
              <a:ext uri="{FF2B5EF4-FFF2-40B4-BE49-F238E27FC236}">
                <a16:creationId xmlns:a16="http://schemas.microsoft.com/office/drawing/2014/main" id="{B6C05D10-FB90-2008-701E-76FA56668CB6}"/>
              </a:ext>
            </a:extLst>
          </p:cNvPr>
          <p:cNvGrpSpPr/>
          <p:nvPr/>
        </p:nvGrpSpPr>
        <p:grpSpPr>
          <a:xfrm>
            <a:off x="5450301" y="5159244"/>
            <a:ext cx="2839320" cy="146160"/>
            <a:chOff x="5450301" y="5159244"/>
            <a:chExt cx="2839320" cy="146160"/>
          </a:xfrm>
        </p:grpSpPr>
        <mc:AlternateContent xmlns:mc="http://schemas.openxmlformats.org/markup-compatibility/2006" xmlns:p14="http://schemas.microsoft.com/office/powerpoint/2010/main">
          <mc:Choice Requires="p14">
            <p:contentPart p14:bwMode="auto" r:id="rId96">
              <p14:nvContentPartPr>
                <p14:cNvPr id="86" name="Ink 85">
                  <a:extLst>
                    <a:ext uri="{FF2B5EF4-FFF2-40B4-BE49-F238E27FC236}">
                      <a16:creationId xmlns:a16="http://schemas.microsoft.com/office/drawing/2014/main" id="{20779988-EEFC-169C-ACAD-E3A9DDDC3CAC}"/>
                    </a:ext>
                  </a:extLst>
                </p14:cNvPr>
                <p14:cNvContentPartPr/>
                <p14:nvPr/>
              </p14:nvContentPartPr>
              <p14:xfrm>
                <a:off x="7748541" y="5226924"/>
                <a:ext cx="541080" cy="78480"/>
              </p14:xfrm>
            </p:contentPart>
          </mc:Choice>
          <mc:Fallback xmlns="">
            <p:pic>
              <p:nvPicPr>
                <p:cNvPr id="86" name="Ink 85">
                  <a:extLst>
                    <a:ext uri="{FF2B5EF4-FFF2-40B4-BE49-F238E27FC236}">
                      <a16:creationId xmlns:a16="http://schemas.microsoft.com/office/drawing/2014/main" id="{20779988-EEFC-169C-ACAD-E3A9DDDC3CAC}"/>
                    </a:ext>
                  </a:extLst>
                </p:cNvPr>
                <p:cNvPicPr/>
                <p:nvPr/>
              </p:nvPicPr>
              <p:blipFill>
                <a:blip r:embed="rId97"/>
                <a:stretch>
                  <a:fillRect/>
                </a:stretch>
              </p:blipFill>
              <p:spPr>
                <a:xfrm>
                  <a:off x="7730901" y="5209284"/>
                  <a:ext cx="576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7" name="Ink 86">
                  <a:extLst>
                    <a:ext uri="{FF2B5EF4-FFF2-40B4-BE49-F238E27FC236}">
                      <a16:creationId xmlns:a16="http://schemas.microsoft.com/office/drawing/2014/main" id="{894049FD-C086-C9B0-C660-BC91FA00B9A4}"/>
                    </a:ext>
                  </a:extLst>
                </p14:cNvPr>
                <p14:cNvContentPartPr/>
                <p14:nvPr/>
              </p14:nvContentPartPr>
              <p14:xfrm>
                <a:off x="6826221" y="5159244"/>
                <a:ext cx="730080" cy="90720"/>
              </p14:xfrm>
            </p:contentPart>
          </mc:Choice>
          <mc:Fallback xmlns="">
            <p:pic>
              <p:nvPicPr>
                <p:cNvPr id="87" name="Ink 86">
                  <a:extLst>
                    <a:ext uri="{FF2B5EF4-FFF2-40B4-BE49-F238E27FC236}">
                      <a16:creationId xmlns:a16="http://schemas.microsoft.com/office/drawing/2014/main" id="{894049FD-C086-C9B0-C660-BC91FA00B9A4}"/>
                    </a:ext>
                  </a:extLst>
                </p:cNvPr>
                <p:cNvPicPr/>
                <p:nvPr/>
              </p:nvPicPr>
              <p:blipFill>
                <a:blip r:embed="rId99"/>
                <a:stretch>
                  <a:fillRect/>
                </a:stretch>
              </p:blipFill>
              <p:spPr>
                <a:xfrm>
                  <a:off x="6808221" y="5141244"/>
                  <a:ext cx="765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8" name="Ink 87">
                  <a:extLst>
                    <a:ext uri="{FF2B5EF4-FFF2-40B4-BE49-F238E27FC236}">
                      <a16:creationId xmlns:a16="http://schemas.microsoft.com/office/drawing/2014/main" id="{1BD859CA-407A-19AE-15FB-B32BDAE0DAA2}"/>
                    </a:ext>
                  </a:extLst>
                </p14:cNvPr>
                <p14:cNvContentPartPr/>
                <p14:nvPr/>
              </p14:nvContentPartPr>
              <p14:xfrm>
                <a:off x="5450301" y="5222604"/>
                <a:ext cx="1154160" cy="59400"/>
              </p14:xfrm>
            </p:contentPart>
          </mc:Choice>
          <mc:Fallback xmlns="">
            <p:pic>
              <p:nvPicPr>
                <p:cNvPr id="88" name="Ink 87">
                  <a:extLst>
                    <a:ext uri="{FF2B5EF4-FFF2-40B4-BE49-F238E27FC236}">
                      <a16:creationId xmlns:a16="http://schemas.microsoft.com/office/drawing/2014/main" id="{1BD859CA-407A-19AE-15FB-B32BDAE0DAA2}"/>
                    </a:ext>
                  </a:extLst>
                </p:cNvPr>
                <p:cNvPicPr/>
                <p:nvPr/>
              </p:nvPicPr>
              <p:blipFill>
                <a:blip r:embed="rId101"/>
                <a:stretch>
                  <a:fillRect/>
                </a:stretch>
              </p:blipFill>
              <p:spPr>
                <a:xfrm>
                  <a:off x="5432661" y="5204964"/>
                  <a:ext cx="118980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90" name="Ink 89">
                <a:extLst>
                  <a:ext uri="{FF2B5EF4-FFF2-40B4-BE49-F238E27FC236}">
                    <a16:creationId xmlns:a16="http://schemas.microsoft.com/office/drawing/2014/main" id="{9C67E1B3-1B25-DC4D-DEA7-4E7A4AE1E52D}"/>
                  </a:ext>
                </a:extLst>
              </p14:cNvPr>
              <p14:cNvContentPartPr/>
              <p14:nvPr/>
            </p14:nvContentPartPr>
            <p14:xfrm>
              <a:off x="5319621" y="3934164"/>
              <a:ext cx="4477320" cy="798840"/>
            </p14:xfrm>
          </p:contentPart>
        </mc:Choice>
        <mc:Fallback xmlns="">
          <p:pic>
            <p:nvPicPr>
              <p:cNvPr id="90" name="Ink 89">
                <a:extLst>
                  <a:ext uri="{FF2B5EF4-FFF2-40B4-BE49-F238E27FC236}">
                    <a16:creationId xmlns:a16="http://schemas.microsoft.com/office/drawing/2014/main" id="{9C67E1B3-1B25-DC4D-DEA7-4E7A4AE1E52D}"/>
                  </a:ext>
                </a:extLst>
              </p:cNvPr>
              <p:cNvPicPr/>
              <p:nvPr/>
            </p:nvPicPr>
            <p:blipFill>
              <a:blip r:embed="rId103"/>
              <a:stretch>
                <a:fillRect/>
              </a:stretch>
            </p:blipFill>
            <p:spPr>
              <a:xfrm>
                <a:off x="5301981" y="3916164"/>
                <a:ext cx="4512960" cy="834480"/>
              </a:xfrm>
              <a:prstGeom prst="rect">
                <a:avLst/>
              </a:prstGeom>
            </p:spPr>
          </p:pic>
        </mc:Fallback>
      </mc:AlternateContent>
      <p:grpSp>
        <p:nvGrpSpPr>
          <p:cNvPr id="93" name="Group 92">
            <a:extLst>
              <a:ext uri="{FF2B5EF4-FFF2-40B4-BE49-F238E27FC236}">
                <a16:creationId xmlns:a16="http://schemas.microsoft.com/office/drawing/2014/main" id="{AB6112E4-9B23-E765-6A91-92BA5D9374AC}"/>
              </a:ext>
            </a:extLst>
          </p:cNvPr>
          <p:cNvGrpSpPr/>
          <p:nvPr/>
        </p:nvGrpSpPr>
        <p:grpSpPr>
          <a:xfrm>
            <a:off x="5518701" y="4020924"/>
            <a:ext cx="4078440" cy="698400"/>
            <a:chOff x="5518701" y="4020924"/>
            <a:chExt cx="4078440" cy="698400"/>
          </a:xfrm>
        </p:grpSpPr>
        <mc:AlternateContent xmlns:mc="http://schemas.openxmlformats.org/markup-compatibility/2006" xmlns:p14="http://schemas.microsoft.com/office/powerpoint/2010/main">
          <mc:Choice Requires="p14">
            <p:contentPart p14:bwMode="auto" r:id="rId104">
              <p14:nvContentPartPr>
                <p14:cNvPr id="74" name="Ink 73">
                  <a:extLst>
                    <a:ext uri="{FF2B5EF4-FFF2-40B4-BE49-F238E27FC236}">
                      <a16:creationId xmlns:a16="http://schemas.microsoft.com/office/drawing/2014/main" id="{A90C3015-0573-0A79-0F72-53897ED410AD}"/>
                    </a:ext>
                  </a:extLst>
                </p14:cNvPr>
                <p14:cNvContentPartPr/>
                <p14:nvPr/>
              </p14:nvContentPartPr>
              <p14:xfrm>
                <a:off x="8952741" y="4648764"/>
                <a:ext cx="644400" cy="70560"/>
              </p14:xfrm>
            </p:contentPart>
          </mc:Choice>
          <mc:Fallback xmlns="">
            <p:pic>
              <p:nvPicPr>
                <p:cNvPr id="74" name="Ink 73">
                  <a:extLst>
                    <a:ext uri="{FF2B5EF4-FFF2-40B4-BE49-F238E27FC236}">
                      <a16:creationId xmlns:a16="http://schemas.microsoft.com/office/drawing/2014/main" id="{A90C3015-0573-0A79-0F72-53897ED410AD}"/>
                    </a:ext>
                  </a:extLst>
                </p:cNvPr>
                <p:cNvPicPr/>
                <p:nvPr/>
              </p:nvPicPr>
              <p:blipFill>
                <a:blip r:embed="rId105"/>
                <a:stretch>
                  <a:fillRect/>
                </a:stretch>
              </p:blipFill>
              <p:spPr>
                <a:xfrm>
                  <a:off x="8934741" y="4631124"/>
                  <a:ext cx="680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Ink 74">
                  <a:extLst>
                    <a:ext uri="{FF2B5EF4-FFF2-40B4-BE49-F238E27FC236}">
                      <a16:creationId xmlns:a16="http://schemas.microsoft.com/office/drawing/2014/main" id="{74A08DA1-95DD-2557-A0BE-7EE50F5489BC}"/>
                    </a:ext>
                  </a:extLst>
                </p14:cNvPr>
                <p14:cNvContentPartPr/>
                <p14:nvPr/>
              </p14:nvContentPartPr>
              <p14:xfrm>
                <a:off x="7540461" y="4592604"/>
                <a:ext cx="1095480" cy="65520"/>
              </p14:xfrm>
            </p:contentPart>
          </mc:Choice>
          <mc:Fallback xmlns="">
            <p:pic>
              <p:nvPicPr>
                <p:cNvPr id="75" name="Ink 74">
                  <a:extLst>
                    <a:ext uri="{FF2B5EF4-FFF2-40B4-BE49-F238E27FC236}">
                      <a16:creationId xmlns:a16="http://schemas.microsoft.com/office/drawing/2014/main" id="{74A08DA1-95DD-2557-A0BE-7EE50F5489BC}"/>
                    </a:ext>
                  </a:extLst>
                </p:cNvPr>
                <p:cNvPicPr/>
                <p:nvPr/>
              </p:nvPicPr>
              <p:blipFill>
                <a:blip r:embed="rId107"/>
                <a:stretch>
                  <a:fillRect/>
                </a:stretch>
              </p:blipFill>
              <p:spPr>
                <a:xfrm>
                  <a:off x="7522821" y="4574964"/>
                  <a:ext cx="1131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454FE11D-7B80-6109-6D92-2E57EDE7756F}"/>
                    </a:ext>
                  </a:extLst>
                </p14:cNvPr>
                <p14:cNvContentPartPr/>
                <p14:nvPr/>
              </p14:nvContentPartPr>
              <p14:xfrm>
                <a:off x="6363621" y="4591524"/>
                <a:ext cx="895320" cy="40680"/>
              </p14:xfrm>
            </p:contentPart>
          </mc:Choice>
          <mc:Fallback xmlns="">
            <p:pic>
              <p:nvPicPr>
                <p:cNvPr id="77" name="Ink 76">
                  <a:extLst>
                    <a:ext uri="{FF2B5EF4-FFF2-40B4-BE49-F238E27FC236}">
                      <a16:creationId xmlns:a16="http://schemas.microsoft.com/office/drawing/2014/main" id="{454FE11D-7B80-6109-6D92-2E57EDE7756F}"/>
                    </a:ext>
                  </a:extLst>
                </p:cNvPr>
                <p:cNvPicPr/>
                <p:nvPr/>
              </p:nvPicPr>
              <p:blipFill>
                <a:blip r:embed="rId109"/>
                <a:stretch>
                  <a:fillRect/>
                </a:stretch>
              </p:blipFill>
              <p:spPr>
                <a:xfrm>
                  <a:off x="6345981" y="4573524"/>
                  <a:ext cx="930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9" name="Ink 78">
                  <a:extLst>
                    <a:ext uri="{FF2B5EF4-FFF2-40B4-BE49-F238E27FC236}">
                      <a16:creationId xmlns:a16="http://schemas.microsoft.com/office/drawing/2014/main" id="{A7575C8C-398B-064B-A814-7EF56D465988}"/>
                    </a:ext>
                  </a:extLst>
                </p14:cNvPr>
                <p14:cNvContentPartPr/>
                <p14:nvPr/>
              </p14:nvContentPartPr>
              <p14:xfrm>
                <a:off x="5518701" y="4603764"/>
                <a:ext cx="649080" cy="48600"/>
              </p14:xfrm>
            </p:contentPart>
          </mc:Choice>
          <mc:Fallback xmlns="">
            <p:pic>
              <p:nvPicPr>
                <p:cNvPr id="79" name="Ink 78">
                  <a:extLst>
                    <a:ext uri="{FF2B5EF4-FFF2-40B4-BE49-F238E27FC236}">
                      <a16:creationId xmlns:a16="http://schemas.microsoft.com/office/drawing/2014/main" id="{A7575C8C-398B-064B-A814-7EF56D465988}"/>
                    </a:ext>
                  </a:extLst>
                </p:cNvPr>
                <p:cNvPicPr/>
                <p:nvPr/>
              </p:nvPicPr>
              <p:blipFill>
                <a:blip r:embed="rId111"/>
                <a:stretch>
                  <a:fillRect/>
                </a:stretch>
              </p:blipFill>
              <p:spPr>
                <a:xfrm>
                  <a:off x="5501061" y="4586124"/>
                  <a:ext cx="684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Ink 91">
                  <a:extLst>
                    <a:ext uri="{FF2B5EF4-FFF2-40B4-BE49-F238E27FC236}">
                      <a16:creationId xmlns:a16="http://schemas.microsoft.com/office/drawing/2014/main" id="{2373AD03-9F9C-2B93-54F3-D1739F90989B}"/>
                    </a:ext>
                  </a:extLst>
                </p14:cNvPr>
                <p14:cNvContentPartPr/>
                <p14:nvPr/>
              </p14:nvContentPartPr>
              <p14:xfrm>
                <a:off x="8644941" y="4020924"/>
                <a:ext cx="128520" cy="585720"/>
              </p14:xfrm>
            </p:contentPart>
          </mc:Choice>
          <mc:Fallback xmlns="">
            <p:pic>
              <p:nvPicPr>
                <p:cNvPr id="92" name="Ink 91">
                  <a:extLst>
                    <a:ext uri="{FF2B5EF4-FFF2-40B4-BE49-F238E27FC236}">
                      <a16:creationId xmlns:a16="http://schemas.microsoft.com/office/drawing/2014/main" id="{2373AD03-9F9C-2B93-54F3-D1739F90989B}"/>
                    </a:ext>
                  </a:extLst>
                </p:cNvPr>
                <p:cNvPicPr/>
                <p:nvPr/>
              </p:nvPicPr>
              <p:blipFill>
                <a:blip r:embed="rId113"/>
                <a:stretch>
                  <a:fillRect/>
                </a:stretch>
              </p:blipFill>
              <p:spPr>
                <a:xfrm>
                  <a:off x="8627301" y="4002924"/>
                  <a:ext cx="164160" cy="621360"/>
                </a:xfrm>
                <a:prstGeom prst="rect">
                  <a:avLst/>
                </a:prstGeom>
              </p:spPr>
            </p:pic>
          </mc:Fallback>
        </mc:AlternateContent>
      </p:grpSp>
      <p:grpSp>
        <p:nvGrpSpPr>
          <p:cNvPr id="95" name="Group 94">
            <a:extLst>
              <a:ext uri="{FF2B5EF4-FFF2-40B4-BE49-F238E27FC236}">
                <a16:creationId xmlns:a16="http://schemas.microsoft.com/office/drawing/2014/main" id="{ECD6FB40-B37E-739D-66FC-BDE2B47B44CC}"/>
              </a:ext>
            </a:extLst>
          </p:cNvPr>
          <p:cNvGrpSpPr/>
          <p:nvPr/>
        </p:nvGrpSpPr>
        <p:grpSpPr>
          <a:xfrm>
            <a:off x="219861" y="4016964"/>
            <a:ext cx="4432680" cy="731520"/>
            <a:chOff x="219861" y="4016964"/>
            <a:chExt cx="4432680" cy="731520"/>
          </a:xfrm>
        </p:grpSpPr>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E858D798-A692-2145-590E-6B6F1DA2AB6F}"/>
                    </a:ext>
                  </a:extLst>
                </p14:cNvPr>
                <p14:cNvContentPartPr/>
                <p14:nvPr/>
              </p14:nvContentPartPr>
              <p14:xfrm>
                <a:off x="2223981" y="4019124"/>
                <a:ext cx="545040" cy="38520"/>
              </p14:xfrm>
            </p:contentPart>
          </mc:Choice>
          <mc:Fallback xmlns="">
            <p:pic>
              <p:nvPicPr>
                <p:cNvPr id="71" name="Ink 70">
                  <a:extLst>
                    <a:ext uri="{FF2B5EF4-FFF2-40B4-BE49-F238E27FC236}">
                      <a16:creationId xmlns:a16="http://schemas.microsoft.com/office/drawing/2014/main" id="{E858D798-A692-2145-590E-6B6F1DA2AB6F}"/>
                    </a:ext>
                  </a:extLst>
                </p:cNvPr>
                <p:cNvPicPr/>
                <p:nvPr/>
              </p:nvPicPr>
              <p:blipFill>
                <a:blip r:embed="rId115"/>
                <a:stretch>
                  <a:fillRect/>
                </a:stretch>
              </p:blipFill>
              <p:spPr>
                <a:xfrm>
                  <a:off x="2206341" y="4001124"/>
                  <a:ext cx="580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29DDBC07-F06E-5A0E-192B-F52B7D55ACD4}"/>
                    </a:ext>
                  </a:extLst>
                </p14:cNvPr>
                <p14:cNvContentPartPr/>
                <p14:nvPr/>
              </p14:nvContentPartPr>
              <p14:xfrm>
                <a:off x="974781" y="4056204"/>
                <a:ext cx="987480" cy="64800"/>
              </p14:xfrm>
            </p:contentPart>
          </mc:Choice>
          <mc:Fallback xmlns="">
            <p:pic>
              <p:nvPicPr>
                <p:cNvPr id="72" name="Ink 71">
                  <a:extLst>
                    <a:ext uri="{FF2B5EF4-FFF2-40B4-BE49-F238E27FC236}">
                      <a16:creationId xmlns:a16="http://schemas.microsoft.com/office/drawing/2014/main" id="{29DDBC07-F06E-5A0E-192B-F52B7D55ACD4}"/>
                    </a:ext>
                  </a:extLst>
                </p:cNvPr>
                <p:cNvPicPr/>
                <p:nvPr/>
              </p:nvPicPr>
              <p:blipFill>
                <a:blip r:embed="rId117"/>
                <a:stretch>
                  <a:fillRect/>
                </a:stretch>
              </p:blipFill>
              <p:spPr>
                <a:xfrm>
                  <a:off x="956781" y="4038564"/>
                  <a:ext cx="1023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8D70669F-E5BC-BACF-C43C-90DDA9EACEEE}"/>
                    </a:ext>
                  </a:extLst>
                </p14:cNvPr>
                <p14:cNvContentPartPr/>
                <p14:nvPr/>
              </p14:nvContentPartPr>
              <p14:xfrm>
                <a:off x="3643821" y="4579644"/>
                <a:ext cx="838080" cy="99000"/>
              </p14:xfrm>
            </p:contentPart>
          </mc:Choice>
          <mc:Fallback xmlns="">
            <p:pic>
              <p:nvPicPr>
                <p:cNvPr id="81" name="Ink 80">
                  <a:extLst>
                    <a:ext uri="{FF2B5EF4-FFF2-40B4-BE49-F238E27FC236}">
                      <a16:creationId xmlns:a16="http://schemas.microsoft.com/office/drawing/2014/main" id="{8D70669F-E5BC-BACF-C43C-90DDA9EACEEE}"/>
                    </a:ext>
                  </a:extLst>
                </p:cNvPr>
                <p:cNvPicPr/>
                <p:nvPr/>
              </p:nvPicPr>
              <p:blipFill>
                <a:blip r:embed="rId119"/>
                <a:stretch>
                  <a:fillRect/>
                </a:stretch>
              </p:blipFill>
              <p:spPr>
                <a:xfrm>
                  <a:off x="3626181" y="4562004"/>
                  <a:ext cx="873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D94E3104-C056-71FD-CB1B-BFEA33EFA410}"/>
                    </a:ext>
                  </a:extLst>
                </p14:cNvPr>
                <p14:cNvContentPartPr/>
                <p14:nvPr/>
              </p14:nvContentPartPr>
              <p14:xfrm>
                <a:off x="2423421" y="4596924"/>
                <a:ext cx="655560" cy="52920"/>
              </p14:xfrm>
            </p:contentPart>
          </mc:Choice>
          <mc:Fallback xmlns="">
            <p:pic>
              <p:nvPicPr>
                <p:cNvPr id="82" name="Ink 81">
                  <a:extLst>
                    <a:ext uri="{FF2B5EF4-FFF2-40B4-BE49-F238E27FC236}">
                      <a16:creationId xmlns:a16="http://schemas.microsoft.com/office/drawing/2014/main" id="{D94E3104-C056-71FD-CB1B-BFEA33EFA410}"/>
                    </a:ext>
                  </a:extLst>
                </p:cNvPr>
                <p:cNvPicPr/>
                <p:nvPr/>
              </p:nvPicPr>
              <p:blipFill>
                <a:blip r:embed="rId121"/>
                <a:stretch>
                  <a:fillRect/>
                </a:stretch>
              </p:blipFill>
              <p:spPr>
                <a:xfrm>
                  <a:off x="2405781" y="4578924"/>
                  <a:ext cx="691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5F9B7D8D-F12F-94AC-0C54-45396E273CFE}"/>
                    </a:ext>
                  </a:extLst>
                </p14:cNvPr>
                <p14:cNvContentPartPr/>
                <p14:nvPr/>
              </p14:nvContentPartPr>
              <p14:xfrm>
                <a:off x="219861" y="4598724"/>
                <a:ext cx="1993320" cy="102960"/>
              </p14:xfrm>
            </p:contentPart>
          </mc:Choice>
          <mc:Fallback xmlns="">
            <p:pic>
              <p:nvPicPr>
                <p:cNvPr id="83" name="Ink 82">
                  <a:extLst>
                    <a:ext uri="{FF2B5EF4-FFF2-40B4-BE49-F238E27FC236}">
                      <a16:creationId xmlns:a16="http://schemas.microsoft.com/office/drawing/2014/main" id="{5F9B7D8D-F12F-94AC-0C54-45396E273CFE}"/>
                    </a:ext>
                  </a:extLst>
                </p:cNvPr>
                <p:cNvPicPr/>
                <p:nvPr/>
              </p:nvPicPr>
              <p:blipFill>
                <a:blip r:embed="rId123"/>
                <a:stretch>
                  <a:fillRect/>
                </a:stretch>
              </p:blipFill>
              <p:spPr>
                <a:xfrm>
                  <a:off x="202221" y="4581084"/>
                  <a:ext cx="2028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4" name="Ink 93">
                  <a:extLst>
                    <a:ext uri="{FF2B5EF4-FFF2-40B4-BE49-F238E27FC236}">
                      <a16:creationId xmlns:a16="http://schemas.microsoft.com/office/drawing/2014/main" id="{EFB84F35-E036-BDEF-23EF-8B43B586C2A1}"/>
                    </a:ext>
                  </a:extLst>
                </p14:cNvPr>
                <p14:cNvContentPartPr/>
                <p14:nvPr/>
              </p14:nvContentPartPr>
              <p14:xfrm>
                <a:off x="255501" y="4016964"/>
                <a:ext cx="4397040" cy="731520"/>
              </p14:xfrm>
            </p:contentPart>
          </mc:Choice>
          <mc:Fallback xmlns="">
            <p:pic>
              <p:nvPicPr>
                <p:cNvPr id="94" name="Ink 93">
                  <a:extLst>
                    <a:ext uri="{FF2B5EF4-FFF2-40B4-BE49-F238E27FC236}">
                      <a16:creationId xmlns:a16="http://schemas.microsoft.com/office/drawing/2014/main" id="{EFB84F35-E036-BDEF-23EF-8B43B586C2A1}"/>
                    </a:ext>
                  </a:extLst>
                </p:cNvPr>
                <p:cNvPicPr/>
                <p:nvPr/>
              </p:nvPicPr>
              <p:blipFill>
                <a:blip r:embed="rId125"/>
                <a:stretch>
                  <a:fillRect/>
                </a:stretch>
              </p:blipFill>
              <p:spPr>
                <a:xfrm>
                  <a:off x="237861" y="3999324"/>
                  <a:ext cx="4432680" cy="76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96" name="Ink 95">
                <a:extLst>
                  <a:ext uri="{FF2B5EF4-FFF2-40B4-BE49-F238E27FC236}">
                    <a16:creationId xmlns:a16="http://schemas.microsoft.com/office/drawing/2014/main" id="{4B54787B-D5C6-2325-D9F8-55C594C675F0}"/>
                  </a:ext>
                </a:extLst>
              </p14:cNvPr>
              <p14:cNvContentPartPr/>
              <p14:nvPr/>
            </p14:nvContentPartPr>
            <p14:xfrm>
              <a:off x="4142421" y="4654884"/>
              <a:ext cx="834840" cy="292320"/>
            </p14:xfrm>
          </p:contentPart>
        </mc:Choice>
        <mc:Fallback xmlns="">
          <p:pic>
            <p:nvPicPr>
              <p:cNvPr id="96" name="Ink 95">
                <a:extLst>
                  <a:ext uri="{FF2B5EF4-FFF2-40B4-BE49-F238E27FC236}">
                    <a16:creationId xmlns:a16="http://schemas.microsoft.com/office/drawing/2014/main" id="{4B54787B-D5C6-2325-D9F8-55C594C675F0}"/>
                  </a:ext>
                </a:extLst>
              </p:cNvPr>
              <p:cNvPicPr/>
              <p:nvPr/>
            </p:nvPicPr>
            <p:blipFill>
              <a:blip r:embed="rId127"/>
              <a:stretch>
                <a:fillRect/>
              </a:stretch>
            </p:blipFill>
            <p:spPr>
              <a:xfrm>
                <a:off x="4124781" y="4636884"/>
                <a:ext cx="870480" cy="327960"/>
              </a:xfrm>
              <a:prstGeom prst="rect">
                <a:avLst/>
              </a:prstGeom>
            </p:spPr>
          </p:pic>
        </mc:Fallback>
      </mc:AlternateContent>
    </p:spTree>
    <p:extLst>
      <p:ext uri="{BB962C8B-B14F-4D97-AF65-F5344CB8AC3E}">
        <p14:creationId xmlns:p14="http://schemas.microsoft.com/office/powerpoint/2010/main" val="429484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19590</TotalTime>
  <Words>5873</Words>
  <Application>Microsoft Office PowerPoint</Application>
  <PresentationFormat>Widescreen</PresentationFormat>
  <Paragraphs>199</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89</cp:revision>
  <dcterms:created xsi:type="dcterms:W3CDTF">2021-02-18T19:11:41Z</dcterms:created>
  <dcterms:modified xsi:type="dcterms:W3CDTF">2023-02-23T01:40:58Z</dcterms:modified>
</cp:coreProperties>
</file>