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5.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6.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7.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8.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9.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0.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1.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2.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13.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notesSlides/notesSlide14.xml" ContentType="application/vnd.openxmlformats-officedocument.presentationml.notesSlide+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15.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18.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19.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notesSlides/notesSlide20.xml" ContentType="application/vnd.openxmlformats-officedocument.presentationml.notesSlide+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notesSlides/notesSlide21.xml" ContentType="application/vnd.openxmlformats-officedocument.presentationml.notesSlide+xml"/>
  <Override PartName="/ppt/ink/ink373.xml" ContentType="application/inkml+xml"/>
  <Override PartName="/ppt/notesSlides/notesSlide22.xml" ContentType="application/vnd.openxmlformats-officedocument.presentationml.notesSlide+xml"/>
  <Override PartName="/ppt/ink/ink374.xml" ContentType="application/inkml+xml"/>
  <Override PartName="/ppt/ink/ink375.xml" ContentType="application/inkml+xml"/>
  <Override PartName="/ppt/ink/ink376.xml" ContentType="application/inkml+xml"/>
  <Override PartName="/ppt/notesSlides/notesSlide23.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notesSlides/notesSlide24.xml" ContentType="application/vnd.openxmlformats-officedocument.presentationml.notesSlide+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notesSlides/notesSlide25.xml" ContentType="application/vnd.openxmlformats-officedocument.presentationml.notesSlide+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65" r:id="rId3"/>
    <p:sldId id="271" r:id="rId4"/>
    <p:sldId id="270" r:id="rId5"/>
    <p:sldId id="273" r:id="rId6"/>
    <p:sldId id="272" r:id="rId7"/>
    <p:sldId id="274" r:id="rId8"/>
    <p:sldId id="275" r:id="rId9"/>
    <p:sldId id="276" r:id="rId10"/>
    <p:sldId id="277" r:id="rId11"/>
    <p:sldId id="278" r:id="rId12"/>
    <p:sldId id="279" r:id="rId13"/>
    <p:sldId id="280" r:id="rId14"/>
    <p:sldId id="281" r:id="rId15"/>
    <p:sldId id="282" r:id="rId16"/>
    <p:sldId id="268" r:id="rId17"/>
    <p:sldId id="283" r:id="rId18"/>
    <p:sldId id="284" r:id="rId19"/>
    <p:sldId id="285" r:id="rId20"/>
    <p:sldId id="286" r:id="rId21"/>
    <p:sldId id="287" r:id="rId22"/>
    <p:sldId id="288" r:id="rId23"/>
    <p:sldId id="289"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1" d="100"/>
          <a:sy n="101" d="100"/>
        </p:scale>
        <p:origin x="96" y="14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3B1523B-CF1D-49E3-919A-366AA14203F7}"/>
    <pc:docChg chg="modSld">
      <pc:chgData name="Duane Miller" userId="086b8d4e5ca37aec" providerId="LiveId" clId="{A3B1523B-CF1D-49E3-919A-366AA14203F7}" dt="2023-02-09T13:20:29.327" v="0" actId="6549"/>
      <pc:docMkLst>
        <pc:docMk/>
      </pc:docMkLst>
      <pc:sldChg chg="modNotesTx">
        <pc:chgData name="Duane Miller" userId="086b8d4e5ca37aec" providerId="LiveId" clId="{A3B1523B-CF1D-49E3-919A-366AA14203F7}" dt="2023-02-09T13:20:29.327" v="0" actId="6549"/>
        <pc:sldMkLst>
          <pc:docMk/>
          <pc:sldMk cId="2023847459" sldId="27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0.603"/>
    </inkml:context>
    <inkml:brush xml:id="br0">
      <inkml:brushProperty name="width" value="0.1" units="cm"/>
      <inkml:brushProperty name="height" value="0.1" units="cm"/>
      <inkml:brushProperty name="color" value="#E71224"/>
    </inkml:brush>
  </inkml:definitions>
  <inkml:trace contextRef="#ctx0" brushRef="#br0">3264 76 5927 0 0,'-2'-3'341'0'0,"0"-1"-1"0"0,1 1 1 0 0,-1 0-1 0 0,1-1 1 0 0,0 1-1 0 0,0-1 1 0 0,0 1-1 0 0,-1-7 1 0 0,0 1 802 0 0,2 9-1041 0 0,0-1 0 0 0,-1 0 0 0 0,1 0 0 0 0,0 1 0 0 0,-1-1 0 0 0,1 1-1 0 0,-1-1 1 0 0,1 0 0 0 0,-1 1 0 0 0,0-1 0 0 0,1 1 0 0 0,-1-1 0 0 0,1 1-1 0 0,-1 0 1 0 0,0-1 0 0 0,1 1 0 0 0,-1 0 0 0 0,0-1 0 0 0,0 1 0 0 0,1 0 0 0 0,-1 0-1 0 0,0-1 1 0 0,0 1 0 0 0,1 0 0 0 0,-1 0 0 0 0,0 0 0 0 0,-1 0 0 0 0,-27 1 1600 0 0,18 0-857 0 0,-6 0-262 0 0,0 1 0 0 0,0 1 0 0 0,1 1 0 0 0,-1 0 0 0 0,1 2 1 0 0,-22 9-1 0 0,16-6-136 0 0,-1-2 1 0 0,-31 8-1 0 0,-232 19 2785 0 0,244-32-3140 0 0,0-1-1 0 0,0-3 1 0 0,1-1-1 0 0,-1-2 1 0 0,-61-17-1 0 0,62 11-43 0 0,19 3 57 0 0,-1 2 1 0 0,1 1 0 0 0,-1 1 0 0 0,-24-2-1 0 0,-22 7 147 0 0,-109 14-1 0 0,60-2-58 0 0,57-9-98 0 0,1-2 0 0 0,-1-3 0 0 0,1-2 0 0 0,-108-20 0 0 0,-97-26 647 0 0,216 43-654 0 0,1 3 0 0 0,0 1 0 0 0,-78 9-1 0 0,-132 31 11 0 0,-97 10 79 0 0,330-46-85 0 0,1-1-1 0 0,0-2 1 0 0,-25-3-1 0 0,37 2-677 0 0,-1 0-1 0 0,-21-9 0 0 0,26 8-687 0 0,1 0 1 0 0,-1-1-1 0 0,1 0 0 0 0,0 0 0 0 0,-8-6 0 0 0,-5-8-6833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57.862"/>
    </inkml:context>
    <inkml:brush xml:id="br0">
      <inkml:brushProperty name="width" value="0.1" units="cm"/>
      <inkml:brushProperty name="height" value="0.1" units="cm"/>
      <inkml:brushProperty name="color" value="#E71224"/>
    </inkml:brush>
  </inkml:definitions>
  <inkml:trace contextRef="#ctx0" brushRef="#br0">11 103 5063 0 0,'-6'-9'579'0'0,"2"3"948"0"0,12-4-1169 0 0,1 2-952 0 0,0 0 0 0 0,0 0 0 0 0,0-1-1 0 0,-1 0 1 0 0,0 0 0 0 0,7-13-1 0 0,-13 18 691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9.177"/>
    </inkml:context>
    <inkml:brush xml:id="br0">
      <inkml:brushProperty name="width" value="0.1" units="cm"/>
      <inkml:brushProperty name="height" value="0.1" units="cm"/>
      <inkml:brushProperty name="color" value="#F4F91B"/>
    </inkml:brush>
  </inkml:definitions>
  <inkml:trace contextRef="#ctx0" brushRef="#br0">843 154 8319 0 0,'-11'-3'276'0'0,"-1"-1"0"0"0,0 1 0 0 0,0 1 0 0 0,-21-1 0 0 0,18 2-110 0 0,-1-1 1 0 0,-25-7-1 0 0,-183-67 4315 0 0,100 39-2348 0 0,102 33-1761 0 0,1 0 1 0 0,-1 1 0 0 0,-40 0 0 0 0,26 4-119 0 0,17-1-286 0 0,-1 0 0 0 0,0 2 1 0 0,1 0-1 0 0,0 1 0 0 0,-22 6 0 0 0,21-2-1468 0 0,-2 1-4599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9.788"/>
    </inkml:context>
    <inkml:brush xml:id="br0">
      <inkml:brushProperty name="width" value="0.1" units="cm"/>
      <inkml:brushProperty name="height" value="0.1" units="cm"/>
      <inkml:brushProperty name="color" value="#F4F91B"/>
    </inkml:brush>
  </inkml:definitions>
  <inkml:trace contextRef="#ctx0" brushRef="#br0">2120 132 919 0 0,'-97'-19'4311'0'0,"-85"-18"2750"0"0,61 11-6118 0 0,41 10-157 0 0,0 4 0 0 0,-83-2-1 0 0,-164 10 1672 0 0,231 4-1943 0 0,-97 1 856 0 0,-168-1 444 0 0,306-2-2149 0 0,-109 0 1740 0 0,83 7-2851 0 0,2 8-3950 0 0,38-1-1475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19.362"/>
    </inkml:context>
    <inkml:brush xml:id="br0">
      <inkml:brushProperty name="width" value="0.1" units="cm"/>
      <inkml:brushProperty name="height" value="0.1" units="cm"/>
      <inkml:brushProperty name="color" value="#F4F91B"/>
    </inkml:brush>
  </inkml:definitions>
  <inkml:trace contextRef="#ctx0" brushRef="#br0">2441 4 1375 0 0,'-5'-1'206'0'0,"-1"0"0"0"0,1 0 0 0 0,-1 1 0 0 0,1 0 0 0 0,-1 0 0 0 0,1 0-1 0 0,-1 0 1 0 0,1 1 0 0 0,-1 0 0 0 0,1 1 0 0 0,0-1 0 0 0,-11 5-1 0 0,-29 16 30 0 0,34-16-21 0 0,0-1-1 0 0,0 1 0 0 0,-1-2 0 0 0,-16 5 1 0 0,-28 2 1261 0 0,29-7-797 0 0,-40 13-1 0 0,-11 4 198 0 0,-156 22-1 0 0,207-38-728 0 0,-15 1 169 0 0,18-1-158 0 0,0-1-1 0 0,-1-1 0 0 0,1-1 1 0 0,-1-1-1 0 0,0-2 0 0 0,-26-3 0 0 0,15-5 336 0 0,27 6-329 0 0,-1 0 0 0 0,0 1 1 0 0,1 0-1 0 0,-19-1 0 0 0,15 2-97 0 0,-1 0 0 0 0,0-1-1 0 0,-22-7 1 0 0,27 6-23 0 0,-1 1 0 0 0,1 0 0 0 0,0 0 1 0 0,0 0-1 0 0,-1 1 0 0 0,1 1 0 0 0,-1 0 0 0 0,1 0 0 0 0,-1 1 0 0 0,-10 2 1 0 0,-19 4 30 0 0,-1 0 0 0 0,0-3-1 0 0,0-2 1 0 0,-47-2 0 0 0,-50 3 607 0 0,-112 18-206 0 0,161-13-347 0 0,42-5-73 0 0,30-2 19 0 0,0 0 0 0 0,-21-2 0 0 0,13-1 96 0 0,0-2 1 0 0,0-1-1 0 0,1 0 0 0 0,0-2 0 0 0,-24-10 1 0 0,-28-5 66 0 0,71 21-232 0 0,1 1 1 0 0,-1 0-1 0 0,1-1 1 0 0,-1 1-1 0 0,1 1 1 0 0,-1-1-1 0 0,0 0 1 0 0,1 1-1 0 0,-1 0 1 0 0,1 0-1 0 0,0 0 0 0 0,-1 0 1 0 0,1 0-1 0 0,0 1 1 0 0,0-1-1 0 0,-1 1 1 0 0,1 0-1 0 0,1 0 1 0 0,-4 3-1 0 0,-6 4-386 0 0,1 1 0 0 0,0 0-1 0 0,-11 14 1 0 0,4-1-486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20.774"/>
    </inkml:context>
    <inkml:brush xml:id="br0">
      <inkml:brushProperty name="width" value="0.1" units="cm"/>
      <inkml:brushProperty name="height" value="0.1" units="cm"/>
      <inkml:brushProperty name="color" value="#F4F91B"/>
    </inkml:brush>
  </inkml:definitions>
  <inkml:trace contextRef="#ctx0" brushRef="#br0">2373 23 455 0 0,'-39'-16'4206'0'0,"33"14"-4060"0"0,1 1 0 0 0,0 0 0 0 0,-1 0 0 0 0,1 1 1 0 0,-1-1-1 0 0,1 1 0 0 0,-1 0 0 0 0,1 1 0 0 0,-9 1 0 0 0,1 0 251 0 0,0-1 0 0 0,0 0 0 0 0,0-1 1 0 0,1-1-1 0 0,-20-2 0 0 0,20 1-179 0 0,-1 1 1 0 0,0 1-1 0 0,0-1 0 0 0,0 2 1 0 0,-16 2-1 0 0,-80 21 526 0 0,-186 15 0 0 0,-40-9 376 0 0,327-29-1084 0 0,-145 3 430 0 0,117-6-358 0 0,-12 0 101 0 0,1-1 0 0 0,-54-12 1 0 0,82 12-160 0 0,0 1 0 0 0,0 1 0 0 0,-1 1 0 0 0,1 0 1 0 0,0 2-1 0 0,-30 5 0 0 0,19-2 116 0 0,-41 0-1 0 0,-55-1 352 0 0,-40-1-217 0 0,136-4-172 0 0,0-2 0 0 0,0-1-1 0 0,-46-12 1 0 0,64 12-82 0 0,-6-1 62 0 0,0 0 0 0 0,-34-4 0 0 0,45 9-114 0 0,0 0-1 0 0,0 0 1 0 0,1 0 0 0 0,-1 1 0 0 0,0 0-1 0 0,1 0 1 0 0,-1 1 0 0 0,1 0 0 0 0,-1 0-1 0 0,1 1 1 0 0,-9 4 0 0 0,-4 5-710 0 0,-1 2-255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21.873"/>
    </inkml:context>
    <inkml:brush xml:id="br0">
      <inkml:brushProperty name="width" value="0.1" units="cm"/>
      <inkml:brushProperty name="height" value="0.1" units="cm"/>
      <inkml:brushProperty name="color" value="#F4F91B"/>
    </inkml:brush>
  </inkml:definitions>
  <inkml:trace contextRef="#ctx0" brushRef="#br0">2463 1 2991 0 0,'-64'0'383'0'0,"-166"7"2161"0"0,109 9-1988 0 0,-220 16 536 0 0,78-11 137 0 0,156-9-287 0 0,-130-3 0 0 0,152-11-390 0 0,-109-7 808 0 0,8-20-106 0 0,22 3-574 0 0,129 22-564 0 0,-1 2 1 0 0,-60 4-1 0 0,66 1-317 0 0,0 2 0 0 0,0 0-1 0 0,0 2 1 0 0,0 1 0 0 0,1 2 0 0 0,1 1 0 0 0,-30 15 0 0 0,20-7-4593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24.447"/>
    </inkml:context>
    <inkml:brush xml:id="br0">
      <inkml:brushProperty name="width" value="0.1" units="cm"/>
      <inkml:brushProperty name="height" value="0.1" units="cm"/>
      <inkml:brushProperty name="color" value="#F4F91B"/>
    </inkml:brush>
  </inkml:definitions>
  <inkml:trace contextRef="#ctx0" brushRef="#br0">1637 1491 2471 0 0,'0'0'6'0'0,"0"0"0"0"0,0 0 0 0 0,0-1 0 0 0,0 1 0 0 0,0 0 0 0 0,0 0 0 0 0,0 0 0 0 0,0 0 0 0 0,0-1 0 0 0,0 1 0 0 0,0 0 0 0 0,0 0 0 0 0,0 0 0 0 0,0-1 0 0 0,0 1 0 0 0,0 0 0 0 0,0 0 0 0 0,0 0 0 0 0,0 0 0 0 0,0-1 0 0 0,0 1 0 0 0,0 0 0 0 0,0 0 0 0 0,-1 0 0 0 0,1 0 0 0 0,0 0 0 0 0,0-1 0 0 0,0 1 0 0 0,0 0 0 0 0,0 0 0 0 0,0 0 0 0 0,0 0 0 0 0,-1 0 0 0 0,1 0 0 0 0,0 0 0 0 0,0-1 0 0 0,0 1 0 0 0,0 0 0 0 0,-1 0 0 0 0,1 0 0 0 0,0 0 0 0 0,-14-6 672 0 0,-14-4 693 0 0,27 10-1333 0 0,-122-24 2017 0 0,26 6-569 0 0,60 12-949 0 0,0 2-1 0 0,-1 1 1 0 0,1 2-1 0 0,-39 4 1 0 0,-8-1 84 0 0,-26 4 7 0 0,54-1-552 0 0,45-4-59 0 0,-19 1 168 0 0,-52-2 0 0 0,61-1-5 0 0,-1 1-1 0 0,-23 3 1 0 0,28-1-128 0 0,0-1 1 0 0,0-1 0 0 0,0 0 0 0 0,-26-5 0 0 0,20 2 33 0 0,1 1 1 0 0,-1 1 0 0 0,1 1-1 0 0,-24 3 1 0 0,15-1 30 0 0,-35-3-1 0 0,21-3-84 0 0,-74-19 0 0 0,116 22 2 0 0,-1 0-1 0 0,1-1 0 0 0,0 1 0 0 0,0-1 0 0 0,0 0 1 0 0,0 0-1 0 0,1 0 0 0 0,-1 0 0 0 0,0-1 1 0 0,1 1-1 0 0,0-1 0 0 0,-4-5 0 0 0,-24-38 565 0 0,25 36-545 0 0,-1 1 126 0 0,1-1-1 0 0,1 0 1 0 0,0 1 0 0 0,0-1-1 0 0,1 0 1 0 0,0-1 0 0 0,1 1-1 0 0,-2-18 1 0 0,0-21 153 0 0,2 0-1 0 0,3-1 1 0 0,2 1 0 0 0,12-68 0 0 0,-12 101-278 0 0,-1 1 0 0 0,-1-1 1 0 0,0 1-1 0 0,-1-1 1 0 0,0 1-1 0 0,-2-1 1 0 0,1 1-1 0 0,-2 0 0 0 0,0-1 1 0 0,-10-25-1 0 0,10 32-8 0 0,-54-157 1040 0 0,55 157-1078 0 0,1 0 1 0 0,0 1-1 0 0,0-1 0 0 0,1 0 0 0 0,0 1 1 0 0,2-14-1 0 0,12-54 66 0 0,-10 61-70 0 0,0-4 12 0 0,0 1 0 0 0,2 0 0 0 0,0 1 0 0 0,1 0 0 0 0,1 0 0 0 0,0 0 0 0 0,15-21 0 0 0,-20 34-16 0 0,0 1 0 0 0,1-1 0 0 0,0 1 0 0 0,-1 0 0 0 0,1 0 0 0 0,0 0 0 0 0,0 0 0 0 0,1 1 0 0 0,-1 0 0 0 0,0 0 0 0 0,1 0 0 0 0,-1 0 0 0 0,8-1 0 0 0,8-2 0 0 0,41-3 0 0 0,-15 2 0 0 0,72-8 0 0 0,-50 7 0 0 0,106-3-28 0 0,29-5-8 0 0,-46 0 36 0 0,-58 8 0 0 0,329-41 0 0 0,-17 24 0 0 0,-176 32-57 0 0,-179-5 50 0 0,186 19 7 0 0,-109 10 0 0 0,-40-8 0 0 0,61 21 0 0 0,-137-41 1 0 0,-1 0-1 0 0,1 2 1 0 0,-1 0-1 0 0,15 9 1 0 0,-23-11-2 0 0,0 0-1 0 0,0 1 1 0 0,-1 1 0 0 0,1-1-1 0 0,-1 1 1 0 0,-1 0 0 0 0,1 1-1 0 0,-1-1 1 0 0,6 10 0 0 0,20 25-30 0 0,-21-28 19 0 0,16 26 1 0 0,-4-6 14 0 0,-16-25-8 0 0,-1 1 1 0 0,9 18 0 0 0,71 142-50 0 0,-83-161 59 0 0,1 0-1 0 0,-2 1 1 0 0,1 0-1 0 0,-1-1 1 0 0,-1 1-1 0 0,2 10 1 0 0,-1 55 27 0 0,-2-74-32 0 0,0 10 8 0 0,0 0-1 0 0,-1-1 1 0 0,-1 1-1 0 0,0-1 1 0 0,0 1-1 0 0,-1-1 1 0 0,0 0-1 0 0,0 0 1 0 0,-1 0-1 0 0,-8 13 1 0 0,-2-1 25 0 0,0-2 0 0 0,-33 36 0 0 0,-26 19 46 0 0,-32 37-20 0 0,93-96-48 0 0,1 0 0 0 0,1 1-1 0 0,0 0 1 0 0,1 1 0 0 0,-8 21-1 0 0,14-29-40 0 0,0 0-1 0 0,1 1 0 0 0,0-1 1 0 0,1 1-1 0 0,0 0 1 0 0,1 16-1 0 0,8 60-1234 0 0,-6-68 660 0 0,3 21-893 0 0,1 2-64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12.502"/>
    </inkml:context>
    <inkml:brush xml:id="br0">
      <inkml:brushProperty name="width" value="0.1" units="cm"/>
      <inkml:brushProperty name="height" value="0.1" units="cm"/>
      <inkml:brushProperty name="color" value="#F4F91B"/>
    </inkml:brush>
  </inkml:definitions>
  <inkml:trace contextRef="#ctx0" brushRef="#br0">2448 17 1375 0 0,'0'-1'85'0'0,"0"0"-1"0"0,0 1 0 0 0,0-1 0 0 0,0 1 0 0 0,0-1 1 0 0,0 0-1 0 0,0 1 0 0 0,0-1 0 0 0,0 1 0 0 0,-1-1 0 0 0,1 1 1 0 0,0-1-1 0 0,0 0 0 0 0,-1 1 0 0 0,1-1 0 0 0,0 1 0 0 0,-1 0 1 0 0,1-1-1 0 0,0 1 0 0 0,-1-1 0 0 0,1 1 0 0 0,-1-1 0 0 0,1 1 1 0 0,-1 0-1 0 0,1-1 0 0 0,-1 1 0 0 0,1 0 0 0 0,-1 0 0 0 0,1-1 1 0 0,-1 1-1 0 0,-1 0 9 0 0,0-1-1 0 0,0 1 1 0 0,0 0 0 0 0,0 0-1 0 0,0 0 1 0 0,0 0 0 0 0,0 0 0 0 0,0 1-1 0 0,-3 0 1 0 0,-7 3 19 0 0,1 0 0 0 0,-16 8 0 0 0,21-9 182 0 0,-7 2-125 0 0,-1 1 0 0 0,1-2 0 0 0,-1 0 0 0 0,0-1 0 0 0,-23 3 1 0 0,-70-3 1036 0 0,69-3-706 0 0,21 1-367 0 0,0 1-1 0 0,1 0 1 0 0,-1 2 0 0 0,1 0-1 0 0,-1 1 1 0 0,-21 9-1 0 0,-14 5-36 0 0,24-13 128 0 0,1-1-1 0 0,-1 0 0 0 0,-49 0 0 0 0,0 0 175 0 0,56-3-356 0 0,-261 18 97 0 0,99-5-139 0 0,26-1 0 0 0,78-14 250 0 0,-107-13-1 0 0,-76-27 763 0 0,250 38-957 0 0,-30-3-13 0 0,0 2 1 0 0,-1 1-1 0 0,1 2 1 0 0,0 2-1 0 0,0 2 0 0 0,-55 13 1 0 0,-3 3-1274 0 0,50-9-2889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13.415"/>
    </inkml:context>
    <inkml:brush xml:id="br0">
      <inkml:brushProperty name="width" value="0.1" units="cm"/>
      <inkml:brushProperty name="height" value="0.1" units="cm"/>
      <inkml:brushProperty name="color" value="#F4F91B"/>
    </inkml:brush>
  </inkml:definitions>
  <inkml:trace contextRef="#ctx0" brushRef="#br0">1934 134 455 0 0,'-22'-8'294'0'0,"11"4"334"0"0,1 1 0 0 0,0 0 1 0 0,-1 0-1 0 0,1 1 0 0 0,-17-2 0 0 0,-80 7-408 0 0,-5 0 464 0 0,-154 2 2294 0 0,173 0-2346 0 0,-159-11-1 0 0,175-4 101 0 0,-146-41 0 0 0,166 35-627 0 0,-1 3 0 0 0,0 3 0 0 0,-1 2 0 0 0,0 2 0 0 0,0 3 0 0 0,-1 3 0 0 0,-111 14 0 0 0,152-10-1206 0 0,0 0-1 0 0,-21 8 0 0 0,-3 4-2625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14.843"/>
    </inkml:context>
    <inkml:brush xml:id="br0">
      <inkml:brushProperty name="width" value="0.1" units="cm"/>
      <inkml:brushProperty name="height" value="0.1" units="cm"/>
      <inkml:brushProperty name="color" value="#F4F91B"/>
    </inkml:brush>
  </inkml:definitions>
  <inkml:trace contextRef="#ctx0" brushRef="#br0">2208 1 2815 0 0,'-2'-1'2551'0'0,"2"1"-2512"0"0,-7 8 316 0 0,-7 8-428 0 0,-10 1 397 0 0,0-1 0 0 0,-1-1 0 0 0,-1-1 0 0 0,0-2 0 0 0,-38 14 0 0 0,32-16-27 0 0,0-2 0 0 0,0-1-1 0 0,-38 3 1 0 0,2 1 84 0 0,-104 12 371 0 0,13-2-265 0 0,103-14-257 0 0,-105 1-1 0 0,-58-17 296 0 0,108 3-148 0 0,-174-29 348 0 0,32 2-573 0 0,212 31-181 0 0,0 1 1 0 0,0 3 0 0 0,1 1-1 0 0,-52 10 1 0 0,46-2-907 0 0,1 1-3233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15.713"/>
    </inkml:context>
    <inkml:brush xml:id="br0">
      <inkml:brushProperty name="width" value="0.1" units="cm"/>
      <inkml:brushProperty name="height" value="0.1" units="cm"/>
      <inkml:brushProperty name="color" value="#F4F91B"/>
    </inkml:brush>
  </inkml:definitions>
  <inkml:trace contextRef="#ctx0" brushRef="#br0">1537 123 455 0 0,'-6'0'237'0'0,"1"0"-1"0"0,0 0 0 0 0,-1 0 0 0 0,1-1 0 0 0,0 0 1 0 0,-1 0-1 0 0,1 0 0 0 0,0 0 0 0 0,-7-4 1 0 0,-45-24 4207 0 0,36 18-4421 0 0,2 0 343 0 0,0 1 1 0 0,-1 0 0 0 0,0 2-1 0 0,-1 1 1 0 0,0 0 0 0 0,0 1-1 0 0,-1 2 1 0 0,1 0 0 0 0,-44-2-1 0 0,-725 39 221 0 0,526 10-799 0 0,168-22 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58.554"/>
    </inkml:context>
    <inkml:brush xml:id="br0">
      <inkml:brushProperty name="width" value="0.1" units="cm"/>
      <inkml:brushProperty name="height" value="0.1" units="cm"/>
      <inkml:brushProperty name="color" value="#E71224"/>
    </inkml:brush>
  </inkml:definitions>
  <inkml:trace contextRef="#ctx0" brushRef="#br0">3399 32 455 0 0,'-33'-11'12043'0'0,"25"7"-12231"0"0,8 4 197 0 0,0 0 0 0 0,0 0 1 0 0,-1 0-1 0 0,1 0 0 0 0,0 0 0 0 0,0 0 1 0 0,0 0-1 0 0,0 0 0 0 0,0 0 0 0 0,0 0 1 0 0,0-1-1 0 0,-1 1 0 0 0,1 0 0 0 0,0 0 1 0 0,0 0-1 0 0,0 0 0 0 0,0 0 0 0 0,0 0 1 0 0,0 0-1 0 0,0-1 0 0 0,0 1 0 0 0,0 0 1 0 0,0 0-1 0 0,0 0 0 0 0,0 0 0 0 0,0 0 1 0 0,0-1-1 0 0,0 1 0 0 0,0 0 0 0 0,0 0 1 0 0,0 0-1 0 0,0 0 0 0 0,0 0 0 0 0,0 0 1 0 0,0-1-1 0 0,0 1 0 0 0,0 0 0 0 0,0 0 1 0 0,0 0-1 0 0,0 0 0 0 0,0 0 0 0 0,0-1 1 0 0,0 1-1 0 0,0 0 0 0 0,0 0 0 0 0,0 0 1 0 0,1 0-1 0 0,-1 0 0 0 0,0 0 0 0 0,0 0 1 0 0,0 0-1 0 0,0-1 0 0 0,0 1 0 0 0,10-6-431 0 0,-4 2-274 0 0,-17 4 356 0 0,-162 29 6136 0 0,157-28-5391 0 0,0 0 0 0 0,-24-2 0 0 0,23 0-33 0 0,1 0-1 0 0,-23 4 1 0 0,16-1-68 0 0,0-1 1 0 0,-1-1-1 0 0,1-1 1 0 0,-40-7-1 0 0,-21-4 407 0 0,0 4 0 0 0,-141 5 0 0 0,-67 27-61 0 0,86-4 23 0 0,-318-8 249 0 0,483-12-836 0 0,-104-1 175 0 0,-369 10 486 0 0,191 5-327 0 0,1-28-1493 0 0,258 6-1121 0 0,0-1-6367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29.034"/>
    </inkml:context>
    <inkml:brush xml:id="br0">
      <inkml:brushProperty name="width" value="0.1" units="cm"/>
      <inkml:brushProperty name="height" value="0.1" units="cm"/>
      <inkml:brushProperty name="color" value="#F4F91B"/>
    </inkml:brush>
  </inkml:definitions>
  <inkml:trace contextRef="#ctx0" brushRef="#br0">4744 15 3167 0 0,'-10'-3'299'0'0,"-1"0"0"0"0,0 0-1 0 0,0 1 1 0 0,-1 0 0 0 0,1 1-1 0 0,0 1 1 0 0,0-1 0 0 0,-1 2-1 0 0,1 0 1 0 0,0 0 0 0 0,0 1-1 0 0,0 0 1 0 0,0 1 0 0 0,-16 6-1 0 0,8-3 145 0 0,0 0 0 0 0,0-2-1 0 0,0 0 1 0 0,-37 3 0 0 0,-81-7 919 0 0,65-1-987 0 0,-61 7 91 0 0,-43-1 277 0 0,-19-4-158 0 0,6-1-532 0 0,78-8-5 0 0,48 3 88 0 0,-70 2 0 0 0,49 8-119 0 0,34 0 29 0 0,0-3 0 0 0,-72-7 1 0 0,70-1-16 0 0,-188-18 430 0 0,183 22-346 0 0,-1 2 1 0 0,-68 8-1 0 0,-46 8-115 0 0,91-11 0 0 0,-140 27 0 0 0,171-19 0 0 0,-135 26 0 0 0,-38-19 53 0 0,-75 13 30 0 0,69 7 35 0 0,196-34-114 0 0,0-1 1 0 0,0-2-1 0 0,-38-2 1 0 0,-100-11 232 0 0,-50 0 129 0 0,206 11-331 0 0,1 1 1 0 0,0 1-1 0 0,0 0 0 0 0,1 0 1 0 0,-1 2-1 0 0,1 0 0 0 0,0 0 1 0 0,0 1-1 0 0,0 1 0 0 0,1 0 1 0 0,-21 15-1 0 0,11-5-458 0 0,-31 32-1 0 0,-13 23-3765 0 0,28-27-546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3.204"/>
    </inkml:context>
    <inkml:brush xml:id="br0">
      <inkml:brushProperty name="width" value="0.1" units="cm"/>
      <inkml:brushProperty name="height" value="0.1" units="cm"/>
      <inkml:brushProperty name="color" value="#F4F91B"/>
    </inkml:brush>
  </inkml:definitions>
  <inkml:trace contextRef="#ctx0" brushRef="#br0">2371 127 943 0 0,'-41'-17'923'0'0,"29"12"-538"0"0,-1-1 0 0 0,1 2-1 0 0,-1 0 1 0 0,-1 1 0 0 0,1 0 0 0 0,0 0 0 0 0,-1 2-1 0 0,1 0 1 0 0,-19 1 0 0 0,-10 3 129 0 0,-69 13 0 0 0,6 1-113 0 0,-39-5 495 0 0,-1-5 0 0 0,0-7 0 0 0,0-7 0 0 0,-159-27 0 0 0,118-3-455 0 0,93 16 1 0 0,-134-12 1 0 0,186 31-385 0 0,0 1 1 0 0,-1 2 0 0 0,1 2-1 0 0,-45 9 1 0 0,60-6-126 0 0,0 1 1 0 0,1 0-1 0 0,0 2 0 0 0,0 1 1 0 0,1 2-1 0 0,0 0 0 0 0,-32 22 1 0 0,4 4-252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3.850"/>
    </inkml:context>
    <inkml:brush xml:id="br0">
      <inkml:brushProperty name="width" value="0.1" units="cm"/>
      <inkml:brushProperty name="height" value="0.1" units="cm"/>
      <inkml:brushProperty name="color" value="#F4F91B"/>
    </inkml:brush>
  </inkml:definitions>
  <inkml:trace contextRef="#ctx0" brushRef="#br0">1737 7 4831 0 0,'-10'-2'84'0'0,"0"0"0"0"0,0 1 0 0 0,0 0-1 0 0,0 1 1 0 0,0 0 0 0 0,0 0-1 0 0,0 1 1 0 0,-12 3 0 0 0,-2-2 236 0 0,-112 21 577 0 0,89-14-660 0 0,-64 5 1 0 0,-21-6 813 0 0,-264 8 1368 0 0,329-16-2257 0 0,-1 2-1 0 0,1 3 0 0 0,1 3 1 0 0,-96 25-1 0 0,73-9-114 0 0,-138 47-485 0 0,184-53 154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45.296"/>
    </inkml:context>
    <inkml:brush xml:id="br0">
      <inkml:brushProperty name="width" value="0.1" units="cm"/>
      <inkml:brushProperty name="height" value="0.1" units="cm"/>
      <inkml:brushProperty name="color" value="#F4F91B"/>
    </inkml:brush>
  </inkml:definitions>
  <inkml:trace contextRef="#ctx0" brushRef="#br0">2090 0 2183 0 0,'-9'4'139'0'0,"-1"-2"0"0"0,0 1 0 0 0,1-1-1 0 0,-1-1 1 0 0,0 1 0 0 0,-17-1-1 0 0,-2 0 195 0 0,-24 6 123 0 0,-98 27 0 0 0,-49 30 264 0 0,128-44-271 0 0,-1-4 0 0 0,-138 15 0 0 0,114-20-194 0 0,47-6 196 0 0,-1-2 0 0 0,1-2 0 0 0,-65-8 0 0 0,-146-36 967 0 0,215 34-1194 0 0,0 2-1 0 0,-1 1 0 0 0,-78 2 0 0 0,96 6-294 0 0,1 1 0 0 0,0 1-1 0 0,0 1 1 0 0,0 2 0 0 0,0 0 0 0 0,1 2-1 0 0,-33 16 1 0 0,24-8-2432 0 0,1 1-837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49.102"/>
    </inkml:context>
    <inkml:brush xml:id="br0">
      <inkml:brushProperty name="width" value="0.1" units="cm"/>
      <inkml:brushProperty name="height" value="0.1" units="cm"/>
      <inkml:brushProperty name="color" value="#F4F91B"/>
    </inkml:brush>
  </inkml:definitions>
  <inkml:trace contextRef="#ctx0" brushRef="#br0">2563 92 2127 0 0,'-2'-2'121'0'0,"-1"0"-1"0"0,1 1 0 0 0,-1-1 1 0 0,0 1-1 0 0,1 0 0 0 0,-1-1 1 0 0,0 1-1 0 0,0 0 0 0 0,0 1 1 0 0,0-1-1 0 0,0 0 0 0 0,0 1 1 0 0,0 0-1 0 0,0 0 0 0 0,0 0 1 0 0,0 0-1 0 0,0 0 0 0 0,0 0 1 0 0,-4 2-1 0 0,-9 1 13 0 0,-1 1 1 0 0,-19 8-1 0 0,19-7 10 0 0,-30 11 8 0 0,-1-2 0 0 0,-1-3 0 0 0,0-2 0 0 0,-1-1 0 0 0,-63 0 0 0 0,-105-5 918 0 0,-84-1-51 0 0,252-4-670 0 0,-97-19 1 0 0,-49-25 577 0 0,-56-9 151 0 0,192 45-917 0 0,-262-28 353 0 0,284 36-499 0 0,0 2 1 0 0,1 2-1 0 0,-1 1 0 0 0,1 2 1 0 0,0 1-1 0 0,-55 18 0 0 0,73-17-156 0 0,1 1-1 0 0,0 0 0 0 0,0 2 1 0 0,1 0-1 0 0,0 1 0 0 0,1 1 1 0 0,-20 18-1 0 0,-1 5-1020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0.013"/>
    </inkml:context>
    <inkml:brush xml:id="br0">
      <inkml:brushProperty name="width" value="0.1" units="cm"/>
      <inkml:brushProperty name="height" value="0.1" units="cm"/>
      <inkml:brushProperty name="color" value="#F4F91B"/>
    </inkml:brush>
  </inkml:definitions>
  <inkml:trace contextRef="#ctx0" brushRef="#br0">1060 152 455 0 0,'-7'-7'984'0'0,"-1"0"0"0"0,0 0-1 0 0,-1 1 1 0 0,1 0-1 0 0,-18-8 1 0 0,15 10-537 0 0,0 0-1 0 0,0 0 1 0 0,-1 2 0 0 0,-19-4 0 0 0,-11-2 545 0 0,-18-12 137 0 0,41 13-596 0 0,1 1 0 0 0,-22-4 0 0 0,28 8-441 0 0,1 1 0 0 0,0 1 0 0 0,-21 2 0 0 0,-20-1-30 0 0,-4-10 311 0 0,39 6-106 0 0,0 0 1 0 0,-21 0 0 0 0,25 2-155 0 0,0 0 0 0 0,-20-5 1 0 0,-10-1 180 0 0,32 7-270 0 0,0 1-1 0 0,0 0 1 0 0,1 1 0 0 0,-1 0-1 0 0,1 1 1 0 0,-1 0-1 0 0,-15 7 1 0 0,2-1-5 0 0,-7-3-21 0 0,26-5 4 0 0,-1 0-1 0 0,1 0 1 0 0,0 0-1 0 0,0 1 1 0 0,0-1 0 0 0,0 1-1 0 0,-8 5 1 0 0,-14 4 52 0 0,23-10-39 0 0,1 0-1 0 0,0 0 1 0 0,0 0-1 0 0,0 1 1 0 0,0-1 0 0 0,0 1-1 0 0,0 0 1 0 0,0 0-1 0 0,-3 3 1 0 0,-1 0 10 0 0,0 0 0 0 0,-1 0 0 0 0,1 0 0 0 0,-1-1 0 0 0,-16 7 1 0 0,0 0 4 0 0,21-10-6 0 0,1 0 0 0 0,0 1-1 0 0,0-1 1 0 0,0 1 0 0 0,1-1 0 0 0,-1 1-1 0 0,0 0 1 0 0,1 0 0 0 0,-1 0-1 0 0,1 0 1 0 0,-1 0 0 0 0,1 0 0 0 0,0 0-1 0 0,0 0 1 0 0,-1 4 0 0 0,-2 2 4 0 0,2-4-17 0 0,1 0 0 0 0,-1 0 0 0 0,1 1-1 0 0,0-1 1 0 0,0 0 0 0 0,1 1 0 0 0,-1-1-1 0 0,1 0 1 0 0,0 9 0 0 0,9 44 196 0 0,-6-42-163 0 0,0 0 1 0 0,0 19-1 0 0,2 92 212 0 0,-4-103-194 0 0,1-1-1 0 0,1 0 0 0 0,6 23 1 0 0,-3-25 92 0 0,16 35-1 0 0,-15-40-107 0 0,-1-1-1 0 0,-1 1 0 0 0,0 0 0 0 0,4 26 0 0 0,-1 35 2254 0 0,-5 0-4465 0 0,-1-25 2125 0 0,-1-31 604 0 0,0-1 0 0 0,-2 1 1 0 0,-3 31-1 0 0,1-33-969 0 0,2 1 0 0 0,0 0 0 0 0,3 31 0 0 0,0 0 306 0 0,2-5 100 0 0,-2-36 7 0 0,-1-1 0 0 0,0 0-1 0 0,-1 0 1 0 0,0 0 0 0 0,0 0-1 0 0,-1 1 1 0 0,0-1 0 0 0,-3 13-1 0 0,3-15 33 0 0,-1-1 0 0 0,1 1-1 0 0,1-1 1 0 0,-1 1 0 0 0,1 0-1 0 0,1 11 1 0 0,-1 2 22 0 0,0-15-44 0 0,0 1 0 0 0,0-1 0 0 0,1 0 0 0 0,-1 0 1 0 0,1 0-1 0 0,0 0 0 0 0,0 0 0 0 0,0-1 0 0 0,0 1 0 0 0,1 0 0 0 0,-1 0 0 0 0,1-1 0 0 0,0 1 0 0 0,4 4 0 0 0,-3 0 47 0 0,4-4-64 0 0,-5-3 15 0 0,-1-1 2 0 0,0 1 0 0 0,0-1 0 0 0,0 0 0 0 0,-1 0 0 0 0,1 1 0 0 0,0-1 0 0 0,0 0 0 0 0,0 0 1 0 0,0 0-1 0 0,0 0 0 0 0,0 0 0 0 0,0-1 0 0 0,0 1 0 0 0,0 0 0 0 0,0 0 0 0 0,0 0 0 0 0,0-1 0 0 0,0 1 0 0 0,-1-1 0 0 0,3 0 1 0 0,-2 1-12 0 0,1 0 1 0 0,0-1 0 0 0,-1 1 0 0 0,1 0 0 0 0,0 0 0 0 0,0 0 0 0 0,-1 0-1 0 0,1 1 1 0 0,0-1 0 0 0,-1 0 0 0 0,3 2 0 0 0,18 0 49 0 0,-9-6-49 0 0,0 1-1 0 0,0 1 0 0 0,0 0 1 0 0,0 1-1 0 0,1 1 1 0 0,-1 0-1 0 0,0 0 0 0 0,1 2 1 0 0,24 4-1 0 0,-36-5-19 0 0,1 0 0 0 0,0 1 0 0 0,-1-1 0 0 0,1 0 0 0 0,-1 1 0 0 0,0-1 1 0 0,1 1-1 0 0,-1 0 0 0 0,0 0 0 0 0,0 0 0 0 0,0 0 0 0 0,0 0 0 0 0,0 0 0 0 0,-1 1 0 0 0,1-1 0 0 0,-1 0 0 0 0,1 1 0 0 0,-1-1 0 0 0,0 1 0 0 0,0 0 0 0 0,1 2 0 0 0,0 3-275 0 0,0 0-1 0 0,-1-1 0 0 0,0 1 1 0 0,0 0-1 0 0,-1 0 1 0 0,0 11-1 0 0,-4 13-1390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2:04.632"/>
    </inkml:context>
    <inkml:brush xml:id="br0">
      <inkml:brushProperty name="width" value="0.1" units="cm"/>
      <inkml:brushProperty name="height" value="0.1" units="cm"/>
      <inkml:brushProperty name="color" value="#F4F91B"/>
    </inkml:brush>
  </inkml:definitions>
  <inkml:trace contextRef="#ctx0" brushRef="#br0">5074 203 4375 0 0,'0'-3'42'0'0,"0"0"0"0"0,1-1-1 0 0,0 1 1 0 0,0 0-1 0 0,0 0 1 0 0,0 0-1 0 0,0 0 1 0 0,1 0-1 0 0,-1 0 1 0 0,1 0-1 0 0,0 1 1 0 0,2-4-1 0 0,-2 3-41 0 0,0 0-1 0 0,0 0 1 0 0,0 0-1 0 0,0 0 1 0 0,-1-1-1 0 0,1 1 1 0 0,-1-1-1 0 0,0 1 1 0 0,1-6-1 0 0,-1 6 64 0 0,-1-1 0 0 0,0 1 0 0 0,0 0 0 0 0,0 0 0 0 0,0 0 1 0 0,0 0-1 0 0,-1 0 0 0 0,0 0 0 0 0,1 0 0 0 0,-1 0 0 0 0,0 0 0 0 0,0 0 0 0 0,-2-3 0 0 0,2 5 4 0 0,-1-1-1 0 0,1 1 0 0 0,0 0 0 0 0,0 0 1 0 0,0 0-1 0 0,-1 0 0 0 0,1 0 1 0 0,-1 0-1 0 0,1 0 0 0 0,0 1 1 0 0,-1-1-1 0 0,0 0 0 0 0,1 1 0 0 0,-1-1 1 0 0,1 1-1 0 0,-1 0 0 0 0,0-1 1 0 0,1 1-1 0 0,-1 0 0 0 0,0 0 1 0 0,1 0-1 0 0,-1 0 0 0 0,1 0 0 0 0,-1 1 1 0 0,0-1-1 0 0,-1 1 0 0 0,-126 31 3208 0 0,83-19-1715 0 0,-70 12 0 0 0,55-21-213 0 0,-1-2 0 0 0,-98-11 0 0 0,-12 1 96 0 0,6-6-633 0 0,34 2-386 0 0,30 9 27 0 0,-157 17-1 0 0,215-11-353 0 0,0-1 0 0 0,-54-6 1 0 0,-88-17 292 0 0,174 19-358 0 0,-48-4 146 0 0,0 2 1 0 0,0 3-1 0 0,-63 8 0 0 0,62-2-113 0 0,1-3 0 0 0,-76-7 0 0 0,46-2 38 0 0,-125 7-1 0 0,138 3-104 0 0,-73 5 123 0 0,90-6-8 0 0,0-2-1 0 0,1-4 1 0 0,-62-10-1 0 0,-106-5 105 0 0,-119 7-92 0 0,308 10-131 0 0,10 0 7 0 0,-126-11 0 0 0,129 9-5 0 0,-27-5 77 0 0,-79-2 0 0 0,-35 17 34 0 0,18-1 33 0 0,130-2-117 0 0,1 0-1 0 0,-32 11 1 0 0,6-1-23 0 0,37-11 1 0 0,-16 2 0 0 0,1 2 0 0 0,-1 0 0 0 0,1 1 0 0 0,1 2 0 0 0,0 0 0 0 0,-20 12 0 0 0,21-10-6 0 0,-1 0 0 0 0,-35 13 1 0 0,40-19 77 0 0,0 1 1 0 0,1 1 0 0 0,0 0-1 0 0,0 1 1 0 0,0 0 0 0 0,1 1-1 0 0,-15 13 1 0 0,23-17-98 0 0,1 0-1 0 0,0 1 1 0 0,0-1 0 0 0,1 1-1 0 0,-1 0 1 0 0,1 0-1 0 0,1 0 1 0 0,-1 0 0 0 0,1 1-1 0 0,0-1 1 0 0,0 1-1 0 0,1-1 1 0 0,0 1 0 0 0,-1 12-1 0 0,2 6 42 0 0,1 1 1 0 0,6 41-1 0 0,0-9-40 0 0,14 84 88 0 0,-3 56 64 0 0,-9-105 27 0 0,3 0-1 0 0,32 119 1 0 0,-28-160-137 0 0,-9-32-2 0 0,-1 0-1 0 0,6 33 0 0 0,-9-36 4 0 0,1-1-1 0 0,1 0 1 0 0,1 0-1 0 0,0-1 1 0 0,13 24-1 0 0,-8-17 21 0 0,13 37 0 0 0,-17-37-34 0 0,1 0-1 0 0,2-1 1 0 0,0 0-1 0 0,25 39 1 0 0,-29-51 5 0 0,1 1 0 0 0,1-1 1 0 0,0-1-1 0 0,0 1 1 0 0,0-1-1 0 0,1-1 0 0 0,0 1 1 0 0,1-2-1 0 0,0 1 0 0 0,0-1 1 0 0,19 8-1 0 0,-6-5 13 0 0,1-2-1 0 0,0 0 1 0 0,1-2 0 0 0,-1 0-1 0 0,1-2 1 0 0,0 0 0 0 0,37-2-1 0 0,664-21 122 0 0,-656 18-149 0 0,275 4 54 0 0,137-5 30 0 0,-100-16-1423 0 0,-155 17 1683 0 0,128-9 770 0 0,-6-5-1045 0 0,-1 12-64 0 0,-238 5 0 0 0,100-2 0 0 0,-87-4 0 0 0,66-2 0 0 0,-141 8 0 0 0,93 13 0 0 0,-109-9 8 0 0,0-2-1 0 0,56-1 0 0 0,65-14 28 0 0,-76 6-28 0 0,-44 3 65 0 0,-1-1 0 0 0,0-2 0 0 0,54-16 0 0 0,-66 15-25 0 0,-1-1 0 0 0,0-1 0 0 0,0 0 0 0 0,-1-1-1 0 0,0-1 1 0 0,31-26 0 0 0,-34 23 29 0 0,0 0 0 0 0,0-1 0 0 0,-1-1 1 0 0,13-19-1 0 0,-20 24-37 0 0,-1 0 1 0 0,1-1 0 0 0,-2 0 0 0 0,0 0-1 0 0,0-1 1 0 0,-1 1 0 0 0,4-22 0 0 0,-3-1 8 0 0,-1 0 1 0 0,-3 0-1 0 0,0 0 1 0 0,-2 0-1 0 0,-2 0 1 0 0,-1 0-1 0 0,-2 1 1 0 0,-1-1 0 0 0,-21-61-1 0 0,1 20-48 0 0,-70-197 0 0 0,81 237 0 0 0,-1 1 0 0 0,-37-53 0 0 0,-13-26 0 0 0,-15-18 0 0 0,63 103 0 0 0,15 23-1 0 0,0 0 0 0 0,0 0 0 0 0,-1 1 0 0 0,0 0 1 0 0,0-1-1 0 0,-8-5 0 0 0,11 10-10 0 0,1 0 1 0 0,-1 0 0 0 0,0 0 0 0 0,0 0-1 0 0,-1 0 1 0 0,1 0 0 0 0,0 0-1 0 0,0 1 1 0 0,0-1 0 0 0,-1 1-1 0 0,1-1 1 0 0,0 1 0 0 0,0 0-1 0 0,-1 0 1 0 0,1 0 0 0 0,0 0 0 0 0,0 1-1 0 0,-1-1 1 0 0,1 0 0 0 0,0 1-1 0 0,0 0 1 0 0,0-1 0 0 0,0 1-1 0 0,-3 2 1 0 0,-14 7-599 0 0,2 1-1 0 0,-1 0 0 0 0,-25 23 1 0 0,-15 19-3967 0 0,35-31 1181 0 0,-29 26-4300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32.255"/>
    </inkml:context>
    <inkml:brush xml:id="br0">
      <inkml:brushProperty name="width" value="0.1" units="cm"/>
      <inkml:brushProperty name="height" value="0.1" units="cm"/>
      <inkml:brushProperty name="color" value="#F4F91B"/>
    </inkml:brush>
  </inkml:definitions>
  <inkml:trace contextRef="#ctx0" brushRef="#br0">2227 0 2071 0 0,'-12'1'151'0'0,"0"1"-1"0"0,0 0 0 0 0,0 0 1 0 0,-11 5-1 0 0,-27 5 281 0 0,-514 53 3007 0 0,-3-51-763 0 0,404-19-2023 0 0,-202-14 568 0 0,292 9-996 0 0,15 3 13 0 0,-64-1 0 0 0,106 8-276 0 0,-1 0 0 0 0,1 1 0 0 0,-1 2 0 0 0,1-1-1 0 0,0 2 1 0 0,0 0 0 0 0,0 1 0 0 0,-23 10 0 0 0,15-2-411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33.472"/>
    </inkml:context>
    <inkml:brush xml:id="br0">
      <inkml:brushProperty name="width" value="0.1" units="cm"/>
      <inkml:brushProperty name="height" value="0.1" units="cm"/>
      <inkml:brushProperty name="color" value="#F4F91B"/>
    </inkml:brush>
  </inkml:definitions>
  <inkml:trace contextRef="#ctx0" brushRef="#br0">1841 162 4231 0 0,'-2'-3'45'0'0,"1"1"0"0"0,-1-1 0 0 0,0 0 0 0 0,0 1 0 0 0,0-1 0 0 0,0 1 0 0 0,-1 0 0 0 0,1 0 0 0 0,-1 0 0 0 0,1 0 0 0 0,-1 0 0 0 0,0 0 0 0 0,1 1 0 0 0,-1-1 0 0 0,0 1 0 0 0,0 0 0 0 0,0 0 0 0 0,-5-1 0 0 0,-308-59 2883 0 0,-4 20-1376 0 0,317 41-1529 0 0,-127-13 537 0 0,0 5 0 0 0,-151 10 0 0 0,205 4-677 0 0,1 3-1 0 0,0 4 1 0 0,1 3 0 0 0,1 3 0 0 0,-81 32 0 0 0,71-19-3674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34.896"/>
    </inkml:context>
    <inkml:brush xml:id="br0">
      <inkml:brushProperty name="width" value="0.1" units="cm"/>
      <inkml:brushProperty name="height" value="0.1" units="cm"/>
      <inkml:brushProperty name="color" value="#F4F91B"/>
    </inkml:brush>
  </inkml:definitions>
  <inkml:trace contextRef="#ctx0" brushRef="#br0">3436 89 2527 0 0,'-1'-1'28'0'0,"1"0"-1"0"0,-1 0 0 0 0,0 0 0 0 0,1 1 0 0 0,-1-1 0 0 0,0 0 0 0 0,0 1 0 0 0,0-1 0 0 0,1 1 0 0 0,-1-1 0 0 0,0 1 0 0 0,0-1 0 0 0,0 1 0 0 0,0 0 0 0 0,0-1 0 0 0,0 1 0 0 0,0 0 0 0 0,0 0 0 0 0,0 0 0 0 0,0-1 0 0 0,-2 1 0 0 0,-26 2 660 0 0,16 0-602 0 0,-204 16 2130 0 0,114-7-1160 0 0,-151-3 0 0 0,-59-10 100 0 0,-79-6-202 0 0,-103-33 71 0 0,192 10-519 0 0,-148-5-2 0 0,418 36-524 0 0,-322 9 272 0 0,309-4-427 0 0,0 2 0 0 0,0 2 0 0 0,1 2 0 0 0,0 2 0 0 0,-70 30 0 0 0,58-16-2652 0 0,0 1-918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8:03.387"/>
    </inkml:context>
    <inkml:brush xml:id="br0">
      <inkml:brushProperty name="width" value="0.1" units="cm"/>
      <inkml:brushProperty name="height" value="0.1" units="cm"/>
      <inkml:brushProperty name="color" value="#E71224"/>
    </inkml:brush>
  </inkml:definitions>
  <inkml:trace contextRef="#ctx0" brushRef="#br0">3211 273 3679 0 0,'-7'-6'735'0'0,"1"0"0"0"0,0-1 0 0 0,1 0 0 0 0,-1 0 0 0 0,1 0 0 0 0,-5-12 0 0 0,-19-23-168 0 0,20 33-510 0 0,1 1-1 0 0,-2 0 0 0 0,0 0 1 0 0,0 1-1 0 0,0 0 0 0 0,0 1 0 0 0,-1 0 1 0 0,0 1-1 0 0,-1 0 0 0 0,1 0 1 0 0,-19-3-1 0 0,-12-2 843 0 0,-82-7 0 0 0,123 17-877 0 0,-228-5 2275 0 0,47 4-1250 0 0,-510-17 891 0 0,233 34 1080 0 0,247 4-2644 0 0,137-14-6 0 0,-1-3 0 0 0,-108-9 0 0 0,6 0 1045 0 0,-151-10-351 0 0,298 12-1393 0 0,0-2 0 0 0,-31-11 0 0 0,11 1-5865 0 0,14 3-1092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36.515"/>
    </inkml:context>
    <inkml:brush xml:id="br0">
      <inkml:brushProperty name="width" value="0.1" units="cm"/>
      <inkml:brushProperty name="height" value="0.1" units="cm"/>
      <inkml:brushProperty name="color" value="#F4F91B"/>
    </inkml:brush>
  </inkml:definitions>
  <inkml:trace contextRef="#ctx0" brushRef="#br0">2670 13 2671 0 0,'-242'53'1396'0'0,"197"-47"-889"0"0,0-2 0 0 0,0-2 0 0 0,-66-5 0 0 0,-379-28 3589 0 0,236 12-3131 0 0,-77-2 78 0 0,-200 17-115 0 0,462 6-853 0 0,1 2-1 0 0,-78 16 0 0 0,114-13-220 0 0,-1 1 0 0 0,1 1 0 0 0,1 2 0 0 0,0 1 0 0 0,1 2 1 0 0,-44 26-1 0 0,45-21-920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38.142"/>
    </inkml:context>
    <inkml:brush xml:id="br0">
      <inkml:brushProperty name="width" value="0.1" units="cm"/>
      <inkml:brushProperty name="height" value="0.1" units="cm"/>
      <inkml:brushProperty name="color" value="#F4F91B"/>
    </inkml:brush>
  </inkml:definitions>
  <inkml:trace contextRef="#ctx0" brushRef="#br0">2333 196 4231 0 0,'-15'-12'294'0'0,"1"2"0"0"0,-2 0 0 0 0,1 0 0 0 0,-1 2-1 0 0,0 0 1 0 0,-28-9 0 0 0,26 9-160 0 0,-33-10 471 0 0,0 1-1 0 0,-59-10 1 0 0,-108-11 726 0 0,158 31-823 0 0,-121 1-1 0 0,-61 22 173 0 0,42-4-339 0 0,-114 14 55 0 0,-137 65-236 0 0,409-80-1105 0 0,1 3 0 0 0,1 1-1 0 0,0 2 1 0 0,-45 26 0 0 0,32-12-1737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5.419"/>
    </inkml:context>
    <inkml:brush xml:id="br0">
      <inkml:brushProperty name="width" value="0.1" units="cm"/>
      <inkml:brushProperty name="height" value="0.1" units="cm"/>
      <inkml:brushProperty name="color" value="#F4F91B"/>
    </inkml:brush>
  </inkml:definitions>
  <inkml:trace contextRef="#ctx0" brushRef="#br0">2797 1 919 0 0,'-6'0'3737'0'0,"6"0"-3661"0"0,-14 10 807 0 0,-13 14-1029 0 0,17-15 257 0 0,-1 1-1 0 0,1-1 1 0 0,-2-1 0 0 0,1 0 0 0 0,-1 0-1 0 0,0-1 1 0 0,0-1 0 0 0,-1 0 0 0 0,0-1-1 0 0,0 0 1 0 0,-25 5 0 0 0,-11 0 409 0 0,-95 6 1 0 0,141-15-513 0 0,-266 0 1564 0 0,-13 2-488 0 0,117 6-634 0 0,-187-13 0 0 0,-112 6 615 0 0,300 2-928 0 0,76-1 110 0 0,-162 25 0 0 0,208-20-902 0 0,0 2 0 0 0,0 3 0 0 0,1 0 1 0 0,1 3-1 0 0,-68 37 0 0 0,70-31-3284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6.575"/>
    </inkml:context>
    <inkml:brush xml:id="br0">
      <inkml:brushProperty name="width" value="0.1" units="cm"/>
      <inkml:brushProperty name="height" value="0.1" units="cm"/>
      <inkml:brushProperty name="color" value="#F4F91B"/>
    </inkml:brush>
  </inkml:definitions>
  <inkml:trace contextRef="#ctx0" brushRef="#br0">858 130 3423 0 0,'-8'-9'334'0'0,"0"1"-1"0"0,0 1 0 0 0,-1 0 0 0 0,0 0 0 0 0,-1 0 0 0 0,0 1 0 0 0,0 1 1 0 0,0 0-1 0 0,0 0 0 0 0,-1 1 0 0 0,0 0 0 0 0,0 1 0 0 0,-14-3 0 0 0,-332-37 2114 0 0,318 40-2311 0 0,0 2 1 0 0,-44 5-1 0 0,66-2-163 0 0,0 0 0 0 0,1 2-1 0 0,0 0 1 0 0,0 1 0 0 0,0 0-1 0 0,0 1 1 0 0,-24 14 0 0 0,4 1-147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7.206"/>
    </inkml:context>
    <inkml:brush xml:id="br0">
      <inkml:brushProperty name="width" value="0.1" units="cm"/>
      <inkml:brushProperty name="height" value="0.1" units="cm"/>
      <inkml:brushProperty name="color" value="#F4F91B"/>
    </inkml:brush>
  </inkml:definitions>
  <inkml:trace contextRef="#ctx0" brushRef="#br0">1764 175 3079 0 0,'-162'-13'821'0'0,"-29"-5"508"0"0,-164-41 1819 0 0,-71-9-1062 0 0,358 59-2007 0 0,1 4-1 0 0,-1 3 1 0 0,0 2-1 0 0,-123 18 0 0 0,166-13-182 0 0,1 1 0 0 0,1 1-1 0 0,-34 15 1 0 0,19-4-151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8.026"/>
    </inkml:context>
    <inkml:brush xml:id="br0">
      <inkml:brushProperty name="width" value="0.1" units="cm"/>
      <inkml:brushProperty name="height" value="0.1" units="cm"/>
      <inkml:brushProperty name="color" value="#F4F91B"/>
    </inkml:brush>
  </inkml:definitions>
  <inkml:trace contextRef="#ctx0" brushRef="#br0">1714 55 3767 0 0,'-2'-3'101'0'0,"-1"1"-1"0"0,0 0 0 0 0,0 0 1 0 0,-1 0-1 0 0,1 1 0 0 0,0-1 1 0 0,0 1-1 0 0,-1-1 0 0 0,1 1 1 0 0,-6-1-1 0 0,-39-4 1266 0 0,33 4-1302 0 0,-300-17 2292 0 0,194 15-1862 0 0,20 0-180 0 0,1 6-1 0 0,-174 23 0 0 0,227-17-320 0 0,-250 46 187 0 0,237-39-298 0 0,1 2-1 0 0,-108 47 1 0 0,97-30-336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39.328"/>
    </inkml:context>
    <inkml:brush xml:id="br0">
      <inkml:brushProperty name="width" value="0.1" units="cm"/>
      <inkml:brushProperty name="height" value="0.1" units="cm"/>
      <inkml:brushProperty name="color" value="#F4F91B"/>
    </inkml:brush>
  </inkml:definitions>
  <inkml:trace contextRef="#ctx0" brushRef="#br0">3117 116 455 0 0,'-38'-14'2790'0'0,"18"8"-2310"0"0,-47-20 793 0 0,36 12-892 0 0,-1 2-1 0 0,0 1 1 0 0,-1 1-1 0 0,-58-8 1 0 0,32 14 21 0 0,-113 7 0 0 0,-59 22-41 0 0,44-4-168 0 0,-231 33 302 0 0,325-41-296 0 0,-1-3 0 0 0,-157-4 0 0 0,141-8 330 0 0,-128 15 0 0 0,131-6-317 0 0,0-5 0 0 0,-123-13 0 0 0,189 8-102 0 0,0 2 1 0 0,-1 2 0 0 0,-66 9-1 0 0,84-6-536 0 0,0 2 0 0 0,0 0 0 0 0,0 2 0 0 0,1 0-1 0 0,0 2 1 0 0,0 1 0 0 0,-26 16 0 0 0,19-8-3053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40.122"/>
    </inkml:context>
    <inkml:brush xml:id="br0">
      <inkml:brushProperty name="width" value="0.1" units="cm"/>
      <inkml:brushProperty name="height" value="0.1" units="cm"/>
      <inkml:brushProperty name="color" value="#F4F91B"/>
    </inkml:brush>
  </inkml:definitions>
  <inkml:trace contextRef="#ctx0" brushRef="#br0">1528 60 3079 0 0,'-39'-16'874'0'0,"18"7"-431"0"0,-1 1 1 0 0,0 1 0 0 0,0 1 0 0 0,-1 2-1 0 0,1 0 1 0 0,-1 1 0 0 0,0 1-1 0 0,-31 1 1 0 0,-259 34 649 0 0,62-4-855 0 0,167-22-201 0 0,1 3 0 0 0,0 4 1 0 0,-92 28-1 0 0,87-12-18 0 0,-42 11-927 0 0,81-27-2174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41.083"/>
    </inkml:context>
    <inkml:brush xml:id="br0">
      <inkml:brushProperty name="width" value="0.1" units="cm"/>
      <inkml:brushProperty name="height" value="0.1" units="cm"/>
      <inkml:brushProperty name="color" value="#F4F91B"/>
    </inkml:brush>
  </inkml:definitions>
  <inkml:trace contextRef="#ctx0" brushRef="#br0">1765 167 1839 0 0,'-2'-4'165'0'0,"-1"0"-1"0"0,0 1 1 0 0,-1-1-1 0 0,1 1 1 0 0,-1 0-1 0 0,1 0 1 0 0,-1 0-1 0 0,0 0 1 0 0,0 1-1 0 0,0 0 1 0 0,-6-3-1 0 0,-55-18 821 0 0,39 15-896 0 0,-37-12 805 0 0,0 4 0 0 0,-131-18-1 0 0,-134 12 827 0 0,274 20-1609 0 0,-18 0-11 0 0,0 3 0 0 0,0 3 0 0 0,0 3-1 0 0,-87 21 1 0 0,-200 66-491 0 0,297-71-1915 0 0,6 2-792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0:42.082"/>
    </inkml:context>
    <inkml:brush xml:id="br0">
      <inkml:brushProperty name="width" value="0.1" units="cm"/>
      <inkml:brushProperty name="height" value="0.1" units="cm"/>
      <inkml:brushProperty name="color" value="#F4F91B"/>
    </inkml:brush>
  </inkml:definitions>
  <inkml:trace contextRef="#ctx0" brushRef="#br0">2576 2 2759 0 0,'-24'-1'273'0'0,"0"1"0"0"0,0 0 0 0 0,-34 6 0 0 0,-72 19 1009 0 0,96-18-1336 0 0,-20 5 245 0 0,-318 51 426 0 0,108-30-146 0 0,131-14 174 0 0,-136 2-1 0 0,-215 16 940 0 0,422-29-1438 0 0,-1-3 0 0 0,0-3 0 0 0,-79-6 0 0 0,87-1-128 0 0,-1 2 0 0 0,1 2 0 0 0,-98 13 0 0 0,96-4-186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8:25.368"/>
    </inkml:context>
    <inkml:brush xml:id="br0">
      <inkml:brushProperty name="width" value="0.1" units="cm"/>
      <inkml:brushProperty name="height" value="0.1" units="cm"/>
      <inkml:brushProperty name="color" value="#66CC00"/>
    </inkml:brush>
  </inkml:definitions>
  <inkml:trace contextRef="#ctx0" brushRef="#br0">6274 1920 8375 0 0,'-8'5'646'0'0,"7"-4"-622"0"0,0 0 0 0 0,0 0 0 0 0,0 0-1 0 0,0-1 1 0 0,0 1 0 0 0,0 0 0 0 0,0 0-1 0 0,0 0 1 0 0,0 0 0 0 0,0 1 0 0 0,0-1-1 0 0,0 2 1 0 0,7 13-1047 0 0,-6-15 1035 0 0,0-1-1 0 0,-1 1 0 0 0,1 0 1 0 0,0-1-1 0 0,0 1 0 0 0,0 0 1 0 0,0-1-1 0 0,0 1 0 0 0,0-1 1 0 0,0 1-1 0 0,0 0 0 0 0,0-1 1 0 0,0 1-1 0 0,0 0 0 0 0,0-1 1 0 0,0 1-1 0 0,0 0 0 0 0,0-1 1 0 0,1 1-1 0 0,-1-1 0 0 0,0 1 1 0 0,0 0-1 0 0,1-1 0 0 0,-1 1 1 0 0,1-1-1 0 0,0 2 0 0 0,16 12 175 0 0,-15-13-124 0 0,0 0 0 0 0,-1 0 0 0 0,1 0 0 0 0,-1 0 0 0 0,1 0 0 0 0,-1 0 0 0 0,0 0 0 0 0,1 1 0 0 0,-1-1 0 0 0,0 1 0 0 0,0-1 0 0 0,0 1 0 0 0,0-1 0 0 0,1 3 0 0 0,1 7 671 0 0,0-1 0 0 0,1 1-1 0 0,0-1 1 0 0,0 0 0 0 0,1 0 0 0 0,1-1 0 0 0,10 16 0 0 0,-8-13-612 0 0,0 0 0 0 0,-1 1 0 0 0,7 17 1 0 0,-13-26 84 0 0,0 0 1 0 0,0 1 0 0 0,0-1 0 0 0,-1 1 0 0 0,1-1-1 0 0,-1 1 1 0 0,0-1 0 0 0,-1 1 0 0 0,1-1 0 0 0,-1 0 0 0 0,0 1-1 0 0,0-1 1 0 0,0 0 0 0 0,-1 1 0 0 0,1-1 0 0 0,-1 0-1 0 0,0 0 1 0 0,0 0 0 0 0,0 0 0 0 0,-1-1 0 0 0,0 1 0 0 0,1-1-1 0 0,-1 1 1 0 0,0-1 0 0 0,-5 4 0 0 0,8-7-163 0 0,-1 0 0 0 0,1 1 0 0 0,-1-1 1 0 0,1 0-1 0 0,0 0 0 0 0,-1 0 0 0 0,1 0 0 0 0,-1 0 1 0 0,1 0-1 0 0,-1 0 0 0 0,1 1 0 0 0,0-1 0 0 0,-1 0 1 0 0,1 0-1 0 0,-1-1 0 0 0,1 1 0 0 0,0 0 0 0 0,-1 0 0 0 0,1 0 1 0 0,-1 0-1 0 0,1 0 0 0 0,0 0 0 0 0,-1 0 0 0 0,1-1 1 0 0,-1 1-1 0 0,1 0 0 0 0,0 0 0 0 0,-1-1 0 0 0,1 1 1 0 0,0 0-1 0 0,-1 0 0 0 0,1-1 0 0 0,0 1 0 0 0,0 0 0 0 0,-1-1 1 0 0,1 1-1 0 0,0-1 0 0 0,0 1 0 0 0,0 0 0 0 0,-1-1 1 0 0,1 1-1 0 0,0-1 0 0 0,0 1 0 0 0,0 0 0 0 0,0-1 1 0 0,-8-29 932 0 0,2 9-725 0 0,3 13-162 0 0,0-1-1 0 0,0 1 0 0 0,0-1 0 0 0,1 1 0 0 0,1-1 0 0 0,-1 0 1 0 0,1 1-1 0 0,1-1 0 0 0,0 0 0 0 0,0 0 0 0 0,1 0 0 0 0,0 1 1 0 0,0-1-1 0 0,1 0 0 0 0,3-10 0 0 0,-2 4-86 0 0,0 1 0 0 0,1-30 0 0 0,0-3 347 0 0,-1 24-157 0 0,0 4-177 0 0,1-33 0 0 0,-3 35 45 0 0,0-1 1 0 0,0 1-1 0 0,2 0 0 0 0,0 0 1 0 0,10-30-1 0 0,9-9-61 0 0,-16 45 0 0 0,-1-1 0 0 0,0 0 0 0 0,-1 0 0 0 0,0-1 0 0 0,-1 1 0 0 0,-1-1 0 0 0,2-24 0 0 0,-4 16-10 0 0,-5-115 84 0 0,1 107 0 0 0,1-1 1 0 0,1 1-1 0 0,2-1 1 0 0,4-39-1 0 0,0 46-67 0 0,1-9 11 0 0,0-39-1 0 0,-5 59-14 0 0,0 0 0 0 0,-1 0-1 0 0,-1 0 1 0 0,0 0-1 0 0,-1 0 1 0 0,-7-20-1 0 0,2 12 2 0 0,-29-88 100 0 0,33 95-92 0 0,2-1 0 0 0,-1 0 0 0 0,2-1 0 0 0,0 1 0 0 0,0 0 0 0 0,3-15 0 0 0,21-99-12 0 0,-1 10 0 0 0,-20 103 13 0 0,-2 0 0 0 0,0-1 0 0 0,-1 1 0 0 0,-1 0 0 0 0,0 0 0 0 0,-1 0 0 0 0,0 0 0 0 0,-7-17 0 0 0,6 19 15 0 0,1-1-1 0 0,1 1 1 0 0,1 0 0 0 0,-1-20-1 0 0,-3-26-26 0 0,4 55 1 0 0,0-1-1 0 0,-1 0 0 0 0,1 1 1 0 0,-1-1-1 0 0,0 1 1 0 0,-1 0-1 0 0,1 0 1 0 0,0 0-1 0 0,-1 0 1 0 0,0 0-1 0 0,0 0 1 0 0,0 1-1 0 0,-1-1 1 0 0,1 1-1 0 0,-1 0 0 0 0,0 0 1 0 0,0 1-1 0 0,0-1 1 0 0,0 1-1 0 0,0-1 1 0 0,0 1-1 0 0,-1 0 1 0 0,1 1-1 0 0,-1-1 1 0 0,1 1-1 0 0,-8-1 1 0 0,-6-1-1 0 0,-1 1 1 0 0,1 0-1 0 0,-1 2 1 0 0,1 0 0 0 0,-30 4-1 0 0,-83 4-185 0 0,18-1 167 0 0,103-6 17 0 0,-133 12 0 0 0,-157-4 0 0 0,135-11 11 0 0,-85-5 117 0 0,90-5 70 0 0,-293 13 1 0 0,206 13-199 0 0,73-5 0 0 0,91-3 16 0 0,-95 2 32 0 0,96-6-48 0 0,55 0 0 0 0,0-1 0 0 0,-48-6 0 0 0,-116-37 0 0 0,122 25 0 0 0,-102-13 0 0 0,-100 21 0 0 0,-14-2 0 0 0,256 8-4 0 0,-321-26 136 0 0,77 28-123 0 0,-26-1 110 0 0,-181-9 89 0 0,153 22-208 0 0,219 5 0 0 0,34-3 0 0 0,-139 22 0 0 0,202-33 5 0 0,0 0 1 0 0,0 1-1 0 0,1 0 0 0 0,-1 1 1 0 0,1 0-1 0 0,0 1 0 0 0,1 0 1 0 0,-1 1-1 0 0,1 0 0 0 0,0 0 1 0 0,-14 13-1 0 0,14-10-5 0 0,5-6 0 0 0,1 0 0 0 0,0 1 0 0 0,0-1 0 0 0,0 1 0 0 0,0-1 0 0 0,1 1 0 0 0,-1 0 0 0 0,-3 7 0 0 0,-15 37 0 0 0,-24 62 0 0 0,40-95 0 0 0,1 0 0 0 0,0 0 0 0 0,1 1 0 0 0,1 0 0 0 0,-1 22 0 0 0,1 3 0 0 0,-1 0 0 0 0,-2 0 0 0 0,-2-1 0 0 0,-16 51 0 0 0,14-50 0 0 0,2 1 0 0 0,2 0 0 0 0,0 66 0 0 0,4-51 0 0 0,-11 63 0 0 0,3-66 0 0 0,2 1 0 0 0,3 0 0 0 0,2 0 0 0 0,6 71 0 0 0,-2-102-1 0 0,23 141-33 0 0,-22-149 30 0 0,2 0 1 0 0,0 0-1 0 0,1 0 0 0 0,0-1 1 0 0,1 0-1 0 0,1 0 1 0 0,19 26-1 0 0,-23-34 1 0 0,2-1-1 0 0,-1 1 1 0 0,1-1 0 0 0,8 7 0 0 0,0-1-34 0 0,11 10 26 0 0,-6-9 11 0 0,16 5-11 0 0,24 7-42 0 0,-22-14 53 0 0,40 6 0 0 0,24-4 0 0 0,-4-3 0 0 0,-4-5 0 0 0,-4 0 0 0 0,2-1 0 0 0,6-2 0 0 0,6 0 0 0 0,-68-3-1 0 0,51 4-51 0 0,-14 2 41 0 0,19-1 11 0 0,-1 0 0 0 0,-7-3 0 0 0,-5-3 0 0 0,1 0 0 0 0,7 0 0 0 0,20-1 0 0 0,-12 3 0 0 0,-3-2 0 0 0,-3 1 0 0 0,-1 3 0 0 0,8 4 0 0 0,-13 2 0 0 0,15-1 0 0 0,10 2 0 0 0,2-1 0 0 0,-20-5 0 0 0,-8 1 0 0 0,2 0 0 0 0,12 1 0 0 0,-12 1 0 0 0,17 5 0 0 0,1 2 0 0 0,2 5 0 0 0,1-6 0 0 0,-24-4 0 0 0,5-1 0 0 0,3-1 0 0 0,3 1 0 0 0,-3 2 0 0 0,1 0 0 0 0,4 1 0 0 0,6-3 0 0 0,3-6 0 0 0,-4-3 0 0 0,-4-5 0 0 0,-3 0 0 0 0,2 2 0 0 0,13 6 0 0 0,-6 7 0 0 0,-12 2 0 0 0,-3-1 0 0 0,-6 2 0 0 0,4 0 0 0 0,-5-1 0 0 0,8 2 0 0 0,21 9 16 0 0,-36 0 139 0 0,-39-11-28 0 0,43 8-1 0 0,-32-9-126 0 0,11 2-16 0 0,-7 0-183 0 0,-43-10 143 0 0,1 0 0 0 0,-1 0 0 0 0,1-1 0 0 0,-1 1-1 0 0,1-1 1 0 0,8 0 0 0 0,-12 0-200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14.641"/>
    </inkml:context>
    <inkml:brush xml:id="br0">
      <inkml:brushProperty name="width" value="0.1" units="cm"/>
      <inkml:brushProperty name="height" value="0.1" units="cm"/>
      <inkml:brushProperty name="color" value="#F4F91B"/>
    </inkml:brush>
  </inkml:definitions>
  <inkml:trace contextRef="#ctx0" brushRef="#br0">26 0 511 0 0,'-1'1'44'0'0,"0"-1"0"0"0,0 0 0 0 0,0 1 0 0 0,0-1 0 0 0,0 1 0 0 0,0-1 0 0 0,0 1 0 0 0,0 0 0 0 0,1-1 0 0 0,-1 1-1 0 0,0 0 1 0 0,1-1 0 0 0,-1 1 0 0 0,0 0 0 0 0,1 0 0 0 0,-1 0 0 0 0,1-1 0 0 0,-2 3 0 0 0,2-3-21 0 0,0 1 1 0 0,0-1 0 0 0,0 0 0 0 0,0 1-1 0 0,0-1 1 0 0,0 0 0 0 0,0 1-1 0 0,-1-1 1 0 0,1 0 0 0 0,0 1 0 0 0,0-1-1 0 0,0 0 1 0 0,-1 0 0 0 0,1 1 0 0 0,0-1-1 0 0,0 0 1 0 0,0 0 0 0 0,-1 1 0 0 0,1-1-1 0 0,0 0 1 0 0,-1 0 0 0 0,1 0-1 0 0,0 1 1 0 0,-1-1 0 0 0,1 0 0 0 0,0 0-1 0 0,-1 0 1 0 0,1 0 0 0 0,0 0 0 0 0,-1 0-1 0 0,1 0 1 0 0,0 0 0 0 0,-1 0 0 0 0,1 0-1 0 0,0 0 1 0 0,-1 0 0 0 0,0 0 346 0 0,4 6 1620 0 0,-1-3-1843 0 0,-2-10 508 0 0,0 6-591 0 0,0 0 0 0 0,0 1 0 0 0,0-1 0 0 0,0 0 0 0 0,1 0-1 0 0,-1 1 1 0 0,0-1 0 0 0,0 0 0 0 0,0 1 0 0 0,0-1 0 0 0,1 0 0 0 0,-1 1 0 0 0,0-1 0 0 0,1 0-1 0 0,-1 1 1 0 0,0-1 0 0 0,1 1 0 0 0,-1-1 0 0 0,1 0 0 0 0,-1 1 0 0 0,1-1 0 0 0,-1 1 0 0 0,1 0-1 0 0,0-1 1 0 0,4-4 2074 0 0,-5 5-2128 0 0,0 0 0 0 0,0 0 1 0 0,0 0-1 0 0,0 0 0 0 0,0 0 1 0 0,0 0-1 0 0,0 0 0 0 0,0 0 0 0 0,0 0 1 0 0,0-1-1 0 0,0 1 0 0 0,0 0 1 0 0,0 0-1 0 0,0 0 0 0 0,1 0 1 0 0,-1 0-1 0 0,0 0 0 0 0,0 0 1 0 0,0 0-1 0 0,0 0 0 0 0,0 0 1 0 0,0 0-1 0 0,0 0 0 0 0,0 0 0 0 0,0 0 1 0 0,0 0-1 0 0,0 0 0 0 0,0 0 1 0 0,0 0-1 0 0,0-1 0 0 0,0 1 1 0 0,0 0-1 0 0,1 0 0 0 0,-1 0 1 0 0,0 0-1 0 0,0 0 0 0 0,0 0 0 0 0,0 0 1 0 0,0 0-1 0 0,0 0 0 0 0,0 0 1 0 0,0 0-1 0 0,0 0 0 0 0,0 0 1 0 0,0 0-1 0 0,0 0 0 0 0,1 1 1 0 0,-1-1-1 0 0,0 0 0 0 0,0 0 1 0 0,0 0-1 0 0,0 0 0 0 0,0 0 0 0 0,0 0 1 0 0,0 0-1 0 0,0 0 0 0 0,0 0 1 0 0,0 0-1 0 0,0 0 0 0 0,0 0 1 0 0,0 0-1 0 0,0 0 0 0 0,0 0 1 0 0,0 0-1 0 0,0 0 0 0 0,0 0 0 0 0,1 1 1 0 0,6 1 518 0 0,2-1-479 0 0,-1-1-1 0 0,0 2 1 0 0,12 2 0 0 0,-13-2-8 0 0,-1 0 0 0 0,0-1 0 0 0,1 0 0 0 0,-1 0 1 0 0,0-1-1 0 0,1 0 0 0 0,9-1 0 0 0,-9 0 6 0 0,0 1 0 0 0,0 0 0 0 0,1 0 0 0 0,-1 0 0 0 0,0 1 0 0 0,0 0 0 0 0,0 0 0 0 0,-1 1 0 0 0,1 0 0 0 0,0 0 0 0 0,8 4 0 0 0,-2-2 92 0 0,1 0 0 0 0,0-1 0 0 0,24 2 0 0 0,-26-4 63 0 0,14 4-5 0 0,32 9 0 0 0,-10-2-141 0 0,-24-7-35 0 0,1-2-1 0 0,41 2 0 0 0,-51-6 6 0 0,0 0-1 0 0,22-6 0 0 0,-26 5 34 0 0,1-1 0 0 0,-1 2-1 0 0,1 0 1 0 0,0 0 0 0 0,15 2 0 0 0,19-7 14 0 0,-26 5-26 0 0,30-5 0 0 0,-30 2 0 0 0,31 0 0 0 0,-16 2-48 0 0,-28 1 0 0 0,0 0 0 0 0,0 0 0 0 0,1 1 0 0 0,-1 0 0 0 0,0 0 0 0 0,0 1 0 0 0,0 0 0 0 0,0 0 0 0 0,0 1 0 0 0,7 2 0 0 0,-7-2 0 0 0,-1-1 0 0 0,1 1 0 0 0,-1-1 0 0 0,1-1 0 0 0,0 1 0 0 0,-1-1 0 0 0,1 0 0 0 0,0 0 0 0 0,6-2 0 0 0,13 1 11 0 0,-24 0 12 0 0,0 1-1 0 0,0-1 1 0 0,0 1 0 0 0,0-1-1 0 0,0 0 1 0 0,0 1 0 0 0,0-1 0 0 0,0 0-1 0 0,0-1 1 0 0,0 1 0 0 0,2-2-1 0 0,-3 2 11 0 0,1 0-1 0 0,-1 0 0 0 0,1 0 0 0 0,-1 0 1 0 0,1 0-1 0 0,0 1 0 0 0,-1-1 1 0 0,1 0-1 0 0,0 1 0 0 0,-1-1 0 0 0,3 1 1 0 0,-3 0-33 0 0,0 0 1 0 0,0 1 0 0 0,0-1 0 0 0,0 0 0 0 0,0 1-1 0 0,0-1 1 0 0,0 1 0 0 0,0 0 0 0 0,-1-1 0 0 0,1 1 0 0 0,0 0-1 0 0,0-1 1 0 0,0 1 0 0 0,-1 0 0 0 0,1 0 0 0 0,0-1-1 0 0,-1 1 1 0 0,1 0 0 0 0,-1 0 0 0 0,1 0 0 0 0,-1 0 0 0 0,1 0-1 0 0,-1 0 1 0 0,1 2 0 0 0,1 16-3958 0 0,-2-3-425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16.856"/>
    </inkml:context>
    <inkml:brush xml:id="br0">
      <inkml:brushProperty name="width" value="0.1" units="cm"/>
      <inkml:brushProperty name="height" value="0.1" units="cm"/>
      <inkml:brushProperty name="color" value="#F4F91B"/>
    </inkml:brush>
  </inkml:definitions>
  <inkml:trace contextRef="#ctx0" brushRef="#br0">1 1590 1295 0 0,'56'-21'830'0'0,"-29"10"292"0"0,54-13 1 0 0,-69 22-950 0 0,1 1-1 0 0,-1 1 1 0 0,23 1-1 0 0,-1 1-94 0 0,70-2 191 0 0,7 1 781 0 0,-40 1-732 0 0,49 4 482 0 0,-72-5-525 0 0,54 10 0 0 0,-17-4 226 0 0,-12 12-256 0 0,-66-17-247 0 0,-4-1 17 0 0,1 0 0 0 0,0 0 0 0 0,-1 0 0 0 0,1-1 0 0 0,0 1 0 0 0,-1-1-1 0 0,1 0 1 0 0,0 0 0 0 0,3-1 0 0 0,7 0 26 0 0,0 1 0 0 0,0 0 0 0 0,0 1 0 0 0,15 3 0 0 0,-15-2 3 0 0,0-1-1 0 0,1 0 0 0 0,-1 0 1 0 0,0-2-1 0 0,1 0 0 0 0,-1 0 1 0 0,19-5-1 0 0,-5-1 106 0 0,-9 3 41 0 0,0-1-1 0 0,21-8 0 0 0,-29 8-182 0 0,-7 4 30 0 0,-1 0-1 0 0,0-1 1 0 0,1 1-1 0 0,-1-1 1 0 0,0 0 0 0 0,0 0-1 0 0,0 0 1 0 0,4-4-1 0 0,-2 2 90 0 0,17-19 663 0 0,39-47 0 0 0,-40 45-470 0 0,-16 20-306 0 0,-1 1 1 0 0,0-1-1 0 0,0 1 1 0 0,-1-1-1 0 0,1 0 1 0 0,-1 0-1 0 0,3-9 1 0 0,63-149 914 0 0,-46 98-518 0 0,-4-1 0 0 0,21-117 1 0 0,-36 155-333 0 0,0 9 17 0 0,-2 0-1 0 0,0 0 0 0 0,-1 0 1 0 0,-2-24-1 0 0,-1 32-52 0 0,-1 1 1 0 0,0-1-1 0 0,-8-19 0 0 0,6 18-7 0 0,1 1 1 0 0,-6-24-1 0 0,7 15 62 0 0,-2 0 0 0 0,-9-27-1 0 0,12 39-82 0 0,-1 1 0 0 0,-1 0 0 0 0,1 0 0 0 0,-1 0 0 0 0,0 0 0 0 0,-1 1 0 0 0,0-1-1 0 0,0 1 1 0 0,-7-7 0 0 0,-26-27-18 0 0,30 30 27 0 0,-1 0-1 0 0,-17-15 1 0 0,17 18-24 0 0,-35-29 34 0 0,-69-42-1 0 0,5 7-32 0 0,91 59 10 0 0,2 0 0 0 0,-29-28 0 0 0,31 27-1 0 0,0 1-1 0 0,-1 0 1 0 0,-29-19-1 0 0,33 24-1 0 0,-1 1 0 0 0,0 0 1 0 0,0 1-1 0 0,-1 0 0 0 0,1 1 0 0 0,-1 0 0 0 0,0 1 0 0 0,-19-3 0 0 0,16 4-7 0 0,11 1 0 0 0,-1 1 0 0 0,1-1 0 0 0,-1 1 0 0 0,1 0 0 0 0,-1 0 0 0 0,-7 2 0 0 0,-61 0 0 0 0,30 6 0 0 0,-19 4 0 0 0,-21 5 0 0 0,65-14 0 0 0,0-1 0 0 0,0 0 0 0 0,-30-2 0 0 0,29 0 0 0 0,-55-5 0 0 0,6 3 0 0 0,21 3 0 0 0,43-1 0 0 0,-1 0 0 0 0,1 0 0 0 0,0 0 0 0 0,-1-1 0 0 0,1 1 0 0 0,0-1 0 0 0,-4-2 0 0 0,-24-2 0 0 0,31 5 0 0 0,-1 0 0 0 0,1 0 0 0 0,-1 0 0 0 0,1 0 0 0 0,0 0 0 0 0,-1 1 0 0 0,1-1 0 0 0,0 1 0 0 0,-1-1 0 0 0,1 1 0 0 0,0-1 0 0 0,0 1 0 0 0,-1 0 0 0 0,1-1 0 0 0,0 1 0 0 0,0 0 0 0 0,0 0 0 0 0,-2 2 0 0 0,-27 28-882 0 0,20-21-183 0 0,0-1 1 0 0,1 2 0 0 0,-9 11-1 0 0,5 1-3795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3.538"/>
    </inkml:context>
    <inkml:brush xml:id="br0">
      <inkml:brushProperty name="width" value="0.1" units="cm"/>
      <inkml:brushProperty name="height" value="0.1" units="cm"/>
      <inkml:brushProperty name="color" value="#F4F91B"/>
    </inkml:brush>
  </inkml:definitions>
  <inkml:trace contextRef="#ctx0" brushRef="#br0">1842 4 2471 0 0,'-37'-1'171'0'0,"24"0"268"0"0,1 0 0 0 0,0 1 0 0 0,-24 3 0 0 0,3 1 243 0 0,0-1 0 0 0,0-2-1 0 0,-53-5 1 0 0,45 2-184 0 0,-75 4 0 0 0,10 7-269 0 0,0-6 0 0 0,-112-9 1 0 0,-74 5 410 0 0,-8-1 69 0 0,256 0-556 0 0,-83 5 0 0 0,103-1-331 0 0,0 2-1 0 0,0 1 1 0 0,0 1-1 0 0,1 1 0 0 0,-24 10 1 0 0,16-4-3208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4.427"/>
    </inkml:context>
    <inkml:brush xml:id="br0">
      <inkml:brushProperty name="width" value="0.1" units="cm"/>
      <inkml:brushProperty name="height" value="0.1" units="cm"/>
      <inkml:brushProperty name="color" value="#F4F91B"/>
    </inkml:brush>
  </inkml:definitions>
  <inkml:trace contextRef="#ctx0" brushRef="#br0">2174 2 2327 0 0,'-4'0'29'0'0,"1"-1"-1"0"0,-1 1 0 0 0,1 0 0 0 0,-1 0 1 0 0,1 0-1 0 0,-1 0 0 0 0,1 1 0 0 0,0-1 1 0 0,-1 1-1 0 0,-3 1 0 0 0,-7 1 231 0 0,-46 6 705 0 0,-15 2 272 0 0,-101 2 0 0 0,120-10-1024 0 0,-1 3 0 0 0,1 3 0 0 0,-87 24 0 0 0,79-16-130 0 0,0-4-1 0 0,-81 8 1 0 0,-225-27 810 0 0,160-3-27 0 0,-195-20-25 0 0,374 26-905 0 0,0 1-1 0 0,0 2 1 0 0,0 1-1 0 0,-47 7 0 0 0,43-1-158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5.418"/>
    </inkml:context>
    <inkml:brush xml:id="br0">
      <inkml:brushProperty name="width" value="0.1" units="cm"/>
      <inkml:brushProperty name="height" value="0.1" units="cm"/>
      <inkml:brushProperty name="color" value="#F4F91B"/>
    </inkml:brush>
  </inkml:definitions>
  <inkml:trace contextRef="#ctx0" brushRef="#br0">1494 67 1375 0 0,'-4'-2'245'0'0,"0"-1"0"0"0,0 2-1 0 0,-1-1 1 0 0,1 0 0 0 0,0 1-1 0 0,-1 0 1 0 0,1 0 0 0 0,-1 0-1 0 0,1 1 1 0 0,-1 0 0 0 0,1-1-1 0 0,-1 1 1 0 0,1 1-1 0 0,-1-1 1 0 0,-6 2 0 0 0,5-1-552 0 0,-61 3 908 0 0,-1-2-1 0 0,1-3 0 0 0,-1-3 0 0 0,-69-14 1 0 0,70 9 140 0 0,-95-1-1 0 0,-66 13-94 0 0,209-2-617 0 0,-46-2 62 0 0,-70-10 0 0 0,90 5-265 0 0,0 3 0 0 0,-1 1 0 0 0,1 2 0 0 0,-59 8 0 0 0,62 0-3232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6.121"/>
    </inkml:context>
    <inkml:brush xml:id="br0">
      <inkml:brushProperty name="width" value="0.1" units="cm"/>
      <inkml:brushProperty name="height" value="0.1" units="cm"/>
      <inkml:brushProperty name="color" value="#F4F91B"/>
    </inkml:brush>
  </inkml:definitions>
  <inkml:trace contextRef="#ctx0" brushRef="#br0">1510 96 455 0 0,'0'-2'223'0'0,"-1"-1"0"0"0,1 0-1 0 0,-1 1 1 0 0,0-1 0 0 0,0 1-1 0 0,0-1 1 0 0,0 1-1 0 0,0-1 1 0 0,-1 1 0 0 0,1 0-1 0 0,-1-1 1 0 0,0 1 0 0 0,1 0-1 0 0,-1 0 1 0 0,0 0-1 0 0,0 1 1 0 0,0-1 0 0 0,-1 0-1 0 0,1 1 1 0 0,0-1-1 0 0,0 1 1 0 0,-4-2 0 0 0,-4-1 4 0 0,1-1 1 0 0,-1 1-1 0 0,0 1 0 0 0,-16-4 1 0 0,-26-2 514 0 0,-97-4 0 0 0,-55 13 286 0 0,34 0-542 0 0,51 0-388 0 0,0 4 0 0 0,-1 6 0 0 0,-117 25 0 0 0,76-7-339 0 0,86-17-70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7.137"/>
    </inkml:context>
    <inkml:brush xml:id="br0">
      <inkml:brushProperty name="width" value="0.1" units="cm"/>
      <inkml:brushProperty name="height" value="0.1" units="cm"/>
      <inkml:brushProperty name="color" value="#F4F91B"/>
    </inkml:brush>
  </inkml:definitions>
  <inkml:trace contextRef="#ctx0" brushRef="#br0">1823 136 1839 0 0,'-14'-13'698'0'0,"0"0"0"0"0,-1 1-1 0 0,-1 1 1 0 0,0 0-1 0 0,0 2 1 0 0,-19-9-1 0 0,15 9-485 0 0,-1 1-1 0 0,-1 1 0 0 0,1 1 0 0 0,-1 1 0 0 0,0 0 0 0 0,0 2 0 0 0,0 1 0 0 0,-30 0 0 0 0,-195 2 300 0 0,88-2-235 0 0,79 5-38 0 0,-83 12 0 0 0,-80 25 159 0 0,111-17-316 0 0,58-8-217 0 0,0 3-1 0 0,1 3 0 0 0,-98 43 1 0 0,115-41-458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8.156"/>
    </inkml:context>
    <inkml:brush xml:id="br0">
      <inkml:brushProperty name="width" value="0.1" units="cm"/>
      <inkml:brushProperty name="height" value="0.1" units="cm"/>
      <inkml:brushProperty name="color" value="#F4F91B"/>
    </inkml:brush>
  </inkml:definitions>
  <inkml:trace contextRef="#ctx0" brushRef="#br0">2029 130 1495 0 0,'-6'2'98'0'0,"0"-1"-1"0"0,-1 0 0 0 0,1 0 0 0 0,-1 0 0 0 0,1-1 0 0 0,-1 0 0 0 0,1 0 0 0 0,-8-2 0 0 0,-7 1 168 0 0,-80-1 1054 0 0,0-6 0 0 0,-101-20 0 0 0,64 6 53 0 0,-164-4-1 0 0,65 3-494 0 0,21 1-281 0 0,174 21-528 0 0,0 1 0 0 0,-1 2 0 0 0,-47 8 0 0 0,-102 30 28 0 0,63-12-821 0 0,72-15-1827 0 0,7 3-843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29.506"/>
    </inkml:context>
    <inkml:brush xml:id="br0">
      <inkml:brushProperty name="width" value="0.1" units="cm"/>
      <inkml:brushProperty name="height" value="0.1" units="cm"/>
      <inkml:brushProperty name="color" value="#F4F91B"/>
    </inkml:brush>
  </inkml:definitions>
  <inkml:trace contextRef="#ctx0" brushRef="#br0">2125 150 2303 0 0,'1'-4'129'0'0,"-1"0"0"0"0,1 0-1 0 0,-1 0 1 0 0,0 0 0 0 0,0 0-1 0 0,0 0 1 0 0,-1 0 0 0 0,1 0-1 0 0,-1 0 1 0 0,0 0-1 0 0,0 0 1 0 0,0 0 0 0 0,-1 0-1 0 0,1 1 1 0 0,-1-1 0 0 0,0 1-1 0 0,0-1 1 0 0,0 1-1 0 0,-1-1 1 0 0,1 1 0 0 0,-1 0-1 0 0,0 0 1 0 0,0 1 0 0 0,0-1-1 0 0,0 0 1 0 0,0 1-1 0 0,0 0 1 0 0,-1 0 0 0 0,1 0-1 0 0,-1 0 1 0 0,0 0 0 0 0,1 1-1 0 0,-1-1 1 0 0,0 1-1 0 0,0 0 1 0 0,0 0 0 0 0,-6 0-1 0 0,-40-6 214 0 0,-25-2 118 0 0,-45-1 332 0 0,72 4-297 0 0,-56 1 0 0 0,-255 8 721 0 0,230-2-948 0 0,-130 3 255 0 0,174 1-362 0 0,-88 18-1 0 0,-91 5-98 0 0,163-20-86 0 0,32 1-632 0 0,-69 18 1 0 0,72-13-3256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48.841"/>
    </inkml:context>
    <inkml:brush xml:id="br0">
      <inkml:brushProperty name="width" value="0.1" units="cm"/>
      <inkml:brushProperty name="height" value="0.1" units="cm"/>
      <inkml:brushProperty name="color" value="#F4F91B"/>
    </inkml:brush>
  </inkml:definitions>
  <inkml:trace contextRef="#ctx0" brushRef="#br0">60 52 1007 0 0,'-2'-2'192'0'0,"0"0"-1"0"0,0-1 0 0 0,1 1 0 0 0,-1 0 0 0 0,0-1 0 0 0,1 0 0 0 0,0 1 0 0 0,-1-1 0 0 0,1 0 1 0 0,0 1-1 0 0,0-1 0 0 0,1 0 0 0 0,-1 0 0 0 0,1 0 0 0 0,-1 0 0 0 0,1 0 0 0 0,0-3 0 0 0,3 14-41 0 0,3 14-140 0 0,-6-22-9 0 0,1 0 0 0 0,-1 1 0 0 0,0-1 1 0 0,0 1-1 0 0,0-1 0 0 0,0 1 0 0 0,0-1 1 0 0,-1 1-1 0 0,1-1 0 0 0,0 0 0 0 0,0 1 1 0 0,0-1-1 0 0,0 1 0 0 0,0-1 0 0 0,0 0 0 0 0,-1 1 1 0 0,1-1-1 0 0,0 1 0 0 0,0-1 0 0 0,-1 0 1 0 0,1 1-1 0 0,0-1 0 0 0,-1 0 0 0 0,1 0 0 0 0,0 1 1 0 0,-1-1-1 0 0,1 0 0 0 0,0 0 0 0 0,-1 1 1 0 0,1-1-1 0 0,0 0 0 0 0,-1 0 0 0 0,1 0 0 0 0,-1 0 1 0 0,1 1-1 0 0,-1-1 0 0 0,1 0 0 0 0,0 0 1 0 0,-1 0-1 0 0,1 0 0 0 0,-1 0 0 0 0,1 0 1 0 0,-1 0-1 0 0,-1 0 102 0 0,0 0 0 0 0,0 0 0 0 0,0 1 0 0 0,-1-1 0 0 0,1 1 0 0 0,0-1 1 0 0,0 1-1 0 0,0 0 0 0 0,1 0 0 0 0,-1 0 0 0 0,0 0 0 0 0,-3 2 0 0 0,5-2-70 0 0,-1-1 1 0 0,0 1-1 0 0,1-1 0 0 0,-1 1 0 0 0,0-1 0 0 0,1 1 0 0 0,-1 0 1 0 0,1-1-1 0 0,-1 1 0 0 0,1 0 0 0 0,0 0 0 0 0,-1-1 0 0 0,1 1 1 0 0,0 0-1 0 0,-1 0 0 0 0,1-1 0 0 0,0 1 0 0 0,0 0 0 0 0,0 0 0 0 0,0 0 1 0 0,0 0-1 0 0,0-1 0 0 0,0 1 0 0 0,0 0 0 0 0,0 0 0 0 0,0 0 1 0 0,0 0-1 0 0,0-1 0 0 0,1 1 0 0 0,-1 0 0 0 0,0 0 0 0 0,1 0 1 0 0,0 1-1 0 0,37 41 169 0 0,-34-38-187 0 0,-1-1-1 0 0,1 0 1 0 0,0 0-1 0 0,0 0 0 0 0,0 0 1 0 0,1 0-1 0 0,-1-1 1 0 0,1 0-1 0 0,0 0 1 0 0,0 0-1 0 0,0-1 0 0 0,0 1 1 0 0,0-1-1 0 0,10 2 1 0 0,0 0 20 0 0,0-2 0 0 0,0 1 1 0 0,0-2-1 0 0,20 1 1 0 0,0-6 2 0 0,-28 3-30 0 0,1 0-1 0 0,-1 0 0 0 0,0 0 0 0 0,11 2 0 0 0,2 1 0 0 0,-14-2-1 0 0,1 0-1 0 0,-1 1 0 0 0,0 0 0 0 0,1 0 0 0 0,-1 0 0 0 0,0 1 1 0 0,0 0-1 0 0,0 0 0 0 0,0 0 0 0 0,9 6 0 0 0,-14-7-141 0 0,0 0 0 0 0,-1-1 0 0 0,1 1-1 0 0,-1 0 1 0 0,1 0 0 0 0,-1-1 0 0 0,1 1-1 0 0,-1 0 1 0 0,1 0 0 0 0,-1 0 0 0 0,0 0-1 0 0,1 0 1 0 0,-1 0 0 0 0,0 0 0 0 0,0 1-1 0 0,0 5-2315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8:29.114"/>
    </inkml:context>
    <inkml:brush xml:id="br0">
      <inkml:brushProperty name="width" value="0.1" units="cm"/>
      <inkml:brushProperty name="height" value="0.1" units="cm"/>
      <inkml:brushProperty name="color" value="#66CC00"/>
    </inkml:brush>
  </inkml:definitions>
  <inkml:trace contextRef="#ctx0" brushRef="#br0">266 1951 799 0 0,'0'-3'252'0'0,"0"0"-1"0"0,1 0 0 0 0,-1 1 0 0 0,1-1 0 0 0,0 0 0 0 0,0 0 0 0 0,0 0 0 0 0,1 1 0 0 0,2-6 0 0 0,6-17 2244 0 0,-10 22-2154 0 0,1 1 0 0 0,-1-1 0 0 0,1 0 1 0 0,-1 0-1 0 0,1 1 0 0 0,0-1 0 0 0,0 1 0 0 0,0-1 1 0 0,0 1-1 0 0,3-4 0 0 0,-3 5-108 0 0,0 0 0 0 0,1 0 0 0 0,-1 0 0 0 0,0 0 0 0 0,0 0 0 0 0,1 0-1 0 0,-1 1 1 0 0,1-1 0 0 0,-1 0 0 0 0,1 1 0 0 0,-1 0 0 0 0,1-1 0 0 0,-1 1 0 0 0,1 0 0 0 0,-1-1 0 0 0,1 1-1 0 0,0 0 1 0 0,2 1 0 0 0,7-1 664 0 0,-6 0-612 0 0,1 0 1 0 0,-1 0-1 0 0,1 0 0 0 0,-1 0 0 0 0,1-1 1 0 0,-1 0-1 0 0,0 0 0 0 0,1-1 0 0 0,-1 1 1 0 0,0-1-1 0 0,9-5 0 0 0,24-8 4843 0 0,-24 16-4989 0 0,40 3-23 0 0,-43-3-70 0 0,-7 0-46 0 0,14 3 632 0 0,39 11-546 0 0,-43-11-14 0 0,0-4 5 0 0,39 1 3 0 0,-39-1 0 0 0,0 0 3 0 0,42-1 10 0 0,-42 1 262 0 0,2 1-278 0 0,115 16 363 0 0,-6 3 368 0 0,-123-20-648 0 0,13 3-93 0 0,2 0-56 0 0,50 12 71 0 0,-65-14-3 0 0,12 2-18 0 0,40 9-38 0 0,-40-9 30 0 0,1-1 14 0 0,42 5 13 0 0,-43-5 8 0 0,82-2 296 0 0,-34-1-315 0 0,78 2 6 0 0,-127-1-48 0 0,21 0 59 0 0,50-7 1 0 0,-64 4-45 0 0,47-11-20 0 0,-38 7 20 0 0,23-7-20 0 0,-28 6 20 0 0,22-8-20 0 0,-25 7 20 0 0,17-12-20 0 0,-20 9 20 0 0,26-21-31 0 0,3-5-11 0 0,-1-5 53 0 0,-35 33-44 0 0,6-4-8 0 0,27-31 0 0 0,-38 39 4 0 0,0 0-1 0 0,0-1 1 0 0,-1 0-1 0 0,0 0 1 0 0,0 0-1 0 0,0-1 1 0 0,-1 1 0 0 0,0-1-1 0 0,-1 0 1 0 0,1-1-1 0 0,-2 1 1 0 0,1 0-1 0 0,1-14 1 0 0,-5-74 46 0 0,0 69-4 0 0,0-1 0 0 0,6-47 0 0 0,22-36 21 0 0,-19 87-58 0 0,-1 0 0 0 0,-1-1 0 0 0,-1 0 0 0 0,1-42-1 0 0,-19-126 266 0 0,6 72-189 0 0,6 75-33 0 0,-7-48 0 0 0,4 69-37 0 0,-1 0 0 0 0,-2 0 0 0 0,0 1 0 0 0,-2 0 0 0 0,0 0 0 0 0,-2 1 0 0 0,0 1 0 0 0,-1-1 0 0 0,-2 2 0 0 0,0 0 0 0 0,-19-21 0 0 0,27 36-17 0 0,0 0-1 0 0,-1 0 1 0 0,0 0 0 0 0,0 1 0 0 0,-1 0-1 0 0,1 0 1 0 0,-1 1 0 0 0,-12-5 0 0 0,-4 1 129 0 0,-42-10 0 0 0,11 8-123 0 0,-1 2-1 0 0,-59 1 1 0 0,-54-8-8 0 0,5-9 3 0 0,-232-5 0 0 0,345 28-69 0 0,-1-2-1 0 0,-52-9 1 0 0,57 4 69 0 0,9 2 0 0 0,1-1 0 0 0,-50-17 0 0 0,56 15-42 0 0,0 2 0 0 0,-53-7 0 0 0,64 11 29 0 0,-23-1-16 0 0,0 1 0 0 0,0 2-1 0 0,-43 5 1 0 0,16 0-35 0 0,51-4 39 0 0,16-1 20 0 0,0 1 0 0 0,0 0 0 0 0,0 0 1 0 0,0 0-1 0 0,1 0 0 0 0,-1 0 0 0 0,-4 1 0 0 0,3 0 2 0 0,0 0 0 0 0,0 1 0 0 0,0-1 0 0 0,0 0 1 0 0,0 1-1 0 0,0 0 0 0 0,1 0 0 0 0,-1 0 0 0 0,0 1 0 0 0,1-1 0 0 0,0 1 0 0 0,-1 0 0 0 0,1 0 0 0 0,0 0 0 0 0,1 0 1 0 0,-1 0-1 0 0,0 1 0 0 0,1-1 0 0 0,0 1 0 0 0,0 0 0 0 0,-2 5 0 0 0,-13 22-26 0 0,3 1-1 0 0,0 1 1 0 0,-13 49 0 0 0,5 3 17 0 0,-10 51 13 0 0,30-117-1 0 0,2 9 0 0 0,2 4 0 0 0,2 1 0 0 0,2 4 0 0 0,5 8 0 0 0,-3-7 0 0 0,-6-27 0 0 0,2 31 0 0 0,-4 3 9 0 0,-1 0 1 0 0,-3 0-1 0 0,-10 50 1 0 0,-9 106 16 0 0,23-179-26 0 0,4 15 0 0 0,1 0 0 0 0,2 8 0 0 0,1-1 0 0 0,2-1 0 0 0,3 2 0 0 0,6 5 0 0 0,3 1 0 0 0,-4-6 0 0 0,-7-6 0 0 0,-9-25 2 0 0,0 0-1 0 0,0 20 1 0 0,-2-24-6 0 0,0 0 0 0 0,1 0 0 0 0,0 0 0 0 0,0-1 0 0 0,6 17 0 0 0,-4-15-223 0 0,-2-8-55 0 0,-1-1 1 0 0,1 1-1 0 0,0-1 1 0 0,0 1-1 0 0,0-1 1 0 0,0 0-1 0 0,1 1 1 0 0,-1-1-1 0 0,3 4 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1:51.465"/>
    </inkml:context>
    <inkml:brush xml:id="br0">
      <inkml:brushProperty name="width" value="0.1" units="cm"/>
      <inkml:brushProperty name="height" value="0.1" units="cm"/>
      <inkml:brushProperty name="color" value="#F4F91B"/>
    </inkml:brush>
  </inkml:definitions>
  <inkml:trace contextRef="#ctx0" brushRef="#br0">269 6 455 0 0,'9'-2'204'0'0,"0"1"-1"0"0,0 0 0 0 0,-1 0 1 0 0,1 1-1 0 0,0 0 0 0 0,0 0 1 0 0,0 1-1 0 0,0 1 0 0 0,0-1 0 0 0,0 1 1 0 0,0 1-1 0 0,-1 0 0 0 0,1 0 1 0 0,-1 0-1 0 0,0 1 0 0 0,10 6 0 0 0,6 4-198 0 0,2-1 0 0 0,0-1-1 0 0,0-2 1 0 0,1-1-1 0 0,0 0 1 0 0,1-2-1 0 0,0-2 1 0 0,0 0 0 0 0,0-2-1 0 0,1-1 1 0 0,-1-1-1 0 0,1-2 1 0 0,54-7-1 0 0,17-11-4 0 0,-95 18-19 0 0,-1 0 0 0 0,1-1 0 0 0,0 1 0 0 0,-1-1 0 0 0,1-1 1 0 0,-1 1-1 0 0,8-5 0 0 0,-12 6 16 0 0,1 1 0 0 0,-1-1 1 0 0,1 1-1 0 0,-1-1 0 0 0,1 1 1 0 0,-1 0-1 0 0,1-1 0 0 0,-1 0 1 0 0,0 1-1 0 0,1-1 0 0 0,-1 1 1 0 0,1-1-1 0 0,-1 0 0 0 0,0 1 1 0 0,0-1-1 0 0,1 1 0 0 0,-1-1 1 0 0,0 0-1 0 0,0 0 0 0 0,0 1 1 0 0,0-1-1 0 0,0 0 0 0 0,0 0 1 0 0,0 0 3 0 0,-1 0 1 0 0,0 0-1 0 0,1 0 0 0 0,-1 0 1 0 0,0 0-1 0 0,0 0 0 0 0,1 0 1 0 0,-1 1-1 0 0,0-1 1 0 0,0 0-1 0 0,0 1 0 0 0,0-1 1 0 0,0 0-1 0 0,0 1 1 0 0,0-1-1 0 0,0 1 0 0 0,0 0 1 0 0,-1-1-1 0 0,-1 1 0 0 0,-9-3 130 0 0,-1 1-1 0 0,0 0 1 0 0,0 1-1 0 0,0 0 0 0 0,0 1 1 0 0,1 1-1 0 0,-26 4 1 0 0,-9 0 85 0 0,-51 5-186 0 0,-29 1 31 0 0,-32-12 245 0 0,-25 0 112 0 0,137 3-141 0 0,-89 16-1 0 0,133-17-258 0 0,-32 5 73 0 0,33-6-77 0 0,0 1 1 0 0,-1-1-1 0 0,1 0 1 0 0,-1 0-1 0 0,1 0 1 0 0,-1 0-1 0 0,1 0 1 0 0,0-1-1 0 0,-1 1 1 0 0,1-1 0 0 0,-4-1-1 0 0,45-2 267 0 0,24-3-215 0 0,-35 3-29 0 0,36-1 0 0 0,-36 5-37 0 0,46 0 0 0 0,112 13 0 0 0,-128-6 0 0 0,1-3 0 0 0,0-2 0 0 0,75-8 0 0 0,-72 3-16 0 0,26-2-44 0 0,-40 0-3 0 0,53 3 0 0 0,-78 3 57 0 0,7 0-90 0 0,-1 2 0 0 0,1 1 0 0 0,42 13 0 0 0,5 0-45 0 0,-74-17 140 0 0,0 1-1 0 0,1-1 1 0 0,-1 0-1 0 0,1 0 1 0 0,-1 0-1 0 0,1-1 1 0 0,-1 1-1 0 0,1-1 1 0 0,-1 0-1 0 0,0 1 1 0 0,5-3-1 0 0,-8 3 3 0 0,1-1-1 0 0,0 1 1 0 0,0-1 0 0 0,-1 1-1 0 0,1-1 1 0 0,0 1-1 0 0,-1-1 1 0 0,1 1 0 0 0,0-1-1 0 0,-1 0 1 0 0,1 1-1 0 0,-1-1 1 0 0,1 0 0 0 0,-1 1-1 0 0,0-1 1 0 0,1 0-1 0 0,-1 1 1 0 0,0-1 0 0 0,1-2-1 0 0,-1 2 4 0 0,0 0 0 0 0,0 0-1 0 0,0-1 1 0 0,0 1 0 0 0,-1 0-1 0 0,1-1 1 0 0,0 1-1 0 0,-1 0 1 0 0,1 0 0 0 0,-1 0-1 0 0,1-1 1 0 0,-1 1 0 0 0,1 0-1 0 0,-1 0 1 0 0,0 0 0 0 0,0 0-1 0 0,-1-1 1 0 0,0-1 65 0 0,-1 1 0 0 0,1 0 0 0 0,-1 0 0 0 0,0-1 0 0 0,0 2 0 0 0,0-1 0 0 0,-1 0-1 0 0,1 1 1 0 0,0-1 0 0 0,0 1 0 0 0,-1 0 0 0 0,1 0 0 0 0,-1 0 0 0 0,1 0 0 0 0,-1 1 0 0 0,1 0 0 0 0,-1-1 0 0 0,0 1 0 0 0,1 1 0 0 0,-6 0-1 0 0,1-1-336 0 0,0 2 0 0 0,0-1 0 0 0,0 1 0 0 0,0 1-1 0 0,0-1 1 0 0,0 1 0 0 0,0 1 0 0 0,-6 3-1 0 0,4-1-2091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2:18.289"/>
    </inkml:context>
    <inkml:brush xml:id="br0">
      <inkml:brushProperty name="width" value="0.1" units="cm"/>
      <inkml:brushProperty name="height" value="0.1" units="cm"/>
      <inkml:brushProperty name="color" value="#F4F91B"/>
    </inkml:brush>
  </inkml:definitions>
  <inkml:trace contextRef="#ctx0" brushRef="#br0">840 1653 455 0 0,'3'-12'5814'0'0,"2"14"-3837"0"0,5 17-1541 0 0,-8-16-341 0 0,-1 0 0 0 0,0 1 0 0 0,1-1 0 0 0,0 0 0 0 0,0 0 0 0 0,0 0 0 0 0,0 0 0 0 0,0 0-1 0 0,0 0 1 0 0,1-1 0 0 0,0 1 0 0 0,-1-1 0 0 0,1 1 0 0 0,0-1 0 0 0,0 0 0 0 0,0 0 0 0 0,0 0 0 0 0,1-1 0 0 0,3 2 0 0 0,7 2 516 0 0,1 0 1 0 0,0-1-1 0 0,20 2 1 0 0,-4 0-157 0 0,-18-4-194 0 0,0 0 1 0 0,25-2 0 0 0,4 1 294 0 0,16 1 245 0 0,112-10 0 0 0,-142 5-677 0 0,53-1 790 0 0,140 8 1 0 0,-116 3-1082 0 0,161-12 1 0 0,8-9 582 0 0,-215 8-1262 0 0,181-10 2777 0 0,23 6-1604 0 0,136 5 247 0 0,-307 8-210 0 0,119-11 0 0 0,108 1 84 0 0,-50 24-257 0 0,18 0 18 0 0,39 10 66 0 0,-276-25-191 0 0,0-1 0 0 0,79-11 0 0 0,-31 2 61 0 0,399-13 199 0 0,-187-2-144 0 0,-303 22-200 0 0,65-6-2 0 0,90-6 121 0 0,-101 12-86 0 0,49 1 9 0 0,-67 1-12 0 0,0-2-1 0 0,52-9 1 0 0,-55 6-2 0 0,-4 0-21 0 0,29-3-5 0 0,102 0 0 0 0,-65 20 15 0 0,-1-1 30 0 0,93-4-47 0 0,378-17 211 0 0,-176 0 34 0 0,-351 11-226 0 0,80 14 0 0 0,5 2 7 0 0,42-9-26 0 0,-140-10 61 0 0,8 2-58 0 0,-31 0 5 0 0,1-1 1 0 0,-1 0-1 0 0,13-1 0 0 0,6 0 23 0 0,144 1 33 0 0,-107 3-8 0 0,-44-1-54 0 0,1-1 0 0 0,0-1 0 0 0,22-2 0 0 0,-23 0 5 0 0,-15 2-8 0 0,0-1-1 0 0,0 0 1 0 0,0 0 0 0 0,0 0-1 0 0,7-2 1 0 0,-12 2 9 0 0,1 0 1 0 0,0 0-1 0 0,0 0 0 0 0,-1 0 0 0 0,1 0 1 0 0,-1 0-1 0 0,1 0 0 0 0,-1 0 1 0 0,1-1-1 0 0,-1 1 0 0 0,0 0 1 0 0,0-1-1 0 0,0 1 0 0 0,1-1 0 0 0,-2 0 1 0 0,1 1-1 0 0,0-1 0 0 0,0 0 1 0 0,0 0-1 0 0,-1 1 0 0 0,1-4 0 0 0,63-305 923 0 0,-57 241-905 0 0,-4 0-1 0 0,-3-1 1 0 0,-2 1 0 0 0,-21-117-1 0 0,17 159-25 0 0,-1 0 0 0 0,-2 0 0 0 0,-14-30 0 0 0,13 32 0 0 0,0 0 0 0 0,1-1 0 0 0,-7-42 0 0 0,12 31 0 0 0,2 0 0 0 0,4-49 0 0 0,0 57 0 0 0,-1 0 0 0 0,-1 0 0 0 0,-2 0 0 0 0,-10-55 0 0 0,6 67 0 0 0,-1 0 0 0 0,0 1 0 0 0,-1 0 0 0 0,-1 0 0 0 0,0 0 0 0 0,-1 1 0 0 0,-1 1 0 0 0,-14-16 0 0 0,21 24 0 0 0,-1 1 0 0 0,0-1 0 0 0,-1 1 0 0 0,1 1 0 0 0,-1-1 0 0 0,0 1 0 0 0,0 0 0 0 0,0 0 0 0 0,-12-4 0 0 0,7 4 0 0 0,0 0 0 0 0,-1 1 0 0 0,1 0 0 0 0,-1 1 0 0 0,-13-1 0 0 0,-46 0 0 0 0,0 4 0 0 0,-72 9 0 0 0,-52 1 0 0 0,-158 18-53 0 0,179-10 34 0 0,-135-12 19 0 0,203-8 0 0 0,-48 4 0 0 0,-174-7 0 0 0,-61-8 0 0 0,-61 15 0 0 0,313 0 0 0 0,-139 21 0 0 0,217-17 0 0 0,-8-3 0 0 0,-112-8 0 0 0,108 0 0 0 0,-93 7 0 0 0,66 8 0 0 0,-93 5 0 0 0,183-16 0 0 0,-293 0 0 0 0,229 0 0 0 0,1 4 0 0 0,-114 20 0 0 0,-15 1 0 0 0,84-19 0 0 0,44-3 0 0 0,-79 13 0 0 0,82-3 0 0 0,-21 4 0 0 0,-116 6 0 0 0,159-23 0 0 0,-53-8 0 0 0,-25 0 0 0 0,-98 23 0 0 0,2 1 0 0 0,70-28 0 0 0,107 7 0 0 0,-1 1 0 0 0,-60 3 0 0 0,-19 7 0 0 0,-229-19 0 0 0,-207-31 0 0 0,494 40 0 0 0,-89-9 0 0 0,126 9 0 0 0,1-1 0 0 0,-1-2 0 0 0,-35-13 0 0 0,28 8 0 0 0,-1 2 0 0 0,0 2 0 0 0,-1 1 0 0 0,1 2 0 0 0,-46 0 0 0 0,14 4 0 0 0,23 0 0 0 0,-61-6 0 0 0,86 3 0 0 0,-18-2 0 0 0,-60-2 0 0 0,43 5 0 0 0,35 1 0 0 0,-36 2 0 0 0,52 0 0 0 0,-5 0-1 0 0,0 1 0 0 0,0 0 0 0 0,0 0 0 0 0,0 1 0 0 0,1 0 0 0 0,-1 1 0 0 0,0 0 0 0 0,1 0 0 0 0,0 1 0 0 0,-13 7 0 0 0,19-7-4 0 0,-1 0-1 0 0,1 0 1 0 0,0 1-1 0 0,0-1 1 0 0,0 1-1 0 0,1-1 0 0 0,-1 1 1 0 0,1 0-1 0 0,0 0 1 0 0,1 0-1 0 0,-3 8 1 0 0,-2 5-46 0 0,2-3 43 0 0,1 1 0 0 0,0-1 0 0 0,1 1 0 0 0,1-1 0 0 0,0 1 0 0 0,1 0 0 0 0,2 16 0 0 0,-1 34 8 0 0,-1 7-1 0 0,14 105-1 0 0,-2-56 64 0 0,2 38 1900 0 0,3-55-3415 0 0,-8-58 1301 0 0,2-1 0 0 0,3 0 0 0 0,25 60 0 0 0,-32-94 152 0 0,0 1 0 0 0,1-1 0 0 0,0-1 0 0 0,20 22 0 0 0,45 36 0 0 0,-67-63 0 0 0,9 7 0 0 0,1-1 0 0 0,0 0 0 0 0,1-1 0 0 0,0-1 0 0 0,1 0 0 0 0,21 8 0 0 0,-28-14 0 0 0,1 0 0 0 0,0 0 0 0 0,0-2 0 0 0,0 1 0 0 0,1-1 0 0 0,-1-1 0 0 0,0 0 0 0 0,1-1 0 0 0,-1-1 0 0 0,0 1 0 0 0,14-4 0 0 0,-1-2 0 0 0,26-5 0 0 0,-48 11 0 0 0,0 0 0 0 0,0 0 0 0 0,0 0 0 0 0,0 0 0 0 0,1 0 0 0 0,-1 1 0 0 0,0-1 0 0 0,0 1 0 0 0,0 0 0 0 0,0 0 0 0 0,0 0 0 0 0,6 3 0 0 0,-8-3 7 0 0,0 0 0 0 0,0 0 0 0 0,0 0-1 0 0,0 0 1 0 0,0 1 0 0 0,-1-1 0 0 0,1 0 0 0 0,0 0-1 0 0,0 1 1 0 0,-1-1 0 0 0,1 1 0 0 0,-1-1 0 0 0,1 0-1 0 0,-1 1 1 0 0,0-1 0 0 0,1 1 0 0 0,-1-1 0 0 0,0 1 0 0 0,0-1-1 0 0,0 1 1 0 0,0-1 0 0 0,-1 3 0 0 0,-6 35 545 0 0,6-36-508 0 0,-55 160-1728 0 0,30-91-1346 0 0,4-15-2515 0 0,-1 1-1317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58.889"/>
    </inkml:context>
    <inkml:brush xml:id="br0">
      <inkml:brushProperty name="width" value="0.1" units="cm"/>
      <inkml:brushProperty name="height" value="0.1" units="cm"/>
      <inkml:brushProperty name="color" value="#E71224"/>
    </inkml:brush>
  </inkml:definitions>
  <inkml:trace contextRef="#ctx0" brushRef="#br0">1684 167 7367 0 0,'-26'-3'1457'0'0,"-37"1"0"0"0,58 2-657 0 0,-8-2 793 0 0,10-13-1469 0 0,3 11 53 0 0,-1 0-1 0 0,0 1 1 0 0,1-1 0 0 0,-1 0-1 0 0,-1 1 1 0 0,1-1-1 0 0,0 1 1 0 0,-1-1 0 0 0,0 1-1 0 0,0 0 1 0 0,0 0 0 0 0,0 0-1 0 0,0 0 1 0 0,0 0 0 0 0,-1 0-1 0 0,0 0 1 0 0,0 1-1 0 0,1-1 1 0 0,-7-2 0 0 0,2 0 110 0 0,0 0 0 0 0,-1 1 0 0 0,1 0 0 0 0,-1 0 0 0 0,0 1 0 0 0,-1 0 0 0 0,-11-2 0 0 0,-52-6 355 0 0,-117-2 1 0 0,70 7-133 0 0,55 1-139 0 0,-57-4 723 0 0,-200 9 1 0 0,-7 33-477 0 0,110-6-4113 0 0,192-23 2101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59.540"/>
    </inkml:context>
    <inkml:brush xml:id="br0">
      <inkml:brushProperty name="width" value="0.1" units="cm"/>
      <inkml:brushProperty name="height" value="0.1" units="cm"/>
      <inkml:brushProperty name="color" value="#E71224"/>
    </inkml:brush>
  </inkml:definitions>
  <inkml:trace contextRef="#ctx0" brushRef="#br0">2434 78 13303 0 0,'-19'-3'316'0'0,"0"0"0"0"0,0 2 0 0 0,0 0-1 0 0,-37 3 1 0 0,13 0-176 0 0,-123 5 885 0 0,71-2-574 0 0,0-3-1 0 0,-99-12 1 0 0,-291-36 3266 0 0,295 30-2722 0 0,17 5-465 0 0,1 7 1 0 0,-1 8-1 0 0,-181 27 0 0 0,278-19-1515 0 0,26-4-5229 0 0,15-1-1116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2:55.539"/>
    </inkml:context>
    <inkml:brush xml:id="br0">
      <inkml:brushProperty name="width" value="0.1" units="cm"/>
      <inkml:brushProperty name="height" value="0.1" units="cm"/>
      <inkml:brushProperty name="color" value="#E71224"/>
    </inkml:brush>
  </inkml:definitions>
  <inkml:trace contextRef="#ctx0" brushRef="#br0">15137 403 2759 0 0,'0'0'11007'0'0,"4"-3"-10636"0"0,13-11-30 0 0,-13 11 632 0 0,3 0-706 0 0,17-11-19 0 0,-18 11 264 0 0,-4 0-112 0 0,-1 1-144 0 0,0 2-80 0 0,0-1 0 0 0,0 0-1 0 0,0 0 1 0 0,0 0-1 0 0,-1 0 1 0 0,1 0-1 0 0,0 0 1 0 0,-1 0-1 0 0,1 0 1 0 0,-1-1-1 0 0,1 1 1 0 0,0-2 0 0 0,-1 2-33 0 0,0-1 0 0 0,-1 1 0 0 0,1 0 0 0 0,0 0 0 0 0,-1 0 0 0 0,1 0 0 0 0,-1-1 0 0 0,1 1 0 0 0,-1 0 0 0 0,1 0 0 0 0,-1 0 0 0 0,0 0 0 0 0,1 0 0 0 0,-1 0 0 0 0,0 0 0 0 0,0 1 0 0 0,0-1 0 0 0,0 0 0 0 0,0 0 0 0 0,0 1 0 0 0,0-1 0 0 0,0 0 0 0 0,0 1 0 0 0,0-1 0 0 0,-4-1 1260 0 0,1 2-1256 0 0,-10-3-10 0 0,10 3 271 0 0,0-1-272 0 0,-12-3 0 0 0,12 3-1 0 0,-17 0 122 0 0,17 0-129 0 0,-2 1-3 0 0,-50-1 301 0 0,31 0-200 0 0,1 1 1 0 0,-37 6-1 0 0,53-5-193 0 0,3 0 40 0 0,-2 0-1 0 0,-128 24 488 0 0,84-14-312 0 0,10 0-32 0 0,14-3-56 0 0,-37 4 0 0 0,21-4-78 0 0,36-8-83 0 0,-9-2 53 0 0,-9 1-30 0 0,-53-9 114 0 0,49 7-94 0 0,-3-1-20 0 0,-1 0 20 0 0,-1-3-20 0 0,1 3 20 0 0,-3-2-19 0 0,-67-14 170 0 0,67 15-129 0 0,4-1-42 0 0,-6 2 20 0 0,1 0-29 0 0,-19 0 118 0 0,35 4-48 0 0,-10 0-12 0 0,-5-1-6 0 0,2-1-12 0 0,0 0-42 0 0,-3 0-11 0 0,-3 1 0 0 0,-3-1 0 0 0,-1 1 0 0 0,3 1 0 0 0,-1 1 0 0 0,-32 3 232 0 0,61-2-112 0 0,-28 2-4 0 0,36-4-110 0 0,-49-1 56 0 0,19 1-62 0 0,3-1 0 0 0,-65-6 133 0 0,7 2 22 0 0,30 5-91 0 0,29 0-64 0 0,0 0 0 0 0,-15-1 28 0 0,44 1-12 0 0,-53 4 4 0 0,10-1 33 0 0,-3 1-44 0 0,45-4-10 0 0,-45 8 80 0 0,0 0-15 0 0,32-6-15 0 0,-32 2-38 0 0,14-2 0 0 0,21-1 31 0 0,-20 2-31 0 0,-7-1-11 0 0,7 0 11 0 0,3 1 31 0 0,1-2-31 0 0,2 2-11 0 0,5-1 11 0 0,12-2 31 0 0,-36 4-33 0 0,29-4 13 0 0,-13-1 22 0 0,-3 0-33 0 0,-2 0 31 0 0,0-2-31 0 0,5 0 0 0 0,18 2 31 0 0,-14-2-31 0 0,-2 0-11 0 0,-1 0 0 0 0,-6-2 0 0 0,-1 0 0 0 0,0 3 0 0 0,-2 2 0 0 0,-2 0 0 0 0,-2 0 0 0 0,6 0 11 0 0,23-1 31 0 0,-19 0-31 0 0,-2 2-11 0 0,1-2 0 0 0,5 1 0 0 0,0 1 0 0 0,-3 0 0 0 0,-7 0 0 0 0,5 1 0 0 0,2-1 11 0 0,-2 0 31 0 0,2 1-31 0 0,2 1-11 0 0,-1-1 0 0 0,-8 0 0 0 0,0-2 0 0 0,1-2 0 0 0,8-1 11 0 0,18 3 31 0 0,-17-1-31 0 0,-7 0-11 0 0,1-1 0 0 0,-1 1 0 0 0,3-1 0 0 0,-2 1 0 0 0,-2 0 0 0 0,4-1 0 0 0,4 0 0 0 0,-4 0 0 0 0,1-1 0 0 0,1 1 0 0 0,3 0 0 0 0,-7 3 0 0 0,0-2 0 0 0,2-1 0 0 0,-2 0 0 0 0,0 0 0 0 0,-1-1 0 0 0,-1-1 0 0 0,3 0 0 0 0,1-1 0 0 0,1 1 0 0 0,0 2 0 0 0,-1 0 0 0 0,-3-1 0 0 0,0 1 0 0 0,5 0 0 0 0,1 0 0 0 0,-5-3 11 0 0,4 0 31 0 0,6 1-31 0 0,-2 0-11 0 0,3 1 0 0 0,-1-2 0 0 0,0 0 0 0 0,-3 2 0 0 0,1 1 0 0 0,-1 3 0 0 0,1-4 0 0 0,-1-1 0 0 0,1-1 0 0 0,0-1 11 0 0,-5-1 31 0 0,5 1-31 0 0,2-1-11 0 0,2 2 0 0 0,1-1 0 0 0,-1-1 0 0 0,-1 0 0 0 0,3 2 11 0 0,10 3 31 0 0,-19-5-31 0 0,3 2-11 0 0,0 2 0 0 0,-2-1 0 0 0,1 2 0 0 0,-1-3 0 0 0,-2 1 0 0 0,1 2 0 0 0,2-2 0 0 0,1 1 0 0 0,-1 1 0 0 0,-1 0 0 0 0,0 1 0 0 0,-3 0 0 0 0,-2 1 0 0 0,-50-1 0 0 0,24 0 0 0 0,25 0 0 0 0,-3 1 0 0 0,4-1 0 0 0,-1 0 0 0 0,4 3 0 0 0,2 1 0 0 0,-2-2 0 0 0,-1 0 0 0 0,4 1 0 0 0,0 0 0 0 0,-2 0 0 0 0,-3 1 0 0 0,0-1 0 0 0,1 0 0 0 0,0 0 0 0 0,1 1 0 0 0,-3 1 0 0 0,-99 11 64 0 0,100-12-64 0 0,0-1 0 0 0,0-2 0 0 0,-1 0 0 0 0,1 0 0 0 0,3 0 0 0 0,-1 0 0 0 0,2 0 0 0 0,1 0 0 0 0,-6-1 0 0 0,-3 2 0 0 0,0 1 0 0 0,0 0 0 0 0,-2 0 0 0 0,0 0 0 0 0,2 0 0 0 0,3 1 0 0 0,0-1 0 0 0,-2-1 0 0 0,-3 0 0 0 0,-1-1 0 0 0,0 2 0 0 0,2-1 0 0 0,0-1 0 0 0,1 0 0 0 0,0-1 0 0 0,2 0 0 0 0,3 0 0 0 0,1 1 0 0 0,-4 0 0 0 0,-1 3 0 0 0,-2-2 0 0 0,-2 2 0 0 0,3-1 0 0 0,0 1 0 0 0,-2-1 0 0 0,3 0 0 0 0,2 2 0 0 0,-1-2 0 0 0,-1 1 0 0 0,0-3 0 0 0,1 0 0 0 0,-10 1 28 0 0,36-1-3 0 0,-40-3-14 0 0,13 2-11 0 0,1-1 0 0 0,3 0 0 0 0,3 0 0 0 0,-1 1 0 0 0,-4 0 0 0 0,-1 0 0 0 0,3-2 0 0 0,-4 1 0 0 0,5 1 0 0 0,-1-1 0 0 0,-5 1 0 0 0,6 0 0 0 0,-6 1 3 0 0,30-2-9 0 0,0 0 17 0 0,-30 1 45 0 0,7 2-56 0 0,1 0 0 0 0,2-2 0 0 0,-5 0 0 0 0,0 1 0 0 0,-1 0 0 0 0,0 0 0 0 0,-2-2 0 0 0,1 2 0 0 0,1-2 0 0 0,0 0 0 0 0,-72-5 64 0 0,71 4-64 0 0,6 1 0 0 0,0 1 0 0 0,-3 0 0 0 0,0-1 0 0 0,1 0 0 0 0,-1 2 0 0 0,-2 1 0 0 0,3-3 0 0 0,2 1 0 0 0,1 1 0 0 0,1 0 0 0 0,-1-1 0 0 0,-1 0 0 0 0,0 1 0 0 0,1-1 0 0 0,1-1 0 0 0,-1 1 0 0 0,-1-2 0 0 0,2-1 0 0 0,2 0 0 0 0,-1-1 0 0 0,0 0 0 0 0,1-1 0 0 0,3 1 0 0 0,-1-1 0 0 0,1 1 0 0 0,-1 1 0 0 0,0-1 0 0 0,1 1 0 0 0,-3 1 0 0 0,0 0 0 0 0,-4 0 0 0 0,6-1 0 0 0,3 1 0 0 0,-4 0 0 0 0,-1 0 0 0 0,1 0 0 0 0,0 0 0 0 0,-2 1 0 0 0,2 1 0 0 0,1 2 0 0 0,0 0 0 0 0,1-1 0 0 0,0-1 0 0 0,-2 0 0 0 0,-57-5 0 0 0,57 4 0 0 0,-2-1 0 0 0,-1 0 0 0 0,-1 1 0 0 0,1-1 0 0 0,1 1 0 0 0,0 1 0 0 0,1-1 0 0 0,2-2 0 0 0,-5-1 0 0 0,2 1 0 0 0,6 1 0 0 0,-3-1 0 0 0,0 2 0 0 0,-1-1 0 0 0,-1 2 0 0 0,-1 0 0 0 0,0 1 0 0 0,0 0 0 0 0,1 0 0 0 0,-2 0 0 0 0,0 0 0 0 0,-40 2 0 0 0,58-3 0 0 0,-22 2 0 0 0,7 2 0 0 0,-4 1 0 0 0,-2 0 0 0 0,-14 1 0 0 0,41-5 0 0 0,-57 4 0 0 0,34-2 0 0 0,-2-1 0 0 0,1 1 0 0 0,-1-2 0 0 0,-1 0 0 0 0,2 2 0 0 0,1-2 0 0 0,0 2 0 0 0,-2 0 0 0 0,1 2 0 0 0,-2 1 0 0 0,-5 0 0 0 0,0 2 0 0 0,-7 2 0 0 0,8-3 0 0 0,4-1 0 0 0,-1 2 0 0 0,-3 0 0 0 0,1 0 0 0 0,-4 3 0 0 0,3 0 0 0 0,-2-1 0 0 0,-1 2 0 0 0,-1-4 0 0 0,1 0 0 0 0,2-1 0 0 0,0 0 0 0 0,-3-1 0 0 0,1 1 0 0 0,-1-1 0 0 0,2-1 0 0 0,-1 1 0 0 0,-5 0 0 0 0,7-2 0 0 0,1-2 0 0 0,-3 1 0 0 0,1 0 0 0 0,1-2 0 0 0,-1 2 0 0 0,1-1 0 0 0,-1-1 0 0 0,2 1 0 0 0,1 1 0 0 0,0 0 0 0 0,0 1 0 0 0,-2-3 0 0 0,2 2 0 0 0,1-2 0 0 0,3 0 0 0 0,-4 0 0 0 0,-3 0 0 0 0,1-2 0 0 0,1 2 0 0 0,-6 2 0 0 0,1 0 0 0 0,0 0 0 0 0,0 2 0 0 0,-3 0 0 0 0,3-2 0 0 0,9-3 0 0 0,-2 0 0 0 0,-3 1 0 0 0,4 0 0 0 0,0 1 0 0 0,-5 1 0 0 0,-2 1 0 0 0,8-2 0 0 0,1-2 0 0 0,-2 0 0 0 0,0 1 0 0 0,1 1 0 0 0,2-2 0 0 0,0 0 0 0 0,-1 0 0 0 0,-1-1 0 0 0,1 1 0 0 0,-1 0 0 0 0,-2-2 0 0 0,-6 5 0 0 0,2-4 0 0 0,2-6 0 0 0,1 1 0 0 0,-3-1 0 0 0,2 1 0 0 0,7 0 0 0 0,-1 1 0 0 0,-2 1 0 0 0,1 1 0 0 0,0 1 0 0 0,1 1 0 0 0,1 0 0 0 0,2 0 0 0 0,1 0 0 0 0,-1 0 0 0 0,-85-5 0 0 0,68 1 0 0 0,18 3 0 0 0,0 1 0 0 0,1 0 0 0 0,-2 2 0 0 0,-2-4 0 0 0,-5 1 0 0 0,6-1 0 0 0,2 2 0 0 0,-1 0 0 0 0,-5 0 0 0 0,2-1 0 0 0,-3 1 0 0 0,3 2 0 0 0,-2-1 0 0 0,4 0 0 0 0,-1 0 0 0 0,2 0 0 0 0,-3 0 0 0 0,-1 0 0 0 0,2 0 0 0 0,-1-1 0 0 0,-67-7 0 0 0,19-2 0 0 0,56 10 0 0 0,0-2 0 0 0,0 0 0 0 0,0-1 0 0 0,-19-7 0 0 0,21 7 0 0 0,-1 1 0 0 0,2-1 0 0 0,-1 0 0 0 0,5 1 0 0 0,-1 1 0 0 0,-1-2 0 0 0,1 2 0 0 0,0-1 0 0 0,-2 1 0 0 0,3-2 0 0 0,2 2 0 0 0,0-1 0 0 0,1 1 0 0 0,-4 0 0 0 0,1 1 0 0 0,-1 1 0 0 0,-4 7 0 0 0,13-5 0 0 0,0-1 0 0 0,1 1 0 0 0,-1 0 0 0 0,1 0 0 0 0,0 0 0 0 0,-1 1 0 0 0,1-1 0 0 0,0 0 0 0 0,0 0 0 0 0,-1 6 0 0 0,1-3 0 0 0,0 0 0 0 0,0 1 0 0 0,1-1 0 0 0,0 1 0 0 0,0-1 0 0 0,0 1 0 0 0,2 6 0 0 0,13 51 0 0 0,0-4 0 0 0,-5 1 0 0 0,3 0 0 0 0,3 7 0 0 0,0 0 0 0 0,2-1 0 0 0,0-3 0 0 0,1 6 0 0 0,-1-4 0 0 0,1 4 0 0 0,-1-1 0 0 0,-2-4 0 0 0,-5-4 0 0 0,-3-2 0 0 0,-1 2 0 0 0,0-2 0 0 0,-1-3 0 0 0,-1 0 0 0 0,3 2 0 0 0,3 5 0 0 0,2-1 0 0 0,5 0 0 0 0,10 0 0 0 0,2-4 0 0 0,4-6 0 0 0,3 3 0 0 0,-2 0 0 0 0,-28-45 0 0 0,0 0 0 0 0,1 0 0 0 0,11 9 0 0 0,-7-9 0 0 0,0 0 0 0 0,16 9 0 0 0,28 10 0 0 0,0-8 0 0 0,1-5 0 0 0,6-7 0 0 0,8-4 0 0 0,4-5 0 0 0,0-1 0 0 0,2 2 0 0 0,-5-2 0 0 0,-6 0 0 0 0,-10 0 0 0 0,0-1 0 0 0,10-1 0 0 0,-7-3 0 0 0,12-1 0 0 0,7-2 0 0 0,-10 0 0 0 0,12 2 0 0 0,-12 2 0 0 0,-3 3 0 0 0,9-1 0 0 0,-10-2 0 0 0,-1-2 0 0 0,5 0 0 0 0,-1-2 0 0 0,-1-2 0 0 0,6-1 0 0 0,5 1 0 0 0,0 1 0 0 0,-2-1 0 0 0,-6 1 0 0 0,4 0 0 0 0,4-1 0 0 0,-1 2 0 0 0,-3-1 0 0 0,0 2 0 0 0,2 0 0 0 0,0 2 0 0 0,4 0 0 0 0,-1 3 0 0 0,-7 1 0 0 0,-1 1 0 0 0,4 1 0 0 0,1-1 0 0 0,-4-1 0 0 0,4 0 11 0 0,16 2 31 0 0,-13 2-31 0 0,-3-1-11 0 0,1-1 0 0 0,7 1 0 0 0,-12 0 0 0 0,-3 1 0 0 0,-46 0 1 0 0,36-2 51 0 0,-2-2-41 0 0,13-1-11 0 0,4 0 0 0 0,-1-1 0 0 0,-2 0 0 0 0,0-3 0 0 0,-7 1 0 0 0,0 2 0 0 0,-1-1 0 0 0,3 1 0 0 0,3 1 0 0 0,-2 0 0 0 0,3 1 0 0 0,4 1 0 0 0,0-2 0 0 0,-3 0 0 0 0,-2-1 0 0 0,1 1 0 0 0,12 1 0 0 0,-13 3 0 0 0,-3-1 0 0 0,3 0 0 0 0,3 1 0 0 0,3 0 0 0 0,2 0 0 0 0,0 2 0 0 0,-1-1 0 0 0,3 0 0 0 0,11 0 0 0 0,-12 2 0 0 0,-4 0 0 0 0,3 2 0 0 0,-1-2 0 0 0,6 3 0 0 0,3 0 0 0 0,-1-3 0 0 0,-1 0 0 0 0,-2-1 0 0 0,-1 1 0 0 0,3 1 0 0 0,5 2 0 0 0,2 3 0 0 0,2 1 0 0 0,1-3 0 0 0,-3-1 0 0 0,-5-3 0 0 0,-5 1 0 0 0,5 3 0 0 0,4 4 0 0 0,-1-3 0 0 0,1 0 0 0 0,3 2 0 0 0,1 2 0 0 0,-1 0 0 0 0,-5-2 0 0 0,0-3 0 0 0,0 0 0 0 0,2 3 0 0 0,1-2 0 0 0,4-2 0 0 0,-1 2 0 0 0,-2-2 0 0 0,-7 1 0 0 0,-1 3 0 0 0,-3 2 0 0 0,-2-3 0 0 0,4-1 0 0 0,2-1 0 0 0,4-3 0 0 0,1 0 0 0 0,-4 3 0 0 0,-4 2 0 0 0,-6-2 0 0 0,-1-1 0 0 0,9-1 0 0 0,3 0 0 0 0,1 1 0 0 0,3-3 0 0 0,1-3 0 0 0,0 3 0 0 0,-5 2 0 0 0,-3-1 0 0 0,0-3 0 0 0,-1-2 0 0 0,2-1 0 0 0,0 0 0 0 0,6-2 0 0 0,0 0 0 0 0,-2 0 0 0 0,-8 4 0 0 0,-2-1 0 0 0,1-1 0 0 0,0 1 0 0 0,-1 1 0 0 0,-2-2 0 0 0,8 1 0 0 0,20 1 0 0 0,1 2 0 0 0,-11 4 0 0 0,-2 2 0 0 0,2-2 0 0 0,-1-5 0 0 0,3 0 0 0 0,4-2 0 0 0,1 2 0 0 0,-4 4 0 0 0,-5 1 0 0 0,1-1 0 0 0,5-3 0 0 0,1-4 0 0 0,1-5 0 0 0,5 3 0 0 0,1 4 0 0 0,-7 4 0 0 0,-4 2 0 0 0,-3-4 0 0 0,-11-2 0 0 0,16-2 0 0 0,10-3 0 0 0,-4 0 0 0 0,-21 5 0 0 0,9 2 0 0 0,5 0 0 0 0,3-2 0 0 0,-1-3 0 0 0,-5-4 0 0 0,-4-1 0 0 0,-2 0 0 0 0,-19 3 11 0 0,-42 4 31 0 0,37-1-31 0 0,8 0-11 0 0,1 0 0 0 0,5-3 0 0 0,4-1 0 0 0,0-5 0 0 0,-4-1 0 0 0,2 3 0 0 0,-1 4 0 0 0,-1 5 0 0 0,7 5 0 0 0,-8 1 0 0 0,-5-3 0 0 0,1-1 0 0 0,6 2 0 0 0,4-3 0 0 0,-2-3 0 0 0,-65 0 0 0 0,-1 0 0 0 0,1 0 0 0 0,14-6 0 0 0,11-11 0 0 0,-33 18 0 0 0,3-13 0 0 0,-6 8 0 0 0,2-6 0 0 0,-1-1 0 0 0,-1 1 0 0 0,0-1 0 0 0,0 0 0 0 0,-1 0 0 0 0,-1-1 0 0 0,0 1 0 0 0,-1-18 0 0 0,1-8 0 0 0,7-384 0 0 0,-8 376 0 0 0,8-82 0 0 0,-3 81 0 0 0,-2-62 0 0 0,-9 5 0 0 0,-3-100 0 0 0,8 180 0 0 0,-1 0 0 0 0,-1 0 0 0 0,-1 1 0 0 0,-2 0 0 0 0,-15-44 0 0 0,20 65 0 0 0,0 0 0 0 0,0 0 0 0 0,-1 0 0 0 0,0 0 0 0 0,0 0 0 0 0,0 0 0 0 0,0 0 0 0 0,0 1 0 0 0,0-1 0 0 0,-1 1 0 0 0,1-1 0 0 0,-1 1 0 0 0,1 0 0 0 0,-1 0 0 0 0,0 0 0 0 0,0 1 0 0 0,-5-3 0 0 0,-2 0 0 0 0,-1 1 0 0 0,1 1 0 0 0,-1 0 0 0 0,0 0 0 0 0,-14 0 0 0 0,-142-8 0 0 0,-127-13 0 0 0,-186-14 0 0 0,367 33 0 0 0,-1 5 0 0 0,-187 26 0 0 0,237-14-10 0 0,37-7-105 0 0,1-1 0 0 0,-1 0 0 0 0,0-2 0 0 0,0-2 0 0 0,-38-1 0 0 0,64 0 26 0 0,-1 0-1 0 0,1 0 1 0 0,0-1 0 0 0,-1 1 0 0 0,1 0-1 0 0,-1-1 1 0 0,1 1 0 0 0,-1-1-1 0 0,1 1 1 0 0,0-1 0 0 0,-1 0-1 0 0,1 1 1 0 0,0-1 0 0 0,0 0-1 0 0,0 0 1 0 0,-1 0 0 0 0,1 0 0 0 0,0 0-1 0 0,0 0 1 0 0,0 0 0 0 0,1-1-1 0 0,-1 1 1 0 0,0 0 0 0 0,0 0-1 0 0,0-3 1 0 0,0 2-150 0 0,1 0 1 0 0,0 0-1 0 0,0 0 0 0 0,0-1 0 0 0,0 1 0 0 0,0 0 1 0 0,0 0-1 0 0,0 0 0 0 0,1 0 0 0 0,-1 0 1 0 0,1 0-1 0 0,0 0 0 0 0,0 0 0 0 0,-1 0 0 0 0,1 0 1 0 0,0 0-1 0 0,2-2 0 0 0,11-16-1961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03.842"/>
    </inkml:context>
    <inkml:brush xml:id="br0">
      <inkml:brushProperty name="width" value="0.1" units="cm"/>
      <inkml:brushProperty name="height" value="0.1" units="cm"/>
      <inkml:brushProperty name="color" value="#E71224"/>
    </inkml:brush>
  </inkml:definitions>
  <inkml:trace contextRef="#ctx0" brushRef="#br0">2700 40 919 0 0,'-1'1'-333'0'0,"-1"0"520"0"0,1-1 0 0 0,-1 1 0 0 0,1 0 0 0 0,-1 0 0 0 0,0-1 0 0 0,1 1 0 0 0,-1-1 0 0 0,0 0 0 0 0,0 1 0 0 0,-2-1 0 0 0,3 0-110 0 0,0-1 0 0 0,0 1 0 0 0,1 0 0 0 0,-1-1 0 0 0,0 1 1 0 0,0-1-1 0 0,0 1 0 0 0,1-1 0 0 0,-1 1 0 0 0,0-1 0 0 0,1 0 0 0 0,-1 1 0 0 0,1-1 0 0 0,-1 0 0 0 0,0 0 0 0 0,1 1 0 0 0,0-1 0 0 0,-1 0 0 0 0,1 0 0 0 0,-1 0 0 0 0,1 1 0 0 0,0-1 0 0 0,0 0 0 0 0,-1 0 0 0 0,1 0 0 0 0,0 0 0 0 0,0 0 0 0 0,0 0 0 0 0,0 0 0 0 0,0-1 0 0 0,0-7-95 0 0,-4 3 6 0 0,-1 1-34 0 0,2 3 34 0 0,-1 0 12 0 0,-3 4 11 0 0,1-1 45 0 0,0 1 19 0 0,5-2-65 0 0,1 1-1 0 0,-1 0 1 0 0,0-1 0 0 0,0 1 0 0 0,1 0 0 0 0,-1 0 0 0 0,0-1-1 0 0,1 1 1 0 0,-1 0 0 0 0,0 0 0 0 0,1 0 0 0 0,-1 0 0 0 0,1 0-1 0 0,0 0 1 0 0,-1 1 0 0 0,-1 1 179 0 0,2-3-176 0 0,-1 0 0 0 0,1 0 0 0 0,0 0 0 0 0,-1 1-1 0 0,1-1 1 0 0,0 0 0 0 0,-1 0 0 0 0,1 0 0 0 0,0 1 0 0 0,-1-1-1 0 0,1 0 1 0 0,0 1 0 0 0,0-1 0 0 0,-1 0 0 0 0,1 1-1 0 0,0-1 1 0 0,0 0 0 0 0,0 1 0 0 0,-1-1 0 0 0,1 0-1 0 0,0 1 1 0 0,0-1 0 0 0,0 1 0 0 0,0-1 0 0 0,-7 9 692 0 0,5-7-566 0 0,0 0 1 0 0,0 0-1 0 0,0 0 1 0 0,1 1-1 0 0,-1-1 1 0 0,0 0-1 0 0,1 1 1 0 0,0-1-1 0 0,-4 9 4404 0 0,17-8-4452 0 0,34 10-16 0 0,-34-10 1835 0 0,-5 3-1827 0 0,22 21-10 0 0,-21-20 477 0 0,-11-8-464 0 0,1 0 1 0 0,0 0 0 0 0,0 1 0 0 0,0-1 0 0 0,0 1 0 0 0,-1 0 0 0 0,1-1-1 0 0,0 1 1 0 0,0 0 0 0 0,-1 0 0 0 0,1 0 0 0 0,0 1 0 0 0,-4 0 0 0 0,3 0 84 0 0,-1 0 0 0 0,1 0 1 0 0,-1-1-1 0 0,1 1 1 0 0,-1-1-1 0 0,1 0 0 0 0,-1 0 1 0 0,1 0-1 0 0,-1 0 1 0 0,1-1-1 0 0,-1 1 1 0 0,1-1-1 0 0,-6-2 0 0 0,-31-4-905 0 0,-46-2 1395 0 0,-22 1-483 0 0,77 7 61 0 0,-64 4 0 0 0,13 1 157 0 0,-72 9 121 0 0,96-6-370 0 0,-16 2-5 0 0,-154 11 143 0 0,-158 4 632 0 0,95-21 555 0 0,-185-10-1844 0 0,359 7 709 0 0,-97-5-131 0 0,188 2-602 0 0,0 0 0 0 0,-1-1 1 0 0,-26-9-1 0 0,17-1-984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3.107"/>
    </inkml:context>
    <inkml:brush xml:id="br0">
      <inkml:brushProperty name="width" value="0.1" units="cm"/>
      <inkml:brushProperty name="height" value="0.1" units="cm"/>
      <inkml:brushProperty name="color" value="#E71224"/>
    </inkml:brush>
  </inkml:definitions>
  <inkml:trace contextRef="#ctx0" brushRef="#br0">3858 6 919 0 0,'-215'-5'9607'0'0,"188"6"-9118"0"0,-1 2 0 0 0,1 0 0 0 0,-32 10 0 0 0,44-10-296 0 0,-4 2 229 0 0,-190 32 1784 0 0,72-30-1270 0 0,-40 5-260 0 0,61 7-505 0 0,67-9 29 0 0,0-3 1 0 0,-65 3-1 0 0,-259-23 87 0 0,270 8-302 0 0,-200-1-121 0 0,191 7 318 0 0,-185 27-1 0 0,233-17-129 0 0,-194 22 85 0 0,117-29-137 0 0,-112 9 0 0 0,-154 16 647 0 0,331-24-326 0 0,30-1-584 0 0,-48 1 1279 0 0,83-5-1925 0 0,-1 0 0 0 0,1-2 0 0 0,0 1 0 0 0,0-1 0 0 0,0-1 0 0 0,-11-4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3.927"/>
    </inkml:context>
    <inkml:brush xml:id="br0">
      <inkml:brushProperty name="width" value="0.1" units="cm"/>
      <inkml:brushProperty name="height" value="0.1" units="cm"/>
      <inkml:brushProperty name="color" value="#E71224"/>
    </inkml:brush>
  </inkml:definitions>
  <inkml:trace contextRef="#ctx0" brushRef="#br0">1256 64 1839 0 0,'-25'-1'414'0'0,"-12"-6"5132"0"0,8 2-2355 0 0,10 2-4062 0 0,-18 1 942 0 0,17 2 13 0 0,1-2-1 0 0,-26-5 1 0 0,-9-2 944 0 0,0 2 1 0 0,-67-1 0 0 0,6 1 226 0 0,13 2 428 0 0,-142 10-1 0 0,84 12-1334 0 0,12-1-2585 0 0,122-13 1154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4.447"/>
    </inkml:context>
    <inkml:brush xml:id="br0">
      <inkml:brushProperty name="width" value="0.1" units="cm"/>
      <inkml:brushProperty name="height" value="0.1" units="cm"/>
      <inkml:brushProperty name="color" value="#E71224"/>
    </inkml:brush>
  </inkml:definitions>
  <inkml:trace contextRef="#ctx0" brushRef="#br0">1142 59 12031 0 0,'-98'-13'1304'0'0,"-144"6"-1102"0"0,130 2-140 0 0,-85-9 780 0 0,-16 0 240 0 0,-43 9-1834 0 0,232 5-644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5.199"/>
    </inkml:context>
    <inkml:brush xml:id="br0">
      <inkml:brushProperty name="width" value="0.1" units="cm"/>
      <inkml:brushProperty name="height" value="0.1" units="cm"/>
      <inkml:brushProperty name="color" value="#E71224"/>
    </inkml:brush>
  </inkml:definitions>
  <inkml:trace contextRef="#ctx0" brushRef="#br0">1045 50 4687 0 0,'-44'1'838'0'0,"15"0"791"0"0,-52-5 0 0 0,70 1-1412 0 0,1 1 0 0 0,1-1 0 0 0,-1-1 0 0 0,-10-4 0 0 0,10 3 55 0 0,0 1 1 0 0,0 0 0 0 0,0 1 0 0 0,-15-3-1 0 0,-25 2 336 0 0,-1 2-1 0 0,0 3 0 0 0,1 1 1 0 0,-1 3-1 0 0,-64 14 0 0 0,-13 5-247 0 0,-33 6 347 0 0,53-12-4954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9:35.276"/>
    </inkml:context>
    <inkml:brush xml:id="br0">
      <inkml:brushProperty name="width" value="0.1" units="cm"/>
      <inkml:brushProperty name="height" value="0.1" units="cm"/>
      <inkml:brushProperty name="color" value="#66CC00"/>
    </inkml:brush>
  </inkml:definitions>
  <inkml:trace contextRef="#ctx0" brushRef="#br0">1 33 455 0 0,'2'-1'292'0'0,"0"0"0"0"0,0 0 0 0 0,0 0-1 0 0,1 0 1 0 0,-1 0 0 0 0,0 0 0 0 0,1 0-1 0 0,-1 1 1 0 0,1-1 0 0 0,-1 1 0 0 0,5 0-1 0 0,33-2 312 0 0,-34 3-563 0 0,13 0 105 0 0,0 1-1 0 0,-1 1 1 0 0,0 1-1 0 0,22 7 1 0 0,-12-3 284 0 0,-12-4-211 0 0,10 4 349 0 0,1-2 1 0 0,48 5-1 0 0,-25-6-57 0 0,-31-2-310 0 0,1-1 1 0 0,21-1-1 0 0,29-5 192 0 0,202-1 1273 0 0,-239 9-1455 0 0,39 9-1 0 0,-45-7-137 0 0,0-1 0 0 0,48 2 0 0 0,-24-10 250 0 0,75-12 0 0 0,-14 0 63 0 0,-21 5-271 0 0,92-5 45 0 0,-145 13-149 0 0,1 3 1 0 0,65 8-1 0 0,-58-3 25 0 0,0-1-1 0 0,92-5 1 0 0,92-23 84 0 0,-133 11-38 0 0,141-4 214 0 0,-69 5-211 0 0,106 0 23 0 0,-12 6-97 0 0,-246 5-10 0 0,322 11 64 0 0,-20-7 149 0 0,-194-5 54 0 0,116 8 53 0 0,-184-5-312 0 0,109-5 73 0 0,1 1-34 0 0,-43 9-29 0 0,105 1 28 0 0,288-21 18 0 0,-243 22-64 0 0,-141 0 0 0 0,113 11 0 0 0,16 2 0 0 0,-123-26 0 0 0,-89 0 0 0 0,59 5 0 0 0,-36 4 0 0 0,89 19 0 0 0,-132-20 0 0 0,0-2 0 0 0,1-1 0 0 0,-1-1 0 0 0,55-7 0 0 0,34-6 29 0 0,209-12 124 0 0,-85 9-68 0 0,-57 1 22 0 0,80 27-58 0 0,-46 1-24 0 0,-41-2 62 0 0,-71-2-46 0 0,-74-9-20 0 0,0-1-1 0 0,57-11 0 0 0,-68 9-17 0 0,30-2 34 0 0,64 2 0 0 0,-99 3-47 0 0,96-8 45 0 0,-77 3 12 0 0,67 2-1 0 0,-55 6-46 0 0,0 3 0 0 0,55 14 0 0 0,-56-10 16 0 0,0-3 0 0 0,1-2 0 0 0,52-1 0 0 0,-36-4-11 0 0,3 2 10 0 0,0-4-1 0 0,0-2 1 0 0,68-14 0 0 0,-42 2 11 0 0,108-3-1 0 0,-80 9-12 0 0,163 4-13 0 0,-176 8 0 0 0,81 10 128 0 0,-171-11-66 0 0,0 0-1 0 0,0-2 0 0 0,27-4 1 0 0,-36 3 10 0 0,4 1 10 0 0,-13 2-82 0 0,-1-1 0 0 0,1 1 0 0 0,-1 0 0 0 0,1-1 0 0 0,-1 1 0 0 0,1 0 0 0 0,-1-1 0 0 0,0 1 0 0 0,1 0 0 0 0,-1 0 0 0 0,0-1 0 0 0,0 1 0 0 0,0 0 0 0 0,0 0 0 0 0,1 0 0 0 0,-1-1 0 0 0,0 1 0 0 0,0 0 0 0 0,-1 0 0 0 0,1 0 0 0 0,0-1 0 0 0,0 2 0 0 0,-11 84-610 0 0,4-40 244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6.699"/>
    </inkml:context>
    <inkml:brush xml:id="br0">
      <inkml:brushProperty name="width" value="0.1" units="cm"/>
      <inkml:brushProperty name="height" value="0.1" units="cm"/>
      <inkml:brushProperty name="color" value="#E71224"/>
    </inkml:brush>
  </inkml:definitions>
  <inkml:trace contextRef="#ctx0" brushRef="#br0">998 56 4951 0 0,'-49'-14'1348'0'0,"33"9"-299"0"0,-29-6 1 0 0,42 11-895 0 0,0-1 0 0 0,0 0 0 0 0,0 0 0 0 0,0 0 1 0 0,0 0-1 0 0,0-1 0 0 0,1 1 0 0 0,-6-4 0 0 0,6 3-19 0 0,0 1 0 0 0,0 0 0 0 0,0-1-1 0 0,0 1 1 0 0,0 0 0 0 0,0 0 0 0 0,-1 0 0 0 0,1 1 0 0 0,0-1-1 0 0,-1 0 1 0 0,1 1 0 0 0,-1 0 0 0 0,1-1 0 0 0,0 1 0 0 0,-1 0-1 0 0,-2 1 1 0 0,-222 37 2334 0 0,-11 2-1276 0 0,-87-28-2862 0 0,300-12 208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28.615"/>
    </inkml:context>
    <inkml:brush xml:id="br0">
      <inkml:brushProperty name="width" value="0.1" units="cm"/>
      <inkml:brushProperty name="height" value="0.1" units="cm"/>
      <inkml:brushProperty name="color" value="#E71224"/>
    </inkml:brush>
  </inkml:definitions>
  <inkml:trace contextRef="#ctx0" brushRef="#br0">1596 91 919 0 0,'-3'-1'219'0'0,"1"-1"0"0"0,0 1 0 0 0,0-1 0 0 0,0 0 0 0 0,0 0 0 0 0,0 0 0 0 0,0 0 0 0 0,0 0-1 0 0,0-1 1 0 0,1 1 0 0 0,-1-1 0 0 0,1 1 0 0 0,0-1 0 0 0,0 1 0 0 0,0-1 0 0 0,0 0-1 0 0,-1-4 1 0 0,-12-24 1676 0 0,13 30-1793 0 0,-1-1 0 0 0,1 1 0 0 0,0 0 1 0 0,0 0-1 0 0,-1 0 0 0 0,1 0 0 0 0,-1 0 0 0 0,1 0 0 0 0,-1 0 0 0 0,1 0 0 0 0,-1 0 1 0 0,0 1-1 0 0,1-1 0 0 0,-1 1 0 0 0,0-1 0 0 0,0 1 0 0 0,1-1 0 0 0,-1 1 0 0 0,0 0 1 0 0,0 0-1 0 0,1 0 0 0 0,-1 0 0 0 0,0 0 0 0 0,0 1 0 0 0,-2 0 0 0 0,-4 1 558 0 0,-1 1 0 0 0,1 0 0 0 0,0 1 0 0 0,-10 5 0 0 0,-13 7-348 0 0,-26 7-68 0 0,-62 21 290 0 0,34-18 2 0 0,-113 18 0 0 0,113-35-130 0 0,-1-3-1 0 0,-108-7 0 0 0,-294-39 797 0 0,465 37-1372 0 0,0-2 1 0 0,-26-9 0 0 0,32 7-181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30.919"/>
    </inkml:context>
    <inkml:brush xml:id="br0">
      <inkml:brushProperty name="width" value="0.1" units="cm"/>
      <inkml:brushProperty name="height" value="0.1" units="cm"/>
      <inkml:brushProperty name="color" value="#E71224"/>
    </inkml:brush>
  </inkml:definitions>
  <inkml:trace contextRef="#ctx0" brushRef="#br0">2801 48 4175 0 0,'-1'-3'79'0'0,"-1"0"-1"0"0,1 0 1 0 0,-1 0-1 0 0,1 1 1 0 0,-1-1-1 0 0,0 0 1 0 0,0 1-1 0 0,-1-1 0 0 0,1 1 1 0 0,0 0-1 0 0,-1 0 1 0 0,0 0-1 0 0,1 0 1 0 0,-1 0-1 0 0,0 1 1 0 0,0-1-1 0 0,0 1 0 0 0,0 0 1 0 0,0 0-1 0 0,0 0 1 0 0,0 0-1 0 0,0 0 1 0 0,0 1-1 0 0,-1-1 1 0 0,1 1-1 0 0,0 0 0 0 0,0 0 1 0 0,-1 0-1 0 0,1 0 1 0 0,0 1-1 0 0,0-1 1 0 0,0 1-1 0 0,-1 0 1 0 0,1 0-1 0 0,-4 2 0 0 0,-26 7 573 0 0,-1-2 0 0 0,-47 7 0 0 0,-30 7 1644 0 0,68-13-1172 0 0,-1-2-1 0 0,-68 3 1 0 0,47-5-780 0 0,-260 32-342 0 0,139-26 51 0 0,69-7 127 0 0,-118 1 539 0 0,-27 2-91 0 0,-328-4 1865 0 0,401-8-1673 0 0,19 1-510 0 0,97 1-6023 0 0,43 1-488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32.859"/>
    </inkml:context>
    <inkml:brush xml:id="br0">
      <inkml:brushProperty name="width" value="0.1" units="cm"/>
      <inkml:brushProperty name="height" value="0.1" units="cm"/>
      <inkml:brushProperty name="color" value="#E71224"/>
    </inkml:brush>
  </inkml:definitions>
  <inkml:trace contextRef="#ctx0" brushRef="#br0">893 92 11055 0 0,'-24'-7'256'0'0,"-1"2"-1"0"0,-48-5 0 0 0,42 6-356 0 0,-41-9 0 0 0,20 0 624 0 0,0 3 0 0 0,-1 1 0 0 0,-105-2 0 0 0,64 10 83 0 0,-87 1 394 0 0,171 1-1217 0 0,0-2 1 0 0,1 1-1 0 0,-1-1 0 0 0,-12-3 1 0 0,5 0-1027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33.639"/>
    </inkml:context>
    <inkml:brush xml:id="br0">
      <inkml:brushProperty name="width" value="0.1" units="cm"/>
      <inkml:brushProperty name="height" value="0.1" units="cm"/>
      <inkml:brushProperty name="color" value="#E71224"/>
    </inkml:brush>
  </inkml:definitions>
  <inkml:trace contextRef="#ctx0" brushRef="#br0">2587 107 6503 0 0,'-141'-80'2912'0'0,"134"76"-2703"0"0,-1 0 0 0 0,0 1 0 0 0,-1-1 0 0 0,1 2-1 0 0,0-1 1 0 0,-1 1 0 0 0,1 1 0 0 0,-1-1 0 0 0,0 1 0 0 0,0 1-1 0 0,-16 1 1 0 0,-9 2 542 0 0,-58 14 0 0 0,57-10-431 0 0,-219 46 760 0 0,135-31-744 0 0,-51 11 896 0 0,-175 9 0 0 0,-144-11 734 0 0,362-23-1664 0 0,-272 2-4 0 0,348-13-839 0 0,1-2 0 0 0,-64-15 0 0 0,64 6-802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37.908"/>
    </inkml:context>
    <inkml:brush xml:id="br0">
      <inkml:brushProperty name="width" value="0.1" units="cm"/>
      <inkml:brushProperty name="height" value="0.1" units="cm"/>
      <inkml:brushProperty name="color" value="#E71224"/>
    </inkml:brush>
  </inkml:definitions>
  <inkml:trace contextRef="#ctx0" brushRef="#br0">3690 71 3167 0 0,'-47'4'596'0'0,"38"-2"-308"0"0,-1-1-1 0 0,1 0 1 0 0,0-1-1 0 0,-1 0 1 0 0,1 0-1 0 0,-12-3 0 0 0,-256-55 2801 0 0,229 50-2779 0 0,0 2-1 0 0,0 3 1 0 0,-93 4-1 0 0,50 0-187 0 0,-279 22 431 0 0,4 26-502 0 0,234-29 28 0 0,31-8 49 0 0,0-4-1 0 0,-174-8 1 0 0,180-5 234 0 0,1 4 0 0 0,-132 16 0 0 0,-156 14-229 0 0,223-33-32 0 0,-20-1 411 0 0,136 6-390 0 0,-1 2 0 0 0,-47 10 0 0 0,48-5-474 0 0,0 3 1 0 0,-80 30-1 0 0,77-21-4105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39.457"/>
    </inkml:context>
    <inkml:brush xml:id="br0">
      <inkml:brushProperty name="width" value="0.1" units="cm"/>
      <inkml:brushProperty name="height" value="0.1" units="cm"/>
      <inkml:brushProperty name="color" value="#E71224"/>
    </inkml:brush>
  </inkml:definitions>
  <inkml:trace contextRef="#ctx0" brushRef="#br0">855 216 3911 0 0,'-9'-8'180'0'0,"-1"0"0"0"0,1 1 0 0 0,-1 0 0 0 0,0 1 0 0 0,-1 0 0 0 0,1 0 0 0 0,-1 1 0 0 0,0 0-1 0 0,-1 1 1 0 0,1 1 0 0 0,-15-3 0 0 0,-56-13 239 0 0,40 11-260 0 0,-73-26-1 0 0,-101-39 1363 0 0,202 70-1472 0 0,0 0-1 0 0,0 1 1 0 0,0 1-1 0 0,0 0 1 0 0,0 1-1 0 0,-14 1 1 0 0,-9 4-268 0 0,-38 8 1 0 0,39-6-37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0.477"/>
    </inkml:context>
    <inkml:brush xml:id="br0">
      <inkml:brushProperty name="width" value="0.1" units="cm"/>
      <inkml:brushProperty name="height" value="0.1" units="cm"/>
      <inkml:brushProperty name="color" value="#E71224"/>
    </inkml:brush>
  </inkml:definitions>
  <inkml:trace contextRef="#ctx0" brushRef="#br0">1629 269 3767 0 0,'-28'-41'368'0'0,"3"29"1096"0"0,12 5-1302 0 0,0 0 0 0 0,0 1 0 0 0,-1 1 0 0 0,0 0 0 0 0,0 1 0 0 0,0 0 0 0 0,-21-2 0 0 0,24 5-138 0 0,0-1-1 0 0,0 0 1 0 0,0-1-1 0 0,1 0 0 0 0,-1-1 1 0 0,-17-9-1 0 0,-57-38 336 0 0,67 38-265 0 0,-1 0 0 0 0,-1 2 0 0 0,0 0-1 0 0,-35-12 1 0 0,22 16 281 0 0,0 1-1 0 0,-1 1 0 0 0,0 2 0 0 0,-62 3 0 0 0,61 0-203 0 0,-46 4 166 0 0,-140 25 1 0 0,134-15-188 0 0,-102 5-1 0 0,123-19-61 0 0,32-1-66 0 0,0 2-1 0 0,-1 1 0 0 0,-66 14 1 0 0,78-9-132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1.989"/>
    </inkml:context>
    <inkml:brush xml:id="br0">
      <inkml:brushProperty name="width" value="0.1" units="cm"/>
      <inkml:brushProperty name="height" value="0.1" units="cm"/>
      <inkml:brushProperty name="color" value="#E71224"/>
    </inkml:brush>
  </inkml:definitions>
  <inkml:trace contextRef="#ctx0" brushRef="#br0">931 194 1727 0 0,'-54'-79'916'0'0,"49"71"-738"0"0,-1 1 0 0 0,0 0 0 0 0,0 0-1 0 0,0 0 1 0 0,-1 1 0 0 0,0 0 0 0 0,0 0-1 0 0,-1 1 1 0 0,-11-7 0 0 0,7 5 113 0 0,-1 2 1 0 0,0-1-1 0 0,-1 1 1 0 0,0 1 0 0 0,-20-3-1 0 0,-10 1 583 0 0,0 3 0 0 0,-86 4 0 0 0,91 0-604 0 0,19 0-142 0 0,-181 11 1269 0 0,174-8-1479 0 0,0 1 0 0 0,0 1 1 0 0,1 1-1 0 0,0 2 0 0 0,-34 15 1 0 0,31-9-3553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3.055"/>
    </inkml:context>
    <inkml:brush xml:id="br0">
      <inkml:brushProperty name="width" value="0.1" units="cm"/>
      <inkml:brushProperty name="height" value="0.1" units="cm"/>
      <inkml:brushProperty name="color" value="#E71224"/>
    </inkml:brush>
  </inkml:definitions>
  <inkml:trace contextRef="#ctx0" brushRef="#br0">1801 163 3511 0 0,'-28'-71'1257'0'0,"24"64"-1136"0"0,1 1-1 0 0,-1 0 0 0 0,0 0 0 0 0,0 0 0 0 0,0 0 1 0 0,-1 0-1 0 0,0 1 0 0 0,-7-7 0 0 0,5 8-115 0 0,1 0 0 0 0,-1 0 0 0 0,0 1 0 0 0,0 0-1 0 0,0 0 1 0 0,-1 1 0 0 0,1 0 0 0 0,0 0 0 0 0,-1 1 0 0 0,-9-1 0 0 0,0 1 117 0 0,0 0 0 0 0,0 1 0 0 0,-26 5 1 0 0,-142 34 812 0 0,27-4-658 0 0,-251 3 1755 0 0,358-36-1847 0 0,-165 2 520 0 0,-24 2-65 0 0,211-3-651 0 0,1 0 0 0 0,0 2 0 0 0,1 2 0 0 0,-1 0-1 0 0,1 2 1 0 0,1 1 0 0 0,-34 17 0 0 0,27-11-180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9:40.607"/>
    </inkml:context>
    <inkml:brush xml:id="br0">
      <inkml:brushProperty name="width" value="0.1" units="cm"/>
      <inkml:brushProperty name="height" value="0.1" units="cm"/>
      <inkml:brushProperty name="color" value="#66CC00"/>
    </inkml:brush>
  </inkml:definitions>
  <inkml:trace contextRef="#ctx0" brushRef="#br0">0 5 2527 0 0,'3'-1'30'0'0,"1"0"0"0"0,-1 0 0 0 0,1 1 0 0 0,-1-1 0 0 0,1 1 0 0 0,-1-1 0 0 0,1 1 0 0 0,3 1-1 0 0,8-1 14 0 0,4 2 444 0 0,0 0-1 0 0,-1 0 1 0 0,1 2-1 0 0,-1 0 1 0 0,32 13-1 0 0,-32-12-445 0 0,1-1 1 0 0,-1-1-1 0 0,1-1 0 0 0,27 0 0 0 0,-39-1-24 0 0,319 0 1103 0 0,-167-2-450 0 0,-63 6-508 0 0,0 4 0 0 0,107 25 0 0 0,-184-31-156 0 0,28 4 247 0 0,94 2 0 0 0,49-15 557 0 0,-89 1-622 0 0,71-8 105 0 0,38-1 12 0 0,24 4-84 0 0,-61 2-122 0 0,659-3 1015 0 0,-435-2-628 0 0,-191 2-411 0 0,-37 2-12 0 0,75 0 1 0 0,431 7 203 0 0,-567 6-124 0 0,151 3 77 0 0,125-12-18 0 0,-185 3 57 0 0,23 2-93 0 0,50-2 33 0 0,-148-3-199 0 0,180 15 0 0 0,-128-10 25 0 0,-127-3-12 0 0,0 3 0 0 0,90 11 0 0 0,-49 6-13 0 0,77 11 0 0 0,-90-19 8 0 0,-16-1 11 0 0,1-3-1 0 0,100-5 1 0 0,33-9 192 0 0,-170 10-163 0 0,1 1-1 0 0,-1 1 1 0 0,0 1-1 0 0,0 1 1 0 0,40 13-1 0 0,-64-17-42 0 0,0-1-1 0 0,1 1 0 0 0,-1 0 1 0 0,0-1-1 0 0,0 1 0 0 0,0 0 1 0 0,0 0-1 0 0,0-1 0 0 0,0 1 1 0 0,0 0-1 0 0,0 0 1 0 0,0 0-1 0 0,0 0 0 0 0,0 0 1 0 0,-1 1-1 0 0,1-1 0 0 0,0 0 1 0 0,-1 0-1 0 0,1 0 0 0 0,-1 1 1 0 0,1-1-1 0 0,-1 0 0 0 0,0 1 1 0 0,0-1-1 0 0,1 2 0 0 0,-1 1-92 0 0,0-1-1 0 0,-1 0 0 0 0,1 0 0 0 0,0 0 0 0 0,-1 1 0 0 0,0-1 1 0 0,0 0-1 0 0,0 0 0 0 0,0 0 0 0 0,-2 3 0 0 0,-5 9-967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3.870"/>
    </inkml:context>
    <inkml:brush xml:id="br0">
      <inkml:brushProperty name="width" value="0.1" units="cm"/>
      <inkml:brushProperty name="height" value="0.1" units="cm"/>
      <inkml:brushProperty name="color" value="#E71224"/>
    </inkml:brush>
  </inkml:definitions>
  <inkml:trace contextRef="#ctx0" brushRef="#br0">1164 107 3823 0 0,'4'-19'793'0'0,"0"1"0"0"0,-1-1 0 0 0,1-27 0 0 0,-5 45-781 0 0,1 1-1 0 0,-1 0 0 0 0,1-1 0 0 0,0 1 1 0 0,-1 0-1 0 0,1-1 0 0 0,-1 1 0 0 0,1 0 0 0 0,-1-1 1 0 0,1 1-1 0 0,-1 0 0 0 0,1 0 0 0 0,-1 0 1 0 0,1 0-1 0 0,-1 0 0 0 0,1-1 0 0 0,-1 1 0 0 0,1 0 1 0 0,-1 0-1 0 0,1 0 0 0 0,-1 0 0 0 0,0 0 1 0 0,1 1-1 0 0,-1-1 0 0 0,1 0 0 0 0,-2 0 0 0 0,-19 3-60 0 0,18-2 71 0 0,-17 4 33 0 0,0 0 0 0 0,-26 11 0 0 0,23-7 143 0 0,-29 7-1 0 0,-33 2 327 0 0,-1-4 0 0 0,-90 3 0 0 0,-43-18 376 0 0,-23 1 60 0 0,225 1-995 0 0,0 1-1 0 0,1 1 0 0 0,-1 0 1 0 0,1 1-1 0 0,0 1 1 0 0,-28 12-1 0 0,16 0-155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4.402"/>
    </inkml:context>
    <inkml:brush xml:id="br0">
      <inkml:brushProperty name="width" value="0.1" units="cm"/>
      <inkml:brushProperty name="height" value="0.1" units="cm"/>
      <inkml:brushProperty name="color" value="#E71224"/>
    </inkml:brush>
  </inkml:definitions>
  <inkml:trace contextRef="#ctx0" brushRef="#br0">1059 113 4431 0 0,'-2'-7'120'0'0,"-1"0"1"0"0,0 1-1 0 0,-1-1 0 0 0,1 1 0 0 0,-1 0 0 0 0,-1 0 0 0 0,1 1 0 0 0,-1-1 0 0 0,0 1 0 0 0,0 0 0 0 0,-1 0 0 0 0,1 0 0 0 0,-1 1 0 0 0,0 0 0 0 0,0 0 0 0 0,-1 1 0 0 0,1-1 0 0 0,-1 1 0 0 0,1 1 1 0 0,-1-1-1 0 0,0 1 0 0 0,-9-1 0 0 0,-6 1-102 0 0,0 0 1 0 0,0 2 0 0 0,0 0-1 0 0,0 2 1 0 0,-1 0-1 0 0,-30 8 1 0 0,-10 0 1 0 0,-212 15 230 0 0,79-10-68 0 0,151-9-1213 0 0,-85 22 0 0 0,94-18-1419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5.008"/>
    </inkml:context>
    <inkml:brush xml:id="br0">
      <inkml:brushProperty name="width" value="0.1" units="cm"/>
      <inkml:brushProperty name="height" value="0.1" units="cm"/>
      <inkml:brushProperty name="color" value="#E71224"/>
    </inkml:brush>
  </inkml:definitions>
  <inkml:trace contextRef="#ctx0" brushRef="#br0">936 144 1839 0 0,'-10'-36'1804'0'0,"-5"-20"-371"0"0,13 53-1315 0 0,1-1 0 0 0,-1 1 1 0 0,1 0-1 0 0,-1-1 0 0 0,0 1 0 0 0,0 0 0 0 0,-1 0 0 0 0,1 0 1 0 0,-1 0-1 0 0,1 0 0 0 0,-6-3 0 0 0,4 4-57 0 0,1 0 1 0 0,-1 1-1 0 0,0 0 1 0 0,1 0-1 0 0,-1 0 0 0 0,0 0 1 0 0,1 0-1 0 0,-1 1 0 0 0,0-1 1 0 0,0 1-1 0 0,0 0 0 0 0,1 1 1 0 0,-6 0-1 0 0,-53 11 194 0 0,49-9-226 0 0,-31 6 95 0 0,1-2-1 0 0,-52 2 1 0 0,-88-6 799 0 0,114-5-889 0 0,1 4 0 0 0,0 3-1 0 0,-82 15 1 0 0,122-14-3301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3:45.560"/>
    </inkml:context>
    <inkml:brush xml:id="br0">
      <inkml:brushProperty name="width" value="0.1" units="cm"/>
      <inkml:brushProperty name="height" value="0.1" units="cm"/>
      <inkml:brushProperty name="color" value="#E71224"/>
    </inkml:brush>
  </inkml:definitions>
  <inkml:trace contextRef="#ctx0" brushRef="#br0">2373 68 919 0 0,'-292'31'1523'0'0,"180"-22"-1076"0"0,-242 18 806 0 0,-1-28 542 0 0,-64-64 1035 0 0,77 7-738 0 0,283 52-1887 0 0,0 3-1 0 0,-1 2 0 0 0,-107 12 1 0 0,143-7-256 0 0,0 1-1 0 0,-30 10 1 0 0,3 4-161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13.257"/>
    </inkml:context>
    <inkml:brush xml:id="br0">
      <inkml:brushProperty name="width" value="0.1" units="cm"/>
      <inkml:brushProperty name="height" value="0.1" units="cm"/>
      <inkml:brushProperty name="color" value="#E71224"/>
    </inkml:brush>
  </inkml:definitions>
  <inkml:trace contextRef="#ctx0" brushRef="#br0">787 932 919 0 0,'-79'-8'5684'0'0,"61"-8"-1568"0"0,24 18-3924 0 0,0-1-1 0 0,1 0 0 0 0,-1 0 0 0 0,1 0 1 0 0,-1-1-1 0 0,0 0 0 0 0,1 0 0 0 0,-1-1 1 0 0,1 1-1 0 0,7-3 0 0 0,4-7-67 0 0,-2-1-1 0 0,23-18 0 0 0,-16 12-61 0 0,-21 13-44 0 0,1 1 0 0 0,0 0 0 0 0,-1-1 0 0 0,0 1 0 0 0,0-1-1 0 0,0 0 1 0 0,0 0 0 0 0,0 1 0 0 0,-1-1 0 0 0,0 0 0 0 0,0-1 0 0 0,0 1 0 0 0,0 0-1 0 0,0 0 1 0 0,-1-8 0 0 0,5-15 59 0 0,-1 12 0 0 0,2 0-1 0 0,0 1 1 0 0,14-25 0 0 0,-12 24-12 0 0,0 0 1 0 0,8-25-1 0 0,-14 34-36 0 0,0 0 1 0 0,-1 0-1 0 0,0 0 0 0 0,0-1 0 0 0,-1 1 0 0 0,0 0 0 0 0,0 0 0 0 0,0-1 1 0 0,-1 1-1 0 0,-2-11 0 0 0,-1 2 22 0 0,1 5 42 0 0,0 0 0 0 0,1 0 1 0 0,1 0-1 0 0,-1 0 0 0 0,1 0 1 0 0,1 0-1 0 0,1-17 0 0 0,-1 21-13 0 0,-1 0-1 0 0,0-1 1 0 0,0 1-1 0 0,0-1 1 0 0,-1 1-1 0 0,0 0 0 0 0,0 0 1 0 0,0 0-1 0 0,-1 0 1 0 0,0 0-1 0 0,0 1 1 0 0,-6-8-1 0 0,-4-11 107 0 0,2 1-104 0 0,8 17-80 0 0,1-1 0 0 0,-1 1 0 0 0,0 0 0 0 0,-1 0 0 0 0,0 1 0 0 0,1-1 0 0 0,-2 1 0 0 0,1 0 0 0 0,-1 0 0 0 0,-9-8 0 0 0,-8-1 551 0 0,0 0-1 0 0,-39-16 1 0 0,-1-1 857 0 0,-93-59-1393 0 0,146 86-164 0 0,-1 0-1 0 0,1 1 1 0 0,-1 0-1 0 0,0 1 1 0 0,0 0 0 0 0,-1 1-1 0 0,1 0 1 0 0,0 0-1 0 0,0 1 1 0 0,-1 0-1 0 0,-12 3 1 0 0,14-1 302 0 0,0 0 0 0 0,0 1 1 0 0,0 0-1 0 0,1 0 0 0 0,-1 1 1 0 0,1 0-1 0 0,0 1 0 0 0,0-1 1 0 0,1 2-1 0 0,0-1 0 0 0,-11 10 0 0 0,18-15-153 0 0,-113 95-2 0 0,102-86-21 0 0,1-1-1 0 0,0 1 0 0 0,0 1 1 0 0,0 0-1 0 0,2 0 0 0 0,-1 1 1 0 0,1 0-1 0 0,-9 17 1 0 0,-34 47-217 0 0,47-69 238 0 0,1 0 0 0 0,0 0 0 0 0,0 0 0 0 0,1 0 0 0 0,-1 1 0 0 0,1-1 0 0 0,1 1 0 0 0,-1-1 0 0 0,1 1 0 0 0,0 0 0 0 0,1 0 0 0 0,0-1 0 0 0,0 1 0 0 0,0 0 0 0 0,1 0 0 0 0,0-1 0 0 0,0 1 0 0 0,4 12 0 0 0,34 80-1231 0 0,-5-14 2302 0 0,-13-16-1056 0 0,18 49-13 0 0,-33-104-2 0 0,0-1-1 0 0,1 1 1 0 0,0-1 0 0 0,1-1 0 0 0,0 1 0 0 0,11 10 0 0 0,-10-15 2 0 0,-1-1-1 0 0,1 0 0 0 0,1 0 1 0 0,-1-1-1 0 0,1-1 0 0 0,0 1 1 0 0,11 3-1 0 0,-19-9 14 0 0,0 1 0 0 0,1-1 0 0 0,-1 0 0 0 0,0 0 1 0 0,0 0-1 0 0,0 0 0 0 0,0 0 0 0 0,0 0 0 0 0,0 0 0 0 0,0-1 0 0 0,0 1 0 0 0,0-1 1 0 0,0 1-1 0 0,3-3 0 0 0,30-15-80 0 0,-23 11-429 0 0,8-2 195 0 0,0 1-1 0 0,25-7 1 0 0,20-8 342 0 0,-40 12-328 0 0,1 0 1 0 0,0 2-1 0 0,0 1 0 0 0,54-10 0 0 0,-59 13-1340 0 0,-9 2 170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15.414"/>
    </inkml:context>
    <inkml:brush xml:id="br0">
      <inkml:brushProperty name="width" value="0.1" units="cm"/>
      <inkml:brushProperty name="height" value="0.1" units="cm"/>
      <inkml:brushProperty name="color" value="#E71224"/>
    </inkml:brush>
  </inkml:definitions>
  <inkml:trace contextRef="#ctx0" brushRef="#br0">2946 262 919 0 0,'-4'-4'369'0'0,"-1"0"-1"0"0,1 0 1 0 0,-1 1-1 0 0,1-1 1 0 0,-7-2-1 0 0,6 3-329 0 0,0 0 1 0 0,0 0-1 0 0,0-1 0 0 0,0 0 0 0 0,1 1 0 0 0,0-2 1 0 0,0 1-1 0 0,0 0 0 0 0,0-1 0 0 0,1 0 1 0 0,-6-9-1 0 0,-4-2 978 0 0,0 0 0 0 0,-1 0 0 0 0,-31-25 0 0 0,35 31-439 0 0,1 3-423 0 0,0 0 0 0 0,0 0 0 0 0,-1 1 0 0 0,0 1 0 0 0,0-1 0 0 0,0 2 0 0 0,-1-1 0 0 0,0 1 0 0 0,0 1 0 0 0,0 0 0 0 0,0 1 0 0 0,0 0 0 0 0,0 0 0 0 0,-1 1 0 0 0,-11 1 0 0 0,-233-13 1403 0 0,-244 53-516 0 0,373-31-582 0 0,44-5-240 0 0,-287 5 443 0 0,328-9-578 0 0,-32-3 301 0 0,-139-26 1 0 0,-34-3 322 0 0,171 31-647 0 0,0 2 1 0 0,-1 4 0 0 0,-149 30-1 0 0,199-28-493 0 0,1 2 0 0 0,-1 1 0 0 0,-43 23 0 0 0,5 2-509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18.743"/>
    </inkml:context>
    <inkml:brush xml:id="br0">
      <inkml:brushProperty name="width" value="0.1" units="cm"/>
      <inkml:brushProperty name="height" value="0.1" units="cm"/>
      <inkml:brushProperty name="color" value="#E71224"/>
    </inkml:brush>
  </inkml:definitions>
  <inkml:trace contextRef="#ctx0" brushRef="#br0">2430 147 1351 0 0,'-9'-2'19'0'0,"0"1"0"0"0,0 0-1 0 0,-15 0 1 0 0,17 2-6 0 0,-1-2 1 0 0,1 1 0 0 0,-1-1 0 0 0,1 0-1 0 0,-1 0 1 0 0,1-1 0 0 0,-7-3-1 0 0,-26-11-13 0 0,24 8 0 0 0,-1 1 0 0 0,0 1 0 0 0,0 0 0 0 0,-24-4 0 0 0,-33-3 568 0 0,38 6 48 0 0,0 1-1 0 0,-1 2 1 0 0,-42 1 0 0 0,23 8-506 0 0,1 3 0 0 0,-56 14-1 0 0,-80 11-63 0 0,-52-18 579 0 0,172-14-100 0 0,-100-11 1 0 0,88 0-139 0 0,-145-21 704 0 0,-26-29 172 0 0,214 53-1062 0 0,-1 1 0 0 0,-64 0 0 0 0,83 7-195 0 0,0 1 0 0 0,1 0 0 0 0,-1 1 0 0 0,1 2 0 0 0,0 0 0 0 0,-32 13 0 0 0,19-4-202 0 0,-4-1-100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31.127"/>
    </inkml:context>
    <inkml:brush xml:id="br0">
      <inkml:brushProperty name="width" value="0.1" units="cm"/>
      <inkml:brushProperty name="height" value="0.1" units="cm"/>
      <inkml:brushProperty name="color" value="#E71224"/>
    </inkml:brush>
  </inkml:definitions>
  <inkml:trace contextRef="#ctx0" brushRef="#br0">1855 78 919 0 0,'-2'-3'191'0'0,"0"1"-1"0"0,-1-1 1 0 0,1 1-1 0 0,-1 0 1 0 0,1 0-1 0 0,-1 0 1 0 0,0 0-1 0 0,0 0 0 0 0,0 1 1 0 0,0-1-1 0 0,0 1 1 0 0,0 0-1 0 0,0-1 1 0 0,-1 2-1 0 0,1-1 1 0 0,0 0-1 0 0,-1 1 0 0 0,1-1 1 0 0,-7 1-1 0 0,-7 0-78 0 0,0 1 0 0 0,-30 6 0 0 0,34-5 17 0 0,-15 3-80 0 0,-15 2 334 0 0,-72 3-1 0 0,-127 5 1205 0 0,180-10-1464 0 0,-84 15 56 0 0,-3 0-104 0 0,121-18-29 0 0,0-1 1 0 0,0-2-1 0 0,-39-5 1 0 0,-230-66 1726 0 0,129 26-1109 0 0,146 41-648 0 0,0 0 1 0 0,0 2-1 0 0,0 0 0 0 0,-1 2 0 0 0,1 0 1 0 0,0 2-1 0 0,-1 0 0 0 0,1 1 0 0 0,-25 7 1 0 0,-1 3-127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32.985"/>
    </inkml:context>
    <inkml:brush xml:id="br0">
      <inkml:brushProperty name="width" value="0.1" units="cm"/>
      <inkml:brushProperty name="height" value="0.1" units="cm"/>
      <inkml:brushProperty name="color" value="#E71224"/>
    </inkml:brush>
  </inkml:definitions>
  <inkml:trace contextRef="#ctx0" brushRef="#br0">1488 130 2671 0 0,'4'-3'65'0'0,"5"-6"137"0"0,-1 0-1 0 0,0 0 1 0 0,0-1-1 0 0,8-12 0 0 0,-15 21-187 0 0,-1 0 0 0 0,1 0 0 0 0,-1-1 0 0 0,1 1 0 0 0,-1 0-1 0 0,0 0 1 0 0,1 0 0 0 0,-1-1 0 0 0,0 1 0 0 0,0 0 0 0 0,0 0-1 0 0,0-1 1 0 0,0 1 0 0 0,0 0 0 0 0,0 0 0 0 0,0-1 0 0 0,0 1-1 0 0,-1 0 1 0 0,1 0 0 0 0,-1-1 0 0 0,1 1 0 0 0,-2-2-1 0 0,1 2 63 0 0,0-1-1 0 0,-1 0 0 0 0,1 1 0 0 0,-1-1 1 0 0,0 1-1 0 0,1-1 0 0 0,-1 1 0 0 0,0 0 0 0 0,0 0 1 0 0,0 0-1 0 0,-4-2 0 0 0,-1 1 165 0 0,1 0 1 0 0,-1 0-1 0 0,0 0 0 0 0,0 1 1 0 0,0 0-1 0 0,-14 1 0 0 0,-8 3-35 0 0,-1 2-1 0 0,1 1 1 0 0,-50 17-1 0 0,30-8-21 0 0,20-7-58 0 0,0-2-1 0 0,0-1 1 0 0,-1-2-1 0 0,1 0 0 0 0,-58-4 1 0 0,33-4 306 0 0,0-2 0 0 0,-69-19 0 0 0,71 12-139 0 0,-1 3-1 0 0,-1 1 0 0 0,1 4 1 0 0,-1 1-1 0 0,-57 4 0 0 0,72 3-264 0 0,-127 12 78 0 0,144-11-145 0 0,0 1 0 0 0,1 2 0 0 0,-1 0 0 0 0,1 1 0 0 0,-28 14 0 0 0,14-2-240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35.312"/>
    </inkml:context>
    <inkml:brush xml:id="br0">
      <inkml:brushProperty name="width" value="0.1" units="cm"/>
      <inkml:brushProperty name="height" value="0.1" units="cm"/>
      <inkml:brushProperty name="color" value="#E71224"/>
    </inkml:brush>
  </inkml:definitions>
  <inkml:trace contextRef="#ctx0" brushRef="#br0">3434 24 1983 0 0,'-2'-1'16'0'0,"0"0"-1"0"0,0 0 1 0 0,-1 0-1 0 0,1 0 1 0 0,0 0 0 0 0,0 0-1 0 0,0 1 1 0 0,-1-1-1 0 0,1 1 1 0 0,0 0-1 0 0,-1-1 1 0 0,-3 1-1 0 0,-36 1 105 0 0,33 0-76 0 0,-64 2 883 0 0,-125-9 0 0 0,143-1-234 0 0,-1 3 1 0 0,0 2-1 0 0,0 2 0 0 0,-85 12 0 0 0,-421 45-237 0 0,481-52-286 0 0,-451 17 694 0 0,502-21-833 0 0,-339 15 732 0 0,344-14-753 0 0,-371 40 500 0 0,3 26-96 0 0,125-10-350 0 0,209-43-64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9:56.993"/>
    </inkml:context>
    <inkml:brush xml:id="br0">
      <inkml:brushProperty name="width" value="0.1" units="cm"/>
      <inkml:brushProperty name="height" value="0.1" units="cm"/>
      <inkml:brushProperty name="color" value="#66CC00"/>
    </inkml:brush>
  </inkml:definitions>
  <inkml:trace contextRef="#ctx0" brushRef="#br0">5 2 2071 0 0,'0'1'5'0'0,"0"-1"0"0"0,0 0 0 0 0,-1 0 0 0 0,1 0 0 0 0,0 0 0 0 0,0 0 0 0 0,-1 1-1 0 0,1-1 1 0 0,0 0 0 0 0,0 0 0 0 0,0 0 0 0 0,-1 0 0 0 0,1 1 0 0 0,0-1-1 0 0,0 0 1 0 0,0 0 0 0 0,0 1 0 0 0,-1-1 0 0 0,1 0 0 0 0,0 0 0 0 0,0 1 0 0 0,0-1-1 0 0,0 0 1 0 0,0 1 0 0 0,0-1 0 0 0,0 0 0 0 0,0 0 0 0 0,0 1 0 0 0,0-1-1 0 0,0 0 1 0 0,0 0 0 0 0,0 1 0 0 0,0-1 0 0 0,0 0 0 0 0,0 1 0 0 0,0-1 0 0 0,0 0-1 0 0,0 0 1 0 0,1 1 0 0 0,-1-1 0 0 0,0 0 0 0 0,0 0 0 0 0,0 1 0 0 0,0-1-1 0 0,1 0 1 0 0,-1 0 0 0 0,0 1 27 0 0,1 0-1 0 0,-1 0 1 0 0,0-1-1 0 0,1 1 0 0 0,-1-1 1 0 0,0 1-1 0 0,1 0 1 0 0,-1-1-1 0 0,1 1 1 0 0,-1-1-1 0 0,1 1 1 0 0,-1-1-1 0 0,1 1 1 0 0,-1-1-1 0 0,1 1 0 0 0,0-1 1 0 0,-1 0-1 0 0,1 1 1 0 0,0-1-1 0 0,0 0 1 0 0,4 1 105 0 0,0 0 1 0 0,-1 0 0 0 0,1 0-1 0 0,0 1 1 0 0,-1-1-1 0 0,0 1 1 0 0,1 0-1 0 0,-1 1 1 0 0,0-1 0 0 0,0 1-1 0 0,0-1 1 0 0,0 1-1 0 0,-1 0 1 0 0,4 4 0 0 0,-1-2-117 0 0,0 0 0 0 0,0 0 0 0 0,1-1 0 0 0,9 5 0 0 0,20 1 494 0 0,-31-10-369 0 0,0 1 0 0 0,-1 0 0 0 0,1 0 0 0 0,-1 0 0 0 0,0 1 0 0 0,1-1 0 0 0,-1 1-1 0 0,0 0 1 0 0,0 0 0 0 0,6 5 0 0 0,-8-6-88 0 0,1-1-1 0 0,-1 0 1 0 0,1 1-1 0 0,-1-1 1 0 0,0 0-1 0 0,1 0 1 0 0,-1 0 0 0 0,1 0-1 0 0,-1-1 1 0 0,0 1-1 0 0,3-1 1 0 0,8-1 200 0 0,19 0-46 0 0,14 0 56 0 0,-35 3-188 0 0,0-1 0 0 0,-1-1 0 0 0,17-2 0 0 0,-19 2-20 0 0,0 0 0 0 0,0 0 0 0 0,0 1 0 0 0,0 0 0 0 0,0 0 0 0 0,0 1 0 0 0,13 3 0 0 0,60 21 23 0 0,-65-23-10 0 0,-1-2 0 0 0,1 0 0 0 0,0 0 0 0 0,0-2 0 0 0,-1 0 0 0 0,24-6 0 0 0,-23 5 5 0 0,350-38 186 0 0,-329 39-248 0 0,-21 2-4 0 0,-1-1 0 0 0,1 0 0 0 0,16-5 0 0 0,12-2 68 0 0,0 2 0 0 0,1 2-1 0 0,69 3 1 0 0,-104 1-79 0 0,152 5 191 0 0,-158-5-183 0 0,43 0 50 0 0,1-1 0 0 0,-1-2 0 0 0,75-15 1 0 0,-95 13 68 0 0,0 1 0 0 0,39-1 0 0 0,-15 2 0 0 0,-9 1-88 0 0,27-3-6 0 0,-42 2-13 0 0,0 1-1 0 0,34 2 1 0 0,20 0 35 0 0,66-4-46 0 0,-120 4 3 0 0,1 1-1 0 0,0 2 0 0 0,41 9 1 0 0,-22-4 1 0 0,6 0 8 0 0,0-3-1 0 0,73-1 0 0 0,-62-6 6 0 0,78-1 135 0 0,-120 4-140 0 0,1 0-1 0 0,-1 2 0 0 0,0 1 1 0 0,27 8-1 0 0,-46-11-78 0 0,1 1 0 0 0,-1-1 0 0 0,0 1 0 0 0,1 0 0 0 0,-1 0 0 0 0,4 3 0 0 0,8 9-2970 0 0,-4 0-827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37.432"/>
    </inkml:context>
    <inkml:brush xml:id="br0">
      <inkml:brushProperty name="width" value="0.1" units="cm"/>
      <inkml:brushProperty name="height" value="0.1" units="cm"/>
      <inkml:brushProperty name="color" value="#E71224"/>
    </inkml:brush>
  </inkml:definitions>
  <inkml:trace contextRef="#ctx0" brushRef="#br0">2772 54 431 0 0,'1'-14'505'0'0,"-1"12"-258"0"0,1 0 1 0 0,-1-1-1 0 0,0 1 1 0 0,0 0-1 0 0,0-1 0 0 0,0 1 1 0 0,0 0-1 0 0,-1 0 1 0 0,0-3-1 0 0,1 4-181 0 0,-1 0-1 0 0,0 0 1 0 0,1 0-1 0 0,-1 0 1 0 0,0 1-1 0 0,1-1 1 0 0,-1 0-1 0 0,0 0 1 0 0,0 0-1 0 0,0 1 1 0 0,0-1-1 0 0,0 1 0 0 0,0-1 1 0 0,0 0-1 0 0,0 1 1 0 0,0 0-1 0 0,0-1 1 0 0,0 1-1 0 0,0 0 1 0 0,0-1-1 0 0,0 1 1 0 0,-1 0-1 0 0,1 0 1 0 0,-1 0-1 0 0,-17 0 74 0 0,0 0 0 0 0,1 1 0 0 0,-1 2 0 0 0,-20 4-1 0 0,27-5-72 0 0,-334 39 1965 0 0,-3-23-567 0 0,246-14-1233 0 0,-403 11 657 0 0,58-2-359 0 0,283-4-564 0 0,-1 6 0 0 0,-281 66 0 0 0,355-58-307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39.786"/>
    </inkml:context>
    <inkml:brush xml:id="br0">
      <inkml:brushProperty name="width" value="0.1" units="cm"/>
      <inkml:brushProperty name="height" value="0.1" units="cm"/>
      <inkml:brushProperty name="color" value="#E71224"/>
    </inkml:brush>
  </inkml:definitions>
  <inkml:trace contextRef="#ctx0" brushRef="#br0">1769 41 1375 0 0,'-1'-2'110'0'0,"0"-1"0"0"0,0 1-1 0 0,0 0 1 0 0,0 0-1 0 0,-1-1 1 0 0,1 1-1 0 0,-1 0 1 0 0,0 0-1 0 0,1 0 1 0 0,-1 1-1 0 0,0-1 1 0 0,0 0-1 0 0,0 1 1 0 0,0-1 0 0 0,0 1-1 0 0,-1 0 1 0 0,1-1-1 0 0,0 1 1 0 0,-1 0-1 0 0,1 0 1 0 0,-1 1-1 0 0,1-1 1 0 0,-1 0-1 0 0,1 1 1 0 0,-3-1-1 0 0,-8 1 282 0 0,1-1-1 0 0,-1 1 1 0 0,1 1-1 0 0,-13 2 1 0 0,6-1-864 0 0,-81 4 1263 0 0,-105-8-1 0 0,52-2 135 0 0,-516 3 931 0 0,596 2-1860 0 0,0 4 1 0 0,1 3-1 0 0,0 3 1 0 0,-78 22-1 0 0,94-18-210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0.914"/>
    </inkml:context>
    <inkml:brush xml:id="br0">
      <inkml:brushProperty name="width" value="0.1" units="cm"/>
      <inkml:brushProperty name="height" value="0.1" units="cm"/>
      <inkml:brushProperty name="color" value="#E71224"/>
    </inkml:brush>
  </inkml:definitions>
  <inkml:trace contextRef="#ctx0" brushRef="#br0">2234 215 1983 0 0,'-5'0'123'0'0,"1"-1"0"0"0,0 1 0 0 0,-1-1 0 0 0,1 0 0 0 0,0-1 0 0 0,0 1 0 0 0,0-1 0 0 0,0 1 0 0 0,0-1 0 0 0,0 0 0 0 0,0-1 0 0 0,-4-2 0 0 0,-6-7 867 0 0,-23-22 0 0 0,3 2-130 0 0,15 18-781 0 0,0 1-1 0 0,-1 0 1 0 0,0 2-1 0 0,-1 0 1 0 0,0 1 0 0 0,-1 2-1 0 0,0 0 1 0 0,0 1-1 0 0,-1 1 1 0 0,0 1 0 0 0,0 1-1 0 0,0 1 1 0 0,0 1-1 0 0,0 1 1 0 0,-1 1 0 0 0,1 2-1 0 0,-41 6 1 0 0,-52 13-67 0 0,-141 19-14 0 0,139-27 144 0 0,-164 39-1 0 0,201-35 42 0 0,-140 10 1 0 0,-86-14 84 0 0,268-13-236 0 0,-158 18-548 0 0,159-12-2438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1.522"/>
    </inkml:context>
    <inkml:brush xml:id="br0">
      <inkml:brushProperty name="width" value="0.1" units="cm"/>
      <inkml:brushProperty name="height" value="0.1" units="cm"/>
      <inkml:brushProperty name="color" value="#E71224"/>
    </inkml:brush>
  </inkml:definitions>
  <inkml:trace contextRef="#ctx0" brushRef="#br0">630 79 455 0 0,'-31'-4'280'0'0,"-17"-11"4244"0"0,10 2-3178 0 0,-13-1-575 0 0,0 3-1 0 0,-82-7 1 0 0,96 15-750 0 0,0 3 1 0 0,0 1-1 0 0,0 1 0 0 0,-54 11 0 0 0,53-4-109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1.966"/>
    </inkml:context>
    <inkml:brush xml:id="br0">
      <inkml:brushProperty name="width" value="0.1" units="cm"/>
      <inkml:brushProperty name="height" value="0.1" units="cm"/>
      <inkml:brushProperty name="color" value="#E71224"/>
    </inkml:brush>
  </inkml:definitions>
  <inkml:trace contextRef="#ctx0" brushRef="#br0">1257 45 455 0 0,'-1'-3'27'0'0,"-1"0"-1"0"0,0-1 1 0 0,-1 1-1 0 0,1 0 0 0 0,-1 0 1 0 0,1 0-1 0 0,-1 0 1 0 0,0 1-1 0 0,0-1 0 0 0,0 1 1 0 0,0-1-1 0 0,-5-1 1 0 0,-17-1 3900 0 0,8 5-3558 0 0,-23-1-100 0 0,0 3 1 0 0,-58 8-1 0 0,-269 29-30 0 0,128-20 318 0 0,173-10-379 0 0,-103 26 0 0 0,134-24-201 0 0,-36 17 0 0 0,20-6-131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2.823"/>
    </inkml:context>
    <inkml:brush xml:id="br0">
      <inkml:brushProperty name="width" value="0.1" units="cm"/>
      <inkml:brushProperty name="height" value="0.1" units="cm"/>
      <inkml:brushProperty name="color" value="#E71224"/>
    </inkml:brush>
  </inkml:definitions>
  <inkml:trace contextRef="#ctx0" brushRef="#br0">773 125 2759 0 0,'-18'-5'732'0'0,"-273"-85"5435"0"0,250 81-6079 0 0,-2 1 1 0 0,1 2-1 0 0,-1 2 0 0 0,0 2 1 0 0,0 1-1 0 0,0 3 0 0 0,-74 12 1 0 0,69-5-303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3.788"/>
    </inkml:context>
    <inkml:brush xml:id="br0">
      <inkml:brushProperty name="width" value="0.1" units="cm"/>
      <inkml:brushProperty name="height" value="0.1" units="cm"/>
      <inkml:brushProperty name="color" value="#E71224"/>
    </inkml:brush>
  </inkml:definitions>
  <inkml:trace contextRef="#ctx0" brushRef="#br0">1192 99 1375 0 0,'0'-1'37'0'0,"0"1"0"0"0,0-1-1 0 0,0 0 1 0 0,1 0 0 0 0,-1 1-1 0 0,0-1 1 0 0,0 0 0 0 0,0 0-1 0 0,-1 0 1 0 0,1 1 0 0 0,0-1-1 0 0,0 0 1 0 0,0 0 0 0 0,0 1-1 0 0,-1-1 1 0 0,1 0-1 0 0,0 0 1 0 0,-1 1 0 0 0,1-1-1 0 0,-1 0 1 0 0,1 1 0 0 0,-1-1-1 0 0,1 1 1 0 0,-1-1 0 0 0,1 0-1 0 0,-1 1 1 0 0,1-1 0 0 0,-1 1-1 0 0,0 0 1 0 0,1-1 0 0 0,-1 1-1 0 0,0-1 1 0 0,1 1 0 0 0,-3-1-1 0 0,-25-9 2101 0 0,-490-50 2562 0 0,425 55-4716 0 0,-1 4 1 0 0,1 5-1 0 0,-184 29 0 0 0,202-18-3363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4.345"/>
    </inkml:context>
    <inkml:brush xml:id="br0">
      <inkml:brushProperty name="width" value="0.1" units="cm"/>
      <inkml:brushProperty name="height" value="0.1" units="cm"/>
      <inkml:brushProperty name="color" value="#E71224"/>
    </inkml:brush>
  </inkml:definitions>
  <inkml:trace contextRef="#ctx0" brushRef="#br0">956 114 5063 0 0,'-5'-7'111'0'0,"0"1"0"0"0,-1-1 0 0 0,0 1 0 0 0,0 1 0 0 0,0-1 0 0 0,-1 1 0 0 0,1 0 0 0 0,-1 0 0 0 0,-1 1 0 0 0,1 0 0 0 0,-1 0 0 0 0,1 1 0 0 0,-1 0-1 0 0,-13-4 1 0 0,-40-5 941 0 0,-77-7 0 0 0,62 14-732 0 0,-152 10 0 0 0,162 1-331 0 0,-141 9-411 0 0,141-14-49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4.992"/>
    </inkml:context>
    <inkml:brush xml:id="br0">
      <inkml:brushProperty name="width" value="0.1" units="cm"/>
      <inkml:brushProperty name="height" value="0.1" units="cm"/>
      <inkml:brushProperty name="color" value="#E71224"/>
    </inkml:brush>
  </inkml:definitions>
  <inkml:trace contextRef="#ctx0" brushRef="#br0">1436 107 4231 0 0,'-1'-5'139'0'0,"0"1"0"0"0,0-1-1 0 0,-1 0 1 0 0,1 0-1 0 0,-1 1 1 0 0,0-1 0 0 0,-1 1-1 0 0,1-1 1 0 0,-1 1 0 0 0,0 0-1 0 0,0 0 1 0 0,0 0-1 0 0,-1 0 1 0 0,1 1 0 0 0,-1 0-1 0 0,0-1 1 0 0,0 1-1 0 0,0 0 1 0 0,0 1 0 0 0,0-1-1 0 0,-1 1 1 0 0,1 0-1 0 0,-6-2 1 0 0,-5 0-10 0 0,1 0-1 0 0,-1 1 1 0 0,0 1 0 0 0,-23 0-1 0 0,-63 4 108 0 0,62 0-146 0 0,-195 2 373 0 0,-54 3-50 0 0,0 24-277 0 0,52 10-632 0 0,160-25 188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25.704"/>
    </inkml:context>
    <inkml:brush xml:id="br0">
      <inkml:brushProperty name="width" value="0.1" units="cm"/>
      <inkml:brushProperty name="height" value="0.1" units="cm"/>
      <inkml:brushProperty name="color" value="#E71224"/>
    </inkml:brush>
  </inkml:definitions>
  <inkml:trace contextRef="#ctx0" brushRef="#br0">2576 45 4687 0 0,'-3'-4'134'0'0,"-1"0"0"0"0,0 0 0 0 0,-1 0 0 0 0,1 1-1 0 0,-1 0 1 0 0,0 0 0 0 0,1 0 0 0 0,-1 0 0 0 0,0 1-1 0 0,-1 0 1 0 0,1 0 0 0 0,0 0 0 0 0,-1 1 0 0 0,1 0-1 0 0,-1 0 1 0 0,1 0 0 0 0,-10 0 0 0 0,-11 1 51 0 0,-1 0 0 0 0,-37 7 1 0 0,46-5-161 0 0,-255 22 409 0 0,-94 19 232 0 0,324-37-646 0 0,-51 6 112 0 0,-1-5 1 0 0,-1-3 0 0 0,-101-10-1 0 0,-51-10 379 0 0,-132-11-134 0 0,288 18-385 0 0,-1 4-1 0 0,1 4 0 0 0,-110 13 1 0 0,131-3-206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9:58.889"/>
    </inkml:context>
    <inkml:brush xml:id="br0">
      <inkml:brushProperty name="width" value="0.1" units="cm"/>
      <inkml:brushProperty name="height" value="0.1" units="cm"/>
      <inkml:brushProperty name="color" value="#66CC00"/>
    </inkml:brush>
  </inkml:definitions>
  <inkml:trace contextRef="#ctx0" brushRef="#br0">28 12 1295 0 0,'-1'2'78'0'0,"0"0"0"0"0,0 0 0 0 0,0 0 0 0 0,0 0 0 0 0,-1 0 0 0 0,1-1 0 0 0,0 1 0 0 0,-1 0 0 0 0,0-1 0 0 0,1 1 0 0 0,-1 0 0 0 0,0-1 0 0 0,0 0 0 0 0,1 1 0 0 0,-1-1 0 0 0,-2 1 0 0 0,24-24 2714 0 0,-16 20-2655 0 0,0-1 0 0 0,0 1 0 0 0,0 0 0 0 0,1 0 0 0 0,-1 0 0 0 0,1 1-1 0 0,0 0 1 0 0,-1 0 0 0 0,1 0 0 0 0,0 0 0 0 0,0 1 0 0 0,-1-1 0 0 0,1 1 0 0 0,0 1 0 0 0,0-1 0 0 0,-1 1 0 0 0,9 1 0 0 0,19 3 183 0 0,36 1 0 0 0,26 3 713 0 0,-65-2-548 0 0,-1 1 1 0 0,49 21-1 0 0,-47-16-401 0 0,0-2 1 0 0,33 8 0 0 0,-34-15-40 0 0,-1 0 0 0 0,1-2 0 0 0,0-1-1 0 0,0-1 1 0 0,0-1 0 0 0,50-10 0 0 0,-47 7 98 0 0,1 1-1 0 0,56 2 0 0 0,65 15 103 0 0,-98-7-122 0 0,1-3 0 0 0,94-4-1 0 0,-36-17 63 0 0,-26 3 14 0 0,-54 12-153 0 0,0 2-1 0 0,1 1 1 0 0,-1 2 0 0 0,55 12-1 0 0,-24-5-17 0 0,-16-4-18 0 0,1-3 0 0 0,84-4 0 0 0,100-26 35 0 0,-106 13 132 0 0,24-4 307 0 0,-151 17-473 0 0,-1 1 0 0 0,1 0 1 0 0,-1-1-1 0 0,1 1 0 0 0,-1 0 0 0 0,1 0 0 0 0,-1 0 0 0 0,1 0 0 0 0,-1 0 0 0 0,1 0 0 0 0,-1 0 0 0 0,1 1 0 0 0,-1-1 0 0 0,0 0 0 0 0,1 1 0 0 0,-1-1 1 0 0,1 1-1 0 0,-1 0 0 0 0,0-1 0 0 0,1 1 0 0 0,-1 0 0 0 0,0 0 0 0 0,0 0 0 0 0,0 0 0 0 0,0 0 0 0 0,0 0 0 0 0,0 0 0 0 0,0 0 0 0 0,1 3 1 0 0,0-1-97 0 0,-1 0 1 0 0,0 1 0 0 0,0-1 0 0 0,-1 0 0 0 0,1 1 0 0 0,-1-1 0 0 0,0 1-1 0 0,0-1 1 0 0,0 1 0 0 0,0-1 0 0 0,-2 7 0 0 0,-1 8-1063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58.174"/>
    </inkml:context>
    <inkml:brush xml:id="br0">
      <inkml:brushProperty name="width" value="0.1" units="cm"/>
      <inkml:brushProperty name="height" value="0.1" units="cm"/>
      <inkml:brushProperty name="color" value="#E71224"/>
    </inkml:brush>
  </inkml:definitions>
  <inkml:trace contextRef="#ctx0" brushRef="#br0">5267 54 2183 0 0,'-29'-13'1667'0'0,"28"13"-1649"0"0,-31-5 658 0 0,1 1 0 0 0,-61 2-1 0 0,57 2-303 0 0,-1-1 0 0 0,-36-7-1 0 0,40 4 47 0 0,0 1 0 0 0,-62 3-1 0 0,-109 28-115 0 0,85-11 180 0 0,-4 4-35 0 0,-62 6-48 0 0,152-24-294 0 0,-141 4 607 0 0,101-8-419 0 0,-31-2-9 0 0,16-6 196 0 0,-153-35 0 0 0,158 25-378 0 0,-2 4-1 0 0,-87-5 0 0 0,-137 14 30 0 0,203 7-59 0 0,-244 14 69 0 0,274-10-101 0 0,-164 15 32 0 0,-100 4 48 0 0,101-13-12 0 0,-174 2 158 0 0,180-7-192 0 0,65 5-37 0 0,83-4 9 0 0,-133-6-1 0 0,156-6 3 0 0,29 1 14 0 0,0 1 0 0 0,-1 2 0 0 0,0 1 0 0 0,-40 6 0 0 0,69-4-68 0 0,-1-1 0 0 0,0 1 0 0 0,1 0-1 0 0,-1 1 1 0 0,1-1 0 0 0,0 1 0 0 0,0 0 0 0 0,0 0 0 0 0,0 0 0 0 0,1 0 0 0 0,-1 1 0 0 0,1 0 0 0 0,0-1 0 0 0,0 1 0 0 0,0 1 0 0 0,-3 4 0 0 0,-6 12-113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3.286"/>
    </inkml:context>
    <inkml:brush xml:id="br0">
      <inkml:brushProperty name="width" value="0.1" units="cm"/>
      <inkml:brushProperty name="height" value="0.1" units="cm"/>
      <inkml:brushProperty name="color" value="#E71224"/>
    </inkml:brush>
  </inkml:definitions>
  <inkml:trace contextRef="#ctx0" brushRef="#br0">1541 19 3711 0 0,'-1'-2'48'0'0,"0"1"-1"0"0,-1-1 0 0 0,1 1 0 0 0,0 0 0 0 0,0 0 0 0 0,-1-1 0 0 0,1 1 1 0 0,0 0-1 0 0,-1 0 0 0 0,1 0 0 0 0,-1 1 0 0 0,1-1 0 0 0,-1 0 1 0 0,0 0-1 0 0,1 1 0 0 0,-1-1 0 0 0,-2 0 0 0 0,-31 2 644 0 0,12 0-855 0 0,-119 9 1196 0 0,-120-11 751 0 0,3 0-975 0 0,-108 23-322 0 0,245-9-490 0 0,-121 31 1 0 0,183-30-171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5.435"/>
    </inkml:context>
    <inkml:brush xml:id="br0">
      <inkml:brushProperty name="width" value="0.1" units="cm"/>
      <inkml:brushProperty name="height" value="0.1" units="cm"/>
      <inkml:brushProperty name="color" value="#E71224"/>
    </inkml:brush>
  </inkml:definitions>
  <inkml:trace contextRef="#ctx0" brushRef="#br0">1318 94 1839 0 0,'-37'-17'962'0'0,"0"2"0"0"0,-1 1-1 0 0,0 1 1 0 0,-74-12-1 0 0,40 19-219 0 0,1 3-1 0 0,-138 11 0 0 0,68 0-345 0 0,14-6-154 0 0,-71 4 74 0 0,154-2-299 0 0,-1 1 0 0 0,-62 17-1 0 0,65-9-84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6.003"/>
    </inkml:context>
    <inkml:brush xml:id="br0">
      <inkml:brushProperty name="width" value="0.1" units="cm"/>
      <inkml:brushProperty name="height" value="0.1" units="cm"/>
      <inkml:brushProperty name="color" value="#E71224"/>
    </inkml:brush>
  </inkml:definitions>
  <inkml:trace contextRef="#ctx0" brushRef="#br0">1034 67 2615 0 0,'-13'-5'46'0'0,"1"0"0"0"0,-1 1 0 0 0,-1 1 0 0 0,1 0 0 0 0,0 1 0 0 0,-22-1 0 0 0,13 1 249 0 0,-36-8 0 0 0,12 0 533 0 0,0 2-1 0 0,-1 1 0 0 0,0 3 1 0 0,-95 4-1 0 0,75 5-467 0 0,0 3 0 0 0,-125 33-1 0 0,147-27-452 0 0,-49 24 0 0 0,47-18-57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6.632"/>
    </inkml:context>
    <inkml:brush xml:id="br0">
      <inkml:brushProperty name="width" value="0.1" units="cm"/>
      <inkml:brushProperty name="height" value="0.1" units="cm"/>
      <inkml:brushProperty name="color" value="#E71224"/>
    </inkml:brush>
  </inkml:definitions>
  <inkml:trace contextRef="#ctx0" brushRef="#br0">1526 120 2303 0 0,'-226'-57'3504'0'0,"133"37"-2036"0"0,-1 4 0 0 0,-174-8 0 0 0,202 23-1265 0 0,-223 0 265 0 0,204 4-420 0 0,-120 22 0 0 0,77-1-373 0 0,57-10 111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8.068"/>
    </inkml:context>
    <inkml:brush xml:id="br0">
      <inkml:brushProperty name="width" value="0.1" units="cm"/>
      <inkml:brushProperty name="height" value="0.1" units="cm"/>
      <inkml:brushProperty name="color" value="#E71224"/>
    </inkml:brush>
  </inkml:definitions>
  <inkml:trace contextRef="#ctx0" brushRef="#br0">981 76 2959 0 0,'-7'-4'60'0'0,"-1"1"-1"0"0,0 0 0 0 0,0 0 0 0 0,0 1 1 0 0,-1 0-1 0 0,-10-1 0 0 0,-2-1 126 0 0,-271-33 3205 0 0,227 32-2740 0 0,-183-4 745 0 0,197 11-1417 0 0,-1 2 0 0 0,-91 21 1 0 0,102-14-301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8.557"/>
    </inkml:context>
    <inkml:brush xml:id="br0">
      <inkml:brushProperty name="width" value="0.1" units="cm"/>
      <inkml:brushProperty name="height" value="0.1" units="cm"/>
      <inkml:brushProperty name="color" value="#E71224"/>
    </inkml:brush>
  </inkml:definitions>
  <inkml:trace contextRef="#ctx0" brushRef="#br0">1363 111 919 0 0,'-5'-4'53'0'0,"-1"0"-1"0"0,1 0 0 0 0,-1 1 0 0 0,0 0 0 0 0,0 0 0 0 0,-1 1 1 0 0,1-1-1 0 0,0 1 0 0 0,-1 1 0 0 0,0-1 0 0 0,1 1 0 0 0,-1 0 1 0 0,0 1-1 0 0,1-1 0 0 0,-11 2 0 0 0,-299-11 2104 0 0,-1-26 58 0 0,277 31-1864 0 0,-84-10 158 0 0,-1 5-1 0 0,-158 9 1 0 0,235 3-754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49.490"/>
    </inkml:context>
    <inkml:brush xml:id="br0">
      <inkml:brushProperty name="width" value="0.1" units="cm"/>
      <inkml:brushProperty name="height" value="0.1" units="cm"/>
      <inkml:brushProperty name="color" value="#E71224"/>
    </inkml:brush>
  </inkml:definitions>
  <inkml:trace contextRef="#ctx0" brushRef="#br0">1995 160 2183 0 0,'-10'-3'136'0'0,"1"-1"0"0"0,-1 2 0 0 0,0-1-1 0 0,0 2 1 0 0,0-1 0 0 0,-1 1-1 0 0,1 1 1 0 0,0 0 0 0 0,-11 1-1 0 0,-37-2 676 0 0,-66-19 2055 0 0,47 7-1834 0 0,51 10-895 0 0,-38 1 0 0 0,13 2-45 0 0,-291-13 450 0 0,-1 23 15 0 0,289-7-420 0 0,-1-3 1 0 0,0-3-1 0 0,-83-13 0 0 0,-15-24 136 0 0,115 27-185 0 0,1 3-1 0 0,-2 1 1 0 0,-55-6 0 0 0,6 16-3082 0 0,41 3-396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4:50.336"/>
    </inkml:context>
    <inkml:brush xml:id="br0">
      <inkml:brushProperty name="width" value="0.1" units="cm"/>
      <inkml:brushProperty name="height" value="0.1" units="cm"/>
      <inkml:brushProperty name="color" value="#E71224"/>
    </inkml:brush>
  </inkml:definitions>
  <inkml:trace contextRef="#ctx0" brushRef="#br0">1301 70 3423 0 0,'-2'-1'10'0'0,"1"0"-1"0"0,-1 0 0 0 0,1 1 0 0 0,-1-1 0 0 0,1 0 0 0 0,-1 1 0 0 0,0-1 0 0 0,1 1 1 0 0,-1 0-1 0 0,0-1 0 0 0,0 1 0 0 0,1 0 0 0 0,-1 0 0 0 0,-3 0 0 0 0,-36 5 192 0 0,7-2-107 0 0,5-5 274 0 0,0-1-1 0 0,0-1 0 0 0,-29-8 0 0 0,-48-8 672 0 0,-84 0 645 0 0,142 15-1230 0 0,-1 2-1 0 0,1 2 0 0 0,-55 6 0 0 0,31 3-169 0 0,-101 25-1 0 0,22 13-568 0 0,88-21-2270 0 0,13-3-697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12.981"/>
    </inkml:context>
    <inkml:brush xml:id="br0">
      <inkml:brushProperty name="width" value="0.1" units="cm"/>
      <inkml:brushProperty name="height" value="0.1" units="cm"/>
      <inkml:brushProperty name="color" value="#E71224"/>
    </inkml:brush>
  </inkml:definitions>
  <inkml:trace contextRef="#ctx0" brushRef="#br0">2381 4 3423 0 0,'-72'-3'2510'0'0,"11"9"-1449"0"0,-82 20 0 0 0,107-21-732 0 0,0-1-1 0 0,0-1 0 0 0,-45-4 1 0 0,-36 3 685 0 0,-153 7 314 0 0,-222 0-72 0 0,487-9-1230 0 0,-31 0 172 0 0,0 0-1 0 0,0 2 1 0 0,0 2-1 0 0,-52 12 1 0 0,73-15-190 0 0,14-1 0 0 0,0 0 0 0 0,0 0-1 0 0,-1 0 1 0 0,1 0-1 0 0,0 0 1 0 0,-1 0 0 0 0,1 0-1 0 0,0 0 1 0 0,0 0 0 0 0,0 1-1 0 0,-1-1 1 0 0,1 1 0 0 0,0-1-1 0 0,0 1 1 0 0,0-1 0 0 0,-2 2-1 0 0,8-2 40 0 0,0 0 0 0 0,1 0 0 0 0,-1 0-1 0 0,1 1 1 0 0,7 2 0 0 0,-2-2-12 0 0,337 15 276 0 0,-138-11-244 0 0,250 5 143 0 0,-73-48 210 0 0,-379 37-367 0 0,0-1 0 0 0,0 2-1 0 0,0-1 1 0 0,1 1 0 0 0,-1 0-1 0 0,0 0 1 0 0,0 1 0 0 0,0 0-1 0 0,10 3 1 0 0,-18-4-51 0 0,1 0 0 0 0,-1 0 0 0 0,1 0 0 0 0,-1 0 0 0 0,1 1 0 0 0,-1-1 0 0 0,1 0 0 0 0,-1 0 0 0 0,1 0 0 0 0,-1 0 0 0 0,0 1 0 0 0,1-1 0 0 0,-1 0 0 0 0,1 0 0 0 0,-1 1 0 0 0,0-1 0 0 0,1 0 0 0 0,-1 1 0 0 0,0-1 0 0 0,1 0 0 0 0,-1 1 0 0 0,0-1 0 0 0,1 0 0 0 0,-1 1 0 0 0,0-1 0 0 0,0 1 0 0 0,1-1 0 0 0,-1 1 0 0 0,0-1 0 0 0,0 1 0 0 0,0-1 0 0 0,0 1 0 0 0,0-1 0 0 0,0 1 0 0 0,0-1 0 0 0,0 1 0 0 0,0-1 0 0 0,0 0 0 0 0,0 1 0 0 0,0-1 0 0 0,0 1 0 0 0,0-1 0 0 0,0 1-1 0 0,0-1 1 0 0,-1 1 0 0 0,1-1 0 0 0,0 1 0 0 0,0-1 0 0 0,-1 1 0 0 0,1-1 0 0 0,0 0 0 0 0,0 1 0 0 0,-1-1 0 0 0,1 0 0 0 0,0 1 0 0 0,-1-1 0 0 0,1 0 0 0 0,-1 1 0 0 0,1-1 0 0 0,0 0 0 0 0,-1 0 0 0 0,1 1 0 0 0,-1-1 0 0 0,1 0 0 0 0,-1 0 0 0 0,-3 2 8 0 0,0 0-1 0 0,0 0 1 0 0,1 0-1 0 0,-1-1 0 0 0,0 0 1 0 0,-6 2-1 0 0,-64 2 257 0 0,-1-3 1 0 0,-105-10-1 0 0,82 2-91 0 0,12 6-71 0 0,-104 12 1 0 0,31 0 22 0 0,-58 11-121 0 0,33-1 62 0 0,111-16-68 0 0,22-1 0 0 0,-61-2 0 0 0,64 2-6 0 0,8-1 76 0 0,267-20 74 0 0,-116 5-96 0 0,208 2 16 0 0,39 7-64 0 0,-224-6 2 0 0,177 0 60 0 0,-242 13-61 0 0,-14-1 4 0 0,58-2 0 0 0,-30 1 48 0 0,-231-17 281 0 0,63 5-238 0 0,-7-1-5 0 0,-21-2 34 0 0,-224 4 0 0 0,196 17-109 0 0,-97 8 9 0 0,164-9-19 0 0,-86 22 0 0 0,67-8-6 0 0,0-4 0 0 0,-126 7 0 0 0,137-17 64 0 0,199-18 11 0 0,0 10-18 0 0,-55 0-59 0 0,77-7 0 0 0,249-30 66 0 0,-258 30-64 0 0,73-6 0 0 0,21 1 0 0 0,-193 12 0 0 0,1 2 0 0 0,0 1 0 0 0,-1 2 0 0 0,0 0 0 0 0,32 12 0 0 0,-61-17 0 0 0,0 1 0 0 0,1 0 0 0 0,-1 0 0 0 0,0 0 0 0 0,0 0 0 0 0,0 0 0 0 0,0 0 0 0 0,0 1 0 0 0,-1-1 0 0 0,1 1 0 0 0,0-1 0 0 0,0 1 0 0 0,-1 0 0 0 0,3 2 0 0 0,-4-3 0 0 0,0-1 0 0 0,0 1 0 0 0,0-1 0 0 0,1 1 0 0 0,-1-1 0 0 0,0 1 0 0 0,0-1 0 0 0,0 1 0 0 0,0-1 0 0 0,0 1 0 0 0,0-1 0 0 0,0 0 0 0 0,0 1 0 0 0,0-1 0 0 0,0 1 0 0 0,0-1 0 0 0,-1 1 0 0 0,1-1 0 0 0,0 1 0 0 0,0-1 0 0 0,0 1 0 0 0,0-1 0 0 0,-1 0 0 0 0,1 1 0 0 0,-1 0 0 0 0,0 0 0 0 0,0 0 0 0 0,-1 0 0 0 0,1 0 0 0 0,-1 0 0 0 0,1 0 0 0 0,0 0 0 0 0,-1-1 0 0 0,0 1 0 0 0,1-1 0 0 0,-1 1 0 0 0,-2 0 0 0 0,-25 4 0 0 0,0-1 0 0 0,0-2 0 0 0,-49-1 0 0 0,-4-1 0 0 0,-84 10 66 0 0,-211 6-68 0 0,82 0 2 0 0,7-1 0 0 0,121-19 0 0 0,-11 1 0 0 0,139 5 0 0 0,1 1 0 0 0,-63 14 0 0 0,91-15 0 0 0,0 0 0 0 0,-19 2 0 0 0,29-4 0 0 0,0 0 0 0 0,0 0 0 0 0,0 0 0 0 0,0 0 0 0 0,0 0 0 0 0,0 0 0 0 0,0 0 0 0 0,0 0 0 0 0,0 1 0 0 0,0-1 0 0 0,0 0 0 0 0,0 0 0 0 0,0 0 0 0 0,0 0 0 0 0,0 0 0 0 0,0 0 0 0 0,0 0 0 0 0,0 0 0 0 0,0 1 0 0 0,0-1 0 0 0,0 0 0 0 0,0 0 0 0 0,0 0 0 0 0,0 0 0 0 0,0 0 0 0 0,0 0 0 0 0,0 0 0 0 0,0 0 0 0 0,0 0 0 0 0,0 1 0 0 0,0-1 0 0 0,-1 0 0 0 0,1 0 0 0 0,0 0 0 0 0,0 0 0 0 0,0 0 0 0 0,0 0 0 0 0,0 0 0 0 0,0 0 0 0 0,0 0 0 0 0,0 0 0 0 0,0 0 0 0 0,0 0 0 0 0,-1 0 0 0 0,1 0 0 0 0,0 0 0 0 0,0 0 0 0 0,0 0 0 0 0,0 0 0 0 0,0 0 0 0 0,0 0 0 0 0,0 0 0 0 0,0 0 0 0 0,-1 0 0 0 0,1 0 0 0 0,0 0 0 0 0,0 0 0 0 0,0 0 0 0 0,0 0 0 0 0,0 0 0 0 0,8 4 0 0 0,18-3-23 0 0,0-1-1 0 0,0-1 1 0 0,49-7 0 0 0,27-3-36 0 0,58 10 61 0 0,222-16-68 0 0,58-11 66 0 0,-108 7 0 0 0,-186 8 0 0 0,-63 11 0 0 0,1 4 0 0 0,116 17 0 0 0,-137-11 0 0 0,-62-8 0 0 0,-1-1 0 0 0,1 1 0 0 0,0 0 0 0 0,-1 0 0 0 0,1 0 0 0 0,-1 0 0 0 0,1 0 0 0 0,-1 0 0 0 0,1 0 0 0 0,0 1 0 0 0,-1-1 0 0 0,1 0 0 0 0,-1 0 0 0 0,1 0 0 0 0,-1 0 0 0 0,1 1 0 0 0,-1-1 0 0 0,1 0 0 0 0,-1 1 0 0 0,1-1 0 0 0,-1 0 0 0 0,1 1 0 0 0,0 0 0 0 0,-14 4 0 0 0,-29 0 0 0 0,-28-4 0 0 0,-108-13 0 0 0,-20 0 0 0 0,-342-8 0 0 0,418 17 0 0 0,-157 17 0 0 0,-12 0 0 0 0,151-12 0 0 0,0 6 0 0 0,-141 26 0 0 0,149-10 0 0 0,185-21 0 0 0,177-29 0 0 0,-85 7 0 0 0,245 10 0 0 0,-69-10 0 0 0,-52 0 0 0 0,-230 18 0 0 0,286-15 0 0 0,-34 1 0 0 0,-284 15 0 0 0,-2 1 0 0 0,0-1 0 0 0,-1 0 0 0 0,1 0 0 0 0,0-1 0 0 0,-1 0 0 0 0,8-1 0 0 0,-12 2 0 0 0,0-1 1 0 0,1 1-1 0 0,-1 0 0 0 0,0 0 0 0 0,0 0 1 0 0,0 0-1 0 0,0 0 0 0 0,0 0 0 0 0,0 0 1 0 0,0 0-1 0 0,1-1 0 0 0,-1 1 0 0 0,0 0 0 0 0,0 0 1 0 0,0 0-1 0 0,0 0 0 0 0,0-1 0 0 0,0 1 1 0 0,0 0-1 0 0,0 0 0 0 0,0 0 0 0 0,0 0 1 0 0,0 0-1 0 0,0-1 0 0 0,0 1 0 0 0,0 0 0 0 0,0 0 1 0 0,0 0-1 0 0,0 0 0 0 0,0-1 0 0 0,0 1 1 0 0,0 0-1 0 0,0 0 0 0 0,0 0 0 0 0,0 0 0 0 0,0-1 1 0 0,0 1-1 0 0,0 0 0 0 0,0 0 0 0 0,-1 0 1 0 0,1 0-1 0 0,0 0 0 0 0,0-1 0 0 0,0 1 1 0 0,0 0-1 0 0,0 0 0 0 0,0 0 0 0 0,-1 0 0 0 0,1 0 1 0 0,0 0-1 0 0,0 0 0 0 0,0 0 0 0 0,0 0 1 0 0,0 0-1 0 0,-1-1 0 0 0,1 1 0 0 0,0 0 1 0 0,0 0-1 0 0,0 0 0 0 0,0 0 0 0 0,-1 0 1 0 0,-7-3 38 0 0,-10-3-223 0 0,0 0 1 0 0,1 2-1 0 0,-2 0 1 0 0,1 1-1 0 0,-27-1 1 0 0,-94 6 120 0 0,109-1 679 0 0,-332-5-10 0 0,-32 4-606 0 0,330 2 0 0 0,-68 1 0 0 0,-183 10 0 0 0,243-6 0 0 0,1 3 0 0 0,-97 26 0 0 0,136-28 0 0 0,23-7 0 0 0,1 1 0 0 0,-1 0 0 0 0,1 0 0 0 0,0 1 0 0 0,-1 0 0 0 0,1 1 0 0 0,1 0 0 0 0,-11 6 0 0 0,18-10 0 0 0,0 0 0 0 0,0 0 0 0 0,-1 1 0 0 0,1-1 0 0 0,0 0 0 0 0,0 0 0 0 0,-1 0 0 0 0,1 1 0 0 0,0-1 0 0 0,0 0 0 0 0,0 0 0 0 0,-1 0 0 0 0,1 1 0 0 0,0-1 0 0 0,0 0 0 0 0,0 1 0 0 0,0-1 0 0 0,0 0 0 0 0,0 0 0 0 0,0 1 0 0 0,0-1 0 0 0,-1 0 0 0 0,1 0 0 0 0,0 1 0 0 0,0-1 0 0 0,0 0 0 0 0,0 1 0 0 0,0-1 0 0 0,0 0 0 0 0,1 1 0 0 0,-1-1 0 0 0,0 0 0 0 0,0 1 0 0 0,9 5 1 0 0,17 1-10 0 0,-24-7 7 0 0,16 2-14 0 0,0-1 0 0 0,1-1 0 0 0,-1-1 0 0 0,0-1 0 0 0,27-5 0 0 0,-4 1-6 0 0,341-31 12 0 0,-242 27-17 0 0,269-54 0 0 0,21-2 27 0 0,-398 63 0 0 0,72-6 0 0 0,-91 8 0 0 0,1 2 0 0 0,-1-1 0 0 0,-1 2 0 0 0,1 0 0 0 0,22 6 0 0 0,-31-7-23 0 0,0 1-1 0 0,0-1 0 0 0,-1 1 1 0 0,1 0-1 0 0,0 0 0 0 0,-1 0 1 0 0,0 1-1 0 0,1-1 0 0 0,-1 1 1 0 0,0 0-1 0 0,-1-1 1 0 0,1 1-1 0 0,0 1 0 0 0,-1-1 1 0 0,1 0-1 0 0,-1 1 0 0 0,0-1 1 0 0,0 1-1 0 0,-1 0 0 0 0,1-1 1 0 0,-1 1-1 0 0,0 0 0 0 0,0 0 1 0 0,1 7-1 0 0,-1 0-128 0 0,0 0-1 0 0,-1-1 1 0 0,-1 1-1 0 0,0-1 0 0 0,0 1 1 0 0,-1-1-1 0 0,0 1 1 0 0,-6 14-1 0 0,-11 24-1499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00.271"/>
    </inkml:context>
    <inkml:brush xml:id="br0">
      <inkml:brushProperty name="width" value="0.1" units="cm"/>
      <inkml:brushProperty name="height" value="0.1" units="cm"/>
      <inkml:brushProperty name="color" value="#66CC00"/>
    </inkml:brush>
  </inkml:definitions>
  <inkml:trace contextRef="#ctx0" brushRef="#br0">0 125 3367 0 0,'51'-9'2064'0'0,"7"0"-983"0"0,130-28 1320 0 0,-166 33-2233 0 0,1 0 1 0 0,0 2-1 0 0,1 1 1 0 0,-1 1-1 0 0,0 0 1 0 0,25 5-1 0 0,42 0 110 0 0,-38-3-154 0 0,-31 0-29 0 0,41-3 1 0 0,114-8 394 0 0,-77 6-218 0 0,-52 2-169 0 0,1 3 0 0 0,0 2-1 0 0,50 11 1 0 0,-61-11-68 0 0,-1-1-1 0 0,1-3 1 0 0,64-6 0 0 0,-50 3 7 0 0,31-4-42 0 0,-35 2 0 0 0,83 2 0 0 0,38 22 70 0 0,-103-9-9 0 0,116 2 0 0 0,8-25 172 0 0,17 5 78 0 0,-138 10-12 0 0,0-2 0 0 0,129-18-1 0 0,-173 13-220 0 0,1-2 0 0 0,-1 0 0 0 0,0-1-1 0 0,0-1 1 0 0,33-19 0 0 0,-57 27-76 0 0,0 1-1 0 0,0 0 1 0 0,0 0-1 0 0,1 0 1 0 0,-1-1 0 0 0,0 1-1 0 0,0 0 1 0 0,1 0-1 0 0,-1 0 1 0 0,0 0 0 0 0,0 0-1 0 0,1-1 1 0 0,-1 1-1 0 0,0 0 1 0 0,1 0 0 0 0,-1 0-1 0 0,0 0 1 0 0,0 0-1 0 0,1 0 1 0 0,-1 0 0 0 0,0 0-1 0 0,1 0 1 0 0,-1 0-1 0 0,0 0 1 0 0,0 0 0 0 0,1 0-1 0 0,-1 0 1 0 0,0 0-1 0 0,1 1 1 0 0,-1-1 0 0 0,0 0-1 0 0,0 0 1 0 0,1 0-1 0 0,-1 0 1 0 0,0 0 0 0 0,0 1-1 0 0,0-1 1 0 0,1 0-1 0 0,-1 0 1 0 0,0 1 0 0 0,0-1-1 0 0,0 0 1 0 0,1 0-1 0 0,-1 0 1 0 0,0 1 0 0 0,0-1-1 0 0,0 0 1 0 0,0 1-1 0 0,0-1 1 0 0,0 0 0 0 0,0 0-1 0 0,1 1 1 0 0,-1-1-1 0 0,0 0 1 0 0,0 1 0 0 0,0-1-1 0 0,0 1 1 0 0,-4 18-4068 0 0,-1-5-300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6:57.700"/>
    </inkml:context>
    <inkml:brush xml:id="br0">
      <inkml:brushProperty name="width" value="0.1" units="cm"/>
      <inkml:brushProperty name="height" value="0.1" units="cm"/>
      <inkml:brushProperty name="color" value="#E71224"/>
    </inkml:brush>
  </inkml:definitions>
  <inkml:trace contextRef="#ctx0" brushRef="#br0">1336 190 3679 0 0,'-8'-13'-995'0'0,"-1"2"3333"0"0,6 9-1558 0 0,1-1 0 0 0,0 0 0 0 0,0 0 0 0 0,0 0 0 0 0,0 0 0 0 0,0 0 0 0 0,1-1 0 0 0,-3-5 0 0 0,0-6-641 0 0,2 8 346 0 0,0-1-1 0 0,0 1 1 0 0,0 0 0 0 0,-1 0 0 0 0,0 1 0 0 0,-1-1-1 0 0,-5-8 1 0 0,0-3 373 0 0,8 16-811 0 0,1 0 0 0 0,-1 1 0 0 0,1-1 0 0 0,-1 1 0 0 0,1-1 0 0 0,-1 1 1 0 0,0 0-1 0 0,0-1 0 0 0,0 1 0 0 0,1-1 0 0 0,-1 1 0 0 0,-1 0 0 0 0,1 0 0 0 0,0 0 0 0 0,0 0 0 0 0,0 0 0 0 0,-1 0 0 0 0,1 0 0 0 0,0 0 0 0 0,-1 0 0 0 0,1 0 0 0 0,-1 1 1 0 0,1-1-1 0 0,-1 1 0 0 0,1-1 0 0 0,-1 1 0 0 0,1 0 0 0 0,-4-1 0 0 0,-39-3 1204 0 0,-2 4-894 0 0,-54 1 304 0 0,29 8-345 0 0,48-5-291 0 0,1 0 0 0 0,0-2 0 0 0,-25-1 0 0 0,-70-3 847 0 0,65 0-697 0 0,0 2-1 0 0,-65 9 1 0 0,95-6-87 0 0,0 1-1 0 0,0 1 0 0 0,1 1 1 0 0,-26 11-1 0 0,-78 41 89 0 0,109-50-201 0 0,4-2 63 0 0,-14 6 63 0 0,-43 30 1 0 0,61-36-101 0 0,0 0 1 0 0,1 0-1 0 0,0 1 1 0 0,0 0-1 0 0,0 1 1 0 0,1-1-1 0 0,0 1 1 0 0,1 0 0 0 0,-6 11-1 0 0,3 0 17 0 0,0 0-1 0 0,2 0 0 0 0,-8 32 1 0 0,-5 61-24 0 0,19-110 6 0 0,-1 10 3 0 0,0-1 1 0 0,1 1-1 0 0,0 0 0 0 0,1 0 0 0 0,1 0 1 0 0,3 16-1 0 0,25 69 39 0 0,0-1 21 0 0,56 197-63 0 0,-79-275 5 0 0,1 0-1 0 0,1-1 1 0 0,0 0-1 0 0,1-1 1 0 0,1 0 0 0 0,0 0-1 0 0,1-1 1 0 0,1-1-1 0 0,0 0 1 0 0,1-1-1 0 0,0 0 1 0 0,1-1 0 0 0,20 12-1 0 0,-16-11 4 0 0,0 0 0 0 0,1-1 0 0 0,1-1 0 0 0,0-1 0 0 0,0-1 0 0 0,1-1 0 0 0,40 10 0 0 0,-29-13-2 0 0,0-1 0 0 0,0-1 0 0 0,0-2-1 0 0,0-1 1 0 0,0-2 0 0 0,0-1 0 0 0,0-1 0 0 0,0-2 0 0 0,-1-2-1 0 0,40-14 1 0 0,11-5-13 0 0,-1 2 21 0 0,101-48 0 0 0,-158 61-2 0 0,-1-1 0 0 0,0-1 0 0 0,-1-1 0 0 0,-1-1 0 0 0,0-1-1 0 0,-1-1 1 0 0,-1-1 0 0 0,21-26 0 0 0,-27 27 26 0 0,0 0 0 0 0,21-39 0 0 0,-30 46-20 0 0,1-1 1 0 0,-2 0 0 0 0,0 0 0 0 0,0 0 0 0 0,-2-1 0 0 0,4-21-1 0 0,-5 2 26 0 0,-1-1 0 0 0,-2 1 0 0 0,-1 0-1 0 0,-14-61 1 0 0,10 67 8 0 0,-2 0 1 0 0,-1 1-1 0 0,-1 0 0 0 0,-23-39 0 0 0,12 26 90 0 0,-2 1 0 0 0,-1 1 0 0 0,-42-46 0 0 0,53 68-76 0 0,0 0 0 0 0,-1 1 0 0 0,-1 0-1 0 0,0 2 1 0 0,-1 0 0 0 0,0 0 0 0 0,0 2 0 0 0,-1 0 0 0 0,-35-12 0 0 0,14 10 34 0 0,0 2 0 0 0,-71-6-1 0 0,-82 5 23 0 0,179 10-127 0 0,-10 0-320 0 0,0 1 1 0 0,0 1-1 0 0,-37 8 0 0 0,-24 13-8974 0 0,50-12 3705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8:28.373"/>
    </inkml:context>
    <inkml:brush xml:id="br0">
      <inkml:brushProperty name="width" value="0.1" units="cm"/>
      <inkml:brushProperty name="height" value="0.1" units="cm"/>
      <inkml:brushProperty name="color" value="#66CC00"/>
    </inkml:brush>
  </inkml:definitions>
  <inkml:trace contextRef="#ctx0" brushRef="#br0">0 125 4031 0 0,'4'-7'366'0'0,"-4"7"-364"0"0,0-1-1 0 0,0 1 1 0 0,0 0 0 0 0,0-1-1 0 0,0 1 1 0 0,0 0 0 0 0,1 0-1 0 0,-1-1 1 0 0,0 1 0 0 0,0 0-1 0 0,0 0 1 0 0,0-1 0 0 0,0 1-1 0 0,1 0 1 0 0,-1 0 0 0 0,0-1-1 0 0,0 1 1 0 0,0 0 0 0 0,1 0 0 0 0,-1 0-1 0 0,0-1 1 0 0,0 1 0 0 0,1 0-1 0 0,-1 0 1 0 0,0 0 0 0 0,1 0-1 0 0,-1 0 1 0 0,0 0 0 0 0,0-1-1 0 0,1 1 1 0 0,-1 0 0 0 0,0 0-1 0 0,1 0 1 0 0,-1 0 0 0 0,0 0-1 0 0,0 0 1 0 0,1 0 0 0 0,18-14 1312 0 0,-12 12-1008 0 0,0-1-1 0 0,-1-1 0 0 0,0 1 0 0 0,1-1 0 0 0,-1-1 0 0 0,8-7 0 0 0,-8 9-109 0 0,0-1 0 0 0,0 0 0 0 0,1 1 0 0 0,-1 0 0 0 0,1 1 0 0 0,-1 0 0 0 0,1 0 0 0 0,0 0 0 0 0,0 0 0 0 0,0 1 0 0 0,0 1 0 0 0,0-1 0 0 0,9 1 0 0 0,-7 2-118 0 0,-1-1 0 0 0,0 1 1 0 0,0 1-1 0 0,0-1 0 0 0,0 1 0 0 0,0 1 0 0 0,-1 0 0 0 0,10 6 0 0 0,18 8 203 0 0,-25-14-196 0 0,-1-1-1 0 0,1 0 1 0 0,0 0-1 0 0,0-1 0 0 0,0 0 1 0 0,1-1-1 0 0,-1 0 1 0 0,18-1-1 0 0,5-3 269 0 0,45-10-1 0 0,-3 1 39 0 0,-27 9-138 0 0,58 4 1 0 0,4 0-69 0 0,60-17 110 0 0,-119 8-156 0 0,0 3-1 0 0,1 2 1 0 0,-1 3 0 0 0,55 5-1 0 0,-46 4-132 0 0,83 0-1 0 0,-138-9 2 0 0,245-10 477 0 0,-144-2-426 0 0,26-4 14 0 0,190 0 0 0 0,-136 29-8 0 0,-29-9-18 0 0,180 8 100 0 0,-218-1-30 0 0,-42-3 93 0 0,115-3 0 0 0,-152-9 49 0 0,-1-1 0 0 0,1-2 1 0 0,42-13-1 0 0,-78 18-201 0 0,0 1 1 0 0,0-1-1 0 0,0 0 0 0 0,-1 0 1 0 0,1-1-1 0 0,-1 1 0 0 0,1-1 1 0 0,-1 1-1 0 0,4-5 0 0 0,-6 5 97 0 0,-1 10-96 0 0,-1 23-1634 0 0,1-15-4504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1.246"/>
    </inkml:context>
    <inkml:brush xml:id="br0">
      <inkml:brushProperty name="width" value="0.1" units="cm"/>
      <inkml:brushProperty name="height" value="0.1" units="cm"/>
      <inkml:brushProperty name="color" value="#E71224"/>
    </inkml:brush>
  </inkml:definitions>
  <inkml:trace contextRef="#ctx0" brushRef="#br0">1 2 863 0 0,'4'0'0'0'0,"-3"-2"72"0"0,3 2-72 0 0,-2 0 0 0 0,2 0 0 0 0,-4 2 0 0 0,1 2 0 0 0,-1-3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1.694"/>
    </inkml:context>
    <inkml:brush xml:id="br0">
      <inkml:brushProperty name="width" value="0.1" units="cm"/>
      <inkml:brushProperty name="height" value="0.1" units="cm"/>
      <inkml:brushProperty name="color" value="#E71224"/>
    </inkml:brush>
  </inkml:definitions>
  <inkml:trace contextRef="#ctx0" brushRef="#br0">41 13 1375 0 0,'-2'-4'128'0'0,"-2"-1"-128"0"0,1 1 0 0 0,1 4 0 0 0,0 0 320 0 0,0 0-152 0 0,0 2 0 0 0,-1-2-168 0 0,-3 2 0 0 0,-1-2 0 0 0,0 2-896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2.247"/>
    </inkml:context>
    <inkml:brush xml:id="br0">
      <inkml:brushProperty name="width" value="0.1" units="cm"/>
      <inkml:brushProperty name="height" value="0.1" units="cm"/>
      <inkml:brushProperty name="color" value="#E71224"/>
    </inkml:brush>
  </inkml:definitions>
  <inkml:trace contextRef="#ctx0" brushRef="#br0">0 63 455 0 0,'29'-20'0'0'0,"-8"7"0"0"0,-3 2 0 0 0,-5 2 0 0 0,-6 7 96 0 0,-3 2-16 0 0,5-2-8 0 0,2 0 0 0 0,7 0-72 0 0,4 1 80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3.474"/>
    </inkml:context>
    <inkml:brush xml:id="br0">
      <inkml:brushProperty name="width" value="0.1" units="cm"/>
      <inkml:brushProperty name="height" value="0.1" units="cm"/>
      <inkml:brushProperty name="color" value="#E71224"/>
    </inkml:brush>
  </inkml:definitions>
  <inkml:trace contextRef="#ctx0" brushRef="#br0">1 35 511 0 0,'10'-13'0'0'0,"-2"6"0"0"0,-1 1 0 0 0,-1 3 0 0 0,-1 3 0 0 0,1-2 0 0 0,-1 2 0 0 0,4 0 0 0 0,8-2 0 0 0,5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5.713"/>
    </inkml:context>
    <inkml:brush xml:id="br0">
      <inkml:brushProperty name="width" value="0.1" units="cm"/>
      <inkml:brushProperty name="height" value="0.1" units="cm"/>
      <inkml:brushProperty name="color" value="#E71224"/>
    </inkml:brush>
  </inkml:definitions>
  <inkml:trace contextRef="#ctx0" brushRef="#br0">0 1 511 0 0,'54'0'21'0'0,"425"16"713"0"0,-238 4-545 0 0,120-15 485 0 0,-261-5-146 0 0,26-1-300 0 0,103-5-107 0 0,-63 3 40 0 0,-98 4 64 0 0,-1 2 0 0 0,81 16 0 0 0,-101-13-188 0 0,92 17 164 0 0,95 9 286 0 0,-174-27-250 0 0,151 9 200 0 0,-152-13-377 0 0,94-10 1 0 0,125-6 113 0 0,2 23-158 0 0,-275-8-17 0 0,201 14 608 0 0,97-13-302 0 0,-139-16-263 0 0,62-3 47 0 0,-131 18-7 0 0,119 17-1 0 0,-104-7-87 0 0,-10 1 6 0 0,-52-4 4 0 0,1-2 0 0 0,50-3-1 0 0,-50-3 57 0 0,67-7 51 0 0,166-23 99 0 0,-273 31-212 0 0,113-6-489 0 0,-108 7 281 0 0,1 0 0 0 0,0 1 0 0 0,-1 1 1 0 0,1 0-1 0 0,-1 1 0 0 0,18 7 0 0 0,-10 0-2020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5:47.177"/>
    </inkml:context>
    <inkml:brush xml:id="br0">
      <inkml:brushProperty name="width" value="0.1" units="cm"/>
      <inkml:brushProperty name="height" value="0.1" units="cm"/>
      <inkml:brushProperty name="color" value="#E71224"/>
    </inkml:brush>
  </inkml:definitions>
  <inkml:trace contextRef="#ctx0" brushRef="#br0">0 116 919 0 0,'37'-11'297'0'0,"1"2"0"0"0,0 1-1 0 0,0 2 1 0 0,0 2-1 0 0,0 1 1 0 0,54 3-1 0 0,-15 6-284 0 0,-2 0 9 0 0,0-2 1 0 0,126-12-1 0 0,192-29 500 0 0,-373 35-394 0 0,485-39 1657 0 0,-155 39-1612 0 0,-164 5-72 0 0,-97 0-73 0 0,134 20 0 0 0,-129-11-2 0 0,2-4 0 0 0,182-9-1 0 0,-195 0 99 0 0,0 4-1 0 0,128 20 0 0 0,58 4 103 0 0,-215-26-214 0 0,-1 2 0 0 0,0 3-1 0 0,0 2 1 0 0,90 25 0 0 0,-103-22 52 0 0,66 11 0 0 0,-71-17-43 0 0,-1 2 0 0 0,65 21 0 0 0,-82-20-98 0 0,0 3-12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6:08.224"/>
    </inkml:context>
    <inkml:brush xml:id="br0">
      <inkml:brushProperty name="width" value="0.1" units="cm"/>
      <inkml:brushProperty name="height" value="0.1" units="cm"/>
      <inkml:brushProperty name="color" value="#E71224"/>
    </inkml:brush>
  </inkml:definitions>
  <inkml:trace contextRef="#ctx0" brushRef="#br0">2 0 511 0 0,'0'0'0'0'0,"-1"0"0"0"0,2 2 0 0 0,-1 0 0 0 0,2 0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6:22.418"/>
    </inkml:context>
    <inkml:brush xml:id="br0">
      <inkml:brushProperty name="width" value="0.1" units="cm"/>
      <inkml:brushProperty name="height" value="0.1" units="cm"/>
      <inkml:brushProperty name="color" value="#E71224"/>
    </inkml:brush>
  </inkml:definitions>
  <inkml:trace contextRef="#ctx0" brushRef="#br0">1 45 2415 0 0,'5'-5'19'0'0,"0"1"0"0"0,0 1 0 0 0,1-1 0 0 0,0 1-1 0 0,0 0 1 0 0,0 0 0 0 0,0 1 0 0 0,0-1 0 0 0,13-2-1 0 0,-5 2 29 0 0,1 1 0 0 0,0 0 0 0 0,20 0 0 0 0,-7 5-431 0 0,-23-1 192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5.430"/>
    </inkml:context>
    <inkml:brush xml:id="br0">
      <inkml:brushProperty name="width" value="0.1" units="cm"/>
      <inkml:brushProperty name="height" value="0.1" units="cm"/>
      <inkml:brushProperty name="color" value="#E71224"/>
    </inkml:brush>
  </inkml:definitions>
  <inkml:trace contextRef="#ctx0" brushRef="#br0">21 19 3023 0 0,'-6'-6'128'0'0,"-1"1"32"0"0,0-2-160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01.439"/>
    </inkml:context>
    <inkml:brush xml:id="br0">
      <inkml:brushProperty name="width" value="0.1" units="cm"/>
      <inkml:brushProperty name="height" value="0.1" units="cm"/>
      <inkml:brushProperty name="color" value="#66CC00"/>
    </inkml:brush>
  </inkml:definitions>
  <inkml:trace contextRef="#ctx0" brushRef="#br0">24 50 455 0 0,'-2'1'231'0'0,"0"0"0"0"0,0 0-1 0 0,0 0 1 0 0,0 0-1 0 0,1 0 1 0 0,-1 1-1 0 0,0-1 1 0 0,-2 4-1 0 0,4-5-179 0 0,0 0-1 0 0,-1 1 1 0 0,1-1-1 0 0,0 0 1 0 0,-1 1-1 0 0,1-1 1 0 0,0 0-1 0 0,0 1 1 0 0,-1-1-1 0 0,1 1 1 0 0,0-1-1 0 0,0 1 1 0 0,0-1-1 0 0,-1 0 1 0 0,1 1-1 0 0,0-1 1 0 0,0 1-1 0 0,0-1 1 0 0,0 1-1 0 0,0-1 1 0 0,0 1-1 0 0,0-1 1 0 0,0 1-1 0 0,0-1 1 0 0,0 1-1 0 0,0-1 1 0 0,0 1-1 0 0,1-1 1 0 0,-1 1-1 0 0,0-1 1 0 0,0 0-1 0 0,0 1 1 0 0,1-1-1 0 0,-1 1 1 0 0,0-1-1 0 0,0 0 1 0 0,1 1-1 0 0,-1-1 0 0 0,0 0 1 0 0,1 1-1 0 0,-1-1 1 0 0,0 0-1 0 0,1 1 1 0 0,-1-1-1 0 0,1 0 1 0 0,0 1-1 0 0,1 0 35 0 0,0-1 0 0 0,1 1 0 0 0,-1 0 0 0 0,0-1 0 0 0,0 0 0 0 0,1 1-1 0 0,-1-1 1 0 0,1 0 0 0 0,-1 0 0 0 0,0 0 0 0 0,1-1 0 0 0,-1 1 0 0 0,3-1-1 0 0,33-11 999 0 0,-4 2-184 0 0,192-10 354 0 0,-176 18-1076 0 0,-9 2 191 0 0,72 9-1 0 0,17 2 26 0 0,46-25-97 0 0,-123 8-144 0 0,1 1 0 0 0,64 4 0 0 0,24 14-35 0 0,83 3-36 0 0,-16-25 15 0 0,-31 0 266 0 0,-142 8-86 0 0,1-2-1 0 0,-1-2 0 0 0,0-1 0 0 0,65-21 0 0 0,-99 26-232 0 0,1 1 0 0 0,-1-1 0 0 0,1 1-1 0 0,0-1 1 0 0,-1 1 0 0 0,1 0 0 0 0,0 0 0 0 0,0 0-1 0 0,-1 0 1 0 0,1 0 0 0 0,0 1 0 0 0,2 0 0 0 0,-4-1-217 0 0,1 1 0 0 0,-1-1 0 0 0,0 1 0 0 0,1 0 1 0 0,-1 0-1 0 0,0-1 0 0 0,0 1 0 0 0,0 0 0 0 0,0 0 1 0 0,0 0-1 0 0,0 0 0 0 0,0 0 0 0 0,0 0 1 0 0,0 1-1 0 0,-1-1 0 0 0,1 0 0 0 0,0 0 0 0 0,-1 1 1 0 0,1-1-1 0 0,-1 0 0 0 0,1 1 0 0 0,-1-1 0 0 0,1 3 1 0 0,1 7-4037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8:31.946"/>
    </inkml:context>
    <inkml:brush xml:id="br0">
      <inkml:brushProperty name="width" value="0.1" units="cm"/>
      <inkml:brushProperty name="height" value="0.1" units="cm"/>
      <inkml:brushProperty name="color" value="#66CC00"/>
    </inkml:brush>
  </inkml:definitions>
  <inkml:trace contextRef="#ctx0" brushRef="#br0">0 49 2959 0 0,'0'3'218'0'0,"0"1"-1"0"0,0 0 0 0 0,1 0 0 0 0,-1-1 0 0 0,1 1 0 0 0,0 0 0 0 0,0-1 0 0 0,0 1 0 0 0,1-1 0 0 0,1 4 0 0 0,-3-6-97 0 0,1 1-1 0 0,0-1 1 0 0,0 0-1 0 0,0 0 0 0 0,0 0 1 0 0,0 0-1 0 0,0 0 1 0 0,0 0-1 0 0,1 0 1 0 0,-1-1-1 0 0,0 1 0 0 0,0 0 1 0 0,1 0-1 0 0,-1-1 1 0 0,0 1-1 0 0,1-1 1 0 0,-1 1-1 0 0,1-1 0 0 0,-1 0 1 0 0,1 0-1 0 0,-1 0 1 0 0,0 1-1 0 0,1-1 1 0 0,-1 0-1 0 0,1-1 1 0 0,-1 1-1 0 0,3-1 0 0 0,7 0 504 0 0,0 0-1 0 0,19 2 0 0 0,11-1-173 0 0,208-28 2102 0 0,-227 27-2394 0 0,36 3 0 0 0,-41 0-112 0 0,0-1 0 0 0,1-1 0 0 0,30-4-1 0 0,454-55 1355 0 0,-370 55-1244 0 0,85-8-54 0 0,-187 10-65 0 0,1 2 0 0 0,-1 1 0 0 0,0 1 0 0 0,50 11 0 0 0,-16-3-35 0 0,223 21 202 0 0,-203-28-146 0 0,-45-3-32 0 0,67 9 0 0 0,39 20-15 0 0,-111-23-10 0 0,39 1 0 0 0,14 1 0 0 0,-47-1 179 0 0,1-2 0 0 0,-1-2 0 0 0,1-1 0 0 0,0-3 0 0 0,0-1 0 0 0,0-2 0 0 0,43-10 0 0 0,-82 14-160 0 0,-1-1 0 0 0,1 0 0 0 0,0 0 0 0 0,-1 1 0 0 0,1-1 0 0 0,-1 0 0 0 0,1-1 0 0 0,-1 1 0 0 0,0 0 0 0 0,1 0 0 0 0,-1-1 0 0 0,0 1 0 0 0,0 0 0 0 0,0-1 0 0 0,0 1 0 0 0,0-1 0 0 0,1-3 0 0 0,9-10 149 0 0,-15 38-170 0 0,-7-2-5102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0:00.649"/>
    </inkml:context>
    <inkml:brush xml:id="br0">
      <inkml:brushProperty name="width" value="0.1" units="cm"/>
      <inkml:brushProperty name="height" value="0.1" units="cm"/>
      <inkml:brushProperty name="color" value="#66CC00"/>
    </inkml:brush>
  </inkml:definitions>
  <inkml:trace contextRef="#ctx0" brushRef="#br0">8 0 455 0 0,'-2'0'0'0'0,"-4"4"2304"0"0,6-2-2376 0 0,0 1-40 0 0,2-1-368 0 0,0 2-64 0 0,2 1-24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0:02.449"/>
    </inkml:context>
    <inkml:brush xml:id="br0">
      <inkml:brushProperty name="width" value="0.1" units="cm"/>
      <inkml:brushProperty name="height" value="0.1" units="cm"/>
      <inkml:brushProperty name="color" value="#66CC00"/>
    </inkml:brush>
  </inkml:definitions>
  <inkml:trace contextRef="#ctx0" brushRef="#br0">40 6 3423 0 0,'0'0'264'0'0,"0"0"-184"0"0,0 2 263 0 0,0-1-198 0 0,0 0-1 0 0,1 0 1 0 0,-1 0 0 0 0,0 0-1 0 0,1 0 1 0 0,-1 0 0 0 0,1 0-1 0 0,0 0 1 0 0,-1 0 0 0 0,9 9 3995 0 0,-6-13-2806 0 0,-2 3-1210 0 0,0-1-1 0 0,0 1 0 0 0,-1-1 1 0 0,1 1-1 0 0,-1-1 1 0 0,1 1-1 0 0,-1-1 0 0 0,1 0 1 0 0,-1 1-1 0 0,1-1 0 0 0,-1 0 1 0 0,1 1-1 0 0,-1-1 1 0 0,0 0-1 0 0,1 0 0 0 0,-1 1 1 0 0,0-1-1 0 0,0 0 1 0 0,0 0-1 0 0,0 0 0 0 0,1 1 1 0 0,-1-1-1 0 0,0 0 1 0 0,0 0-1 0 0,-1-1 0 0 0,1 2-96 0 0,0 0-1 0 0,0-1 0 0 0,0 1 0 0 0,0 0 0 0 0,0 0 1 0 0,0 0-1 0 0,0-1 0 0 0,0 1 0 0 0,0 0 1 0 0,0 0-1 0 0,-1-1 0 0 0,1 1 0 0 0,0 0 1 0 0,0 0-1 0 0,0 0 0 0 0,0-1 0 0 0,0 1 0 0 0,-1 0 1 0 0,1 0-1 0 0,0 0 0 0 0,0 0 0 0 0,0 0 1 0 0,-1-1-1 0 0,1 1 0 0 0,0 0 0 0 0,0 0 1 0 0,-1 0-1 0 0,1 0 0 0 0,0 0 0 0 0,0 0 0 0 0,-1 0 1 0 0,1 0-1 0 0,0 0 0 0 0,0 0 0 0 0,-1 0 1 0 0,1 0-1 0 0,0 0 0 0 0,0 0 0 0 0,-1 0 1 0 0,1 0-1 0 0,0 0 0 0 0,0 0 0 0 0,0 0 0 0 0,-1 0 1 0 0,1 0-1 0 0,0 0 0 0 0,0 1 0 0 0,-1-1 1 0 0,-2 0 242 0 0,4 2 99 0 0,7 5-363 0 0,-3 2-6 0 0,-5-8 16 0 0,0-1 0 0 0,0 1 0 0 0,0-1 0 0 0,0 1 0 0 0,1-1 0 0 0,-1 1 0 0 0,0 0 0 0 0,1-1 0 0 0,-1 1 0 0 0,0-1 0 0 0,1 1 0 0 0,-1-1 0 0 0,1 0 0 0 0,-1 1 0 0 0,0-1 0 0 0,1 1 0 0 0,-1-1 0 0 0,1 0 0 0 0,-1 1 0 0 0,1-1 0 0 0,0 0 0 0 0,-1 0 0 0 0,1 1 0 0 0,-1-1 0 0 0,1 0 1 0 0,-1 0-1 0 0,1 0 0 0 0,0 0 0 0 0,0 1 0 0 0,1-1 5 0 0,0 0 0 0 0,0 0 0 0 0,0 1 0 0 0,0-1 0 0 0,0 1 0 0 0,0 0 0 0 0,-1-1 0 0 0,1 1 0 0 0,0 0 0 0 0,0 0 0 0 0,-1 0 0 0 0,1 0 1 0 0,0 1-1 0 0,-1-1 0 0 0,1 0 0 0 0,-1 1 0 0 0,3 2 0 0 0,8 10 116 0 0,0 1 0 0 0,12 19 1 0 0,7 9-45 0 0,-10-19-30 0 0,-15-18-53 0 0,0 0 1 0 0,-1 0-1 0 0,1 1 1 0 0,-2 0-1 0 0,1 0 1 0 0,3 8-1 0 0,-6-10-8 0 0,3 6 23 0 0,0 1-1 0 0,0 0 0 0 0,-2 0 0 0 0,5 20 1 0 0,-6 1 135 0 0,0-1 0 0 0,-4 46 0 0 0,-1-4-18 0 0,3 54-141 0 0,-3-54 0 0 0,1-42 0 0 0,2 49 0 0 0,3-5 1 0 0,-3-47 20 0 0,1 0 0 0 0,6 36 0 0 0,3-20-21 0 0,-4-22 0 0 0,-1 1 0 0 0,-2-1 0 0 0,2 33 0 0 0,-5-12 51 0 0,1 1 1 0 0,3-1-1 0 0,1 0 0 0 0,16 62 0 0 0,-18-91-39 0 0,-1 1 0 0 0,0 0-1 0 0,-1 0 1 0 0,-1 21 0 0 0,-1-15-7 0 0,7 132 59 0 0,-7-124-25 0 0,-2 0 0 0 0,-10 49 1 0 0,13-79-38 0 0,-3 19 53 0 0,-1-1-1 0 0,0 0 1 0 0,-2-1 0 0 0,0 1 0 0 0,-13 25-1 0 0,14-38 14 0 0,1 1-1 0 0,-1-1 0 0 0,-1 0 1 0 0,1 0-1 0 0,-1-1 1 0 0,1 0-1 0 0,-2 0 1 0 0,1 0-1 0 0,0-1 0 0 0,-1 1 1 0 0,1-2-1 0 0,-13 5 1 0 0,-6 3 231 0 0,-51 17 488 0 0,56-21-590 0 0,-1 2 0 0 0,1 0 1 0 0,-26 14-1 0 0,46-22-242 0 0,-1 0 0 0 0,1 0-1 0 0,0 0 1 0 0,0 0 0 0 0,0 0-1 0 0,-1 0 1 0 0,1 0 0 0 0,0 0-1 0 0,0 0 1 0 0,0 0 0 0 0,-1 0 0 0 0,1 0-1 0 0,0 0 1 0 0,0 1 0 0 0,0-1-1 0 0,0 0 1 0 0,-1 0 0 0 0,1 0-1 0 0,0 0 1 0 0,0 0 0 0 0,0 0 0 0 0,0 1-1 0 0,0-1 1 0 0,-1 0 0 0 0,1 0-1 0 0,0 0 1 0 0,0 0 0 0 0,0 1-1 0 0,0-1 1 0 0,0 0 0 0 0,0 0 0 0 0,0 0-1 0 0,0 1 1 0 0,0-1 0 0 0,0 0-1 0 0,0 0 1 0 0,0 0 0 0 0,0 1-1 0 0,0-1 1 0 0,0 0 0 0 0,0 0 0 0 0,0 0-1 0 0,0 1 1 0 0,0-1 0 0 0,0 0-1 0 0,0 0 1 0 0,0 0 0 0 0,0 1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0:07.498"/>
    </inkml:context>
    <inkml:brush xml:id="br0">
      <inkml:brushProperty name="width" value="0.1" units="cm"/>
      <inkml:brushProperty name="height" value="0.1" units="cm"/>
      <inkml:brushProperty name="color" value="#66CC00"/>
    </inkml:brush>
  </inkml:definitions>
  <inkml:trace contextRef="#ctx0" brushRef="#br0">17 1 1439 0 0,'-2'2'465'0'0,"0"1"0"0"0,-1 0 0 0 0,1-1 0 0 0,0 1 0 0 0,1 0 0 0 0,-3 5 0 0 0,3-8-369 0 0,1 1 0 0 0,0-1 0 0 0,0 1 0 0 0,0-1 0 0 0,0 1 0 0 0,0 0 0 0 0,0-1 0 0 0,0 1 0 0 0,0-1 1 0 0,0 1-1 0 0,0-1 0 0 0,0 1 0 0 0,1-1 0 0 0,-1 1 0 0 0,0-1 0 0 0,0 1 0 0 0,1 0 0 0 0,-1-1 0 0 0,0 0 0 0 0,0 1 0 0 0,1-1 0 0 0,-1 1 0 0 0,1-1 0 0 0,-1 1 0 0 0,0-1 0 0 0,1 0 0 0 0,-1 1 0 0 0,1-1 0 0 0,-1 0 0 0 0,1 1 0 0 0,0-1 0 0 0,25 14 1444 0 0,-23-12-1223 0 0,0-1-1 0 0,0 0 1 0 0,0 1-1 0 0,0 0 1 0 0,0 0-1 0 0,-1 0 1 0 0,3 2-1 0 0,-4-3-249 0 0,0 0-1 0 0,0 0 0 0 0,0 0 1 0 0,1 0-1 0 0,-1-1 0 0 0,0 1 1 0 0,0 0-1 0 0,0-1 0 0 0,1 1 1 0 0,-1-1-1 0 0,0 1 0 0 0,2 0 1 0 0,10 5 385 0 0,-13-6-426 0 0,0 1 1 0 0,1-1 0 0 0,-1 0-1 0 0,0 1 1 0 0,0-1 0 0 0,0 1 0 0 0,1-1-1 0 0,-1 1 1 0 0,0-1 0 0 0,0 1-1 0 0,0-1 1 0 0,0 1 0 0 0,0-1-1 0 0,0 0 1 0 0,0 1 0 0 0,0-1-1 0 0,0 1 1 0 0,0-1 0 0 0,0 1-1 0 0,0-1 1 0 0,0 1 0 0 0,0-1-1 0 0,0 1 1 0 0,-1-1 0 0 0,1 1-1 0 0,0-1 1 0 0,0 0 0 0 0,0 1-1 0 0,-1 0 1 0 0,0 0 43 0 0,1 1-1 0 0,-1-1 1 0 0,1 1 0 0 0,-1-1 0 0 0,1 1-1 0 0,0 0 1 0 0,0-1 0 0 0,0 1-1 0 0,0 0 1 0 0,0-1 0 0 0,0 1 0 0 0,0 0-1 0 0,0-1 1 0 0,1 1 0 0 0,-1 0 0 0 0,1-1-1 0 0,0 4 1 0 0,17 25 38 0 0,-9-16-34 0 0,13 18-10 0 0,-17-26-13 0 0,-1-1 0 0 0,1 1-1 0 0,-2 0 1 0 0,1 1 0 0 0,5 12-1 0 0,-7-14 11 0 0,1 0 1 0 0,-1 0-1 0 0,1 0 0 0 0,0 0 0 0 0,1-1 0 0 0,5 7 0 0 0,-5-6-21 0 0,0 0 0 0 0,0 0 0 0 0,-1 1 0 0 0,5 8 0 0 0,-4-7-12 0 0,1 1-1 0 0,0-1 1 0 0,0 0-1 0 0,9 9 1 0 0,-7-8-15 0 0,0 1 35 0 0,0 0 1 0 0,-1 1-1 0 0,7 13 0 0 0,-2-3 82 0 0,2 3-84 0 0,-2 1 0 0 0,0 0 1 0 0,-2 1-1 0 0,0 0 1 0 0,6 31-1 0 0,12 37 93 0 0,-18-69-97 0 0,-2 0-1 0 0,0 0 1 0 0,5 46 0 0 0,5 118 296 0 0,2 18-66 0 0,-14-135-268 0 0,-4-42 53 0 0,6 33 0 0 0,6 2-7 0 0,7 44 177 0 0,-7 20 14 0 0,-10-113-160 0 0,1-1 0 0 0,0 1 1 0 0,11 24-1 0 0,-9-26-62 0 0,-1 0 0 0 0,0 0 0 0 0,-1 1 0 0 0,3 21 0 0 0,-5-17-42 0 0,0 1 83 0 0,0 1 0 0 0,2-1-1 0 0,10 34 1 0 0,-7-30-44 0 0,6 35-1 0 0,-1-1 18 0 0,-3-31-33 0 0,1-1 0 0 0,20 40 0 0 0,-18-43 0 0 0,-1 1 0 0 0,-1 0 0 0 0,10 38 0 0 0,-7 20 37 0 0,-9-53-23 0 0,13 55-1 0 0,1-18-13 0 0,10 86 0 0 0,-22-119 0 0 0,12 39 0 0 0,5 35 0 0 0,-11-3 64 0 0,-11-91-57 0 0,1 1 0 0 0,1-1 0 0 0,0 0-1 0 0,5 12 1 0 0,-3-11 1 0 0,-2 0-1 0 0,1 1 1 0 0,1 14-1 0 0,5 38 39 0 0,3 0-1 0 0,36 108 0 0 0,-34-121 29 0 0,10 28-9 0 0,-20-62-40 0 0,8 39 0 0 0,-10-38-22 0 0,5 40 24 0 0,-6-35-8 0 0,7 27-1 0 0,-1-6 14 0 0,4 70-1 0 0,-10-101-30 0 0,-2-5 10 0 0,3 21 31 0 0,-2-1 1 0 0,-3 49 0 0 0,-2-58 31 0 0,0 0 1 0 0,-2-1-1 0 0,0 1 1 0 0,-2-1-1 0 0,0 0 1 0 0,-12 21-1 0 0,-15 14-51 0 0,1 2 180 0 0,20-31-29 0 0,-2 0-1 0 0,0-2 0 0 0,-2 0 0 0 0,-22 24 0 0 0,27-35-123 0 0,1-1-1 0 0,0 2 0 0 0,1 0 0 0 0,0 0 1 0 0,-10 21-1 0 0,10-8-140 0 0,-8 36-1 0 0,3-9-21 0 0,13-40-24 0 0,-5 9-456 0 0,9-19-148 0 0,5-4 260 0 0,8-6-1140 0 0,-3-3-79 0 0,3-1-75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0:41.554"/>
    </inkml:context>
    <inkml:brush xml:id="br0">
      <inkml:brushProperty name="width" value="0.1" units="cm"/>
      <inkml:brushProperty name="height" value="0.1" units="cm"/>
      <inkml:brushProperty name="color" value="#66CC00"/>
    </inkml:brush>
  </inkml:definitions>
  <inkml:trace contextRef="#ctx0" brushRef="#br0">7 20 2527 0 0,'0'-5'131'0'0,"0"5"-82"0"0,0-1-1 0 0,1 1 1 0 0,-1 0 0 0 0,0 0-1 0 0,0 0 1 0 0,0 0 0 0 0,0-1 0 0 0,0 1-1 0 0,0 0 1 0 0,0 0 0 0 0,0 0 0 0 0,0-1-1 0 0,0 1 1 0 0,0 0 0 0 0,0 0-1 0 0,0 0 1 0 0,0-1 0 0 0,0 1 0 0 0,0 0-1 0 0,-1 0 1 0 0,1 0 0 0 0,0-1 0 0 0,0 1-1 0 0,0 0 1 0 0,0 0 0 0 0,0 0-1 0 0,0 0 1 0 0,0 0 0 0 0,-1-1 0 0 0,1 1-1 0 0,0 0 1 0 0,0 0 0 0 0,0 0 0 0 0,0 0-1 0 0,-1 0 1 0 0,1 0 0 0 0,0 0-1 0 0,0-1 1 0 0,0 1 0 0 0,0 0 0 0 0,-1 0-1 0 0,1 0 1 0 0,0 0 0 0 0,0 0 0 0 0,0 0-1 0 0,-1 0 1 0 0,1 0 0 0 0,0 0-1 0 0,0 0 1 0 0,0 0 0 0 0,-1 0 0 0 0,1 0-1 0 0,0 0 1 0 0,0 0 0 0 0,0 0 0 0 0,-1 1-1 0 0,1-1 1 0 0,0 0 0 0 0,5-3 1055 0 0,12-2 298 0 0,-11 5-1168 0 0,-5 0-202 0 0,0 0 0 0 0,0 0 1 0 0,0 0-1 0 0,0 0 0 0 0,0 0 1 0 0,0 0-1 0 0,0 0 0 0 0,0 0 1 0 0,0 1-1 0 0,0-1 0 0 0,0 0 0 0 0,0 1 1 0 0,-1-1-1 0 0,1 0 0 0 0,0 1 1 0 0,0 0-1 0 0,0-1 0 0 0,0 1 1 0 0,-1-1-1 0 0,2 2 0 0 0,43 35 880 0 0,-4-2 306 0 0,-37-32-1145 0 0,1 0 1 0 0,0-1-1 0 0,0 0 1 0 0,0 1-1 0 0,0-2 1 0 0,0 1-1 0 0,1 0 1 0 0,-1-1-1 0 0,7 1 1 0 0,-5-1 19 0 0,0 0 1 0 0,0 1 0 0 0,0 0 0 0 0,10 4 0 0 0,1 3-5 0 0,32 10 0 0 0,-44-16-48 0 0,2-1 0 0 0,-1-1 0 0 0,0 1 0 0 0,0-1 0 0 0,0-1 0 0 0,1 1 0 0 0,13-2 0 0 0,-18 1-2 0 0,0 0 0 0 0,0 1-1 0 0,0-1 1 0 0,0 1 0 0 0,0 0-1 0 0,0 0 1 0 0,0 0 0 0 0,0 0 0 0 0,-1 1-1 0 0,6 2 1 0 0,18 7 147 0 0,10-1 47 0 0,-27-7-162 0 0,0-1 0 0 0,0 0 0 0 0,0 0 0 0 0,0 0 0 0 0,0-1 0 0 0,0-1-1 0 0,18 0 1 0 0,-5-4 161 0 0,-1-1 0 0 0,42-15 0 0 0,-52 16-177 0 0,0 0-1 0 0,0 0 0 0 0,1 1 0 0 0,-1 1 1 0 0,1 0-1 0 0,13-1 0 0 0,7 5-54 0 0,-22-1 0 0 0,0-1 0 0 0,20-1 0 0 0,77-5 128 0 0,-46 2-128 0 0,-38 3 0 0 0,0-1 0 0 0,23-5 0 0 0,75-22 0 0 0,-15 12 192 0 0,-11 10-128 0 0,-92 7-64 0 0,0 1 0 0 0,0-1 0 0 0,0 1 0 0 0,0 0 0 0 0,0 0 0 0 0,0 0 0 0 0,3 2 0 0 0,-3-2 0 0 0,0 1 0 0 0,1-1 0 0 0,-1 0 0 0 0,0 0 0 0 0,0 0 0 0 0,1-1 0 0 0,3 1 0 0 0,-3 0 31 0 0,0 0-1 0 0,0 0 1 0 0,0 0-1 0 0,0 0 1 0 0,0 0 0 0 0,0 1-1 0 0,6 4 1 0 0,-4-4-9 0 0,-6-1-16 0 0,0 1-1 0 0,1-1 1 0 0,-1 0-1 0 0,0 0 1 0 0,0 0 0 0 0,0 0-1 0 0,0 0 1 0 0,0 0-1 0 0,0 0 1 0 0,0 0 0 0 0,-1 0-1 0 0,1 0 1 0 0,0 0-1 0 0,0 0 1 0 0,-1 0 0 0 0,1 0-1 0 0,-1 0 1 0 0,1 0-1 0 0,-1 0 1 0 0,1 0 0 0 0,-1 0-1 0 0,0 0 1 0 0,-1 1-1 0 0,-21 34-1395 0 0,18-29 703 0 0,-8 13-477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00.195"/>
    </inkml:context>
    <inkml:brush xml:id="br0">
      <inkml:brushProperty name="width" value="0.1" units="cm"/>
      <inkml:brushProperty name="height" value="0.1" units="cm"/>
      <inkml:brushProperty name="color" value="#66CC00"/>
    </inkml:brush>
  </inkml:definitions>
  <inkml:trace contextRef="#ctx0" brushRef="#br0">244 171 1375 0 0,'0'0'13'0'0,"0"0"0"0"0,0 0-1 0 0,-1-1 1 0 0,1 1 0 0 0,0 0-1 0 0,0-1 1 0 0,0 1 0 0 0,0 0-1 0 0,0-1 1 0 0,0 1 0 0 0,-1 0-1 0 0,1 0 1 0 0,0-1 0 0 0,0 1-1 0 0,0 0 1 0 0,-1 0 0 0 0,1-1-1 0 0,0 1 1 0 0,0 0 0 0 0,-1 0-1 0 0,1 0 1 0 0,0 0 0 0 0,-1-1-1 0 0,1 1 1 0 0,0 0 0 0 0,0 0-1 0 0,-1 0 1 0 0,1 0 0 0 0,0 0-1 0 0,-1 0 1 0 0,1 0 0 0 0,0 0-1 0 0,-1 0 1 0 0,1 0 0 0 0,0 0-1 0 0,-1 0 1 0 0,1 0 0 0 0,0 0-1 0 0,-1 0 1 0 0,1 0 0 0 0,0 0-1 0 0,-1 0 1 0 0,1 0 0 0 0,-1 1-1 0 0,-10 16 1158 0 0,-1 26 506 0 0,12-41-1664 0 0,0-1-1 0 0,0 0 0 0 0,-1 1 1 0 0,1-1-1 0 0,0 0 1 0 0,0 1-1 0 0,0-1 0 0 0,1 0 1 0 0,-1 1-1 0 0,0-1 0 0 0,1 0 1 0 0,-1 1-1 0 0,0-1 0 0 0,1 0 1 0 0,-1 1-1 0 0,1-1 0 0 0,1 1 1 0 0,-2-2 6 0 0,1 1 0 0 0,-1-1 0 0 0,1 0 0 0 0,-1 0 0 0 0,1 1 0 0 0,-1-1 0 0 0,1 0 0 0 0,-1 0 0 0 0,1 0 0 0 0,0 0 0 0 0,-1 0 0 0 0,1 0 0 0 0,-1 0-1 0 0,1 0 1 0 0,-1 0 0 0 0,1 0 0 0 0,0 0 0 0 0,-1 0 0 0 0,1 0 0 0 0,-1-1 0 0 0,1 1 0 0 0,-1 0 0 0 0,1 0 0 0 0,-1-1 0 0 0,1 1 0 0 0,0-1 0 0 0,6-3 192 0 0,-1-1 0 0 0,1 0-1 0 0,-1-1 1 0 0,6-6 0 0 0,-8 8-109 0 0,19-16 694 0 0,0 1 0 0 0,1 1-1 0 0,37-21 1 0 0,13-8-443 0 0,-73 46-351 0 0,-1 1 1 0 0,1-1-1 0 0,0 1 1 0 0,0-1-1 0 0,-1 1 0 0 0,1-1 1 0 0,0 1-1 0 0,-1-1 0 0 0,1 0 1 0 0,-1 1-1 0 0,1-1 1 0 0,-1 0-1 0 0,1 0 0 0 0,-1 1 1 0 0,1-1-1 0 0,-1 0 0 0 0,1 0 1 0 0,-1 0-1 0 0,0 0 1 0 0,0 1-1 0 0,1-1 0 0 0,-1 0 1 0 0,0 0-1 0 0,0 0 0 0 0,0 0 1 0 0,0 0-1 0 0,0-1 1 0 0,-1 0 2 0 0,0 1 0 0 0,0-1 0 0 0,1 1 1 0 0,-1 0-1 0 0,0 0 0 0 0,0-1 1 0 0,0 1-1 0 0,-1 0 0 0 0,1 0 0 0 0,0 0 1 0 0,0 0-1 0 0,-1 0 0 0 0,1 0 0 0 0,-2 0 1 0 0,-6-4 16 0 0,1 1 1 0 0,-1 1 0 0 0,-18-6-1 0 0,15 6 27 0 0,0 1 0 0 0,-1 0 0 0 0,0 1 0 0 0,1 0 0 0 0,-1 1 0 0 0,0 0 0 0 0,0 1 0 0 0,1 0 0 0 0,-1 1 0 0 0,1 1 0 0 0,-1 0 0 0 0,1 1 0 0 0,0 0 0 0 0,0 0 0 0 0,1 2 0 0 0,-1-1 0 0 0,1 1 0 0 0,0 1 0 0 0,1 0 0 0 0,-1 1 0 0 0,2 0 0 0 0,-1 0 0 0 0,1 1 0 0 0,0 0 0 0 0,1 1 0 0 0,-10 13 0 0 0,17-21-45 0 0,-1 0-1 0 0,1 1 1 0 0,0-1-1 0 0,0 0 1 0 0,0 0-1 0 0,0 0 1 0 0,1 1-1 0 0,-1-1 1 0 0,1 0-1 0 0,-1 1 1 0 0,1-1-1 0 0,0 1 1 0 0,0-1-1 0 0,0 0 0 0 0,1 5 1 0 0,-1-6 0 0 0,0 0-1 0 0,1 0 1 0 0,-1 0-1 0 0,0 0 1 0 0,1-1-1 0 0,-1 1 1 0 0,1 0-1 0 0,-1 0 1 0 0,1-1-1 0 0,0 1 1 0 0,-1 0 0 0 0,1-1-1 0 0,0 1 1 0 0,0 0-1 0 0,-1-1 1 0 0,1 1-1 0 0,0-1 1 0 0,0 1-1 0 0,0-1 1 0 0,0 0-1 0 0,-1 1 1 0 0,1-1 0 0 0,0 0-1 0 0,0 0 1 0 0,0 1-1 0 0,0-1 1 0 0,0 0-1 0 0,0 0 1 0 0,0 0-1 0 0,0 0 1 0 0,0 0 0 0 0,0 0-1 0 0,0-1 1 0 0,0 1-1 0 0,-1 0 1 0 0,1 0-1 0 0,0-1 1 0 0,0 1-1 0 0,0 0 1 0 0,0-1-1 0 0,0 0 1 0 0,19-7 152 0 0,-1-1 1 0 0,0 0-1 0 0,-1-2 1 0 0,0 0-1 0 0,-1-1 1 0 0,21-19-1 0 0,-37 30-152 0 0,0 1 0 0 0,0-1 0 0 0,0 0 0 0 0,0 1 0 0 0,-1-1 0 0 0,1 0 0 0 0,0 0 0 0 0,0 0 0 0 0,-1 0 0 0 0,1 1 0 0 0,0-1 0 0 0,-1 0 0 0 0,1 0 0 0 0,-1 0 0 0 0,1 0 0 0 0,-1 0 0 0 0,0 0 0 0 0,1-1 0 0 0,-1 1 0 0 0,0 0 0 0 0,0 0 0 0 0,0 0 0 0 0,0 0 0 0 0,0 0 0 0 0,0 0 0 0 0,0 0 0 0 0,0 0 0 0 0,0-1 0 0 0,0 1 0 0 0,-1 0 0 0 0,1 0 0 0 0,0 0 0 0 0,-1 0 0 0 0,1 0 0 0 0,-1 0 0 0 0,1 0 1 0 0,-1 0-1 0 0,1 0 0 0 0,-1 0 0 0 0,-1 0 0 0 0,0-1 0 0 0,0 0 1 0 0,0 0-1 0 0,0 1 1 0 0,0-1 0 0 0,0 1-1 0 0,-1-1 1 0 0,1 1-1 0 0,-1 0 1 0 0,1 0 0 0 0,-1 0-1 0 0,1 1 1 0 0,-1-1-1 0 0,1 0 1 0 0,-1 1 0 0 0,-5-1-1 0 0,-3 2-10 0 0,-1 0-1 0 0,1 1 1 0 0,-1 0 0 0 0,1 1-1 0 0,0 0 1 0 0,0 0-1 0 0,0 1 1 0 0,1 1-1 0 0,-1 0 1 0 0,-13 8 0 0 0,16-7-4 0 0,0-1 1 0 0,0 1 0 0 0,0 0-1 0 0,1 0 1 0 0,0 1 0 0 0,0 0-1 0 0,1 1 1 0 0,0-1 0 0 0,0 1-1 0 0,1 0 1 0 0,0 1 0 0 0,-7 13-1 0 0,11-17 11 0 0,-1 0 0 0 0,1 0 0 0 0,-1 0 0 0 0,2 1 0 0 0,-1-1 0 0 0,0 0 0 0 0,1 1 0 0 0,0-1 0 0 0,1 0 0 0 0,-1 0 0 0 0,1 1 0 0 0,0-1-1 0 0,0 0 1 0 0,4 10 0 0 0,-4-12 1 0 0,0 0-1 0 0,1 0 1 0 0,0 0-1 0 0,-1 0 1 0 0,1 0-1 0 0,0-1 1 0 0,0 1-1 0 0,0-1 1 0 0,1 1-1 0 0,-1-1 0 0 0,1 0 1 0 0,-1 0-1 0 0,1 0 1 0 0,0 0-1 0 0,0-1 1 0 0,0 1-1 0 0,0-1 1 0 0,0 0-1 0 0,0 1 1 0 0,0-1-1 0 0,0-1 1 0 0,0 1-1 0 0,0 0 0 0 0,7 0 1 0 0,-1-1 51 0 0,0 0 1 0 0,-1 0-1 0 0,1-1 1 0 0,0 0-1 0 0,-1-1 1 0 0,1 0-1 0 0,-1 0 1 0 0,1-1-1 0 0,-1 0 1 0 0,0 0-1 0 0,0-1 1 0 0,0 0-1 0 0,10-8 1 0 0,1 1 141 0 0,21-14 46 0 0,-1-1 1 0 0,-2-1-1 0 0,35-34 1 0 0,-70 60-238 0 0,0-1 1 0 0,-1 0 0 0 0,1 0 0 0 0,0 0 0 0 0,-1-1 0 0 0,0 1 0 0 0,1 0 0 0 0,-1-1-1 0 0,0 1 1 0 0,0 0 0 0 0,0-1 0 0 0,-1 1 0 0 0,1-1 0 0 0,-1 1 0 0 0,1-1-1 0 0,-1 0 1 0 0,0 1 0 0 0,0-1 0 0 0,0-4 0 0 0,-1 5-2 0 0,1 0 0 0 0,-1 0 1 0 0,0 0-1 0 0,1 0 0 0 0,-1 1 1 0 0,0-1-1 0 0,0 0 0 0 0,0 1 0 0 0,0-1 1 0 0,0 0-1 0 0,-1 1 0 0 0,1-1 0 0 0,0 1 1 0 0,-1 0-1 0 0,1-1 0 0 0,-1 1 1 0 0,0 0-1 0 0,1 0 0 0 0,-1 0 0 0 0,0 0 1 0 0,0 0-1 0 0,1 1 0 0 0,-1-1 0 0 0,0 0 1 0 0,0 1-1 0 0,-3-1 0 0 0,-4 0-11 0 0,0 0 0 0 0,0 1 0 0 0,1 0 0 0 0,-1 0 0 0 0,0 1 0 0 0,1 0 0 0 0,-1 1 0 0 0,0 0 0 0 0,1 0 0 0 0,0 1 0 0 0,-1 0 0 0 0,1 0 0 0 0,-10 7 0 0 0,4-3-12 0 0,1 2 1 0 0,0-1-1 0 0,1 2 1 0 0,0-1 0 0 0,0 2-1 0 0,-17 19 1 0 0,25-24 14 0 0,0-1 1 0 0,0 1-1 0 0,1 0 1 0 0,0 0-1 0 0,0 0 1 0 0,1 0-1 0 0,0 0 1 0 0,0 1-1 0 0,0-1 1 0 0,1 1-1 0 0,-2 9 1 0 0,3-14 7 0 0,0 0-1 0 0,0 0 1 0 0,0 0 0 0 0,0 0 0 0 0,0 0 0 0 0,0 0 0 0 0,1 0 0 0 0,-1 0 0 0 0,0 0-1 0 0,1 0 1 0 0,0 0 0 0 0,-1 0 0 0 0,1 0 0 0 0,0 0 0 0 0,0 0 0 0 0,0-1 0 0 0,0 1-1 0 0,0 0 1 0 0,1-1 0 0 0,-1 1 0 0 0,1-1 0 0 0,-1 1 0 0 0,1-1 0 0 0,-1 0 0 0 0,1 1-1 0 0,-1-1 1 0 0,1 0 0 0 0,0 0 0 0 0,0 0 0 0 0,0-1 0 0 0,0 1 0 0 0,0 0 0 0 0,-1-1-1 0 0,1 1 1 0 0,0-1 0 0 0,0 1 0 0 0,0-1 0 0 0,1 0 0 0 0,-1 0 0 0 0,3 0 0 0 0,3-1 70 0 0,0 0 1 0 0,0-1 0 0 0,-1 1 0 0 0,1-1 0 0 0,0-1 0 0 0,-1 1-1 0 0,0-1 1 0 0,0-1 0 0 0,0 1 0 0 0,13-10 0 0 0,-14 9-11 0 0,0 0 1 0 0,0 0-1 0 0,-1-1 0 0 0,0 0 1 0 0,0 0-1 0 0,0 0 0 0 0,0-1 1 0 0,-1 0-1 0 0,0 0 0 0 0,0 0 1 0 0,-1 0-1 0 0,4-8 1 0 0,-7 14-61 0 0,0-1 1 0 0,1 1-1 0 0,-1-1 1 0 0,0 1-1 0 0,0 0 1 0 0,0-1-1 0 0,0 1 1 0 0,0-1-1 0 0,0 1 1 0 0,0 0 0 0 0,0-1-1 0 0,0 1 1 0 0,0-1-1 0 0,0 1 1 0 0,0 0-1 0 0,0-1 1 0 0,0 1-1 0 0,0-1 1 0 0,0 1 0 0 0,0 0-1 0 0,-1-1 1 0 0,1 1-1 0 0,0 0 1 0 0,0-1-1 0 0,0 1 1 0 0,-1 0-1 0 0,1-1 1 0 0,0 1-1 0 0,0 0 1 0 0,-1-1 0 0 0,-13-1 100 0 0,-16 9 25 0 0,8 3-384 0 0,1 2-1 0 0,0 0 1 0 0,1 2-1 0 0,0 0 1 0 0,-19 19-1 0 0,-6 3-417 0 0,-11 7-505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38.731"/>
    </inkml:context>
    <inkml:brush xml:id="br0">
      <inkml:brushProperty name="width" value="0.1" units="cm"/>
      <inkml:brushProperty name="height" value="0.1" units="cm"/>
      <inkml:brushProperty name="color" value="#66CC00"/>
    </inkml:brush>
  </inkml:definitions>
  <inkml:trace contextRef="#ctx0" brushRef="#br0">74 36 2879 0 0,'-1'-2'23'0'0,"-1"1"0"0"0,1-1-1 0 0,-1 0 1 0 0,1 1 0 0 0,-1 0-1 0 0,0-1 1 0 0,0 1 0 0 0,0 0-1 0 0,0 0 1 0 0,0 0 0 0 0,0 0-1 0 0,0 0 1 0 0,0 0 0 0 0,0 1-1 0 0,0-1 1 0 0,0 1 0 0 0,-3-1-1 0 0,3 1 70 0 0,-1-1-1 0 0,1 1 0 0 0,0-1 1 0 0,-1 0-1 0 0,1 1 0 0 0,0-1 1 0 0,0 0-1 0 0,0 0 0 0 0,-1-1 1 0 0,1 1-1 0 0,-2-3 0 0 0,4 4-67 0 0,0 0 0 0 0,-1 0 0 0 0,1 0 0 0 0,0-1 0 0 0,0 1 0 0 0,0 0 0 0 0,0 0 0 0 0,0 0-1 0 0,0 0 1 0 0,0 0 0 0 0,0-1 0 0 0,-1 1 0 0 0,1 0 0 0 0,0 0 0 0 0,0 0 0 0 0,0 0 0 0 0,0 0 0 0 0,0 0-1 0 0,-1-1 1 0 0,1 1 0 0 0,0 0 0 0 0,0 0 0 0 0,0 0 0 0 0,-1 0 0 0 0,1 0 0 0 0,0 0 0 0 0,0 0-1 0 0,0 0 1 0 0,0 0 0 0 0,-1 0 0 0 0,1 0 0 0 0,0 0 0 0 0,0 0 0 0 0,0 0 0 0 0,-1 0 0 0 0,1 0 0 0 0,0 0-1 0 0,0 0 1 0 0,0 0 0 0 0,0 0 0 0 0,-1 1 0 0 0,1-1 0 0 0,0 0 0 0 0,0 0 0 0 0,0 0 0 0 0,0 0-1 0 0,-1 0 1 0 0,1 1 0 0 0,0 12 478 0 0,9 33-768 0 0,-5-27-165 0 0,-4-15 366 0 0,1-1-1 0 0,-1 1 0 0 0,1-1 1 0 0,0 1-1 0 0,0-1 0 0 0,1 1 1 0 0,-1-1-1 0 0,1 1 0 0 0,0-1 1 0 0,0 0-1 0 0,3 5 0 0 0,-2-5-115 0 0,-2 1-42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39.342"/>
    </inkml:context>
    <inkml:brush xml:id="br0">
      <inkml:brushProperty name="width" value="0.1" units="cm"/>
      <inkml:brushProperty name="height" value="0.1" units="cm"/>
      <inkml:brushProperty name="color" value="#66CC00"/>
    </inkml:brush>
  </inkml:definitions>
  <inkml:trace contextRef="#ctx0" brushRef="#br0">414 39 5295 0 0,'-4'-1'93'0'0,"0"1"-1"0"0,0-1 1 0 0,0 1-1 0 0,0 0 0 0 0,0 0 1 0 0,0 0-1 0 0,0 0 0 0 0,0 1 1 0 0,-4 0-1 0 0,-18 2 448 0 0,-1-28-252 0 0,18 20 16 0 0,7 4-174 0 0,-1-1-1 0 0,1 1 0 0 0,-1 0 1 0 0,1 0-1 0 0,-1 0 0 0 0,1 0 1 0 0,-1 0-1 0 0,1 0 0 0 0,-1 1 1 0 0,0-1-1 0 0,1 1 0 0 0,-1 0 1 0 0,0 0-1 0 0,0 0 0 0 0,1 0 1 0 0,-1 0-1 0 0,-3 1 0 0 0,-46 8 1305 0 0,40-8-1148 0 0,1 1 1 0 0,-1 0 0 0 0,0 1-1 0 0,1 0 1 0 0,-1 1 0 0 0,-14 7-1 0 0,14-4 37 0 0,0 0-1 0 0,1 1 1 0 0,-17 14-1 0 0,23-18-739 0 0,1 1 0 0 0,-1 0-1 0 0,1 0 1 0 0,0 0 0 0 0,0 0 0 0 0,1 1-1 0 0,-1-1 1 0 0,1 1 0 0 0,-4 11 0 0 0,3 1-3989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42.299"/>
    </inkml:context>
    <inkml:brush xml:id="br0">
      <inkml:brushProperty name="width" value="0.1" units="cm"/>
      <inkml:brushProperty name="height" value="0.1" units="cm"/>
      <inkml:brushProperty name="color" value="#66CC00"/>
    </inkml:brush>
  </inkml:definitions>
  <inkml:trace contextRef="#ctx0" brushRef="#br0">2001 36 2271 0 0,'0'0'-28'0'0,"0"1"-1"0"0,0 0 0 0 0,1-1 0 0 0,-1 1 1 0 0,0 0-1 0 0,0 0 0 0 0,0-1 0 0 0,0 1 0 0 0,1 0 1 0 0,-1-1-1 0 0,0 1 0 0 0,0 0 0 0 0,1-1 1 0 0,-1 1-1 0 0,1 0 0 0 0,-1-1 0 0 0,1 1 0 0 0,-1-1 1 0 0,1 1-1 0 0,-1-1 0 0 0,1 1 0 0 0,-1-1 1 0 0,1 1-1 0 0,0-1 0 0 0,-1 0 0 0 0,1 1 0 0 0,-1-1 1 0 0,1 0-1 0 0,1 1 0 0 0,0 0 185 0 0,0 0 1 0 0,0 0-1 0 0,0 0 0 0 0,-1 0 0 0 0,1 0 1 0 0,0 0-1 0 0,0 0 0 0 0,1-1 0 0 0,-1 1 1 0 0,0-1-1 0 0,0 0 0 0 0,3 1 0 0 0,14-12 951 0 0,-18 9-1074 0 0,0 1 0 0 0,0 0-1 0 0,0 1 1 0 0,0-1 0 0 0,0 0 0 0 0,1 0 0 0 0,-1 0 0 0 0,0 1-1 0 0,0-1 1 0 0,1 0 0 0 0,-1 1 0 0 0,0-1 0 0 0,0 1 0 0 0,1-1-1 0 0,-1 1 1 0 0,1 0 0 0 0,-1 0 0 0 0,0 0 0 0 0,1 0-1 0 0,-1 0 1 0 0,1 0 0 0 0,-1 0 0 0 0,0 0 0 0 0,1 0 0 0 0,1 1-1 0 0,41 14 1848 0 0,21 12-1248 0 0,-63-26-598 0 0,0-1 0 0 0,0 0-1 0 0,0 1 1 0 0,-1-1 0 0 0,1 0-1 0 0,0 0 1 0 0,0 0 0 0 0,0 0-1 0 0,0 0 1 0 0,-1-1 0 0 0,1 1 0 0 0,0-1-1 0 0,0 1 1 0 0,-1-1 0 0 0,3 0-1 0 0,-2 0-17 0 0,-1 0-1 0 0,1 1 1 0 0,-1-1-1 0 0,1 1 1 0 0,-1 0-1 0 0,1-1 1 0 0,-1 1 0 0 0,1 0-1 0 0,-1 0 1 0 0,1 0-1 0 0,0 0 1 0 0,-1 0-1 0 0,1 0 1 0 0,1 1-1 0 0,-2-1 23 0 0,-1 0 0 0 0,0 0 0 0 0,1 0-1 0 0,-1 0 1 0 0,0 0 0 0 0,1 1 0 0 0,-1-1 0 0 0,0 0-1 0 0,0 0 1 0 0,1 0 0 0 0,-1 0 0 0 0,0 1-1 0 0,0-1 1 0 0,1 0 0 0 0,-1 0 0 0 0,0 1 0 0 0,0-1-1 0 0,0 0 1 0 0,1 0 0 0 0,-1 1 0 0 0,0-1-1 0 0,0 0 1 0 0,0 1 0 0 0,0-1 0 0 0,0 0 0 0 0,0 0-1 0 0,0 1 1 0 0,0-1 0 0 0,1 0 0 0 0,-1 1-1 0 0,0-1 1 0 0,0 0 0 0 0,0 1 0 0 0,0-1 0 0 0,-1 0-1 0 0,1 1 1 0 0,0-1 0 0 0,0 0 0 0 0,0 0-1 0 0,0 1 1 0 0,0-1 0 0 0,0 0 0 0 0,-1 1 0 0 0,1-1 1 0 0,0 0 0 0 0,-1 1 0 0 0,1-1 0 0 0,0 0-1 0 0,-1 0 1 0 0,1 0 0 0 0,0 0 0 0 0,-1 1 0 0 0,1-1 0 0 0,-1 0 0 0 0,1 0 0 0 0,0 0 0 0 0,-1 0 0 0 0,1 0 0 0 0,-1 0 0 0 0,1 0 0 0 0,0 0 0 0 0,-1 0 0 0 0,1 0 0 0 0,-1 0 0 0 0,1 0 0 0 0,0-1 0 0 0,-1 1 0 0 0,1 0 0 0 0,-1 0 0 0 0,1 0 0 0 0,0-1 0 0 0,-1 1 0 0 0,1 0 0 0 0,0 0 0 0 0,-1 0 0 0 0,1-1 0 0 0,0 1 0 0 0,0 0 0 0 0,-1-1 0 0 0,-6-3 188 0 0,0 1 0 0 0,0 0 0 0 0,-1 1 1 0 0,1 0-1 0 0,-1 0 0 0 0,1 0 1 0 0,-15 0-1 0 0,17 1-123 0 0,4 1-50 0 0,-16-2 891 0 0,0 0 1 0 0,0-2-1 0 0,1 0 1 0 0,0 0-1 0 0,-21-10 1 0 0,-5-2-4610 0 0,35 14 3951 0 0,-1 1 0 0 0,0 0-1 0 0,0 0 1 0 0,1 0 0 0 0,-1 1 0 0 0,0 0-1 0 0,0 1 1 0 0,0 0 0 0 0,1 0 0 0 0,-1 0-1 0 0,-8 4 1 0 0,2-2-237 0 0,-1 0 0 0 0,1-1 1 0 0,-1 0-1 0 0,-28-1 0 0 0,-6 1-138 0 0,-24 1-313 0 0,-113-10-1 0 0,163 7 506 0 0,-44 4-1 0 0,49-2-47 0 0,0-1 1 0 0,1 0-1 0 0,-1-1 0 0 0,-20-3 0 0 0,-40-15 8 0 0,-79 11 182 0 0,44 0-54 0 0,74 3-158 0 0,1 3 49 0 0,-1 2 0 0 0,1 2 0 0 0,-65 13 0 0 0,76-11-71 0 0,-202 48 394 0 0,200-46-260 0 0,0-1 1 0 0,-56 4-1 0 0,-61-8 188 0 0,108-2-289 0 0,-18-2 59 0 0,51 2-259 0 0,-1-1-1 0 0,1 0 1 0 0,0 0 0 0 0,0 0 0 0 0,0-1 0 0 0,-1 1 0 0 0,2-1 0 0 0,-7-3 0 0 0,7 1-983 0 0,0-1-56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44.968"/>
    </inkml:context>
    <inkml:brush xml:id="br0">
      <inkml:brushProperty name="width" value="0.1" units="cm"/>
      <inkml:brushProperty name="height" value="0.1" units="cm"/>
      <inkml:brushProperty name="color" value="#66CC00"/>
    </inkml:brush>
  </inkml:definitions>
  <inkml:trace contextRef="#ctx0" brushRef="#br0">81 1 1583 0 0,'-3'0'49'0'0,"-1"-1"0"0"0,1 1 0 0 0,0 0 0 0 0,-1 1 0 0 0,1-1 0 0 0,-1 1 0 0 0,1-1 0 0 0,0 1 0 0 0,0 0 0 0 0,-1 0 0 0 0,1 0 0 0 0,0 1 0 0 0,0-1 0 0 0,0 1 0 0 0,0 0 0 0 0,0 0 0 0 0,1 0 0 0 0,-1 0 0 0 0,0 0 0 0 0,1 0 0 0 0,-4 6 0 0 0,-1-3-295 0 0,5-3 14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02.585"/>
    </inkml:context>
    <inkml:brush xml:id="br0">
      <inkml:brushProperty name="width" value="0.1" units="cm"/>
      <inkml:brushProperty name="height" value="0.1" units="cm"/>
      <inkml:brushProperty name="color" value="#66CC00"/>
    </inkml:brush>
  </inkml:definitions>
  <inkml:trace contextRef="#ctx0" brushRef="#br0">1 75 1839 0 0,'2'1'294'0'0,"0"0"0"0"0,0 0 0 0 0,0-1 0 0 0,0 1 0 0 0,0 0-1 0 0,0-1 1 0 0,1 1 0 0 0,-1-1 0 0 0,0 0 0 0 0,0 1 0 0 0,1-1-1 0 0,-1 0 1 0 0,0-1 0 0 0,5 0 0 0 0,12 2 289 0 0,-5 2-359 0 0,0 1-1 0 0,25 10 1 0 0,-31-10-161 0 0,0 0-1 0 0,0-1 1 0 0,0 0 0 0 0,1-1 0 0 0,-1 0-1 0 0,1 0 1 0 0,-1-1 0 0 0,1 0 0 0 0,0-1 0 0 0,16 0-1 0 0,31-6 705 0 0,-31 4-303 0 0,42-9 0 0 0,-49 7-310 0 0,25-8 79 0 0,0 2 0 0 0,0 3 0 0 0,77-5 1 0 0,103 20-85 0 0,-176-7-44 0 0,-1-3-1 0 0,64-9 1 0 0,-49 4 98 0 0,40-6 213 0 0,-34 4 26 0 0,127-2 0 0 0,-108 11-275 0 0,87-13 0 0 0,-161 12-131 0 0,11-1 17 0 0,0 2 0 0 0,0 1 1 0 0,-1 0-1 0 0,1 2 0 0 0,0 0 1 0 0,0 2-1 0 0,32 10 0 0 0,-39-10-76 0 0,-8-3 46 0 0,-1 1 0 0 0,0 0 0 0 0,1 0 0 0 0,7 5 0 0 0,-12-7-35 0 0,-1 1-1 0 0,0 0 1 0 0,1 0-1 0 0,-1 0 1 0 0,0 0-1 0 0,0 1 1 0 0,0-1-1 0 0,0 0 1 0 0,-1 1-1 0 0,1 0 0 0 0,-1-1 1 0 0,1 1-1 0 0,-1 0 1 0 0,2 5-1 0 0,2 7-997 0 0,-1 0-3532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46.187"/>
    </inkml:context>
    <inkml:brush xml:id="br0">
      <inkml:brushProperty name="width" value="0.1" units="cm"/>
      <inkml:brushProperty name="height" value="0.1" units="cm"/>
      <inkml:brushProperty name="color" value="#66CC00"/>
    </inkml:brush>
  </inkml:definitions>
  <inkml:trace contextRef="#ctx0" brushRef="#br0">0 14 3223 0 0,'0'0'143'0'0,"26"-8"637"0"0,-23 7-424 0 0,-1 0 0 0 0,1 0 0 0 0,-1 0 0 0 0,1 1-1 0 0,-1-1 1 0 0,1 1 0 0 0,0 0 0 0 0,-1 0 0 0 0,1 0 0 0 0,-1 0 0 0 0,1 0 0 0 0,5 2-1 0 0,34 11 383 0 0,-12-4-555 0 0,10 3 66 0 0,-28-8-127 0 0,-1-1 0 0 0,1 0 1 0 0,12 1-1 0 0,-5-2 153 0 0,0-1-1 0 0,0-1 0 0 0,32-3 1 0 0,-36 2-109 0 0,0 1 0 0 0,0 0 0 0 0,0 1 0 0 0,0 0 0 0 0,-1 2 1 0 0,1 0-1 0 0,26 8 0 0 0,-6-2-153 0 0,-21-5-13 0 0,-9-3 0 0 0,1 0 0 0 0,-1 0 0 0 0,0 1 0 0 0,0 0 0 0 0,-1 0 0 0 0,1 0 0 0 0,0 0 0 0 0,-1 1 0 0 0,5 3 0 0 0,7 4 19 0 0,0 0-1 0 0,1-1 0 0 0,28 11 1 0 0,-29-14-29 0 0,-5-1 24 0 0,0-2 0 0 0,1 1 0 0 0,0-2 0 0 0,-1 1 0 0 0,1-2 0 0 0,0 1-1 0 0,0-2 1 0 0,0 0 0 0 0,19-2 0 0 0,7-3 210 0 0,61-17 0 0 0,-39 7 101 0 0,-41 11-220 0 0,3 0 117 0 0,0-2 0 0 0,-1 0-1 0 0,38-16 1 0 0,-56 21-173 0 0,0-1 0 0 0,1 1-1 0 0,-1 0 1 0 0,1 1 0 0 0,-1-1 0 0 0,0 0-1 0 0,1 1 1 0 0,0 0 0 0 0,-1 0 0 0 0,4 0-1 0 0,-5 1-16 0 0,-1-1 0 0 0,0 0 0 0 0,0 1 0 0 0,1-1 0 0 0,-1 0 0 0 0,0 0 1 0 0,0 0-1 0 0,1 1 0 0 0,-1-1 0 0 0,0-1 0 0 0,1 1 0 0 0,-1 0 0 0 0,0 0 0 0 0,0 0 0 0 0,1-1 0 0 0,0 0 0 0 0,9-4-4469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47.602"/>
    </inkml:context>
    <inkml:brush xml:id="br0">
      <inkml:brushProperty name="width" value="0.1" units="cm"/>
      <inkml:brushProperty name="height" value="0.1" units="cm"/>
      <inkml:brushProperty name="color" value="#66CC00"/>
    </inkml:brush>
  </inkml:definitions>
  <inkml:trace contextRef="#ctx0" brushRef="#br0">134 0 7079 0 0,'-18'4'280'0'0,"1"0"-1"0"0,-1 0 1 0 0,-22 10-1 0 0,11-4 379 0 0,28-10-641 0 0,1 0 0 0 0,-1 0 0 0 0,1 1 0 0 0,0-1 0 0 0,-1 0 0 0 0,1 0 0 0 0,-1 0 0 0 0,1 0 0 0 0,-1 0 0 0 0,1 0 0 0 0,-1 1 0 0 0,1-1 0 0 0,0 0 0 0 0,-1 0 0 0 0,1 1 0 0 0,-1-1 0 0 0,1 0 0 0 0,0 1 0 0 0,-1-1 0 0 0,1 0 0 0 0,0 1 0 0 0,0-1 0 0 0,-1 1-1 0 0,1-1 1 0 0,0 0 0 0 0,0 1 0 0 0,-1-1 0 0 0,1 1 0 0 0,0-1 0 0 0,0 1 0 0 0,0-1 0 0 0,0 0 0 0 0,0 1 0 0 0,0-1 0 0 0,0 2 0 0 0,0-1 7 0 0,1 0-1 0 0,0 0 1 0 0,0 0 0 0 0,0 0-1 0 0,0 0 1 0 0,0 0-1 0 0,0 0 1 0 0,0 0 0 0 0,0 0-1 0 0,0-1 1 0 0,0 1 0 0 0,2 1-1 0 0,50 19 660 0 0,-47-18-436 0 0,34 9 417 0 0,54 9 0 0 0,-88-20-632 0 0,45 8 106 0 0,-1-3 0 0 0,85 0 0 0 0,312-10 64 0 0,-165-9-202 0 0,-112-2 54 0 0,-81 1-43 0 0,101-8-1 0 0,-56 14 59 0 0,29-2 279 0 0,-64 2-200 0 0,-66 6-95 0 0,0 2 0 0 0,0 1 0 0 0,-1 1 0 0 0,1 2 0 0 0,39 10 0 0 0,-15-1 29 0 0,0-2 1 0 0,92 6 0 0 0,-98-13-52 0 0,-26-1 60 0 0,40-2 0 0 0,263-17 517 0 0,-192 16-555 0 0,45 3-53 0 0,-151-3 30 0 0,32 5-1 0 0,13-1 30 0 0,-63-4 129 0 0,0 1 1 0 0,0 0 0 0 0,0 0-1 0 0,0 1 1 0 0,0 1 0 0 0,-1 0-1 0 0,16 6 1 0 0,-27-9-147 0 0,1 1 1 0 0,-1-1-1 0 0,1 0 0 0 0,-1 0 1 0 0,1 0-1 0 0,-1 0 1 0 0,0 0-1 0 0,1 1 0 0 0,-1-1 1 0 0,1 0-1 0 0,-1 0 0 0 0,0 1 1 0 0,1-1-1 0 0,-1 0 1 0 0,0 1-1 0 0,1-1 0 0 0,-1 0 1 0 0,0 1-1 0 0,0-1 0 0 0,1 0 1 0 0,-1 1-1 0 0,0-1 1 0 0,0 1-1 0 0,1-1 0 0 0,-1 0 1 0 0,0 1-1 0 0,0-1 0 0 0,0 1 1 0 0,0-1-1 0 0,0 1 1 0 0,0-1-1 0 0,0 1 0 0 0,0-1 1 0 0,0 1-1 0 0,0-1 1 0 0,0 0-1 0 0,0 1 0 0 0,0-1 1 0 0,0 1-1 0 0,0-1 0 0 0,0 1 1 0 0,-1-1-1 0 0,1 1 1 0 0,0-1-1 0 0,0 0 0 0 0,0 1 1 0 0,-1-1-1 0 0,1 0 0 0 0,0 1 1 0 0,-1-1-1 0 0,1 1 1 0 0,-5 8-696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2:49.413"/>
    </inkml:context>
    <inkml:brush xml:id="br0">
      <inkml:brushProperty name="width" value="0.1" units="cm"/>
      <inkml:brushProperty name="height" value="0.1" units="cm"/>
      <inkml:brushProperty name="color" value="#66CC00"/>
    </inkml:brush>
  </inkml:definitions>
  <inkml:trace contextRef="#ctx0" brushRef="#br0">1553 43 4631 0 0,'-24'-8'1219'0'0,"21"8"-1061"0"0,1 0-1 0 0,0 0 1 0 0,0-1 0 0 0,-1 1-1 0 0,1-1 1 0 0,0 1 0 0 0,0-1-1 0 0,0 0 1 0 0,0 0 0 0 0,0 0 0 0 0,0 0-1 0 0,0-1 1 0 0,0 1 0 0 0,-3-3-1 0 0,-13-7 33 0 0,12 9 113 0 0,0 0 1 0 0,0 0 0 0 0,-1 1-1 0 0,1 0 1 0 0,0 0-1 0 0,-1 0 1 0 0,1 1 0 0 0,-1 0-1 0 0,1 0 1 0 0,-1 1-1 0 0,-7 1 1 0 0,-25 1 559 0 0,4-4-8 0 0,22 0-671 0 0,-1 0-1 0 0,1 1 1 0 0,-16 3 0 0 0,-60-1 618 0 0,-124 26 2030 0 0,163-22-3091 0 0,27-2 375 0 0,-1-2 0 0 0,0 0 0 0 0,-24-2 1 0 0,-23-4-166 0 0,-93 8 0 0 0,-70 19 595 0 0,232-23-520 0 0,-270 19 630 0 0,250-21-1764 0 0,9-1-112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3:05.375"/>
    </inkml:context>
    <inkml:brush xml:id="br0">
      <inkml:brushProperty name="width" value="0.1" units="cm"/>
      <inkml:brushProperty name="height" value="0.1" units="cm"/>
      <inkml:brushProperty name="color" value="#E71224"/>
    </inkml:brush>
  </inkml:definitions>
  <inkml:trace contextRef="#ctx0" brushRef="#br0">2498 72 1375 0 0,'-2'-1'212'0'0,"1"0"-1"0"0,-1-1 0 0 0,1 1 0 0 0,-1-1 0 0 0,1 1 0 0 0,0-1 1 0 0,0 0-1 0 0,-1 1 0 0 0,1-1 0 0 0,0 0 0 0 0,0 0 0 0 0,1 1 1 0 0,-1-1-1 0 0,0 0 0 0 0,1 0 0 0 0,-1-3 0 0 0,0 2 237 0 0,0 0-1 0 0,0 1 0 0 0,0-1 1 0 0,0 0-1 0 0,0 1 0 0 0,-1-1 1 0 0,1 1-1 0 0,-8-10 2723 0 0,28 16-2730 0 0,92-10-18 0 0,28 1-195 0 0,-121 5-198 0 0,0 2 1 0 0,0 0-1 0 0,0 1 0 0 0,0 1 0 0 0,26 8 0 0 0,-28-5 0 0 0,0 1-1 0 0,-1 0 1 0 0,0 1-1 0 0,-1 1 1 0 0,1 0-1 0 0,-2 1 1 0 0,0 0-1 0 0,22 24 1 0 0,-21-19 51 0 0,-1 1 1 0 0,0 0-1 0 0,-2 1 1 0 0,0 1-1 0 0,0 0 0 0 0,13 36 1 0 0,-15-21 108 0 0,-1 1 1 0 0,-2 0-1 0 0,-1 0 0 0 0,0 58 0 0 0,0-1 38 0 0,33 223 1 0 0,-23-207-188 0 0,-12-65-27 0 0,-2 0-1 0 0,-4 51 0 0 0,0 52 15 0 0,6-111-21 0 0,-1 11 27 0 0,15 78 0 0 0,-7-70-22 0 0,-3 0 0 0 0,-1 0-1 0 0,-4 1 1 0 0,-1 0 0 0 0,-9 65-1 0 0,-1-18 36 0 0,-11 189 36 0 0,13-139-64 0 0,2 131 28 0 0,74 378 18 0 0,-24-418-64 0 0,2 28 0 0 0,-34-75 0 0 0,-10-99 0 0 0,0 87 30 0 0,2 20 4 0 0,-1 9-34 0 0,3 28 0 0 0,-9 395 64 0 0,0-598-64 0 0,2 171 41 0 0,-8 94-71 0 0,6-278 30 0 0,-39 587 43 0 0,43-526-38 0 0,21 130 0 0 0,12-2-5 0 0,11 300 0 0 0,-41-365 0 0 0,0-31 0 0 0,-12 143 0 0 0,-17 381 0 0 0,21-426 0 0 0,6 92 0 0 0,1-78 0 0 0,-4-165 13 0 0,9 270-90 0 0,-6 105 37 0 0,-8-134 16 0 0,-27 295 24 0 0,24-517 0 0 0,-7 229 0 0 0,-4 41 0 0 0,4-158 0 0 0,0 154 0 0 0,14-111 0 0 0,3-146 0 0 0,25 154 0 0 0,-6-130 0 0 0,12 78 0 0 0,-25-144 0 0 0,-4-25 0 0 0,0-1 0 0 0,-1 44 0 0 0,1 18 0 0 0,-1-63 0 0 0,-2 0 0 0 0,-2 36 0 0 0,-1-40 2 0 0,-16 107 50 0 0,5-76-47 0 0,-30 74-1 0 0,25-76-3 0 0,8-18-1 0 0,2 0 0 0 0,-8 55 0 0 0,-9 42 0 0 0,-1 19 5 0 0,-9 67 54 0 0,28-22 66 0 0,7-171-122 0 0,4 40 20 0 0,-2-45-12 0 0,0 0-1 0 0,-1 1 0 0 0,-3 23 0 0 0,1-33-10 0 0,1 0 0 0 0,-1-1 0 0 0,0 1 0 0 0,0-1 0 0 0,-1 1 0 0 0,0-1 0 0 0,0 0 0 0 0,0 0 0 0 0,-4 6 0 0 0,-2 1 9 0 0,0 0 0 0 0,0-1 0 0 0,-1 0 0 0 0,-1 0 0 0 0,0-1 0 0 0,-1 0 0 0 0,0-1 0 0 0,0 0 0 0 0,-1-1 1 0 0,-1 0-1 0 0,1-1 0 0 0,-26 12 0 0 0,31-18-8 0 0,-1 1 0 0 0,1-1 0 0 0,-1 0 0 0 0,1 0 0 0 0,-1-1 0 0 0,0 0 1 0 0,1 0-1 0 0,-1-1 0 0 0,-12-1 0 0 0,-6-2-2 0 0,-39-10 1 0 0,-4 0 0 0 0,31 10 0 0 0,0 1 0 0 0,0 3 0 0 0,0 1 0 0 0,0 1 0 0 0,-64 16 0 0 0,84-15 0 0 0,-196 36 0 0 0,117-27 22 0 0,1 4-1 0 0,-176 56 0 0 0,-8 5 43 0 0,210-65-49 0 0,-125 7-1 0 0,-72-15 21 0 0,232-5-35 0 0,-92 1 16 0 0,6 1 46 0 0,-179-20-1 0 0,249 12-32 0 0,1-3 1 0 0,1-3-1 0 0,-78-27 0 0 0,32-6-29 0 0,94 44 3 0 0,0 1 1 0 0,0 0-1 0 0,0 0 0 0 0,0-1 0 0 0,0 1 0 0 0,0 0 0 0 0,0 0 0 0 0,0 0 0 0 0,0 0 1 0 0,0 0-1 0 0,0 1 0 0 0,0-1 0 0 0,-1 0 0 0 0,1 0 0 0 0,0 1 0 0 0,0-1 0 0 0,0 0 1 0 0,-1 2-1 0 0,1-2-74 0 0,0 1-1 0 0,0-1 1 0 0,0 1 0 0 0,0-1 0 0 0,0 0 0 0 0,0 1 0 0 0,0-1 0 0 0,1 0 0 0 0,-1 0 0 0 0,0 0 0 0 0,0 0-1 0 0,0 0 1 0 0,0 0 0 0 0,-1 0 0 0 0,1 0 0 0 0,1 0 0 0 0,-1 0 0 0 0,0 0 0 0 0,0-1 0 0 0,0 1-1 0 0,0 0 1 0 0,-2-2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02.005"/>
    </inkml:context>
    <inkml:brush xml:id="br0">
      <inkml:brushProperty name="width" value="0.1" units="cm"/>
      <inkml:brushProperty name="height" value="0.1" units="cm"/>
      <inkml:brushProperty name="color" value="#66CC00"/>
    </inkml:brush>
  </inkml:definitions>
  <inkml:trace contextRef="#ctx0" brushRef="#br0">1 244 3223 0 0,'0'0'152'0'0,"5"9"472"0"0,-3-9-538 0 0,0 1-1 0 0,-1 0 0 0 0,1-1 0 0 0,0 1 1 0 0,0-1-1 0 0,-1 0 0 0 0,1 1 0 0 0,0-1 1 0 0,0 0-1 0 0,0 0 0 0 0,-1 0 0 0 0,1 0 1 0 0,0 0-1 0 0,0-1 0 0 0,-1 1 0 0 0,1-1 1 0 0,0 1-1 0 0,0-1 0 0 0,-1 1 0 0 0,1-1 1 0 0,1-1-1 0 0,11-3 371 0 0,-1 2-245 0 0,1 0-1 0 0,-1 1 1 0 0,1 1-1 0 0,0 0 1 0 0,0 0-1 0 0,-1 2 0 0 0,1 0 1 0 0,23 4-1 0 0,-11-1-87 0 0,27-1 0 0 0,219-11 1045 0 0,-268 7-1168 0 0,28-2 66 0 0,0-1-1 0 0,37-11 0 0 0,-32 6 161 0 0,42-4 0 0 0,10 3 6 0 0,-50 3-126 0 0,1 3-1 0 0,0 1 0 0 0,77 6 1 0 0,-30 3-2 0 0,96-4 0 0 0,-103-2-46 0 0,0-3-17 0 0,-38 1 3 0 0,50 4-1 0 0,188 19 32 0 0,-83-16 118 0 0,-62-4-141 0 0,-19 1 7 0 0,127 9 154 0 0,-178-6-96 0 0,1-3 0 0 0,0-3-1 0 0,71-11 1 0 0,32 0 115 0 0,114 21-70 0 0,-260-8-143 0 0,32 0-20 0 0,0-3 0 0 0,59-10-1 0 0,4 0 70 0 0,-4 9-2 0 0,126 14-1 0 0,-219-10-68 0 0,48 0 25 0 0,1-3 1 0 0,119-19-1 0 0,-69 5 50 0 0,89 9 103 0 0,-136 8-167 0 0,75-10 1 0 0,180-23 74 0 0,-239 29-7 0 0,150 12 0 0 0,-205-7-45 0 0,49-3 0 0 0,-18-1-19 0 0,70 0-13 0 0,90 2 66 0 0,-64 5 10 0 0,-81-3 13 0 0,101-10 0 0 0,-149 5-83 0 0,64-5 24 0 0,113-5 81 0 0,-113 9 40 0 0,154-28 0 0 0,-61 5-77 0 0,-102 21-41 0 0,150 10 0 0 0,-170 0-32 0 0,141 0 0 0 0,-159-5 40 0 0,-1-1 0 0 0,0-2 0 0 0,56-14 0 0 0,-96 16-15 0 0,1 1 1 0 0,0-1-1 0 0,-1 1 0 0 0,1 1 0 0 0,0 0 1 0 0,13 1-1 0 0,-16 0-20 0 0,-1 0-1 0 0,0 1 1 0 0,1-1 0 0 0,-1 1 0 0 0,0 0 0 0 0,0 0 0 0 0,0 1 0 0 0,-1 0-1 0 0,1-1 1 0 0,0 2 0 0 0,6 5 0 0 0,13 14-741 0 0,39 47 0 0 0,-35-36-4115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03.263"/>
    </inkml:context>
    <inkml:brush xml:id="br0">
      <inkml:brushProperty name="width" value="0.1" units="cm"/>
      <inkml:brushProperty name="height" value="0.1" units="cm"/>
      <inkml:brushProperty name="color" value="#66CC00"/>
    </inkml:brush>
  </inkml:definitions>
  <inkml:trace contextRef="#ctx0" brushRef="#br0">1 1 919 0 0,'119'4'4783'0'0,"3"1"-3198"0"0,366-5 474 0 0,-347 5-1536 0 0,36-1-89 0 0,77-7 134 0 0,96 6 214 0 0,-44-5-204 0 0,-105 13-152 0 0,-115-5-281 0 0,256 16 391 0 0,-212-10-404 0 0,46 3-48 0 0,378 5 289 0 0,-406-23-312 0 0,-33-1-4 0 0,118-7 293 0 0,-114 4-183 0 0,15-7-41 0 0,44 0 9 0 0,-147 14-113 0 0,-1 1-1 0 0,60 11 0 0 0,-67-7-248 0 0,64 16-4051 0 0,-60-12-193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04.495"/>
    </inkml:context>
    <inkml:brush xml:id="br0">
      <inkml:brushProperty name="width" value="0.1" units="cm"/>
      <inkml:brushProperty name="height" value="0.1" units="cm"/>
      <inkml:brushProperty name="color" value="#66CC00"/>
    </inkml:brush>
  </inkml:definitions>
  <inkml:trace contextRef="#ctx0" brushRef="#br0">0 52 2303 0 0,'2'-6'116'0'0,"4"-13"-86"0"0,-6 19-8 0 0,0-1 1 0 0,0 1 0 0 0,0-1-1 0 0,1 1 1 0 0,-1-1 0 0 0,0 1 0 0 0,1-1-1 0 0,-1 1 1 0 0,0 0 0 0 0,1-1-1 0 0,-1 1 1 0 0,0 0 0 0 0,1-1 0 0 0,-1 1-1 0 0,1 0 1 0 0,-1-1 0 0 0,1 1-1 0 0,-1 0 1 0 0,1 0 0 0 0,-1-1 0 0 0,0 1-1 0 0,1 0 1 0 0,-1 0 0 0 0,1 0-1 0 0,0 0 1 0 0,-1 0 0 0 0,1 0 0 0 0,-1 0-1 0 0,1 0 1 0 0,0 0 0 0 0,6 1 569 0 0,1-1-1 0 0,-1 1 1 0 0,14-2 0 0 0,21 2-353 0 0,-2 6 142 0 0,-1-2 0 0 0,1-2 0 0 0,-1-2 0 0 0,54-4-1 0 0,-47 1 233 0 0,0 2-1 0 0,54 7 1 0 0,-54-3-483 0 0,221 19 398 0 0,-235-21-393 0 0,38-4 0 0 0,7 1 187 0 0,196-8 315 0 0,-122 2-482 0 0,-114 5-101 0 0,132 0 504 0 0,-112 4-387 0 0,300-2 454 0 0,-39-12-129 0 0,-179 9-288 0 0,69-13 66 0 0,-125 7-237 0 0,147 3-1 0 0,152 30 81 0 0,45 8 1 0 0,22-9 84 0 0,-339-20-200 0 0,427-1 60 0 0,-372-10-34 0 0,225-2 72 0 0,-372 10-286 0 0,1 2-1 0 0,-1 0 1 0 0,1 0 0 0 0,-1 2-1 0 0,36 12 1 0 0,-41-9-968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06.376"/>
    </inkml:context>
    <inkml:brush xml:id="br0">
      <inkml:brushProperty name="width" value="0.1" units="cm"/>
      <inkml:brushProperty name="height" value="0.1" units="cm"/>
      <inkml:brushProperty name="color" value="#66CC00"/>
    </inkml:brush>
  </inkml:definitions>
  <inkml:trace contextRef="#ctx0" brushRef="#br0">0 167 2759 0 0,'91'-2'3340'0'0,"55"1"-1952"0"0,-71 0-1086 0 0,-46-1-154 0 0,31 3 1 0 0,0 3 114 0 0,41 4 163 0 0,-3 10-161 0 0,71 10-92 0 0,132-20 229 0 0,-71-4-68 0 0,-165-1-238 0 0,112-11 0 0 0,36-24 131 0 0,33-3-38 0 0,-114 26-90 0 0,123-18 15 0 0,308-44 195 0 0,-355 47-213 0 0,-117 11-21 0 0,157-3 0 0 0,-240 17-66 0 0,352 11 366 0 0,-244-6-242 0 0,226 43 0 0 0,-316-43-132 0 0,34 8 45 0 0,2-2 0 0 0,93 7 0 0 0,-8-12 13 0 0,164 28-1 0 0,-237-22-36 0 0,2-4-1 0 0,108-1 0 0 0,-83-11-11 0 0,230 0 44 0 0,21 3 192 0 0,37-2-165 0 0,-298 4-24 0 0,206-19-36 0 0,-29-1 140 0 0,-150 17-52 0 0,121-18 0 0 0,172-23 430 0 0,-397 42-494 0 0,0 0-1 0 0,0 1 1 0 0,0 0-1 0 0,0 1 1 0 0,25 7 0 0 0,-32-7-129 0 0,0 1 0 0 0,0-1 1 0 0,0 2-1 0 0,0-1 0 0 0,-1 1 1 0 0,0 0-1 0 0,0 0 0 0 0,0 1 1 0 0,0-1-1 0 0,0 2 0 0 0,-1-1 1 0 0,7 8-1 0 0,1 5-1115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08.245"/>
    </inkml:context>
    <inkml:brush xml:id="br0">
      <inkml:brushProperty name="width" value="0.1" units="cm"/>
      <inkml:brushProperty name="height" value="0.1" units="cm"/>
      <inkml:brushProperty name="color" value="#66CC00"/>
    </inkml:brush>
  </inkml:definitions>
  <inkml:trace contextRef="#ctx0" brushRef="#br0">1 8 3223 0 0,'1'-2'30'0'0,"1"2"0"0"0,0-1 0 0 0,-1 0-1 0 0,1 0 1 0 0,0 0 0 0 0,0 1-1 0 0,-1-1 1 0 0,1 1 0 0 0,0 0-1 0 0,0-1 1 0 0,0 1 0 0 0,0 0-1 0 0,0 0 1 0 0,-1 0 0 0 0,1 0 0 0 0,3 1-1 0 0,36 7 418 0 0,-31-6-361 0 0,-2 0-118 0 0,270 50 3742 0 0,-188-43-3211 0 0,1-5 0 0 0,130-10 0 0 0,-24 0-373 0 0,-144 6-109 0 0,49 1 412 0 0,192-23 1 0 0,-163 10-239 0 0,-70 9-109 0 0,190-3 143 0 0,56-5 174 0 0,-237 4-268 0 0,1 3 0 0 0,-1 3-1 0 0,125 15 1 0 0,-102-7-90 0 0,1-3-1 0 0,126-12 1 0 0,-40 0 8 0 0,59 12 173 0 0,1 1 4 0 0,-75-3-88 0 0,171 26 1 0 0,-69-14-12 0 0,-205-12-83 0 0,46 5-2 0 0,193 39 1 0 0,-256-38 6 0 0,0-3-1 0 0,69-1 1 0 0,92-13 90 0 0,68 0 227 0 0,-152 13-201 0 0,207-22 0 0 0,113 0-165 0 0,-225 16 0 0 0,20 0 17 0 0,-95 4 6 0 0,195-24 1 0 0,-213 6 8 0 0,149 2 0 0 0,-169 14-32 0 0,108-14 0 0 0,-135 6 0 0 0,0 2 0 0 0,1 5 0 0 0,136 14 0 0 0,-66-2 0 0 0,205-10 0 0 0,-321-2 0 0 0,197 8 0 0 0,29-1 0 0 0,-184-10 1 0 0,44-2 4 0 0,158 12 0 0 0,-220-2-255 0 0,59 8 702 0 0,-100-8-1927 0 0,0-1-1 0 0,29 12 1 0 0,-31-9-2792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10.392"/>
    </inkml:context>
    <inkml:brush xml:id="br0">
      <inkml:brushProperty name="width" value="0.1" units="cm"/>
      <inkml:brushProperty name="height" value="0.1" units="cm"/>
      <inkml:brushProperty name="color" value="#66CC00"/>
    </inkml:brush>
  </inkml:definitions>
  <inkml:trace contextRef="#ctx0" brushRef="#br0">23 13 1375 0 0,'-23'-11'5600'0'0,"35"9"-5384"0"0,189 18 1446 0 0,-104-6-1357 0 0,-37-2-100 0 0,85 23 0 0 0,-12-2-80 0 0,-32-8 159 0 0,-53-10-79 0 0,76 8-1 0 0,-37-13-109 0 0,174 10 45 0 0,28-18 78 0 0,-184-1-92 0 0,119 13 0 0 0,67-1 38 0 0,-127-28 571 0 0,-37 2-142 0 0,-118 16-536 0 0,0 0 1 0 0,0-1-1 0 0,0 0 0 0 0,1 0 0 0 0,-2-1 0 0 0,1 0 0 0 0,0-1 0 0 0,-1 1 0 0 0,1-2 0 0 0,-1 1 1 0 0,10-8-1 0 0,-17 11-49 0 0,0 0 1 0 0,0 1 0 0 0,0-1 0 0 0,0 1-1 0 0,0-1 1 0 0,0 1 0 0 0,0 0-1 0 0,0-1 1 0 0,0 1 0 0 0,0 0 0 0 0,0 0-1 0 0,0 0 1 0 0,0 0 0 0 0,0 0-1 0 0,1 0 1 0 0,-1 0 0 0 0,0 0 0 0 0,0 0-1 0 0,0 0 1 0 0,0 1 0 0 0,2 0 0 0 0,25 13-94 0 0,-6-2-541 0 0,-7-8 211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03.587"/>
    </inkml:context>
    <inkml:brush xml:id="br0">
      <inkml:brushProperty name="width" value="0.1" units="cm"/>
      <inkml:brushProperty name="height" value="0.1" units="cm"/>
      <inkml:brushProperty name="color" value="#66CC00"/>
    </inkml:brush>
  </inkml:definitions>
  <inkml:trace contextRef="#ctx0" brushRef="#br0">140 21 1583 0 0,'-49'-7'357'0'0,"23"1"6"0"0,10 3 200 0 0,12 2-291 0 0,1 0 1 0 0,-1 0-1 0 0,0 0 0 0 0,1 1 1 0 0,-1-1-1 0 0,0 1 1 0 0,0 0-1 0 0,1 0 1 0 0,-7 1-1 0 0,10-1-248 0 0,0 0 0 0 0,0 0 0 0 0,-1 1 0 0 0,1-1 0 0 0,0 0-1 0 0,0 0 1 0 0,-1 0 0 0 0,1 0 0 0 0,0 0 0 0 0,0 0 0 0 0,-1 0 0 0 0,1 0 0 0 0,0 1 0 0 0,0-1-1 0 0,0 0 1 0 0,-1 0 0 0 0,1 0 0 0 0,0 1 0 0 0,0-1 0 0 0,0 0 0 0 0,0 0 0 0 0,0 0 0 0 0,-1 1-1 0 0,1-1 1 0 0,0 0 0 0 0,0 0 0 0 0,0 1 0 0 0,0-1 0 0 0,0 0 0 0 0,0 0 0 0 0,0 1 0 0 0,0-1-1 0 0,0 0 1 0 0,0 0 0 0 0,0 1 0 0 0,0-1 0 0 0,0 0 0 0 0,0 1 0 0 0,8 8 369 0 0,15 5-5 0 0,-9-11-63 0 0,0-1 0 0 0,1 0 0 0 0,-1 0 0 0 0,24-2-1 0 0,26 2 331 0 0,157 26-70 0 0,-49-3-453 0 0,-103-17-42 0 0,204 30 547 0 0,-182-17-471 0 0,-56-11-93 0 0,0-3-1 0 0,59 6 1 0 0,-42-8 104 0 0,-33-2-99 0 0,0-2 1 0 0,0 0-1 0 0,0-1 0 0 0,21-3 0 0 0,-21 0 88 0 0,0-1 0 0 0,0-1 0 0 0,-1 0 0 0 0,0-1 0 0 0,0-2 0 0 0,-1 0 0 0 0,23-13 0 0 0,-33 17-135 0 0,31-17 246 0 0,-36 19-263 0 0,1 1 0 0 0,-1 0 1 0 0,1 0-1 0 0,0 0 0 0 0,0 1 0 0 0,0-1 1 0 0,-1 1-1 0 0,1-1 0 0 0,0 1 0 0 0,0 0 1 0 0,0 0-1 0 0,3 1 0 0 0,-5-1-55 0 0,0 0-1 0 0,-1 1 0 0 0,1-1 0 0 0,0 1 1 0 0,0-1-1 0 0,-1 1 0 0 0,1-1 0 0 0,0 1 0 0 0,-1-1 1 0 0,1 1-1 0 0,0 0 0 0 0,-1-1 0 0 0,1 1 1 0 0,-1 0-1 0 0,1-1 0 0 0,-1 1 0 0 0,1 0 1 0 0,-1 0-1 0 0,0 0 0 0 0,1-1 0 0 0,-1 2 1 0 0,6 12-4553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12.461"/>
    </inkml:context>
    <inkml:brush xml:id="br0">
      <inkml:brushProperty name="width" value="0.1" units="cm"/>
      <inkml:brushProperty name="height" value="0.1" units="cm"/>
      <inkml:brushProperty name="color" value="#66CC00"/>
    </inkml:brush>
  </inkml:definitions>
  <inkml:trace contextRef="#ctx0" brushRef="#br0">0 94 919 0 0,'117'6'1588'0'0,"-25"-1"-1014"0"0,10 0 265 0 0,75 1 1224 0 0,109 2-390 0 0,-264-6-1626 0 0,99 9 254 0 0,58 3 246 0 0,-97-14-286 0 0,106-2 206 0 0,144 0 115 0 0,16-2-212 0 0,-287 0-279 0 0,205-12 234 0 0,282-7 353 0 0,-274 31-530 0 0,76-4 34 0 0,267-39 218 0 0,-501 29-297 0 0,286-8 34 0 0,-273 12-99 0 0,140-21-1 0 0,-83 12 125 0 0,-99 9-89 0 0,59 4 38 0 0,-18 1-84 0 0,65-15 37 0 0,-66 2 54 0 0,118 8 10 0 0,-60 2-54 0 0,363 5 54 0 0,-416 9-111 0 0,19 0 20 0 0,456 12-27 0 0,-106-23-10 0 0,-91 18 0 0 0,-314-20 22 0 0,-29-1 13 0 0,-1 2 1 0 0,69 13-1 0 0,48 2 12 0 0,-87-12-30 0 0,95 3 58 0 0,-37-3-22 0 0,342 29 11 0 0,-152-11 64 0 0,-133 8-93 0 0,-26-3-6 0 0,-47-14-17 0 0,222 21 40 0 0,-310-31-49 0 0,497 16 133 0 0,-413-21 27 0 0,54-2-6 0 0,-149 0-130 0 0,30-2 18 0 0,90-18 0 0 0,-136 18-13 0 0,30-2 0 0 0,-46 6-26 0 0,0 1 0 0 0,1-1 0 0 0,-1 2 0 0 0,0-1 0 0 0,0 1 0 0 0,1 0 0 0 0,-1 1 0 0 0,11 3 0 0 0,-16-4-67 0 0,0 1 0 0 0,1-1 0 0 0,-1 1 0 0 0,0-1 1 0 0,0 1-1 0 0,0 0 0 0 0,0-1 0 0 0,0 1 0 0 0,0 0 0 0 0,-1 0 1 0 0,1 1-1 0 0,2 3 0 0 0,2 7-874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38.287"/>
    </inkml:context>
    <inkml:brush xml:id="br0">
      <inkml:brushProperty name="width" value="0.1" units="cm"/>
      <inkml:brushProperty name="height" value="0.1" units="cm"/>
      <inkml:brushProperty name="color" value="#66CC00"/>
    </inkml:brush>
  </inkml:definitions>
  <inkml:trace contextRef="#ctx0" brushRef="#br0">1 33 1927 0 0,'9'-3'0'0'0,"4"-4"72"0"0,-1 1-72 0 0,-4 2 112 0 0,-1 3-112 0 0,-1-1 0 0 0,1 2 0 0 0,4-2 0 0 0,7-2 128 0 0,4 2 8 0 0,2 1 0 0 0,0 4 0 0 0,-2 3-216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39.178"/>
    </inkml:context>
    <inkml:brush xml:id="br0">
      <inkml:brushProperty name="width" value="0.1" units="cm"/>
      <inkml:brushProperty name="height" value="0.1" units="cm"/>
      <inkml:brushProperty name="color" value="#66CC00"/>
    </inkml:brush>
  </inkml:definitions>
  <inkml:trace contextRef="#ctx0" brushRef="#br0">1 61 455 0 0,'34'-22'0'0'0,"-10"8"0"0"0,-2 3 0 0 0,-7 1 0 0 0,-8 7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39.831"/>
    </inkml:context>
    <inkml:brush xml:id="br0">
      <inkml:brushProperty name="width" value="0.1" units="cm"/>
      <inkml:brushProperty name="height" value="0.1" units="cm"/>
      <inkml:brushProperty name="color" value="#66CC00"/>
    </inkml:brush>
  </inkml:definitions>
  <inkml:trace contextRef="#ctx0" brushRef="#br0">26 60 1439 0 0,'-11'-14'64'0'0,"6"3"8"0"0,1 4-72 0 0,2 3 0 0 0,-1 0 0 0 0,3 2 0 0 0,0 1 0 0 0,2-1 0 0 0,3-2 0 0 0,2-1 0 0 0,6-1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41.198"/>
    </inkml:context>
    <inkml:brush xml:id="br0">
      <inkml:brushProperty name="width" value="0.1" units="cm"/>
      <inkml:brushProperty name="height" value="0.1" units="cm"/>
      <inkml:brushProperty name="color" value="#66CC00"/>
    </inkml:brush>
  </inkml:definitions>
  <inkml:trace contextRef="#ctx0" brushRef="#br0">0 16 455 0 0,'22'-7'0'0'0,"-7"3"0"0"0,-1 1 0 0 0,-4 1 0 0 0,-3 2 0 0 0,-3 0 0 0 0,3 2 152 0 0,4-4-16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48.194"/>
    </inkml:context>
    <inkml:brush xml:id="br0">
      <inkml:brushProperty name="width" value="0.1" units="cm"/>
      <inkml:brushProperty name="height" value="0.1" units="cm"/>
      <inkml:brushProperty name="color" value="#66CC00"/>
    </inkml:brush>
  </inkml:definitions>
  <inkml:trace contextRef="#ctx0" brushRef="#br0">0 26 2303 0 0,'13'-15'200'0'0,"-2"8"-200"0"0,-4 3 0 0 0,-3 6 0 0 0,0 0-256 0 0,-1 0-96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9:48.960"/>
    </inkml:context>
    <inkml:brush xml:id="br0">
      <inkml:brushProperty name="width" value="0.1" units="cm"/>
      <inkml:brushProperty name="height" value="0.1" units="cm"/>
      <inkml:brushProperty name="color" value="#66CC00"/>
    </inkml:brush>
  </inkml:definitions>
  <inkml:trace contextRef="#ctx0" brushRef="#br0">61 101 919 0 0,'-13'-22'0'0'0,"4"7"80"0"0,2 3-80 0 0,1 3 0 0 0,4 5 0 0 0,-1 0 0 0 0,1 2 0 0 0,0 1 0 0 0,-2-5 0 0 0,-1-3 0 0 0,-1 2 0 0 0,4 1 0 0 0,6 2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0:02.369"/>
    </inkml:context>
    <inkml:brush xml:id="br0">
      <inkml:brushProperty name="width" value="0.1" units="cm"/>
      <inkml:brushProperty name="height" value="0.1" units="cm"/>
      <inkml:brushProperty name="color" value="#66CC00"/>
    </inkml:brush>
  </inkml:definitions>
  <inkml:trace contextRef="#ctx0" brushRef="#br0">1 195 455 0 0,'11'-2'525'0'0,"-1"1"0"0"0,1 0-1 0 0,0 1 1 0 0,21 2 0 0 0,19 0-274 0 0,39-11 305 0 0,-59 4-143 0 0,0 2 0 0 0,0 1 0 0 0,1 2-1 0 0,38 4 1 0 0,-32 0-102 0 0,0-2 0 0 0,67-6 0 0 0,-64 2-92 0 0,97-9 367 0 0,-67 4-320 0 0,93 3 1 0 0,238 36 501 0 0,-335-27-624 0 0,0-3 0 0 0,0-2 0 0 0,129-18 0 0 0,-146 12-27 0 0,0 3-1 0 0,63 3 1 0 0,-41 1-19 0 0,-1 2 10 0 0,25-2-24 0 0,-58-2-40 0 0,54-4 82 0 0,39-9 56 0 0,-82 10-65 0 0,0 3 0 0 0,89 8 0 0 0,40 0 1 0 0,0-9-68 0 0,-116 3-47 0 0,58-2 64 0 0,153 3-6 0 0,162-17 170 0 0,-381 11-206 0 0,180 1 27 0 0,-139 5-14 0 0,115-13 0 0 0,76-9 90 0 0,-175 23-113 0 0,-66-1 4 0 0,57-4 1 0 0,78-12 101 0 0,79-8 14 0 0,-127 10-98 0 0,196 8 0 0 0,-258 5-37 0 0,71-7 0 0 0,-128 5 1 0 0,86-9 20 0 0,0 4 0 0 0,100 7 0 0 0,-149 0-10 0 0,1-2-1 0 0,0-2 0 0 0,70-14 1 0 0,62-5 11 0 0,304 35 215 0 0,-390-7-218 0 0,-63-2-19 0 0,-1 1 0 0 0,1 2 0 0 0,-1 1 0 0 0,37 15 0 0 0,-39-15 0 0 0,63 9 0 0 0,-91-16 0 0 0,20 3-41 0 0,0 2 0 0 0,0 0-1 0 0,0 2 1 0 0,-1 1 0 0 0,0 0-1 0 0,-1 2 1 0 0,24 14 0 0 0,-19-10-229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0:04.311"/>
    </inkml:context>
    <inkml:brush xml:id="br0">
      <inkml:brushProperty name="width" value="0.1" units="cm"/>
      <inkml:brushProperty name="height" value="0.1" units="cm"/>
      <inkml:brushProperty name="color" value="#66CC00"/>
    </inkml:brush>
  </inkml:definitions>
  <inkml:trace contextRef="#ctx0" brushRef="#br0">1 138 1783 0 0,'10'-4'207'0'0,"0"1"0"0"0,0 1-1 0 0,0-1 1 0 0,1 2-1 0 0,19-2 1 0 0,-3 1 193 0 0,15-2 42 0 0,-1 2 0 0 0,1 2-1 0 0,0 2 1 0 0,80 14-1 0 0,178 12 513 0 0,-212-23-532 0 0,-14 0-107 0 0,21 2 363 0 0,188-10 1 0 0,-39-14-398 0 0,65-7-52 0 0,-258 17-209 0 0,404-43 608 0 0,-133 24-446 0 0,-206 15-71 0 0,-22 7 56 0 0,159 11-1 0 0,8-8 24 0 0,-205-1-134 0 0,168-2 154 0 0,-77-1-173 0 0,-60-1-10 0 0,131-5 91 0 0,-111 5-72 0 0,111 0-18 0 0,-108 16-28 0 0,171 37 0 0 0,-276-46 0 0 0,39 6 0 0 0,65 1 0 0 0,25 3 0 0 0,285 23 331 0 0,-209-42-155 0 0,-89 0-107 0 0,-1 14-27 0 0,-42-1-20 0 0,110 2 96 0 0,3 2-30 0 0,-42-1-38 0 0,136-8 35 0 0,-113-2-31 0 0,28 6 4 0 0,118-3-63 0 0,-107-3 69 0 0,-133 3-64 0 0,-43-1-1 0 0,377-8 66 0 0,-156-1-65 0 0,-173 10 0 0 0,90 12 0 0 0,150 23 54 0 0,-300-34-62 0 0,-11-2 14 0 0,-1 1 0 0 0,1 0-1 0 0,-1 1 1 0 0,0 0 0 0 0,0 1 0 0 0,1 1 0 0 0,-2-1-1 0 0,1 2 1 0 0,0-1 0 0 0,10 8 0 0 0,7 6-3534 0 0,-10-6-334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0:05.634"/>
    </inkml:context>
    <inkml:brush xml:id="br0">
      <inkml:brushProperty name="width" value="0.1" units="cm"/>
      <inkml:brushProperty name="height" value="0.1" units="cm"/>
      <inkml:brushProperty name="color" value="#66CC00"/>
    </inkml:brush>
  </inkml:definitions>
  <inkml:trace contextRef="#ctx0" brushRef="#br0">1 4 2759 0 0,'5'1'163'0'0,"1"1"0"0"0,-1-1 0 0 0,1 0 0 0 0,-1-1 0 0 0,1 1 0 0 0,0-1 0 0 0,-1 0 0 0 0,1-1 0 0 0,0 1 0 0 0,-1-1 0 0 0,8-2 0 0 0,25-1 617 0 0,381 14 916 0 0,-344-10-1503 0 0,202 2 465 0 0,-83 2-532 0 0,226 12 439 0 0,-312-10-516 0 0,77 8 216 0 0,69 4-46 0 0,-72-7-134 0 0,104 10 190 0 0,127 2-134 0 0,-248-28-77 0 0,185 14-13 0 0,114-1 26 0 0,-427-10-152 0 0,1 3 0 0 0,-1 1 0 0 0,0 2 0 0 0,49 11-1 0 0,-68-8-2221 0 0,-2 2-830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25.586"/>
    </inkml:context>
    <inkml:brush xml:id="br0">
      <inkml:brushProperty name="width" value="0.1" units="cm"/>
      <inkml:brushProperty name="height" value="0.1" units="cm"/>
      <inkml:brushProperty name="color" value="#66CC00"/>
    </inkml:brush>
  </inkml:definitions>
  <inkml:trace contextRef="#ctx0" brushRef="#br0">1 134 2327 0 0,'2'1'174'0'0,"1"0"-1"0"0,-1 0 0 0 0,0 0 0 0 0,1 1 0 0 0,-1-1 0 0 0,0 1 0 0 0,0 0 0 0 0,0 0 0 0 0,3 3 0 0 0,16 12 248 0 0,-18-15-259 0 0,1 1 0 0 0,0-1-1 0 0,0 0 1 0 0,0 0 0 0 0,1-1 0 0 0,-1 1-1 0 0,0-1 1 0 0,1 0 0 0 0,-1 0-1 0 0,1-1 1 0 0,-1 1 0 0 0,1-1-1 0 0,-1 0 1 0 0,1 0 0 0 0,-1 0-1 0 0,1-1 1 0 0,-1 0 0 0 0,8-1-1 0 0,14-6 469 0 0,-13 3-514 0 0,0 0-1 0 0,1 1 1 0 0,-1 1 0 0 0,1 1 0 0 0,0 0 0 0 0,0 0 0 0 0,0 1 0 0 0,14 2-1 0 0,-2 9-11 0 0,-23-8-58 0 0,0-1-1 0 0,0 1 0 0 0,0-1 0 0 0,0 0 0 0 0,0 0 0 0 0,6 1 0 0 0,33 5 370 0 0,-27-4-306 0 0,0-1 0 0 0,1 0-1 0 0,-1-1 1 0 0,0-1 0 0 0,30-3 0 0 0,27-9 198 0 0,88-26 0 0 0,-129 30-217 0 0,38-5 0 0 0,-64 12-78 0 0,23-2 14 0 0,1 2 0 0 0,-1 0 1 0 0,0 2-1 0 0,47 8 1 0 0,-43-5-26 0 0,1-1 1 0 0,-1-1 0 0 0,37-4-1 0 0,33-6 95 0 0,151 5 0 0 0,7 15 150 0 0,170-24-44 0 0,-336 6-132 0 0,102 4-1 0 0,25 1 30 0 0,-217 1-91 0 0,305 14 3 0 0,-214-6-1 0 0,-60-6 30 0 0,1-2-1 0 0,60-8 1 0 0,69-22 225 0 0,-128 24-215 0 0,1 2 0 0 0,43 1 0 0 0,-19 1-19 0 0,31 5 19 0 0,-51 0-36 0 0,177 18-14 0 0,-193-17 0 0 0,4-2 11 0 0,-1-2-1 0 0,1 0 0 0 0,33-6 1 0 0,38-1 11 0 0,-29 7-22 0 0,132 2 0 0 0,-53-2 0 0 0,221-27 0 0 0,-315 22 0 0 0,0 2 0 0 0,0 3 0 0 0,67 9 0 0 0,-59-5 67 0 0,1-2 0 0 0,84-9-1 0 0,-51 2-34 0 0,128 11 0 0 0,-102-7 302 0 0,-45-1-164 0 0,-37 3-125 0 0,-28 0-8 0 0,1 0-1 0 0,0-2 1 0 0,29-3 0 0 0,24-16-8 0 0,-46 13-11 0 0,32-7-1 0 0,-47 13-5 0 0,0-2-1 0 0,0 1 0 0 0,11-6 1 0 0,5-1 6 0 0,-23 9-16 0 0,-1-1 0 0 0,1 1-1 0 0,-1 0 1 0 0,1 0 0 0 0,-1 0 0 0 0,1 0-1 0 0,-1 0 1 0 0,1 0 0 0 0,-1 0-1 0 0,1 0 1 0 0,-1 0 0 0 0,1 0 0 0 0,-1 0-1 0 0,1 0 1 0 0,-1 0 0 0 0,1 0-1 0 0,-1 0 1 0 0,1 0 0 0 0,-1 1-1 0 0,1-1 1 0 0,-1 0 0 0 0,1 0 0 0 0,-1 0-1 0 0,1 1 1 0 0,-1-1 0 0 0,0 0-1 0 0,1 1 1 0 0,-1-1 0 0 0,1 0 0 0 0,-1 1-1 0 0,0-1 1 0 0,0 1 0 0 0,1-1-1 0 0,-1 1 1 0 0,0-1 0 0 0,0 1 0 0 0,1 0-1 0 0,2 19-1374 0 0,-4-7-3319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0:06.983"/>
    </inkml:context>
    <inkml:brush xml:id="br0">
      <inkml:brushProperty name="width" value="0.1" units="cm"/>
      <inkml:brushProperty name="height" value="0.1" units="cm"/>
      <inkml:brushProperty name="color" value="#66CC00"/>
    </inkml:brush>
  </inkml:definitions>
  <inkml:trace contextRef="#ctx0" brushRef="#br0">0 57 1375 0 0,'75'-15'1703'0'0,"125"-9"0"0"0,-116 17-1141 0 0,-54 5-341 0 0,-1 2-1 0 0,1 1 1 0 0,0 1 0 0 0,45 10-1 0 0,110 7 99 0 0,-182-18-314 0 0,71 0 138 0 0,-1-3 1 0 0,78-12-1 0 0,-65 5 30 0 0,-1 5 201 0 0,109 8 0 0 0,-30 1-178 0 0,-66-6-115 0 0,-18-1 42 0 0,95 11 1 0 0,34 7 278 0 0,-192-14-316 0 0,1-1 0 0 0,0-1 0 0 0,0-1 0 0 0,33-5 0 0 0,68-24 575 0 0,-109 27-619 0 0,0 0 1 0 0,0 1-1 0 0,1 0 1 0 0,-1 1-1 0 0,13 0 0 0 0,-17 1-43 0 0,0 0 0 0 0,-1 1-1 0 0,1 0 1 0 0,0 0-1 0 0,-1 0 1 0 0,0 1-1 0 0,1-1 1 0 0,-1 2 0 0 0,0-1-1 0 0,0 0 1 0 0,6 5-1 0 0,1 0-332 0 0,-1 0-124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0:25.244"/>
    </inkml:context>
    <inkml:brush xml:id="br0">
      <inkml:brushProperty name="width" value="0.1" units="cm"/>
      <inkml:brushProperty name="height" value="0.1" units="cm"/>
      <inkml:brushProperty name="color" value="#66CC00"/>
    </inkml:brush>
  </inkml:definitions>
  <inkml:trace contextRef="#ctx0" brushRef="#br0">1 171 3223 0 0,'0'-6'194'0'0,"0"1"0"0"0,1-1 0 0 0,-1 1 0 0 0,1 0 0 0 0,1 0 0 0 0,-1-1 0 0 0,1 1 0 0 0,0 0 0 0 0,0 0 0 0 0,0 1 0 0 0,1-1 0 0 0,-1 0 0 0 0,7-7 0 0 0,-3 5-26 0 0,0 1 0 0 0,0 0 0 0 0,0 1 0 0 0,1 0 0 0 0,0 0 0 0 0,0 0 0 0 0,0 0 0 0 0,9-3 1 0 0,3 0-13 0 0,-1 2 1 0 0,1-1-1 0 0,0 2 1 0 0,1 1-1 0 0,-1 0 1 0 0,37-1-1 0 0,32 5 286 0 0,144 20-1 0 0,-82-4-104 0 0,251 31-103 0 0,-283-31-100 0 0,129-1 65 0 0,-72-8 34 0 0,-18 15-58 0 0,-51-5-104 0 0,281 19 119 0 0,-124-15-114 0 0,14-4 21 0 0,-74-5-66 0 0,217 6 30 0 0,-351-16-58 0 0,207-5 37 0 0,-80-1-16 0 0,726-18 120 0 0,-386 1 104 0 0,-299 13-80 0 0,128-22-100 0 0,-75 5 8 0 0,39-4-37 0 0,-78 6-14 0 0,-41 14-25 0 0,30-3 0 0 0,222-16 0 0 0,-53 5 0 0 0,-74 16 0 0 0,-67 5 0 0 0,321 1 64 0 0,-281-2-64 0 0,-29-1 0 0 0,179 2 0 0 0,-159 8 0 0 0,74-3 0 0 0,40-1 48 0 0,-208 5-32 0 0,6-15-16 0 0,51 2 0 0 0,170 5 587 0 0,-421 0-571 0 0,-1 1 1 0 0,0 0-1 0 0,0 1 0 0 0,0 0 1 0 0,0 0-1 0 0,0 1 1 0 0,11 4-1 0 0,-17-5-17 0 0,0 1-1 0 0,-1-1 1 0 0,1 1 0 0 0,-1 0-1 0 0,1 0 1 0 0,-1 0 0 0 0,0 0-1 0 0,0 0 1 0 0,1 1-1 0 0,-2-1 1 0 0,1 1 0 0 0,0 0-1 0 0,-1 0 1 0 0,1 0 0 0 0,-1 0-1 0 0,0 1 1 0 0,0-1 0 0 0,0 1-1 0 0,0-1 1 0 0,-1 1 0 0 0,2 5-1 0 0,4 33-1192 0 0,-8-19-92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1:39.098"/>
    </inkml:context>
    <inkml:brush xml:id="br0">
      <inkml:brushProperty name="width" value="0.1" units="cm"/>
      <inkml:brushProperty name="height" value="0.1" units="cm"/>
      <inkml:brushProperty name="color" value="#66CC00"/>
    </inkml:brush>
  </inkml:definitions>
  <inkml:trace contextRef="#ctx0" brushRef="#br0">1 21 4175 0 0,'0'-1'63'0'0,"1"0"0"0"0,-1 0 0 0 0,0 0 0 0 0,1 0 0 0 0,0 0 0 0 0,-1 0 0 0 0,1 0 0 0 0,-1 0 0 0 0,1 0 0 0 0,0 0 0 0 0,0 1 0 0 0,0-1 0 0 0,-1 0 0 0 0,1 0 0 0 0,0 1 0 0 0,0-1-1 0 0,0 1 1 0 0,0-1 0 0 0,2 0 0 0 0,1-2 382 0 0,-3 3-344 0 0,-1 0-1 0 0,1 0 0 0 0,0-1 0 0 0,0 1 0 0 0,-1 0 0 0 0,1 0 0 0 0,0 1 0 0 0,0-1 0 0 0,-1 0 0 0 0,1 0 1 0 0,0 0-1 0 0,0 0 0 0 0,-1 1 0 0 0,1-1 0 0 0,0 0 0 0 0,-1 0 0 0 0,1 1 0 0 0,0-1 0 0 0,-1 1 1 0 0,1-1-1 0 0,-1 1 0 0 0,2 0 0 0 0,22 17 599 0 0,-12-8-445 0 0,-6-7-137 0 0,0 1 0 0 0,1-1-1 0 0,-1-1 1 0 0,0 1-1 0 0,1-1 1 0 0,0 0-1 0 0,0-1 1 0 0,-1 0-1 0 0,1 0 1 0 0,0 0 0 0 0,0-1-1 0 0,0 0 1 0 0,0 0-1 0 0,0-1 1 0 0,0 0-1 0 0,0 0 1 0 0,0 0 0 0 0,-1-1-1 0 0,1 0 1 0 0,7-4-1 0 0,0 2 44 0 0,0 1 0 0 0,0 0-1 0 0,0 1 1 0 0,1 1 0 0 0,17 0-1 0 0,-13 0-48 0 0,1 0-1 0 0,20-5 1 0 0,-19 3 39 0 0,0 2-1 0 0,1 0 1 0 0,0 1 0 0 0,-1 1 0 0 0,41 8 0 0 0,-14-3 27 0 0,-36-4-156 0 0,17 1 174 0 0,0 0-1 0 0,46-3 1 0 0,-45-1-98 0 0,1 1-1 0 0,45 7 1 0 0,26 1 64 0 0,-39-7 28 0 0,57-2 166 0 0,6-1-227 0 0,-52 0-63 0 0,-44 0-38 0 0,0 1 1 0 0,-1 2-1 0 0,1 1 1 0 0,58 11-1 0 0,-25 1 5 0 0,98 10 0 0 0,-153-23-16 0 0,0-1 1 0 0,0-1-1 0 0,0 0 0 0 0,0 0 0 0 0,11-3 0 0 0,3 0 223 0 0,-18 2-87 0 0,0 0 0 0 0,0 0 0 0 0,0 0 0 0 0,0-1 0 0 0,-1 1 0 0 0,1-1 0 0 0,-1 0-1 0 0,1 0 1 0 0,-1 0 0 0 0,0-1 0 0 0,0 1 0 0 0,-1-1 0 0 0,4-4 0 0 0,-6 6-455 0 0,3-15 223 0 0,-1 14 165 0 0,-2 10-138 0 0,19 32 639 0 0,-14 3-1694 0 0,-5-26-906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1:43.652"/>
    </inkml:context>
    <inkml:brush xml:id="br0">
      <inkml:brushProperty name="width" value="0.1" units="cm"/>
      <inkml:brushProperty name="height" value="0.1" units="cm"/>
      <inkml:brushProperty name="color" value="#E71224"/>
    </inkml:brush>
  </inkml:definitions>
  <inkml:trace contextRef="#ctx0" brushRef="#br0">2 1 1375 0 0,'-1'5'3895'0'0,"0"23"-1038"0"0,23-3-1515 0 0,-16-21-1213 0 0,1 0 1 0 0,-1-1 0 0 0,1 0-1 0 0,0 0 1 0 0,0-1-1 0 0,0 0 1 0 0,0 0 0 0 0,0 0-1 0 0,1-1 1 0 0,-1 0 0 0 0,8-1-1 0 0,20 5 278 0 0,-29-4-361 0 0,0 1-1 0 0,-1 0 1 0 0,1 0-1 0 0,-1 0 1 0 0,1 1-1 0 0,7 5 1 0 0,-6-4-27 0 0,-1 0 1 0 0,1-1-1 0 0,0 1 1 0 0,7 1-1 0 0,103 20 568 0 0,-100-21-558 0 0,0-2 0 0 0,27 3 0 0 0,3-1 55 0 0,-17-1 100 0 0,49-2 0 0 0,-42-2-158 0 0,29 1-9 0 0,89 2 30 0 0,-126 0-34 0 0,0 1 0 0 0,-1 1 0 0 0,1 1-1 0 0,39 14 1 0 0,-61-17-1 0 0,0 0 0 0 0,1-1 0 0 0,-1 1 0 0 0,0-2 0 0 0,0 1 0 0 0,1-1-1 0 0,-1 0 1 0 0,1 0 0 0 0,-1-1 0 0 0,10-2 0 0 0,-9 2 105 0 0,8-4 417 0 0,-16 5-508 0 0,1-1 1 0 0,-1 1-1 0 0,0-1 1 0 0,0 1 0 0 0,1 0-1 0 0,-1-1 1 0 0,0 1-1 0 0,0-1 1 0 0,0 1-1 0 0,0-1 1 0 0,1 1 0 0 0,-1 0-1 0 0,0-1 1 0 0,0 1-1 0 0,0-1 1 0 0,0 1 0 0 0,0-1-1 0 0,0 1 1 0 0,0-1-1 0 0,-1 1 1 0 0,1-1-1 0 0,0 1 1 0 0,0-1 0 0 0,0 1-1 0 0,0 0 1 0 0,0-1-1 0 0,-1 1 1 0 0,1-1 0 0 0,0 1-1 0 0,0 0 1 0 0,-1-1-1 0 0,-1-1 106 0 0,4 8-143 0 0,3 24-296 0 0,-5-8 101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1:47.109"/>
    </inkml:context>
    <inkml:brush xml:id="br0">
      <inkml:brushProperty name="width" value="0.1" units="cm"/>
      <inkml:brushProperty name="height" value="0.1" units="cm"/>
      <inkml:brushProperty name="color" value="#E71224"/>
    </inkml:brush>
  </inkml:definitions>
  <inkml:trace contextRef="#ctx0" brushRef="#br0">1 4 455 0 0,'30'-4'528'0'0,"212"43"2072"0"0,-205-34-2528 0 0,-8 0 142 0 0,0-2-1 0 0,42-1 0 0 0,3-8 214 0 0,-44 2-111 0 0,0 2-1 0 0,0 1 0 0 0,44 4 0 0 0,-62-2-283 0 0,-10-1-15 0 0,0 1-1 0 0,0-1 0 0 0,0 0 1 0 0,0 0-1 0 0,0 1 0 0 0,-1-1 1 0 0,1 1-1 0 0,0 0 0 0 0,0-1 1 0 0,0 1-1 0 0,2 2 0 0 0,-3-2 41 0 0,-1-1-1 0 0,1 0 0 0 0,0 1 1 0 0,-1-1-1 0 0,1 1 0 0 0,-1-1 1 0 0,1 0-1 0 0,0 0 0 0 0,-1 1 1 0 0,1-1-1 0 0,0 0 0 0 0,-1 0 1 0 0,1 0-1 0 0,0 0 0 0 0,-1 1 1 0 0,1-1-1 0 0,0 0 0 0 0,-1 0 1 0 0,1 0-1 0 0,0-1 0 0 0,0 1 1 0 0,-1 0-1 0 0,1 0 0 0 0,0 0 1 0 0,-1 0-1 0 0,1-1 0 0 0,-1 1 1 0 0,1 0-1 0 0,0-1 0 0 0,-1 1 1 0 0,1 0-1 0 0,-1-1 0 0 0,1 1 1 0 0,-1-1-1 0 0,2 0 0 0 0,4 18 259 0 0,-5-10-326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1:49.071"/>
    </inkml:context>
    <inkml:brush xml:id="br0">
      <inkml:brushProperty name="width" value="0.1" units="cm"/>
      <inkml:brushProperty name="height" value="0.1" units="cm"/>
      <inkml:brushProperty name="color" value="#E71224"/>
    </inkml:brush>
  </inkml:definitions>
  <inkml:trace contextRef="#ctx0" brushRef="#br0">28 43 2527 0 0,'-14'-5'1783'0'0,"14"5"-1745"0"0,-1 0-1 0 0,0 0 1 0 0,1 0 0 0 0,-1 0 0 0 0,0 1-1 0 0,1-1 1 0 0,-1 0 0 0 0,1 0-1 0 0,-1 1 1 0 0,0-1 0 0 0,1 0-1 0 0,-1 1 1 0 0,1-1 0 0 0,-1 1-1 0 0,1-1 1 0 0,-1 0 0 0 0,1 1 0 0 0,0-1-1 0 0,-1 1 1 0 0,1 0 0 0 0,-1-1-1 0 0,1 1 1 0 0,0-1 0 0 0,-1 1-1 0 0,1 0 1 0 0,0-1 0 0 0,0 1-1 0 0,0-1 1 0 0,-1 1 0 0 0,1 0 0 0 0,0-1-1 0 0,0 1 1 0 0,0 0 0 0 0,0-1-1 0 0,0 1 1 0 0,0 0 0 0 0,0-1-1 0 0,0 1 1 0 0,1 0 0 0 0,-1-1 0 0 0,0 1-1 0 0,0 0 1 0 0,0-1 0 0 0,1 1-1 0 0,-1-1 1 0 0,0 1 0 0 0,1-1-1 0 0,-1 1 1 0 0,1 0 0 0 0,-1-1-1 0 0,0 1 1 0 0,1-1 0 0 0,-1 0 0 0 0,1 1-1 0 0,-1-1 1 0 0,1 1 0 0 0,0-1-1 0 0,-1 0 1 0 0,1 1 0 0 0,-1-1-1 0 0,1 0 1 0 0,0 1 0 0 0,6 0 85 0 0,0 0 1 0 0,0 0-1 0 0,0 0 1 0 0,0-1-1 0 0,-1 0 0 0 0,13-1 1 0 0,5 0 30 0 0,98-8 873 0 0,-34 2-334 0 0,218-27 182 0 0,-270 28-785 0 0,1 2 0 0 0,42 0-1 0 0,14 14 167 0 0,-92-10-273 0 0,8-4 86 0 0,-9 4-66 0 0,0 0 0 0 0,1 0 0 0 0,-1 0 0 0 0,0 0 0 0 0,0 0 0 0 0,0 0 0 0 0,0 0 0 0 0,0 0 0 0 0,1 0 0 0 0,-1-1 0 0 0,0 1 0 0 0,0 0 0 0 0,0 0 0 0 0,0 0 0 0 0,0 0 0 0 0,0 0 0 0 0,1 0 0 0 0,-1-1-1 0 0,0 1 1 0 0,0 0 0 0 0,0 0 0 0 0,0 0 0 0 0,0 0 0 0 0,0-1 0 0 0,0 1 0 0 0,0 0 0 0 0,0 0 0 0 0,0 0 0 0 0,0 0 0 0 0,0-1 0 0 0,0 1 0 0 0,0 0 0 0 0,0 0 0 0 0,0 0 0 0 0,0 0 0 0 0,0-1 0 0 0,0 1 0 0 0,0 0 0 0 0,0 0-1 0 0,0 0 1 0 0,0 0 0 0 0,0-1 0 0 0,-1 1 0 0 0,1 0 0 0 0,0 0 0 0 0,0 0 0 0 0,0 0 0 0 0,0 0 0 0 0,0-1 0 0 0,-1 1 0 0 0,-21 0 50 0 0,7-2-36 0 0,-1 1 0 0 0,0 0 0 0 0,1 1 0 0 0,-1 0 0 0 0,0 1 0 0 0,0 1 0 0 0,-18 5 0 0 0,-5 0-25 0 0,-49 10-297 0 0,-138 45-1 0 0,159-41-2156 0 0,17-8-1033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48.259"/>
    </inkml:context>
    <inkml:brush xml:id="br0">
      <inkml:brushProperty name="width" value="0.1" units="cm"/>
      <inkml:brushProperty name="height" value="0.1" units="cm"/>
      <inkml:brushProperty name="color" value="#E71224"/>
    </inkml:brush>
  </inkml:definitions>
  <inkml:trace contextRef="#ctx0" brushRef="#br0">2779 23 5063 0 0,'-19'-5'425'0'0,"-19"-1"856"0"0,9-5-531 0 0,32 11 253 0 0,-6 1-648 0 0,0 0 0 0 0,0 0 0 0 0,0 1 0 0 0,0 0 0 0 0,0-1 0 0 0,0 1 0 0 0,0 0 0 0 0,0 0 0 0 0,-3 4 0 0 0,-7 5 420 0 0,-2 2-105 0 0,12-9-632 0 0,-1-1 0 0 0,1 0 0 0 0,-1 0 0 0 0,1 0 0 0 0,-1 0 0 0 0,-8 4 0 0 0,4-3 164 0 0,0 0-1 0 0,0-1 1 0 0,0 0-1 0 0,-1 0 0 0 0,0-1 1 0 0,1 0-1 0 0,-1 0 1 0 0,0-1-1 0 0,0 0 0 0 0,0-1 1 0 0,-15 0-1 0 0,-27 2 654 0 0,-32 11-352 0 0,36-5-478 0 0,-88 4-1 0 0,-267-7 1176 0 0,343-5-1045 0 0,-320-4 162 0 0,89-16-248 0 0,143 7 470 0 0,-89 4 93 0 0,61-1-443 0 0,1 0 44 0 0,56 13 227 0 0,-43-1-2252 0 0,134-3 790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49.165"/>
    </inkml:context>
    <inkml:brush xml:id="br0">
      <inkml:brushProperty name="width" value="0.1" units="cm"/>
      <inkml:brushProperty name="height" value="0.1" units="cm"/>
      <inkml:brushProperty name="color" value="#E71224"/>
    </inkml:brush>
  </inkml:definitions>
  <inkml:trace contextRef="#ctx0" brushRef="#br0">1725 155 919 0 0,'-1'-1'67'0'0,"-4"-4"1319"0"0,3 1-1222 0 0,7-14 3197 0 0,-2 6-3323 0 0,-2 12 13 0 0,-1-1 0 0 0,0 0-1 0 0,1 1 1 0 0,-1-1-1 0 0,0 0 1 0 0,0 1-1 0 0,0-1 1 0 0,0 0-1 0 0,1 0 1 0 0,-1 1-1 0 0,0-1 1 0 0,0 0 0 0 0,0 0-1 0 0,-1 1 1 0 0,1-1-1 0 0,0 0 1 0 0,0 1-1 0 0,0-1 1 0 0,0 0-1 0 0,-1 1 1 0 0,1-1-1 0 0,0 0 1 0 0,-1 1 0 0 0,1-1-1 0 0,0 0 1 0 0,-1 1-1 0 0,1-1 1 0 0,-1 1-1 0 0,1-1 1 0 0,-1 1-1 0 0,1-1 1 0 0,-1 1-1 0 0,0-1 1 0 0,1 1 0 0 0,-1 0-1 0 0,1-1 1 0 0,-1 1-1 0 0,0 0 1 0 0,1-1-1 0 0,-1 1 1 0 0,0 0-1 0 0,0 0 1 0 0,1 0-1 0 0,-1-1 1 0 0,-1 1 0 0 0,-29 1 3711 0 0,-2 2-2880 0 0,1-2 0 0 0,-1-1 0 0 0,1-1 0 0 0,-35-6 0 0 0,-60-2-68 0 0,46 12-295 0 0,45-1-175 0 0,0-2 1 0 0,-40-3-1 0 0,34 0-121 0 0,0 2-1 0 0,-56 5 1 0 0,-9 1 369 0 0,14-4 10 0 0,-10 0-383 0 0,-105-12 0 0 0,45-21 1049 0 0,6 0-1496 0 0,74 23-3653 0 0,52 7-2850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0.904"/>
    </inkml:context>
    <inkml:brush xml:id="br0">
      <inkml:brushProperty name="width" value="0.1" units="cm"/>
      <inkml:brushProperty name="height" value="0.1" units="cm"/>
      <inkml:brushProperty name="color" value="#E71224"/>
    </inkml:brush>
  </inkml:definitions>
  <inkml:trace contextRef="#ctx0" brushRef="#br0">4840 109 1375 0 0,'-7'-13'10000'0'0,"-3"-11"-9076"0"0,4 13-901 0 0,-3 0 20 0 0,7 8 1 0 0,-1 0 1 0 0,0 0-1 0 0,0 0 1 0 0,0 1 0 0 0,0-1-1 0 0,0 1 1 0 0,-1 0-1 0 0,1 0 1 0 0,-1 0 0 0 0,1 0-1 0 0,-1 1 1 0 0,0 0-1 0 0,0-1 1 0 0,0 1 0 0 0,1 0-1 0 0,-1 1 1 0 0,0-1-1 0 0,-8 1 1 0 0,-3-1 172 0 0,-27-3 718 0 0,-1 2 0 0 0,-77 6 1 0 0,-85 23 195 0 0,170-22-1186 0 0,-42 4 359 0 0,-112-3 0 0 0,123-7-2 0 0,-1-3 0 0 0,1-2 0 0 0,-116-28 0 0 0,156 29-239 0 0,0 1 0 0 0,1 1 0 0 0,-46 0 0 0 0,-84 14-11 0 0,-29-3 679 0 0,4 0 393 0 0,130-2-941 0 0,-13 1-101 0 0,32-2-82 0 0,0-1 0 0 0,3 1 0 0 0,-1-1 0 0 0,-37 6 95 0 0,8 0 141 0 0,24-5-229 0 0,-64 0 0 0 0,-12 2-8 0 0,53-1-33 0 0,12-1 562 0 0,-57 15 1 0 0,37-5-352 0 0,-85 19 316 0 0,99-24-491 0 0,0-3 0 0 0,-1-2 0 0 0,0-2 0 0 0,0-2-1 0 0,-80-10 1 0 0,22-6-66 0 0,83 10 64 0 0,0-1 0 0 0,0 0 0 0 0,1-1 0 0 0,0 0 0 0 0,-84-28 0 0 0,98 31 0 0 0,-1 0-1 0 0,1 1 0 0 0,-20-2 1 0 0,-2 1-51 0 0,-33-2 20 0 0,0 2 0 0 0,0 4 0 0 0,-1 2 0 0 0,-74 13 0 0 0,119-11 31 0 0,-12 3 0 0 0,-36 5 0 0 0,25-6 0 0 0,-84 9 189 0 0,102-10-180 0 0,13-3-6 0 0,-18 1-4 0 0,-183 6 193 0 0,171-9-325 0 0,0-9-3070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1.650"/>
    </inkml:context>
    <inkml:brush xml:id="br0">
      <inkml:brushProperty name="width" value="0.1" units="cm"/>
      <inkml:brushProperty name="height" value="0.1" units="cm"/>
      <inkml:brushProperty name="color" value="#E71224"/>
    </inkml:brush>
  </inkml:definitions>
  <inkml:trace contextRef="#ctx0" brushRef="#br0">2163 174 12007 0 0,'-7'-3'116'0'0,"-33"-10"679"0"0,23 7-404 0 0,-32-5-257 0 0,1 1 1 0 0,-86-4 0 0 0,-17-3-113 0 0,50 4 166 0 0,-22-4 2508 0 0,29 0-2538 0 0,0 5-1 0 0,-97-1 0 0 0,14 4 15 0 0,-280 5 1364 0 0,240 2-41 0 0,148-1-1159 0 0,9 2-160 0 0,22 1-1057 0 0,-39-5 1 0 0,58 1-14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27.914"/>
    </inkml:context>
    <inkml:brush xml:id="br0">
      <inkml:brushProperty name="width" value="0.1" units="cm"/>
      <inkml:brushProperty name="height" value="0.1" units="cm"/>
      <inkml:brushProperty name="color" value="#66CC00"/>
    </inkml:brush>
  </inkml:definitions>
  <inkml:trace contextRef="#ctx0" brushRef="#br0">18 7 1375 0 0,'0'0'57'0'0,"0"-1"-1"0"0,0 1 0 0 0,0 0 0 0 0,0-1 0 0 0,0 1 0 0 0,0 0 1 0 0,-1-1-1 0 0,1 1 0 0 0,0 0 0 0 0,0 0 0 0 0,0-1 0 0 0,-1 1 1 0 0,1 0-1 0 0,0 0 0 0 0,0-1 0 0 0,-1 1 0 0 0,1 0 0 0 0,0 0 1 0 0,0 0-1 0 0,-1-1 0 0 0,1 1 0 0 0,0 0 0 0 0,0 0 0 0 0,-1 0 1 0 0,1 0-1 0 0,0 0 0 0 0,-1 0 0 0 0,1-1 0 0 0,0 1 0 0 0,-1 0 1 0 0,1 0-1 0 0,0 0 0 0 0,-1 0 0 0 0,1 0 0 0 0,0 0 0 0 0,-1 1 1 0 0,1-1-1 0 0,0 0 0 0 0,-1 0 0 0 0,1 0 0 0 0,0 0 0 0 0,-1 0 0 0 0,1 0 1 0 0,0 0-1 0 0,0 1 0 0 0,-1-1 0 0 0,1 0 0 0 0,0 0 0 0 0,-1 0 1 0 0,1 1-1 0 0,0-1 0 0 0,0 0 0 0 0,0 0 0 0 0,-1 1 0 0 0,1-1 1 0 0,0 0-1 0 0,0 1 0 0 0,0-1 0 0 0,0 0 0 0 0,-1 0 0 0 0,1 1 1 0 0,0 0-1 0 0,0-1-50 0 0,-1 1 1 0 0,1 0-1 0 0,0 0 1 0 0,0 0-1 0 0,-1-1 1 0 0,1 1 0 0 0,0 0-1 0 0,0 0 1 0 0,0 0-1 0 0,0 0 1 0 0,0 0-1 0 0,0 0 1 0 0,0-1-1 0 0,0 1 1 0 0,0 0-1 0 0,1 0 1 0 0,-1 0-1 0 0,0 0 1 0 0,0-1 0 0 0,1 1-1 0 0,-1 0 1 0 0,1 0-1 0 0,-1-1 1 0 0,0 1-1 0 0,1 0 1 0 0,0 0-1 0 0,-1-1 1 0 0,2 2-1 0 0,0 0 2 0 0,2-1 0 0 0,-1 1-1 0 0,0 0 1 0 0,0-1-1 0 0,0 0 1 0 0,1 1-1 0 0,-1-2 1 0 0,0 1 0 0 0,1 0-1 0 0,4 0 1 0 0,41 1 391 0 0,-23-2-32 0 0,244 15 823 0 0,-148-13-1039 0 0,79 4 236 0 0,-168-1-259 0 0,0 1 0 0 0,0 1 0 0 0,44 17 1 0 0,-40-11-106 0 0,0-2 0 0 0,43 6 0 0 0,-38-11-4 0 0,22 2 145 0 0,100 26 0 0 0,-108-21 40 0 0,1-1 1 0 0,1-3-1 0 0,0-3 0 0 0,76 0 0 0 0,80-23 24 0 0,-92 4-181 0 0,-52 9 188 0 0,111 7-1 0 0,-95 8-206 0 0,19 2 8 0 0,88-17 69 0 0,-121 0-71 0 0,167 14 163 0 0,-198-7-149 0 0,57 6 14 0 0,-32-2 94 0 0,116-3 0 0 0,49-8 59 0 0,-163 4-164 0 0,27 1-59 0 0,18 0 76 0 0,186-21 0 0 0,-75-4 5 0 0,-36 4-18 0 0,-126 12-44 0 0,178-28 96 0 0,-118 19-47 0 0,-64 10-21 0 0,63-16 0 0 0,-97 19-28 0 0,0 0 0 0 0,0 2 0 0 0,0 1 0 0 0,1 1 0 0 0,-1 1 0 0 0,28 4 0 0 0,-20-1 6 0 0,0-2 0 0 0,55-3 0 0 0,-43-2-17 0 0,0 2 0 0 0,71 9 0 0 0,-36-2 0 0 0,-5-3 0 0 0,-24-1 0 0 0,81 12 0 0 0,-87-7 28 0 0,0-2 0 0 0,0-2 0 0 0,1-1 0 0 0,0-3-1 0 0,-1-1 1 0 0,50-10 0 0 0,26-3 291 0 0,191 2-1 0 0,-252 10-282 0 0,81-14 0 0 0,-128 16-44 0 0,25-4 8 0 0,0 2 0 0 0,1 1 0 0 0,-1 2 0 0 0,42 6 0 0 0,-45-5 0 0 0,0 0 0 0 0,0-2 0 0 0,44-7-1 0 0,48-2 13 0 0,74 1 41 0 0,-69-8-53 0 0,-104 15 0 0 0,-1 0 0 0 0,1 1 0 0 0,-1 1 0 0 0,1 2 0 0 0,45 9 0 0 0,-36-6 0 0 0,44 3 0 0 0,-2-1 0 0 0,-26-2 0 0 0,60-1 0 0 0,-75-1 69 0 0,-35-2-124 0 0,0-1-1 0 0,0 1 1 0 0,-1-1-1 0 0,1 1 1 0 0,0 0-1 0 0,0 0 0 0 0,0 0 1 0 0,-1 0-1 0 0,1 0 1 0 0,0 0-1 0 0,-1 0 1 0 0,1 1-1 0 0,-1-1 0 0 0,0 1 1 0 0,3 2-1 0 0,2 7-876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2.500"/>
    </inkml:context>
    <inkml:brush xml:id="br0">
      <inkml:brushProperty name="width" value="0.1" units="cm"/>
      <inkml:brushProperty name="height" value="0.1" units="cm"/>
      <inkml:brushProperty name="color" value="#E71224"/>
    </inkml:brush>
  </inkml:definitions>
  <inkml:trace contextRef="#ctx0" brushRef="#br0">2115 41 2303 0 0,'-2'-1'167'0'0,"-7"-3"1158"0"0,3 2-365 0 0,1 0 1 0 0,-1-1-1 0 0,0 1 0 0 0,-8-6 0 0 0,11 6-943 0 0,-3-1-285 0 0,-1 1 0 0 0,0-1 0 0 0,0 1 0 0 0,-1 0 0 0 0,1 1 1 0 0,0 0-1 0 0,-1 0 0 0 0,-14 0 0 0 0,-46 3 2563 0 0,-127 19 1 0 0,14 13 181 0 0,-164 34 64 0 0,154-27-2078 0 0,138-32 313 0 0,-98 4-1 0 0,-56-14 347 0 0,-25 1-374 0 0,152 4-390 0 0,-123 2-98 0 0,150-11-1694 0 0,28 0-62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3.620"/>
    </inkml:context>
    <inkml:brush xml:id="br0">
      <inkml:brushProperty name="width" value="0.1" units="cm"/>
      <inkml:brushProperty name="height" value="0.1" units="cm"/>
      <inkml:brushProperty name="color" value="#E71224"/>
    </inkml:brush>
  </inkml:definitions>
  <inkml:trace contextRef="#ctx0" brushRef="#br0">1947 143 5983 0 0,'-69'-31'2674'0'0,"-5"-3"1078"0"0,28 7-5018 0 0,32 19 1386 0 0,0 1 0 0 0,-1 0 0 0 0,0 2 0 0 0,0-1 0 0 0,0 2 0 0 0,-1 0-1 0 0,0 1 1 0 0,0 0 0 0 0,-22 0 0 0 0,-233 14 913 0 0,102 0-561 0 0,-243 3 4599 0 0,273-7-4656 0 0,-137 26 1 0 0,272-32-422 0 0,-169 23 310 0 0,141-22-2043 0 0,-52-3 0 0 0,60-1 281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4.080"/>
    </inkml:context>
    <inkml:brush xml:id="br0">
      <inkml:brushProperty name="width" value="0.1" units="cm"/>
      <inkml:brushProperty name="height" value="0.1" units="cm"/>
      <inkml:brushProperty name="color" value="#E71224"/>
    </inkml:brush>
  </inkml:definitions>
  <inkml:trace contextRef="#ctx0" brushRef="#br0">1718 1 13703 0 0,'-87'-1'1478'0'0,"-10"8"-1492"0"0,-123 5-1706 0 0,18-10 4860 0 0,-363 51 0 0 0,262-21-2326 0 0,100-24-3636 0 0,163-8-3602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4.512"/>
    </inkml:context>
    <inkml:brush xml:id="br0">
      <inkml:brushProperty name="width" value="0.1" units="cm"/>
      <inkml:brushProperty name="height" value="0.1" units="cm"/>
      <inkml:brushProperty name="color" value="#E71224"/>
    </inkml:brush>
  </inkml:definitions>
  <inkml:trace contextRef="#ctx0" brushRef="#br0">1469 55 13471 0 0,'-86'-11'1784'0'0,"-8"-4"-1650"0"0,-1 5-1 0 0,-98 2 0 0 0,-78 2 1721 0 0,-77 1 966 0 0,200 11-2387 0 0,-47 1-2717 0 0,156-7 613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4.910"/>
    </inkml:context>
    <inkml:brush xml:id="br0">
      <inkml:brushProperty name="width" value="0.1" units="cm"/>
      <inkml:brushProperty name="height" value="0.1" units="cm"/>
      <inkml:brushProperty name="color" value="#E71224"/>
    </inkml:brush>
  </inkml:definitions>
  <inkml:trace contextRef="#ctx0" brushRef="#br0">1193 31 16559 0 0,'-10'-4'251'0'0,"0"0"0"0"0,0 1 0 0 0,-1 0 0 0 0,1 0 0 0 0,-20-1 0 0 0,-59-1 258 0 0,63 4-437 0 0,-66-2 230 0 0,0 3 0 0 0,0 4 0 0 0,-99 19 0 0 0,-252 78-3219 0 0,356-73-3213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6.013"/>
    </inkml:context>
    <inkml:brush xml:id="br0">
      <inkml:brushProperty name="width" value="0.1" units="cm"/>
      <inkml:brushProperty name="height" value="0.1" units="cm"/>
      <inkml:brushProperty name="color" value="#E71224"/>
    </inkml:brush>
  </inkml:definitions>
  <inkml:trace contextRef="#ctx0" brushRef="#br0">50 134 10799 0 0,'-14'-13'934'0'0,"9"9"-920"0"0,0 0-1 0 0,1-1 0 0 0,0 1 0 0 0,-7-10 0 0 0,10 12-49 0 0,0 1-1 0 0,0-1 1 0 0,0 0 0 0 0,1 1-1 0 0,-1-1 1 0 0,1 0 0 0 0,-1 1 0 0 0,1-1-1 0 0,-1 0 1 0 0,1 0 0 0 0,0 0-1 0 0,0 1 1 0 0,0-1 0 0 0,0 0 0 0 0,0 0-1 0 0,1 0 1 0 0,-1 1 0 0 0,0-1 0 0 0,1 0-1 0 0,0 0 1 0 0,0-1 0 0 0,0 0-166 0 0,1-2-146 0 0,0 0-1 0 0,1 1 1 0 0,-1-1-1 0 0,1 0 0 0 0,0 1 1 0 0,6-8-1 0 0,-2 5 189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6.538"/>
    </inkml:context>
    <inkml:brush xml:id="br0">
      <inkml:brushProperty name="width" value="0.1" units="cm"/>
      <inkml:brushProperty name="height" value="0.1" units="cm"/>
      <inkml:brushProperty name="color" value="#E71224"/>
    </inkml:brush>
  </inkml:definitions>
  <inkml:trace contextRef="#ctx0" brushRef="#br0">1757 59 8751 0 0,'-3'-2'383'0'0,"0"1"0"0"0,1-1 0 0 0,-1 1 0 0 0,0 0-1 0 0,0 0 1 0 0,0 1 0 0 0,0-1 0 0 0,-1 0 0 0 0,1 1-1 0 0,0 0 1 0 0,-4 0 0 0 0,-5-1 107 0 0,-5-2 134 0 0,7 1-276 0 0,-1 1-1 0 0,1 0 0 0 0,-1 1 1 0 0,1 1-1 0 0,-14 1 0 0 0,2-3-304 0 0,0 0-1 0 0,-1-1 0 0 0,1-1 1 0 0,-36-10-1 0 0,-32-5 1293 0 0,47 14-931 0 0,-1 2-1 0 0,-50 5 1 0 0,-88 16 21 0 0,9-1 360 0 0,-26-6-69 0 0,-248 24 887 0 0,404-29-2685 0 0,-78 25 0 0 0,93-22 23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9.158"/>
    </inkml:context>
    <inkml:brush xml:id="br0">
      <inkml:brushProperty name="width" value="0.1" units="cm"/>
      <inkml:brushProperty name="height" value="0.1" units="cm"/>
      <inkml:brushProperty name="color" value="#E71224"/>
    </inkml:brush>
  </inkml:definitions>
  <inkml:trace contextRef="#ctx0" brushRef="#br0">1627 128 1375 0 0,'-24'-5'-168'0'0,"3"0"3842"0"0,21 5-3591 0 0,-1-1-1 0 0,1 1 1 0 0,-1 0 0 0 0,1-1 0 0 0,-1 1-1 0 0,1 0 1 0 0,0-1 0 0 0,-1 1 0 0 0,1 0-1 0 0,0-1 1 0 0,-1 1 0 0 0,1-1 0 0 0,0 1-1 0 0,0-1 1 0 0,-1 1 0 0 0,1-1 0 0 0,0 1-1 0 0,0 0 1 0 0,0-1 0 0 0,0 1 0 0 0,0-1-1 0 0,0 1 1 0 0,0-1 0 0 0,0 0 0 0 0,0 1 0 0 0,0-1-1 0 0,0 1 1 0 0,0-1 0 0 0,0 1 0 0 0,0-1-1 0 0,0 1 1 0 0,0-1 0 0 0,0 1 0 0 0,1 0-1 0 0,-1-1 1 0 0,0 1 0 0 0,0-1 0 0 0,1 1-1 0 0,-1-1 1 0 0,0 1 0 0 0,1 0 0 0 0,-1-1-1 0 0,0 1 1 0 0,1-1 0 0 0,-1 1 0 0 0,1-1-1 0 0,21-24-2162 0 0,-16 19 2293 0 0,-5 4-157 0 0,1 1-1 0 0,-1 0 0 0 0,0-1 0 0 0,0 1 0 0 0,0-1 1 0 0,0 1-1 0 0,0-1 0 0 0,-1 0 0 0 0,1 1 1 0 0,0-1-1 0 0,-1 0 0 0 0,1 0 0 0 0,-1 1 0 0 0,0-1 1 0 0,1 0-1 0 0,-1 0 0 0 0,0 0 0 0 0,0 0 0 0 0,0 1 1 0 0,0-1-1 0 0,-1 0 0 0 0,1 0 0 0 0,0 0 0 0 0,-1 1 1 0 0,1-1-1 0 0,-2-2 0 0 0,0 2 137 0 0,1 0-1 0 0,-1 1 1 0 0,0-1 0 0 0,0 1-1 0 0,0 0 1 0 0,0-1 0 0 0,0 1-1 0 0,0 0 1 0 0,0 0 0 0 0,0 0-1 0 0,-1 1 1 0 0,1-1 0 0 0,0 0-1 0 0,-1 1 1 0 0,1 0 0 0 0,0-1-1 0 0,-1 1 1 0 0,1 0 0 0 0,-4 0-1 0 0,-19 2 751 0 0,0 1-1 0 0,0 1 0 0 0,-46 13 1 0 0,36-7-778 0 0,-14 0 168 0 0,1-3 0 0 0,-1-1 0 0 0,-1-2 1 0 0,-78-5-1 0 0,-349 15 2953 0 0,317-5-2701 0 0,85-2-408 0 0,-93 21-1 0 0,38-5-1200 0 0,101-20-85 0 0,1 0-66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2:59.783"/>
    </inkml:context>
    <inkml:brush xml:id="br0">
      <inkml:brushProperty name="width" value="0.1" units="cm"/>
      <inkml:brushProperty name="height" value="0.1" units="cm"/>
      <inkml:brushProperty name="color" value="#E71224"/>
    </inkml:brush>
  </inkml:definitions>
  <inkml:trace contextRef="#ctx0" brushRef="#br0">1034 238 12439 0 0,'-11'-1'694'0'0,"-26"-4"560"0"0,-109-17 1293 0 0,97 17-2378 0 0,0-2 0 0 0,0-3 0 0 0,-87-28 0 0 0,-122-55 1638 0 0,200 76-2339 0 0,-1 3 0 0 0,-93-10 0 0 0,123 22-402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00.280"/>
    </inkml:context>
    <inkml:brush xml:id="br0">
      <inkml:brushProperty name="width" value="0.1" units="cm"/>
      <inkml:brushProperty name="height" value="0.1" units="cm"/>
      <inkml:brushProperty name="color" value="#E71224"/>
    </inkml:brush>
  </inkml:definitions>
  <inkml:trace contextRef="#ctx0" brushRef="#br0">1151 51 9215 0 0,'-57'-15'2214'0'0,"-1"3"0"0"0,-84-7 0 0 0,32 14-1793 0 0,-61 13-148 0 0,-47-2-154 0 0,37-10 696 0 0,90 9-1475 0 0,2 9-3946 0 0,55-7-654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33.746"/>
    </inkml:context>
    <inkml:brush xml:id="br0">
      <inkml:brushProperty name="width" value="0.1" units="cm"/>
      <inkml:brushProperty name="height" value="0.1" units="cm"/>
      <inkml:brushProperty name="color" value="#66CC00"/>
    </inkml:brush>
  </inkml:definitions>
  <inkml:trace contextRef="#ctx0" brushRef="#br0">110 84 287 0 0,'-31'0'0'0'0,"15"0"0"0"0,15-1 22 0 0,-1 1-1 0 0,1 0 0 0 0,-1 0 0 0 0,1 0 0 0 0,-1-1 0 0 0,1 1 0 0 0,-1-1 0 0 0,1 1 0 0 0,0-1 0 0 0,-1 1 0 0 0,1-1 0 0 0,0 0 0 0 0,-1 0 0 0 0,1 1 1 0 0,0-1-1 0 0,0 0 0 0 0,0 0 0 0 0,0-1 0 0 0,0 1 0 0 0,0 0 0 0 0,-1-1 0 0 0,-14-32 903 0 0,15 30-822 0 0,-1 0 1 0 0,1 0-1 0 0,-1 0 0 0 0,0 0 1 0 0,0 0-1 0 0,-5-6 0 0 0,20 27 827 0 0,-10-14-920 0 0,-1 0 0 0 0,0 0 0 0 0,1 0 0 0 0,-1-1 0 0 0,1 1 0 0 0,0 0 0 0 0,0-1 0 0 0,0 0 0 0 0,0 0 0 0 0,0 0 0 0 0,5 2-1 0 0,11 2 283 0 0,1-2-1 0 0,-1 0 0 0 0,1-1 0 0 0,0-1 0 0 0,0-1 1 0 0,29-1-1 0 0,6 0-30 0 0,102-1-101 0 0,-7-1-46 0 0,-83 4-6 0 0,248 2 1194 0 0,-162-12-771 0 0,-80 2-351 0 0,1 3 1 0 0,120 12-1 0 0,-82 5-117 0 0,193-2 0 0 0,-228-10-38 0 0,93 13 0 0 0,-165-14-18 0 0,109 13 451 0 0,197-2 0 0 0,272-11-121 0 0,-335-12-336 0 0,-35 0 0 0 0,-87 13 11 0 0,-41 1 7 0 0,0-4 0 0 0,95-14-1 0 0,-75 4-17 0 0,209 5 0 0 0,-188 7 0 0 0,43-7 23 0 0,80 3 18 0 0,-52 19-41 0 0,167 4 0 0 0,74-23 0 0 0,-372 3 0 0 0,-38 0-112 0 0,50 8 0 0 0,-57-3-16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00.968"/>
    </inkml:context>
    <inkml:brush xml:id="br0">
      <inkml:brushProperty name="width" value="0.1" units="cm"/>
      <inkml:brushProperty name="height" value="0.1" units="cm"/>
      <inkml:brushProperty name="color" value="#E71224"/>
    </inkml:brush>
  </inkml:definitions>
  <inkml:trace contextRef="#ctx0" brushRef="#br0">782 26 7367 0 0,'-41'-5'959'0'0,"-29"3"4481"0"0,-35 6-4727 0 0,79-3 269 0 0,-21 2-330 0 0,0-3 0 0 0,-67-8 0 0 0,22-3-715 0 0,-106 3 0 0 0,177 9-1317 0 0,1 2-68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01.528"/>
    </inkml:context>
    <inkml:brush xml:id="br0">
      <inkml:brushProperty name="width" value="0.1" units="cm"/>
      <inkml:brushProperty name="height" value="0.1" units="cm"/>
      <inkml:brushProperty name="color" value="#E71224"/>
    </inkml:brush>
  </inkml:definitions>
  <inkml:trace contextRef="#ctx0" brushRef="#br0">2114 210 9215 0 0,'-3'0'707'0'0,"-132"-24"5060"0"0,10 1-4611 0 0,-83-27-989 0 0,95 20 743 0 0,-204-26-1 0 0,-359 29 1415 0 0,347 51-2647 0 0,200-13-1294 0 0,51-4 449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18.681"/>
    </inkml:context>
    <inkml:brush xml:id="br0">
      <inkml:brushProperty name="width" value="0.1" units="cm"/>
      <inkml:brushProperty name="height" value="0.1" units="cm"/>
      <inkml:brushProperty name="color" value="#E71224"/>
    </inkml:brush>
  </inkml:definitions>
  <inkml:trace contextRef="#ctx0" brushRef="#br0">8035 101 9759 0 0,'-35'-8'1086'0'0,"17"4"-1290"0"0,-30-4 0 0 0,16 5 460 0 0,0-2 1 0 0,0-1 0 0 0,-60-19-1 0 0,67 17 79 0 0,0 1 0 0 0,0 2 0 0 0,0 0 0 0 0,0 1 0 0 0,-1 2 0 0 0,1 1 0 0 0,-37 2 0 0 0,-129 3 202 0 0,-59 4 446 0 0,74 11-618 0 0,-111 5 382 0 0,-154-35 216 0 0,197 0-1080 0 0,-59 0-353 0 0,217 16 546 0 0,-110-1 675 0 0,183-5-746 0 0,-102-9-69 0 0,-28-11-2 0 0,28 12 55 0 0,-189 11 0 0 0,160 3 398 0 0,-205 10 106 0 0,159 6 100 0 0,105-9-570 0 0,-94 0 1 0 0,-316-4-96 0 0,299-1 66 0 0,-306 16-132 0 0,126-12 138 0 0,-144-20-141 0 0,269-2 66 0 0,-1 0 19 0 0,-35 22 207 0 0,75-2 174 0 0,-109 10 303 0 0,220-2-330 0 0,56-8-628 0 0,-57 3 0 0 0,83-11-709 0 0,1-4-304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6.053"/>
    </inkml:context>
    <inkml:brush xml:id="br0">
      <inkml:brushProperty name="width" value="0.1" units="cm"/>
      <inkml:brushProperty name="height" value="0.1" units="cm"/>
      <inkml:brushProperty name="color" value="#E71224"/>
    </inkml:brush>
  </inkml:definitions>
  <inkml:trace contextRef="#ctx0" brushRef="#br0">2962 58 5495 0 0,'-140'1'2221'0'0,"-111"-1"1565"0"0,226-3-3079 0 0,0 0 1 0 0,-36-11-1 0 0,-13-3 351 0 0,-11 6-715 0 0,0 4-1 0 0,0 4 1 0 0,-108 8 0 0 0,102 2-279 0 0,-455 13 1810 0 0,222-9-1109 0 0,167-1-82 0 0,48-6-368 0 0,-246 17 578 0 0,276-14-633 0 0,-142 34 0 0 0,165-23-4166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6.983"/>
    </inkml:context>
    <inkml:brush xml:id="br0">
      <inkml:brushProperty name="width" value="0.1" units="cm"/>
      <inkml:brushProperty name="height" value="0.1" units="cm"/>
      <inkml:brushProperty name="color" value="#E71224"/>
    </inkml:brush>
  </inkml:definitions>
  <inkml:trace contextRef="#ctx0" brushRef="#br0">1365 72 6879 0 0,'-53'-32'1006'0'0,"43"28"-893"0"0,1 1-1 0 0,-1 0 1 0 0,0 0 0 0 0,0 2 0 0 0,0-1-1 0 0,-1 1 1 0 0,-12 0 0 0 0,-36-5-127 0 0,23 0 579 0 0,1 1 0 0 0,-1 2 0 0 0,-52 2 0 0 0,-110 16 2048 0 0,68-2-981 0 0,-299 22 1313 0 0,245-17-5595 0 0,160-17-3020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7.695"/>
    </inkml:context>
    <inkml:brush xml:id="br0">
      <inkml:brushProperty name="width" value="0.1" units="cm"/>
      <inkml:brushProperty name="height" value="0.1" units="cm"/>
      <inkml:brushProperty name="color" value="#E71224"/>
    </inkml:brush>
  </inkml:definitions>
  <inkml:trace contextRef="#ctx0" brushRef="#br0">2415 15 1375 0 0,'-52'-1'5228'0'0,"-106"6"-2629"0"0,96-2-1500 0 0,-1-3 1 0 0,-72-8-1 0 0,130 7-1000 0 0,-147-11 1965 0 0,-268 13 0 0 0,106 18-700 0 0,-84 8 431 0 0,388-26-1760 0 0,-126 14 627 0 0,-223-3 0 0 0,283-19-1083 0 0,28-5-5498 0 0,22 3-491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8.644"/>
    </inkml:context>
    <inkml:brush xml:id="br0">
      <inkml:brushProperty name="width" value="0.1" units="cm"/>
      <inkml:brushProperty name="height" value="0.1" units="cm"/>
      <inkml:brushProperty name="color" value="#E71224"/>
    </inkml:brush>
  </inkml:definitions>
  <inkml:trace contextRef="#ctx0" brushRef="#br0">789 51 919 0 0,'-14'-8'2468'0'0,"-1"1"0"0"0,1 0-1 0 0,-25-7 1 0 0,26 10-2121 0 0,0 1 1 0 0,0 0-1 0 0,-1 1 1 0 0,1 1 0 0 0,0 0-1 0 0,-1 1 1 0 0,1 0-1 0 0,-14 2 1 0 0,-118 12 961 0 0,20-2 1266 0 0,103-9-1995 0 0,-104 9-816 0 0,110-12-194 0 0,0 0 0 0 0,1-1 1 0 0,-1-1-1 0 0,1 0 0 0 0,-30-8 0 0 0,27 3-919 0 0,3 0-54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9.436"/>
    </inkml:context>
    <inkml:brush xml:id="br0">
      <inkml:brushProperty name="width" value="0.1" units="cm"/>
      <inkml:brushProperty name="height" value="0.1" units="cm"/>
      <inkml:brushProperty name="color" value="#E71224"/>
    </inkml:brush>
  </inkml:definitions>
  <inkml:trace contextRef="#ctx0" brushRef="#br0">781 112 11743 0 0,'-18'0'504'0'0,"0"-1"0"0"0,-21-4 0 0 0,35 4-532 0 0,0-1 0 0 0,-1 0 0 0 0,1 1 0 0 0,0-2 0 0 0,0 1 0 0 0,0 0 0 0 0,-7-6 0 0 0,7 4 41 0 0,0 1 0 0 0,-1 0 1 0 0,0 0-1 0 0,1 1 0 0 0,-9-4 0 0 0,-19-6 224 0 0,-11-3 90 0 0,3 5 103 0 0,0 3 1 0 0,0 1-1 0 0,-52 0 0 0 0,13 7-482 0 0,-64-1-262 0 0,48-7-4776 0 0,68 5 806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29.820"/>
    </inkml:context>
    <inkml:brush xml:id="br0">
      <inkml:brushProperty name="width" value="0.1" units="cm"/>
      <inkml:brushProperty name="height" value="0.1" units="cm"/>
      <inkml:brushProperty name="color" value="#E71224"/>
    </inkml:brush>
  </inkml:definitions>
  <inkml:trace contextRef="#ctx0" brushRef="#br0">1257 14 8807 0 0,'-5'-1'178'0'0,"-142"-11"1076"0"0,78 15-1486 0 0,-107 19 0 0 0,66-5 1051 0 0,-85 16 1496 0 0,-30 4 290 0 0,188-33-2505 0 0,0-2 1 0 0,0-2-1 0 0,-1-1 0 0 0,-38-6 0 0 0,60 4-623 0 0,1-1 0 0 0,0 0-1 0 0,-25-11 1 0 0,21 6-4528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0.191"/>
    </inkml:context>
    <inkml:brush xml:id="br0">
      <inkml:brushProperty name="width" value="0.1" units="cm"/>
      <inkml:brushProperty name="height" value="0.1" units="cm"/>
      <inkml:brushProperty name="color" value="#E71224"/>
    </inkml:brush>
  </inkml:definitions>
  <inkml:trace contextRef="#ctx0" brushRef="#br0">1443 161 6447 0 0,'-17'-4'735'0'0,"0"0"0"0"0,-1-2-1 0 0,2 0 1 0 0,-1-1 0 0 0,-28-17-1 0 0,7 4 280 0 0,3 4-729 0 0,-1 1 0 0 0,-1 3 0 0 0,0 0 0 0 0,0 3 0 0 0,-1 0 0 0 0,0 3 0 0 0,-1 1 0 0 0,1 2 0 0 0,-71 4 0 0 0,-151-4 1011 0 0,-68 4 240 0 0,269 5-1345 0 0,28-2-564 0 0,0-2 0 0 0,0-1 1 0 0,-40-3-1 0 0,51-1-1015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36.161"/>
    </inkml:context>
    <inkml:brush xml:id="br0">
      <inkml:brushProperty name="width" value="0.1" units="cm"/>
      <inkml:brushProperty name="height" value="0.1" units="cm"/>
      <inkml:brushProperty name="color" value="#66CC00"/>
    </inkml:brush>
  </inkml:definitions>
  <inkml:trace contextRef="#ctx0" brushRef="#br0">1 20 2815 0 0,'15'1'87'0'0,"0"1"0"0"0,0 1-1 0 0,0 0 1 0 0,0 1 0 0 0,26 11-1 0 0,-9-3 74 0 0,-27-11-64 0 0,-1 0-1 0 0,1-1 0 0 0,-1 0 1 0 0,1 0-1 0 0,-1 0 0 0 0,1 0 0 0 0,-1 0 1 0 0,1-1-1 0 0,-1 0 0 0 0,1 0 0 0 0,-1 0 1 0 0,8-4-1 0 0,-6 3 68 0 0,0 0-1 0 0,0 1 0 0 0,0-1 1 0 0,0 1-1 0 0,0 0 1 0 0,9 0-1 0 0,20 3 46 0 0,-3 0 212 0 0,57 9 0 0 0,-48-4-288 0 0,1-3-1 0 0,0-1 0 0 0,0-2 0 0 0,0-2 0 0 0,52-7 0 0 0,14-5-35 0 0,82-7 507 0 0,-103 13-406 0 0,46-1 220 0 0,-9 5-202 0 0,-104 3-188 0 0,37 5-1 0 0,-18-2-26 0 0,70 11 0 0 0,-59-12 36 0 0,76-6 0 0 0,-93 0 67 0 0,0 1 59 0 0,0 0 0 0 0,49 4 1 0 0,-29 1-118 0 0,1-3 0 0 0,85-11 0 0 0,-77 5-38 0 0,91 1 0 0 0,-133 8 12 0 0,0 1 0 0 0,20 5 0 0 0,32 4-23 0 0,26-2 15 0 0,-34-3 12 0 0,0-2 0 0 0,123-8 0 0 0,-46-1 210 0 0,-93 5-194 0 0,16 3 16 0 0,-42-1-18 0 0,34-1-1 0 0,-36-2-14 0 0,-1 1 0 0 0,36 7 0 0 0,-9-2 30 0 0,17 0 37 0 0,-1-3-1 0 0,96-8 1 0 0,150 1 103 0 0,86 10-128 0 0,-265-11-64 0 0,-54 1 0 0 0,-39 2 0 0 0,-11 0 0 0 0,-1 2 0 0 0,1 0 0 0 0,-1 1 0 0 0,24 5 0 0 0,195 30 0 0 0,-224-33 0 0 0,14-1 0 0 0,41-2 0 0 0,22 2 0 0 0,60 9 0 0 0,74 7 0 0 0,-168-9 22 0 0,0-3-1 0 0,72-3 0 0 0,-105-5-21 0 0,0 2 0 0 0,0 0 0 0 0,34 6 0 0 0,-57-4-71 0 0,0-1 0 0 0,0 1 0 0 0,1 0 0 0 0,-1 1 0 0 0,-1-1 0 0 0,10 6 0 0 0,-4 1-248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0.772"/>
    </inkml:context>
    <inkml:brush xml:id="br0">
      <inkml:brushProperty name="width" value="0.1" units="cm"/>
      <inkml:brushProperty name="height" value="0.1" units="cm"/>
      <inkml:brushProperty name="color" value="#E71224"/>
    </inkml:brush>
  </inkml:definitions>
  <inkml:trace contextRef="#ctx0" brushRef="#br0">1413 35 5983 0 0,'-65'-8'1482'0'0,"21"1"1030"0"0,-12 0-988 0 0,6 1-943 0 0,0 1 1 0 0,-63 3-1 0 0,-7 13 507 0 0,0 5 0 0 0,-153 41 0 0 0,-112 52-576 0 0,319-88-4610 0 0,-5 1-1442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2.447"/>
    </inkml:context>
    <inkml:brush xml:id="br0">
      <inkml:brushProperty name="width" value="0.1" units="cm"/>
      <inkml:brushProperty name="height" value="0.1" units="cm"/>
      <inkml:brushProperty name="color" value="#E71224"/>
    </inkml:brush>
  </inkml:definitions>
  <inkml:trace contextRef="#ctx0" brushRef="#br0">2108 146 5983 0 0,'-13'0'174'0'0,"-1"-2"-1"0"0,-21-4 0 0 0,24 4 245 0 0,1 0-1 0 0,-1 0 0 0 0,0 1 1 0 0,0 1-1 0 0,-14 0 0 0 0,-72 4 3192 0 0,49-4-3236 0 0,-8 0-754 0 0,0-2 1 0 0,1-2 0 0 0,-1-3 0 0 0,-106-27-1 0 0,59 8 1946 0 0,-206-22-1 0 0,-110 34 107 0 0,156 41-420 0 0,15-1-4136 0 0,196-24-750 0 0,10 1-192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3.007"/>
    </inkml:context>
    <inkml:brush xml:id="br0">
      <inkml:brushProperty name="width" value="0.1" units="cm"/>
      <inkml:brushProperty name="height" value="0.1" units="cm"/>
      <inkml:brushProperty name="color" value="#E71224"/>
    </inkml:brush>
  </inkml:definitions>
  <inkml:trace contextRef="#ctx0" brushRef="#br0">1576 8 10447 0 0,'-30'-4'257'0'0,"0"2"0"0"0,-1 1 0 0 0,1 1 0 0 0,-41 6 0 0 0,17-2-80 0 0,-34 2-50 0 0,-452 10 2215 0 0,-65-27-197 0 0,540 7-6925 0 0,33 1-268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3.585"/>
    </inkml:context>
    <inkml:brush xml:id="br0">
      <inkml:brushProperty name="width" value="0.1" units="cm"/>
      <inkml:brushProperty name="height" value="0.1" units="cm"/>
      <inkml:brushProperty name="color" value="#E71224"/>
    </inkml:brush>
  </inkml:definitions>
  <inkml:trace contextRef="#ctx0" brushRef="#br0">1792 50 5063 0 0,'-95'2'1571'0'0,"27"-1"2245"0"0,-278 24-19 0 0,282-24-3783 0 0,-1-3 0 0 0,-93-15 0 0 0,-28-3 139 0 0,-17 3 2727 0 0,107 6-2239 0 0,-102 3 1 0 0,1 8-792 0 0,113-2-5259 0 0,53 0-198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4.716"/>
    </inkml:context>
    <inkml:brush xml:id="br0">
      <inkml:brushProperty name="width" value="0.1" units="cm"/>
      <inkml:brushProperty name="height" value="0.1" units="cm"/>
      <inkml:brushProperty name="color" value="#E71224"/>
    </inkml:brush>
  </inkml:definitions>
  <inkml:trace contextRef="#ctx0" brushRef="#br0">2553 43 8807 0 0,'-7'-2'177'0'0,"1"1"-1"0"0,0 0 0 0 0,0 0 0 0 0,-1 0 0 0 0,1 1 1 0 0,-1 0-1 0 0,1 0 0 0 0,-8 2 0 0 0,-53 13 939 0 0,51-11-826 0 0,7-2-127 0 0,3 0-15 0 0,0 0 0 0 0,-1-1 0 0 0,1 0 0 0 0,0 0 0 0 0,-1 0 0 0 0,1-1 0 0 0,0 0 0 0 0,-1 0 0 0 0,1 0 1 0 0,-12-3-1 0 0,-169-33 2539 0 0,129 26-2142 0 0,-86-2-1 0 0,73 7-366 0 0,-4 3 215 0 0,-125 13 0 0 0,60-2 4 0 0,10-4-19 0 0,-242 19 921 0 0,-5 12-144 0 0,-3 2-841 0 0,244-25-2780 0 0,92-11-4548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8.500"/>
    </inkml:context>
    <inkml:brush xml:id="br0">
      <inkml:brushProperty name="width" value="0.1" units="cm"/>
      <inkml:brushProperty name="height" value="0.1" units="cm"/>
      <inkml:brushProperty name="color" value="#E71224"/>
    </inkml:brush>
  </inkml:definitions>
  <inkml:trace contextRef="#ctx0" brushRef="#br0">3217 81 919 0 0,'-18'-32'1508'0'0,"16"27"-880"0"0,0 1 0 0 0,-1-1 0 0 0,0 0 0 0 0,1 1 0 0 0,-1 0 0 0 0,-5-5 0 0 0,7 7-665 0 0,-1 1 1 0 0,1 0-1 0 0,-1 0 0 0 0,1 0 1 0 0,-1 0-1 0 0,0 0 0 0 0,0 0 0 0 0,1 1 1 0 0,-1-1-1 0 0,0 0 0 0 0,0 1 1 0 0,0 0-1 0 0,0-1 0 0 0,0 1 0 0 0,1 0 1 0 0,-1 0-1 0 0,0 0 0 0 0,0 0 1 0 0,0 0-1 0 0,0 1 0 0 0,-3 0 0 0 0,-132 36 2864 0 0,71-20-1870 0 0,23-6-112 0 0,-77 12 0 0 0,-183-5 1261 0 0,264-16-1852 0 0,-35 2 666 0 0,-93 1-76 0 0,30-14-46 0 0,-233 16 1 0 0,226 11-1047 0 0,-54 5 112 0 0,-62 11 506 0 0,210-26-231 0 0,-71 20 254 0 0,84-18-130 0 0,-72 12 1 0 0,-33-5 149 0 0,72-6 50 0 0,-1-3-1 0 0,0-3 1 0 0,-81-6 0 0 0,-18-26-356 0 0,110 15-1787 0 0,38 7 661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39.765"/>
    </inkml:context>
    <inkml:brush xml:id="br0">
      <inkml:brushProperty name="width" value="0.1" units="cm"/>
      <inkml:brushProperty name="height" value="0.1" units="cm"/>
      <inkml:brushProperty name="color" value="#E71224"/>
    </inkml:brush>
  </inkml:definitions>
  <inkml:trace contextRef="#ctx0" brushRef="#br0">1540 18 7399 0 0,'-20'3'587'0'0,"-1"0"0"0"0,1-1 0 0 0,-1-2 0 0 0,0 0 0 0 0,0-1 0 0 0,1-1 0 0 0,-24-5 0 0 0,-5 0-358 0 0,1 2 0 0 0,-1 2 0 0 0,-1 2 0 0 0,-48 6-1 0 0,-329 50 3060 0 0,279-35-1608 0 0,-214 2 0 0 0,350-22-2031 0 0,-1 0-1 0 0,0 0 0 0 0,1-1 1 0 0,-1-1-1 0 0,1 0 1 0 0,-20-6-1 0 0,18 3-947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40.245"/>
    </inkml:context>
    <inkml:brush xml:id="br0">
      <inkml:brushProperty name="width" value="0.1" units="cm"/>
      <inkml:brushProperty name="height" value="0.1" units="cm"/>
      <inkml:brushProperty name="color" value="#E71224"/>
    </inkml:brush>
  </inkml:definitions>
  <inkml:trace contextRef="#ctx0" brushRef="#br0">1813 54 8751 0 0,'-41'-8'561'0'0,"-1"2"0"0"0,-75-1 0 0 0,18 2 922 0 0,-511-15 4496 0 0,351 17-4292 0 0,-145 12-399 0 0,356-7-1269 0 0,15-1-544 0 0,1-1 1 0 0,0-2-1 0 0,-34-6 0 0 0,36 2-1075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57.946"/>
    </inkml:context>
    <inkml:brush xml:id="br0">
      <inkml:brushProperty name="width" value="0.1" units="cm"/>
      <inkml:brushProperty name="height" value="0.1" units="cm"/>
      <inkml:brushProperty name="color" value="#E71224"/>
    </inkml:brush>
  </inkml:definitions>
  <inkml:trace contextRef="#ctx0" brushRef="#br0">2092 116 919 0 0,'0'0'-1'0'0,"-14"21"1028"0"0,13-21-972 0 0,1 1 1 0 0,-1-1 0 0 0,0 0 0 0 0,0 1-1 0 0,0-1 1 0 0,1 0 0 0 0,-1 1 0 0 0,0-1-1 0 0,0 0 1 0 0,0 0 0 0 0,0 0 0 0 0,0 0-1 0 0,1 0 1 0 0,-1 0 0 0 0,0 0 0 0 0,0 0 0 0 0,0 0-1 0 0,0 0 1 0 0,0-1 0 0 0,1 1 0 0 0,-1 0-1 0 0,0 0 1 0 0,0-1 0 0 0,0 1 0 0 0,1-1-1 0 0,-2 0 1 0 0,-9-3 476 0 0,-1 0 1 0 0,1 1-1 0 0,-1 0 0 0 0,0 1 0 0 0,0 1 1 0 0,0-1-1 0 0,0 2 0 0 0,0 0 0 0 0,-23 2 1 0 0,-31-1 229 0 0,-4-4 73 0 0,1 3 0 0 0,-99 12-1 0 0,115-8-283 0 0,-68-2-1 0 0,-3-1 35 0 0,78 0-305 0 0,0-2 0 0 0,1-1 1 0 0,-84-18-1 0 0,-130-50 791 0 0,223 59-965 0 0,0 2 1 0 0,0 1 0 0 0,0 1-1 0 0,-1 3 1 0 0,0 1 0 0 0,0 1-1 0 0,-1 2 1 0 0,1 2 0 0 0,0 1-1 0 0,1 2 1 0 0,-1 2 0 0 0,1 1-1 0 0,-38 14 1 0 0,55-15-380 0 0,1 1 0 0 0,-28 17 0 0 0,-4 10-4283 0 0,16-4-624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3:58.959"/>
    </inkml:context>
    <inkml:brush xml:id="br0">
      <inkml:brushProperty name="width" value="0.1" units="cm"/>
      <inkml:brushProperty name="height" value="0.1" units="cm"/>
      <inkml:brushProperty name="color" value="#E71224"/>
    </inkml:brush>
  </inkml:definitions>
  <inkml:trace contextRef="#ctx0" brushRef="#br0">2357 77 3767 0 0,'0'-2'64'0'0,"0"1"0"0"0,1-1 0 0 0,-1 0-1 0 0,-1 1 1 0 0,1-1 0 0 0,0 0 0 0 0,0 1-1 0 0,-1-1 1 0 0,1 0 0 0 0,-1 1 0 0 0,1-1-1 0 0,-1 1 1 0 0,1-1 0 0 0,-1 1-1 0 0,0-1 1 0 0,0 1 0 0 0,0 0 0 0 0,0-1-1 0 0,0 1 1 0 0,0 0 0 0 0,0 0 0 0 0,-1-1-1 0 0,1 1 1 0 0,0 0 0 0 0,-1 0 0 0 0,1 0-1 0 0,0 1 1 0 0,-1-1 0 0 0,1 0 0 0 0,-1 1-1 0 0,-2-2 1 0 0,-9-2 131 0 0,1 0 0 0 0,-1 1-1 0 0,-17-3 1 0 0,2 0 602 0 0,14 3-469 0 0,0 0-1 0 0,0 1 0 0 0,-1 0 0 0 0,1 1 1 0 0,-26 2-1 0 0,-72 14 542 0 0,17-2-342 0 0,-3-6 55 0 0,-30 0 83 0 0,-2 1 170 0 0,-108 10 220 0 0,197-13-992 0 0,-117 3-1 0 0,1 1 15 0 0,-180 11 360 0 0,232-20-75 0 0,-108-16-1 0 0,178 12-313 0 0,20 1-36 0 0,1 1 0 0 0,-1 1 1 0 0,0 0-1 0 0,1 1 0 0 0,-1 1 0 0 0,0 0 0 0 0,1 1 0 0 0,-26 6 0 0 0,25-3-273 0 0,0 1 0 0 0,0 1 0 0 0,-25 15 0 0 0,8-1-895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43.184"/>
    </inkml:context>
    <inkml:brush xml:id="br0">
      <inkml:brushProperty name="width" value="0.1" units="cm"/>
      <inkml:brushProperty name="height" value="0.1" units="cm"/>
      <inkml:brushProperty name="color" value="#E71224"/>
    </inkml:brush>
  </inkml:definitions>
  <inkml:trace contextRef="#ctx0" brushRef="#br0">1 0 1375 0 0,'0'0'107'0'0,"3"1"212"0"0,-1 1 0 0 0,0 0-1 0 0,1-1 1 0 0,-1 1 0 0 0,0 0-1 0 0,0 0 1 0 0,1 0 0 0 0,-2 0-1 0 0,1 0 1 0 0,3 5 0 0 0,2 2-28 0 0,-2-5-18 0 0,0 1 0 0 0,-1-1 0 0 0,2 0-1 0 0,-1 0 1 0 0,0 0 0 0 0,1-1-1 0 0,-1 0 1 0 0,1 0 0 0 0,0-1 0 0 0,7 3-1 0 0,8 1 268 0 0,-1-1 0 0 0,1 0 0 0 0,27 1 0 0 0,-9-4 230 0 0,-29-2-496 0 0,1 1 0 0 0,0-1 0 0 0,-1 2 0 0 0,1 0 0 0 0,14 4 0 0 0,3 5-153 0 0,-18-6-79 0 0,1-1 0 0 0,-1 0-1 0 0,0 0 1 0 0,1-1 0 0 0,0-1 0 0 0,0 0-1 0 0,0-1 1 0 0,0 0 0 0 0,15 0-1 0 0,131-6 959 0 0,-66 12-780 0 0,0 0 35 0 0,-42-6-179 0 0,46-1 168 0 0,35-5-73 0 0,-31-3-65 0 0,-62 3-34 0 0,1 2 0 0 0,-1 1 0 0 0,60 6 0 0 0,69 16 46 0 0,-36-13-107 0 0,-15-3-12 0 0,-76-2 1 0 0,78-7 0 0 0,-54 1 0 0 0,-2 1 0 0 0,1 3 0 0 0,86 12 0 0 0,-78-3 64 0 0,-1-2 0 0 0,95-3 0 0 0,-15-9 64 0 0,-81 5-53 0 0,-39-2-25 0 0,38 1 1 0 0,-33 2-35 0 0,-29-1-16 0 0,65 1 80 0 0,-1-3 0 0 0,1-3 0 0 0,70-15 0 0 0,7-5 59 0 0,-86 15-115 0 0,12-3 55 0 0,129-5-1 0 0,7 10-78 0 0,-198 7 0 0 0,304-17 128 0 0,-280 18 843 0 0,68 7 0 0 0,-66-2-1234 0 0,60-2-1 0 0,27-3-918 0 0,-75 2 1234 0 0,74-8-1 0 0,-53 2-51 0 0,-51 4 0 0 0,1-2 0 0 0,-1 1 0 0 0,29-8 0 0 0,-32 6 0 0 0,1 1 0 0 0,-1 1 0 0 0,0 0 0 0 0,30 2 0 0 0,-4 1 0 0 0,-4 0 0 0 0,55 9 0 0 0,-31-2 0 0 0,155 8 0 0 0,-153-12 0 0 0,81 19 0 0 0,-117-18 0 0 0,1 1 0 0 0,0-1 0 0 0,0-2 0 0 0,32 2 0 0 0,84 1 0 0 0,1 0 0 0 0,128-16 475 0 0,-209 12 1106 0 0,-26 1-2577 0 0,69 17 0 0 0,-92-18 996 0 0,1-1 0 0 0,26 0 0 0 0,-17 0 0 0 0,37-1 0 0 0,72-8 0 0 0,-73 2 0 0 0,-17 2-7 0 0,-13 0 55 0 0,1 1-1 0 0,38 4 0 0 0,-44-1 1379 0 0,-22-2-1588 0 0,0 1 0 0 0,0 0 1 0 0,0 0-1 0 0,0 1 0 0 0,0 0 0 0 0,0 0 0 0 0,-1 0 0 0 0,9 3 0 0 0,0 1 162 0 0,1 0 0 0 0,-1-1 0 0 0,19 3 0 0 0,-19-5 0 0 0,4 1 0 0 0,0-1 0 0 0,1-1 0 0 0,25-1 0 0 0,-23-1 0 0 0,0 2 0 0 0,25 2 0 0 0,-33-2 24 0 0,-1 0 0 0 0,1-1 0 0 0,14-2 0 0 0,8 1 16 0 0,41 3-40 0 0,-70-3 0 0 0,-5 1 0 0 0,1 0 0 0 0,-1-1 0 0 0,1 1 0 0 0,-1 0 0 0 0,1 0 0 0 0,0 0 0 0 0,-1 0 0 0 0,1 1 0 0 0,-1-1 0 0 0,1 0 0 0 0,-1 0 0 0 0,1 0 0 0 0,-1 0 0 0 0,1 0 0 0 0,-1 1 0 0 0,0-1 0 0 0,1 0 0 0 0,-1 0 0 0 0,1 1 0 0 0,-1-1 0 0 0,1 0 0 0 0,-1 1 0 0 0,0-1 0 0 0,1 1 0 0 0,29 13 0 0 0,-3-4 0 0 0,7-5 0 0 0,-12-2 0 0 0,-3 0 0 0 0,-7 0 0 0 0,0-1 0 0 0,22 1 0 0 0,-31-3 0 0 0,0 0 0 0 0,0-1 0 0 0,0 1 0 0 0,0 0 0 0 0,0-1 0 0 0,0 0 0 0 0,0 0 0 0 0,0 0 0 0 0,0 0 0 0 0,0 0 0 0 0,0 0 0 0 0,0-1 0 0 0,-1 1 0 0 0,1-1 0 0 0,-1 0 0 0 0,3-2 0 0 0,-1 0 3 0 0,1 1 0 0 0,-1 0 0 0 0,1 0 0 0 0,0 1 0 0 0,0-1 0 0 0,0 1 0 0 0,0 0 0 0 0,0 0-1 0 0,0 1 1 0 0,8-2 0 0 0,2 1 8 0 0,0 0 0 0 0,24-1-1 0 0,84 1-10 0 0,-111 3-24 0 0,3-1 60 0 0,0 0 0 0 0,0-1 0 0 0,-1 0 0 0 0,1-1 0 0 0,14-4 0 0 0,-28 5-36 0 0,-1 1 0 0 0,1 0 0 0 0,-1-1 0 0 0,1 1 0 0 0,0 0 0 0 0,-1 0 0 0 0,1-1 0 0 0,-1 1 0 0 0,1 0 0 0 0,0 0 0 0 0,-1 0 0 0 0,1 0 0 0 0,0 0 0 0 0,-1 0 0 0 0,1 0 0 0 0,0 0 0 0 0,-1 0 0 0 0,1 0 0 0 0,0 0 0 0 0,-1 0 0 0 0,1 1 0 0 0,-1-1 0 0 0,1 0 0 0 0,0 0 0 0 0,-1 1 0 0 0,2 0 0 0 0,-2 0 0 0 0,0 0 0 0 0,0 0 0 0 0,0 0 0 0 0,-1 0 0 0 0,1 0 0 0 0,0 0 0 0 0,0 0 0 0 0,-1 0 0 0 0,1 0 0 0 0,0 0 0 0 0,-1 0 0 0 0,1 0 0 0 0,-1 0 0 0 0,0 0 0 0 0,1 0 0 0 0,-1 0 0 0 0,0 1 0 0 0,-31 38-700 0 0,15-20 296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03.881"/>
    </inkml:context>
    <inkml:brush xml:id="br0">
      <inkml:brushProperty name="width" value="0.1" units="cm"/>
      <inkml:brushProperty name="height" value="0.1" units="cm"/>
      <inkml:brushProperty name="color" value="#E71224"/>
    </inkml:brush>
  </inkml:definitions>
  <inkml:trace contextRef="#ctx0" brushRef="#br0">3290 49 455 0 0,'-6'-5'276'0'0,"0"0"0"0"0,0 0 0 0 0,-1 0 0 0 0,1 1 0 0 0,-1 1 0 0 0,0-1 0 0 0,0 1 0 0 0,0 0 0 0 0,-1 0-1 0 0,1 1 1 0 0,-1 0 0 0 0,1 0 0 0 0,-1 1 0 0 0,0 0 0 0 0,-11 0 0 0 0,6 1-165 0 0,1 1-1 0 0,-1 0 1 0 0,1 1 0 0 0,0 0 0 0 0,-1 1 0 0 0,1 0 0 0 0,0 1 0 0 0,-22 10-1 0 0,16-6-58 0 0,-1 0 0 0 0,0-2 0 0 0,0 0-1 0 0,-23 4 1 0 0,-81 7 480 0 0,92-13-336 0 0,-252 20 1733 0 0,92-11-1447 0 0,83-7-406 0 0,-87 11 388 0 0,-163 5 618 0 0,336-22-1039 0 0,-80 0 263 0 0,1 3 0 0 0,-108 18-1 0 0,108-6 113 0 0,0-5 0 0 0,-1-4 0 0 0,-157-11 0 0 0,221 2-502 0 0,-244-5 1529 0 0,247 9-2061 0 0,0 3 0 0 0,0 1-1 0 0,1 1 1 0 0,0 2 0 0 0,0 1-1 0 0,-33 14 1 0 0,31-8-3935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05.687"/>
    </inkml:context>
    <inkml:brush xml:id="br0">
      <inkml:brushProperty name="width" value="0.1" units="cm"/>
      <inkml:brushProperty name="height" value="0.1" units="cm"/>
      <inkml:brushProperty name="color" value="#E71224"/>
    </inkml:brush>
  </inkml:definitions>
  <inkml:trace contextRef="#ctx0" brushRef="#br0">1603 222 3279 0 0,'-1'-1'19'0'0,"0"1"0"0"0,0-1-1 0 0,0 0 1 0 0,0 1 0 0 0,0-1-1 0 0,0 1 1 0 0,0-1 0 0 0,0 1-1 0 0,-1 0 1 0 0,1-1 0 0 0,0 1-1 0 0,0 0 1 0 0,0 0 0 0 0,0 0-1 0 0,0 0 1 0 0,-1 0 0 0 0,-1 0-1 0 0,1 0 44 0 0,-1 0-33 0 0,-1 0 0 0 0,1 0 0 0 0,-1-1 0 0 0,1 1 0 0 0,0-1 0 0 0,0 0 0 0 0,-1 0 0 0 0,1-1 0 0 0,0 1 0 0 0,0 0 0 0 0,0-1 0 0 0,0 0 0 0 0,0 0 0 0 0,-3-3 0 0 0,-2-2 492 0 0,0-1-1 0 0,1 0 0 0 0,-8-10 0 0 0,12 12-304 0 0,-2 0 1 0 0,1 1 0 0 0,0-1-1 0 0,-1 1 1 0 0,0 0-1 0 0,0 1 1 0 0,-1-1-1 0 0,1 1 1 0 0,-1 0-1 0 0,0 1 1 0 0,-7-4-1 0 0,-20-2-126 0 0,-1 1-1 0 0,0 1 0 0 0,-62-3 0 0 0,-21-4 405 0 0,-90-12 807 0 0,123 18-939 0 0,-90-5 388 0 0,-98 24-82 0 0,232-6-550 0 0,-1 2 0 0 0,1 1-1 0 0,1 3 1 0 0,-63 24-1 0 0,28-2-3786 0 0,38-15-470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11.544"/>
    </inkml:context>
    <inkml:brush xml:id="br0">
      <inkml:brushProperty name="width" value="0.1" units="cm"/>
      <inkml:brushProperty name="height" value="0.1" units="cm"/>
      <inkml:brushProperty name="color" value="#E71224"/>
    </inkml:brush>
  </inkml:definitions>
  <inkml:trace contextRef="#ctx0" brushRef="#br0">1269 292 3223 0 0,'-6'-5'593'0'0,"0"-1"0"0"0,1 1 0 0 0,-8-10 0 0 0,9 9-262 0 0,-1 1-1 0 0,0 0 1 0 0,1 0-1 0 0,-12-8 0 0 0,-79-54 1280 0 0,89 63-1397 0 0,1 0 1 0 0,0-1 0 0 0,1 1-1 0 0,-1-1 1 0 0,1 0 0 0 0,0 0-1 0 0,-4-6 1 0 0,6 7-121 0 0,-1-1-1 0 0,-1 1 1 0 0,1 0 0 0 0,-1 0-1 0 0,1 0 1 0 0,-1 0 0 0 0,0 1-1 0 0,-1-1 1 0 0,1 1 0 0 0,0 0-1 0 0,-9-4 1 0 0,3 4-46 0 0,-1 0-1 0 0,1 0 1 0 0,-1 1 0 0 0,0 0 0 0 0,0 1-1 0 0,0 0 1 0 0,-15 1 0 0 0,2 2-54 0 0,0 1 0 0 0,-31 7 0 0 0,15-3 7 0 0,-72 2 0 0 0,112-8 0 0 0,-41 0 278 0 0,1-2 0 0 0,-1-2 0 0 0,1-1 0 0 0,0-2 0 0 0,0-2 0 0 0,0-1 0 0 0,-50-20 0 0 0,75 24-184 0 0,-1 0-1 0 0,0 0 0 0 0,0 2 1 0 0,0 0-1 0 0,-28-1 0 0 0,34 4-119 0 0,0 1 0 0 0,1 0-1 0 0,-1 0 1 0 0,1 1-1 0 0,-1 0 1 0 0,1 1-1 0 0,0 0 1 0 0,0 0-1 0 0,0 1 1 0 0,1 0-1 0 0,-10 7 1 0 0,-3 2-491 0 0,-2 1-25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15.379"/>
    </inkml:context>
    <inkml:brush xml:id="br0">
      <inkml:brushProperty name="width" value="0.1" units="cm"/>
      <inkml:brushProperty name="height" value="0.1" units="cm"/>
      <inkml:brushProperty name="color" value="#E71224"/>
    </inkml:brush>
  </inkml:definitions>
  <inkml:trace contextRef="#ctx0" brushRef="#br0">2342 11 3623 0 0,'-33'-5'516'0'0,"27"4"-288"0"0,1-1 0 0 0,-1 1 0 0 0,0 1 0 0 0,0-1 0 0 0,1 1 0 0 0,-7 1 0 0 0,-91 17 281 0 0,71-11-446 0 0,0-1 0 0 0,0-2 0 0 0,-53 1-1 0 0,-116-16 1430 0 0,-102-2-330 0 0,50 5-779 0 0,120 1 261 0 0,-166 13-1 0 0,198 1-202 0 0,0-5 0 0 0,-115-11 0 0 0,164 4-388 0 0,-1 2 0 0 0,0 2-1 0 0,0 3 1 0 0,-70 10 0 0 0,85-4-180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17.355"/>
    </inkml:context>
    <inkml:brush xml:id="br0">
      <inkml:brushProperty name="width" value="0.1" units="cm"/>
      <inkml:brushProperty name="height" value="0.1" units="cm"/>
      <inkml:brushProperty name="color" value="#E71224"/>
    </inkml:brush>
  </inkml:definitions>
  <inkml:trace contextRef="#ctx0" brushRef="#br0">1870 112 919 0 0,'-6'-3'277'0'0,"0"0"-1"0"0,0 1 0 0 0,-1 0 0 0 0,1 0 1 0 0,-1 1-1 0 0,-8-2 0 0 0,-29-7 958 0 0,-13-13-719 0 0,-53-18 2076 0 0,92 35-2241 0 0,-1 1 1 0 0,0 1-1 0 0,0 1 0 0 0,-22 0 1 0 0,-71 4 0 0 0,-120 17 0 0 0,41-1 100 0 0,-286-8 1212 0 0,398-10-1376 0 0,-152 18 0 0 0,100 9-3832 0 0,95-17-230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18.129"/>
    </inkml:context>
    <inkml:brush xml:id="br0">
      <inkml:brushProperty name="width" value="0.1" units="cm"/>
      <inkml:brushProperty name="height" value="0.1" units="cm"/>
      <inkml:brushProperty name="color" value="#E71224"/>
    </inkml:brush>
  </inkml:definitions>
  <inkml:trace contextRef="#ctx0" brushRef="#br0">1372 10 1727 0 0,'-346'-9'5690'0'0,"293"8"-5286"0"0,0 3 0 0 0,1 2 0 0 0,-68 14 0 0 0,61-8-123 0 0,-1-3 0 0 0,-68 0 1 0 0,-53-25 321 0 0,8 1-257 0 0,154 16-360 0 0,1 2 0 0 0,0 0 0 0 0,0 1-1 0 0,-28 7 1 0 0,18 1-94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6.730"/>
    </inkml:context>
    <inkml:brush xml:id="br0">
      <inkml:brushProperty name="width" value="0.1" units="cm"/>
      <inkml:brushProperty name="height" value="0.1" units="cm"/>
      <inkml:brushProperty name="color" value="#E71224"/>
    </inkml:brush>
  </inkml:definitions>
  <inkml:trace contextRef="#ctx0" brushRef="#br0">2455 74 2071 0 0,'-19'-8'198'0'0,"-2"2"0"0"0,1 0 0 0 0,-1 1 0 0 0,0 1 0 0 0,-34-2 0 0 0,17 1-182 0 0,-46-8 305 0 0,35 5 414 0 0,0 2-1 0 0,-71-1 0 0 0,31 14-142 0 0,-123 26-1 0 0,-34 3-235 0 0,-223-3 1320 0 0,182-25-944 0 0,149-7-532 0 0,88 1-162 0 0,0 3 0 0 0,1 1-1 0 0,-1 3 1 0 0,2 2 0 0 0,-72 26 0 0 0,20-3-444 0 0,50-18 150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7.193"/>
    </inkml:context>
    <inkml:brush xml:id="br0">
      <inkml:brushProperty name="width" value="0.1" units="cm"/>
      <inkml:brushProperty name="height" value="0.1" units="cm"/>
      <inkml:brushProperty name="color" value="#E71224"/>
    </inkml:brush>
  </inkml:definitions>
  <inkml:trace contextRef="#ctx0" brushRef="#br0">1667 211 919 0 0,'-83'-14'2336'0'0,"-98"-30"0"0"0,106 24-1576 0 0,-62-18 461 0 0,-85-20 128 0 0,160 45-891 0 0,-106-8 0 0 0,-118 19-9 0 0,233 5-416 0 0,0 3 0 0 0,0 3 0 0 0,-70 19 0 0 0,101-20-638 0 0,0 1-1 0 0,1 1 1 0 0,0 1 0 0 0,-25 16-1 0 0,7-1-2570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7.574"/>
    </inkml:context>
    <inkml:brush xml:id="br0">
      <inkml:brushProperty name="width" value="0.1" units="cm"/>
      <inkml:brushProperty name="height" value="0.1" units="cm"/>
      <inkml:brushProperty name="color" value="#E71224"/>
    </inkml:brush>
  </inkml:definitions>
  <inkml:trace contextRef="#ctx0" brushRef="#br0">1139 18 2759 0 0,'-23'-6'340'0'0,"-1"2"-1"0"0,1 1 0 0 0,-1 0 0 0 0,0 2 0 0 0,0 1 0 0 0,-26 3 0 0 0,6-2-177 0 0,-124 9 597 0 0,-53 0 14 0 0,177-11-728 0 0,0 2 0 0 0,1 2-1 0 0,0 2 1 0 0,-1 2-1 0 0,2 1 1 0 0,-1 2 0 0 0,1 3-1 0 0,-76 33 1 0 0,92-34-356 0 0,2-1-16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8.123"/>
    </inkml:context>
    <inkml:brush xml:id="br0">
      <inkml:brushProperty name="width" value="0.1" units="cm"/>
      <inkml:brushProperty name="height" value="0.1" units="cm"/>
      <inkml:brushProperty name="color" value="#E71224"/>
    </inkml:brush>
  </inkml:definitions>
  <inkml:trace contextRef="#ctx0" brushRef="#br0">657 19 919 0 0,'-13'-5'221'0'0,"1"2"-1"0"0,-1-1 0 0 0,0 2 0 0 0,0 0 0 0 0,-20-1 0 0 0,-68 4-27 0 0,67 1-91 0 0,-347 27 509 0 0,337-24-686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50.249"/>
    </inkml:context>
    <inkml:brush xml:id="br0">
      <inkml:brushProperty name="width" value="0.1" units="cm"/>
      <inkml:brushProperty name="height" value="0.1" units="cm"/>
      <inkml:brushProperty name="color" value="#66CC00"/>
    </inkml:brush>
  </inkml:definitions>
  <inkml:trace contextRef="#ctx0" brushRef="#br0">1 71 3367 0 0,'8'-2'196'0'0,"-1"0"0"0"0,1 0-1 0 0,0 0 1 0 0,0 1 0 0 0,0 1-1 0 0,0-1 1 0 0,12 2 0 0 0,0 1 275 0 0,36 10 0 0 0,64 9 1252 0 0,-99-17-1535 0 0,0-1 0 0 0,1-1 0 0 0,-1-1 1 0 0,32-2-1 0 0,82-17 413 0 0,-99 12-518 0 0,178-10 577 0 0,-22 3 72 0 0,-160 9-620 0 0,0 2 0 0 0,54 3 0 0 0,-18 1-80 0 0,1-3 0 0 0,100-15-1 0 0,-7 1 1928 0 0,-3 18-3475 0 0,-111 1 1480 0 0,0-3 0 0 0,52-5 0 0 0,50-10 46 0 0,-73 8 8 0 0,96 5-1 0 0,-85 2 2 0 0,42 7-8 0 0,-84-3-11 0 0,66-2-1 0 0,481-7 65 0 0,-395 12-20 0 0,130 10-24 0 0,-141-7-20 0 0,67-12 106 0 0,-164-3-84 0 0,-9 1-14 0 0,-3-1 26 0 0,108 9-1 0 0,-181-5-27 0 0,-1 1-1 0 0,1 0 1 0 0,-1 0 0 0 0,0 0-1 0 0,1 1 1 0 0,-1 0 0 0 0,0 0-1 0 0,0 0 1 0 0,0 0-1 0 0,0 0 1 0 0,0 1 0 0 0,-1 0-1 0 0,6 4 1 0 0,11 17-3285 0 0,-9-10-412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8.459"/>
    </inkml:context>
    <inkml:brush xml:id="br0">
      <inkml:brushProperty name="width" value="0.1" units="cm"/>
      <inkml:brushProperty name="height" value="0.1" units="cm"/>
      <inkml:brushProperty name="color" value="#E71224"/>
    </inkml:brush>
  </inkml:definitions>
  <inkml:trace contextRef="#ctx0" brushRef="#br0">1325 52 455 0 0,'-174'15'1492'0'0,"130"-9"-1025"0"0,-1-1 0 0 0,1-3 0 0 0,-57-3 0 0 0,-109-36 1565 0 0,149 23-1375 0 0,0 3 0 0 0,-90-5 0 0 0,75 18-593 0 0,0 4 0 0 0,-123 26 0 0 0,152-23-373 0 0,12-4-2465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29.397"/>
    </inkml:context>
    <inkml:brush xml:id="br0">
      <inkml:brushProperty name="width" value="0.1" units="cm"/>
      <inkml:brushProperty name="height" value="0.1" units="cm"/>
      <inkml:brushProperty name="color" value="#E71224"/>
    </inkml:brush>
  </inkml:definitions>
  <inkml:trace contextRef="#ctx0" brushRef="#br0">1537 46 511 0 0,'-23'-2'619'0'0,"1"0"0"0"0,-1-1 0 0 0,-33-10 0 0 0,34 7 29 0 0,-1 1 0 0 0,0 1 0 0 0,-36-1 0 0 0,7 7-126 0 0,-96 18-1 0 0,-7 1-64 0 0,104-20-297 0 0,0-3-1 0 0,-61-9 1 0 0,-4-1 55 0 0,-25 2-259 0 0,-277-5-1950 0 0,377 17-470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2.845"/>
    </inkml:context>
    <inkml:brush xml:id="br0">
      <inkml:brushProperty name="width" value="0.1" units="cm"/>
      <inkml:brushProperty name="height" value="0.1" units="cm"/>
      <inkml:brushProperty name="color" value="#E71224"/>
    </inkml:brush>
  </inkml:definitions>
  <inkml:trace contextRef="#ctx0" brushRef="#br0">1954 94 1727 0 0,'0'-1'33'0'0,"-1"-1"0"0"0,1 1-1 0 0,0 0 1 0 0,-1-1-1 0 0,1 1 1 0 0,-1 0-1 0 0,1 0 1 0 0,-1-1-1 0 0,0 1 1 0 0,0 0-1 0 0,1 0 1 0 0,-1 0-1 0 0,0 0 1 0 0,0 0-1 0 0,0 0 1 0 0,0 0-1 0 0,0 0 1 0 0,0 1 0 0 0,0-1-1 0 0,-1 0 1 0 0,1 0-1 0 0,-2 0 1 0 0,-33-13 1086 0 0,22 9-987 0 0,-13-5 183 0 0,0 0 0 0 0,-1 3 0 0 0,0 0 0 0 0,-1 1-1 0 0,0 2 1 0 0,1 1 0 0 0,-1 1 0 0 0,0 2-1 0 0,0 1 1 0 0,0 1 0 0 0,0 1 0 0 0,-42 11-1 0 0,-66 19-150 0 0,-3-6 0 0 0,-154 11 0 0 0,-32-5 302 0 0,-1 0-32 0 0,127-11-358 0 0,152-13-76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4.211"/>
    </inkml:context>
    <inkml:brush xml:id="br0">
      <inkml:brushProperty name="width" value="0.1" units="cm"/>
      <inkml:brushProperty name="height" value="0.1" units="cm"/>
      <inkml:brushProperty name="color" value="#E71224"/>
    </inkml:brush>
  </inkml:definitions>
  <inkml:trace contextRef="#ctx0" brushRef="#br0">1332 186 1839 0 0,'-106'-14'1329'0'0,"-120"-33"-1"0"0,35 6 287 0 0,92 23-1321 0 0,-276-43 1140 0 0,335 58-1785 0 0,0 2 1 0 0,-1 1-1 0 0,1 2 0 0 0,0 2 0 0 0,-55 12 0 0 0,57-6-2112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5.876"/>
    </inkml:context>
    <inkml:brush xml:id="br0">
      <inkml:brushProperty name="width" value="0.1" units="cm"/>
      <inkml:brushProperty name="height" value="0.1" units="cm"/>
      <inkml:brushProperty name="color" value="#E71224"/>
    </inkml:brush>
  </inkml:definitions>
  <inkml:trace contextRef="#ctx0" brushRef="#br0">1722 103 2327 0 0,'-1'-2'44'0'0,"0"0"0"0"0,0 0 0 0 0,0 1-1 0 0,-1-1 1 0 0,1 0 0 0 0,0 1-1 0 0,-1 0 1 0 0,1-1 0 0 0,-1 1-1 0 0,0 0 1 0 0,1-1 0 0 0,-1 1-1 0 0,0 0 1 0 0,0 0 0 0 0,1 1 0 0 0,-1-1-1 0 0,0 0 1 0 0,0 1 0 0 0,0-1-1 0 0,0 1 1 0 0,-3-1 0 0 0,-3 0-24 0 0,-1 1-1 0 0,1 0 1 0 0,-17 3 0 0 0,-6-1 39 0 0,-67-8 1146 0 0,-64-6 586 0 0,-64-8-584 0 0,66 6-590 0 0,-217-14 298 0 0,-1 29-662 0 0,351 2-270 0 0,1 0-1 0 0,0 2 1 0 0,0 1-1 0 0,-31 12 0 0 0,18-4-166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7.068"/>
    </inkml:context>
    <inkml:brush xml:id="br0">
      <inkml:brushProperty name="width" value="0.1" units="cm"/>
      <inkml:brushProperty name="height" value="0.1" units="cm"/>
      <inkml:brushProperty name="color" value="#E71224"/>
    </inkml:brush>
  </inkml:definitions>
  <inkml:trace contextRef="#ctx0" brushRef="#br0">500 45 2471 0 0,'-49'-2'1329'0'0,"-55"-10"-1"0"0,86 9-1345 0 0,-143-23 1232 0 0,145 25-1187 0 0,0 0 0 0 0,0 1 1 0 0,0 1-1 0 0,0 0 0 0 0,0 1 0 0 0,0 1 0 0 0,-24 8 0 0 0,25-6-108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7.619"/>
    </inkml:context>
    <inkml:brush xml:id="br0">
      <inkml:brushProperty name="width" value="0.1" units="cm"/>
      <inkml:brushProperty name="height" value="0.1" units="cm"/>
      <inkml:brushProperty name="color" value="#E71224"/>
    </inkml:brush>
  </inkml:definitions>
  <inkml:trace contextRef="#ctx0" brushRef="#br0">656 0 3911 0 0,'-118'3'602'0'0,"-208"33"-1"0"0,161 1-548 0 0,156-34-53 0 0,-28 8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38.428"/>
    </inkml:context>
    <inkml:brush xml:id="br0">
      <inkml:brushProperty name="width" value="0.1" units="cm"/>
      <inkml:brushProperty name="height" value="0.1" units="cm"/>
      <inkml:brushProperty name="color" value="#E71224"/>
    </inkml:brush>
  </inkml:definitions>
  <inkml:trace contextRef="#ctx0" brushRef="#br0">727 16 455 0 0,'-221'-9'3684'0'0,"-81"2"-2472"0"0,260 11-1304 0 0,1 1 0 0 0,-45 12-1 0 0,52-9-1694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51.085"/>
    </inkml:context>
    <inkml:brush xml:id="br0">
      <inkml:brushProperty name="width" value="0.1" units="cm"/>
      <inkml:brushProperty name="height" value="0.1" units="cm"/>
      <inkml:brushProperty name="color" value="#F4F91B"/>
    </inkml:brush>
  </inkml:definitions>
  <inkml:trace contextRef="#ctx0" brushRef="#br0">6 0 3079 0 0,'0'2'128'0'0,"-2"-2"40"0"0,-2 0-168 0 0,4-2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4:56.560"/>
    </inkml:context>
    <inkml:brush xml:id="br0">
      <inkml:brushProperty name="width" value="0.1" units="cm"/>
      <inkml:brushProperty name="height" value="0.1" units="cm"/>
      <inkml:brushProperty name="color" value="#F4F91B"/>
    </inkml:brush>
  </inkml:definitions>
  <inkml:trace contextRef="#ctx0" brushRef="#br0">15125 1414 455 0 0,'-8'1'665'0'0,"0"0"0"0"0,0 1 0 0 0,0-1 0 0 0,0 2-1 0 0,-9 3 1 0 0,-30 8-195 0 0,2-13 1927 0 0,43-1-2171 0 0,1 1 0 0 0,0-1 0 0 0,-1 0 0 0 0,1 0-1 0 0,0 0 1 0 0,-1 0 0 0 0,1 0 0 0 0,0 0-1 0 0,0 0 1 0 0,-1-1 0 0 0,1 1 0 0 0,0 0 0 0 0,-1-1-1 0 0,1 1 1 0 0,0-1 0 0 0,0 1 0 0 0,0-1 0 0 0,-2 0-1 0 0,3 0-50 0 0,-1 0 0 0 0,0 0 0 0 0,1 1 0 0 0,-1-1 0 0 0,1 0-1 0 0,-1 0 1 0 0,1 0 0 0 0,0 0 0 0 0,-1 0 0 0 0,1 0 0 0 0,0 1 0 0 0,0-1-1 0 0,0 0 1 0 0,0 0 0 0 0,-1 0 0 0 0,1 0 0 0 0,0 0 0 0 0,1 0 0 0 0,-1-1-1 0 0,1-3 107 0 0,0 0 0 0 0,0 1 0 0 0,1-1 0 0 0,0 1 0 0 0,0-1-1 0 0,0 1 1 0 0,0 0 0 0 0,6-8 0 0 0,67-79 1543 0 0,-72 87-1685 0 0,-1 0-1 0 0,0 0 1 0 0,0 0 0 0 0,0 0-1 0 0,-1-1 1 0 0,1 1 0 0 0,-1-1-1 0 0,0 1 1 0 0,0-1 0 0 0,-1 1-1 0 0,1-1 1 0 0,-1 1 0 0 0,0-1-1 0 0,0 0 1 0 0,-1 1 0 0 0,1-1-1 0 0,-1 1 1 0 0,-2-8 0 0 0,-3-35 623 0 0,8-94 249 0 0,-3 120-799 0 0,-2 0 0 0 0,-1 0-1 0 0,-11-39 1 0 0,5 24-78 0 0,3 11-16 0 0,2-1 0 0 0,0-1 0 0 0,-1-44 0 0 0,5 64-84 0 0,0 1 1 0 0,0 0-1 0 0,0 0 0 0 0,-1 0 1 0 0,0 0-1 0 0,0 1 0 0 0,-6-12 1 0 0,5 10 3 0 0,0 0-1 0 0,0 0 1 0 0,0-1 0 0 0,-1-7 0 0 0,3 8-38 0 0,-1 1 0 0 0,0-1 0 0 0,-1 1 0 0 0,-5-10 0 0 0,6 11 0 0 0,-1 0 0 0 0,1 0 0 0 0,0 0 0 0 0,0 0 0 0 0,1 0 0 0 0,0 0 0 0 0,-1 0 0 0 0,1-9 0 0 0,1 11 1 0 0,-1 0 1 0 0,1 0-1 0 0,-1-1 1 0 0,0 1-1 0 0,0 0 0 0 0,0 0 1 0 0,0 0-1 0 0,0 0 0 0 0,-1 0 1 0 0,1 0-1 0 0,-1 0 0 0 0,-2-3 1 0 0,-29-32 29 0 0,5 6-16 0 0,25 29-15 0 0,0 0 0 0 0,0 1-1 0 0,0-1 1 0 0,0 1 0 0 0,0-1 0 0 0,-1 1-1 0 0,1 0 1 0 0,-5-1 0 0 0,-13-10 13 0 0,10 4-6 0 0,-2 0 1 0 0,1 2 0 0 0,-1-1-1 0 0,0 2 1 0 0,0-1-1 0 0,-1 2 1 0 0,1 0 0 0 0,-1 1-1 0 0,-1 0 1 0 0,1 1 0 0 0,0 0-1 0 0,-1 1 1 0 0,-19 1-1 0 0,-246-20 249 0 0,133 11-46 0 0,-7-2-1 0 0,30 6 0 0 0,-2 0 17 0 0,4-2-114 0 0,21 3-43 0 0,29-2-53 0 0,-126-7 123 0 0,158 13-102 0 0,-1 2 1 0 0,-76 13-1 0 0,75-8-19 0 0,1-1 0 0 0,-64-1 1 0 0,-83-14 37 0 0,63 2 89 0 0,117 8-131 0 0,-61-3 70 0 0,-70 6-1 0 0,-127 2-42 0 0,0-23 99 0 0,14 8 4 0 0,28 3-138 0 0,90-7 21 0 0,-77-2-1 0 0,132 17-26 0 0,-45 0 0 0 0,-167-20 0 0 0,229 13 0 0 0,-112 4 0 0 0,86 4 0 0 0,-23 3 27 0 0,-26-1 10 0 0,97-5-37 0 0,-108-9 0 0 0,-6-4 38 0 0,34 4-12 0 0,-43 4-26 0 0,11 1 0 0 0,26-10 0 0 0,-52-4 0 0 0,-59 12 27 0 0,-53-5 10 0 0,58-8-26 0 0,83 19 96 0 0,75 2-97 0 0,-189 11-10 0 0,75-1 0 0 0,-98 15-4 0 0,177-13 42 0 0,-161-1 0 0 0,-95 3 76 0 0,-7-1-36 0 0,-107-30 114 0 0,78-1-192 0 0,112 28 44 0 0,113 0-24 0 0,-21-9-20 0 0,-116 12 53 0 0,201-5-42 0 0,-151-7 0 0 0,-57-4 42 0 0,135 16-53 0 0,63-4 0 0 0,-84-4-3 0 0,-30 2 17 0 0,-171 11 39 0 0,331-20-53 0 0,-272 11 0 0 0,283-7 0 0 0,-72-6 0 0 0,83 1 0 0 0,-54-5 0 0 0,-37-1 0 0 0,109 8 0 0 0,-214 4 0 0 0,-29 7 0 0 0,205-11 0 0 0,47-1 0 0 0,1 1 0 0 0,-1 1 0 0 0,-32 6 0 0 0,-27 7 0 0 0,61-11 0 0 0,-1 1 0 0 0,0 1 0 0 0,1 2 0 0 0,0 0 0 0 0,-35 15 0 0 0,49-16-12 0 0,0-1 1 0 0,0 1-1 0 0,0 1 1 0 0,1 0-1 0 0,0 0 0 0 0,1 1 1 0 0,-1 0-1 0 0,1 1 0 0 0,1 0 1 0 0,-12 16-1 0 0,4 0-4 0 0,1 0 1 0 0,1 2-1 0 0,-12 32 0 0 0,-24 86-62 0 0,42-118 75 0 0,-35 141 3 0 0,27-96 0 0 0,11-51-11 0 0,0 1 1 0 0,2 0-1 0 0,1 0 0 0 0,1 1 1 0 0,3 43-1 0 0,-1-55 6 0 0,1 0 1 0 0,0 1-1 0 0,1-1 1 0 0,0 0-1 0 0,1-1 1 0 0,0 1-1 0 0,0-1 0 0 0,1 1 1 0 0,1-1-1 0 0,0-1 1 0 0,0 1-1 0 0,1-1 1 0 0,12 13-1 0 0,-12-16-1 0 0,0-1 1 0 0,0 0-1 0 0,0 0 0 0 0,0-1 0 0 0,1 0 1 0 0,0 0-1 0 0,0-1 0 0 0,0 0 0 0 0,0 0 1 0 0,13 2-1 0 0,12 1 6 0 0,43 3-1 0 0,-72-9 1 0 0,194 16-64 0 0,-80-4 64 0 0,137-5 0 0 0,-96-5 0 0 0,-121-1 0 0 0,22 2-11 0 0,59 2-42 0 0,186-6 53 0 0,-114-2 0 0 0,-145 4 0 0 0,43 4 0 0 0,3-2 0 0 0,63-2 0 0 0,26-6 0 0 0,-5 1 0 0 0,-133 5 0 0 0,29-2 0 0 0,17 3 0 0 0,58 10 0 0 0,-54-4 0 0 0,60 1 0 0 0,-4 3 0 0 0,-77-4 0 0 0,-31-2 0 0 0,95 21 0 0 0,-70-18 0 0 0,401 40 0 0 0,-435-47 0 0 0,9 0 0 0 0,91 7 0 0 0,34 3 0 0 0,114 7 0 0 0,-205-17 0 0 0,-27-3 0 0 0,103 2 0 0 0,219 16 0 0 0,-177-7 0 0 0,-143-7 0 0 0,111 5 0 0 0,265 9 0 0 0,-372-15 0 0 0,120 3 0 0 0,-116-5 0 0 0,-14 0 0 0 0,124 4 0 0 0,130 5 0 0 0,-251-9 0 0 0,29 0 0 0 0,76-4 0 0 0,48 10 4 0 0,36 1-61 0 0,-161-8 46 0 0,45-5 11 0 0,200-9 0 0 0,-88 8 0 0 0,-179 5 0 0 0,-29 2 0 0 0,67-4 0 0 0,-47 0 0 0 0,671-46 0 0 0,-291 12 1100 0 0,-28-18-2167 0 0,-377 52 1018 0 0,168-26 49 0 0,83-16 0 0 0,352-80 0 0 0,-472 102 0 0 0,-108 18 0 0 0,82-10 0 0 0,419-41 0 0 0,-480 52 0 0 0,-22 3 0 0 0,-21 2 0 0 0,17 1 0 0 0,46-6 0 0 0,16-9 0 0 0,0-1 0 0 0,197-4 0 0 0,-145 19 0 0 0,-11 0 0 0 0,207 26 0 0 0,-252-15 0 0 0,69 2 0 0 0,-82-7 0 0 0,-50-4 0 0 0,-5 1 0 0 0,0-2 0 0 0,32-2 0 0 0,7-2 0 0 0,-1 4 0 0 0,79 10 0 0 0,-12 0 0 0 0,-110-10 0 0 0,0 1 0 0 0,0 0 0 0 0,34 10 0 0 0,-51-11 12 0 0,0 1 1 0 0,0 1-1 0 0,0-1 0 0 0,0 1 1 0 0,7 6-1 0 0,1 0-35 0 0,-8-7-483 0 0,0 0 1 0 0,0-1-1 0 0,0 1 1 0 0,0-1 0 0 0,0 0-1 0 0,0 0 1 0 0,0 0-1 0 0,1-1 1 0 0,-1 1-1 0 0,0-2 1 0 0,9 0-1 0 0,4 0-1263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51.067"/>
    </inkml:context>
    <inkml:brush xml:id="br0">
      <inkml:brushProperty name="width" value="0.1" units="cm"/>
      <inkml:brushProperty name="height" value="0.1" units="cm"/>
      <inkml:brushProperty name="color" value="#66CC00"/>
    </inkml:brush>
  </inkml:definitions>
  <inkml:trace contextRef="#ctx0" brushRef="#br0">1 26 1839 0 0,'65'3'524'0'0,"115"-12"0"0"0,-62 1-310 0 0,147-2 178 0 0,-150 9-326 0 0,-79 3-66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15:01.177"/>
    </inkml:context>
    <inkml:brush xml:id="br0">
      <inkml:brushProperty name="width" value="0.1" units="cm"/>
      <inkml:brushProperty name="height" value="0.1" units="cm"/>
      <inkml:brushProperty name="color" value="#F4F91B"/>
    </inkml:brush>
  </inkml:definitions>
  <inkml:trace contextRef="#ctx0" brushRef="#br0">9031 107 6823 0 0,'-62'-4'1313'0'0,"13"2"254"0"0,47 2-1471 0 0,0-1-1 0 0,0 1 0 0 0,0-1 0 0 0,0 0 0 0 0,0 0 1 0 0,0 0-1 0 0,0 0 0 0 0,1 0 0 0 0,-1 0 1 0 0,0 0-1 0 0,1 0 0 0 0,-1-1 0 0 0,0 1 0 0 0,1-1 1 0 0,0 1-1 0 0,-1-1 0 0 0,1 0 0 0 0,0 0 1 0 0,0 1-1 0 0,0-1 0 0 0,0 0 0 0 0,-1-2 0 0 0,1 0 85 0 0,-1 1 0 0 0,0 0 0 0 0,0-1 0 0 0,-1 1-1 0 0,1 0 1 0 0,0 0 0 0 0,-1 1 0 0 0,-4-4-1 0 0,2 2 28 0 0,-1 1 0 0 0,0 0-1 0 0,1 0 1 0 0,-1 1 0 0 0,0-1-1 0 0,0 1 1 0 0,-1 1 0 0 0,1-1-1 0 0,0 1 1 0 0,0 0 0 0 0,-9 0-1 0 0,-8 1 378 0 0,-42 6-1 0 0,12 0-198 0 0,-210-6 1607 0 0,50 9-931 0 0,156-5-935 0 0,-20-2 45 0 0,-141-15 1 0 0,29 0 282 0 0,-26 10 55 0 0,-174-8 595 0 0,-5 13-571 0 0,298 2-467 0 0,-222-7 234 0 0,-2 1 124 0 0,-43 18-113 0 0,104-12 146 0 0,60 5-458 0 0,65-2 13 0 0,-373 2 233 0 0,467-8-240 0 0,-155 15 54 0 0,-45 12 24 0 0,-64 11 34 0 0,-41 0-4 0 0,253-32-98 0 0,-174 8 180 0 0,162-10-137 0 0,-326-3-47 0 0,238 0-11 0 0,60 2 0 0 0,81-4 0 0 0,1-2 0 0 0,0-1 0 0 0,-64-14 0 0 0,54 6 0 0 0,-1 3 0 0 0,-74-1 0 0 0,-68 5-1 0 0,-133-8 66 0 0,266 8-33 0 0,-79 8 1 0 0,85-1-2 0 0,-113-8 1 0 0,107-5-32 0 0,35 4 0 0 0,-1 2 0 0 0,0 1 0 0 0,-47 2 0 0 0,72 3-3 0 0,-1 0 0 0 0,1 0 0 0 0,0 1 0 0 0,0 0 0 0 0,0 1 0 0 0,1 1 0 0 0,-1-1 0 0 0,1 2 0 0 0,0-1 0 0 0,0 1 0 0 0,1 1 0 0 0,0 0 0 0 0,0 0 0 0 0,0 1 0 0 0,1 0 0 0 0,0 0 0 0 0,1 1 0 0 0,0 0 0 0 0,0 0 0 0 0,1 1 0 0 0,0 0 0 0 0,1 0 0 0 0,-7 16 0 0 0,-7 31-10 0 0,2 1 0 0 0,3 0 1 0 0,3 1-1 0 0,-6 74 0 0 0,16 168-24 0 0,4-140 10 0 0,-14 22 27 0 0,11-176 6 0 0,0 0 0 0 0,1 0-1 0 0,0 0 1 0 0,0 0 0 0 0,0 0-1 0 0,1 0 1 0 0,0-1 0 0 0,0 1-1 0 0,0-1 1 0 0,1 1 0 0 0,5 7 0 0 0,-6-11-7 0 0,1 0 1 0 0,-1 0 0 0 0,1 0 0 0 0,0 0 0 0 0,-1 0-1 0 0,1-1 1 0 0,1 0 0 0 0,-1 1 0 0 0,0-1 0 0 0,1 0-1 0 0,-1-1 1 0 0,1 1 0 0 0,-1-1 0 0 0,1 1 0 0 0,0-1-1 0 0,-1 0 1 0 0,1 0 0 0 0,0-1 0 0 0,0 1 0 0 0,0-1-1 0 0,6 0 1 0 0,52 1-21 0 0,101-3-22 0 0,-95 3 32 0 0,26 8-31 0 0,59 0 31 0 0,72-1-53 0 0,-183-6 64 0 0,45 5 0 0 0,10 2 0 0 0,-1-2 0 0 0,6-2 0 0 0,71-4 0 0 0,-137-2 0 0 0,7 0 0 0 0,35 2 0 0 0,34 3 0 0 0,-2 2 0 0 0,-1-1 0 0 0,-10 0 0 0 0,-36-4 0 0 0,40 0 0 0 0,-8-2 0 0 0,2 3 0 0 0,-2-1 11 0 0,-8 0 31 0 0,-4 1-31 0 0,-1 0-11 0 0,-3-2 0 0 0,-20-2 0 0 0,21 1 0 0 0,16 1 0 0 0,3 0 0 0 0,12-1 53 0 0,-40 0-42 0 0,16-1-11 0 0,-2-1 0 0 0,-1-1 0 0 0,-10 1 0 0 0,-19 1 0 0 0,23-2 0 0 0,7 1 0 0 0,-2 0 0 0 0,-17 2 11 0 0,-35 1 31 0 0,58 0-31 0 0,19 2-11 0 0,63 3 0 0 0,-105-1 0 0 0,-22-2 0 0 0,45 1 0 0 0,10 1 0 0 0,-7 2 0 0 0,15 5 0 0 0,-2 2 0 0 0,45 7 0 0 0,-63-9 0 0 0,-7-5 0 0 0,13-1 0 0 0,-4 3 0 0 0,11-4 0 0 0,-6 0 0 0 0,60-2 0 0 0,19-10 0 0 0,-129 7 0 0 0,53-2 0 0 0,8 1 0 0 0,-5 0 0 0 0,3-3 0 0 0,71-9 0 0 0,-139 12 0 0 0,13-1 0 0 0,46-2 0 0 0,-5 0 0 0 0,12 3 0 0 0,-3 2 0 0 0,27-3 0 0 0,-81 3 0 0 0,101 2 0 0 0,-83-1 0 0 0,-20 0 0 0 0,40 0 0 0 0,8 1 0 0 0,7 1 0 0 0,3-2 0 0 0,-62-1 0 0 0,82-2 0 0 0,61-3 0 0 0,-144 4 0 0 0,37 0 0 0 0,10-1 0 0 0,1 2 0 0 0,-5-2 0 0 0,45 0 0 0 0,19-8 16 0 0,-114 7 32 0 0,-23 2-48 0 0,1-1 0 0 0,0 0 0 0 0,13-6 0 0 0,11-2 0 0 0,-26 8 0 0 0,1-1 0 0 0,-1 1 0 0 0,0-1 0 0 0,0 0 0 0 0,-1-1 0 0 0,1 1 0 0 0,-1-1 0 0 0,8-7 0 0 0,20-13 0 0 0,-20 15 0 0 0,-1-1 0 0 0,0 0 0 0 0,-1-1 0 0 0,0 0 0 0 0,-1-1 0 0 0,13-18 0 0 0,-19 25 0 0 0,5-10 2 0 0,0 0 1 0 0,-1-1-1 0 0,0 1 0 0 0,-1-1 1 0 0,-1-1-1 0 0,7-31 0 0 0,-5 20 22 0 0,13-31 0 0 0,-11 33-24 0 0,-1-1 0 0 0,-2 0 0 0 0,8-51 0 0 0,-12 50 13 0 0,-2 0 0 0 0,0 0 0 0 0,-2 0-1 0 0,-5-36 1 0 0,-31-109 51 0 0,33 159-48 0 0,-1 0 1 0 0,-1 0-1 0 0,0 0 1 0 0,-1 1-1 0 0,-1 0 0 0 0,0 0 1 0 0,-1 1-1 0 0,0 0 0 0 0,-1 1 1 0 0,0 0-1 0 0,0 0 0 0 0,-1 1 1 0 0,-1 0-1 0 0,-13-8 0 0 0,15 10-5 0 0,0 0-1 0 0,-13-15 0 0 0,15 14 25 0 0,-1 0 0 0 0,-15-11-1 0 0,19 16-20 0 0,1 0 0 0 0,-1 0-1 0 0,1 0 1 0 0,0 0 0 0 0,0-1-1 0 0,0 0 1 0 0,1 0 0 0 0,-5-8 0 0 0,-18-48-29 0 0,7 14-413 0 0,7 16-509 0 0,3 6-3115 0 0,6 17 2036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02.976"/>
    </inkml:context>
    <inkml:brush xml:id="br0">
      <inkml:brushProperty name="width" value="0.1" units="cm"/>
      <inkml:brushProperty name="height" value="0.1" units="cm"/>
      <inkml:brushProperty name="color" value="#F4F91B"/>
    </inkml:brush>
  </inkml:definitions>
  <inkml:trace contextRef="#ctx0" brushRef="#br0">116 167 455 0 0,'6'-16'1257'0'0,"0"-1"0"0"0,-1 1-1 0 0,5-30 1 0 0,-8 35-1172 0 0,-2 9 20 0 0,0 0 0 0 0,0 0-1 0 0,0 1 1 0 0,0-1 0 0 0,0 0-1 0 0,-1 0 1 0 0,1 0-1 0 0,-1 1 1 0 0,1-1 0 0 0,-1 0-1 0 0,0 0 1 0 0,1 1 0 0 0,-1-1-1 0 0,0 1 1 0 0,0-1 0 0 0,0 1-1 0 0,0-1 1 0 0,0 1-1 0 0,-3-3 1 0 0,2 3 136 0 0,1 0 0 0 0,0-1-1 0 0,0 1 1 0 0,0-1 0 0 0,0 1 0 0 0,0-1 0 0 0,0 1 0 0 0,0-1-1 0 0,0 1 1 0 0,1-1 0 0 0,-1 0 0 0 0,1 0 0 0 0,-1-3-1 0 0,-18 49 3748 0 0,11-24-3489 0 0,0-1 0 0 0,-2-1 0 0 0,-15 24 0 0 0,19-33-442 0 0,0 1 0 0 0,1 0 0 0 0,0 0 0 0 0,0 0-1 0 0,1 1 1 0 0,0-1 0 0 0,1 1 0 0 0,1 0 0 0 0,-3 17-1 0 0,3 5 336 0 0,2 62-1 0 0,1-32-254 0 0,4 0 203 0 0,-3-43-155 0 0,-1 1-1 0 0,-1 23 1 0 0,1 14-82 0 0,0 3-12 0 0,-4 53 244 0 0,3-93-310 0 0,1-8-6 0 0,0 0 1 0 0,1 0-1 0 0,1 0 0 0 0,0 0 0 0 0,1 0 0 0 0,0-1 1 0 0,1 0-1 0 0,0 0 0 0 0,8 13 0 0 0,-4-12-19 0 0,1-1 0 0 0,0 0 0 0 0,12 11 0 0 0,-9-10 0 0 0,18 24 0 0 0,35 45 64 0 0,-24-23 0 0 0,-11-19 3 0 0,-21-28-25 0 0,-1 0 0 0 0,16 26-1 0 0,-21-27-27 0 0,0-1-1 0 0,-1 1 1 0 0,-1 0-1 0 0,1-1 1 0 0,0 15 0 0 0,7 29 32 0 0,-1-17-46 0 0,-1 1 0 0 0,-2-1 0 0 0,-1 1 0 0 0,-2 66 0 0 0,1-27 0 0 0,-2-43 0 0 0,-2 42 0 0 0,-1-21 0 0 0,2-37 0 0 0,-2 0 0 0 0,0 0 0 0 0,-4 21 0 0 0,-30 108 1023 0 0,28-82-2506 0 0,5-57 655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11.641"/>
    </inkml:context>
    <inkml:brush xml:id="br0">
      <inkml:brushProperty name="width" value="0.1" units="cm"/>
      <inkml:brushProperty name="height" value="0.1" units="cm"/>
      <inkml:brushProperty name="color" value="#E71224"/>
    </inkml:brush>
  </inkml:definitions>
  <inkml:trace contextRef="#ctx0" brushRef="#br0">226 322 3511 0 0,'0'0'60'0'0,"1"0"-1"0"0,-1 0 0 0 0,0 0 1 0 0,0 0-1 0 0,1 0 0 0 0,-1 0 0 0 0,0 0 1 0 0,1 0-1 0 0,-1 0 0 0 0,0 0 0 0 0,0 0 1 0 0,1 0-1 0 0,-1 0 0 0 0,0 0 1 0 0,0 1-1 0 0,0-1 0 0 0,1 0 0 0 0,-1 0 1 0 0,0 0-1 0 0,0 0 0 0 0,1 0 0 0 0,-1 1 1 0 0,0-1-1 0 0,0 0 0 0 0,0 0 1 0 0,0 0-1 0 0,1 0 0 0 0,-1 1 0 0 0,0-1 1 0 0,0 0-1 0 0,0 0 0 0 0,0 1 0 0 0,0-1 1 0 0,0 0-1 0 0,0 0 0 0 0,1 1 1 0 0,-1-1-1 0 0,0 0 0 0 0,0 0 0 0 0,0 1 1 0 0,0-1-1 0 0,0 0 0 0 0,0 0 0 0 0,0 1 1 0 0,0-1-1 0 0,0 0 0 0 0,0 0 1 0 0,-1 1-1 0 0,1-1 0 0 0,0 0 0 0 0,0 0 1 0 0,0 0-1 0 0,0 1 0 0 0,0-1 0 0 0,0 0 1 0 0,0 0-1 0 0,-1 1 0 0 0,1-1 1 0 0,0 0-1 0 0,0 0 0 0 0,0 0 0 0 0,0 0 1 0 0,-1 1-1 0 0,1-1 0 0 0,0 0 1 0 0,0 0-1 0 0,-1 0 0 0 0,8-3 280 0 0,-10 7 197 0 0,-12 8 262 0 0,-36 19 3689 0 0,41-23-4015 0 0,9-6-293 0 0,-1 0-1 0 0,0-1 1 0 0,1 1 0 0 0,-1-1 0 0 0,0 0 0 0 0,0 1-1 0 0,0-1 1 0 0,0 0 0 0 0,0 0 0 0 0,-3 1 0 0 0,5 33 1521 0 0,4-25-1588 0 0,0 0 0 0 0,-1 0 0 0 0,-1 1 0 0 0,3 13 1 0 0,6 23 196 0 0,-9-38-196 0 0,0 0-1 0 0,0 0 1 0 0,-1 0 0 0 0,0 19-1 0 0,-1-20 4 0 0,0-1 0 0 0,0 1 0 0 0,1 0-1 0 0,0-1 1 0 0,0 1 0 0 0,1-1 0 0 0,0 0 0 0 0,5 11 0 0 0,-6-15-107 0 0,1 0 1 0 0,-1 0 0 0 0,0 0-1 0 0,0 0 1 0 0,0 0 0 0 0,0 0-1 0 0,-1 0 1 0 0,1 0 0 0 0,-1 0-1 0 0,0 1 1 0 0,0-1 0 0 0,0 0-1 0 0,0 0 1 0 0,-1 0 0 0 0,1 0-1 0 0,-1 1 1 0 0,1-1 0 0 0,-1 0-1 0 0,0 0 1 0 0,-1 0 0 0 0,1 0-1 0 0,0 0 1 0 0,-3 3 0 0 0,1-1 70 0 0,1 0 0 0 0,0 1 0 0 0,0-1 0 0 0,1 0 1 0 0,-1 1-1 0 0,1-1 0 0 0,1 1 0 0 0,-1 10 0 0 0,0-10-60 0 0,1 0-1 0 0,-1 0 0 0 0,0 0 0 0 0,0 0 0 0 0,0 0 0 0 0,-5 10 1 0 0,2-7 34 0 0,0 1 0 0 0,1-1 1 0 0,0 0-1 0 0,1 1 1 0 0,0 0-1 0 0,0-1 0 0 0,1 1 1 0 0,1 0-1 0 0,0 11 1 0 0,-11 67 499 0 0,4 18-373 0 0,6-101-173 0 0,1 1-1 0 0,0-1 1 0 0,1 1-1 0 0,-1-1 1 0 0,1 1-1 0 0,0-1 1 0 0,0 1-1 0 0,1-1 1 0 0,0 0-1 0 0,4 10 1 0 0,3 2 34 0 0,21 28 0 0 0,-15-23 47 0 0,-4-7-78 0 0,-8-12-11 0 0,-1 0 0 0 0,1 0 0 0 0,-1 1 0 0 0,0-1 0 0 0,0 1 0 0 0,0-1 0 0 0,0 1 0 0 0,-1 0 0 0 0,2 5 0 0 0,9 17 45 0 0,-4-12-26 0 0,2 8 38 0 0,-1 0-1 0 0,-1 0 0 0 0,-1 1 1 0 0,-1 1-1 0 0,3 24 1 0 0,-7-38-4 0 0,0 1 0 0 0,1-1 1 0 0,0 0-1 0 0,6 13 0 0 0,-4-13-46 0 0,-2 0 0 0 0,1 0-1 0 0,2 17 1 0 0,1 22 110 0 0,-6-25-44 0 0,7 39-1 0 0,-4-40-7 0 0,2 41 0 0 0,-6-52-59 0 0,-1 7 63 0 0,1 0 0 0 0,1 0 1 0 0,1 0-1 0 0,8 34 0 0 0,-8-47-68 0 0,-1 0 0 0 0,-1 0 1 0 0,1 0-1 0 0,-1 0 0 0 0,0 0 0 0 0,-1 8 0 0 0,0-10 10 0 0,1 1 0 0 0,-1 0 0 0 0,1-1 0 0 0,0 1 0 0 0,1 0 0 0 0,-1 0 0 0 0,1-1-1 0 0,0 1 1 0 0,0 0 0 0 0,4 8 0 0 0,-1-4 5 0 0,-1 1-1 0 0,0 0 0 0 0,0 0 1 0 0,-1 0-1 0 0,0 1 1 0 0,0-1-1 0 0,-2 0 0 0 0,1 14 1 0 0,-1-23-11 0 0,0 0 0 0 0,1 0 0 0 0,-1 0 1 0 0,0 0-1 0 0,1 0 0 0 0,-1 0 0 0 0,1-1 1 0 0,-1 1-1 0 0,1 0 0 0 0,0 0 0 0 0,-1 0 0 0 0,1-1 1 0 0,0 1-1 0 0,0 0 0 0 0,0 0 0 0 0,1 0 0 0 0,-1 0 0 0 0,0 0 0 0 0,0-1 0 0 0,0 1 0 0 0,0 0 0 0 0,0 0 0 0 0,0 0 0 0 0,0 0-1 0 0,0 0 1 0 0,-1 0 0 0 0,1 0 0 0 0,0 0 0 0 0,-1 1 0 0 0,1-1 0 0 0,0 0 0 0 0,-1 0-1 0 0,0 1 1 0 0,1-1 0 0 0,-1 2 0 0 0,11-77 323 0 0,-9 117-99 0 0,0-22-218 0 0,-1-1-1 0 0,-1 1 0 0 0,0 0 0 0 0,-7 31 0 0 0,7-50-2 0 0,-1-1 0 0 0,1 1 1 0 0,-1-1-1 0 0,0 1 0 0 0,0-1 0 0 0,0 1 0 0 0,0-1 1 0 0,0 1-1 0 0,0-1 0 0 0,0 0 0 0 0,0 0 0 0 0,-1 0 1 0 0,1 1-1 0 0,0-1 0 0 0,-1 0 0 0 0,1-1 0 0 0,-1 1 1 0 0,1 0-1 0 0,-1 0 0 0 0,-2 0 0 0 0,-17 13 76 0 0,12-6-81 0 0,7-5 1 0 0,-1 0 1 0 0,1-1-1 0 0,-1 1 0 0 0,0-1 1 0 0,0 0-1 0 0,0 1 1 0 0,-4 1-1 0 0,5-4-2 0 0,0 1-1 0 0,0-1 1 0 0,0 1-1 0 0,0-1 1 0 0,0 0-1 0 0,0 0 1 0 0,0 0-1 0 0,0 0 1 0 0,0 0-1 0 0,0 0 1 0 0,-1-1-1 0 0,1 1 1 0 0,0-1 0 0 0,0 1-1 0 0,0-1 1 0 0,-1-1-1 0 0,-6-2 1 0 0,1 0 1 0 0,0 0-1 0 0,0-1 0 0 0,0 0 1 0 0,1-1-1 0 0,0 0 0 0 0,0 0 0 0 0,0-1 1 0 0,1 1-1 0 0,0-1 0 0 0,0-1 1 0 0,1 1-1 0 0,-6-11 0 0 0,0-3 5 0 0,0 1-1 0 0,2-1 0 0 0,1-1 1 0 0,-7-27-1 0 0,13 43-8 0 0,1 0 0 0 0,0 0 0 0 0,1 0 0 0 0,0 0 0 0 0,0 0 0 0 0,0 0 0 0 0,0 0 0 0 0,1 0 0 0 0,0 0 0 0 0,2-7 0 0 0,4-7-16 0 0,13-31-1 0 0,1 1 6 0 0,-19 45 13 0 0,0 0 0 0 0,1 0 0 0 0,-1 0 0 0 0,1 1 0 0 0,4-6 0 0 0,8-13 0 0 0,-14 22 0 0 0,0 0 0 0 0,-1 1 0 0 0,0-1 0 0 0,1 0 0 0 0,-1 1 0 0 0,0-1 0 0 0,1 0 0 0 0,-1 1 0 0 0,0-1 0 0 0,0 0 0 0 0,0 0 0 0 0,1 1 0 0 0,-1-1 0 0 0,0 0 0 0 0,0 0 0 0 0,0 0 0 0 0,0 1 0 0 0,-1-1 0 0 0,1 0 0 0 0,0 0 0 0 0,-31-21 64 0 0,25 16-64 0 0,1-1 0 0 0,0 1 0 0 0,1-1 0 0 0,-1 0 0 0 0,1-1 0 0 0,1 1 0 0 0,-1-1 0 0 0,1 1 0 0 0,1-1 0 0 0,-1 0 0 0 0,1 0 0 0 0,1 0 0 0 0,-2-15 0 0 0,3 11 0 0 0,0-1 0 0 0,1 1 0 0 0,0-1 0 0 0,1 1 0 0 0,0-1 0 0 0,1 1 0 0 0,1 0 0 0 0,0 0 0 0 0,7-15 0 0 0,9-32 0 0 0,-10 25 0 0 0,-5 20 0 0 0,0-1 0 0 0,-1 0 0 0 0,-1 1 0 0 0,0-2 0 0 0,-2 1 0 0 0,1 0 0 0 0,-2-26 0 0 0,-2 34 11 0 0,0-1 0 0 0,0 1 0 0 0,-1 0 0 0 0,0 0 0 0 0,-7-12 0 0 0,-9-23 73 0 0,18 39-81 0 0,0 1 0 0 0,1-1 0 0 0,-1 0 0 0 0,1 0 0 0 0,0 0 0 0 0,-1 0 0 0 0,1 0 0 0 0,1 0 0 0 0,-1 0 0 0 0,0 0 0 0 0,1 1 0 0 0,0-1 0 0 0,0-3 0 0 0,3-8-3 0 0,-1 0 0 0 0,-1 0 0 0 0,0 0 0 0 0,-1 0 0 0 0,-1 0 0 0 0,0 0 0 0 0,0 0 0 0 0,-5-23 0 0 0,4 31 0 0 0,0-2 2 0 0,-1 0 0 0 0,0 0 1 0 0,-1 0-1 0 0,1 1 0 0 0,-1-1 0 0 0,-1 1 0 0 0,1-1 0 0 0,-7-7 0 0 0,-6-14 54 0 0,14 22-49 0 0,-1 0 0 0 0,1 0 0 0 0,1 0 0 0 0,-1 0 0 0 0,1-1 0 0 0,1 1 0 0 0,-1-13 0 0 0,1 10-8 0 0,0 0 1 0 0,-1 1-1 0 0,-4-16 0 0 0,-5-7 56 0 0,5 17-37 0 0,1 0 1 0 0,0 0-1 0 0,-2-18 0 0 0,5 2-18 0 0,1-32 0 0 0,-1-28 0 0 0,0 25 0 0 0,1 48 2 0 0,0 1 0 0 0,-1-1 0 0 0,-1 1 1 0 0,-5-23-1 0 0,2 13 8 0 0,0 0 1 0 0,2-1 0 0 0,2 0 0 0 0,1-31-1 0 0,-3-35-10 0 0,-2 49-5 0 0,-13-56-1 0 0,16 93-5 0 0,-1 1-1 0 0,0-1 0 0 0,0 0 0 0 0,0 1 1 0 0,-1 0-1 0 0,0 0 0 0 0,-1 0 1 0 0,1 0-1 0 0,-7-6 0 0 0,11 13 11 0 0,-1 0 0 0 0,1 0-1 0 0,0 0 1 0 0,0-1 0 0 0,-1 1-1 0 0,1 0 1 0 0,0 0 0 0 0,0 0 0 0 0,-1 0-1 0 0,1 0 1 0 0,0 0 0 0 0,-1 0 0 0 0,1 0-1 0 0,0 0 1 0 0,0 0 0 0 0,-1 0-1 0 0,1 0 1 0 0,0 0 0 0 0,-1 0 0 0 0,1 0-1 0 0,0 0 1 0 0,0 0 0 0 0,-1 1-1 0 0,1-1 1 0 0,0 0 0 0 0,0 0 0 0 0,-1 0-1 0 0,1 0 1 0 0,0 0 0 0 0,0 1 0 0 0,-1-1-1 0 0,1 0 1 0 0,0 0 0 0 0,0 0-1 0 0,0 1 1 0 0,0-1 0 0 0,-1 0 0 0 0,1 0-1 0 0,0 1 1 0 0,0-1 0 0 0,0 0 0 0 0,0 1-1 0 0,0-1 1 0 0,0 0 0 0 0,0 0-1 0 0,0 1 1 0 0,0-1 0 0 0,-1 0 0 0 0,1 0-1 0 0,1 1 1 0 0,-5 13-11 0 0,3-3-10 0 0,1 1 0 0 0,0-1 0 0 0,1 0 0 0 0,1 0-1 0 0,0 0 1 0 0,0 0 0 0 0,5 12 0 0 0,3 21 4 0 0,21 235-27 0 0,-16-121 26 0 0,-4 88 19 0 0,-9-122 0 0 0,0-79 199 0 0,10 56 0 0 0,-8-79-635 0 0,2 0-1 0 0,0-1 0 0 0,1 1 1 0 0,14 29-1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37.507"/>
    </inkml:context>
    <inkml:brush xml:id="br0">
      <inkml:brushProperty name="width" value="0.1" units="cm"/>
      <inkml:brushProperty name="height" value="0.1" units="cm"/>
      <inkml:brushProperty name="color" value="#E71224"/>
    </inkml:brush>
  </inkml:definitions>
  <inkml:trace contextRef="#ctx0" brushRef="#br0">2745 1605 919 0 0,'-2'0'179'0'0,"0"0"-1"0"0,0 0 0 0 0,1 0 0 0 0,-1 1 0 0 0,0-1 0 0 0,0 1 0 0 0,1 0 0 0 0,-1-1 0 0 0,0 1 0 0 0,1 0 0 0 0,-1 0 0 0 0,0 0 1 0 0,1 0-1 0 0,-1 0 0 0 0,-1 2 0 0 0,29 8 6635 0 0,-23-11-6490 0 0,0-1 0 0 0,0 0-1 0 0,0 0 1 0 0,0 0 0 0 0,-1 0 0 0 0,1 0 0 0 0,0-1 0 0 0,0 0-1 0 0,-1 1 1 0 0,1-1 0 0 0,-1 0 0 0 0,1 0 0 0 0,-1 0-1 0 0,0 0 1 0 0,0-1 0 0 0,2-3 0 0 0,4-3-96 0 0,-2 0 1 0 0,1 0-1 0 0,6-14 0 0 0,4-11 957 0 0,16-49-1 0 0,-28 70-1097 0 0,-2 0 1 0 0,1 0-1 0 0,-2-1 0 0 0,0 1 0 0 0,-1-1 0 0 0,0 0 0 0 0,-1-17 0 0 0,-2-4 475 0 0,3 0 0 0 0,4-37-1 0 0,1-30-268 0 0,-7 60 83 0 0,-11-70 0 0 0,9 99-329 0 0,-1 0-1 0 0,-1 0 1 0 0,0 1 0 0 0,-1 0-1 0 0,0 0 1 0 0,-11-16 0 0 0,0-1 98 0 0,1-6-6 0 0,14 27-105 0 0,-1 0-1 0 0,-1 1 1 0 0,0-1 0 0 0,-8-12-1 0 0,4 11 83 0 0,1-1 0 0 0,0 0 0 0 0,0 0 0 0 0,1-1-1 0 0,0 0 1 0 0,1 0 0 0 0,0-1 0 0 0,1 1-1 0 0,1-1 1 0 0,-1 0 0 0 0,-1-17 0 0 0,0-1 2225 0 0,-5-15-4932 0 0,-1 1 2117 0 0,5 16 475 0 0,-17-48 0 0 0,19 63 43 0 0,-9-16 3777 0 0,3 17-4846 0 0,-44-33 450 0 0,38 33 669 0 0,1 0 1 0 0,-20-21-1 0 0,29 25-137 0 0,-1 1-1 0 0,-1 1 1 0 0,1-1-1 0 0,-1 1 0 0 0,0 1 1 0 0,-1-1-1 0 0,1 1 1 0 0,-19-7-1 0 0,7 5-77 0 0,1 1 1 0 0,-1 1-1 0 0,-27-2 0 0 0,-81-16 520 0 0,103 19-966 0 0,-28-9 0 0 0,30 7 1504 0 0,-38-5 1 0 0,4 4-853 0 0,20 2-219 0 0,-1 1 0 0 0,1 2 0 0 0,0 1 0 0 0,-51 6 0 0 0,-330 38-122 0 0,284-36 972 0 0,-25 14-2247 0 0,126-16 1473 0 0,-294 57 59 0 0,283-50 0 0 0,0 1 0 0 0,-77 35 0 0 0,107-39 122 0 0,-1-1-1 0 0,1 2 1 0 0,0 0-1 0 0,1 1 1 0 0,0 0-1 0 0,1 1 1 0 0,-16 20-1 0 0,-5 10-280 0 0,-27 49-1 0 0,13-18-461 0 0,17-27 597 0 0,3 2 0 0 0,-42 98 0 0 0,50-96-3 0 0,-21 84 1 0 0,37-119 25 0 0,1 0-1 0 0,0 1 1 0 0,1-1 0 0 0,1 0 0 0 0,0 1 0 0 0,4 20 0 0 0,22 89-48 0 0,-2-17 31 0 0,-18-77 18 0 0,1 0 0 0 0,2-1 0 0 0,1 0 0 0 0,1 0 0 0 0,16 29 0 0 0,-6-20 0 0 0,2 0 0 0 0,55 69 0 0 0,-67-94 15 0 0,9 11 45 0 0,31 30-1 0 0,-43-48-40 0 0,0 0 0 0 0,0-1-1 0 0,1 0 1 0 0,0 0 0 0 0,1-1 0 0 0,-1 0-1 0 0,20 7 1 0 0,-20-9-650 0 0,29 9 2060 0 0,-19-13-3239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04.064"/>
    </inkml:context>
    <inkml:brush xml:id="br0">
      <inkml:brushProperty name="width" value="0.1" units="cm"/>
      <inkml:brushProperty name="height" value="0.1" units="cm"/>
      <inkml:brushProperty name="color" value="#E71224"/>
    </inkml:brush>
  </inkml:definitions>
  <inkml:trace contextRef="#ctx0" brushRef="#br0">4 129 919 0 0,'0'0'67'0'0,"-1"0"-1"0"0,1-1 1 0 0,0 1-1 0 0,0 0 1 0 0,-1 0-1 0 0,1-1 1 0 0,0 1-1 0 0,0 0 1 0 0,0-1-1 0 0,-1 1 0 0 0,1 0 1 0 0,0-1-1 0 0,0 1 1 0 0,0 0-1 0 0,0 0 1 0 0,0-1-1 0 0,0 1 1 0 0,0 0-1 0 0,0-1 1 0 0,0 1-1 0 0,0 0 0 0 0,0-1 1 0 0,0 1-1 0 0,0 0 1 0 0,0-1-1 0 0,0 1 1 0 0,0 0-1 0 0,0-1 1 0 0,0 1-1 0 0,0 0 0 0 0,1-1 1 0 0,-1 1-1 0 0,0 0 1 0 0,0-1-1 0 0,0 1 1 0 0,0 0-1 0 0,1 0 1 0 0,-1-1-1 0 0,0 1 1 0 0,0 0-1 0 0,1 0 0 0 0,-1 0 1 0 0,0-1-1 0 0,1 1 1 0 0,-1 0-1 0 0,0 0 1 0 0,0 0-1 0 0,1 0 1 0 0,-1-1-1 0 0,0 1 0 0 0,1 0 1 0 0,-1 0-1 0 0,24-7 3566 0 0,-14 4-4235 0 0,25-15 1368 0 0,-28 14-331 0 0,-1 0 1 0 0,1 1-1 0 0,0 0 1 0 0,9-3-1 0 0,-13 6-283 0 0,0-1-1 0 0,-1 1 0 0 0,1 0 1 0 0,0 0-1 0 0,0 0 0 0 0,-1 0 1 0 0,1 1-1 0 0,3 0 0 0 0,-4-1-40 0 0,1 1 0 0 0,-1-1 0 0 0,1 1 0 0 0,0-1 0 0 0,-1 0 0 0 0,1 0 0 0 0,-1 0 0 0 0,1-1 0 0 0,-1 1-1 0 0,1 0 1 0 0,4-2 0 0 0,60-11 1434 0 0,-48 5-1139 0 0,1 2 0 0 0,21-5 0 0 0,-35 10-363 0 0,1 0 0 0 0,-1 0-1 0 0,0 1 1 0 0,0 0 0 0 0,0 0-1 0 0,1 0 1 0 0,-1 1-1 0 0,0 0 1 0 0,0 0 0 0 0,0 1-1 0 0,9 2 1 0 0,1 2 72 0 0,1-1 0 0 0,-1-1-1 0 0,1-1 1 0 0,0 0 0 0 0,20 1 0 0 0,-14-2 146 0 0,46 10 0 0 0,-52-8-170 0 0,1 0 0 0 0,0-1 0 0 0,-1-1 0 0 0,28 0 0 0 0,2-1 119 0 0,42-2 52 0 0,-74-1-229 0 0,1-1 0 0 0,24-8 0 0 0,-27 7-11 0 0,0 0 1 0 0,0 1-1 0 0,0 0 0 0 0,21 0 0 0 0,43-1 3 0 0,-40 2-4 0 0,37 2 0 0 0,115 11-20 0 0,-142-8 25 0 0,-1-2 0 0 0,1-2 0 0 0,0-2-1 0 0,56-11 1 0 0,-14-7 101 0 0,19-2-50 0 0,-88 21-74 0 0,1 2-1 0 0,-1 0 1 0 0,1 1 0 0 0,20 5 0 0 0,-9-2-1 0 0,-7-3-1 0 0,-22-2 0 0 0,1 1 0 0 0,-1 0 0 0 0,0 0 0 0 0,0 0 0 0 0,1 1 0 0 0,-1-1 0 0 0,0 1 0 0 0,0 0 0 0 0,0 0 0 0 0,0 0 0 0 0,0 0 0 0 0,0 1 0 0 0,0-1 0 0 0,0 1 0 0 0,0-1 0 0 0,2 3 0 0 0,60 35 0 0 0,-48-24 0 0 0,-12-10 0 0 0,0 0 0 0 0,0-1 0 0 0,0 0 0 0 0,0 0 0 0 0,1 0 0 0 0,-1-1 0 0 0,1 1 0 0 0,9 2 0 0 0,-9-4 8 0 0,1-1 0 0 0,-1 0 0 0 0,0 0 0 0 0,1-1 0 0 0,-1 0 0 0 0,0 0 0 0 0,1 0 0 0 0,-1-1 0 0 0,0 0 0 0 0,1 0 0 0 0,-1-1 0 0 0,0 0 0 0 0,0 0 0 0 0,0 0 0 0 0,6-4 0 0 0,-10 5-18 0 0,16-8 49 0 0,-12 12-22 0 0,-8 10-91 0 0,-3-1-316 0 0,0 0 0 0 0,-1-1 0 0 0,0 0 0 0 0,-11 14 0 0 0,-2 0-1264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28.940"/>
    </inkml:context>
    <inkml:brush xml:id="br0">
      <inkml:brushProperty name="width" value="0.1" units="cm"/>
      <inkml:brushProperty name="height" value="0.1" units="cm"/>
      <inkml:brushProperty name="color" value="#E71224"/>
    </inkml:brush>
  </inkml:definitions>
  <inkml:trace contextRef="#ctx0" brushRef="#br0">2362 583 5983 0 0,'-3'0'536'0'0,"1"0"-1"0"0,0-1 0 0 0,-1 0 0 0 0,1 0 0 0 0,-1 1 0 0 0,1-1 1 0 0,0-1-1 0 0,0 1 0 0 0,-1 0 0 0 0,-2-3 0 0 0,4 3-319 0 0,1 0 0 0 0,-1 0 0 0 0,1 1-1 0 0,-1-1 1 0 0,1 0 0 0 0,-1 0 0 0 0,1 0 0 0 0,0 0-1 0 0,-1 0 1 0 0,1 0 0 0 0,0 0 0 0 0,0 0-1 0 0,0 0 1 0 0,-1-1 0 0 0,3-14-1764 0 0,-2 15 1597 0 0,0 0 1 0 0,0 0-1 0 0,1 0 0 0 0,-1 0 0 0 0,0 0 1 0 0,0 1-1 0 0,0-1 0 0 0,0 0 0 0 0,-1 0 0 0 0,1 0 1 0 0,0 0-1 0 0,0 1 0 0 0,0-1 0 0 0,-1 0 0 0 0,1 0 1 0 0,0 0-1 0 0,-1 1 0 0 0,1-1 0 0 0,0 0 0 0 0,-1 0 1 0 0,1 1-1 0 0,-1-1 0 0 0,1 0 0 0 0,-1 1 0 0 0,0-1 1 0 0,1 1-1 0 0,-1-1 0 0 0,0 1 0 0 0,1-1 0 0 0,-1 1 1 0 0,0-1-1 0 0,0 1 0 0 0,0-1 0 0 0,-9-5 3269 0 0,-10-14-2801 0 0,-2 2-1 0 0,0 1 1 0 0,-1 0 0 0 0,-1 2 0 0 0,-1 1-1 0 0,0 0 1 0 0,0 2 0 0 0,-48-16-1 0 0,12 5 159 0 0,-84-47 0 0 0,91 43-634 0 0,37 18-49 0 0,2 1 32 0 0,-1 1 0 0 0,-17-6 0 0 0,-3 0 126 0 0,-38-19 1 0 0,47 18-55 0 0,-1 2 0 0 0,-54-15 0 0 0,73 24-85 0 0,-196-40 245 0 0,106 24-204 0 0,45 8 19 0 0,-1 2-1 0 0,-86-3 1 0 0,112 11-65 0 0,9 1 5 0 0,0 0 1 0 0,0 1 0 0 0,0 1-1 0 0,-29 6 1 0 0,18 0-5 0 0,-165 51 114 0 0,153-44-120 0 0,-257 107 62 0 0,289-117-63 0 0,1 1 0 0 0,0 0 0 0 0,1 0 0 0 0,-1 1 0 0 0,1 0 0 0 0,1 1 0 0 0,-1 0 0 0 0,-10 14 0 0 0,13-14 0 0 0,1 0 0 0 0,0 0 0 0 0,1 0 0 0 0,0 0 0 0 0,0 1 0 0 0,1-1 0 0 0,0 1 0 0 0,1 0 0 0 0,0 0 0 0 0,0 0 0 0 0,0 11 0 0 0,-1 78 38 0 0,3-57 2 0 0,-7 49-1 0 0,-2-37-43 0 0,5-38 10 0 0,1-1 0 0 0,1 1 0 0 0,0-1 1 0 0,1 1-1 0 0,0 0 0 0 0,1 0 0 0 0,1-1 1 0 0,1 1-1 0 0,0 0 0 0 0,1-1 0 0 0,0 1 1 0 0,1-1-1 0 0,8 20 0 0 0,49 150-6 0 0,-49-144 0 0 0,2 0 0 0 0,1 0 0 0 0,2-1 0 0 0,28 46 0 0 0,-8-22 0 0 0,-16-30 0 0 0,54 97 0 0 0,-60-107 0 0 0,28 29 0 0 0,17 8 0 0 0,-2-4 0 0 0,-6-1 0 0 0,-4 3 0 0 0,-1 1 0 0 0,-3 0 0 0 0,-35-49 0 0 0,-1 0 0 0 0,1-1 0 0 0,17 12 0 0 0,-10-10 0 0 0,0 0 0 0 0,22 9 0 0 0,49 18 0 0 0,-67-31 0 0 0,1-1 0 0 0,27 4 0 0 0,-37-8-3 0 0,9 1-8 0 0,0-1 1 0 0,21 0 0 0 0,-26-2-9 0 0,59 2 8 0 0,6-5 11 0 0,-8-2 0 0 0,4 0 0 0 0,9 3 0 0 0,5 2 0 0 0,-5-6 0 0 0,2-12 0 0 0,-8-2 0 0 0,-5-2 0 0 0,-8-3 0 0 0,-5-2 0 0 0,0-5 0 0 0,-1 0 0 0 0,-4-1 0 0 0,-11 7 11 0 0,-25 17 31 0 0,22-11-20 0 0,-37 19-16 0 0,-1-1-1 0 0,0 0 1 0 0,0 0 0 0 0,0 0 0 0 0,0-1-1 0 0,0 1 1 0 0,0-1 0 0 0,6-6 0 0 0,-1 0-5 0 0,3-1 20 0 0,0 0 0 0 0,-1-1 0 0 0,0 0 0 0 0,-1-1 0 0 0,0 0 0 0 0,-1 0 0 0 0,12-22 0 0 0,-4 0 63 0 0,23-61 0 0 0,-8 3-6 0 0,40-97 183 0 0,-56 152-181 0 0,-2-1 1 0 0,19-76-1 0 0,3-83 126 0 0,-30 162-160 0 0,-2 10 12 0 0,-1-1-1 0 0,-1 0 1 0 0,-1-1-1 0 0,-2 1 1 0 0,-6-46 0 0 0,4 56-25 0 0,0 1 1 0 0,-2-1-1 0 0,0 1 1 0 0,-1 0-1 0 0,0 1 1 0 0,-1-1 0 0 0,-1 1-1 0 0,0 1 1 0 0,-1-1-1 0 0,-18-20 1 0 0,-6 0-11 0 0,-52-41 0 0 0,54 50 185 0 0,1-1-1 0 0,-46-54 0 0 0,67 68-815 0 0,1 0 1 0 0,0 0-1 0 0,1-1 0 0 0,-8-18 1 0 0,11 20-611 0 0,0-1 0 0 0,0 0 0 0 0,1 0 0 0 0,1 0 0 0 0,-2-24 1 0 0,3-4-6765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14.104"/>
    </inkml:context>
    <inkml:brush xml:id="br0">
      <inkml:brushProperty name="width" value="0.1" units="cm"/>
      <inkml:brushProperty name="height" value="0.1" units="cm"/>
      <inkml:brushProperty name="color" value="#E71224"/>
    </inkml:brush>
  </inkml:definitions>
  <inkml:trace contextRef="#ctx0" brushRef="#br0">90 1 5063 0 0,'-6'5'136'0'0,"0"1"0"0"0,1 0 0 0 0,0 0 0 0 0,0 0 0 0 0,0 1 0 0 0,1-1 0 0 0,0 1 0 0 0,0 0 0 0 0,1 1 0 0 0,-4 10 0 0 0,4-9 653 0 0,0 0 0 0 0,1 1 0 0 0,0-1 0 0 0,0 17 0 0 0,-1 2-442 0 0,-7 31 689 0 0,4 1-1 0 0,1 113 1 0 0,7-133 1389 0 0,5-46-1333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14.914"/>
    </inkml:context>
    <inkml:brush xml:id="br0">
      <inkml:brushProperty name="width" value="0.1" units="cm"/>
      <inkml:brushProperty name="height" value="0.1" units="cm"/>
      <inkml:brushProperty name="color" value="#E71224"/>
    </inkml:brush>
  </inkml:definitions>
  <inkml:trace contextRef="#ctx0" brushRef="#br0">578 61 4951 0 0,'-10'3'179'0'0,"1"0"0"0"0,-1 1-1 0 0,1 0 1 0 0,0 1 0 0 0,1 0-1 0 0,-1 0 1 0 0,1 0 0 0 0,-13 12-1 0 0,-34 33 358 0 0,-4-3 0 0 0,-82 52 0 0 0,117-84 25 0 0,1 1 0 0 0,0 0 0 0 0,1 2 0 0 0,-20 21 0 0 0,32-29-311 0 0,1 1 0 0 0,-1 1 0 0 0,2 0 0 0 0,0 0 0 0 0,1 1 0 0 0,0-1 0 0 0,0 2-1 0 0,2-1 1 0 0,-7 23 0 0 0,8-24-191 0 0,2 0 0 0 0,-1 0 0 0 0,2 1 0 0 0,0-1 0 0 0,0 1 0 0 0,1-1 0 0 0,0 0 0 0 0,2 1-1 0 0,-1-1 1 0 0,1 0 0 0 0,1 1 0 0 0,0-1 0 0 0,1 0 0 0 0,0-1 0 0 0,1 1 0 0 0,0-1 0 0 0,1 0 0 0 0,0 0 0 0 0,1 0-1 0 0,0-1 1 0 0,15 17 0 0 0,-4-8 26 0 0,-1 0 0 0 0,2-2 0 0 0,1 0-1 0 0,0-1 1 0 0,0-1 0 0 0,2-1 0 0 0,0-1 0 0 0,1-1-1 0 0,0-1 1 0 0,0-1 0 0 0,1-1 0 0 0,1 0 0 0 0,-1-3-1 0 0,42 7 1 0 0,-51-11-32 0 0,1-1-1 0 0,-1-1 1 0 0,0-1-1 0 0,0 0 1 0 0,1-1-1 0 0,-1-1 1 0 0,0 0-1 0 0,-1-1 1 0 0,1-1-1 0 0,-1 0 1 0 0,1-1-1 0 0,24-14 1 0 0,-3-2 20 0 0,-2-1 0 0 0,-1-2 1 0 0,47-45-1 0 0,-61 52-9 0 0,-2-1-1 0 0,0 0 1 0 0,-1-1-1 0 0,-1 0 1 0 0,-1-2-1 0 0,-1 0 1 0 0,-1 0-1 0 0,-1-1 0 0 0,0 0 1 0 0,6-26-1 0 0,-12 34 5 0 0,-1-1 1 0 0,-1 1-1 0 0,0-1 0 0 0,-2 0 0 0 0,1 0 0 0 0,-2 0 0 0 0,0 0 0 0 0,-1 0 0 0 0,0 0 0 0 0,-2 0 1 0 0,0 0-1 0 0,0 0 0 0 0,-2 1 0 0 0,0 0 0 0 0,0 0 0 0 0,-16-28 0 0 0,6 18 66 0 0,-1 1-1 0 0,-2 0 1 0 0,0 2-1 0 0,-1 0 1 0 0,-2 0 0 0 0,0 2-1 0 0,-1 1 1 0 0,-1 1-1 0 0,0 0 1 0 0,-2 2-1 0 0,-29-15 1 0 0,42 25-57 0 0,-1 1 0 0 0,0 0 1 0 0,0 1-1 0 0,-1 0 0 0 0,1 1 0 0 0,-1 0 1 0 0,-20-1-1 0 0,29 4-196 0 0,0 0 0 0 0,0 0 1 0 0,0 1-1 0 0,1-1 0 0 0,-1 1 0 0 0,0 0 1 0 0,0 0-1 0 0,1 1 0 0 0,-1 0 0 0 0,1-1 1 0 0,-1 2-1 0 0,1-1 0 0 0,0 0 0 0 0,-1 1 1 0 0,1 0-1 0 0,1 0 0 0 0,-1 0 0 0 0,0 0 1 0 0,1 0-1 0 0,-1 1 0 0 0,1 0 0 0 0,0 0 1 0 0,1 0-1 0 0,-5 6 0 0 0,-3 12-4417 0 0,0 5-1324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15.728"/>
    </inkml:context>
    <inkml:brush xml:id="br0">
      <inkml:brushProperty name="width" value="0.1" units="cm"/>
      <inkml:brushProperty name="height" value="0.1" units="cm"/>
      <inkml:brushProperty name="color" value="#E71224"/>
    </inkml:brush>
  </inkml:definitions>
  <inkml:trace contextRef="#ctx0" brushRef="#br0">90 11 5815 0 0,'25'-1'654'0'0,"3"-4"-256"0"0,1 3 0 0 0,0 0 1 0 0,0 2-1 0 0,0 0 0 0 0,0 3 1 0 0,0 0-1 0 0,32 9 0 0 0,-43-8-94 0 0,-1 0 0 0 0,0 2 0 0 0,20 8 0 0 0,-31-10-244 0 0,0-1 0 0 0,0 1-1 0 0,0-1 1 0 0,-1 2 0 0 0,0-1 0 0 0,0 1 0 0 0,0-1-1 0 0,-1 1 1 0 0,1 0 0 0 0,-1 1 0 0 0,6 9 0 0 0,-5-5-48 0 0,0 0 1 0 0,-1 0-1 0 0,0 0 0 0 0,0 0 1 0 0,-1 0-1 0 0,-1 1 1 0 0,0-1-1 0 0,0 1 1 0 0,-1 0-1 0 0,0 11 1 0 0,-2-6 19 0 0,0 1-1 0 0,-1-1 1 0 0,-1 0 0 0 0,0 0 0 0 0,-1 0 0 0 0,-7 17-1 0 0,0-6 129 0 0,-2 1-1 0 0,-1-2 0 0 0,-1 0 0 0 0,-1 0 1 0 0,-1-2-1 0 0,-39 43 0 0 0,22-35 220 0 0,-1-1 1 0 0,-1-2-1 0 0,-2-2 0 0 0,-63 35 0 0 0,89-55-240 0 0,0-1-1 0 0,0 0 1 0 0,-18 5-1 0 0,26-10-109 0 0,1 0 0 0 0,-1 0 0 0 0,1 0-1 0 0,-1 0 1 0 0,1 0 0 0 0,-1-1 0 0 0,0 0 0 0 0,1 0-1 0 0,-1 0 1 0 0,0 0 0 0 0,1-1 0 0 0,-1 1-1 0 0,1-1 1 0 0,-1 0 0 0 0,0 0 0 0 0,1 0-1 0 0,-5-3 1 0 0,6 3-20 0 0,0-1 0 0 0,0 0 0 0 0,0 0 0 0 0,1-1 0 0 0,-1 1 0 0 0,1 0 0 0 0,0 0 0 0 0,-1-1 0 0 0,1 1 0 0 0,0-1 0 0 0,0 1 0 0 0,1-1 0 0 0,-1 1 0 0 0,0-1 0 0 0,1 0 0 0 0,0 1 0 0 0,-1-1 0 0 0,1 0 0 0 0,0 1 0 0 0,1-1 0 0 0,-1-3 0 0 0,1-5 32 0 0,1-1-1 0 0,0 1 1 0 0,5-17-1 0 0,-4 19-40 0 0,0 1 0 0 0,0 0 0 0 0,1 0 0 0 0,0 0 0 0 0,0 0 0 0 0,1 0 0 0 0,0 1 0 0 0,1 0 0 0 0,-1 0 0 0 0,1 0 0 0 0,0 1 0 0 0,10-7 0 0 0,-11 9 0 0 0,0 1 0 0 0,0 0 0 0 0,1 0 0 0 0,-1 0 0 0 0,1 0 0 0 0,0 1 0 0 0,-1 0 0 0 0,1 0 0 0 0,0 1 0 0 0,1 0 0 0 0,-1 0 0 0 0,0 0 0 0 0,0 1 0 0 0,0 0 0 0 0,0 0 0 0 0,1 0 0 0 0,-1 1 0 0 0,10 2 0 0 0,5 3 38 0 0,0 1 0 0 0,0 1-1 0 0,-1 0 1 0 0,0 2 0 0 0,0 0 0 0 0,21 16-1 0 0,104 86 275 0 0,-142-109-289 0 0,0 0 0 0 0,0-1 0 0 0,1 0-1 0 0,-1 1 1 0 0,1-1 0 0 0,0-1 0 0 0,0 1 0 0 0,0 0-1 0 0,0-1 1 0 0,0 0 0 0 0,0 0 0 0 0,7 1-1 0 0,-8-2-35 0 0,-1 0 0 0 0,1 0-1 0 0,-1-1 1 0 0,1 1-1 0 0,-1 0 1 0 0,1-1 0 0 0,-1 0-1 0 0,0 0 1 0 0,1 0-1 0 0,-1 0 1 0 0,0 0 0 0 0,0 0-1 0 0,0 0 1 0 0,0-1-1 0 0,0 1 1 0 0,0-1 0 0 0,0 1-1 0 0,0-1 1 0 0,0 0-1 0 0,-1 0 1 0 0,1 0 0 0 0,2-3-1 0 0,0-1-416 0 0,-1-1 0 0 0,1 1 1 0 0,4-13-1 0 0,-1-9-3968 0 0,-3 6-281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16.299"/>
    </inkml:context>
    <inkml:brush xml:id="br0">
      <inkml:brushProperty name="width" value="0.1" units="cm"/>
      <inkml:brushProperty name="height" value="0.1" units="cm"/>
      <inkml:brushProperty name="color" value="#E71224"/>
    </inkml:brush>
  </inkml:definitions>
  <inkml:trace contextRef="#ctx0" brushRef="#br0">923 53 2759 0 0,'-2'-4'184'0'0,"-1"1"0"0"0,1 0 0 0 0,-1-1 0 0 0,1 1 0 0 0,-1 0 0 0 0,0 1 0 0 0,0-1-1 0 0,0 0 1 0 0,-1 1 0 0 0,1 0 0 0 0,-1 0 0 0 0,1 0 0 0 0,-1 0 0 0 0,0 0 0 0 0,0 1-1 0 0,1 0 1 0 0,-1-1 0 0 0,0 1 0 0 0,0 1 0 0 0,0-1 0 0 0,-5 0 0 0 0,-22-2 74 0 0,-1 1-1 0 0,1 2 1 0 0,-1 1 0 0 0,1 1 0 0 0,-56 12-1 0 0,85-14-254 0 0,-214 58 939 0 0,191-48-593 0 0,0 0 1 0 0,0 1 0 0 0,1 2-1 0 0,1 0 1 0 0,0 2 0 0 0,-25 21-1 0 0,28-20-2 0 0,2 2 0 0 0,0 0 0 0 0,1 1 0 0 0,1 0 1 0 0,-23 37-1 0 0,30-41-227 0 0,1 1 1 0 0,0 1-1 0 0,1 0 1 0 0,1 0 0 0 0,0 0-1 0 0,2 0 1 0 0,0 1 0 0 0,-3 30-1 0 0,5-25-27 0 0,1-1 0 0 0,2 1 0 0 0,0 0-1 0 0,1-1 1 0 0,1 1 0 0 0,1-1 0 0 0,2 0 0 0 0,0 0-1 0 0,1 0 1 0 0,1-1 0 0 0,1 0 0 0 0,0-1 0 0 0,2 0-1 0 0,20 29 1 0 0,-14-24-3 0 0,2 0-1 0 0,1-2 1 0 0,1 0 0 0 0,1-1-1 0 0,0-1 1 0 0,2-1-1 0 0,1-1 1 0 0,0-1 0 0 0,1-2-1 0 0,1 0 1 0 0,0-2-1 0 0,1-1 1 0 0,1-1 0 0 0,52 15-1 0 0,-51-20 23 0 0,0-1 0 0 0,1-1-1 0 0,-1-1 1 0 0,53-2-1 0 0,-66-3-51 0 0,0 0-1 0 0,0-2 1 0 0,0 0-1 0 0,0-1 0 0 0,-1-1 1 0 0,1 0-1 0 0,-1-1 0 0 0,0-1 1 0 0,27-16-1 0 0,-22 9 44 0 0,-1-1 1 0 0,-1-1-1 0 0,-1-1 0 0 0,0 0 0 0 0,-2-1 0 0 0,28-38 1 0 0,71-132 261 0 0,-107 173-344 0 0,0-1 0 0 0,-1 0 0 0 0,0-1 0 0 0,-1 0 0 0 0,-1 0 0 0 0,-1 0 0 0 0,-1 0 0 0 0,0-1 0 0 0,1-30 0 0 0,-5 36-8 0 0,1-1-1 0 0,-2 1 1 0 0,0 0-1 0 0,0-1 1 0 0,-1 1-1 0 0,-1 0 1 0 0,0 0-1 0 0,0 1 1 0 0,-2-1-1 0 0,1 1 1 0 0,-1 0-1 0 0,-1 0 1 0 0,0 1-1 0 0,-13-16 1 0 0,6 12-3 0 0,0 0 1 0 0,-2 0 0 0 0,0 1 0 0 0,0 1 0 0 0,-1 1 0 0 0,0 0 0 0 0,-1 2 0 0 0,0 0-1 0 0,-1 0 1 0 0,0 2 0 0 0,0 0 0 0 0,-22-4 0 0 0,12 5-29 0 0,0 1-1 0 0,-1 1 1 0 0,1 2 0 0 0,-1 1-1 0 0,1 1 1 0 0,-1 1 0 0 0,-48 9-1 0 0,54-5-382 0 0,0 1-1 0 0,1 1 0 0 0,0 2 1 0 0,-25 12-1 0 0,12-5-1206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6.313"/>
    </inkml:context>
    <inkml:brush xml:id="br0">
      <inkml:brushProperty name="width" value="0.1" units="cm"/>
      <inkml:brushProperty name="height" value="0.1" units="cm"/>
      <inkml:brushProperty name="color" value="#E71224"/>
    </inkml:brush>
  </inkml:definitions>
  <inkml:trace contextRef="#ctx0" brushRef="#br0">6480 1 10391 0 0,'-9'2'290'0'0,"-30"5"924"0"0,0 9 895 0 0,31-12-618 0 0,-11 0-713 0 0,16-2-422 0 0,-10 6 57 0 0,9-5 16 0 0,1-1-2 0 0,-22 14 697 0 0,-46 23 0 0 0,36-24-887 0 0,25-10-192 0 0,-24 12 157 0 0,1-2 0 0 0,-2-2 1 0 0,0 0-1 0 0,-39 7 0 0 0,-11-2 599 0 0,-100 37 0 0 0,120-33-370 0 0,-2-3 0 0 0,0-2 0 0 0,-74 7-1 0 0,-14-6-22 0 0,-67 5-194 0 0,176-21-207 0 0,1-2 0 0 0,-86-11 0 0 0,69 4 17 0 0,0 4-1 0 0,-119 8 1 0 0,68 0-20 0 0,-345 25 112 0 0,428-27-115 0 0,7-1 0 0 0,-385 21 62 0 0,29-2-63 0 0,331-16 0 0 0,-400 2 0 0 0,254 0 0 0 0,129-3 0 0 0,-347 5 0 0 0,196-4 0 0 0,-88-2 0 0 0,-9-11 128 0 0,177 20-131 0 0,46-2 21 0 0,-63-3 618 0 0,-177-16 1 0 0,165 6 56 0 0,85 2-2092 0 0,0-2-5812 0 0,48 1-1024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0:53.429"/>
    </inkml:context>
    <inkml:brush xml:id="br0">
      <inkml:brushProperty name="width" value="0.1" units="cm"/>
      <inkml:brushProperty name="height" value="0.1" units="cm"/>
      <inkml:brushProperty name="color" value="#66CC00"/>
    </inkml:brush>
  </inkml:definitions>
  <inkml:trace contextRef="#ctx0" brushRef="#br0">1 109 455 0 0,'43'9'143'0'0,"57"9"1730"0"0,-58-12-1551 0 0,-25-4-219 0 0,-1 0 1 0 0,1 0 0 0 0,-1-2 0 0 0,22-1-1 0 0,24-8 282 0 0,145-13 422 0 0,-163 19-561 0 0,160-2 884 0 0,-158 4-931 0 0,85-13 0 0 0,-84 7-111 0 0,9 0-46 0 0,329-31 332 0 0,95 0 266 0 0,-479 38-640 0 0,54-2 13 0 0,0 2-1 0 0,-1 2 1 0 0,1 3 0 0 0,79 16 0 0 0,-55-10 24 0 0,101 0 0 0 0,-159-10-37 0 0,31 1 17 0 0,294 18 318 0 0,-296-16-291 0 0,1-2-1 0 0,-1-2 0 0 0,0-2 0 0 0,59-11 0 0 0,79-10 500 0 0,-155 22-505 0 0,1 1 1 0 0,-1 2-1 0 0,55 9 0 0 0,105 15-38 0 0,-140-20 0 0 0,80 2 0 0 0,-48-4 0 0 0,2 0 2 0 0,-28-2 29 0 0,74 11 0 0 0,57 29-31 0 0,-163-37 0 0 0,0-2 0 0 0,45 0 0 0 0,-31-2 0 0 0,47-1 7 0 0,36 2-23 0 0,-106 0 42 0 0,0 0 0 0 0,0 2 0 0 0,0 0 1 0 0,31 11-1 0 0,-31-4-165 0 0,-11-4 36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0.323"/>
    </inkml:context>
    <inkml:brush xml:id="br0">
      <inkml:brushProperty name="width" value="0.1" units="cm"/>
      <inkml:brushProperty name="height" value="0.1" units="cm"/>
      <inkml:brushProperty name="color" value="#E71224"/>
    </inkml:brush>
  </inkml:definitions>
  <inkml:trace contextRef="#ctx0" brushRef="#br0">527 53 7367 0 0,'-2'-5'335'0'0,"1"2"-23"0"0,0 1 0 0 0,0-1 0 0 0,-1 1-1 0 0,1-1 1 0 0,-1 1 0 0 0,1-1-1 0 0,-1 1 1 0 0,0 0 0 0 0,0 0 0 0 0,0 0-1 0 0,0 0 1 0 0,0 0 0 0 0,-1 0 0 0 0,1 0-1 0 0,-4-1 1 0 0,0 1-29 0 0,0 0 0 0 0,0 0 0 0 0,-1 0 0 0 0,1 1 0 0 0,0 0 0 0 0,-1 1 0 0 0,1-1 0 0 0,0 1 0 0 0,-1 0 0 0 0,1 1 0 0 0,-1 0 0 0 0,1 0 0 0 0,0 0 0 0 0,0 1 0 0 0,-1 0 0 0 0,1 0-1 0 0,0 0 1 0 0,0 1 0 0 0,1 0 0 0 0,-11 6 0 0 0,-6 7-112 0 0,0 0 0 0 0,1 2-1 0 0,-29 30 1 0 0,47-45-151 0 0,-25 25 80 0 0,-3 1 256 0 0,1 2 0 0 0,1 1 0 0 0,2 1 0 0 0,-36 57 0 0 0,59-83-253 0 0,0 1 0 0 0,1 0 0 0 0,-1 0 0 0 0,2 0 0 0 0,-1 0 0 0 0,1 1 0 0 0,0-1 0 0 0,1 0 0 0 0,0 1 0 0 0,0 16 0 0 0,1-20-58 0 0,1 0-1 0 0,0-1 0 0 0,0 1 1 0 0,0 0-1 0 0,0-1 0 0 0,1 1 1 0 0,0-1-1 0 0,0 1 0 0 0,0-1 1 0 0,0 0-1 0 0,1 0 0 0 0,-1 0 1 0 0,1 0-1 0 0,0 0 0 0 0,0 0 1 0 0,1-1-1 0 0,-1 0 0 0 0,1 1 1 0 0,0-1-1 0 0,7 4 0 0 0,2 0 29 0 0,1 0-1 0 0,1-1 1 0 0,-1-1 0 0 0,1 0-1 0 0,0 0 1 0 0,0-2 0 0 0,0 0-1 0 0,1-1 1 0 0,-1 0-1 0 0,1-1 1 0 0,0-1 0 0 0,18-2-1 0 0,15-4 2 0 0,0-1 0 0 0,72-22-1 0 0,-98 23-703 0 0,-9 3-655 0 0,1-1 0 0 0,-1 0 0 0 0,21-10 0 0 0,-26 8-382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1.006"/>
    </inkml:context>
    <inkml:brush xml:id="br0">
      <inkml:brushProperty name="width" value="0.1" units="cm"/>
      <inkml:brushProperty name="height" value="0.1" units="cm"/>
      <inkml:brushProperty name="color" value="#E71224"/>
    </inkml:brush>
  </inkml:definitions>
  <inkml:trace contextRef="#ctx0" brushRef="#br0">73 0 10511 0 0,'6'21'1152'0'0,"7"51"-303"0"0,-7-42-265 0 0,-1 1-1 0 0,1 47 1 0 0,-9-10 1176 0 0,-3-2-1 0 0,-28 126 1 0 0,28-156-1284 0 0,6-28-403 0 0,-1 0 0 0 0,0 1 0 0 0,-1-1 0 0 0,0 0 0 0 0,0 0 0 0 0,-1-1 0 0 0,0 1 0 0 0,0 0 0 0 0,-1-1 0 0 0,-8 13 0 0 0,12-19-62 0 0,-1-1 0 0 0,1 1 0 0 0,-1 0 0 0 0,0 0 0 0 0,1-1 0 0 0,-1 1 0 0 0,0 0 0 0 0,1-1 0 0 0,-1 1 0 0 0,0-1 0 0 0,0 1 0 0 0,0-1 0 0 0,1 1 0 0 0,-1-1 0 0 0,0 1 1 0 0,0-1-1 0 0,0 0 0 0 0,0 0 0 0 0,-2 1 0 0 0,3-1 5 0 0,-1-1-1 0 0,1 1 1 0 0,-1 0 0 0 0,1-1 0 0 0,-1 1 0 0 0,1 0 0 0 0,0-1-1 0 0,-1 1 1 0 0,1 0 0 0 0,-1-1 0 0 0,1 1 0 0 0,0-1 0 0 0,-1 1 0 0 0,1-1-1 0 0,0 1 1 0 0,0 0 0 0 0,-1-1 0 0 0,1 0 0 0 0,0 1 0 0 0,0-1-1 0 0,0 1 1 0 0,0-1 0 0 0,-1 0 0 0 0,1-4 77 0 0,-1-1 0 0 0,1 1 0 0 0,0-1 0 0 0,1-10 0 0 0,1-1-29 0 0,2-1 1 0 0,0 1-1 0 0,1 0 0 0 0,10-24 0 0 0,-11 31-124 0 0,1 0-1 0 0,0 0 0 0 0,1 1 0 0 0,0-1 1 0 0,1 1-1 0 0,-1 1 0 0 0,2-1 1 0 0,9-8-1 0 0,-14 14 34 0 0,0 0 0 0 0,1 1 1 0 0,-1-1-1 0 0,0 1 0 0 0,1 0 1 0 0,-1 0-1 0 0,1 0 0 0 0,0 1 1 0 0,0-1-1 0 0,0 1 0 0 0,0 0 1 0 0,0 0-1 0 0,0 0 0 0 0,0 0 1 0 0,0 1-1 0 0,0 0 0 0 0,0 0 1 0 0,0 0-1 0 0,0 0 0 0 0,0 1 1 0 0,0-1-1 0 0,0 1 0 0 0,0 0 0 0 0,0 0 1 0 0,0 1-1 0 0,0-1 0 0 0,-1 1 1 0 0,1 0-1 0 0,0 0 0 0 0,6 5 1 0 0,4 4 100 0 0,1 2 1 0 0,-2 0-1 0 0,0 1 1 0 0,0 0 0 0 0,13 21-1 0 0,-18-25 55 0 0,7 8 185 0 0,0-2 0 0 0,1 0 0 0 0,1-1 1 0 0,0 0-1 0 0,1-2 0 0 0,35 21 0 0 0,-12-7-34 0 0,-20-12-2810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1.511"/>
    </inkml:context>
    <inkml:brush xml:id="br0">
      <inkml:brushProperty name="width" value="0.1" units="cm"/>
      <inkml:brushProperty name="height" value="0.1" units="cm"/>
      <inkml:brushProperty name="color" value="#E71224"/>
    </inkml:brush>
  </inkml:definitions>
  <inkml:trace contextRef="#ctx0" brushRef="#br0">31 0 8807 0 0,'-7'28'1842'0'0,"1"-10"-1161"0"0,1 0 0 0 0,1 0 0 0 0,-3 31 1 0 0,6-40-409 0 0,1 0 1 0 0,0 0-1 0 0,0 0 1 0 0,1 0 0 0 0,1 0-1 0 0,-1 0 1 0 0,1-1 0 0 0,1 1-1 0 0,5 14 1 0 0,-4-14-20 0 0,1-1 0 0 0,-1 0 0 0 0,1 0 0 0 0,1 0 1 0 0,0 0-1 0 0,0-1 0 0 0,0 0 0 0 0,1 0 0 0 0,0-1 0 0 0,13 9 0 0 0,-15-11-199 0 0,1-1 0 0 0,-1 0 0 0 0,1-1 0 0 0,0 1 0 0 0,0-1 0 0 0,0-1 0 0 0,0 1 0 0 0,0-1 0 0 0,0 0 0 0 0,1 0-1 0 0,-1-1 1 0 0,0 0 0 0 0,0 0 0 0 0,1 0 0 0 0,-1-1 0 0 0,0 0 0 0 0,7-1 0 0 0,-4-1-22 0 0,0 0 1 0 0,0 0-1 0 0,0 0 1 0 0,-1-1-1 0 0,1-1 0 0 0,-1 1 1 0 0,0-2-1 0 0,0 1 1 0 0,0-1-1 0 0,-1 0 0 0 0,0 0 1 0 0,0-1-1 0 0,-1 0 1 0 0,7-9-1 0 0,-4 3-58 0 0,-1 0 0 0 0,-1 0 0 0 0,0-1-1 0 0,0 1 1 0 0,-2-1 0 0 0,0-1 0 0 0,0 1 0 0 0,2-18 0 0 0,-6 23-72 0 0,-1 7 62 0 0,0 1 0 0 0,0-1 0 0 0,0 0 0 0 0,1 0 0 0 0,-1 1 0 0 0,0-1 0 0 0,1 0 0 0 0,-1 1 0 0 0,1-1 0 0 0,-1 0 0 0 0,1 1 0 0 0,0-1 0 0 0,0 1 0 0 0,0-1 0 0 0,0 1 0 0 0,0-1 0 0 0,2-1 0 0 0,-1 5 11 0 0,1 1 1 0 0,-1 0-1 0 0,0-1 1 0 0,0 1 0 0 0,0 0-1 0 0,0 0 1 0 0,3 6-1 0 0,-4-6 7 0 0,13 18 378 0 0,0 0 1 0 0,1 0-1 0 0,1-1 1 0 0,1-1-1 0 0,1-1 1 0 0,20 17-1 0 0,-26-26-412 0 0,0-1-1 0 0,1 0 1 0 0,0-1-1 0 0,0 0 1 0 0,0-1 0 0 0,1 0-1 0 0,0-1 1 0 0,0-1-1 0 0,0 0 1 0 0,1-1-1 0 0,24 2 1 0 0,-31-6-1622 0 0,-2-4-453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2.094"/>
    </inkml:context>
    <inkml:brush xml:id="br0">
      <inkml:brushProperty name="width" value="0.1" units="cm"/>
      <inkml:brushProperty name="height" value="0.1" units="cm"/>
      <inkml:brushProperty name="color" value="#E71224"/>
    </inkml:brush>
  </inkml:definitions>
  <inkml:trace contextRef="#ctx0" brushRef="#br0">32 146 5871 0 0,'0'-1'120'0'0,"-1"1"-1"0"0,1-1 0 0 0,-1 0 0 0 0,1 1 1 0 0,-1-1-1 0 0,0 0 0 0 0,1 1 0 0 0,-1-1 0 0 0,0 1 1 0 0,1-1-1 0 0,-1 1 0 0 0,0-1 0 0 0,0 1 1 0 0,1 0-1 0 0,-1-1 0 0 0,0 1 0 0 0,0 0 0 0 0,0-1 1 0 0,0 1-1 0 0,0 0 0 0 0,1 0 0 0 0,-1 0 1 0 0,0 0-1 0 0,0 0 0 0 0,0 0 0 0 0,0 0 0 0 0,0 0 1 0 0,0 0-1 0 0,1 1 0 0 0,-2-1 0 0 0,1 1 133 0 0,0 0 1 0 0,0 0-1 0 0,1 0 0 0 0,-1 0 0 0 0,1 0 0 0 0,-1 0 1 0 0,1 0-1 0 0,-1 0 0 0 0,1 1 0 0 0,-1-1 0 0 0,1 0 1 0 0,0 0-1 0 0,0 0 0 0 0,0 0 0 0 0,0 1 0 0 0,0-1 1 0 0,0 0-1 0 0,0 0 0 0 0,0 0 0 0 0,0 3 0 0 0,21 93 3020 0 0,-11-57-2729 0 0,-3-12-123 0 0,1 0 1 0 0,2 0-1 0 0,13 26 0 0 0,-61-156 668 0 0,30 83-1018 0 0,2-1 1 0 0,0 0-1 0 0,1 0 0 0 0,1 0 0 0 0,1-1 0 0 0,1 1 1 0 0,0-1-1 0 0,3-24 0 0 0,-1 40-39 0 0,1 0-1 0 0,1 0 0 0 0,-1 0 1 0 0,1 1-1 0 0,-1-1 1 0 0,1 0-1 0 0,1 1 1 0 0,-1-1-1 0 0,1 1 1 0 0,-1 0-1 0 0,1 0 0 0 0,0 0 1 0 0,1 0-1 0 0,-1 1 1 0 0,1-1-1 0 0,-1 1 1 0 0,7-4-1 0 0,0 0 39 0 0,0 0 0 0 0,0 2 1 0 0,1-1-1 0 0,0 1 0 0 0,0 1 0 0 0,14-5 0 0 0,-19 7-393 0 0,1 1 0 0 0,1-1 0 0 0,-1 1 0 0 0,0 1 0 0 0,0-1 0 0 0,0 1 0 0 0,0 0 0 0 0,0 1 0 0 0,13 2 0 0 0,-15-2-34 0 0,-1 0 0 0 0,0 1 0 0 0,1-1 0 0 0,-1 1 0 0 0,0 0 0 0 0,0 0 0 0 0,0 1 0 0 0,0-1 0 0 0,-1 1 0 0 0,1 0 0 0 0,-1 0 0 0 0,1 0 0 0 0,-1 0 0 0 0,0 1 0 0 0,0-1 0 0 0,3 5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2.476"/>
    </inkml:context>
    <inkml:brush xml:id="br0">
      <inkml:brushProperty name="width" value="0.1" units="cm"/>
      <inkml:brushProperty name="height" value="0.1" units="cm"/>
      <inkml:brushProperty name="color" value="#E71224"/>
    </inkml:brush>
  </inkml:definitions>
  <inkml:trace contextRef="#ctx0" brushRef="#br0">1 2 4607 0 0,'0'0'35'0'0,"0"0"-1"0"0,0-1 273 0 0,0 1-272 0 0,0 0-1 0 0,1 0 0 0 0,-1 0 0 0 0,0 0 0 0 0,0 0 0 0 0,0 0 1 0 0,0 0-1 0 0,0 0 0 0 0,0 0 0 0 0,0 0 0 0 0,0 0 0 0 0,1 0 1 0 0,-1 0-1 0 0,0 0 0 0 0,0 0 0 0 0,0 0 0 0 0,0 0 1 0 0,0 0-1 0 0,0 0 0 0 0,0 0 0 0 0,0 0 0 0 0,1 0 0 0 0,-1 0 1 0 0,0 0-1 0 0,0 0 0 0 0,0 0 0 0 0,1 1 274 0 0,-1-1-274 0 0,0 0 0 0 0,0 0 0 0 0,0 0 0 0 0,0 0 1 0 0,0 0-1 0 0,0 0 0 0 0,0 1 0 0 0,0-1 0 0 0,0 0 0 0 0,0 0 1 0 0,0 0-1 0 0,0 0 0 0 0,0 0 0 0 0,0 0 0 0 0,0 0 1 0 0,0 0-1 0 0,0 1 0 0 0,0-1 0 0 0,0 0 0 0 0,0 0 0 0 0,0 0 1 0 0,0 0-1 0 0,10 15 4520 0 0,3 7-538 0 0,-7-11-4661 0 0,2 6 1107 0 0,-2-1 0 0 0,0 1 0 0 0,-1 0 0 0 0,4 23 0 0 0,6 75 2374 0 0,2 5-732 0 0,-7-70-1811 0 0,2-1-1 0 0,3-1 1 0 0,1 0-1 0 0,3 0 1 0 0,2-2 0 0 0,31 52-1 0 0,-47-91-371 0 0,-1 1 0 0 0,0-1 0 0 0,-1 0 1 0 0,3 10-1 0 0,-2-1-2365 0 0,-4 2-3442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14.327"/>
    </inkml:context>
    <inkml:brush xml:id="br0">
      <inkml:brushProperty name="width" value="0.1" units="cm"/>
      <inkml:brushProperty name="height" value="0.1" units="cm"/>
      <inkml:brushProperty name="color" value="#E71224"/>
    </inkml:brush>
  </inkml:definitions>
  <inkml:trace contextRef="#ctx0" brushRef="#br0">3679 1129 4951 0 0,'0'0'44'0'0,"1"1"0"0"0,-1-1 0 0 0,0 1 0 0 0,1-1 0 0 0,-1 1 0 0 0,0-1 0 0 0,0 1 0 0 0,0 0-1 0 0,0-1 1 0 0,0 1 0 0 0,1-1 0 0 0,-1 1 0 0 0,0-1 0 0 0,0 1 0 0 0,0 0 0 0 0,-1-1 0 0 0,1 1-1 0 0,0-1 1 0 0,0 1 0 0 0,0-1 0 0 0,0 1 0 0 0,0 0 0 0 0,-1-1 0 0 0,1 1 0 0 0,0-1 0 0 0,0 1 0 0 0,-1-1-1 0 0,1 1 1 0 0,-1-1 0 0 0,1 1 0 0 0,0-1 0 0 0,-1 0 0 0 0,1 1 0 0 0,-1-1 0 0 0,1 1 0 0 0,-1-1-1 0 0,1 0 1 0 0,-1 0 0 0 0,1 1 0 0 0,-1-1 0 0 0,0 0 0 0 0,-24 14 1890 0 0,24-14-1773 0 0,-69 26 3877 0 0,-10 5-2405 0 0,40-15-1323 0 0,-1-2 1 0 0,0-2 0 0 0,0-2-1 0 0,-45 6 1 0 0,46-9 188 0 0,-181 41 1042 0 0,-132 20-296 0 0,229-58-945 0 0,-137-7 0 0 0,150-4-177 0 0,30-1 120 0 0,0-4 1 0 0,0-3-1 0 0,-126-32 0 0 0,24 6-8 0 0,123 26-65 0 0,1-2-1 0 0,-110-37 1 0 0,61-4 313 0 0,88 41-416 0 0,-18-10 9 0 0,1-3 1 0 0,1-1-1 0 0,-41-36 1 0 0,29 13 74 0 0,1-1 0 0 0,-42-61 1 0 0,64 80-94 0 0,2 5-33 0 0,-1 1 0 0 0,-2 1 0 0 0,-40-28 0 0 0,50 38-8 0 0,-11-7-11 0 0,-190-150-1 0 0,163 126-5 0 0,12 11 0 0 0,1-2 0 0 0,-38-44 0 0 0,64 63 0 0 0,-23-36 0 0 0,35 47 0 0 0,0 0 0 0 0,0 0 0 0 0,1 0 0 0 0,0 0 0 0 0,0-1 0 0 0,0 1 0 0 0,0 0 0 0 0,1-1 0 0 0,0 0 0 0 0,0 1 0 0 0,1-1 0 0 0,-1 1 0 0 0,2-7 0 0 0,-1 11 0 0 0,0-1 0 0 0,0 1 0 0 0,0 0-1 0 0,1 0 1 0 0,-1 0 0 0 0,1 0 0 0 0,-1 0 0 0 0,1 0 0 0 0,-1 0-1 0 0,1 0 1 0 0,-1 0 0 0 0,1 0 0 0 0,0 1 0 0 0,-1-1-1 0 0,1 0 1 0 0,0 0 0 0 0,0 1 0 0 0,0-1 0 0 0,0 0 0 0 0,0 1-1 0 0,0-1 1 0 0,1 0 0 0 0,0 0-6 0 0,1 0-1 0 0,0 0 1 0 0,0 0-1 0 0,0 1 1 0 0,0-1-1 0 0,0 1 1 0 0,0 0-1 0 0,4 0 1 0 0,3 0-28 0 0,1 1 1 0 0,-1 1 0 0 0,19 4-1 0 0,90 34 0 0 0,-79-25 22 0 0,1-2-1 0 0,1-1 1 0 0,60 8-1 0 0,82-8 13 0 0,-177-12 0 0 0,0 0 1 0 0,1 0 1 0 0,-1 0 0 0 0,0-1-1 0 0,1 1 1 0 0,-1-2-1 0 0,14-3 1 0 0,-21 5 2 0 0,1 0 0 0 0,-1-1 0 0 0,0 1 0 0 0,1 0 0 0 0,-1 0 0 0 0,0-1-1 0 0,1 1 1 0 0,-1 0 0 0 0,0-1 0 0 0,0 1 0 0 0,1 0 0 0 0,-1-1 0 0 0,0 1 0 0 0,0 0 0 0 0,0-1 0 0 0,1 1 0 0 0,-1-1 0 0 0,0 1 0 0 0,0-1 0 0 0,0 1 0 0 0,0 0 0 0 0,0-1 0 0 0,0 1 0 0 0,0-1 0 0 0,0 1 0 0 0,0-1-1 0 0,0 1 1 0 0,0 0 0 0 0,0-1 0 0 0,0 1 0 0 0,0-1 0 0 0,0 1 0 0 0,-1 0 0 0 0,1-1 0 0 0,0 1 0 0 0,0-1 0 0 0,0 1 0 0 0,-1 0 0 0 0,1-1 0 0 0,0 1 0 0 0,0 0 0 0 0,-1-1 0 0 0,1 1 0 0 0,0 0 0 0 0,-1-1 0 0 0,1 1 0 0 0,0 0-1 0 0,-1 0 1 0 0,1 0 0 0 0,-1-1 0 0 0,1 1 0 0 0,-1 0 0 0 0,-26-18 134 0 0,21 14-107 0 0,-5-2-28 0 0,0 1-1 0 0,0 1 0 0 0,-1-1 1 0 0,-22-4-1 0 0,13 3 8 0 0,-74-19 37 0 0,41 12-24 0 0,1-2 1 0 0,-98-43-1 0 0,3-4-23 0 0,147 61-3 0 0,1 1 0 0 0,-1 0 0 0 0,1-1 0 0 0,-1 1 0 0 0,1 0 0 0 0,-1 0 0 0 0,1 0 0 0 0,-1-1 0 0 0,1 1 0 0 0,-1 0 0 0 0,1 0 0 0 0,-1 0 0 0 0,1 0 0 0 0,-1 0 0 0 0,0 0 0 0 0,1 0 0 0 0,-1 0 0 0 0,1 0 0 0 0,-1 0 0 0 0,1 0 0 0 0,-1 1 0 0 0,1-1 1 0 0,-1 0-1 0 0,1 0 0 0 0,-1 0 0 0 0,1 1 0 0 0,-1-1 0 0 0,1 0 0 0 0,-1 1 0 0 0,1-1 0 0 0,-1 0 0 0 0,1 1 0 0 0,0-1 0 0 0,-1 0 0 0 0,1 1 0 0 0,0-1 0 0 0,-1 1 0 0 0,1-1 0 0 0,0 1 0 0 0,-1-1 0 0 0,1 1 0 0 0,0-1 0 0 0,0 1 0 0 0,0-1 0 0 0,-1 1 0 0 0,1-1 0 0 0,0 2 0 0 0,-2 31-85 0 0,1-22 63 0 0,1 11 14 0 0,0 0 0 0 0,1 0 1 0 0,6 32-1 0 0,0 2-10 0 0,-4-17 53 0 0,12 99-40 0 0,-11-114 318 0 0,1 1 0 0 0,2-1 0 0 0,14 37 0 0 0,-12-45 151 0 0,-8-15-452 0 0,0 0 1 0 0,0 1-1 0 0,0-1 1 0 0,0 0 0 0 0,-1 0-1 0 0,1 1 1 0 0,0-1-1 0 0,-1 1 1 0 0,1-1 0 0 0,-1 1-1 0 0,0-1 1 0 0,1 1-1 0 0,-1-1 1 0 0,0 1-1 0 0,0-1 1 0 0,0 1 0 0 0,0-1-1 0 0,0 1 1 0 0,0-1-1 0 0,0 1 1 0 0,-1-1 0 0 0,1 1-1 0 0,-1 1 1 0 0,-6 15-1030 0 0,0-1 0 0 0,-1 0 0 0 0,-10 17-1 0 0,5-11-4462 0 0,0 0-1276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32.656"/>
    </inkml:context>
    <inkml:brush xml:id="br0">
      <inkml:brushProperty name="width" value="0.1" units="cm"/>
      <inkml:brushProperty name="height" value="0.1" units="cm"/>
      <inkml:brushProperty name="color" value="#E71224"/>
    </inkml:brush>
  </inkml:definitions>
  <inkml:trace contextRef="#ctx0" brushRef="#br0">3216 171 2759 0 0,'1'-6'633'0'0,"0"1"0"0"0,0 0-1 0 0,0 0 1 0 0,1-1-1 0 0,-1 1 1 0 0,1 0 0 0 0,1 0-1 0 0,-1 1 1 0 0,5-8-1 0 0,-4 6-389 0 0,0 0 0 0 0,0 0 0 0 0,0 0-1 0 0,-1 0 1 0 0,3-11 0 0 0,-4 16-135 0 0,-1 0 0 0 0,0 0-1 0 0,0 1 1 0 0,0-1 0 0 0,0 0 0 0 0,0 0 0 0 0,0 0 0 0 0,0 0-1 0 0,0 0 1 0 0,0 0 0 0 0,0 0 0 0 0,-1 0 0 0 0,1 0 0 0 0,0 0-1 0 0,-1 0 1 0 0,1 0 0 0 0,-1 0 0 0 0,1 0 0 0 0,-1 0 0 0 0,1 1-1 0 0,-1-1 1 0 0,1 0 0 0 0,-1 0 0 0 0,0 1 0 0 0,1-1 0 0 0,-1 0-1 0 0,0 1 1 0 0,0-1 0 0 0,0 0 0 0 0,0 1 0 0 0,1 0 0 0 0,-1-1-1 0 0,0 1 1 0 0,0-1 0 0 0,0 1 0 0 0,0 0 0 0 0,0 0 0 0 0,0-1-1 0 0,0 1 1 0 0,0 0 0 0 0,0 0 0 0 0,0 0 0 0 0,0 0 0 0 0,0 0-1 0 0,0 0 1 0 0,0 1 0 0 0,-2-1 0 0 0,-5 1 193 0 0,0 1 0 0 0,0-1 0 0 0,0 1 0 0 0,-11 5 0 0 0,6-3 56 0 0,0 0-1 0 0,0-1 0 0 0,0 0 0 0 0,-1-1 1 0 0,1-1-1 0 0,-1 0 0 0 0,-14-1 1 0 0,-95-15 908 0 0,85 9-800 0 0,-63-3-1 0 0,-325 2 988 0 0,203-3-460 0 0,63 1-1361 0 0,38 3 365 0 0,-65 0 163 0 0,-123 27 222 0 0,58 0-354 0 0,192-16 0 0 0,-98 21 0 0 0,36-4-28 0 0,68-14 61 0 0,-153 18 8 0 0,174-22-70 0 0,0 1 0 0 0,-46 12 0 0 0,65-13 10 0 0,1 1 0 0 0,0 0 0 0 0,0 0-1 0 0,1 2 1 0 0,-1-1 0 0 0,1 2 0 0 0,1-1-1 0 0,-17 15 1 0 0,13-7-8 0 0,-20 17 0 0 0,-35 41 0 0 0,60-60 0 0 0,0 0 0 0 0,1 1 0 0 0,0 0 0 0 0,1 1 0 0 0,0 0 0 0 0,-10 31 0 0 0,13-30 0 0 0,-12 47 0 0 0,10-31 0 0 0,2 4 0 0 0,1 4 0 0 0,0 2 0 0 0,3 0 0 0 0,0 10 0 0 0,1 5 0 0 0,-1-39 0 0 0,1-7 0 0 0,-1-1 0 0 0,2 1 0 0 0,0-1 0 0 0,2 12 0 0 0,5 32 0 0 0,8 6 0 0 0,8 2 0 0 0,8 5 0 0 0,4 0 0 0 0,5 1 0 0 0,7-4 0 0 0,-33-45-2 0 0,-6-8-11 0 0,1 0 0 0 0,0-1 1 0 0,17 14-1 0 0,30 25 2 0 0,18 5 11 0 0,1 0 0 0 0,-7-11 0 0 0,6-4 0 0 0,-51-29 0 0 0,32 9 0 0 0,17 0-11 0 0,-42-13-31 0 0,45 8 31 0 0,14 6 11 0 0,5 5 0 0 0,-4-10 0 0 0,2-9 0 0 0,-5-3 0 0 0,-6-3 0 0 0,1 0 0 0 0,2 2 0 0 0,1 7 0 0 0,2-1 0 0 0,7-2 0 0 0,-2-3 0 0 0,-30-3-11 0 0,-38-2-31 0 0,32-1 94 0 0,27-4 744 0 0,-70 6-302 0 0,0-2-59 0 0,57-8-287 0 0,-5 0-201 0 0,-53 8-306 0 0,1 0-121 0 0,2 1 314 0 0,43-12-619 0 0,-20 4 636 0 0,0 0 133 0 0,35-8 16 0 0,6-5 0 0 0,-4 2 0 0 0,-9-2 0 0 0,-8-1 0 0 0,-3-2 0 0 0,0-3 0 0 0,-6-1 0 0 0,-5 3 0 0 0,-4 1 0 0 0,-5 2 0 0 0,-12 3 0 0 0,-13 8 11 0 0,0 0-1 0 0,-1 0 1 0 0,0-1 0 0 0,12-24-1 0 0,36-50 134 0 0,-43 61-100 0 0,10-18 115 0 0,29-72 1 0 0,-48 101-108 0 0,-1-1 1 0 0,-1 1-1 0 0,0-1 1 0 0,-1 0-1 0 0,-1 0 1 0 0,0 0-1 0 0,-1 0 1 0 0,-3-26-1 0 0,-3 6 72 0 0,-2 0 0 0 0,-1 1 0 0 0,-2 0 0 0 0,-18-44 0 0 0,-71-135 111 0 0,35 82-265 0 0,62 128-33 0 0,-69-163-2875 0 0,58 134 770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27.029"/>
    </inkml:context>
    <inkml:brush xml:id="br0">
      <inkml:brushProperty name="width" value="0.1" units="cm"/>
      <inkml:brushProperty name="height" value="0.1" units="cm"/>
      <inkml:brushProperty name="color" value="#E71224"/>
    </inkml:brush>
  </inkml:definitions>
  <inkml:trace contextRef="#ctx0" brushRef="#br0">35 1 919 0 0,'-2'-1'290'0'0,"-1"1"-1"0"0,1 0 0 0 0,-1 1 0 0 0,1-1 1 0 0,-1 0-1 0 0,1 1 0 0 0,0-1 0 0 0,-1 1 0 0 0,1 0 1 0 0,-3 1-1 0 0,5-2-194 0 0,-1 1 1 0 0,1 0-1 0 0,-1-1 1 0 0,1 1-1 0 0,-1 0 0 0 0,1-1 1 0 0,-1 1-1 0 0,1 0 1 0 0,0 0-1 0 0,-1 0 1 0 0,1-1-1 0 0,0 1 1 0 0,0 0-1 0 0,-1 0 1 0 0,1 0-1 0 0,0 0 0 0 0,0-1 1 0 0,0 1-1 0 0,0 0 1 0 0,0 0-1 0 0,0 0 1 0 0,1 0-1 0 0,-1 0 1 0 0,0-1-1 0 0,0 1 0 0 0,1 0 1 0 0,-1 0-1 0 0,0 0 1 0 0,1-1-1 0 0,-1 1 1 0 0,1 0-1 0 0,-1 0 1 0 0,2 1-1 0 0,-1-1-39 0 0,0 1 0 0 0,0-1 0 0 0,0 1 0 0 0,0 0 0 0 0,0-1 0 0 0,0 0 0 0 0,1 1 0 0 0,-1-1 0 0 0,1 0 0 0 0,-1 0 0 0 0,1 0 0 0 0,0 0 0 0 0,-1 0 0 0 0,1 0 0 0 0,0 0 0 0 0,3 1 0 0 0,32 4 1084 0 0,-16-4-596 0 0,10-4 81 0 0,-8-1-105 0 0,-21 3-474 0 0,140-5 1407 0 0,-116 4-1292 0 0,0 2-1 0 0,0 0 1 0 0,0 2-1 0 0,41 9 1 0 0,-38-6-111 0 0,16 4 11 0 0,-24-5 10 0 0,32 4 0 0 0,303 23 694 0 0,-241-26-752 0 0,39 2 113 0 0,-120-6-114 0 0,1-2 1 0 0,-1-2-1 0 0,42-7 1 0 0,21-1 44 0 0,172 3 28 0 0,-255 6 67 0 0,0 1 1 0 0,0-2 0 0 0,0 0-1 0 0,23-6 1 0 0,-41 16-70 0 0,-7 4-20 0 0,-28 18-4400 0 0,11-7-550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2:28.873"/>
    </inkml:context>
    <inkml:brush xml:id="br0">
      <inkml:brushProperty name="width" value="0.1" units="cm"/>
      <inkml:brushProperty name="height" value="0.1" units="cm"/>
      <inkml:brushProperty name="color" value="#E71224"/>
    </inkml:brush>
  </inkml:definitions>
  <inkml:trace contextRef="#ctx0" brushRef="#br0">2494 2 1983 0 0,'-28'-1'2696'0'0,"19"3"-2591"0"0,0 1 0 0 0,0 0 0 0 0,0 0-1 0 0,0 1 1 0 0,0 0 0 0 0,-15 11 0 0 0,13-8 157 0 0,-1 0 0 0 0,-18 6 0 0 0,-5 0 83 0 0,-1-1-1 0 0,0-3 0 0 0,0 0 0 0 0,-1-3 0 0 0,0-1 0 0 0,0-2 0 0 0,-1-1 0 0 0,1-2 1 0 0,-44-5-1 0 0,-5-11 168 0 0,50 8-204 0 0,-49-3 1 0 0,-129 8-61 0 0,122 4-251 0 0,-125-2 78 0 0,151-2-36 0 0,0 3 0 0 0,-93 13 0 0 0,85-1-51 0 0,-84 12 146 0 0,125-21-86 0 0,0-2 1 0 0,-60-4-1 0 0,69 0 40 0 0,1 0-1 0 0,-1-1 1 0 0,1-2-1 0 0,1 0 1 0 0,-38-15-1 0 0,36 11 89 0 0,-1 2-1 0 0,0 1 1 0 0,0 1-1 0 0,-44-5 1 0 0,61 10-170 0 0,1 1 0 0 0,-1-1 0 0 0,1 1 0 0 0,0 1 0 0 0,-1 0 0 0 0,1 0 0 0 0,0 0 0 0 0,-12 4 0 0 0,6 0-449 0 0,-1 1 0 0 0,1 1 0 0 0,-17 11 0 0 0,9-7-3621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34.479"/>
    </inkml:context>
    <inkml:brush xml:id="br0">
      <inkml:brushProperty name="width" value="0.1" units="cm"/>
      <inkml:brushProperty name="height" value="0.1" units="cm"/>
      <inkml:brushProperty name="color" value="#E71224"/>
    </inkml:brush>
  </inkml:definitions>
  <inkml:trace contextRef="#ctx0" brushRef="#br0">2001 198 7831 0 0,'-9'-14'547'0'0,"0"0"-1"0"0,-1 0 1 0 0,0 1-1 0 0,-1 0 0 0 0,-1 1 1 0 0,0 0-1 0 0,-1 1 1 0 0,0 1-1 0 0,-29-18 0 0 0,11 11 856 0 0,22 12-990 0 0,0 0 1 0 0,0 0 0 0 0,-1 1 0 0 0,0 0 0 0 0,1 0-1 0 0,-2 1 1 0 0,1 1 0 0 0,0 0 0 0 0,-11-1 0 0 0,-132 0-584 0 0,103 4 982 0 0,-20-2-271 0 0,0 4 1 0 0,-106 17 0 0 0,-30 7 1239 0 0,-7 2-2346 0 0,109-8 638 0 0,-180 43 69 0 0,226-49-213 0 0,32-10 215 0 0,-1 2 0 0 0,2 1 0 0 0,-1 1 0 0 0,1 1 0 0 0,-46 27 0 0 0,60-30-140 0 0,1 0 0 0 0,0 1 0 0 0,1 0 0 0 0,0 1 0 0 0,0 0 0 0 0,1 0 0 0 0,0 1 0 0 0,0 0 0 0 0,1 0 0 0 0,1 1 0 0 0,0 0 0 0 0,0 0 0 0 0,1 0 0 0 0,1 1-1 0 0,-1 0 1 0 0,2 0 0 0 0,0 0 0 0 0,0 0 0 0 0,-1 18 0 0 0,2-1 17 0 0,1 0 0 0 0,1 0 0 0 0,6 39 0 0 0,21 83 113 0 0,-3-23-18 0 0,-16-79-115 0 0,24 80 0 0 0,-22-100 0 0 0,1 0 0 0 0,1 0 0 0 0,30 50 0 0 0,-21-50 0 0 0,68 77 139 0 0,-71-86-145 0 0,1-1 1 0 0,1-1-1 0 0,1 0 1 0 0,0-2-1 0 0,2 0 0 0 0,-1-2 1 0 0,2 0-1 0 0,0-2 1 0 0,0 0-1 0 0,1-2 1 0 0,34 10-1 0 0,200 49 6 0 0,-202-56 0 0 0,-17-4 0 0 0,107 18 809 0 0,-103-21 38 0 0,71 2 0 0 0,-36-5-2979 0 0,-40 0 1840 0 0,7-1 261 0 0,-32-1 31 0 0,2 0 0 0 0,-1 0 0 0 0,1-2 0 0 0,0 0 0 0 0,-1 0 0 0 0,1-1 0 0 0,15-5 0 0 0,30-9 141 0 0,-56 16 590 0 0,12 1 242 0 0,-17-1-973 0 0,34 1 462 0 0,0 0 1 0 0,42-6-1 0 0,-39-1-1240 0 0,0-1 0 0 0,0-1 0 0 0,41-16 0 0 0,36-10 778 0 0,-85 27 0 0 0,0-1 0 0 0,-1-1 0 0 0,53-25 0 0 0,-47 15-3 0 0,90-53 10 0 0,-107 60 34 0 0,1-1 0 0 0,-1-1-1 0 0,-1 0 1 0 0,22-26 0 0 0,-33 33 135 0 0,0-1 1 0 0,0 0-1 0 0,0 0 0 0 0,-1 0 0 0 0,0 0 0 0 0,-1-1 1 0 0,0 0-1 0 0,-1 0 0 0 0,1 0 0 0 0,1-15 1 0 0,-1-11-1389 0 0,-2-53 1 0 0,0 25 2142 0 0,19-123-462 0 0,-12 130-413 0 0,-1 0 1 0 0,-3-91-1 0 0,-6 122-26 0 0,-2 0-1 0 0,0 0 0 0 0,-2 0 0 0 0,-1 1 0 0 0,-1 0 0 0 0,0 1 0 0 0,-2-1 0 0 0,-1 2 0 0 0,-1-1 0 0 0,-1 2 1 0 0,0 0-1 0 0,-2 0 0 0 0,0 1 0 0 0,-2 1 0 0 0,0 1 0 0 0,-31-26 0 0 0,-99-70 954 0 0,116 94-1498 0 0,-34-15 0 0 0,-4 5-4103 0 0,39 18-3241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12.080"/>
    </inkml:context>
    <inkml:brush xml:id="br0">
      <inkml:brushProperty name="width" value="0.1" units="cm"/>
      <inkml:brushProperty name="height" value="0.1" units="cm"/>
      <inkml:brushProperty name="color" value="#66CC00"/>
    </inkml:brush>
  </inkml:definitions>
  <inkml:trace contextRef="#ctx0" brushRef="#br0">0 49 1839 0 0,'0'0'9'0'0,"0"-1"-1"0"0,1 1 0 0 0,-1-1 0 0 0,0 1 0 0 0,0 0 1 0 0,0-1-1 0 0,0 1 0 0 0,1-1 0 0 0,-1 1 0 0 0,0 0 0 0 0,0-1 1 0 0,1 1-1 0 0,-1-1 0 0 0,0 1 0 0 0,1 0 0 0 0,-1-1 1 0 0,0 1-1 0 0,1 0 0 0 0,-1 0 0 0 0,1-1 0 0 0,-1 1 0 0 0,0 0 1 0 0,1 0-1 0 0,-1 0 0 0 0,1-1 0 0 0,-1 1 0 0 0,1 0 1 0 0,-1 0-1 0 0,0 0 0 0 0,1 0 0 0 0,-1 0 0 0 0,1 0 0 0 0,-1 0 1 0 0,1 0-1 0 0,-1 0 0 0 0,1 0 0 0 0,0 0 0 0 0,27 4 25 0 0,-4-1 34 0 0,100-12 1974 0 0,-86 0-1774 0 0,-31 7-160 0 0,-1 0 1 0 0,1 0-1 0 0,-1 1 0 0 0,1 0 1 0 0,0 0-1 0 0,0 1 0 0 0,11 0 1 0 0,159 29 308 0 0,-139-26-251 0 0,-1-3 0 0 0,0-1 0 0 0,1-2 0 0 0,70-14 0 0 0,-77 12-123 0 0,0 2-1 0 0,1 1 1 0 0,-1 1 0 0 0,0 2-1 0 0,0 1 1 0 0,0 1 0 0 0,50 13-1 0 0,-24-4-25 0 0,-1-2 0 0 0,1-3 0 0 0,76 1 0 0 0,114-10 488 0 0,-132 2-362 0 0,23-2 4 0 0,-62-1-109 0 0,62-7 139 0 0,-116 7-150 0 0,-1-1 1 0 0,1 0-1 0 0,-1-2 1 0 0,28-12 0 0 0,11-9 598 0 0,-60 27-622 0 0,1 0 1 0 0,-1 0-1 0 0,1 0 1 0 0,-1 0-1 0 0,0 0 1 0 0,1 0-1 0 0,-1 1 0 0 0,0-1 1 0 0,1 0-1 0 0,-1 0 1 0 0,0 0-1 0 0,1 0 1 0 0,-1 0-1 0 0,0 1 0 0 0,0-1 1 0 0,1 0-1 0 0,-1 0 1 0 0,0 1-1 0 0,0-1 1 0 0,1 0-1 0 0,-1 0 0 0 0,0 1 1 0 0,0-1-1 0 0,0 0 1 0 0,1 1-1 0 0,-1-1 1 0 0,0 0-1 0 0,0 1 0 0 0,0-1 1 0 0,0 0-1 0 0,0 1 1 0 0,0-1-1 0 0,0 0 1 0 0,1 1-1 0 0,-1-1 0 0 0,0 0 1 0 0,0 1-1 0 0,0-1 1 0 0,0 0-1 0 0,-1 1 0 0 0,1-1 1 0 0,0 0-1 0 0,0 1 1 0 0,0-1-1 0 0,0 1 1 0 0,-2 16-2427 0 0,0-6-427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37.912"/>
    </inkml:context>
    <inkml:brush xml:id="br0">
      <inkml:brushProperty name="width" value="0.1" units="cm"/>
      <inkml:brushProperty name="height" value="0.1" units="cm"/>
      <inkml:brushProperty name="color" value="#F4F91B"/>
    </inkml:brush>
  </inkml:definitions>
  <inkml:trace contextRef="#ctx0" brushRef="#br0">16 8 7399 0 0,'-10'-4'646'0'0,"5"1"544"0"0,30 23 1686 0 0,-22-17-2574 0 0,0 1 0 0 0,-1-1 0 0 0,1 1 0 0 0,-1 0-1 0 0,0-1 1 0 0,0 1 0 0 0,0 0 0 0 0,0 0 0 0 0,-1 1-1 0 0,0-1 1 0 0,0 0 0 0 0,0 0 0 0 0,0 0 0 0 0,-1 1-1 0 0,1 5 1 0 0,-2 8 665 0 0,0 0 0 0 0,-5 26 0 0 0,1-3 74 0 0,-2 20-28 0 0,-2 37 130 0 0,8-86-1528 0 0,2 0 0 0 0,-1 0 0 0 0,2 0-1 0 0,-1 0 1 0 0,8 23 0 0 0,-7-31-887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39.082"/>
    </inkml:context>
    <inkml:brush xml:id="br0">
      <inkml:brushProperty name="width" value="0.1" units="cm"/>
      <inkml:brushProperty name="height" value="0.1" units="cm"/>
      <inkml:brushProperty name="color" value="#F4F91B"/>
    </inkml:brush>
  </inkml:definitions>
  <inkml:trace contextRef="#ctx0" brushRef="#br0">47 222 13735 0 0,'-40'-18'1488'0'0,"39"18"-1479"0"0,1-1 0 0 0,-1 1 0 0 0,1-1 0 0 0,-1 1 0 0 0,1-1 0 0 0,0 1 0 0 0,-1-1 0 0 0,1 1 0 0 0,0-1 0 0 0,-1 1 0 0 0,1-1 0 0 0,0 0 0 0 0,0 1 0 0 0,-1-1 0 0 0,1 1 0 0 0,0-1 0 0 0,0 0 0 0 0,0 1 0 0 0,0-1-1 0 0,0 0 1 0 0,0 1 0 0 0,0-1 0 0 0,0 0 0 0 0,0 1 0 0 0,0-1 0 0 0,0 0 0 0 0,0 1 0 0 0,1-1 0 0 0,-1 1 0 0 0,0-1 0 0 0,1 0 0 0 0,11-20 392 0 0,-9 17-361 0 0,9-14-110 0 0,-8 13 174 0 0,0-1 0 0 0,0 0-1 0 0,-1 0 1 0 0,4-10-1 0 0,-5 13 69 0 0,0 0-1 0 0,-1 0 1 0 0,1 0 0 0 0,0 0-1 0 0,0 0 1 0 0,0 1-1 0 0,1-1 1 0 0,-1 0 0 0 0,1 1-1 0 0,-1 0 1 0 0,1 0-1 0 0,0-1 1 0 0,6-2 0 0 0,4-2-99 0 0,1 1 1 0 0,15-5-1 0 0,11-5-48 0 0,-30 12 7 0 0,0 0 0 0 0,1 0 1 0 0,-1 1-1 0 0,1 1 0 0 0,-1 0 0 0 0,1 0 0 0 0,0 1 0 0 0,0 0 0 0 0,-1 1 1 0 0,1 0-1 0 0,14 3 0 0 0,-17-2 2 0 0,0 0 0 0 0,-1 1 1 0 0,1-1-1 0 0,-1 2 0 0 0,0-1 0 0 0,1 1 1 0 0,-1 0-1 0 0,0 1 0 0 0,-1 0 0 0 0,1 0 1 0 0,-1 0-1 0 0,1 1 0 0 0,-1-1 0 0 0,-1 2 1 0 0,1-1-1 0 0,8 11 0 0 0,-9-8 47 0 0,0 1-1 0 0,-1 0 1 0 0,0 0 0 0 0,0 1-1 0 0,0-1 1 0 0,-2 1 0 0 0,4 19-1 0 0,-3-7-6 0 0,-1-1 0 0 0,-1 36 0 0 0,-4-33 136 0 0,-1 0 1 0 0,-1 0-1 0 0,0-1 1 0 0,-2 1 0 0 0,-1-2-1 0 0,-1 1 1 0 0,-1-1-1 0 0,-1 0 1 0 0,-1-1-1 0 0,-26 35 1 0 0,27-42-386 0 0,-1 0 0 0 0,-1-1 0 0 0,0 0 0 0 0,0-1 0 0 0,-1 0 0 0 0,-1-2 0 0 0,0 1 0 0 0,-28 13 0 0 0,42-24 167 0 0,-1 1 1 0 0,1 0-1 0 0,-1-1 0 0 0,1 0 1 0 0,-1 1-1 0 0,1-1 0 0 0,-1 0 0 0 0,1 0 1 0 0,-1 0-1 0 0,1 0 0 0 0,-1 0 1 0 0,0 0-1 0 0,1 0 0 0 0,-1-1 0 0 0,1 1 1 0 0,0 0-1 0 0,-1-1 0 0 0,1 1 1 0 0,-1-1-1 0 0,-1-1 0 0 0,0 1-32 0 0,1-1 0 0 0,-1-1 0 0 0,0 1 0 0 0,1 0 0 0 0,-1 0 0 0 0,1-1 0 0 0,0 0 0 0 0,-4-5 0 0 0,2 1-30 0 0,0 0 1 0 0,1 0-1 0 0,0 0 0 0 0,0 0 0 0 0,1-1 1 0 0,-1 1-1 0 0,0-11 0 0 0,2 16 62 0 0,1-1-1 0 0,0 1 1 0 0,0 0 0 0 0,0 0-1 0 0,0 0 1 0 0,1 0-1 0 0,-1-1 1 0 0,0 1 0 0 0,1 0-1 0 0,-1 0 1 0 0,1 0-1 0 0,0 0 1 0 0,0 0 0 0 0,0 0-1 0 0,0 0 1 0 0,0 0-1 0 0,0 1 1 0 0,1-1 0 0 0,2-3-1 0 0,-1 3-3 0 0,0-1 0 0 0,0 1 1 0 0,0 0-1 0 0,0 0 0 0 0,1 1 0 0 0,-1-1 0 0 0,0 1 0 0 0,1-1 0 0 0,0 1 0 0 0,6-1 0 0 0,3 0 37 0 0,1 1 0 0 0,0 0-1 0 0,-1 1 1 0 0,1 0 0 0 0,18 4 0 0 0,70 12 1293 0 0,129 13-527 0 0,-179-27-1503 0 0,78-8 1 0 0,-98 1-625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0.856"/>
    </inkml:context>
    <inkml:brush xml:id="br0">
      <inkml:brushProperty name="width" value="0.1" units="cm"/>
      <inkml:brushProperty name="height" value="0.1" units="cm"/>
      <inkml:brushProperty name="color" value="#F4F91B"/>
    </inkml:brush>
  </inkml:definitions>
  <inkml:trace contextRef="#ctx0" brushRef="#br0">591 106 7455 0 0,'-29'-22'2211'0'0,"23"16"-1163"0"0,-1 1-1 0 0,0-1 1 0 0,0 2-1 0 0,0-1 1 0 0,-1 1 0 0 0,-10-5-1 0 0,17 9-883 0 0,-1 0-1 0 0,1 0 1 0 0,0-1-1 0 0,0 1 1 0 0,0-1-1 0 0,0 1 1 0 0,-1-1-1 0 0,1 1 1 0 0,0-1-1 0 0,0 0 1 0 0,0 1-1 0 0,0-1 1 0 0,0 0-1 0 0,0 0 1 0 0,1 0-1 0 0,-1 0 1 0 0,0 0-1 0 0,0 0 1 0 0,1 0-1 0 0,-2-2 1 0 0,2 2-105 0 0,0 0 1 0 0,0 0 0 0 0,1 1 0 0 0,-1-1 0 0 0,0 0-1 0 0,1 0 1 0 0,-1 0 0 0 0,0 0 0 0 0,1 1 0 0 0,-1-1-1 0 0,1 0 1 0 0,-1 0 0 0 0,1 1 0 0 0,0-1 0 0 0,-1 0-1 0 0,1 1 1 0 0,0-1 0 0 0,-1 0 0 0 0,1 1 0 0 0,0-1-1 0 0,0 1 1 0 0,0 0 0 0 0,-1-1 0 0 0,1 1 0 0 0,0-1-1 0 0,1 1 1 0 0,3-2-58 0 0,0 0-1 0 0,0 0 0 0 0,0 1 1 0 0,0 0-1 0 0,0 0 1 0 0,0 0-1 0 0,1 1 0 0 0,-1-1 1 0 0,0 1-1 0 0,9 1 1 0 0,53 12 5 0 0,-57-10-11 0 0,21 7-19 0 0,33 17-38 0 0,-49-21-15 0 0,-6 5-63 0 0,24 34 67 0 0,-33-44 68 0 0,1 0 0 0 0,-1 0-1 0 0,1-1 1 0 0,-1 1 0 0 0,1 0 0 0 0,-1 0-1 0 0,1-1 1 0 0,-1 1 0 0 0,0 0-1 0 0,1 0 1 0 0,-1 0 0 0 0,0 0 0 0 0,0 0-1 0 0,0-1 1 0 0,0 1 0 0 0,0 0 0 0 0,0 0-1 0 0,0 0 1 0 0,0 0 0 0 0,0 0-1 0 0,0 0 1 0 0,0 0 0 0 0,-1-1 0 0 0,1 1-1 0 0,0 0 1 0 0,0 0 0 0 0,-1 0 0 0 0,1 0-1 0 0,-1-1 1 0 0,1 1 0 0 0,-1 0-1 0 0,1 0 1 0 0,-1-1 0 0 0,-1 2 0 0 0,0 0 5 0 0,0 0 0 0 0,-1-1 1 0 0,1 1-1 0 0,-1-1 0 0 0,0 0 1 0 0,1 0-1 0 0,-4 1 1 0 0,4-1-8 0 0,-45 16 187 0 0,3-2 119 0 0,-64 31 1 0 0,76-31-265 0 0,25-13-21 0 0,0 1 1 0 0,0 0 0 0 0,0 1 0 0 0,1-1 0 0 0,-1 1-1 0 0,-9 9 1 0 0,15-12-27 0 0,3 0-15 0 0,0 1 0 0 0,0-1 0 0 0,0 0-1 0 0,0 0 1 0 0,0 0 0 0 0,1 0 0 0 0,-1 0-1 0 0,0-1 1 0 0,1 1 0 0 0,3 0-1 0 0,-5-1 15 0 0,34 8-123 0 0,-18-5 123 0 0,0 1-1 0 0,-1 1 0 0 0,1 0 0 0 0,-1 1 1 0 0,0 0-1 0 0,27 17 0 0 0,-42-22 17 0 0,0 0-1 0 0,0-1 1 0 0,0 1-1 0 0,0 0 1 0 0,-1-1 0 0 0,1 1-1 0 0,0 0 1 0 0,-1 0-1 0 0,1 0 1 0 0,-1 0-1 0 0,1 0 1 0 0,-1-1 0 0 0,1 1-1 0 0,-1 0 1 0 0,1 0-1 0 0,-1 0 1 0 0,0 0-1 0 0,0 0 1 0 0,1 0 0 0 0,-1 1-1 0 0,0-1 1 0 0,0 0-1 0 0,0 1 1 0 0,-1 0 23 0 0,1 1 0 0 0,-1-1 0 0 0,0 0 0 0 0,1 1 0 0 0,-1-1 0 0 0,0 0 0 0 0,0 0 0 0 0,-1 0 0 0 0,1 0 0 0 0,-2 2-1 0 0,-1 2 122 0 0,-1 0 0 0 0,-1-1-1 0 0,1 0 1 0 0,-1 0 0 0 0,-10 8-1 0 0,-14 4 278 0 0,-2-2-1 0 0,1 0 1 0 0,-2-2-1 0 0,0-2 1 0 0,0-1 0 0 0,-62 11-1 0 0,81-19-454 0 0,0-1 0 0 0,0 0-1 0 0,0-1 1 0 0,-1-1 0 0 0,1 0 0 0 0,0-1-1 0 0,0 0 1 0 0,-22-7 0 0 0,18 2-503 0 0,-1 0 0 0 0,1-1 0 0 0,0-1 0 0 0,1-1 0 0 0,-26-19-1 0 0,9 4-1161 0 0,-1-3-283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1.604"/>
    </inkml:context>
    <inkml:brush xml:id="br0">
      <inkml:brushProperty name="width" value="0.1" units="cm"/>
      <inkml:brushProperty name="height" value="0.1" units="cm"/>
      <inkml:brushProperty name="color" value="#F4F91B"/>
    </inkml:brush>
  </inkml:definitions>
  <inkml:trace contextRef="#ctx0" brushRef="#br0">73 11 11487 0 0,'0'-1'171'0'0,"-1"0"-112"0"0,1 0 0 0 0,0 1 0 0 0,-1-1-1 0 0,1 1 1 0 0,0-1 0 0 0,-1 1-1 0 0,1-1 1 0 0,-1 0 0 0 0,1 1 0 0 0,-1-1-1 0 0,1 1 1 0 0,-1 0 0 0 0,1-1-1 0 0,-1 1 1 0 0,1-1 0 0 0,-1 1 0 0 0,0 0-1 0 0,-1-1 452 0 0,-5 34 654 0 0,1-19-531 0 0,-2 2 172 0 0,1 0 1 0 0,0 1-1 0 0,1-1 1 0 0,0 2-1 0 0,2-1 1 0 0,0 1-1 0 0,1-1 1 0 0,-1 24-1 0 0,4-33-696 0 0,1 0 0 0 0,-1-1 1 0 0,1 1-1 0 0,0 0 0 0 0,1-1 0 0 0,0 1 0 0 0,0-1 0 0 0,1 0 1 0 0,0 1-1 0 0,0-1 0 0 0,1-1 0 0 0,0 1 0 0 0,0 0 0 0 0,0-1 0 0 0,1 0 1 0 0,6 7-1 0 0,-6-9-97 0 0,0 1 0 0 0,0-1 0 0 0,1 0 1 0 0,-1-1-1 0 0,1 1 0 0 0,0-1 0 0 0,0 0 1 0 0,0-1-1 0 0,1 1 0 0 0,-1-1 0 0 0,1 0 1 0 0,-1-1-1 0 0,1 0 0 0 0,-1 0 0 0 0,1 0 0 0 0,0-1 1 0 0,0 0-1 0 0,13-1 0 0 0,-7-1-155 0 0,0-1 0 0 0,1 0 0 0 0,-1 0 0 0 0,0-2 0 0 0,0 1 0 0 0,-1-2 0 0 0,23-12 0 0 0,-20 9-703 0 0,-2-1 0 0 0,1-1-1 0 0,-1 0 1 0 0,-1-1 0 0 0,21-24 0 0 0,-13 12-853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2.018"/>
    </inkml:context>
    <inkml:brush xml:id="br0">
      <inkml:brushProperty name="width" value="0.1" units="cm"/>
      <inkml:brushProperty name="height" value="0.1" units="cm"/>
      <inkml:brushProperty name="color" value="#F4F91B"/>
    </inkml:brush>
  </inkml:definitions>
  <inkml:trace contextRef="#ctx0" brushRef="#br0">107 4 2759 0 0,'-1'0'52'0'0,"1"-1"-1"0"0,-1 1 0 0 0,1 0 0 0 0,-1-1 0 0 0,0 1 0 0 0,1 0 1 0 0,-1-1-1 0 0,1 1 0 0 0,-1 0 0 0 0,0 0 0 0 0,1 0 0 0 0,-1 0 1 0 0,1-1-1 0 0,-1 1 0 0 0,0 0 0 0 0,1 0 0 0 0,-1 0 0 0 0,0 0 1 0 0,1 1-1 0 0,-1-1 0 0 0,0 0 0 0 0,1 0 0 0 0,-1 0 0 0 0,1 0 1 0 0,-1 1-1 0 0,0-1 0 0 0,1 0 0 0 0,-1 0 0 0 0,1 1 0 0 0,-1-1 1 0 0,1 1-1 0 0,-1-1 0 0 0,1 0 0 0 0,-1 1 0 0 0,1-1 0 0 0,-1 1 1 0 0,1-1-1 0 0,-1 2 0 0 0,0 1 620 0 0,0 0-1 0 0,0 1 1 0 0,0-1 0 0 0,0 1 0 0 0,0-1 0 0 0,1 5-1 0 0,-2 8-506 0 0,-68 390 9949 0 0,67-371-9246 0 0,1-1-1 0 0,1 1 0 0 0,2 0 1 0 0,11 61-1 0 0,4-20-2344 0 0,8-1-4086 0 0,-16-51-1750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5.243"/>
    </inkml:context>
    <inkml:brush xml:id="br0">
      <inkml:brushProperty name="width" value="0.1" units="cm"/>
      <inkml:brushProperty name="height" value="0.1" units="cm"/>
      <inkml:brushProperty name="color" value="#F4F91B"/>
    </inkml:brush>
  </inkml:definitions>
  <inkml:trace contextRef="#ctx0" brushRef="#br0">2 1 1839 0 0,'0'0'35'0'0,"0"1"0"0"0,-1-1-1 0 0,1 0 1 0 0,0 1-1 0 0,0-1 1 0 0,0 1-1 0 0,0-1 1 0 0,0 1 0 0 0,0-1-1 0 0,0 1 1 0 0,0-1-1 0 0,0 1 1 0 0,0-1-1 0 0,0 1 1 0 0,0-1-1 0 0,0 1 1 0 0,0-1 0 0 0,0 0-1 0 0,0 1 1 0 0,0-1-1 0 0,1 1 1 0 0,-1-1-1 0 0,0 1 1 0 0,0-1 0 0 0,1 0-1 0 0,-1 1 1 0 0,0-1-1 0 0,1 1 1 0 0,8 16 6934 0 0,-2-4-6304 0 0,0 0 0 0 0,-1 0-1 0 0,0 1 1 0 0,-1 0 0 0 0,-1 0 0 0 0,0 1-1 0 0,2 18 1 0 0,-2 7 1451 0 0,0 59 1 0 0,-4-51-1792 0 0,0-37-212 0 0,0-9-58 0 0,-1 0-1 0 0,1 0 1 0 0,0 0 0 0 0,0 0 0 0 0,-1 0-1 0 0,1 0 1 0 0,-1-1 0 0 0,1 1-1 0 0,-2 2 1 0 0,3-2 261 0 0,3-7-1837 0 0,0-3 34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5.987"/>
    </inkml:context>
    <inkml:brush xml:id="br0">
      <inkml:brushProperty name="width" value="0.1" units="cm"/>
      <inkml:brushProperty name="height" value="0.1" units="cm"/>
      <inkml:brushProperty name="color" value="#F4F91B"/>
    </inkml:brush>
  </inkml:definitions>
  <inkml:trace contextRef="#ctx0" brushRef="#br0">224 104 4143 0 0,'-7'2'817'0'0,"1"1"0"0"0,0-1 0 0 0,0 1 0 0 0,1 0 0 0 0,-1 1 0 0 0,1-1 0 0 0,-1 1 0 0 0,1 0 0 0 0,-6 7-1 0 0,-3 4-1074 0 0,0 3 476 0 0,1 0 1 0 0,1 2-1 0 0,1-1 0 0 0,1 1 0 0 0,-15 41 1 0 0,20-49-57 0 0,-6 18 472 0 0,1 0-1 0 0,2 1 1 0 0,1 0-1 0 0,2 1 1 0 0,1-1-1 0 0,0 40 1 0 0,4-16-473 0 0,2 1-1 0 0,18 94 1 0 0,-16-127 9 0 0,1 0 0 0 0,2 0 0 0 0,0-1 0 0 0,1 0 0 0 0,2 0 0 0 0,0-1 0 0 0,1-1 0 0 0,1 1 0 0 0,18 22 0 0 0,-23-34-134 0 0,0-1-1 0 0,1 1 0 0 0,0-2 1 0 0,0 1-1 0 0,1-1 0 0 0,0 0 0 0 0,0-1 1 0 0,0 0-1 0 0,1-1 0 0 0,0 0 0 0 0,0 0 1 0 0,1-1-1 0 0,-1 0 0 0 0,1-1 0 0 0,0 0 1 0 0,0-1-1 0 0,0 0 0 0 0,0 0 0 0 0,0-2 1 0 0,1 1-1 0 0,14-2 0 0 0,-10-2-6 0 0,0 0 0 0 0,0 0 0 0 0,0-2 0 0 0,-1 0 0 0 0,29-14 0 0 0,-20 8-22 0 0,-1-2 0 0 0,40-31 0 0 0,-53 36 4 0 0,-1-2 1 0 0,0 1 0 0 0,0-1-1 0 0,-1 0 1 0 0,-1-1 0 0 0,0 0-1 0 0,0 0 1 0 0,-1 0-1 0 0,9-24 1 0 0,1-11 55 0 0,13-60-1 0 0,-27 96-56 0 0,9-35 130 0 0,-3-1 0 0 0,-1-1 1 0 0,-3 1-1 0 0,-2-72 1 0 0,-3 91-48 0 0,-2 0 0 0 0,0 1 0 0 0,-2-1 1 0 0,-1 1-1 0 0,-1 1 0 0 0,-1-1 0 0 0,-1 1 1 0 0,-2 1-1 0 0,-18-35 0 0 0,20 47-18 0 0,0 0 0 0 0,0 1-1 0 0,-1 0 1 0 0,0 0 0 0 0,-1 1-1 0 0,-1 1 1 0 0,1 0 0 0 0,-15-9-1 0 0,-3 1 97 0 0,0 1 0 0 0,-48-18-1 0 0,61 28-141 0 0,0 1 1 0 0,-1 0-1 0 0,1 2 1 0 0,-1 0-1 0 0,0 0 0 0 0,1 2 1 0 0,-1 0-1 0 0,0 1 0 0 0,0 1 1 0 0,-24 3-1 0 0,22 0-534 0 0,0 1-1 0 0,0 0 1 0 0,-23 10-1 0 0,21-6-1848 0 0,0 2 0 0 0,-30 19 0 0 0,12-2-4309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09.178"/>
    </inkml:context>
    <inkml:brush xml:id="br0">
      <inkml:brushProperty name="width" value="0.1" units="cm"/>
      <inkml:brushProperty name="height" value="0.1" units="cm"/>
      <inkml:brushProperty name="color" value="#F4F91B"/>
    </inkml:brush>
  </inkml:definitions>
  <inkml:trace contextRef="#ctx0" brushRef="#br0">7 527 1839 0 0,'0'-1'137'0'0,"-1"1"0"0"0,1-1-1 0 0,-1 1 1 0 0,1-1-1 0 0,-1 1 1 0 0,1-1-1 0 0,-1 0 1 0 0,1 1 0 0 0,0-1-1 0 0,-1 0 1 0 0,1 1-1 0 0,0-1 1 0 0,0 0-1 0 0,-1 1 1 0 0,1-1-1 0 0,0 0 1 0 0,0 0 0 0 0,0 1-1 0 0,0-1 1 0 0,0 0-1 0 0,0 0 1 0 0,0 1-1 0 0,0-1 1 0 0,0 0 0 0 0,0 0-1 0 0,0 1 1 0 0,1-1-1 0 0,-1 0 1 0 0,1 0-1 0 0,0-1 48 0 0,0 0 0 0 0,0 0 0 0 0,1 1 0 0 0,-1-1 0 0 0,1 0 0 0 0,-1 1 0 0 0,1-1 0 0 0,0 1 0 0 0,0 0 0 0 0,2-2 0 0 0,5-2 220 0 0,0 1 0 0 0,0-1 0 0 0,14-3-1 0 0,74-18 911 0 0,-63 19-1077 0 0,1-3 0 0 0,57-23-1 0 0,117-79 437 0 0,24-11-340 0 0,-157 92-641 0 0,2 3 0 0 0,0 4 1 0 0,2 3-1 0 0,0 4 1 0 0,1 4-1 0 0,139-7 0 0 0,-190 20-97 0 0,-1 2-10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10.699"/>
    </inkml:context>
    <inkml:brush xml:id="br0">
      <inkml:brushProperty name="width" value="0.1" units="cm"/>
      <inkml:brushProperty name="height" value="0.1" units="cm"/>
      <inkml:brushProperty name="color" value="#F4F91B"/>
    </inkml:brush>
  </inkml:definitions>
  <inkml:trace contextRef="#ctx0" brushRef="#br0">0 402 3679 0 0,'25'-12'237'0'0,"-6"1"136"0"0,1 2 1 0 0,0 0-1 0 0,0 1 1 0 0,30-7-1 0 0,32-5 30 0 0,-44 10 89 0 0,0 2 0 0 0,69-7 0 0 0,111-7 987 0 0,-88 7-565 0 0,27-13-151 0 0,1 1-206 0 0,279-29-55 0 0,-108 22-493 0 0,-46 8 56 0 0,360-37 117 0 0,-619 62-181 0 0,555-12 288 0 0,-255 24 161 0 0,120 5 1700 0 0,-404-16-1679 0 0,-29-1-151 0 0,0 1-1 0 0,0 1 1 0 0,0 0 0 0 0,12 2 0 0 0,-19-2-495 0 0,0 1 1 0 0,0-1 0 0 0,1 1-1 0 0,-1 0 1 0 0,0 0 0 0 0,-1 0-1 0 0,7 5 1 0 0,-1 1-685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13.728"/>
    </inkml:context>
    <inkml:brush xml:id="br0">
      <inkml:brushProperty name="width" value="0.1" units="cm"/>
      <inkml:brushProperty name="height" value="0.1" units="cm"/>
      <inkml:brushProperty name="color" value="#F4F91B"/>
    </inkml:brush>
  </inkml:definitions>
  <inkml:trace contextRef="#ctx0" brushRef="#br0">109 18 2303 0 0,'-15'0'6583'0'0,"15"0"-6501"0"0,-1 0-1 0 0,1 1 1 0 0,0-1 0 0 0,0 0-1 0 0,-1 1 1 0 0,1-1-1 0 0,0 0 1 0 0,0 1 0 0 0,0-1-1 0 0,0 0 1 0 0,-1 1 0 0 0,1-1-1 0 0,0 0 1 0 0,0 1 0 0 0,0-1-1 0 0,0 1 1 0 0,0-1 0 0 0,0 0-1 0 0,0 1 1 0 0,0-1-1 0 0,0 1 1 0 0,0-1 0 0 0,0 0-1 0 0,0 1 1 0 0,1-1 0 0 0,-1 1-1 0 0,0-1 1 0 0,0 0 0 0 0,0 1-1 0 0,0-1 1 0 0,1 0-1 0 0,-1 1 1 0 0,0-1 0 0 0,1 1-1 0 0,7 13 1455 0 0,-5-13-1447 0 0,0 0-1 0 0,0 0 1 0 0,1-1 0 0 0,-1 0-1 0 0,0 1 1 0 0,1-1-1 0 0,-1-1 1 0 0,1 1 0 0 0,-1 0-1 0 0,0-1 1 0 0,1 1-1 0 0,2-2 1 0 0,12-1 135 0 0,165 3 350 0 0,-36 2-212 0 0,-72-3-345 0 0,-31 1 7 0 0,60-7-1 0 0,-61 2-1 0 0,-24 3-1 0 0,0-1 1 0 0,0 0-1 0 0,0-1 0 0 0,21-8 0 0 0,-31 7 43 0 0,-11 4 100 0 0,-12 7 102 0 0,11-3-259 0 0,1-2 3 0 0,0 1 0 0 0,0 0 0 0 0,0-1 0 0 0,1 1 1 0 0,-1 0-1 0 0,0 0 0 0 0,1 1 0 0 0,-1-1 0 0 0,1 0 1 0 0,0 0-1 0 0,0 1 0 0 0,0-1 0 0 0,0 1 0 0 0,0-1 0 0 0,1 1 1 0 0,-1-1-1 0 0,1 1 0 0 0,-1-1 0 0 0,1 5 0 0 0,2 37-10 0 0,8 47 0 0 0,2 9 0 0 0,-8-38 4 0 0,4 37 26 0 0,-9 167 0 0 0,-1-247 2 0 0,0 0 0 0 0,-1-1-1 0 0,0 1 1 0 0,-2-1 0 0 0,0 0 0 0 0,-2 0-1 0 0,0 0 1 0 0,0-1 0 0 0,-20 31 0 0 0,-2-14 357 0 0,24-29-309 0 0,0 1 0 0 0,-1 0 0 0 0,2 0 0 0 0,-1 0 0 0 0,-4 8 0 0 0,7-11-55 0 0,0 0-1 0 0,-1 0 1 0 0,1 0 0 0 0,-1 0-1 0 0,1-1 1 0 0,-1 1 0 0 0,0-1 0 0 0,0 0-1 0 0,0 0 1 0 0,-6 3 0 0 0,-36 16 246 0 0,45-21-267 0 0,-15 5 137 0 0,0 0 1 0 0,0-1-1 0 0,0-1 1 0 0,0-1 0 0 0,-1 0-1 0 0,1 0 1 0 0,-1-2-1 0 0,-16-1 1 0 0,-126-19 1023 0 0,122 14-898 0 0,-130-34 803 0 0,85 18-788 0 0,76 21-346 0 0,0-1 0 0 0,0 1 0 0 0,0 1 0 0 0,0-1 0 0 0,0 1 0 0 0,0 0 0 0 0,-1 0 0 0 0,-6 1 0 0 0,-8 8-8289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13.728"/>
    </inkml:context>
    <inkml:brush xml:id="br0">
      <inkml:brushProperty name="width" value="0.1" units="cm"/>
      <inkml:brushProperty name="height" value="0.1" units="cm"/>
      <inkml:brushProperty name="color" value="#66CC00"/>
    </inkml:brush>
  </inkml:definitions>
  <inkml:trace contextRef="#ctx0" brushRef="#br0">1 21 1839 0 0,'244'-15'311'0'0,"-101"10"-242"0"0,-72 5 11 0 0,-1 2 0 0 0,116 20 0 0 0,60 4 4 0 0,-154-25-16 0 0,156-19 0 0 0,-234 16-57 0 0,-1 1 0 0 0,1 1-1 0 0,0 0 1 0 0,-1 0 0 0 0,14 3-1 0 0,-12 0-10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15.233"/>
    </inkml:context>
    <inkml:brush xml:id="br0">
      <inkml:brushProperty name="width" value="0.1" units="cm"/>
      <inkml:brushProperty name="height" value="0.1" units="cm"/>
      <inkml:brushProperty name="color" value="#F4F91B"/>
    </inkml:brush>
  </inkml:definitions>
  <inkml:trace contextRef="#ctx0" brushRef="#br0">541 68 4895 0 0,'0'-6'557'0'0,"0"-1"-1"0"0,-1 0 1 0 0,0 0-1 0 0,0 0 1 0 0,-1 1-1 0 0,0-1 0 0 0,0 1 1 0 0,-4-8-1 0 0,6 14-502 0 0,0 0-1 0 0,-1-1 0 0 0,1 1 1 0 0,0 0-1 0 0,-1 0 1 0 0,1 0-1 0 0,0 0 0 0 0,0 0 1 0 0,-1 0-1 0 0,1 0 1 0 0,0 1-1 0 0,-1-1 0 0 0,1 0 1 0 0,0 0-1 0 0,-1 0 0 0 0,1 0 1 0 0,0 0-1 0 0,-1 0 1 0 0,1 0-1 0 0,0 1 0 0 0,0-1 1 0 0,-1 0-1 0 0,1 0 0 0 0,0 0 1 0 0,0 1-1 0 0,-1-1 1 0 0,1 0-1 0 0,0 0 0 0 0,0 1 1 0 0,0-1-1 0 0,-1 0 0 0 0,1 1 1 0 0,0-1-1 0 0,0 0 1 0 0,0 0-1 0 0,0 1 0 0 0,0-1 1 0 0,0 0-1 0 0,0 1 0 0 0,0-1 1 0 0,0 1-1 0 0,-8 14 676 0 0,2 11-363 0 0,1-1 0 0 0,1 1 1 0 0,1 1-1 0 0,2-1 0 0 0,1 34 0 0 0,0 8 133 0 0,-6 51 396 0 0,0-37 324 0 0,10 150 0 0 0,4-51-879 0 0,-11-159-158 0 0,-1-13 167 0 0,0-9 452 0 0,3-1-789 0 0,0 0-1 0 0,-1-1 1 0 0,1 1 0 0 0,0 0-1 0 0,1-1 1 0 0,-1 1 0 0 0,0-1-1 0 0,0 1 1 0 0,1-1 0 0 0,-1 0-1 0 0,1 1 1 0 0,-1-1 0 0 0,1 0-1 0 0,0 1 1 0 0,-1-1 0 0 0,1 0-1 0 0,0 1 1 0 0,0-1 0 0 0,0 0-1 0 0,0 1 1 0 0,1-1 0 0 0,-1 0-1 0 0,0 1 1 0 0,1-1 0 0 0,-1 0-1 0 0,1 1 1 0 0,0-1 0 0 0,-1 1-1 0 0,1-1 1 0 0,0 1 0 0 0,0-1-1 0 0,0 1 1 0 0,0-1 0 0 0,1 0-1 0 0,0 0-17 0 0,0-1 0 0 0,1 1 0 0 0,-1 0 0 0 0,0 0 0 0 0,1 0 0 0 0,-1 0 0 0 0,1 1 0 0 0,0-1 0 0 0,0 1 0 0 0,-1-1 0 0 0,1 1 0 0 0,0 0 0 0 0,0 0 0 0 0,0 0 0 0 0,0 1 0 0 0,0-1 0 0 0,1 1 0 0 0,-1-1 0 0 0,5 1 0 0 0,5 2-4 0 0,0-1 0 0 0,0 2 0 0 0,0 0 0 0 0,0 0 0 0 0,-1 1 1 0 0,20 10-1 0 0,-24-11 10 0 0,-1 2 1 0 0,1-1-1 0 0,-1 1 0 0 0,0 0 1 0 0,-1 1-1 0 0,1-1 1 0 0,-1 1-1 0 0,0 1 1 0 0,-1-1-1 0 0,1 1 1 0 0,4 8-1 0 0,1 4 0 0 0,-2 1 0 0 0,0 0 0 0 0,-1 1 0 0 0,-1 0 0 0 0,-1 0 0 0 0,-1 0 0 0 0,0 1 0 0 0,-2-1 0 0 0,-1 1 0 0 0,0 38 0 0 0,-4-19 0 0 0,-2-1 0 0 0,-1 1 0 0 0,-3-1 0 0 0,-22 73 0 0 0,21-87 61 0 0,-1-1-1 0 0,-1 0 0 0 0,-1 0 1 0 0,-1-1-1 0 0,-1-1 0 0 0,-20 27 1 0 0,23-37 30 0 0,-1 0 0 0 0,0 0 0 0 0,0-1 0 0 0,-2-1 0 0 0,1 0 1 0 0,-1-1-1 0 0,-1 0 0 0 0,0-1 0 0 0,0-1 0 0 0,-29 12 0 0 0,11-10 186 0 0,1-1-1 0 0,-1-2 1 0 0,-44 5-1 0 0,-101-1 525 0 0,174-11-792 0 0,-11 1-3 0 0,0 0-36 0 0,-1-1 1 0 0,1 0 0 0 0,-1-1-1 0 0,-18-3 1 0 0,47 4-5045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16.157"/>
    </inkml:context>
    <inkml:brush xml:id="br0">
      <inkml:brushProperty name="width" value="0.1" units="cm"/>
      <inkml:brushProperty name="height" value="0.1" units="cm"/>
      <inkml:brushProperty name="color" value="#F4F91B"/>
    </inkml:brush>
  </inkml:definitions>
  <inkml:trace contextRef="#ctx0" brushRef="#br0">16 1 4431 0 0,'-1'-1'2552'0'0,"-1"12"-1101"0"0,-1 16 26 0 0,3 102 2946 0 0,2-85-3042 0 0,-2-1 0 0 0,-7 57 1 0 0,5-94-1481 0 0,1 0 1 0 0,1 0-1 0 0,-1 0 1 0 0,1 0-1 0 0,0 0 1 0 0,0 0-1 0 0,1 0 0 0 0,-1 0 1 0 0,1 0-1 0 0,1 0 1 0 0,1 7-1 0 0,3-1-941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7:43.007"/>
    </inkml:context>
    <inkml:brush xml:id="br0">
      <inkml:brushProperty name="width" value="0.1" units="cm"/>
      <inkml:brushProperty name="height" value="0.1" units="cm"/>
      <inkml:brushProperty name="color" value="#F4F91B"/>
    </inkml:brush>
  </inkml:definitions>
  <inkml:trace contextRef="#ctx0" brushRef="#br0">1356 242 3511 0 0,'-9'-9'696'0'0,"41"-19"862"0"0,-23 21-1574 0 0,0 0 1 0 0,-1 0 0 0 0,13-15-1 0 0,-21 21 42 0 0,1 1 0 0 0,-1-1 0 0 0,1 1 0 0 0,-1-1 0 0 0,0 0 0 0 0,1 1 0 0 0,-1-1 0 0 0,0 1 0 0 0,1-1 0 0 0,-1 0 0 0 0,0 1 0 0 0,0-1 0 0 0,0 0 0 0 0,1 0 0 0 0,-1 1-1 0 0,0-1 1 0 0,0 0 0 0 0,0 1 0 0 0,0-1 0 0 0,0 0 0 0 0,-1 0 0 0 0,1 1 0 0 0,0-1 0 0 0,0 0 0 0 0,0 1 0 0 0,0-1 0 0 0,-1 0 0 0 0,1 1 0 0 0,0-1 0 0 0,-1 0 0 0 0,0 0-1 0 0,-19-13 1526 0 0,14 10-1260 0 0,2 3-197 0 0,0 0-1 0 0,0 0 0 0 0,0 1 0 0 0,-1-1 1 0 0,1 1-1 0 0,0 0 0 0 0,-7 1 1 0 0,-1 0-3 0 0,7-1-2 0 0,-3 0 121 0 0,0 0 0 0 0,-1 0 0 0 0,1-1-1 0 0,-16-4 1 0 0,-7 4-12 0 0,3-6 130 0 0,22 6-132 0 0,-1 0-1 0 0,1-1 1 0 0,0 0 0 0 0,-9-4-1 0 0,-61-23 816 0 0,50 20-555 0 0,-44-11 0 0 0,61 18-483 0 0,-7-1 26 0 0,0 2 1 0 0,0 0-1 0 0,0 1 0 0 0,0 0 0 0 0,0 2 0 0 0,1-1 0 0 0,-1 2 0 0 0,-21 6 1 0 0,-42 5 163 0 0,71-13-144 0 0,-1 0 1 0 0,1-1-1 0 0,0 0 0 0 0,0-1 0 0 0,0 1 0 0 0,0-1 0 0 0,-1-1 0 0 0,1 0 1 0 0,1 0-1 0 0,-1 0 0 0 0,0-1 0 0 0,0 0 0 0 0,-8-5 0 0 0,7 3-19 0 0,0 0 0 0 0,-1 1 0 0 0,0 0 0 0 0,0 0 0 0 0,0 2 0 0 0,0-1 0 0 0,0 1 0 0 0,-1 0 0 0 0,1 1 0 0 0,-21 1 0 0 0,-7-3 0 0 0,22 3 0 0 0,0 0 0 0 0,0 1 0 0 0,-18 3 0 0 0,-29 2 0 0 0,55-7 0 0 0,0 1 0 0 0,0 1 0 0 0,0-1 0 0 0,-1 1 0 0 0,1 1 0 0 0,0 0 0 0 0,0 0 0 0 0,1 0 0 0 0,-1 1 0 0 0,0 0 0 0 0,-12 7 0 0 0,-17 12-25 0 0,27-18 11 0 0,0 1 1 0 0,0 1 0 0 0,1 0 0 0 0,0 0 0 0 0,0 1 0 0 0,1 0 0 0 0,0 1-1 0 0,-11 13 1 0 0,13-15-24 0 0,1 1 0 0 0,-1-1-1 0 0,-1-1 1 0 0,-10 9 0 0 0,10-9-38 0 0,1 1 1 0 0,-1-1 0 0 0,-8 12-1 0 0,13-15 64 0 0,0 1-1 0 0,0 0 0 0 0,1-1 0 0 0,-1 1 0 0 0,1 0 0 0 0,0 0 0 0 0,0 0 0 0 0,0 0 0 0 0,0 0 0 0 0,0 0 0 0 0,1 0 0 0 0,-1 1 1 0 0,1 4-1 0 0,1 30-255 0 0,11 64 0 0 0,-10-91 267 0 0,1-1 0 0 0,0 0 0 0 0,8 15 0 0 0,-7-16 0 0 0,0 1 0 0 0,-1 0 0 0 0,0 0 0 0 0,2 10 0 0 0,-5-10-11 0 0,0 0-1 0 0,0 1 1 0 0,-1-1-1 0 0,-1 0 1 0 0,0 0-1 0 0,0 0 1 0 0,-6 16-1 0 0,4-14 5 0 0,1 1 0 0 0,0-1 0 0 0,0 1-1 0 0,0 18 1 0 0,3-30 9 0 0,0 32-195 0 0,7 63 0 0 0,0-54 1 0 0,2-2 0 0 0,17 51 0 0 0,-16-64 192 0 0,0 0 0 0 0,-2 1 0 0 0,-1 0 0 0 0,-1 0 0 0 0,3 47 0 0 0,-10-55 0 0 0,1-1 0 0 0,1 0 0 0 0,1 1 0 0 0,1-1 0 0 0,0 0 0 0 0,9 27 0 0 0,-5-28-25 0 0,0-1-1 0 0,2 1 1 0 0,0-1-1 0 0,17 24 0 0 0,-14-23-22 0 0,-1 0 0 0 0,-1 0 0 0 0,12 30 0 0 0,-19-42 48 0 0,1 0 0 0 0,-1 0 0 0 0,1 0 0 0 0,0-1 0 0 0,1 0 0 0 0,8 9 0 0 0,-7-9 0 0 0,-1 1 0 0 0,0 0 0 0 0,-1-1 0 0 0,8 13 0 0 0,-10-13 15 0 0,1 0 0 0 0,-1-1-1 0 0,1 1 1 0 0,0-1-1 0 0,0 0 1 0 0,1 0 0 0 0,-1 0-1 0 0,1-1 1 0 0,0 1 0 0 0,0-1-1 0 0,0 0 1 0 0,0 0-1 0 0,0 0 1 0 0,1 0 0 0 0,0-1-1 0 0,-1 1 1 0 0,1-1-1 0 0,0-1 1 0 0,0 1 0 0 0,0-1-1 0 0,0 0 1 0 0,0 0 0 0 0,0 0-1 0 0,1-1 1 0 0,-1 1-1 0 0,0-1 1 0 0,0-1 0 0 0,7 0-1 0 0,-8 1-11 0 0,7-2 7 0 0,0 1 0 0 0,1 0 0 0 0,-1 1 1 0 0,21 2-1 0 0,-25-2 56 0 0,0 1 0 0 0,0-1 0 0 0,0-1 0 0 0,-1 1 0 0 0,13-3 0 0 0,-13 2 11 0 0,0 0-1 0 0,0 0 0 0 0,0 0 0 0 0,0 1 0 0 0,0 0 1 0 0,0 0-1 0 0,0 1 0 0 0,9 1 0 0 0,32 8-8 0 0,-37-8-68 0 0,1-1-1 0 0,-1 2 1 0 0,1 0-1 0 0,-1 0 0 0 0,0 1 1 0 0,14 6-1 0 0,-18-6 24 0 0,1-1 0 0 0,0 0 0 0 0,0 0 1 0 0,0-1-1 0 0,1 0 0 0 0,-1 0 0 0 0,1-1 0 0 0,7 1 0 0 0,62-1 426 0 0,-45-1-498 0 0,-13-1 56 0 0,0 0 1 0 0,-1-1-1 0 0,1 0 0 0 0,0-2 0 0 0,-1 0 0 0 0,0-2 0 0 0,0 0 0 0 0,23-11 0 0 0,-13 2-7 0 0,-20 9 0 0 0,1 1 0 0 0,0 1 0 0 0,17-7 0 0 0,-10 4-41 0 0,-1 0 0 0 0,0-1 0 0 0,0 0 0 0 0,23-19 0 0 0,-34 24 40 0 0,1-1-1 0 0,-1 0 1 0 0,1 0 0 0 0,-1-1-1 0 0,-1 1 1 0 0,1-1 0 0 0,-1 0-1 0 0,1 0 1 0 0,3-9 0 0 0,0-1 2 0 0,8-34 0 0 0,-14 46-1 0 0,11-31-24 0 0,2 2 0 0 0,1 0 0 0 0,34-54 0 0 0,-10 19 14 0 0,-32 54 18 0 0,-4 8-8 0 0,0 0 1 0 0,0 0-1 0 0,-1 0 0 0 0,0-1 0 0 0,0 1 1 0 0,0-1-1 0 0,0 1 0 0 0,0-12 0 0 0,20-114 576 0 0,-20 117-527 0 0,-2 1-1 0 0,0-1 1 0 0,0 0-1 0 0,-1 0 1 0 0,-5-21-1 0 0,5 21 123 0 0,-1 0-1 0 0,3-22 1 0 0,-1 17-138 0 0,0-9 169 0 0,5-47 0 0 0,-3 62-146 0 0,1 1 0 0 0,0-1 0 0 0,5-13 0 0 0,-4 15-44 0 0,-2-1 0 0 0,0 0 0 0 0,0-1 0 0 0,-1 1 0 0 0,0 0 0 0 0,-1 0 0 0 0,-3-18 0 0 0,2-38 95 0 0,2 58-36 0 0,-2 1 1 0 0,1-1-1 0 0,-2 1 0 0 0,-2-12 0 0 0,-1-14 181 0 0,2 11-213 0 0,-1-1 0 0 0,-12-39 0 0 0,14 60-35 0 0,0 0-1 0 0,0 1 1 0 0,0-1-1 0 0,0 0 1 0 0,0 1-1 0 0,-1-1 1 0 0,0 1 0 0 0,0 0-1 0 0,1 0 1 0 0,-2 0-1 0 0,1 1 1 0 0,-7-6-1 0 0,-4 0 48 0 0,-31-15 0 0 0,15 9 8 0 0,7 2 173 0 0,-40-24-25 0 0,44 27-1133 0 0,9 5-3059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8:02.607"/>
    </inkml:context>
    <inkml:brush xml:id="br0">
      <inkml:brushProperty name="width" value="0.1" units="cm"/>
      <inkml:brushProperty name="height" value="0.1" units="cm"/>
      <inkml:brushProperty name="color" value="#F4F91B"/>
    </inkml:brush>
  </inkml:definitions>
  <inkml:trace contextRef="#ctx0" brushRef="#br0">1 68 3223 0 0,'6'-3'156'0'0,"1"-1"254"0"0,1 0 0 0 0,-1 1 1 0 0,17-5-1 0 0,-21 7-338 0 0,0 1 0 0 0,1 0 0 0 0,-1-1 0 0 0,0 1 1 0 0,0 0-1 0 0,0 1 0 0 0,1-1 0 0 0,-1 1 0 0 0,0-1 0 0 0,0 1 0 0 0,0 0 1 0 0,0 0-1 0 0,0 0 0 0 0,3 2 0 0 0,-1-1 191 0 0,0-1-1 0 0,0 0 1 0 0,0 0 0 0 0,0 0 0 0 0,9 0-1 0 0,3 1 58 0 0,17 2 35 0 0,30 5-77 0 0,-53-7-183 0 0,1 0-1 0 0,-1-1 0 0 0,0 0 1 0 0,1-1-1 0 0,15-2 0 0 0,59-10 645 0 0,-70 9-637 0 0,195-41 619 0 0,-190 40-698 0 0,8-2 24 0 0,2 2-1 0 0,-1 1 1 0 0,0 1 0 0 0,34 2-1 0 0,111 19 93 0 0,-164-18-114 0 0,2 0 31 0 0,0 1 0 0 0,-1 0 1 0 0,1 1-1 0 0,-1 0 0 0 0,13 5 1 0 0,-13 3 279 0 0,-14-11 362 0 0,-6-6 282 0 0,26 33-1258 0 0,-14-13 32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8.868"/>
    </inkml:context>
    <inkml:brush xml:id="br0">
      <inkml:brushProperty name="width" value="0.1" units="cm"/>
      <inkml:brushProperty name="height" value="0.1" units="cm"/>
      <inkml:brushProperty name="color" value="#F4F91B"/>
    </inkml:brush>
  </inkml:definitions>
  <inkml:trace contextRef="#ctx0" brushRef="#br0">194 124 4143 0 0,'-2'-3'-479'0'0,"-6"-14"-295"0"0,0-8 4997 0 0,7 23-3848 0 0,1-1 0 0 0,0 1 0 0 0,-1-1 0 0 0,1 1 0 0 0,0-1 0 0 0,0 1 1 0 0,1-1-1 0 0,-1 1 0 0 0,1-1 0 0 0,-1 1 0 0 0,1-1 0 0 0,0 1 0 0 0,0 0 0 0 0,0-1 0 0 0,2-3 0 0 0,-1 3-381 0 0,0 1 0 0 0,0-1 0 0 0,0 0 1 0 0,1 1-1 0 0,-1 0 0 0 0,1 0 0 0 0,-1 0 0 0 0,1 0 0 0 0,0 0 1 0 0,0 0-1 0 0,0 0 0 0 0,0 1 0 0 0,0 0 0 0 0,0-1 0 0 0,0 1 0 0 0,0 0 1 0 0,0 1-1 0 0,1-1 0 0 0,-1 1 0 0 0,0-1 0 0 0,1 1 0 0 0,-1 0 1 0 0,0 0-1 0 0,4 1 0 0 0,4 0 109 0 0,-1 0 1 0 0,0 1-1 0 0,0 1 1 0 0,0 0 0 0 0,-1 0-1 0 0,15 7 1 0 0,-13-5-105 0 0,-1 1 1 0 0,0 0-1 0 0,0 0 1 0 0,-1 1 0 0 0,0 0-1 0 0,0 1 1 0 0,-1 0 0 0 0,9 9-1 0 0,-13-12 12 0 0,-1 0-1 0 0,1 0 0 0 0,-1 0 1 0 0,0 0-1 0 0,0 0 1 0 0,-1 1-1 0 0,0-1 0 0 0,1 1 1 0 0,-2 0-1 0 0,1 0 1 0 0,-1 0-1 0 0,0 0 1 0 0,0 0-1 0 0,-1 0 0 0 0,1 0 1 0 0,-1 0-1 0 0,-2 8 1 0 0,2-9 27 0 0,-2-1 1 0 0,1 1 0 0 0,-1-1 0 0 0,1 1-1 0 0,-1-1 1 0 0,0 1 0 0 0,-1-1 0 0 0,1 0-1 0 0,-1 0 1 0 0,0 0 0 0 0,0-1 0 0 0,0 1 0 0 0,0-1-1 0 0,-1 1 1 0 0,1-1 0 0 0,-7 4 0 0 0,-6 3 182 0 0,-1 0 0 0 0,-32 14 0 0 0,20-10 83 0 0,-23 5 358 0 0,37-15-527 0 0,0 1 0 0 0,-16 9 0 0 0,27-12 41 0 0,0 0 1 0 0,1 0-1 0 0,-1 0 1 0 0,1 1-1 0 0,0 0 0 0 0,-1-1 1 0 0,1 1-1 0 0,0 1 1 0 0,1-1-1 0 0,-1 0 0 0 0,0 1 1 0 0,-2 5-1 0 0,4-8-175 0 0,1 0-1 0 0,0 0 1 0 0,0 0 0 0 0,-1 0-1 0 0,1 0 1 0 0,0 0-1 0 0,0 0 1 0 0,0 0 0 0 0,0 0-1 0 0,0 0 1 0 0,1 0-1 0 0,-1 0 1 0 0,0 0 0 0 0,0 0-1 0 0,1 0 1 0 0,-1 0-1 0 0,1 0 1 0 0,-1 0 0 0 0,0 0-1 0 0,1 0 1 0 0,0-1-1 0 0,-1 1 1 0 0,1 0 0 0 0,0 0-1 0 0,-1 0 1 0 0,1-1-1 0 0,0 1 1 0 0,0 0 0 0 0,-1-1-1 0 0,1 1 1 0 0,0-1-1 0 0,1 1 1 0 0,35 19-4 0 0,-28-16 2 0 0,21 14-127 0 0,-1 0 0 0 0,-1 2-1 0 0,44 42 1 0 0,-63-54-26 0 0,0 1 0 0 0,-1 0 0 0 0,0 1 0 0 0,0 0 0 0 0,7 13 0 0 0,-11-17 96 0 0,-1-1 1 0 0,0 1-1 0 0,-1 0 0 0 0,1 0 1 0 0,-1 1-1 0 0,0-1 1 0 0,-1 0-1 0 0,0 1 1 0 0,0-1-1 0 0,0 1 1 0 0,0 10-1 0 0,-2-15 80 0 0,1-1-1 0 0,-1 1 1 0 0,1 0 0 0 0,-1-1-1 0 0,1 1 1 0 0,-1 0-1 0 0,0-1 1 0 0,0 1 0 0 0,0-1-1 0 0,0 0 1 0 0,0 1-1 0 0,0-1 1 0 0,0 0 0 0 0,0 1-1 0 0,0-1 1 0 0,-1 0-1 0 0,1 0 1 0 0,0 0 0 0 0,-1 0-1 0 0,1 0 1 0 0,-1 0-1 0 0,1-1 1 0 0,-1 1 0 0 0,0 0-1 0 0,1-1 1 0 0,-1 1-1 0 0,0-1 1 0 0,-1 1-1 0 0,-8 0 229 0 0,1 1-1 0 0,-1-1 1 0 0,-15 0-1 0 0,11-1-63 0 0,-86-1 1677 0 0,65 0-920 0 0,-1 1-1 0 0,-43 5 0 0 0,57-1-1408 0 0,6-1-1603 0 0,-31 2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49.675"/>
    </inkml:context>
    <inkml:brush xml:id="br0">
      <inkml:brushProperty name="width" value="0.1" units="cm"/>
      <inkml:brushProperty name="height" value="0.1" units="cm"/>
      <inkml:brushProperty name="color" value="#F4F91B"/>
    </inkml:brush>
  </inkml:definitions>
  <inkml:trace contextRef="#ctx0" brushRef="#br0">962 188 919 0 0,'-40'-49'3026'0'0,"22"27"-535"0"0,-29-29 0 0 0,40 44-2337 0 0,-1 1 0 0 0,0-1 0 0 0,-1 1-1 0 0,0 1 1 0 0,0-1 0 0 0,0 2 0 0 0,-16-7 0 0 0,16 8 192 0 0,0 0 1 0 0,0 1-1 0 0,-1 0 0 0 0,1 1 0 0 0,-1 0 1 0 0,1 0-1 0 0,-1 1 0 0 0,1 0 0 0 0,-1 1 1 0 0,-14 2-1 0 0,6 2-146 0 0,0 0 0 0 0,1 1 0 0 0,0 1 0 0 0,-26 13 0 0 0,-10 8-193 0 0,-92 51 231 0 0,125-66-127 0 0,1 0 0 0 0,1 2 0 0 0,0 0 1 0 0,1 1-1 0 0,-16 20 0 0 0,9-8 3 0 0,1 1 0 0 0,2 1 0 0 0,1 1 0 0 0,1 1 0 0 0,2 0 0 0 0,1 1 0 0 0,2 1 0 0 0,-13 45 0 0 0,16-38 231 0 0,2-1 0 0 0,2 1 0 0 0,2 1 1 0 0,-1 66-1 0 0,7-88-374 0 0,0 1 1 0 0,2-1-1 0 0,0 1 0 0 0,1-1 1 0 0,1 0-1 0 0,1-1 1 0 0,0 1-1 0 0,2-1 0 0 0,0-1 1 0 0,2 1-1 0 0,15 23 0 0 0,-8-16 74 0 0,2-1 0 0 0,0-1 0 0 0,2-1 0 0 0,1-1 0 0 0,26 22 0 0 0,-36-35-14 0 0,1 0 1 0 0,-1-1-1 0 0,1-1 1 0 0,1 0-1 0 0,-1-1 1 0 0,1 0-1 0 0,0-1 1 0 0,0-1-1 0 0,1 0 1 0 0,-1-1-1 0 0,1 0 0 0 0,26 0 1 0 0,-12-3 27 0 0,0-2-1 0 0,0 0 1 0 0,1-2 0 0 0,-2-2 0 0 0,1 0-1 0 0,-1-2 1 0 0,0-1 0 0 0,0-1 0 0 0,-1-1-1 0 0,-1-2 1 0 0,0-1 0 0 0,-1-1 0 0 0,0 0-1 0 0,-1-2 1 0 0,-1-1 0 0 0,31-31 0 0 0,-4 1-5 0 0,-15 15 112 0 0,36-45 0 0 0,-43 43-66 0 0,-2 0-1 0 0,-1-2 1 0 0,-3-1-1 0 0,0-1 1 0 0,29-79 0 0 0,-48 108-90 0 0,-1 0 0 0 0,0 0 0 0 0,-1-1 0 0 0,0 1 0 0 0,0 0 0 0 0,-1 0 0 0 0,0-1 1 0 0,-1 1-1 0 0,-1 0 0 0 0,1 0 0 0 0,-2 0 0 0 0,1 0 0 0 0,-1 0 0 0 0,-1 0 0 0 0,0 1 1 0 0,-7-13-1 0 0,1 3 62 0 0,-1 1-1 0 0,-1 0 1 0 0,-1 1 0 0 0,0 0 0 0 0,-1 1-1 0 0,-32-28 1 0 0,34 34-18 0 0,-1 1 0 0 0,0 1 0 0 0,-1 0 0 0 0,1 0 0 0 0,-2 2 0 0 0,1 0 0 0 0,-1 0 0 0 0,1 1 1 0 0,-2 1-1 0 0,1 1 0 0 0,0 0 0 0 0,-1 1 0 0 0,1 0 0 0 0,-1 2 0 0 0,1-1 0 0 0,-1 2 0 0 0,-19 3 0 0 0,17-1-245 0 0,0 0 1 0 0,0 2-1 0 0,0 0 0 0 0,1 1 1 0 0,0 1-1 0 0,-20 10 0 0 0,23-9-972 0 0,-1 1-1 0 0,1 1 0 0 0,1 0 0 0 0,0 0 0 0 0,1 2 0 0 0,-23 24 0 0 0,16-10-4511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8:04.224"/>
    </inkml:context>
    <inkml:brush xml:id="br0">
      <inkml:brushProperty name="width" value="0.1" units="cm"/>
      <inkml:brushProperty name="height" value="0.1" units="cm"/>
      <inkml:brushProperty name="color" value="#F4F91B"/>
    </inkml:brush>
  </inkml:definitions>
  <inkml:trace contextRef="#ctx0" brushRef="#br0">0 0 4631 0 0,'1'1'48'0'0,"-1"0"-1"0"0,0 0 1 0 0,0-1-1 0 0,0 1 0 0 0,0 0 1 0 0,1 0-1 0 0,-1-1 1 0 0,0 1-1 0 0,1 0 1 0 0,-1 0-1 0 0,1-1 0 0 0,-1 1 1 0 0,1-1-1 0 0,-1 1 1 0 0,1 0-1 0 0,-1-1 0 0 0,1 1 1 0 0,0-1-1 0 0,-1 1 1 0 0,1-1-1 0 0,0 1 1 0 0,-1-1-1 0 0,1 0 0 0 0,0 1 1 0 0,0-1-1 0 0,-1 0 1 0 0,1 0-1 0 0,0 1 0 0 0,0-1 1 0 0,0 0-1 0 0,30 3 284 0 0,-20-2-165 0 0,15 1 54 0 0,0-1 0 0 0,1-1 1 0 0,41-6-1 0 0,-39 2-4 0 0,0 2 0 0 0,48 3 0 0 0,57 22 59 0 0,-36-4-162 0 0,-66-17 62 0 0,0 0 0 0 0,0-2 0 0 0,59-8-1 0 0,29-1 185 0 0,52 21-190 0 0,-82-4-133 0 0,-50-5 140 0 0,0-1 1 0 0,0-3-1 0 0,0-1 1 0 0,-1-2-1 0 0,45-10 1 0 0,-63 9-113 0 0,75-14 161 0 0,-86 18-229 0 0,-1 0 1 0 0,1 1 0 0 0,0 0-1 0 0,0 0 1 0 0,0 1 0 0 0,0 0 0 0 0,15 5-1 0 0,-5 1-88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51.297"/>
    </inkml:context>
    <inkml:brush xml:id="br0">
      <inkml:brushProperty name="width" value="0.1" units="cm"/>
      <inkml:brushProperty name="height" value="0.1" units="cm"/>
      <inkml:brushProperty name="color" value="#F4F91B"/>
    </inkml:brush>
  </inkml:definitions>
  <inkml:trace contextRef="#ctx0" brushRef="#br0">67 194 10391 0 0,'-4'-15'385'0'0,"3"12"-304"0"0,0 1-1 0 0,0-1 1 0 0,0 1-1 0 0,0-1 1 0 0,1 0-1 0 0,-1 0 1 0 0,1 1-1 0 0,-1-1 1 0 0,1 0-1 0 0,0 0 1 0 0,0 1-1 0 0,0-1 1 0 0,1 0-1 0 0,-1 0 1 0 0,1 1-1 0 0,-1-1 1 0 0,1 0-1 0 0,2-4 1 0 0,13-12 462 0 0,34-34 0 0 0,-34 37-225 0 0,-12 12-135 0 0,-1 1 0 0 0,1 0 0 0 0,0 0 1 0 0,0 0-1 0 0,0 1 0 0 0,0-1 0 0 0,1 1 0 0 0,-1 0 0 0 0,1 0 0 0 0,-1 0 1 0 0,1 1-1 0 0,0-1 0 0 0,-1 1 0 0 0,1 1 0 0 0,6-2 0 0 0,-4 2-111 0 0,0 1-1 0 0,0-1 0 0 0,0 1 1 0 0,0 0-1 0 0,-1 1 0 0 0,1 0 1 0 0,0 0-1 0 0,-1 0 0 0 0,13 7 1 0 0,-9-3-84 0 0,1 0 1 0 0,-1 1-1 0 0,0 1 1 0 0,0 0-1 0 0,-1 0 0 0 0,0 0 1 0 0,0 2-1 0 0,-1-1 1 0 0,0 1-1 0 0,-1 0 1 0 0,10 17-1 0 0,-10-12-2 0 0,-1-1 0 0 0,0 2 1 0 0,-1-1-1 0 0,-1 1 0 0 0,0-1 0 0 0,-1 1 0 0 0,0 0 0 0 0,-2 1 0 0 0,0-1 0 0 0,-1 0 1 0 0,0 0-1 0 0,-1 0 0 0 0,-1 1 0 0 0,-1-1 0 0 0,0-1 0 0 0,-1 1 0 0 0,-1 0 0 0 0,0-1 1 0 0,-1 0-1 0 0,-1 0 0 0 0,-9 15 0 0 0,6-11 5 0 0,-2-1 1 0 0,0 0-1 0 0,-1-1 1 0 0,-1 0-1 0 0,-1-1 1 0 0,0 0-1 0 0,-1-1 1 0 0,-1-1-1 0 0,0-1 1 0 0,-1 0-1 0 0,0-2 1 0 0,-26 13-1 0 0,25-14 45 0 0,3-1 124 0 0,0-2 0 0 0,-21 8 0 0 0,32-13-114 0 0,0-1 0 0 0,-1 0 0 0 0,1 0 1 0 0,0 0-1 0 0,0-1 0 0 0,0 1 0 0 0,0-1 0 0 0,-1 0 0 0 0,1-1 0 0 0,0 0 0 0 0,0 1 0 0 0,-7-4 0 0 0,11 4-41 0 0,0 0 0 0 0,-1-1-1 0 0,1 1 1 0 0,0-1 0 0 0,0 1 0 0 0,0-1 0 0 0,0 1-1 0 0,0-1 1 0 0,0 0 0 0 0,0 0 0 0 0,0 1 0 0 0,0-1 0 0 0,1 0-1 0 0,-1 0 1 0 0,0 0 0 0 0,0 0 0 0 0,1 0 0 0 0,-1 0-1 0 0,1 0 1 0 0,-1 0 0 0 0,1 0 0 0 0,-1-3 0 0 0,0 2-89 0 0,1 0 1 0 0,0 0 0 0 0,0-1-1 0 0,0 1 1 0 0,0 0 0 0 0,1 0-1 0 0,-1 0 1 0 0,0-1 0 0 0,1 1-1 0 0,0 0 1 0 0,1-4 0 0 0,0 1-60 0 0,1 0 0 0 0,0 0 0 0 0,0 0 0 0 0,0 1 1 0 0,0-1-1 0 0,1 1 0 0 0,0 0 0 0 0,0 0 0 0 0,5-5 1 0 0,-4 6 126 0 0,1-1 1 0 0,0 1 0 0 0,-1 0 0 0 0,1 0 0 0 0,1 0 0 0 0,-1 1 0 0 0,0 0 0 0 0,1 0-1 0 0,-1 1 1 0 0,1-1 0 0 0,-1 1 0 0 0,1 1 0 0 0,0 0 0 0 0,-1 0 0 0 0,1 0 0 0 0,-1 0-1 0 0,1 1 1 0 0,0 0 0 0 0,-1 1 0 0 0,1-1 0 0 0,-1 1 0 0 0,0 1 0 0 0,0-1 0 0 0,0 1-1 0 0,12 7 1 0 0,77 57 1995 0 0,-69-46-1771 0 0,1-2 0 0 0,1-1-1 0 0,38 19 1 0 0,-64-37-346 0 0,21 9 110 0 0,-6-8-4864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51.878"/>
    </inkml:context>
    <inkml:brush xml:id="br0">
      <inkml:brushProperty name="width" value="0.1" units="cm"/>
      <inkml:brushProperty name="height" value="0.1" units="cm"/>
      <inkml:brushProperty name="color" value="#F4F91B"/>
    </inkml:brush>
  </inkml:definitions>
  <inkml:trace contextRef="#ctx0" brushRef="#br0">501 5 7367 0 0,'0'0'64'0'0,"-4"-1"132"0"0,1 0 0 0 0,-1 0 0 0 0,1 0 0 0 0,-1 1 0 0 0,1-1 0 0 0,-1 1 0 0 0,1 0 0 0 0,-1 0 0 0 0,1 1 0 0 0,-1-1 0 0 0,1 0 0 0 0,-7 3 0 0 0,-34 9 782 0 0,1 2 0 0 0,-76 37 0 0 0,104-43-822 0 0,0 1-1 0 0,0 0 1 0 0,1 1 0 0 0,0 1-1 0 0,1 1 1 0 0,0 0-1 0 0,1 0 1 0 0,0 1-1 0 0,1 1 1 0 0,-16 23 0 0 0,15-14 225 0 0,1 0 1 0 0,1 0 0 0 0,1 1 0 0 0,1 0-1 0 0,1 1 1 0 0,-5 35 0 0 0,6-14-20 0 0,1 0 0 0 0,4 78 0 0 0,2-88-316 0 0,3 0 0 0 0,1 1 1 0 0,1-1-1 0 0,18 54 0 0 0,-19-73-35 0 0,2 0 0 0 0,0-1 0 0 0,1 0 1 0 0,0 0-1 0 0,2-1 0 0 0,0 0 0 0 0,0 0 1 0 0,1-1-1 0 0,1-1 0 0 0,0 0 0 0 0,20 15 1 0 0,-12-13 44 0 0,1-1 0 0 0,0-2 0 0 0,1 0 0 0 0,1-1 0 0 0,46 15 1 0 0,-35-16 48 0 0,1-1 1 0 0,0-2 0 0 0,57 4 0 0 0,-60-10-73 0 0,0-2 0 0 0,0-1 0 0 0,-1-1 0 0 0,1-2 0 0 0,-1-2 0 0 0,0 0 0 0 0,49-20 1 0 0,-27 5 21 0 0,0-2 0 0 0,-2-3 1 0 0,63-43-1 0 0,-93 55-29 0 0,0 0 0 0 0,-1-2-1 0 0,-1 0 1 0 0,0-1 0 0 0,-1-1-1 0 0,-1-1 1 0 0,-1 0 0 0 0,17-29-1 0 0,-27 39-6 0 0,-1 1 0 0 0,0-1 0 0 0,0 0-1 0 0,-1-1 1 0 0,-1 1 0 0 0,0-1 0 0 0,0 0-1 0 0,-1 0 1 0 0,0 0 0 0 0,-1 0 0 0 0,0 0-1 0 0,-1 0 1 0 0,0 0 0 0 0,-1 0 0 0 0,0 0 0 0 0,-1 0-1 0 0,0 0 1 0 0,-1 0 0 0 0,0 0 0 0 0,0 1-1 0 0,-9-17 1 0 0,-1 4 43 0 0,-1 0-1 0 0,-1 1 1 0 0,-1 1-1 0 0,-1 0 1 0 0,-1 1-1 0 0,-1 1 1 0 0,0 1-1 0 0,-41-29 1 0 0,12 15 22 0 0,-2 2 0 0 0,0 3 1 0 0,-58-23-1 0 0,74 35-164 0 0,-2 2 0 0 0,0 1 0 0 0,0 2 0 0 0,-1 2 0 0 0,0 1 0 0 0,0 1 0 0 0,0 3 0 0 0,-1 1 0 0 0,0 1 0 0 0,-40 6 0 0 0,10 4-967 0 0,-3 3-37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8:13.845"/>
    </inkml:context>
    <inkml:brush xml:id="br0">
      <inkml:brushProperty name="width" value="0.1" units="cm"/>
      <inkml:brushProperty name="height" value="0.1" units="cm"/>
      <inkml:brushProperty name="color" value="#F4F91B"/>
    </inkml:brush>
  </inkml:definitions>
  <inkml:trace contextRef="#ctx0" brushRef="#br0">88 10 2615 0 0,'-27'-5'1064'0'0,"24"4"-907"0"0,1 0 0 0 0,-1 0-1 0 0,1 1 1 0 0,-1-1 0 0 0,1 1-1 0 0,-1 0 1 0 0,1 0-1 0 0,-1 0 1 0 0,1 0 0 0 0,-1 0-1 0 0,1 0 1 0 0,-1 1-1 0 0,1-1 1 0 0,-4 2 0 0 0,-1 0-145 0 0,6-2 1 0 0,1 0 0 0 0,-1 0-1 0 0,1 0 1 0 0,-1 0 0 0 0,0 0 0 0 0,1 0 0 0 0,-1 1 0 0 0,1-1 0 0 0,-1 0-1 0 0,1 0 1 0 0,-1 0 0 0 0,1 1 0 0 0,0-1 0 0 0,-1 0 0 0 0,1 1-1 0 0,-1-1 1 0 0,1 0 0 0 0,-1 1 0 0 0,1-1 0 0 0,0 0 0 0 0,-1 1 0 0 0,1-1-1 0 0,0 1 1 0 0,0-1 0 0 0,-1 1 0 0 0,1-1 0 0 0,0 1 0 0 0,0-1-1 0 0,0 1 1 0 0,-1-1 0 0 0,1 1 0 0 0,0-1 0 0 0,0 1 0 0 0,0-1 0 0 0,0 2-1 0 0,17 16 856 0 0,-14-13-832 0 0,0 0 0 0 0,1 0 0 0 0,-1-1 0 0 0,1 0-1 0 0,0 1 1 0 0,0-2 0 0 0,1 1 0 0 0,-1 0 0 0 0,1-1 0 0 0,0 0-1 0 0,0 0 1 0 0,0 0 0 0 0,0 0 0 0 0,1-1 0 0 0,-1 0 0 0 0,0 0-1 0 0,12 2 1 0 0,9 1 122 0 0,0-1-1 0 0,43 1 1 0 0,-48-5-138 0 0,140 1 414 0 0,49-14 129 0 0,-9 2-174 0 0,-40-7-271 0 0,-153 17-87 0 0,5 0 46 0 0,1 0 0 0 0,0 0 0 0 0,0 1 0 0 0,20 3 0 0 0,-29-2-43 0 0,0-1 0 0 0,1 0 1 0 0,-1 0-1 0 0,0-1 1 0 0,-1 0-1 0 0,1 0 0 0 0,9-2 1 0 0,23-4 74 0 0,-32 7-136 0 0,-1 0 51 0 0,0 0 1 0 0,0 0 0 0 0,-1 0 0 0 0,1 0-1 0 0,0 1 1 0 0,0-1 0 0 0,7 4-1 0 0,-10-4-55 0 0,0 1-1 0 0,1 0 0 0 0,-1 0 1 0 0,0 0-1 0 0,0 0 0 0 0,0 0 0 0 0,0 1 1 0 0,0-1-1 0 0,0 0 0 0 0,0 0 0 0 0,0 1 1 0 0,-1-1-1 0 0,1 1 0 0 0,0-1 1 0 0,-1 1-1 0 0,1-1 0 0 0,-1 1 0 0 0,1-1 1 0 0,-1 1-1 0 0,0-1 0 0 0,0 1 0 0 0,0-1 1 0 0,0 3-1 0 0,1 9-3615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16.545"/>
    </inkml:context>
    <inkml:brush xml:id="br0">
      <inkml:brushProperty name="width" value="0.1" units="cm"/>
      <inkml:brushProperty name="height" value="0.1" units="cm"/>
      <inkml:brushProperty name="color" value="#66CC00"/>
    </inkml:brush>
  </inkml:definitions>
  <inkml:trace contextRef="#ctx0" brushRef="#br0">0 11 455 0 0,'103'40'2560'0'0,"-61"-32"-2398"0"0,2-1 0 0 0,-1-2 0 0 0,0-2-1 0 0,53-3 1 0 0,22 2 139 0 0,36-7 879 0 0,-72-1-854 0 0,344-35 1122 0 0,-396 36-1321 0 0,82-12 285 0 0,-94 16-502 0 0,-1 0 1 0 0,1 1 0 0 0,0 2 0 0 0,25 3-1 0 0,-21 0-2458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52.609"/>
    </inkml:context>
    <inkml:brush xml:id="br0">
      <inkml:brushProperty name="width" value="0.1" units="cm"/>
      <inkml:brushProperty name="height" value="0.1" units="cm"/>
      <inkml:brushProperty name="color" value="#F4F91B"/>
    </inkml:brush>
  </inkml:definitions>
  <inkml:trace contextRef="#ctx0" brushRef="#br0">79 1 5527 0 0,'-6'5'317'0'0,"1"0"0"0"0,0 0 0 0 0,0 1 0 0 0,0-1-1 0 0,0 1 1 0 0,1 0 0 0 0,0 1 0 0 0,1-1 0 0 0,-1 1 0 0 0,-3 10-1 0 0,1-2 520 0 0,1 1-1 0 0,1 0 1 0 0,-4 26-1 0 0,7-36-694 0 0,0 0-1 0 0,0 0 1 0 0,1 0-1 0 0,0 0 1 0 0,1 0-1 0 0,-1-1 1 0 0,1 1-1 0 0,0 0 1 0 0,0 0-1 0 0,4 9 1 0 0,-4-13-66 0 0,1 0-1 0 0,-1 1 1 0 0,0-1 0 0 0,1 0 0 0 0,0 0 0 0 0,-1 0-1 0 0,1 0 1 0 0,0 0 0 0 0,0-1 0 0 0,0 1 0 0 0,1 0-1 0 0,-1-1 1 0 0,0 0 0 0 0,0 1 0 0 0,1-1 0 0 0,-1 0-1 0 0,1 0 1 0 0,-1 0 0 0 0,1-1 0 0 0,-1 1-1 0 0,1-1 1 0 0,0 1 0 0 0,-1-1 0 0 0,1 0 0 0 0,0 0-1 0 0,2 0 1 0 0,19-1 633 0 0,-1 0 0 0 0,1-2 1 0 0,-1-1-1 0 0,44-12 0 0 0,-49 10-1473 0 0,1-1 0 0 0,-1-1 0 0 0,25-15 1 0 0,-27 12-771 0 0,-2-2-260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52.991"/>
    </inkml:context>
    <inkml:brush xml:id="br0">
      <inkml:brushProperty name="width" value="0.1" units="cm"/>
      <inkml:brushProperty name="height" value="0.1" units="cm"/>
      <inkml:brushProperty name="color" value="#F4F91B"/>
    </inkml:brush>
  </inkml:definitions>
  <inkml:trace contextRef="#ctx0" brushRef="#br0">406 9 7567 0 0,'0'-1'26'0'0,"-1"1"-1"0"0,1-1 1 0 0,0 1-1 0 0,0-1 1 0 0,0 1-1 0 0,-1 0 0 0 0,1-1 1 0 0,0 1-1 0 0,-1-1 1 0 0,1 1-1 0 0,0 0 1 0 0,-1-1-1 0 0,1 1 0 0 0,0 0 1 0 0,-1 0-1 0 0,1-1 1 0 0,-1 1-1 0 0,1 0 1 0 0,-1 0-1 0 0,1-1 0 0 0,0 1 1 0 0,-1 0-1 0 0,1 0 1 0 0,-1 0-1 0 0,1 0 1 0 0,-1 0-1 0 0,1 0 0 0 0,-1 0 1 0 0,1 0-1 0 0,-1 0 1 0 0,1 0-1 0 0,-1 0 1 0 0,1 0-1 0 0,-1 0 1 0 0,1 0-1 0 0,-2 1 0 0 0,-8 15 489 0 0,5-6-379 0 0,-33 54 392 0 0,-51 69 0 0 0,54-88-121 0 0,-96 139 4379 0 0,118-162-4349 0 0,1-1-1 0 0,1 1 1 0 0,1 1 0 0 0,2 0-1 0 0,0 1 1 0 0,1-1 0 0 0,-4 28-1 0 0,10-43-547 0 0,1 0 0 0 0,0-1-1 0 0,0 1 1 0 0,1 0 0 0 0,0-1 0 0 0,0 1-1 0 0,1 0 1 0 0,3 10 0 0 0,-4-16 47 0 0,-1 0-1 0 0,1 0 1 0 0,0 0 0 0 0,0 0 0 0 0,0 0-1 0 0,0 0 1 0 0,0 0 0 0 0,0 0 0 0 0,0 0-1 0 0,0-1 1 0 0,1 1 0 0 0,-1 0-1 0 0,1-1 1 0 0,-1 1 0 0 0,1-1 0 0 0,0 0-1 0 0,0 1 1 0 0,-1-1 0 0 0,1 0 0 0 0,0 0-1 0 0,0 0 1 0 0,0 0 0 0 0,0-1 0 0 0,0 1-1 0 0,0 0 1 0 0,1-1 0 0 0,-1 0-1 0 0,0 1 1 0 0,0-1 0 0 0,0 0 0 0 0,0 0-1 0 0,0 0 1 0 0,1 0 0 0 0,2-1 0 0 0,6-5-3854 0 0,2-2-1124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6:53.435"/>
    </inkml:context>
    <inkml:brush xml:id="br0">
      <inkml:brushProperty name="width" value="0.1" units="cm"/>
      <inkml:brushProperty name="height" value="0.1" units="cm"/>
      <inkml:brushProperty name="color" value="#F4F91B"/>
    </inkml:brush>
  </inkml:definitions>
  <inkml:trace contextRef="#ctx0" brushRef="#br0">629 1 7711 0 0,'-5'0'88'0'0,"0"0"-1"0"0,0 0 0 0 0,0 0 0 0 0,0 1 0 0 0,0-1 0 0 0,0 1 1 0 0,0 1-1 0 0,0-1 0 0 0,1 1 0 0 0,-1 0 0 0 0,-7 4 0 0 0,-5 3 48 0 0,-27 22 0 0 0,16-12 24 0 0,17-11-176 0 0,-62 40 680 0 0,-110 97 0 0 0,162-126-154 0 0,1 2 1 0 0,1 0-1 0 0,1 0 1 0 0,1 2-1 0 0,1 0 1 0 0,1 1-1 0 0,1 1 1 0 0,1 0-1 0 0,-13 38 1 0 0,19-39-336 0 0,1 1 0 0 0,1 0 0 0 0,1 0-1 0 0,1 0 1 0 0,1 0 0 0 0,2 1 0 0 0,0-1 0 0 0,2 0 0 0 0,1 0 0 0 0,1 0 0 0 0,1 0 0 0 0,1 0-1 0 0,1-1 1 0 0,11 27 0 0 0,-10-33-237 0 0,1 0 0 0 0,0-1 0 0 0,2 0 0 0 0,0 0 0 0 0,0-1 1 0 0,2 0-1 0 0,0-1 0 0 0,17 15 0 0 0,-18-20 128 0 0,0 0 0 0 0,1-1 1 0 0,0-1-1 0 0,0 0 1 0 0,1 0-1 0 0,0-2 1 0 0,0 0-1 0 0,1 0 0 0 0,0-1 1 0 0,0-1-1 0 0,18 3 1 0 0,-9-4 21 0 0,1-1-1 0 0,-1-1 1 0 0,1 0 0 0 0,-1-2 0 0 0,1-1 0 0 0,-1-2 0 0 0,0 0 0 0 0,0-1 0 0 0,0-1 0 0 0,0-1 0 0 0,-1-2 0 0 0,0 0 0 0 0,-1-1 0 0 0,0-2 0 0 0,-1 0 0 0 0,0-1 0 0 0,32-27 0 0 0,8-14 49 0 0,-3-3 1 0 0,57-73-1 0 0,-103 116-99 0 0,-1 0 0 0 0,-1-1 0 0 0,-1 0 1 0 0,0-1-1 0 0,-1 0 0 0 0,0-1 0 0 0,-2 0 0 0 0,0 0 0 0 0,6-29 0 0 0,-9 31-15 0 0,-2 1 0 0 0,0 0-1 0 0,0 0 1 0 0,-1-1 0 0 0,-1 1-1 0 0,-1 0 1 0 0,0 0 0 0 0,0 0 0 0 0,-2 0-1 0 0,0 0 1 0 0,0 0 0 0 0,-11-22 0 0 0,5 18 3 0 0,-1 0 0 0 0,-1 1 1 0 0,0 0-1 0 0,-1 0 1 0 0,-1 2-1 0 0,-1-1 1 0 0,0 2-1 0 0,-1 0 1 0 0,-31-21-1 0 0,29 23-17 0 0,-2 0 0 0 0,0 1 0 0 0,0 2 0 0 0,-1 0 0 0 0,0 1 0 0 0,0 1 0 0 0,-1 0 0 0 0,-44-5 0 0 0,55 11-36 0 0,1 1-1 0 0,-1 1 1 0 0,0 0 0 0 0,1 0-1 0 0,-1 1 1 0 0,1 1-1 0 0,0 0 1 0 0,0 0 0 0 0,0 1-1 0 0,0 0 1 0 0,0 0-1 0 0,-15 11 1 0 0,-5 5-556 0 0,2 1 1 0 0,-39 36-1 0 0,8 1-5293 0 0,30-23 110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8:17.084"/>
    </inkml:context>
    <inkml:brush xml:id="br0">
      <inkml:brushProperty name="width" value="0.1" units="cm"/>
      <inkml:brushProperty name="height" value="0.1" units="cm"/>
      <inkml:brushProperty name="color" value="#F4F91B"/>
    </inkml:brush>
  </inkml:definitions>
  <inkml:trace contextRef="#ctx0" brushRef="#br0">1 50 919 0 0,'12'-6'865'0'0,"0"1"-1"0"0,0 1 0 0 0,0 0 0 0 0,26-5 1 0 0,-7 0 24 0 0,7-1-1202 0 0,11 7 881 0 0,0 3 0 0 0,72 9 1 0 0,54 1 188 0 0,26-11 447 0 0,-151 3-1003 0 0,-1 3 1 0 0,53 11-1 0 0,-76-10-291 0 0,0 2-1 0 0,41 16 0 0 0,-43-13-101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3:31.150"/>
    </inkml:context>
    <inkml:brush xml:id="br0">
      <inkml:brushProperty name="width" value="0.1" units="cm"/>
      <inkml:brushProperty name="height" value="0.1" units="cm"/>
      <inkml:brushProperty name="color" value="#E71224"/>
    </inkml:brush>
  </inkml:definitions>
  <inkml:trace contextRef="#ctx0" brushRef="#br0">482 26 455 0 0,'-5'-13'6500'0'0,"6"13"-6424"0"0,23-11 2547 0 0,-15 10-2532 0 0,1 1 0 0 0,0 0-1 0 0,-1 1 1 0 0,1 0 0 0 0,-1 0 0 0 0,1 1-1 0 0,-1 0 1 0 0,0 1 0 0 0,0 0 0 0 0,0 0-1 0 0,0 1 1 0 0,0 0 0 0 0,-1 1 0 0 0,13 7-1 0 0,-12-5-63 0 0,-7-5 68 0 0,0-1 0 0 0,0 1 0 0 0,0-1 0 0 0,0 1 0 0 0,0 0 0 0 0,0 0 0 0 0,0 0 0 0 0,-1 0 0 0 0,1 0 0 0 0,1 3 0 0 0,11 26 403 0 0,13 44 0 0 0,7 18-283 0 0,-26-70-197 0 0,0 1 0 0 0,6 32-1 0 0,-6-20 58 0 0,-3-11 21 0 0,-2-1 0 0 0,1 48 0 0 0,-1-15 43 0 0,0-24 46 0 0,3 0-1 0 0,13 47 1 0 0,-14-56-126 0 0,0 1 0 0 0,-1-1 0 0 0,0 45 0 0 0,-10 73 276 0 0,3-92-298 0 0,-23 284 166 0 0,10-97-96 0 0,14-199-88 0 0,2-1 1 0 0,2 1 0 0 0,1-1 0 0 0,2 1 0 0 0,1-1-1 0 0,19 60 1 0 0,-15-56-1 0 0,-1 1-1 0 0,5 75 1 0 0,-8-59-11 0 0,-2-30 3 0 0,-1 0 0 0 0,-2 0-1 0 0,-1 0 1 0 0,0 1 0 0 0,-7 35-1 0 0,-13 98 352 0 0,17-131-329 0 0,-8 151 610 0 0,10-152-604 0 0,-8 43 1 0 0,5-43 143 0 0,-2 44 0 0 0,17 84-133 0 0,-7-111-47 0 0,3 116 179 0 0,-1-2-89 0 0,-18 185 1 0 0,7-241-79 0 0,-4-12 225 0 0,-30 136 0 0 0,11-89-104 0 0,-6 59-18 0 0,28-157-88 0 0,2 0 1 0 0,2 1-1 0 0,3 60 1 0 0,1-20-15 0 0,0 17 18 0 0,-4 94 60 0 0,-4-128 110 0 0,-24 100 0 0 0,22-132-168 0 0,-12 53 42 0 0,-11 103 0 0 0,25-152 91 0 0,-17 64 0 0 0,6-31-155 0 0,13-54 44 0 0,-1 0 0 0 0,-1 1 0 0 0,-1-2 0 0 0,0 1 1 0 0,-1-1-1 0 0,-1 0 0 0 0,-18 25 0 0 0,11-21 147 0 0,-1 0 1 0 0,-1-1 0 0 0,-1 0 0 0 0,-36 27 0 0 0,-70 47 352 0 0,79-58-246 0 0,17-14-78 0 0,-33 33 0 0 0,42-33-199 0 0,2 0 0 0 0,0 1-1 0 0,1 1 1 0 0,2 1-1 0 0,-16 31 1 0 0,30-54-33 0 0,1-1-1 0 0,0 0 1 0 0,0 1-1 0 0,0-1 1 0 0,0 0-1 0 0,-1 1 1 0 0,1-1-1 0 0,0 0 1 0 0,0 1-1 0 0,0-1 1 0 0,0 0-1 0 0,0 1 1 0 0,0-1-1 0 0,0 1 1 0 0,0-1-1 0 0,0 0 1 0 0,0 1 0 0 0,0-1-1 0 0,0 1 1 0 0,0-1-1 0 0,0 0 1 0 0,0 1-1 0 0,0-1 1 0 0,1 0-1 0 0,-1 1 1 0 0,0-1-1 0 0,0 0 1 0 0,0 1-1 0 0,1-1 1 0 0,-1 0-1 0 0,0 1 1 0 0,6 2-1768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3:45.376"/>
    </inkml:context>
    <inkml:brush xml:id="br0">
      <inkml:brushProperty name="width" value="0.1" units="cm"/>
      <inkml:brushProperty name="height" value="0.1" units="cm"/>
      <inkml:brushProperty name="color" value="#E71224"/>
    </inkml:brush>
  </inkml:definitions>
  <inkml:trace contextRef="#ctx0" brushRef="#br0">577 50 2959 0 0,'0'0'4'0'0,"0"0"0"0"0,0 1 0 0 0,0-1-1 0 0,0-1 1 0 0,-1 1 0 0 0,1 0-1 0 0,0 0 1 0 0,0 0 0 0 0,0 0-1 0 0,0 0 1 0 0,0 0 0 0 0,-1 0-1 0 0,1 0 1 0 0,0 0 0 0 0,0 0 0 0 0,0 0-1 0 0,0 0 1 0 0,0 0 0 0 0,-1 0-1 0 0,1-1 1 0 0,0 1 0 0 0,0 0-1 0 0,0 0 1 0 0,0 0 0 0 0,0 0-1 0 0,0 0 1 0 0,0 0 0 0 0,-1-1 0 0 0,1 1-1 0 0,0 0 1 0 0,0 0 0 0 0,0 0-1 0 0,0 0 1 0 0,0 0 0 0 0,0-1-1 0 0,0 1 1 0 0,0 0 0 0 0,0 0-1 0 0,0 0 1 0 0,0 0 0 0 0,0-1 0 0 0,0 1-1 0 0,0 0 1 0 0,0 0 0 0 0,0 0-1 0 0,0 0 1 0 0,0-1 0 0 0,7-11 302 0 0,14-15 114 0 0,-21 27-383 0 0,0 0-1 0 0,0 0 0 0 0,-1 0 1 0 0,1 0-1 0 0,0 0 0 0 0,0 0 0 0 0,0 0 1 0 0,0 0-1 0 0,0 0 0 0 0,0 0 1 0 0,0 0-1 0 0,0 0 0 0 0,-1 0 0 0 0,1 0 1 0 0,0-1-1 0 0,0 1 0 0 0,0 0 1 0 0,0 0-1 0 0,0 0 0 0 0,0 0 0 0 0,0 0 1 0 0,0 0-1 0 0,0 0 0 0 0,0 0 1 0 0,0-1-1 0 0,0 1 0 0 0,0 0 0 0 0,0 0 1 0 0,0 0-1 0 0,0 0 0 0 0,0 0 1 0 0,0 0-1 0 0,0 0 0 0 0,0-1 0 0 0,0 1 1 0 0,0 0-1 0 0,0 0 0 0 0,0 0 1 0 0,0 0-1 0 0,0 0 0 0 0,0 0 0 0 0,0 0 1 0 0,0-1-1 0 0,0 1 0 0 0,0 0 1 0 0,0 0-1 0 0,0 0 0 0 0,0 0 0 0 0,0 0 110 0 0,0 0-110 0 0,1-1 0 0 0,-1 1 0 0 0,0 0 1 0 0,0 0-1 0 0,0 0 0 0 0,0 0 1 0 0,0 0-1 0 0,0 0 0 0 0,0 0 0 0 0,1 0 1 0 0,-1 0-1 0 0,0 0 0 0 0,0 0 1 0 0,-10 1 3724 0 0,7 0-3038 0 0,-3 2-381 0 0,1 1 1 0 0,-1 0-1 0 0,1 0 0 0 0,-8 8 0 0 0,1-2 451 0 0,10-9-725 0 0,1-1 1 0 0,-1 1 0 0 0,1 0 0 0 0,0 0-1 0 0,-1 0 1 0 0,1 0 0 0 0,0 1 0 0 0,0-1-1 0 0,0 0 1 0 0,0 0 0 0 0,0 1 0 0 0,0-1-1 0 0,0 1 1 0 0,-1 1 0 0 0,2-1-30 0 0,0 0-1 0 0,-1-1 1 0 0,1 1-1 0 0,0 0 1 0 0,0-1-1 0 0,0 1 1 0 0,0 0 0 0 0,1-1-1 0 0,-1 1 1 0 0,0-1-1 0 0,1 1 1 0 0,-1 0-1 0 0,1-1 1 0 0,-1 1 0 0 0,1-1-1 0 0,0 1 1 0 0,0-1-1 0 0,0 1 1 0 0,0-1 0 0 0,0 0-1 0 0,0 0 1 0 0,0 1-1 0 0,0-1 1 0 0,0 0-1 0 0,1 0 1 0 0,-1 0 0 0 0,0 0-1 0 0,2 1 1 0 0,-1 0-36 0 0,1-1 1 0 0,-1 1-1 0 0,0 0 0 0 0,-1 0 1 0 0,1 1-1 0 0,0-1 0 0 0,0 0 1 0 0,1 4-1 0 0,10 20 92 0 0,-9-20-59 0 0,-1 0 0 0 0,0 0 0 0 0,0 1 0 0 0,3 10 0 0 0,1 15 46 0 0,-2 1 0 0 0,-2 0 1 0 0,0 0-1 0 0,-3 0 0 0 0,-4 45 0 0 0,0-38-66 0 0,2 1 0 0 0,2-1 0 0 0,5 45 0 0 0,3-25-16 0 0,-2-32 0 0 0,-3 1 0 0 0,0 0 0 0 0,-3 53 0 0 0,-1-61 0 0 0,1 0 0 0 0,0 0 0 0 0,2 0 0 0 0,6 34 0 0 0,11 7 0 0 0,-13-44 0 0 0,-1 0 0 0 0,6 31 0 0 0,-9-32 0 0 0,-1 0 0 0 0,0 1 0 0 0,-2 17 0 0 0,-1-21 0 0 0,1-6 0 0 0,0-1 0 0 0,0 0 0 0 0,1 1 0 0 0,1 9 0 0 0,8 83 0 0 0,-9-92 0 0 0,0-1 0 0 0,-1 0 0 0 0,0 0 0 0 0,0 1 0 0 0,-1-1 0 0 0,0 0 0 0 0,-4 9 0 0 0,-2 14 0 0 0,-16 95 0 0 0,21-107 0 0 0,0 0 0 0 0,1 0 0 0 0,1 1 0 0 0,1-1 0 0 0,1 0 0 0 0,0 1 0 0 0,6 21 0 0 0,-6-26 0 0 0,0 0 0 0 0,-1 1 0 0 0,0-1 0 0 0,-1 0 0 0 0,-2 15 0 0 0,-2 34 0 0 0,4-31 0 0 0,-1 0 0 0 0,-1 0 0 0 0,-9 37 0 0 0,4-26 0 0 0,6-29 0 0 0,0 1 0 0 0,-1-1 0 0 0,-1 0 0 0 0,0 0 0 0 0,-12 25 0 0 0,10-26 0 0 0,0 0 0 0 0,1 0 0 0 0,1 1 0 0 0,-4 17 0 0 0,-1 5 0 0 0,-1 3 0 0 0,7-26 0 0 0,0 0 0 0 0,-1 0 0 0 0,0-1 0 0 0,-1 0 0 0 0,-11 20 0 0 0,8-17 0 0 0,1 0 0 0 0,0 0 0 0 0,0 1 0 0 0,-4 20 0 0 0,-7 16 0 0 0,-11 41 64 0 0,-12 20 64 0 0,0-1 0 0 0,33-87-128 0 0,5-11 0 0 0,-1 0 0 0 0,0 0 0 0 0,-1-1 0 0 0,-1 1 0 0 0,0-1 0 0 0,-1 0 0 0 0,-15 21 0 0 0,-19 24 39 0 0,11-13-14 0 0,16-29 7 0 0,-23 23 0 0 0,28-29-21 0 0,-63 67 42 0 0,64-67-53 0 0,0 0 0 0 0,0 1 0 0 0,1 0 0 0 0,-11 22 0 0 0,17-32 0 0 0,1 0 0 0 0,-1 0 0 0 0,0 1 0 0 0,1-1 0 0 0,0 0 0 0 0,-1 1 0 0 0,1-1 0 0 0,0 1 0 0 0,0-1 0 0 0,-1 0 0 0 0,1 1 0 0 0,0-1 0 0 0,0 0 0 0 0,1 1 0 0 0,-1 2 0 0 0,1 10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4:36.048"/>
    </inkml:context>
    <inkml:brush xml:id="br0">
      <inkml:brushProperty name="width" value="0.1" units="cm"/>
      <inkml:brushProperty name="height" value="0.1" units="cm"/>
      <inkml:brushProperty name="color" value="#E71224"/>
    </inkml:brush>
  </inkml:definitions>
  <inkml:trace contextRef="#ctx0" brushRef="#br0">1 30 5815 0 0,'59'-21'2322'0'0,"-49"19"-2177"0"0,1-1-1 0 0,0 2 1 0 0,0 0 0 0 0,-1 0 0 0 0,1 0 0 0 0,0 2 0 0 0,0-1-1 0 0,0 1 1 0 0,0 1 0 0 0,-1 0 0 0 0,1 1 0 0 0,-1 0 0 0 0,1 0-1 0 0,-1 1 1 0 0,16 9 0 0 0,12 2 348 0 0,72 20 0 0 0,9 3-248 0 0,-103-32-198 0 0,0 2 1 0 0,0 0-1 0 0,-1 0 1 0 0,0 2-1 0 0,15 12 1 0 0,-9-5 116 0 0,33 35-1 0 0,-47-43-108 0 0,-1-1 0 0 0,1 1 0 0 0,-1 0 0 0 0,-1 0 0 0 0,0 0 0 0 0,0 1 0 0 0,5 15 0 0 0,0 11 215 0 0,-1 1-1 0 0,-2 0 1 0 0,-2 1 0 0 0,1 52 0 0 0,-13 152 525 0 0,2-147-501 0 0,-5 364 358 0 0,35 192 454 0 0,12-318-749 0 0,-12-120-242 0 0,9 76 53 0 0,-14-99-80 0 0,5 60-38 0 0,-5 286 396 0 0,-5-68-121 0 0,-14-462-325 0 0,46 675 53 0 0,-22-229 41 0 0,-29 3 15 0 0,-17 177-56 0 0,18 94-53 0 0,4-409 0 0 0,23 154 3 0 0,-5-171-18 0 0,-10-137-26 0 0,-1-44-32 0 0,-13 235-1 0 0,-38-45-7 0 0,12-97 34 0 0,-41 262 27 0 0,0-9-88 0 0,53-334 108 0 0,-15 136-10 0 0,19 68-79 0 0,8-151 60 0 0,19 339 29 0 0,9-95 0 0 0,-16-358 0 0 0,28 125 0 0 0,-13-80 0 0 0,10 171 0 0 0,-20-154 0 0 0,6 12-19 0 0,7 114-26 0 0,-24-221 11 0 0,-1 0-1 0 0,-2 0 0 0 0,-1 0 1 0 0,-2-1-1 0 0,-20 59 0 0 0,23-81 19 0 0,-1-1 0 0 0,0 1 0 0 0,-1-1 0 0 0,0-1 0 0 0,-1 1 0 0 0,-1-1 0 0 0,-9 11 0 0 0,-11 14 3 0 0,1 1 1 0 0,2 2-1 0 0,2 0 0 0 0,-33 79 0 0 0,45-92 13 0 0,-5 11 0 0 0,2 0 0 0 0,-14 62 0 0 0,21-54-23 0 0,0 59 0 0 0,2-25 5 0 0,-8 138 18 0 0,6-139 113 0 0,-18 78-1 0 0,-5 51 298 0 0,22-45-65 0 0,5-74-121 0 0,-26 164 0 0 0,24-229-239 0 0,5-15-21 0 0,-2 0 0 0 0,0 0 1 0 0,0-1-1 0 0,0 1 1 0 0,-1-1-1 0 0,0 1 0 0 0,-1-1 1 0 0,-7 12-1 0 0,10-19-38 0 0,1 0 0 0 0,-1 0 1 0 0,0-1-1 0 0,0 1 0 0 0,0 0 0 0 0,0 0 0 0 0,0 0 0 0 0,0-1 0 0 0,0 1 0 0 0,0-1 1 0 0,0 1-1 0 0,0 0 0 0 0,0-1 0 0 0,0 0 0 0 0,0 1 0 0 0,-1-1 0 0 0,1 0 0 0 0,0 0 0 0 0,0 1 1 0 0,-2-1-1 0 0,-16-6-4128 0 0,-2-7-1409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5:16.282"/>
    </inkml:context>
    <inkml:brush xml:id="br0">
      <inkml:brushProperty name="width" value="0.1" units="cm"/>
      <inkml:brushProperty name="height" value="0.1" units="cm"/>
      <inkml:brushProperty name="color" value="#E71224"/>
    </inkml:brush>
  </inkml:definitions>
  <inkml:trace contextRef="#ctx0" brushRef="#br0">1242 787 5351 0 0,'-3'0'173'0'0,"0"-1"-1"0"0,1 1 0 0 0,-1 0 0 0 0,1-1 1 0 0,0 0-1 0 0,-1 1 0 0 0,1-1 1 0 0,-1 0-1 0 0,-2-2 0 0 0,5 3-73 0 0,0-1 0 0 0,1 0 0 0 0,-1 1 0 0 0,0-1-1 0 0,1 1 1 0 0,-1-1 0 0 0,0 1 0 0 0,1-1 0 0 0,-1 1 0 0 0,0-1 0 0 0,1 1-1 0 0,-1-1 1 0 0,1 1 0 0 0,-1-1 0 0 0,1 1 0 0 0,-1 0 0 0 0,1-1 0 0 0,0 1-1 0 0,-1 0 1 0 0,1-1 0 0 0,-1 1 0 0 0,1 0 0 0 0,0 0 0 0 0,-1-1 0 0 0,1 1-1 0 0,-1 0 1 0 0,1 0 0 0 0,0 0 0 0 0,-1 0 0 0 0,1 0 0 0 0,0 0 0 0 0,-1 0-1 0 0,1 0 1 0 0,0 0 0 0 0,-1 0 0 0 0,1 1 0 0 0,0-1 0 0 0,-1 0 0 0 0,1 0-1 0 0,0 1 1 0 0,3 12 598 0 0,-4-12-644 0 0,0 0-1 0 0,0 0 1 0 0,1 0 0 0 0,-1-1-1 0 0,0 1 1 0 0,0 0 0 0 0,1 0-1 0 0,-1-1 1 0 0,0 1 0 0 0,1 0-1 0 0,-1 0 1 0 0,0-1 0 0 0,1 1-1 0 0,-1 0 1 0 0,1-1 0 0 0,0 1-1 0 0,-1-1 1 0 0,1 1 0 0 0,-1 0-1 0 0,1-1 1 0 0,0 1 0 0 0,-1-1-1 0 0,1 0 1 0 0,0 1 0 0 0,0-1-1 0 0,-1 0 1 0 0,1 1 0 0 0,0-1-1 0 0,0 0 1 0 0,-1 0 0 0 0,1 0-1 0 0,2 1 1 0 0,-3-1-16 0 0,1 0-1 0 0,-1 0 1 0 0,1 1-1 0 0,0-1 1 0 0,-1 0-1 0 0,1 0 1 0 0,-1 0 0 0 0,1 0-1 0 0,0 0 1 0 0,-1 1-1 0 0,1-1 1 0 0,0 0 0 0 0,-1-1-1 0 0,1 1 1 0 0,0 0-1 0 0,-1 0 1 0 0,1 0-1 0 0,-1 0 1 0 0,1 0 0 0 0,0-1-1 0 0,-1 1 1 0 0,1 0-1 0 0,-1 0 1 0 0,1-1 0 0 0,0 1-1 0 0,0-1 1 0 0,-1-14 1577 0 0,0-7-1019 0 0,-4-14-251 0 0,3 25-254 0 0,-3-7 199 0 0,3 14-237 0 0,0 1 0 0 0,1-1 0 0 0,-1 1 0 0 0,1-1 0 0 0,0 0 0 0 0,0 1 1 0 0,0-1-1 0 0,0 1 0 0 0,1-1 0 0 0,1-5 0 0 0,12-33 181 0 0,-10 35-168 0 0,-2 1-1 0 0,1-1 1 0 0,-1 0-1 0 0,0 0 1 0 0,0-1 0 0 0,-1 1-1 0 0,0 0 1 0 0,0-1-1 0 0,-1 1 1 0 0,0 0 0 0 0,-1-14-1 0 0,-13-79 824 0 0,10 87-783 0 0,-1 0-1 0 0,0 1 1 0 0,-12-21 0 0 0,4 9-4 0 0,4-3 55 0 0,-2-3-72 0 0,-35-53 52 0 0,43 77-108 0 0,1-1-1 0 0,-1 0 1 0 0,1 0 0 0 0,0 0-1 0 0,1 0 1 0 0,-2-8 0 0 0,1 0-30 0 0,1 11 12 0 0,0 1-1 0 0,0 0 1 0 0,0 0 0 0 0,-1-1-1 0 0,1 1 1 0 0,-1 0-1 0 0,0 0 1 0 0,0 0 0 0 0,0 0-1 0 0,0 1 1 0 0,0-1 0 0 0,-1 1-1 0 0,1-1 1 0 0,-1 1-1 0 0,1 0 1 0 0,-1 0 0 0 0,0 0-1 0 0,0 0 1 0 0,0 0-1 0 0,0 1 1 0 0,0-1 0 0 0,-1 1-1 0 0,1 0 1 0 0,0 0 0 0 0,-1 0-1 0 0,-4 0 1 0 0,-10-2 82 0 0,-1 1 1 0 0,1 1-1 0 0,-35 2 1 0 0,19 0-51 0 0,-45-5 76 0 0,50 2-40 0 0,0 0 0 0 0,-39 4 0 0 0,3 3-54 0 0,-88-7 0 0 0,46 0-8 0 0,-50-9-80 0 0,60-2 64 0 0,14 2 0 0 0,43 14 0 0 0,38-3 0 0 0,0 1 0 0 0,0-1 0 0 0,0 1 0 0 0,0-1 0 0 0,0 1 0 0 0,0 0 0 0 0,1 0 0 0 0,-1 0 0 0 0,0 0 0 0 0,0 0 0 0 0,1 0 0 0 0,-1 1 0 0 0,0-1 0 0 0,1 1 0 0 0,0-1 0 0 0,-2 3 0 0 0,2-2 0 0 0,0 1 0 0 0,0 0 0 0 0,0-1 0 0 0,0 1 0 0 0,1 0 0 0 0,-1 0 0 0 0,1 0 0 0 0,0-1 0 0 0,0 1 0 0 0,0 0 0 0 0,0 4 0 0 0,6 36 0 0 0,-4-35 0 0 0,20 103 0 0 0,-8-63 0 0 0,23 52 0 0 0,-32-87 0 0 0,-2-4 9 0 0,-1-1 0 0 0,-1 1 0 0 0,1 0 0 0 0,-2 0 0 0 0,1 0-1 0 0,-1-1 1 0 0,0 1 0 0 0,-1 0 0 0 0,0 0 0 0 0,-3 12 0 0 0,-2 39 29 0 0,4-31-38 0 0,1-19 0 0 0,1 0 0 0 0,0 0 0 0 0,2 15 0 0 0,0-16 0 0 0,-1-2 0 0 0,0 1 0 0 0,0-1 0 0 0,1 0 0 0 0,5 12 0 0 0,-4-13 0 0 0,0 1 0 0 0,1-1 0 0 0,-1 0 0 0 0,2 0 0 0 0,-1 0 0 0 0,1 0 0 0 0,-1-1 0 0 0,2 1 0 0 0,9 7 0 0 0,8 8 417 0 0,-20-18-298 0 0,0 1 0 0 0,0-1 0 0 0,1 0 0 0 0,-1 0 0 0 0,1-1 0 0 0,-1 1 0 0 0,8 3 0 0 0,3-1-457 0 0,-1 0 0 0 0,2 0-1 0 0,14 2 1 0 0,-11-3 338 0 0,-13-3 0 0 0,0 0 0 0 0,0 0 0 0 0,0-1 0 0 0,0 1 0 0 0,0-1 0 0 0,9-1 0 0 0,25-1 0 0 0,-29 2 0 0 0,0-1 0 0 0,0 0 0 0 0,11-2 0 0 0,-7 1 0 0 0,-1 0 0 0 0,0 1 0 0 0,1 1 0 0 0,-1 0 0 0 0,19 3 0 0 0,19 1 0 0 0,-35-5 0 0 0,0 1 0 0 0,0 1 0 0 0,0 0 0 0 0,-1 1 0 0 0,1 1 0 0 0,0 0 0 0 0,-1 1 0 0 0,15 6 0 0 0,-22-6 0 0 0,182 87 64 0 0,-177-84-36 0 0,1-1-1 0 0,0-1 1 0 0,0 0-1 0 0,0-1 0 0 0,1 0 1 0 0,0-1-1 0 0,0-1 1 0 0,-1 0-1 0 0,24-1 1 0 0,-12 0-1931 0 0,-19-2 907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12.340"/>
    </inkml:context>
    <inkml:brush xml:id="br0">
      <inkml:brushProperty name="width" value="0.1" units="cm"/>
      <inkml:brushProperty name="height" value="0.1" units="cm"/>
      <inkml:brushProperty name="color" value="#E71224"/>
    </inkml:brush>
  </inkml:definitions>
  <inkml:trace contextRef="#ctx0" brushRef="#br0">1 19 1439 0 0,'0'0'20'0'0,"0"0"0"0"0,0 0 0 0 0,0 1-1 0 0,0-1 1 0 0,0 0 0 0 0,1 0-1 0 0,-1 0 1 0 0,0 0 0 0 0,0 1-1 0 0,0-1 1 0 0,1 0 0 0 0,-1 0 0 0 0,0 0-1 0 0,0 0 1 0 0,1 0 0 0 0,-1 0-1 0 0,0 0 1 0 0,0 0 0 0 0,1 0-1 0 0,-1 0 1 0 0,0 0 0 0 0,0 0 0 0 0,1 0-1 0 0,-1 0 1 0 0,0 0 0 0 0,0 0-1 0 0,1 0 1 0 0,-1 0 0 0 0,0 0-1 0 0,0 0 1 0 0,1 0 0 0 0,-1 0 0 0 0,0 0-1 0 0,0 0 1 0 0,0 0 0 0 0,1 0-1 0 0,-1-1 1 0 0,0 1 0 0 0,0 0-1 0 0,1 0 1 0 0,19-9 641 0 0,7-2 53 0 0,-24 12-663 0 0,1 0 1 0 0,-1-1-1 0 0,0 1 0 0 0,0 0 1 0 0,0 0-1 0 0,0 1 0 0 0,0-1 1 0 0,3 3-1 0 0,16 6 168 0 0,1-1-152 0 0,-18-7-35 0 0,0 0 1 0 0,-1 0 0 0 0,1 0 0 0 0,0-1-1 0 0,7 1 1 0 0,77 15 1472 0 0,19-1 154 0 0,-100-15-1622 0 0,-1 0 1 0 0,1-1-1 0 0,-1 0 0 0 0,1-1 1 0 0,-1 1-1 0 0,1-1 0 0 0,11-4 1 0 0,-6 3 72 0 0,-1 0-1 0 0,1 1 1 0 0,21 1 0 0 0,-26 0-41 0 0,82 6 332 0 0,17 8 90 0 0,55 5-89 0 0,-122-18-251 0 0,1-2 0 0 0,0-3 0 0 0,66-12-1 0 0,9-2 47 0 0,-23 2-188 0 0,0-1 126 0 0,-81 16-114 0 0,0 0-1 0 0,1 1 1 0 0,-1 0-1 0 0,1 1 1 0 0,18 4-1 0 0,80 24 80 0 0,32 6-83 0 0,-13-2-17 0 0,-80-18 0 0 0,59 8 0 0 0,-52-17 6 0 0,71-2-1 0 0,-16 0 143 0 0,48-1 77 0 0,248-16-107 0 0,-117 26-108 0 0,-224-13-10 0 0,108-2 0 0 0,37-3 310 0 0,-79 4-163 0 0,69-6 100 0 0,116-25-119 0 0,-156 24-60 0 0,-79 6-72 0 0,-5 4 32 0 0,16-2 8 0 0,33-15 8 0 0,26-1 30 0 0,-88 12 36 0 0,0 4 0 0 0,103 13 0 0 0,-107-5-110 0 0,101 0 0 0 0,39 4 0 0 0,-72-2 0 0 0,277-10 128 0 0,-285-13-96 0 0,-1-1 0 0 0,-8 4-4 0 0,22 0 8 0 0,-53 7 28 0 0,135-22 0 0 0,-164 20-64 0 0,0 1 0 0 0,1 3 0 0 0,-1 3 0 0 0,62 8 0 0 0,18 10 0 0 0,34 2 0 0 0,53-10 0 0 0,-46-12 0 0 0,21 1 0 0 0,226 10 0 0 0,-336-11 0 0 0,214-7 128 0 0,-256 5-91 0 0,76-14-1 0 0,14-1 19 0 0,-87 14-55 0 0,0 0 0 0 0,50 3 0 0 0,111 6 0 0 0,-171-3 5 0 0,0 0 17 0 0,0-1 1 0 0,0-1-1 0 0,0-2 1 0 0,63-10 0 0 0,-62 5 48 0 0,0 2 1 0 0,-1 1 0 0 0,68 3-1 0 0,-38 1-27 0 0,-18 3-44 0 0,-31-3 0 0 0,29 0 0 0 0,-13-1 25 0 0,-1 1-1 0 0,43 7 1 0 0,38 1 29 0 0,127-18 74 0 0,-142 7-106 0 0,53 1 20 0 0,-47 2 22 0 0,73 3-26 0 0,-41-2-12 0 0,16 11-26 0 0,13-2 0 0 0,-135-7 0 0 0,53 14 0 0 0,4 2 0 0 0,5-6 5 0 0,5 3 25 0 0,167 6-1 0 0,-223-21 5 0 0,79 14 0 0 0,-2 1-38 0 0,64-12 2 0 0,-148-7 88 0 0,-1-1 0 0 0,1-1 0 0 0,47-14 0 0 0,-71 16-42 0 0,0 0 0 0 0,0 0 0 0 0,1 1 0 0 0,-1 0 0 0 0,12 0 0 0 0,-19 1-42 0 0,1 1 1 0 0,-1-1 0 0 0,0 0 0 0 0,1 1-1 0 0,-1-1 1 0 0,0 1 0 0 0,1 0 0 0 0,-1 0-1 0 0,0 0 1 0 0,0 0 0 0 0,3 2 0 0 0,-4-2-18 0 0,1 0 1 0 0,-2 0 0 0 0,1 0 0 0 0,0 0-1 0 0,0 0 1 0 0,0 0 0 0 0,0 1-1 0 0,-1-1 1 0 0,1 0 0 0 0,0 0 0 0 0,-1 1-1 0 0,1-1 1 0 0,-1 0 0 0 0,0 1-1 0 0,1-1 1 0 0,-1 0 0 0 0,0 1-1 0 0,0-1 1 0 0,0 0 0 0 0,0 1 0 0 0,0 1-1 0 0,-3 13-205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19.468"/>
    </inkml:context>
    <inkml:brush xml:id="br0">
      <inkml:brushProperty name="width" value="0.1" units="cm"/>
      <inkml:brushProperty name="height" value="0.1" units="cm"/>
      <inkml:brushProperty name="color" value="#E71224"/>
    </inkml:brush>
  </inkml:definitions>
  <inkml:trace contextRef="#ctx0" brushRef="#br0">0 51 455 0 0,'13'1'603'0'0,"0"0"0"0"0,18 5-1 0 0,13 1 606 0 0,82-2 1224 0 0,-5 10-1200 0 0,-58-11-723 0 0,76-5-1 0 0,25 1-55 0 0,-19-2-57 0 0,-43-3-51 0 0,75 0 343 0 0,-74 1-352 0 0,-66 1-254 0 0,1 2-1 0 0,0 1 0 0 0,56 8 0 0 0,-59-3-13 0 0,69-1 0 0 0,-26-2-12 0 0,-22 2-12 0 0,9 1 126 0 0,85-5 0 0 0,-8 1-42 0 0,-53 2-53 0 0,270-5 170 0 0,-85-16-11 0 0,-94 3-94 0 0,-28 13-18 0 0,7 1-42 0 0,-14 0-80 0 0,-63 3 0 0 0,-44 0 19 0 0,-1 2-1 0 0,44 9 0 0 0,-34-4-9 0 0,114 6-9 0 0,-114-12 0 0 0,112-3 0 0 0,-68-2 0 0 0,-6-5 0 0 0,-19 1 0 0 0,62-5 36 0 0,43-2-8 0 0,-56 7-28 0 0,-69 1 0 0 0,51 3 0 0 0,78 4 0 0 0,-104 0 16 0 0,0-4 0 0 0,-1-2 0 0 0,82-17 0 0 0,86-12 123 0 0,-212 32-85 0 0,40 2 1 0 0,14 0 17 0 0,-54-1-24 0 0,-1 2-1 0 0,0 0 0 0 0,28 6 1 0 0,25 3 18 0 0,137-7 211 0 0,-134-5 12 0 0,67 9-87 0 0,-73 3-202 0 0,-50-6 0 0 0,1-2 0 0 0,30 1 0 0 0,107 4 0 0 0,-86-2 0 0 0,-31-4 0 0 0,110 10 0 0 0,-128-10 13 0 0,-1-2-1 0 0,0 0 0 0 0,30-6 0 0 0,7 1 3 0 0,-30 3-15 0 0,135-4 0 0 0,-78 8 21 0 0,57-1 22 0 0,1 1-2 0 0,-46 1-18 0 0,34 8-23 0 0,-42-2 0 0 0,320 0 11 0 0,44 2 42 0 0,-416-11-48 0 0,2-1 25 0 0,76 9-1 0 0,-107-6-29 0 0,284 38 0 0 0,-109-21 0 0 0,-74-14 0 0 0,-34-1 0 0 0,95 5 0 0 0,29-5 0 0 0,-196-4 0 0 0,94-8 32 0 0,0 0 0 0 0,-95 8-20 0 0,1 1 0 0 0,-1 0-1 0 0,1 0 1 0 0,-1 1 0 0 0,0 0 0 0 0,1 0-1 0 0,-1 1 1 0 0,0 1 0 0 0,14 7 0 0 0,4 14-547 0 0,-17-14-1028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18.204"/>
    </inkml:context>
    <inkml:brush xml:id="br0">
      <inkml:brushProperty name="width" value="0.1" units="cm"/>
      <inkml:brushProperty name="height" value="0.1" units="cm"/>
      <inkml:brushProperty name="color" value="#66CC00"/>
    </inkml:brush>
  </inkml:definitions>
  <inkml:trace contextRef="#ctx0" brushRef="#br0">0 1 455 0 0,'187'12'2047'0'0,"-150"-10"-1394"0"0,57 10 1 0 0,-20-2 72 0 0,-10-2-352 0 0,-17-2-203 0 0,88 1 0 0 0,92-20 47 0 0,-152 8-45 0 0,-24 2-114 0 0,67 3-1 0 0,322 22 310 0 0,-397-21-272 0 0,19 2 135 0 0,104-10 0 0 0,-147 4-198 0 0,0 1 1 0 0,0 1-1 0 0,1 1 1 0 0,-1 0-1 0 0,0 2 1 0 0,27 5-1 0 0,-37-5-33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28.366"/>
    </inkml:context>
    <inkml:brush xml:id="br0">
      <inkml:brushProperty name="width" value="0.1" units="cm"/>
      <inkml:brushProperty name="height" value="0.1" units="cm"/>
      <inkml:brushProperty name="color" value="#E71224"/>
    </inkml:brush>
  </inkml:definitions>
  <inkml:trace contextRef="#ctx0" brushRef="#br0">0 81 1727 0 0,'3'1'45'0'0,"-1"0"0"0"0,1 0 0 0 0,-1 0-1 0 0,1 1 1 0 0,-1-1 0 0 0,0 1 0 0 0,0-1-1 0 0,1 1 1 0 0,-1 0 0 0 0,0 0 0 0 0,2 3-1 0 0,7 5 209 0 0,-2-3 236 0 0,0-1 1 0 0,1 0-1 0 0,0-1 1 0 0,0 0-1 0 0,1-1 1 0 0,15 5-1 0 0,-24-9-474 0 0,31 11 141 0 0,1-2-1 0 0,0-2 1 0 0,1-1 0 0 0,54 3 0 0 0,211-5 1658 0 0,-167 7-1263 0 0,-23 0-248 0 0,-69-9-210 0 0,-8 0 68 0 0,42-3 1 0 0,174-38 273 0 0,-135 17-204 0 0,218-15 281 0 0,-327 37-506 0 0,665-21 452 0 0,-500 21-383 0 0,94-11 196 0 0,-41-1-94 0 0,-22 24-64 0 0,-124-5-47 0 0,93-2 0 0 0,-116-5-31 0 0,91 12 0 0 0,23 1 34 0 0,171-25 511 0 0,-200 5-467 0 0,206-12 69 0 0,-258 12-114 0 0,150-12 21 0 0,-117 0-33 0 0,-63 9-31 0 0,69-3 1 0 0,139 2 48 0 0,-182 4-74 0 0,47-1 0 0 0,-87 11 16 0 0,-1 1 0 0 0,65 15 0 0 0,-11-1 0 0 0,51-8-15 0 0,-100-9 9 0 0,648 43 171 0 0,-547-32-181 0 0,72 7 0 0 0,-139-8 13 0 0,101 9 49 0 0,-79-13 21 0 0,123-1 151 0 0,-21-4-234 0 0,-122-4 26 0 0,123-9 76 0 0,-197 10-101 0 0,355-29 270 0 0,-278 25-254 0 0,81-1 30 0 0,199 10 17 0 0,4-12 64 0 0,-178 1-64 0 0,2 0 0 0 0,-49 16-64 0 0,2 0 0 0 0,37-2 32 0 0,2 1 0 0 0,264 4-32 0 0,-361-8 0 0 0,100-7 40 0 0,-53-1-16 0 0,86-6 8 0 0,-1 0 0 0 0,-139 8-32 0 0,-26 1 0 0 0,0 1 0 0 0,72 11 0 0 0,98 17 0 0 0,209 12 0 0 0,-254-39 0 0 0,-114-1 30 0 0,115-13-1 0 0,-131 7-24 0 0,-50 6-6 0 0,0 0 1 0 0,0 0-1 0 0,0 0 0 0 0,1 0 0 0 0,-1-1 0 0 0,0 2 0 0 0,0-1 1 0 0,0 0-1 0 0,0 0 0 0 0,0 0 0 0 0,1 0 0 0 0,-1 1 1 0 0,0-1-1 0 0,0 0 0 0 0,0 1 0 0 0,0-1 0 0 0,0 1 0 0 0,0-1 1 0 0,0 1-1 0 0,0 0 0 0 0,0-1 0 0 0,0 1 0 0 0,-1 0 0 0 0,1 0 1 0 0,0 0-1 0 0,0 0 0 0 0,-1 0 0 0 0,1-1 0 0 0,0 1 1 0 0,-1 0-1 0 0,1 0 0 0 0,-1 1 0 0 0,1-1 0 0 0,-1 0 0 0 0,0 0 1 0 0,1 0-1 0 0,-1 0 0 0 0,0 0 0 0 0,0 2 0 0 0,0 2-9 0 0,0 0 0 0 0,0 0 0 0 0,-1 0 0 0 0,1 0 0 0 0,-1-1 0 0 0,0 1-1 0 0,-1 0 1 0 0,-2 5 0 0 0,-9 19-98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33.063"/>
    </inkml:context>
    <inkml:brush xml:id="br0">
      <inkml:brushProperty name="width" value="0.1" units="cm"/>
      <inkml:brushProperty name="height" value="0.1" units="cm"/>
      <inkml:brushProperty name="color" value="#E71224"/>
    </inkml:brush>
  </inkml:definitions>
  <inkml:trace contextRef="#ctx0" brushRef="#br0">0 0 919 0 0,'2'2'172'0'0,"0"0"-1"0"0,-1 0 0 0 0,1 0 0 0 0,-1 0 0 0 0,0 0 1 0 0,0 0-1 0 0,0 0 0 0 0,0 0 0 0 0,0 0 0 0 0,0 1 0 0 0,0 2 1 0 0,1 0-196 0 0,0 2 191 0 0,1-1 0 0 0,0 0 0 0 0,0 0 0 0 0,1 0 0 0 0,-1 0 0 0 0,1 0 0 0 0,0-1-1 0 0,1 1 1 0 0,0-1 0 0 0,-1 0 0 0 0,2-1 0 0 0,-1 1 0 0 0,0-1 0 0 0,1 0 0 0 0,0 0 0 0 0,0-1 0 0 0,0 0 0 0 0,0 0 0 0 0,1 0-1 0 0,10 2 1 0 0,4 1 155 0 0,11 4-29 0 0,0-1-1 0 0,0-2 1 0 0,1-1-1 0 0,49 2 0 0 0,169-23 796 0 0,41 1 39 0 0,151-10-358 0 0,-371 20-600 0 0,0 4 0 0 0,97 10 0 0 0,-145-8-148 0 0,27 4 93 0 0,0-3 0 0 0,54-3 0 0 0,176-11 206 0 0,-128 14-98 0 0,-52 0 112 0 0,119-11 0 0 0,4-8-128 0 0,-142 12-46 0 0,88 9 0 0 0,-102 1-93 0 0,0-3 1 0 0,125-10-1 0 0,-105-4 15 0 0,1 3 0 0 0,110 6 0 0 0,-123 7-15 0 0,0-3 1 0 0,129-14-1 0 0,2-11-3 0 0,72 10 64 0 0,-126 6-84 0 0,-61 2-24 0 0,-9 0-20 0 0,49-2 0 0 0,-67 7 0 0 0,9-1 0 0 0,84 10 0 0 0,-131-6 0 0 0,19 4 0 0 0,0-3 0 0 0,0-1 0 0 0,48-4 0 0 0,-88 0 1 0 0,207-12 134 0 0,-68 12-71 0 0,-31 2-66 0 0,-56-1 9 0 0,107 12-1 0 0,-121-7 21 0 0,57 0-1 0 0,-24-3-26 0 0,84 17 0 0 0,12 0 0 0 0,-1-18 75 0 0,13 1 49 0 0,-63 2-67 0 0,58 6 64 0 0,-118-4-50 0 0,0-3 1 0 0,79-6 0 0 0,-86-1-72 0 0,0 2 0 0 0,0 3 0 0 0,0 2 0 0 0,83 15 0 0 0,-41-7 36 0 0,-15-3-8 0 0,-42-4 0 0 0,72-2 0 0 0,-70-3-20 0 0,116-6 13 0 0,-97 3-6 0 0,1 2-1 0 0,69 6 0 0 0,-77 3-14 0 0,-11-1 0 0 0,0-2 0 0 0,57-2 0 0 0,-27-5 0 0 0,40-4 0 0 0,15 2 64 0 0,-112 4-64 0 0,0 1 0 0 0,18 2 0 0 0,25-1 0 0 0,-38-1 0 0 0,38 4 0 0 0,-20-1 0 0 0,50 5 0 0 0,-41-3 0 0 0,84-1 0 0 0,157-21 0 0 0,-260 17-1 0 0,55 7-1 0 0,-25-1 59 0 0,14 3-46 0 0,-50-6-11 0 0,1 0 0 0 0,0-1-1 0 0,23-1 1 0 0,60-1 0 0 0,38-1 0 0 0,-76 2 0 0 0,26 4 0 0 0,-55-2 0 0 0,44-2 0 0 0,-77-1 0 0 0,14-2 0 0 0,0 2 0 0 0,24 2 0 0 0,-12 0 0 0 0,63-5 0 0 0,-20 0 0 0 0,5-3 0 0 0,-27 1 0 0 0,111 4 0 0 0,-1-1 0 0 0,-73 5 0 0 0,-72-2 0 0 0,5 1 0 0 0,-4-1 0 0 0,34 0 0 0 0,140-14 0 0 0,50 3 64 0 0,-190 9-64 0 0,-21 0 0 0 0,40 3 0 0 0,-41-1 0 0 0,-25-2 0 0 0,0 1 0 0 0,0 0 0 0 0,1 1 0 0 0,-1 0 0 0 0,12 3 0 0 0,-12-3 0 0 0,0 0 0 0 0,-1-1 0 0 0,1 1 0 0 0,0-1 0 0 0,-1 0 0 0 0,12-2 0 0 0,11 0 0 0 0,85-9 0 0 0,-108 10 20 0 0,0 1-1 0 0,-1 1 1 0 0,1-1-1 0 0,0 1 0 0 0,-1 0 1 0 0,1 0-1 0 0,-1 0 1 0 0,10 4-1 0 0,-13-3-51 0 0,0-1 0 0 0,-1 0 0 0 0,1 0 0 0 0,-1 1 0 0 0,1-1 0 0 0,-1 1 0 0 0,1-1-1 0 0,-1 1 1 0 0,0 0 0 0 0,0-1 0 0 0,0 1 0 0 0,0 0 0 0 0,0 0 0 0 0,0 0 0 0 0,0 0 0 0 0,-1 0-1 0 0,1 0 1 0 0,-1 0 0 0 0,1 0 0 0 0,-1 0 0 0 0,0 0 0 0 0,0 0 0 0 0,0 0 0 0 0,0 0 0 0 0,0 0-1 0 0,0 0 1 0 0,-1 3 0 0 0,-2 15-3681 0 0,-3 3-1250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39.232"/>
    </inkml:context>
    <inkml:brush xml:id="br0">
      <inkml:brushProperty name="width" value="0.1" units="cm"/>
      <inkml:brushProperty name="height" value="0.1" units="cm"/>
      <inkml:brushProperty name="color" value="#E71224"/>
    </inkml:brush>
  </inkml:definitions>
  <inkml:trace contextRef="#ctx0" brushRef="#br0">1 199 2815 0 0,'1'0'16'0'0,"0"-1"0"0"0,0 1 0 0 0,0-1 0 0 0,0 0 0 0 0,0 1 0 0 0,0 0 0 0 0,0-1 0 0 0,0 1 0 0 0,0 0 0 0 0,0 0 0 0 0,1-1 0 0 0,-1 1 0 0 0,0 0 0 0 0,0 0 0 0 0,0 0 0 0 0,0 0 0 0 0,1 1 0 0 0,-1-1-1 0 0,1 0 1 0 0,28 9 153 0 0,-13-4-73 0 0,-9-4-91 0 0,6 3 119 0 0,1-2-1 0 0,24 1 1 0 0,34-3 2203 0 0,-44-2-1716 0 0,8 1-188 0 0,-1-3 1 0 0,69-14-1 0 0,-49 5-27 0 0,1 3-1 0 0,-1 2 0 0 0,2 3 0 0 0,72 2 0 0 0,-65 0-176 0 0,0-3 0 0 0,96-22-1 0 0,64-8 374 0 0,23 27-261 0 0,-15-3 32 0 0,155-30 149 0 0,-357 41-478 0 0,37 2 1 0 0,6 0 24 0 0,327-19 282 0 0,-319 17-213 0 0,156 16 0 0 0,-18-2-3 0 0,-137-11-122 0 0,1 0 49 0 0,172 12 131 0 0,-165-5-141 0 0,0-5 1 0 0,144-11 0 0 0,-157 3 70 0 0,0 3 1 0 0,115 13 0 0 0,-82-3 3 0 0,135-6 1 0 0,-154-5 15 0 0,171 21 0 0 0,-152-9-67 0 0,141-7 0 0 0,-136-4-4 0 0,118 13 0 0 0,-43 1 2 0 0,-189-13-64 0 0,262-5 114 0 0,-196 1-100 0 0,-23 1-14 0 0,-27 1 0 0 0,0 1 0 0 0,0 1 0 0 0,0 0 0 0 0,26 4 0 0 0,153 21 47 0 0,-94-15-30 0 0,-62-7 5 0 0,1-3-1 0 0,54-5 0 0 0,-55 2 1 0 0,0 1-1 0 0,56 5 0 0 0,134 25 43 0 0,-164-18-48 0 0,1-4 0 0 0,-1-2 0 0 0,101-8 0 0 0,-124 2 6 0 0,57 5 0 0 0,-15 0-2 0 0,131 9 96 0 0,-55 0-40 0 0,-20-9-47 0 0,174 14 70 0 0,-214-8 29 0 0,182-6 0 0 0,-194-8-35 0 0,63-1 17 0 0,2 9-51 0 0,213-24-1 0 0,-248 10-26 0 0,165 6 0 0 0,-209 4-1 0 0,117-16 0 0 0,-162 13-29 0 0,127-9 30 0 0,266 11 0 0 0,-214 4 23 0 0,26-1-73 0 0,-1 0 21 0 0,-81-4-3 0 0,3 0 0 0 0,93 28 0 0 0,4 0 0 0 0,-190-25 64 0 0,75-11-1 0 0,-76 5 2 0 0,78 1-1 0 0,-65 5-64 0 0,21 2 0 0 0,81 2 57 0 0,-129-5-50 0 0,-12 0-7 0 0,42-9 0 0 0,20 0 0 0 0,123 12 32 0 0,3-1 0 0 0,22-32-32 0 0,-187 21 0 0 0,-38 7 4 0 0,184-23 128 0 0,-169 22-132 0 0,-29 2 0 0 0,0 1 0 0 0,0 0 0 0 0,0 0 0 0 0,0 1 0 0 0,0 0 0 0 0,0 1 0 0 0,-1-1 0 0 0,10 3 0 0 0,-15-2-2 0 0,-1 0-1 0 0,0-1 0 0 0,0 1 1 0 0,0 0-1 0 0,0 0 1 0 0,0 0-1 0 0,0 0 0 0 0,0 0 1 0 0,0 0-1 0 0,0 0 1 0 0,0 0-1 0 0,0 0 0 0 0,-1 0 1 0 0,1 0-1 0 0,0 1 1 0 0,-1-1-1 0 0,1 0 0 0 0,-1 0 1 0 0,0 1-1 0 0,1-1 1 0 0,-1 0-1 0 0,0 1 0 0 0,0-1 1 0 0,0 1-1 0 0,0-1 1 0 0,0 0-1 0 0,0 1 0 0 0,0-1 1 0 0,0 0-1 0 0,0 1 0 0 0,-1-1 1 0 0,1 0-1 0 0,-1 1 1 0 0,0 1-1 0 0,-1 3-260 0 0,0 0 0 0 0,0 0 0 0 0,-1 0-1 0 0,1-1 1 0 0,-1 1 0 0 0,-5 6 0 0 0,-8 8-5164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43.986"/>
    </inkml:context>
    <inkml:brush xml:id="br0">
      <inkml:brushProperty name="width" value="0.1" units="cm"/>
      <inkml:brushProperty name="height" value="0.1" units="cm"/>
      <inkml:brushProperty name="color" value="#E71224"/>
    </inkml:brush>
  </inkml:definitions>
  <inkml:trace contextRef="#ctx0" brushRef="#br0">0 0 4175 0 0,'5'7'831'0'0,"8"6"1209"0"0,-4-7-1809 0 0,0-2 0 0 0,0 1 1 0 0,0-1-1 0 0,1-1 0 0 0,0 0 0 0 0,-1 0 0 0 0,16 2 1 0 0,75 4 515 0 0,-44-5-343 0 0,28 0 113 0 0,0-4 1 0 0,88-11-1 0 0,-4-1 267 0 0,57 14-192 0 0,62-4-234 0 0,-22-6 123 0 0,-47 4-96 0 0,-97-5-271 0 0,-37 1-35 0 0,88 5 0 0 0,-21 14-82 0 0,62 2 70 0 0,-86-15-72 0 0,-32-1 117 0 0,0 5 0 0 0,95 14 0 0 0,-70 0 107 0 0,186 2-1 0 0,-235-16-95 0 0,109 16 0 0 0,-5-2 15 0 0,-135-14-127 0 0,415 20 434 0 0,135-9-256 0 0,-544-13-186 0 0,207 20 35 0 0,-55-2-12 0 0,-7-17-26 0 0,-86-1 0 0 0,-59-1 0 0 0,83 9 0 0 0,5 10 0 0 0,184-1 0 0 0,-99-25 43 0 0,-81 1-22 0 0,-60 5-21 0 0,9 0 0 0 0,155-23 0 0 0,-172 15 1660 0 0,92-1 0 0 0,-154 10-1698 0 0,69 3-3050 0 0,-40-2 3067 0 0,42 5 0 0 0,15 1 29 0 0,210-11-8 0 0,-226 4 0 0 0,93 13 0 0 0,-96-5 0 0 0,-5-4 3 0 0,0-2 0 0 0,0-4-1 0 0,126-20 1 0 0,-128 13 144 0 0,0 2-1 0 0,138 4 1 0 0,-70 20-92 0 0,-87-9-29 0 0,70 3 0 0 0,-109-10 8 0 0,0 0 0 0 0,0 1 0 0 0,16 3 0 0 0,-22-3-122 0 0,-1 0-1 0 0,1 0 0 0 0,-1 1 1 0 0,1-1-1 0 0,-1 1 1 0 0,1 0-1 0 0,-1-1 1 0 0,0 2-1 0 0,0-1 1 0 0,0 0-1 0 0,0 1 0 0 0,4 3 1 0 0,1 6-1167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48.653"/>
    </inkml:context>
    <inkml:brush xml:id="br0">
      <inkml:brushProperty name="width" value="0.1" units="cm"/>
      <inkml:brushProperty name="height" value="0.1" units="cm"/>
      <inkml:brushProperty name="color" value="#E71224"/>
    </inkml:brush>
  </inkml:definitions>
  <inkml:trace contextRef="#ctx0" brushRef="#br0">1 46 3767 0 0,'0'-1'173'0'0,"1"-1"0"0"0,-1 1 0 0 0,1-1-1 0 0,0 1 1 0 0,-1-1 0 0 0,1 1 0 0 0,0 0-1 0 0,0-1 1 0 0,0 1 0 0 0,0 0 0 0 0,0 0-1 0 0,0-1 1 0 0,0 1 0 0 0,1 0 0 0 0,-1 0-1 0 0,0 0 1 0 0,1 1 0 0 0,-1-1-1 0 0,0 0 1 0 0,1 0 0 0 0,-1 1 0 0 0,1-1-1 0 0,-1 1 1 0 0,1-1 0 0 0,-1 1 0 0 0,1 0-1 0 0,2-1 1 0 0,3-1-32 0 0,1 1-1 0 0,-1 0 1 0 0,1 0-1 0 0,-1 1 1 0 0,9 0-1 0 0,81 12 708 0 0,-44-5-488 0 0,55 0 0 0 0,176 5 1112 0 0,-162-4-980 0 0,30 3-56 0 0,-129-9-329 0 0,-1-1-1 0 0,28-1 1 0 0,20 0 75 0 0,-27 2-54 0 0,48-5 0 0 0,-49 0-38 0 0,55 4 1 0 0,283 41 345 0 0,-303-38-171 0 0,131-10 0 0 0,-143 2-82 0 0,45-2-18 0 0,231-9 217 0 0,-140-2-208 0 0,-131 8-42 0 0,138 2-1 0 0,-141 10-120 0 0,-6 0 16 0 0,67 11-1 0 0,-4 2-26 0 0,-40-6 0 0 0,79 5 0 0 0,-35-5 0 0 0,-18-2 18 0 0,0-6 0 0 0,120-12 0 0 0,-164 9-12 0 0,111 12 0 0 0,-75-2-8 0 0,-38-4 2 0 0,43 2 0 0 0,-71-7 0 0 0,204-3 0 0 0,-81 6 39 0 0,-42 1-14 0 0,-16 0 21 0 0,48-2 36 0 0,60-10-170 0 0,-44 8 166 0 0,-70 2-44 0 0,59 1 94 0 0,-30-12-89 0 0,-32 0-14 0 0,-52 6 511 0 0,1 2 0 0 0,-1 2 0 0 0,52 8 0 0 0,-18 1-1219 0 0,145 4 0 0 0,-178-16 1093 0 0,0-2 0 0 0,45-11 0 0 0,31-2 142 0 0,74 12-1495 0 0,-129 6 613 0 0,51 8-111 0 0,-51-2 371 0 0,-20-5 70 0 0,1-1 0 0 0,-1-3 0 0 0,1-1 0 0 0,43-10 0 0 0,43 0 0 0 0,-72 8 0 0 0,21 1 0 0 0,14 6 0 0 0,164-13 64 0 0,-228 11 60 0 0,-1-1 0 0 0,40-7 0 0 0,-54 5-77 0 0,-1 0-1 0 0,1-1 1 0 0,0 0-1 0 0,-1-1 1 0 0,0-1-1 0 0,0 0 1 0 0,13-8-1 0 0,-14 6-41 0 0,-5 4 5 0 0,0 0-1 0 0,0-1 0 0 0,0 2 1 0 0,0-1-1 0 0,1 1 1 0 0,-1 0-1 0 0,1 0 1 0 0,0 1-1 0 0,0 0 1 0 0,0 0-1 0 0,0 1 1 0 0,8-1-1 0 0,-1 3-18 0 0,-1 0 0 0 0,0 1 0 0 0,0 1 0 0 0,0 0 0 0 0,18 7 0 0 0,28 6-17 0 0,-29-9 26 0 0,-17-4 0 0 0,0 0 0 0 0,0-1 0 0 0,1 0 0 0 0,-1-1 0 0 0,22-1 0 0 0,-23-1 0 0 0,0 1 0 0 0,0 0 0 0 0,0 1 0 0 0,-1 0 0 0 0,15 3 0 0 0,-2 1 0 0 0,0-2 0 0 0,0-1 0 0 0,31-2 0 0 0,-54 0 0 0 0,187-9 54 0 0,-185 9-53 0 0,8-1 0 0 0,0 0 0 0 0,-1 0 1 0 0,1 1-1 0 0,0 0 0 0 0,0 1 0 0 0,0 0 0 0 0,18 6 0 0 0,-12-3-1 0 0,1 0 0 0 0,31 2 0 0 0,-35-4 0 0 0,14-2 0 0 0,9 2 0 0 0,84 15 0 0 0,-41-7 0 0 0,-38-5 0 0 0,62 2 0 0 0,-27 0 0 0 0,-2 0 0 0 0,-22-5 0 0 0,-48-2 0 0 0,0 1 0 0 0,0 0 0 0 0,0 0 0 0 0,0 0 0 0 0,-1 1 0 0 0,1-1 0 0 0,0 1 0 0 0,5 3 0 0 0,-9-4-3 0 0,0 0 1 0 0,0 1-1 0 0,0-1 0 0 0,-1 0 0 0 0,1 0 1 0 0,0 0-1 0 0,-1 1 0 0 0,1-1 0 0 0,-1 0 1 0 0,1 1-1 0 0,-1-1 0 0 0,0 0 0 0 0,1 1 0 0 0,-1-1 1 0 0,0 0-1 0 0,0 1 0 0 0,0-1 0 0 0,0 1 1 0 0,0-1-1 0 0,0 0 0 0 0,-1 1 0 0 0,0 2 1 0 0,-9 30-120 0 0,0-15-1207 0 0,-4 5-4845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7:54.530"/>
    </inkml:context>
    <inkml:brush xml:id="br0">
      <inkml:brushProperty name="width" value="0.1" units="cm"/>
      <inkml:brushProperty name="height" value="0.1" units="cm"/>
      <inkml:brushProperty name="color" value="#E71224"/>
    </inkml:brush>
  </inkml:definitions>
  <inkml:trace contextRef="#ctx0" brushRef="#br0">0 12 1375 0 0,'7'-6'122'0'0,"-6"6"-106"0"0,-1 0 0 0 0,0 0-1 0 0,0-1 1 0 0,0 1-1 0 0,1 0 1 0 0,-1 0 0 0 0,0-1-1 0 0,1 1 1 0 0,-1 0-1 0 0,0 0 1 0 0,0 0 0 0 0,1 0-1 0 0,-1 0 1 0 0,0-1-1 0 0,1 1 1 0 0,-1 0-1 0 0,0 0 1 0 0,1 0 0 0 0,-1 0-1 0 0,0 0 1 0 0,1 0-1 0 0,-1 0 1 0 0,0 0 0 0 0,1 0-1 0 0,-1 0 1 0 0,0 0-1 0 0,1 0 1 0 0,-1 0 0 0 0,0 1-1 0 0,1-1 1 0 0,-1 0-1 0 0,0 0 1 0 0,1 0-1 0 0,22-1 2507 0 0,-14 2-2181 0 0,1 0 1 0 0,-1 0-1 0 0,0 1 1 0 0,1 1-1 0 0,-1 0 1 0 0,16 7-1 0 0,-13-5 143 0 0,1 0 0 0 0,21 4 0 0 0,65 7 798 0 0,-1-4 0 0 0,2-4 0 0 0,113-7 0 0 0,-46-6-727 0 0,-90 1-354 0 0,-7 2 78 0 0,1-3-1 0 0,81-17 1 0 0,-87 11-48 0 0,0 3 0 0 0,130 1 1 0 0,-161 7-195 0 0,36 1 104 0 0,82-11 1 0 0,-97 6-46 0 0,-1 2 0 0 0,99 10-1 0 0,-117-5-105 0 0,332 19 319 0 0,185-9 230 0 0,-281-11-254 0 0,42-27-80 0 0,-101 4-90 0 0,87 19-51 0 0,-192 7-64 0 0,148 17 0 0 0,-48-4 0 0 0,-28-4 0 0 0,19 2 64 0 0,-100-10 38 0 0,146-8 0 0 0,15 0 14 0 0,3 13-52 0 0,-166-13-64 0 0,-31 0 0 0 0,288-7 192 0 0,-155 14-128 0 0,-104-3-42 0 0,-61-2-8 0 0,0 1 0 0 0,48 7 0 0 0,-50-2 8 0 0,0-2-1 0 0,41 0 0 0 0,-36-2-21 0 0,0 2 0 0 0,49 12 0 0 0,-79-15 0 0 0,183 35 0 0 0,-131-30 0 0 0,107-3 0 0 0,-93-4 0 0 0,-25-2 26 0 0,14 0 12 0 0,91 5 31 0 0,-13-2-10 0 0,30 6 5 0 0,59 4-41 0 0,-199-8 8 0 0,78 3-19 0 0,65 5 50 0 0,-156-7-38 0 0,0-1-1 0 0,0-1 1 0 0,0-1 0 0 0,1 0-1 0 0,-1-1 1 0 0,31-7 0 0 0,-19 1 117 0 0,-24 5-130 0 0,-1 1 0 0 0,1 0-1 0 0,0 0 1 0 0,0 0 0 0 0,0 1 0 0 0,0-1 0 0 0,0 1 0 0 0,0 0 0 0 0,-1 1-1 0 0,1-1 1 0 0,0 1 0 0 0,6 2 0 0 0,21 0 29 0 0,48 3-40 0 0,-61-7 17 0 0,33-6 0 0 0,-25 3 3 0 0,-3 2-18 0 0,1 1 0 0 0,-1 1 0 0 0,1 1 0 0 0,42 8 0 0 0,-61-8-2 0 0,201 15 0 0 0,-124-12 0 0 0,-29-4 63 0 0,74-8 1 0 0,-40 1-63 0 0,68 10 64 0 0,-47 1-66 0 0,-70-3 47 0 0,-1-2-1 0 0,0-1 0 0 0,0-2 1 0 0,0-2-1 0 0,68-20 0 0 0,-63 12 1 0 0,1 1-1 0 0,0 3 0 0 0,50-6 1 0 0,-62 13-45 0 0,0 1 1 0 0,0 1 0 0 0,1 2 0 0 0,-1 1-1 0 0,38 8 1 0 0,-54-7-2 0 0,1-2 0 0 0,28 0 0 0 0,1 0 0 0 0,0-1 22 0 0,90-10 0 0 0,-30 0-2 0 0,10-4 58 0 0,-14 2-12 0 0,-47 8-33 0 0,95-4 137 0 0,140 4-117 0 0,-55 13-53 0 0,1 0 0 0 0,134-20 0 0 0,-166 4 128 0 0,-133 4-128 0 0,-41 1 0 0 0,55 3 0 0 0,-7 2 0 0 0,-20-2 64 0 0,339 5-64 0 0,-298-7 0 0 0,54 11 64 0 0,-86-6-64 0 0,84-4 0 0 0,-48-3 0 0 0,196-16 54 0 0,-91-4 20 0 0,-202 23-82 0 0,-1-1-1 0 0,1 1 1 0 0,0 0 0 0 0,0 0-1 0 0,0 0 1 0 0,-1 1 0 0 0,1 0-1 0 0,0 0 1 0 0,6 3 0 0 0,-11-3-1 0 0,1-1 1 0 0,0 1 0 0 0,0 0 0 0 0,-1 0 0 0 0,1 1-1 0 0,-1-1 1 0 0,1 0 0 0 0,-1 0 0 0 0,1 1 0 0 0,-1-1-1 0 0,0 1 1 0 0,0-1 0 0 0,1 1 0 0 0,-1 0 0 0 0,0-1 0 0 0,-1 1-1 0 0,1 0 1 0 0,0 0 0 0 0,0 0 0 0 0,-1-1 0 0 0,1 1-1 0 0,-1 0 1 0 0,0 0 0 0 0,1 0 0 0 0,-1 0 0 0 0,0 0 0 0 0,0 0-1 0 0,0 0 1 0 0,0 0 0 0 0,-1 3 0 0 0,-1 5-342 0 0,0 1 1 0 0,-1 0-1 0 0,0 0 1 0 0,-1-1-1 0 0,0 0 1 0 0,-1 0-1 0 0,-7 13 1 0 0,-6 4-1598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8:00.676"/>
    </inkml:context>
    <inkml:brush xml:id="br0">
      <inkml:brushProperty name="width" value="0.1" units="cm"/>
      <inkml:brushProperty name="height" value="0.1" units="cm"/>
      <inkml:brushProperty name="color" value="#E71224"/>
    </inkml:brush>
  </inkml:definitions>
  <inkml:trace contextRef="#ctx0" brushRef="#br0">0 2 455 0 0,'0'0'64'0'0,"1"0"0"0"0,-1 1 0 0 0,0-1 0 0 0,0 0 0 0 0,0 0-1 0 0,0 1 1 0 0,0-1 0 0 0,1 0 0 0 0,-1 1 0 0 0,0-1 0 0 0,0 0-1 0 0,1 0 1 0 0,-1 1 0 0 0,0-1 0 0 0,0 0 0 0 0,1 0 0 0 0,-1 0-1 0 0,0 1 1 0 0,1-1 0 0 0,-1 0 0 0 0,0 0 0 0 0,1 0 0 0 0,-1 0-1 0 0,0 0 1 0 0,1 0 0 0 0,-1 0 0 0 0,0 1 0 0 0,1-1 0 0 0,-1 0-1 0 0,0 0 1 0 0,1 0 0 0 0,-1 0 0 0 0,0-1 0 0 0,1 1 0 0 0,-1 0-1 0 0,1 0 1 0 0,-1 0 0 0 0,22-4 1195 0 0,-10 1 104 0 0,127 12 1697 0 0,-56-2-2240 0 0,267 10 1627 0 0,-295-15-2209 0 0,-16 1-39 0 0,0-2 0 0 0,0-2-1 0 0,54-8 1 0 0,46-7 550 0 0,-80 10-515 0 0,25 2-105 0 0,0 3 0 0 0,90 11 0 0 0,47 1 45 0 0,-202-11-172 0 0,436 19 455 0 0,-334-10-39 0 0,219-12 0 0 0,-327 3-411 0 0,252 10 521 0 0,-121 14-274 0 0,1 0-151 0 0,-18-18-25 0 0,-61-3 32 0 0,102 15 1 0 0,58 17-37 0 0,-155-24 17 0 0,141 3 0 0 0,-56-7-17 0 0,21 10 94 0 0,221 11 1827 0 0,-320-27-2391 0 0,0 4 1 0 0,99 18-1 0 0,-123-13 245 0 0,-11 0 91 0 0,0-3 1 0 0,1-1 0 0 0,0-2-1 0 0,57-2 1 0 0,244-9 198 0 0,-96 6-54 0 0,-167-5-25 0 0,110-25-1 0 0,-127 18 9 0 0,0 3-1 0 0,0 3 1 0 0,77 1 0 0 0,-50 5-63 0 0,134-18 1 0 0,48-1-7 0 0,-154 21 1 0 0,183-6 0 0 0,-258 1 0 0 0,68-3 0 0 0,191-4 131 0 0,-137 4-10 0 0,82-14 22 0 0,-114 7-135 0 0,-57 11 11 0 0,91 7-1 0 0,39 0-2 0 0,-84-14-1 0 0,41-1 24 0 0,46 26-28 0 0,-52-1-12 0 0,-81-12 1 0 0,88 8 0 0 0,-2 7 0 0 0,-49-8 0 0 0,60 21 0 0 0,-160-29 0 0 0,19 3 0 0 0,53-2 0 0 0,145 0 66 0 0,-82 1-68 0 0,23 10 2 0 0,-113-7 0 0 0,84-1 0 0 0,82-12 64 0 0,-109 0-11 0 0,191-2 22 0 0,-121 9-75 0 0,41-23 0 0 0,23 11 64 0 0,12 21-64 0 0,-160-7 64 0 0,-103-2-62 0 0,1-1 0 0 0,-1 1 0 0 0,1 0 0 0 0,-1 0 0 0 0,1 0 0 0 0,-1 0 0 0 0,1 1 0 0 0,-1-1 0 0 0,1 0 0 0 0,-1 0 0 0 0,1 0 0 0 0,-1 0 0 0 0,1 0 1 0 0,-1 1-1 0 0,1-1 0 0 0,-1 0 0 0 0,0 0 0 0 0,1 1 0 0 0,-1-1 0 0 0,1 0 0 0 0,-1 1 0 0 0,0-1 0 0 0,1 0 0 0 0,-1 1 0 0 0,0-1 0 0 0,1 0 0 0 0,-1 1 0 0 0,0-1 0 0 0,0 1 0 0 0,0-1 0 0 0,1 1 0 0 0,-1-1 0 0 0,0 1 0 0 0,0 0 0 0 0,0 0-46 0 0,0 1-1 0 0,0 0 1 0 0,0 0-1 0 0,0-1 1 0 0,-1 1-1 0 0,1 0 1 0 0,0 0 0 0 0,-1-1-1 0 0,0 1 1 0 0,0 1-1 0 0,-21 33-2054 0 0,7-21 896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39:58.067"/>
    </inkml:context>
    <inkml:brush xml:id="br0">
      <inkml:brushProperty name="width" value="0.1" units="cm"/>
      <inkml:brushProperty name="height" value="0.1" units="cm"/>
      <inkml:brushProperty name="color" value="#E71224"/>
    </inkml:brush>
  </inkml:definitions>
  <inkml:trace contextRef="#ctx0" brushRef="#br0">1 196 2471 0 0,'9'-3'351'0'0,"0"1"0"0"0,1-1 0 0 0,-1 1-1 0 0,0 1 1 0 0,1 0 0 0 0,0 0 0 0 0,17 2-1 0 0,-20-1-384 0 0,68-4 988 0 0,0-3 0 0 0,82-19-1 0 0,-74 12-600 0 0,131-12 239 0 0,-180 23-389 0 0,0 2 1 0 0,0 1-1 0 0,60 9 1 0 0,-23-2-44 0 0,-6 0 214 0 0,73 15-1 0 0,-109-18-271 0 0,0-1 0 0 0,0-1 1 0 0,-1-2-1 0 0,41-5 0 0 0,-43 3 0 0 0,27-4 50 0 0,66-16-1 0 0,-23 3 122 0 0,81-10-1 0 0,132 5 112 0 0,27 40-320 0 0,-315-16-13 0 0,1 0-1 0 0,-1-2 1 0 0,31-6-1 0 0,0 0 68 0 0,-2 1-74 0 0,-30 3-7 0 0,-1 1 0 0 0,1 1 0 0 0,33 1 0 0 0,52 3 27 0 0,-58 1-50 0 0,67-6 0 0 0,-21 0 12 0 0,44-8-13 0 0,0 0-16 0 0,167 15 3 0 0,-200 4 0 0 0,-42-1 0 0 0,-24-6 41 0 0,55-6-1 0 0,-2 1 7 0 0,-33 4-24 0 0,94-2 93 0 0,-53-14 348 0 0,-98 16-463 0 0,0 0 0 0 0,0 0 1 0 0,-1 0-1 0 0,1 0 0 0 0,0 0 0 0 0,0 0 0 0 0,0 0 1 0 0,0 1-1 0 0,0-1 0 0 0,-1 0 0 0 0,1 0 0 0 0,0 1 1 0 0,0-1-1 0 0,0 1 0 0 0,-1-1 0 0 0,1 1 0 0 0,0-1 1 0 0,-1 1-1 0 0,1-1 0 0 0,0 1 0 0 0,-1-1 1 0 0,1 1-1 0 0,-1 0 0 0 0,1-1 0 0 0,-1 1 0 0 0,1 1 1 0 0,0 0-37 0 0,0 0 0 0 0,0 0 1 0 0,0 1-1 0 0,0-1 1 0 0,0 0-1 0 0,-1 1 0 0 0,1-1 1 0 0,-1 4-1 0 0,0 8-185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0:14.190"/>
    </inkml:context>
    <inkml:brush xml:id="br0">
      <inkml:brushProperty name="width" value="0.1" units="cm"/>
      <inkml:brushProperty name="height" value="0.1" units="cm"/>
      <inkml:brushProperty name="color" value="#E71224"/>
    </inkml:brush>
  </inkml:definitions>
  <inkml:trace contextRef="#ctx0" brushRef="#br0">1 8 287 0 0,'16'0'0'0'0,"4"-2"0"0"0,2 0 0 0 0,-4 0 0 0 0,-3 1 0 0 0,-9 1 0 0 0,-3 0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0:16.847"/>
    </inkml:context>
    <inkml:brush xml:id="br0">
      <inkml:brushProperty name="width" value="0.1" units="cm"/>
      <inkml:brushProperty name="height" value="0.1" units="cm"/>
      <inkml:brushProperty name="color" value="#E71224"/>
    </inkml:brush>
  </inkml:definitions>
  <inkml:trace contextRef="#ctx0" brushRef="#br0">45 8 919 0 0,'-2'-2'0'0'0,"0"-1"80"0"0,0 1-80 0 0,0 2 0 0 0,0 2 0 0 0,1-2 144 0 0,-1 2 16 0 0,-4-1 0 0 0,-1 3 0 0 0,-2 0-160 0 0,0 1-96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27.359"/>
    </inkml:context>
    <inkml:brush xml:id="br0">
      <inkml:brushProperty name="width" value="0.1" units="cm"/>
      <inkml:brushProperty name="height" value="0.1" units="cm"/>
      <inkml:brushProperty name="color" value="#66CC00"/>
    </inkml:brush>
  </inkml:definitions>
  <inkml:trace contextRef="#ctx0" brushRef="#br0">0 0 455 0 0,'2'3'156'0'0,"-1"0"-1"0"0,1-1 0 0 0,0 1 0 0 0,0-1 1 0 0,0 0-1 0 0,0 1 0 0 0,1-1 0 0 0,-1 0 0 0 0,4 2 1 0 0,-2 0-258 0 0,2 0 225 0 0,-1 1 0 0 0,1-1 0 0 0,0 0-1 0 0,1-1 1 0 0,-1 1 0 0 0,1-1 0 0 0,0 0 0 0 0,-1-1 0 0 0,1 0-1 0 0,9 2 1 0 0,3-1 377 0 0,1-1 0 0 0,29-2 0 0 0,-44 0-474 0 0,214 10 483 0 0,48-2 22 0 0,-59-20-163 0 0,145 1 456 0 0,-319 10-808 0 0,0 0-1 0 0,0-2 1 0 0,37-9 0 0 0,-51 9-15 0 0,61-4-1 0 0,-49 5 0 0 0,-3 0 0 0 0,0 2 0 0 0,34 4 0 0 0,-62-4 0 0 0,1 1 0 0 0,-1-1 0 0 0,1 1 0 0 0,-1-1 0 0 0,1 1 0 0 0,-1 0 0 0 0,0 0 0 0 0,0-1 0 0 0,1 1 0 0 0,-1 0 0 0 0,0 0 0 0 0,0 0 0 0 0,0 1 0 0 0,0-1 0 0 0,0 0 0 0 0,0 0 0 0 0,2 3 0 0 0,-1 1 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0:24.545"/>
    </inkml:context>
    <inkml:brush xml:id="br0">
      <inkml:brushProperty name="width" value="0.1" units="cm"/>
      <inkml:brushProperty name="height" value="0.1" units="cm"/>
      <inkml:brushProperty name="color" value="#E71224"/>
    </inkml:brush>
  </inkml:definitions>
  <inkml:trace contextRef="#ctx0" brushRef="#br0">1 96 3223 0 0,'2'-31'136'0'0,"-2"11"40"0"0,0 3-176 0 0,1 8 0 0 0,1 3 0 0 0,2 5 0 0 0,0-1 80 0 0,-1-2-16 0 0,6-1-64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0:26.881"/>
    </inkml:context>
    <inkml:brush xml:id="br0">
      <inkml:brushProperty name="width" value="0.1" units="cm"/>
      <inkml:brushProperty name="height" value="0.1" units="cm"/>
      <inkml:brushProperty name="color" value="#E71224"/>
    </inkml:brush>
  </inkml:definitions>
  <inkml:trace contextRef="#ctx0" brushRef="#br0">7 37 1207 0 0,'-1'-11'0'0'0,"-3"0"0"0"0,2 3 72 0 0,2 3-72 0 0,0 3 0 0 0,2 2 0 0 0,0 0 0 0 0,1 0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0:47.775"/>
    </inkml:context>
    <inkml:brush xml:id="br0">
      <inkml:brushProperty name="width" value="0.1" units="cm"/>
      <inkml:brushProperty name="height" value="0.1" units="cm"/>
      <inkml:brushProperty name="color" value="#E71224"/>
    </inkml:brush>
  </inkml:definitions>
  <inkml:trace contextRef="#ctx0" brushRef="#br0">0 27 1927 0 0,'8'-9'80'0'0,"-1"2"24"0"0,0 2-104 0 0,4 1 0 0 0,-2 2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42.472"/>
    </inkml:context>
    <inkml:brush xml:id="br0">
      <inkml:brushProperty name="width" value="0.1" units="cm"/>
      <inkml:brushProperty name="height" value="0.1" units="cm"/>
      <inkml:brushProperty name="color" value="#E71224"/>
    </inkml:brush>
  </inkml:definitions>
  <inkml:trace contextRef="#ctx0" brushRef="#br0">1 36 511 0 0,'2'-10'0'0'0,"0"1"0"0"0,3 2 0 0 0,-1 1 0 0 0,-1 3 0 0 0,-1 5 0 0 0,0-4 112 0 0,0 2-24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49.173"/>
    </inkml:context>
    <inkml:brush xml:id="br0">
      <inkml:brushProperty name="width" value="0.1" units="cm"/>
      <inkml:brushProperty name="height" value="0.1" units="cm"/>
      <inkml:brushProperty name="color" value="#E71224"/>
    </inkml:brush>
  </inkml:definitions>
  <inkml:trace contextRef="#ctx0" brushRef="#br0">46 7 919 0 0,'-7'-3'80'0'0,"1"-1"-80"0"0,4 4 0 0 0,1 0 0 0 0,-1 0 96 0 0,-2 0-96 0 0,-1 0 96 0 0,-3 0-96 0 0,1 2 0 0 0,3 0 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49.691"/>
    </inkml:context>
    <inkml:brush xml:id="br0">
      <inkml:brushProperty name="width" value="0.1" units="cm"/>
      <inkml:brushProperty name="height" value="0.1" units="cm"/>
      <inkml:brushProperty name="color" value="#E71224"/>
    </inkml:brush>
  </inkml:definitions>
  <inkml:trace contextRef="#ctx0" brushRef="#br0">1 60 455 0 0,'5'-4'107'0'0,"1"0"-1"0"0,-1 0 0 0 0,1 1 0 0 0,0 0 1 0 0,0 0-1 0 0,9-2 0 0 0,9-5-138 0 0,-27 9 32 0 0,-1 0 0 0 0,1 0 0 0 0,0 0-1 0 0,0 0 1 0 0,0-1 0 0 0,0 1-1 0 0,-5-4 1 0 0,-11-4 66 0 0,17 8-57 0 0,2 1-8 0 0,0 0 0 0 0,0 0 0 0 0,0 0 0 0 0,0 0 0 0 0,0 0 0 0 0,0 0 0 0 0,0 0 0 0 0,0 0 0 0 0,0 1 0 0 0,0-1 0 0 0,0 0 0 0 0,0 0 0 0 0,0 0 0 0 0,0 0 0 0 0,0 0 0 0 0,0 0 0 0 0,0 0 0 0 0,0 0 0 0 0,0 0 0 0 0,0 0 0 0 0,-1 0 0 0 0,1 0 0 0 0,0 0 0 0 0,0 0 0 0 0,0 0 0 0 0,0 0 0 0 0,0 0 0 0 0,0 0 0 0 0,0 0 0 0 0,0 0 0 0 0,0 0 0 0 0,0 0 0 0 0,0 0 0 0 0,0 0 0 0 0,0 0 0 0 0,0 0 0 0 0,0 0 0 0 0,0 0 0 0 0,-1 0 0 0 0,1 0 0 0 0,0 0 0 0 0,0 0 0 0 0,0 0 0 0 0,0 0 0 0 0,0 0 0 0 0,0 0-1 0 0,0 0 1 0 0,0 0 0 0 0,0 0 0 0 0,0 0 0 0 0,0 0 0 0 0,0 0 0 0 0,0 0 0 0 0,0 0 0 0 0,0 0 0 0 0,0 3-1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0.789"/>
    </inkml:context>
    <inkml:brush xml:id="br0">
      <inkml:brushProperty name="width" value="0.1" units="cm"/>
      <inkml:brushProperty name="height" value="0.1" units="cm"/>
      <inkml:brushProperty name="color" value="#E71224"/>
    </inkml:brush>
  </inkml:definitions>
  <inkml:trace contextRef="#ctx0" brushRef="#br0">0 17 455 0 0,'15'-5'0'0'0,"-6"-1"0"0"0,0 3 0 0 0,-4 1 0 0 0,-1 2 192 0 0,-2 0 0 0 0,3 0 0 0 0,-1 0 0 0 0,3 2-192 0 0,1-2 0 0 0,3 0 0 0 0,-4 1 0 0 0,2 3 0 0 0,-5 1-152 0 0,-2-1 24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2.200"/>
    </inkml:context>
    <inkml:brush xml:id="br0">
      <inkml:brushProperty name="width" value="0.1" units="cm"/>
      <inkml:brushProperty name="height" value="0.1" units="cm"/>
      <inkml:brushProperty name="color" value="#E71224"/>
    </inkml:brush>
  </inkml:definitions>
  <inkml:trace contextRef="#ctx0" brushRef="#br0">1 104 3223 0 0,'2'-33'288'0'0,"1"13"-288"0"0,-1 4 0 0 0,0 5 0 0 0,-2 5 0 0 0,4 5 0 0 0,-4-3 0 0 0,0-2 0 0 0,0-1 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3.246"/>
    </inkml:context>
    <inkml:brush xml:id="br0">
      <inkml:brushProperty name="width" value="0.1" units="cm"/>
      <inkml:brushProperty name="height" value="0.1" units="cm"/>
      <inkml:brushProperty name="color" value="#E71224"/>
    </inkml:brush>
  </inkml:definitions>
  <inkml:trace contextRef="#ctx0" brushRef="#br0">210 194 4431 0 0,'-36'-37'370'0'0,"28"28"-351"0"0,1 0 1 0 0,-1 1-1 0 0,-1 0 0 0 0,1 1 0 0 0,-19-12 1 0 0,12 9-17 0 0,0-1 0 0 0,1 0 0 0 0,-16-16 0 0 0,4 3-5 0 0,20 16-14 0 0,9 3-26 0 0,-2 5 34 0 0,0 0-1 0 0,1 0 1 0 0,-1 0-1 0 0,0 0 1 0 0,1 0-1 0 0,-1 0 1 0 0,0 0-1 0 0,1 0 1 0 0,-1 0-1 0 0,0 1 1 0 0,3 0-1 0 0,6 4-79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3.833"/>
    </inkml:context>
    <inkml:brush xml:id="br0">
      <inkml:brushProperty name="width" value="0.1" units="cm"/>
      <inkml:brushProperty name="height" value="0.1" units="cm"/>
      <inkml:brushProperty name="color" value="#E71224"/>
    </inkml:brush>
  </inkml:definitions>
  <inkml:trace contextRef="#ctx0" brushRef="#br0">4 50 2303 0 0,'0'-20'96'0'0,"-2"7"32"0"0,0 4-128 0 0,2 6 0 0 0,2 1 0 0 0,0 2 0 0 0,0 0 0 0 0,0-2 72 0 0,1 2-72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28.846"/>
    </inkml:context>
    <inkml:brush xml:id="br0">
      <inkml:brushProperty name="width" value="0.1" units="cm"/>
      <inkml:brushProperty name="height" value="0.1" units="cm"/>
      <inkml:brushProperty name="color" value="#66CC00"/>
    </inkml:brush>
  </inkml:definitions>
  <inkml:trace contextRef="#ctx0" brushRef="#br0">1 129 455 0 0,'14'2'114'0'0,"0"-1"0"0"0,0-1-1 0 0,25-2 1 0 0,-12 1-150 0 0,143-19 220 0 0,-66 5 381 0 0,-31 7-128 0 0,400-31 414 0 0,-186 19-853 0 0,51 0 255 0 0,-187 16-90 0 0,51 2 5 0 0,199 13 218 0 0,-289-6-354 0 0,134 25 0 0 0,-77-10-32 0 0,-74-13 32 0 0,-17-1-60 0 0,-54-3 16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6.315"/>
    </inkml:context>
    <inkml:brush xml:id="br0">
      <inkml:brushProperty name="width" value="0.1" units="cm"/>
      <inkml:brushProperty name="height" value="0.1" units="cm"/>
      <inkml:brushProperty name="color" value="#E71224"/>
    </inkml:brush>
  </inkml:definitions>
  <inkml:trace contextRef="#ctx0" brushRef="#br0">0 41 455 0 0,'7'-9'0'0'0,"1"0"0"0"0,1 1 0 0 0,-2 3 0 0 0,1-1 240 0 0,-3 3 8 0 0,-1 3 0 0 0,-2 2 0 0 0,-1 1-248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7.606"/>
    </inkml:context>
    <inkml:brush xml:id="br0">
      <inkml:brushProperty name="width" value="0.1" units="cm"/>
      <inkml:brushProperty name="height" value="0.1" units="cm"/>
      <inkml:brushProperty name="color" value="#E71224"/>
    </inkml:brush>
  </inkml:definitions>
  <inkml:trace contextRef="#ctx0" brushRef="#br0">451 119 3567 0 0,'-54'-23'160'0'0,"12"6"32"0"0,0 4-192 0 0,13 6 0 0 0,11 3 0 0 0,7 1 0 0 0,-4-1-88 0 0,-14-3-48 0 0,-19-3-16 0 0,-3-2 0 0 0,2 3 152 0 0,10 1 0 0 0,16 6 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3:58.008"/>
    </inkml:context>
    <inkml:brush xml:id="br0">
      <inkml:brushProperty name="width" value="0.1" units="cm"/>
      <inkml:brushProperty name="height" value="0.1" units="cm"/>
      <inkml:brushProperty name="color" value="#E71224"/>
    </inkml:brush>
  </inkml:definitions>
  <inkml:trace contextRef="#ctx0" brushRef="#br0">1 34 6911 0 0,'5'-20'608'0'0,"1"10"-480"0"0,-1 7-128 0 0,1 5-2024 0 0,1-1-432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5:45.353"/>
    </inkml:context>
    <inkml:brush xml:id="br0">
      <inkml:brushProperty name="width" value="0.1" units="cm"/>
      <inkml:brushProperty name="height" value="0.1" units="cm"/>
      <inkml:brushProperty name="color" value="#E71224"/>
    </inkml:brush>
  </inkml:definitions>
  <inkml:trace contextRef="#ctx0" brushRef="#br0">0 17 919 0 0,'9'-2'169'0'0,"0"1"-1"0"0,0 1 0 0 0,0-1 0 0 0,-1 1 0 0 0,1 1 0 0 0,0 0 0 0 0,0 0 0 0 0,0 0 0 0 0,13 5 0 0 0,21 3 39 0 0,-9-7 359 0 0,1-1 0 0 0,0-1 0 0 0,47-7 0 0 0,-45 3-185 0 0,206-17 806 0 0,-181 19-1099 0 0,119 10 0 0 0,4 6 327 0 0,-79-8-102 0 0,18-6 23 0 0,-1 1-180 0 0,195 43 52 0 0,-168-18-148 0 0,-94-20 27 0 0,0-2 1 0 0,80-3-1 0 0,40 0 70 0 0,-135 1-22 0 0,75 13-1 0 0,-71-7-44 0 0,53 2-1 0 0,260-8 167 0 0,-289-1-206 0 0,102 15 1 0 0,-106-8-12 0 0,124 0 0 0 0,-92-14-23 0 0,-15 0 51 0 0,114 6-1 0 0,-184 1-61 0 0,440 19 107 0 0,-381-22-96 0 0,0 3 0 0 0,-1 3 0 0 0,112 20 0 0 0,313 42-16 0 0,-328-50 62 0 0,222 10 164 0 0,-186-32 35 0 0,45 1-162 0 0,258-17 22 0 0,-202 2-114 0 0,70-6 57 0 0,-293 17-51 0 0,191-13 129 0 0,0 10 2 0 0,-69 1-107 0 0,16 17-39 0 0,-139-2 30 0 0,149-9 0 0 0,-118-9-17 0 0,112-10-12 0 0,-39 32 117 0 0,-171-7-93 0 0,78 14 92 0 0,-39-5-59 0 0,-50-9-54 0 0,-1-1 0 0 0,1 1-1 0 0,0 0 1 0 0,0-1 0 0 0,0 1 0 0 0,-1 0 0 0 0,1 0 0 0 0,0 0 0 0 0,-1 0 0 0 0,1 0 0 0 0,-1 0 0 0 0,0 1 0 0 0,1-1 0 0 0,-1 0 0 0 0,0 1 0 0 0,1-1 0 0 0,-1 1-1 0 0,0 0 1 0 0,1 2 0 0 0,3 14-3176 0 0,-5-8-400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5:48.599"/>
    </inkml:context>
    <inkml:brush xml:id="br0">
      <inkml:brushProperty name="width" value="0.1" units="cm"/>
      <inkml:brushProperty name="height" value="0.1" units="cm"/>
      <inkml:brushProperty name="color" value="#E71224"/>
    </inkml:brush>
  </inkml:definitions>
  <inkml:trace contextRef="#ctx0" brushRef="#br0">0 65 919 0 0,'2'-1'188'0'0,"0"0"0"0"0,0-1 0 0 0,0 1 0 0 0,-1 0-1 0 0,1 1 1 0 0,0-1 0 0 0,0 0 0 0 0,0 0 0 0 0,1 1-1 0 0,-1-1 1 0 0,0 1 0 0 0,0 0 0 0 0,0 0 0 0 0,0 0-1 0 0,0 0 1 0 0,0 0 0 0 0,1 0 0 0 0,-1 0-1 0 0,0 1 1 0 0,3 0 0 0 0,50 17-682 0 0,-29-8 791 0 0,-16-8-154 0 0,1 1 0 0 0,-1-2-1 0 0,1 1 1 0 0,0-2 0 0 0,0 1 0 0 0,0-1-1 0 0,19-3 1 0 0,76-21 483 0 0,-10 2-343 0 0,-53 16-270 0 0,77-12 118 0 0,152-2-1 0 0,-155 26-130 0 0,30-1 0 0 0,434-1 192 0 0,-395-3 23 0 0,29 1 181 0 0,-193-1-319 0 0,1-1-1 0 0,-1 0 1 0 0,33-7 0 0 0,-53 7-58 0 0,1-1 0 0 0,-1 1 1 0 0,0-1-1 0 0,1 1 1 0 0,-1 0-1 0 0,0 0 0 0 0,0 0 1 0 0,1 0-1 0 0,-1 0 0 0 0,0 0 1 0 0,4 1-1 0 0,-5 1-57 0 0,1-1-1 0 0,0 0 1 0 0,-1 1 0 0 0,1-1-1 0 0,-1 1 1 0 0,1-1-1 0 0,-1 1 1 0 0,0 0-1 0 0,0 0 1 0 0,1 0 0 0 0,-1-1-1 0 0,-1 1 1 0 0,2 3-1 0 0,2 2-269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00.036"/>
    </inkml:context>
    <inkml:brush xml:id="br0">
      <inkml:brushProperty name="width" value="0.1" units="cm"/>
      <inkml:brushProperty name="height" value="0.1" units="cm"/>
      <inkml:brushProperty name="color" value="#E71224"/>
    </inkml:brush>
  </inkml:definitions>
  <inkml:trace contextRef="#ctx0" brushRef="#br0">0 3 79 0 0,'11'0'0'0'0,"6"-2"0"0"0,1 2 0 0 0,-1 2 0 0 0,-6 0 0 0 0,0-1 0 0 0,3 1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01.390"/>
    </inkml:context>
    <inkml:brush xml:id="br0">
      <inkml:brushProperty name="width" value="0.1" units="cm"/>
      <inkml:brushProperty name="height" value="0.1" units="cm"/>
      <inkml:brushProperty name="color" value="#E71224"/>
    </inkml:brush>
  </inkml:definitions>
  <inkml:trace contextRef="#ctx0" brushRef="#br0">1 169 1375 0 0,'20'-28'64'0'0,"-7"6"8"0"0,-1 2-72 0 0,-1 6 0 0 0,-2 4 0 0 0,-1 5 0 0 0,3-1 488 0 0,5-5 88 0 0,8-3 8 0 0,9-4 8 0 0,4 5-400 0 0,-1 5-88 0 0,1 12-8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45.575"/>
    </inkml:context>
    <inkml:brush xml:id="br0">
      <inkml:brushProperty name="width" value="0.1" units="cm"/>
      <inkml:brushProperty name="height" value="0.1" units="cm"/>
      <inkml:brushProperty name="color" value="#E71224"/>
    </inkml:brush>
  </inkml:definitions>
  <inkml:trace contextRef="#ctx0" brushRef="#br0">0 176 2071 0 0,'9'-8'265'0'0,"1"2"0"0"0,0 0-1 0 0,0 0 1 0 0,0 0 0 0 0,1 1-1 0 0,0 1 1 0 0,11-4 0 0 0,8-3-140 0 0,-9 3 115 0 0,0 1 1 0 0,0 1-1 0 0,0 1 1 0 0,1 1-1 0 0,27-2 0 0 0,110 5 568 0 0,-80 2-739 0 0,-10-3 411 0 0,40 1 265 0 0,291 36 282 0 0,-374-34-924 0 0,38-2 0 0 0,-43 0-70 0 0,-1 1 0 0 0,1 0 0 0 0,30 6 0 0 0,-36-4-12 0 0,0-1 1 0 0,29-1-1 0 0,3 0-21 0 0,10 5 60 0 0,-13-2-16 0 0,-1-1 0 0 0,53-4 0 0 0,-21-5 30 0 0,100 3-1 0 0,-122 4-36 0 0,86-11 0 0 0,24-2 70 0 0,-63 13-31 0 0,171 2-24 0 0,-48-2 87 0 0,-171-2-18 0 0,-1 2-1 0 0,0 3 1 0 0,98 17 0 0 0,-80-9-78 0 0,78 4-1 0 0,-115-13-53 0 0,119 2 143 0 0,-90-4-38 0 0,86 11 0 0 0,-109-5-40 0 0,140 14 10 0 0,-170-20-68 0 0,60 3 145 0 0,108-10-1 0 0,203-37 233 0 0,-275 38-332 0 0,-31 3-18 0 0,182-26 31 0 0,-168 20-43 0 0,41-3 52 0 0,-97 11-60 0 0,61-1 48 0 0,160 11-41 0 0,-72-13 56 0 0,-47-2-68 0 0,10 5 130 0 0,-45 1-101 0 0,25-2 10 0 0,121-9 45 0 0,-76 6-36 0 0,251-13 210 0 0,-183 14-192 0 0,-61 7 0 0 0,-6 2 0 0 0,-64-9-65 0 0,75-6 130 0 0,-121 4-59 0 0,142-10 42 0 0,-91 23-99 0 0,-72-3-14 0 0,74-2-1 0 0,-68-6 29 0 0,102-4 138 0 0,238 18-101 0 0,-228-4 0 0 0,-132-5-64 0 0,41 8 0 0 0,-6-1 0 0 0,164 18 54 0 0,-196-25 38 0 0,0 0 1 0 0,45-5-1 0 0,-61 4-74 0 0,1 0 1 0 0,-1 1-1 0 0,0 0 1 0 0,0 1-1 0 0,14 3 1 0 0,-12-2 4 0 0,1-1 1 0 0,25 2-1 0 0,59 7 52 0 0,-72-10-3 0 0,-14 0-32 0 0,-1-1 0 0 0,21-2 0 0 0,-11-3 26 0 0,14-1 49 0 0,64-5-51 0 0,-70 11-64 0 0,-2 0 0 0 0,-1 0 0 0 0,31 5 0 0 0,-25-1 0 0 0,63-2 0 0 0,-64-2 0 0 0,64-3 182 0 0,97 6-108 0 0,-156-5-32 0 0,0-1 0 0 0,59-14-1 0 0,-77 14-38 0 0,15-4 61 0 0,1 2 0 0 0,54-2 0 0 0,-56 9-64 0 0,38 6 0 0 0,-64-7 0 0 0,20 2 0 0 0,28-2 0 0 0,-31-1 0 0 0,-1 1 0 0 0,30 5 0 0 0,93 16 0 0 0,-133-21 7 0 0,0 0-1 0 0,1 0 0 0 0,14-2 1 0 0,15 1 21 0 0,87 0-13 0 0,-55-2 55 0 0,352-25 165 0 0,-179 5-161 0 0,-190 16-74 0 0,-1 3 0 0 0,1 2 0 0 0,0 2 0 0 0,91 15 0 0 0,-106-11 0 0 0,67 0 0 0 0,-33-2 0 0 0,6-2 28 0 0,95-11-1 0 0,-99 4-18 0 0,-12 1 23 0 0,66-15 0 0 0,-84 14-7 0 0,1 1 1 0 0,1 3-1 0 0,-1 2 0 0 0,53 7 0 0 0,-77-5-23 0 0,37 1-2 0 0,68 7 0 0 0,-98-7 0 0 0,36-2 0 0 0,1 0 0 0 0,97 3 0 0 0,-17-2 0 0 0,-102-2 0 0 0,60-3 17 0 0,-42 1 6 0 0,87 7 1 0 0,-89 2-24 0 0,0-3 0 0 0,67-4 0 0 0,19 2 63 0 0,-50 1-62 0 0,82 5-1 0 0,-125-4 0 0 0,58 10 0 0 0,-72-8 0 0 0,63 3 0 0 0,-32-9-6 0 0,105-2 76 0 0,-130 2-70 0 0,61 6 0 0 0,-93-5 0 0 0,102 5 64 0 0,116-3 54 0 0,62-12-108 0 0,35 16 172 0 0,-149-8-127 0 0,-64-1-36 0 0,-72 1-19 0 0,99 5 0 0 0,78 5 64 0 0,-134-7-47 0 0,106-10 0 0 0,-81 1 3 0 0,289 13 54 0 0,-235-2-74 0 0,-89-6 13 0 0,-28 1 13 0 0,88 8-1 0 0,-134-7-25 0 0,204 37 0 0 0,-161-26 0 0 0,1-3 0 0 0,72 3 0 0 0,82-7 0 0 0,-126 0 0 0 0,151 12 0 0 0,-140-11 34 0 0,1-4-1 0 0,132-14 0 0 0,-48 0-5 0 0,-77 8-7 0 0,181-5 86 0 0,60 5-107 0 0,250 3 64 0 0,-532 5-64 0 0,72 12 0 0 0,-10 0 0 0 0,-17-6 32 0 0,163-7 0 0 0,-110-14-32 0 0,132-7 0 0 0,-273 19-2 0 0,8-2-54 0 0,1 1 0 0 0,-1 2 0 0 0,1 0 0 0 0,31 6 0 0 0,-47-6 25 0 0,0 0 0 0 0,0 1 1 0 0,-1-1-1 0 0,1 1 1 0 0,-1 0-1 0 0,0 0 0 0 0,1 1 1 0 0,-1-1-1 0 0,0 1 0 0 0,0 0 1 0 0,0 0-1 0 0,-1 0 1 0 0,1 1-1 0 0,-1-1 0 0 0,0 1 1 0 0,0 0-1 0 0,0 0 1 0 0,0 0-1 0 0,-1 0 0 0 0,1 0 1 0 0,-1 1-1 0 0,0-1 1 0 0,-1 1-1 0 0,3 8 0 0 0,1 18-1085 0 0,-6 5-40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47.826"/>
    </inkml:context>
    <inkml:brush xml:id="br0">
      <inkml:brushProperty name="width" value="0.1" units="cm"/>
      <inkml:brushProperty name="height" value="0.1" units="cm"/>
      <inkml:brushProperty name="color" value="#E71224"/>
    </inkml:brush>
  </inkml:definitions>
  <inkml:trace contextRef="#ctx0" brushRef="#br0">1 141 1839 0 0,'74'-27'2125'0'0,"-40"14"-1782"0"0,2 1-1 0 0,0 1 1 0 0,44-6-1 0 0,110-3 786 0 0,-162 20-1002 0 0,1 0-1 0 0,-1 2 1 0 0,0 1 0 0 0,50 11-1 0 0,-47-5-31 0 0,0-2 0 0 0,1-1 0 0 0,0-1 1 0 0,35-1-1 0 0,16 4 351 0 0,1-1-60 0 0,-62-6-333 0 0,0 1 0 0 0,24 6-1 0 0,14 1 5 0 0,166 6 493 0 0,-48-23-41 0 0,-167 7-474 0 0,99-12 120 0 0,-61 6-117 0 0,0 2 1 0 0,0 3-1 0 0,0 1 1 0 0,54 6-1 0 0,-34 6 46 0 0,-1-4-1 0 0,94-2 1 0 0,233-12 506 0 0,-270 8-383 0 0,-77 1-124 0 0,1-2 1 0 0,82-11 0 0 0,12-9 141 0 0,288-4 0 0 0,-362 21-178 0 0,75-13 0 0 0,19-1 0 0 0,-64 9-35 0 0,-36 2 43 0 0,76 3-1 0 0,201-8 12 0 0,-220 3-56 0 0,175 15 70 0 0,-80 2-30 0 0,136 3 79 0 0,-324-12-131 0 0,37 1 70 0 0,-49 0-43 0 0,-1 0-1 0 0,19-3 1 0 0,-19 1 16 0 0,0 0 1 0 0,19 2-1 0 0,-11 1-1 0 0,0-1-1 0 0,0-1 1 0 0,0-1-1 0 0,33-6 0 0 0,-51 6-29 0 0,0 1 0 0 0,0-1 0 0 0,0 1 0 0 0,0 0 0 0 0,1 1 0 0 0,-1-1 0 0 0,0 1 0 0 0,0-1-1 0 0,0 1 1 0 0,0 1 0 0 0,0-1 0 0 0,0 0 0 0 0,0 1 0 0 0,-1 0 0 0 0,1 0 0 0 0,4 3 0 0 0,-2-1-127 0 0,-1 1 0 0 0,0 0 0 0 0,0-1-1 0 0,-1 2 1 0 0,1-1 0 0 0,-1 0 0 0 0,0 1 0 0 0,-1 0 0 0 0,4 7 0 0 0,5 12-4117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53.776"/>
    </inkml:context>
    <inkml:brush xml:id="br0">
      <inkml:brushProperty name="width" value="0.1" units="cm"/>
      <inkml:brushProperty name="height" value="0.1" units="cm"/>
      <inkml:brushProperty name="color" value="#E71224"/>
    </inkml:brush>
  </inkml:definitions>
  <inkml:trace contextRef="#ctx0" brushRef="#br0">1 39 919 0 0,'4'-1'123'0'0,"0"1"-1"0"0,0-1 1 0 0,0 0 0 0 0,0 1-1 0 0,0 0 1 0 0,0 0-1 0 0,0 0 1 0 0,0 0-1 0 0,-1 1 1 0 0,8 1-1 0 0,7 1-40 0 0,42 0 1028 0 0,74-6 1 0 0,-100 2-816 0 0,0 3 1 0 0,0 0-1 0 0,0 3 1 0 0,51 12-1 0 0,-41-8-63 0 0,97 8 503 0 0,-57-9-396 0 0,-31-4-198 0 0,1-2 1 0 0,87-10 0 0 0,213-24 775 0 0,-84 25-289 0 0,-173 8-469 0 0,-38 1-80 0 0,87 12-1 0 0,156 35 253 0 0,-55-6-74 0 0,-123-17-80 0 0,89 14 221 0 0,14-24-27 0 0,-149-17-188 0 0,0-4 0 0 0,137-27 0 0 0,-107 14 22 0 0,313-17 175 0 0,-233 24-392 0 0,218 11 12 0 0,-258 2 1 0 0,95 7 62 0 0,85 6 55 0 0,101-38 92 0 0,-309 13-154 0 0,207-15 136 0 0,-71 2-118 0 0,119-6-20 0 0,-161 6 25 0 0,-61 5-30 0 0,170 15 45 0 0,-157 7-60 0 0,88-13-23 0 0,-38 27 88 0 0,-1 0-17 0 0,-23-12 36 0 0,66 14-27 0 0,-97-4 31 0 0,184 2 59 0 0,1-20 107 0 0,-112-3-128 0 0,68 13-13 0 0,-163-3-102 0 0,288 17 158 0 0,-40 4-11 0 0,-246-13-69 0 0,188-5-1 0 0,-258-12-122 0 0,-35 1 0 0 0,42 2 0 0 0,310-2 83 0 0,-1-27 16 0 0,-95 12-92 0 0,10-1 60 0 0,54 0-34 0 0,-16 1-2 0 0,-20 0 33 0 0,-41 3 14 0 0,81-1 36 0 0,-118 7-106 0 0,66 1 48 0 0,-91 5-24 0 0,-1 1 0 0 0,-72 6-32 0 0,259 18 0 0 0,22 7 0 0 0,-128-11 32 0 0,6 1 0 0 0,138-11 43 0 0,30-9 117 0 0,-160-6-75 0 0,285-3-53 0 0,-197 22-64 0 0,-280-5 0 0 0,2 0 0 0 0,151 3 0 0 0,3 0 0 0 0,61-6 0 0 0,-266-1 0 0 0,22 1 0 0 0,114-9 0 0 0,-83-2 920 0 0,125 10-1 0 0,284 17-2678 0 0,-525-19 1748 0 0,0-1 0 0 0,0 1 0 0 0,0 0 0 0 0,-1 1 0 0 0,11 2 0 0 0,-16-3 5 0 0,0-1 1 0 0,0 1 0 0 0,0-1 0 0 0,0 1 0 0 0,0-1 0 0 0,0 1 0 0 0,0-1-1 0 0,0 1 1 0 0,0 0 0 0 0,0-1 0 0 0,0 1 0 0 0,0 0 0 0 0,-1 0 0 0 0,1 0-1 0 0,0 0 1 0 0,-1 0 0 0 0,1 0 0 0 0,0 0 0 0 0,-1 0 0 0 0,1 0 0 0 0,-1 0 0 0 0,0 0-1 0 0,1 0 1 0 0,-1 0 0 0 0,0 0 0 0 0,0 0 0 0 0,1 0 0 0 0,-1 0 0 0 0,0 1-1 0 0,0-1 1 0 0,0 0 0 0 0,-1 0 0 0 0,1 0 0 0 0,0 0 0 0 0,0 0 0 0 0,-1 0-1 0 0,1 0 1 0 0,0 1 0 0 0,-1-1 0 0 0,0 1 0 0 0,-3 5-317 0 0,1 0-1 0 0,-1-1 1 0 0,-1 1-1 0 0,-5 6 1 0 0,-12 11-4997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30.229"/>
    </inkml:context>
    <inkml:brush xml:id="br0">
      <inkml:brushProperty name="width" value="0.1" units="cm"/>
      <inkml:brushProperty name="height" value="0.1" units="cm"/>
      <inkml:brushProperty name="color" value="#66CC00"/>
    </inkml:brush>
  </inkml:definitions>
  <inkml:trace contextRef="#ctx0" brushRef="#br0">0 112 1839 0 0,'7'-6'487'0'0,"0"1"0"0"0,0 0 0 0 0,0 0 0 0 0,1 1 0 0 0,-1 0 0 0 0,12-5 0 0 0,51-16 151 0 0,-70 25-637 0 0,16-4 19 0 0,1 0 0 0 0,0 1 0 0 0,0 1 0 0 0,22-1 0 0 0,70 6 74 0 0,-26 0-64 0 0,-39-3-24 0 0,98-3 60 0 0,-119 1-51 0 0,-1-1 1 0 0,0-1-1 0 0,0-1 0 0 0,29-11 0 0 0,-49 15-2 0 0,0 0 0 0 0,0 0 0 0 0,0 1 0 0 0,0-1 0 0 0,0 1 0 0 0,0-1 0 0 0,0 1 0 0 0,1 0 0 0 0,-1-1 0 0 0,0 1 0 0 0,0 0 0 0 0,0 0 0 0 0,1 1 0 0 0,-1-1 0 0 0,0 0 0 0 0,0 1 0 0 0,0 0 0 0 0,0-1 0 0 0,0 1 0 0 0,0 0 0 0 0,0 0 0 0 0,0 0 0 0 0,0 0 0 0 0,0 0 0 0 0,0 1 0 0 0,-1-1 0 0 0,1 0 0 0 0,0 1 0 0 0,-1-1 0 0 0,1 1 0 0 0,-1 0 0 0 0,0 0 0 0 0,1-1 0 0 0,-1 1 0 0 0,0 0 0 0 0,0 0 0 0 0,1 4 0 0 0,0-2-143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55.154"/>
    </inkml:context>
    <inkml:brush xml:id="br0">
      <inkml:brushProperty name="width" value="0.1" units="cm"/>
      <inkml:brushProperty name="height" value="0.1" units="cm"/>
      <inkml:brushProperty name="color" value="#E71224"/>
    </inkml:brush>
  </inkml:definitions>
  <inkml:trace contextRef="#ctx0" brushRef="#br0">0 16 1783 0 0,'4'0'31'0'0,"-1"1"-1"0"0,0-1 0 0 0,0 0 0 0 0,1 0 0 0 0,-1-1 0 0 0,0 1 0 0 0,0-1 0 0 0,6-1 1 0 0,4-1 300 0 0,13-1 460 0 0,-20 2-534 0 0,0 1-1 0 0,0 0 0 0 0,0 1 0 0 0,0-1 0 0 0,0 1 1 0 0,1 0-1 0 0,-1 0 0 0 0,0 1 0 0 0,10 2 0 0 0,22 8-89 0 0,1-1-1 0 0,0-3 1 0 0,0-1-1 0 0,1-2 1 0 0,0-1-1 0 0,51-4 1 0 0,-8-3 587 0 0,150 13 1 0 0,-148 1-528 0 0,-40-4-116 0 0,0-2 0 0 0,0-1 0 0 0,90-7 0 0 0,-90-2-73 0 0,202-24 473 0 0,-181 26-343 0 0,115 5 0 0 0,95 9-18 0 0,75 8 39 0 0,-233-5-124 0 0,156-4 0 0 0,31-5 236 0 0,-187 0-202 0 0,-105-4-75 0 0,38 2 194 0 0,-1-2 0 0 0,92-13 0 0 0,-100 5-89 0 0,88-14 150 0 0,-109 20-256 0 0,-1 1 0 0 0,1 1 0 0 0,0 0-1 0 0,25 5 1 0 0,-39-4-76 0 0,-1 0 0 0 0,0 1 0 0 0,0 0-1 0 0,1 0 1 0 0,-1 0 0 0 0,-1 1 0 0 0,1 0-1 0 0,0 0 1 0 0,-1 1 0 0 0,1-1 0 0 0,-1 1-1 0 0,0 0 1 0 0,7 8 0 0 0,0 4-3994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6:59.733"/>
    </inkml:context>
    <inkml:brush xml:id="br0">
      <inkml:brushProperty name="width" value="0.1" units="cm"/>
      <inkml:brushProperty name="height" value="0.1" units="cm"/>
      <inkml:brushProperty name="color" value="#E71224"/>
    </inkml:brush>
  </inkml:definitions>
  <inkml:trace contextRef="#ctx0" brushRef="#br0">0 81 2071 0 0,'1'2'70'0'0,"-1"0"0"0"0,1 0 0 0 0,0-1 0 0 0,0 1 0 0 0,-1 0 0 0 0,1-1 0 0 0,0 1 0 0 0,0-1 0 0 0,1 1 0 0 0,-1-1 0 0 0,2 3 0 0 0,1-1 107 0 0,0-1 0 0 0,-1 1 0 0 0,1-1 0 0 0,0 0 0 0 0,0 0 0 0 0,0 0 0 0 0,0 0 0 0 0,6 1 0 0 0,39 8 1087 0 0,-45-10-1205 0 0,164 27 1316 0 0,-146-25-1051 0 0,0 2 1 0 0,26 8-1 0 0,-20-5-188 0 0,22 8 25 0 0,-26-8 43 0 0,33 6-1 0 0,-2-7 203 0 0,111-1-1 0 0,-164-6-402 0 0,209-10 458 0 0,-81 2-165 0 0,30-1-40 0 0,251-10 107 0 0,-341 17-203 0 0,136-23 0 0 0,-170 22-116 0 0,0 1 0 0 0,0 1 0 0 0,0 2 1 0 0,60 10-1 0 0,-25-3 1 0 0,200 2 275 0 0,-127-15-192 0 0,-74 1-32 0 0,104 7 0 0 0,2 2-9 0 0,-136-5-56 0 0,22 0 6 0 0,101-12 0 0 0,-95 0 70 0 0,0 4 0 0 0,112 0-1 0 0,86 10 22 0 0,-76-15-28 0 0,108-1 174 0 0,153 3 216 0 0,-406 9-418 0 0,0 2 0 0 0,1 2 0 0 0,64 11 0 0 0,4 2-40 0 0,165 1 0 0 0,-182-18-17 0 0,-32 0 10 0 0,84 8-1 0 0,-32 7-2 0 0,1-6-1 0 0,130-7 0 0 0,-48-10 18 0 0,224-22 104 0 0,-354 21-148 0 0,208-21 84 0 0,-193 28-9 0 0,164 12-1 0 0,-192-4-10 0 0,70-5-1 0 0,11 1 6 0 0,163 2 128 0 0,-156-3-128 0 0,0-5 29 0 0,-73 2-47 0 0,3 1 7 0 0,155-2 1 0 0,120 4 20 0 0,-7 1 29 0 0,-152 4-78 0 0,103-14 39 0 0,2 0 0 0 0,89-17-5 0 0,45 1 10 0 0,-22 10-69 0 0,-337 13 0 0 0,1 4 0 0 0,98 13 0 0 0,-85-5 0 0 0,93-3 0 0 0,6-9 32 0 0,239 27 0 0 0,-352-19-32 0 0,79-5 0 0 0,-62-1 0 0 0,82-3 0 0 0,113 3 0 0 0,-71 6 0 0 0,-86-4 0 0 0,108-7 64 0 0,92-7-32 0 0,6 1 0 0 0,-197 18-32 0 0,-47-1 0 0 0,114-7 0 0 0,-116-7 0 0 0,-33 2 0 0 0,1 3 0 0 0,74 3 0 0 0,-117 2-16 0 0,0 0 0 0 0,0 1 0 0 0,-1 0-1 0 0,1 0 1 0 0,-1 1 0 0 0,20 8 0 0 0,-27-9 8 0 0,0 0-1 0 0,0 0 1 0 0,0-1-1 0 0,-1 2 1 0 0,1-1 0 0 0,0 0-1 0 0,-1 0 1 0 0,0 1 0 0 0,1-1-1 0 0,-1 1 1 0 0,0 0 0 0 0,-1 0-1 0 0,1 0 1 0 0,0 0 0 0 0,-1 0-1 0 0,1 0 1 0 0,-1 0-1 0 0,0 0 1 0 0,0 1 0 0 0,0-1-1 0 0,-1 0 1 0 0,1 1 0 0 0,-1-1-1 0 0,0 1 1 0 0,0 5 0 0 0,-1 0-892 0 0,1-1 1 0 0,-2 0 0 0 0,1 0 0 0 0,-5 14 0 0 0,-6 8-3907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47:02.952"/>
    </inkml:context>
    <inkml:brush xml:id="br0">
      <inkml:brushProperty name="width" value="0.1" units="cm"/>
      <inkml:brushProperty name="height" value="0.1" units="cm"/>
      <inkml:brushProperty name="color" value="#E71224"/>
    </inkml:brush>
  </inkml:definitions>
  <inkml:trace contextRef="#ctx0" brushRef="#br0">1 0 3567 0 0,'21'20'1040'0'0,"-16"-16"-922"0"0,0 0 0 0 0,0 0 0 0 0,0 0-1 0 0,1-1 1 0 0,-1 0 0 0 0,1 0 0 0 0,0-1-1 0 0,5 3 1 0 0,52 11 932 0 0,-51-13-921 0 0,283 46 1393 0 0,-211-37-1209 0 0,-20-4 48 0 0,0-3-1 0 0,117-5 1 0 0,-72-4-96 0 0,1 4-1 0 0,128 16 1 0 0,-206-12-260 0 0,39 5 104 0 0,0-3-1 0 0,75-4 0 0 0,-9-7 300 0 0,143 15 0 0 0,-162-7-164 0 0,223-24 0 0 0,-105 2 100 0 0,70-13 206 0 0,-215 21-454 0 0,32-3 0 0 0,200 3 0 0 0,-224 11 5 0 0,167-21 0 0 0,144 4 143 0 0,-346 17-232 0 0,215-19 136 0 0,-156 7-93 0 0,168 10 64 0 0,-145 4-121 0 0,62 6 2 0 0,-1 1 0 0 0,-75-5 0 0 0,38 1 0 0 0,-92-8 51 0 0,274-14-27 0 0,-95 16 63 0 0,-110 5-57 0 0,136 5 72 0 0,-167-3-76 0 0,152-7-11 0 0,55 4 98 0 0,-239 3-113 0 0,220 17 0 0 0,-1-12 11 0 0,-62-2 47 0 0,56-1 1 0 0,223 1 69 0 0,-433-9-76 0 0,93-11 0 0 0,-76 3-28 0 0,110 3-24 0 0,-117 17-1 0 0,-28-2 13 0 0,63 10 31 0 0,-58-7-33 0 0,501 62-10 0 0,-538-71 0 0 0,-8-1 0 0 0,54 0 0 0 0,197-4 75 0 0,-65 17-16 0 0,47 1-1 0 0,-174-19-58 0 0,82 4 0 0 0,-32 12 11 0 0,-40-3 21 0 0,167-1 0 0 0,-50-21 21 0 0,-175 10-55 0 0,57 5-1 0 0,12 0 62 0 0,-89-5-52 0 0,235-12 50 0 0,-128 1-11 0 0,1 5 0 0 0,171 14 0 0 0,-227-5-46 0 0,0-2 0 0 0,73-12 0 0 0,-77 5 0 0 0,0 3 0 0 0,102 7 0 0 0,-81 7 32 0 0,178-5 0 0 0,-204-11-32 0 0,-11 2 0 0 0,81 1 0 0 0,-129 3-15 0 0,0 1 0 0 0,0-1 0 0 0,0 1-1 0 0,0 0 1 0 0,0 0 0 0 0,0 0 0 0 0,-1 0-1 0 0,1 1 1 0 0,0-1 0 0 0,-1 1 0 0 0,1 0-1 0 0,-1 0 1 0 0,1 1 0 0 0,-1-1 0 0 0,0 1-1 0 0,0-1 1 0 0,0 1 0 0 0,0 0 0 0 0,-1 0 0 0 0,5 7-1 0 0,-3-3-75 0 0,0 1 0 0 0,-1 0 0 0 0,0 0-1 0 0,0 0 1 0 0,-1 0 0 0 0,0 0 0 0 0,-1 0 0 0 0,0 1-1 0 0,0 9 1 0 0,0 11-1157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2:18.774"/>
    </inkml:context>
    <inkml:brush xml:id="br0">
      <inkml:brushProperty name="width" value="0.1" units="cm"/>
      <inkml:brushProperty name="height" value="0.1" units="cm"/>
      <inkml:brushProperty name="color" value="#E71224"/>
    </inkml:brush>
  </inkml:definitions>
  <inkml:trace contextRef="#ctx0" brushRef="#br0">0 0 1783 0 0,'5'2'75'0'0,"-1"-1"0"0"0,0 1-1 0 0,0 0 1 0 0,0 0-1 0 0,1 0 1 0 0,-2 0-1 0 0,1 1 1 0 0,0-1-1 0 0,4 5 1 0 0,9 6 114 0 0,-14-12-171 0 0,1 2 78 0 0,1 0 1 0 0,-1 0-1 0 0,1 0 1 0 0,0-1-1 0 0,0 0 1 0 0,0 0-1 0 0,0 0 1 0 0,0 0-1 0 0,0-1 1 0 0,0 0-1 0 0,0 0 1 0 0,1 0-1 0 0,-1-1 0 0 0,0 0 1 0 0,6 0-1 0 0,-2-1 42 0 0,-1 1-1 0 0,1 0 1 0 0,-1 1-1 0 0,1 0 1 0 0,-1 0-1 0 0,0 1 1 0 0,17 5-1 0 0,-2 2 15 0 0,30 17-1 0 0,-37-18-148 0 0,0 0-1 0 0,0-1 1 0 0,1 0 0 0 0,27 6-1 0 0,24-1 114 0 0,95 6 0 0 0,18-9 336 0 0,-37 7-253 0 0,-88-11-162 0 0,-30-2-8 0 0,0-1 1 0 0,49-3-1 0 0,-13-5-18 0 0,12-3 53 0 0,120 2 0 0 0,59 29 125 0 0,-204-18-188 0 0,65-2 0 0 0,-73-2 8 0 0,42-3 50 0 0,25 0-65 0 0,190 16 6 0 0,-58-17 0 0 0,-73-3 0 0 0,-97 10 0 0 0,-1 2 0 0 0,111 24 0 0 0,-153-24 0 0 0,1-1 0 0 0,-1-1 0 0 0,1-2 0 0 0,0 0 0 0 0,37-5 0 0 0,-14-5 0 0 0,54-15 0 0 0,-66 14 0 0 0,-25 5 99 0 0,0 0-1 0 0,24-13 1 0 0,-28 13 14 0 0,1 0 1 0 0,-1 0-1 0 0,1 1 1 0 0,0 0-1 0 0,18-4 0 0 0,-26 8-199 0 0,-1 0-1 0 0,0 1 0 0 0,1-1 0 0 0,-1 0 0 0 0,0 1 0 0 0,0-1 1 0 0,1 1-1 0 0,-1-1 0 0 0,0 1 0 0 0,0 0 0 0 0,0 0 0 0 0,0 0 1 0 0,0 0-1 0 0,0 1 0 0 0,0-1 0 0 0,0 0 0 0 0,-1 1 1 0 0,1-1-1 0 0,0 1 0 0 0,-1 0 0 0 0,0 0 0 0 0,1-1 0 0 0,-1 1 1 0 0,2 4-1 0 0,4 4-2447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3:23.123"/>
    </inkml:context>
    <inkml:brush xml:id="br0">
      <inkml:brushProperty name="width" value="0.1" units="cm"/>
      <inkml:brushProperty name="height" value="0.1" units="cm"/>
      <inkml:brushProperty name="color" value="#E71224"/>
    </inkml:brush>
  </inkml:definitions>
  <inkml:trace contextRef="#ctx0" brushRef="#br0">1235 103 1375 0 0,'0'-1'146'0'0,"1"0"-1"0"0,-1 0 1 0 0,0 0-1 0 0,0 0 1 0 0,0-1-1 0 0,0 1 1 0 0,0 0-1 0 0,0 0 1 0 0,0 0-1 0 0,0 0 1 0 0,-1 0-1 0 0,1 0 1 0 0,0 0-1 0 0,-1 0 0 0 0,1 0 1 0 0,-1 0-1 0 0,1 0 1 0 0,-1 0-1 0 0,1 0 1 0 0,-1 0-1 0 0,0 0 1 0 0,0-1-1 0 0,-1 2-56 0 0,1 0 1 0 0,0 1-1 0 0,-1-1 0 0 0,1 0 0 0 0,-1 1 0 0 0,1-1 0 0 0,0 1 0 0 0,-1-1 1 0 0,1 1-1 0 0,0 0 0 0 0,-1-1 0 0 0,1 1 0 0 0,-2 1 0 0 0,1 0-229 0 0,-3 1 219 0 0,-1-1 0 0 0,1 0 0 0 0,0 0 0 0 0,-1 0 1 0 0,1-1-1 0 0,-1 1 0 0 0,1-1 0 0 0,-1-1 0 0 0,0 1 0 0 0,1-1 0 0 0,-7 0 1 0 0,-10-2 359 0 0,-33-6 0 0 0,25 2-242 0 0,-126-21 330 0 0,64 4-422 0 0,64 15 56 0 0,-46-8-1 0 0,29 9-4 0 0,1 3 0 0 0,-1 1 0 0 0,-74 6 0 0 0,26 3-63 0 0,55-5-31 0 0,0 2 1 0 0,-60 13-1 0 0,87-13-89 0 0,0 0-1 0 0,0 1 1 0 0,0 0 0 0 0,1 1-1 0 0,-1 0 1 0 0,1 0 0 0 0,0 1-1 0 0,1 1 1 0 0,-1 0 0 0 0,1 0 0 0 0,1 1-1 0 0,-1-1 1 0 0,-6 11 0 0 0,3-4-375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3:24.177"/>
    </inkml:context>
    <inkml:brush xml:id="br0">
      <inkml:brushProperty name="width" value="0.1" units="cm"/>
      <inkml:brushProperty name="height" value="0.1" units="cm"/>
      <inkml:brushProperty name="color" value="#E71224"/>
    </inkml:brush>
  </inkml:definitions>
  <inkml:trace contextRef="#ctx0" brushRef="#br0">198 1 3023 0 0,'-17'-1'312'0'0,"-28"9"-109"0"0,36-7-184 0 0,0 0-1 0 0,0 1 1 0 0,-14 3 0 0 0,15-2-10 0 0,1 1 0 0 0,-1-1 0 0 0,1 1 1 0 0,-1 1-1 0 0,1-1 0 0 0,0 1 0 0 0,1 1 0 0 0,-12 10 0 0 0,8-4-9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3:25.660"/>
    </inkml:context>
    <inkml:brush xml:id="br0">
      <inkml:brushProperty name="width" value="0.1" units="cm"/>
      <inkml:brushProperty name="height" value="0.1" units="cm"/>
      <inkml:brushProperty name="color" value="#E71224"/>
    </inkml:brush>
  </inkml:definitions>
  <inkml:trace contextRef="#ctx0" brushRef="#br0">1226 21 1839 0 0,'-35'-11'2648'0'0,"31"9"-2572"0"0,0 0-1 0 0,0 1 0 0 0,-1 0 0 0 0,1 0 1 0 0,-1 0-1 0 0,1 1 0 0 0,-1-1 1 0 0,1 1-1 0 0,-1 0 0 0 0,1 0 0 0 0,-9 2 1 0 0,-6 2 51 0 0,-28 9 1 0 0,13-3-81 0 0,-106 36 310 0 0,-85 2 254 0 0,166-38-488 0 0,1-3-1 0 0,-1-3 1 0 0,-94-4 0 0 0,0 0 268 0 0,119 4-1008 0 0,-1 0-1 0 0,-38 12 0 0 0,70-16 457 0 0,-34 9-2217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5:30.307"/>
    </inkml:context>
    <inkml:brush xml:id="br0">
      <inkml:brushProperty name="width" value="0.1" units="cm"/>
      <inkml:brushProperty name="height" value="0.1" units="cm"/>
      <inkml:brushProperty name="color" value="#E71224"/>
    </inkml:brush>
  </inkml:definitions>
  <inkml:trace contextRef="#ctx0" brushRef="#br0">0 83 919 0 0,'4'-16'80'0'0,"-2"-1"-80"0"0,-2 3 0 0 0,4 3 0 0 0,-1 0 112 0 0,1 1 8 0 0,-2 7 0 0 0,-1 3 0 0 0,3 2-120 0 0,0 3 0 0 0,1-1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5:49.958"/>
    </inkml:context>
    <inkml:brush xml:id="br0">
      <inkml:brushProperty name="width" value="0.1" units="cm"/>
      <inkml:brushProperty name="height" value="0.1" units="cm"/>
      <inkml:brushProperty name="color" value="#E71224"/>
    </inkml:brush>
  </inkml:definitions>
  <inkml:trace contextRef="#ctx0" brushRef="#br0">1 11 655 0 0,'2'-5'0'0'0,"-2"1"64"0"0,0 2-64 0 0,1 4 0 0 0,-1 0 0 0 0,2 2 0 0 0,-2-1 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17.762"/>
    </inkml:context>
    <inkml:brush xml:id="br0">
      <inkml:brushProperty name="width" value="0.1" units="cm"/>
      <inkml:brushProperty name="height" value="0.1" units="cm"/>
      <inkml:brushProperty name="color" value="#E71224"/>
    </inkml:brush>
  </inkml:definitions>
  <inkml:trace contextRef="#ctx0" brushRef="#br0">1 1 223 0 0,'13'5'0'0'0,"-2"-5"0"0"0,1 0 0 0 0,-1-1 0 0 0,-3 1 0 0 0,-3 0 0 0 0,4 0 0 0 0,6 0 0 0 0,7 0 64 0 0,7-2 0 0 0,4 4-64 0 0,2-2 96 0 0,0 1-96 0 0,-4 3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33.803"/>
    </inkml:context>
    <inkml:brush xml:id="br0">
      <inkml:brushProperty name="width" value="0.1" units="cm"/>
      <inkml:brushProperty name="height" value="0.1" units="cm"/>
      <inkml:brushProperty name="color" value="#66CC00"/>
    </inkml:brush>
  </inkml:definitions>
  <inkml:trace contextRef="#ctx0" brushRef="#br0">1 4 455 0 0,'121'8'1782'0'0,"-24"1"-532"0"0,164-12-1107 0 0,-137-6 51 0 0,-71 4-129 0 0,0 2 0 0 0,57 4 0 0 0,52 21 9 0 0,-9 0-24 0 0,-144-21-4 0 0,-1 1 0 0 0,0 0 0 0 0,0 1 0 0 0,0 0 0 0 0,0 0 0 0 0,0 1 0 0 0,12 7 0 0 0,-14-8-29 0 0,1 0 0 0 0,0-1 0 0 0,-1 1-1 0 0,1-2 1 0 0,0 1 0 0 0,11 1 0 0 0,11-9 72 0 0,-27 5-82 0 0,0 0 1 0 0,1 0 0 0 0,-1 0-1 0 0,1 0 1 0 0,-1 1 0 0 0,1-1-1 0 0,-1 1 1 0 0,1-1 0 0 0,-1 1-1 0 0,1 0 1 0 0,-1 0 0 0 0,1 1-1 0 0,-1-1 1 0 0,1 0 0 0 0,-1 1-1 0 0,1-1 1 0 0,-1 1 0 0 0,4 1-1 0 0,-2 2-7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19.015"/>
    </inkml:context>
    <inkml:brush xml:id="br0">
      <inkml:brushProperty name="width" value="0.1" units="cm"/>
      <inkml:brushProperty name="height" value="0.1" units="cm"/>
      <inkml:brushProperty name="color" value="#E71224"/>
    </inkml:brush>
  </inkml:definitions>
  <inkml:trace contextRef="#ctx0" brushRef="#br0">3 68 919 0 0,'0'0'17'0'0,"0"0"0"0"0,-1-1-1 0 0,1 1 1 0 0,0-1 0 0 0,0 1-1 0 0,0-1 1 0 0,-1 1-1 0 0,1-1 1 0 0,0 1 0 0 0,0-1-1 0 0,0 1 1 0 0,0-1-1 0 0,0 1 1 0 0,0-1 0 0 0,0 1-1 0 0,0-1 1 0 0,0 1-1 0 0,0-1 1 0 0,0 1 0 0 0,0-1-1 0 0,0 1 1 0 0,1-1-1 0 0,-1 1 1 0 0,0-1 0 0 0,0 1-1 0 0,0 0 1 0 0,1-1 0 0 0,-1 1-1 0 0,1-1 1 0 0,14 1 788 0 0,4 2-909 0 0,-6-4 118 0 0,0 1-1 0 0,0-1 1 0 0,0-1-1 0 0,23-8 1 0 0,15-3 270 0 0,-24 11-206 0 0,1 0 0 0 0,0 2 0 0 0,-1 2 0 0 0,54 6-1 0 0,10 1-63 0 0,-66-7 23 0 0,23 1-2 0 0,72-6 0 0 0,-5-3 152 0 0,168 11 1 0 0,-276-4-185 0 0,90 11-3 0 0,-70-7 0 0 0</inkml:trace>
  <inkml:trace contextRef="#ctx0" brushRef="#br0" timeOffset="1">4489 8 455 0 0,'2'4'74'0'0,"1"-1"-1"0"0,-1 1 0 0 0,1-1 0 0 0,0 1 0 0 0,0-1 0 0 0,0 0 0 0 0,0 0 0 0 0,1 0 0 0 0,-1-1 0 0 0,1 1 0 0 0,0-1 0 0 0,0 0 0 0 0,0 0 0 0 0,0 0 0 0 0,0 0 0 0 0,0-1 0 0 0,0 0 0 0 0,1 0 0 0 0,-1 0 0 0 0,0 0 0 0 0,7 0 0 0 0,10 0 171 0 0,0-1-1 0 0,0 0 1 0 0,25-5-1 0 0,-32 4-113 0 0,148-11 185 0 0,51-5-237 0 0,-126 5-107 0 0,1 4 0 0 0,0 4 0 0 0,-1 4 0 0 0,152 18 0 0 0,-208-13-98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37.277"/>
    </inkml:context>
    <inkml:brush xml:id="br0">
      <inkml:brushProperty name="width" value="0.1" units="cm"/>
      <inkml:brushProperty name="height" value="0.1" units="cm"/>
      <inkml:brushProperty name="color" value="#E71224"/>
    </inkml:brush>
  </inkml:definitions>
  <inkml:trace contextRef="#ctx0" brushRef="#br0">60 79 919 0 0,'-3'0'94'0'0,"0"1"-1"0"0,0 0 1 0 0,1-1-1 0 0,-1 1 1 0 0,0 0-1 0 0,0 1 1 0 0,0-1-1 0 0,1 1 1 0 0,-1-1-1 0 0,1 1 1 0 0,-1 0-1 0 0,1-1 1 0 0,0 1-1 0 0,0 1 1 0 0,-1-1-1 0 0,2 0 1 0 0,-1 0-1 0 0,0 1 1 0 0,0-1-1 0 0,1 1 1 0 0,-1 0-1 0 0,1-1 1 0 0,0 1-1 0 0,0 0 1 0 0,0 0-1 0 0,0 0 1 0 0,0 0-1 0 0,1 0 1 0 0,-1 0-1 0 0,1 0 1 0 0,0 3-1 0 0,0-5-72 0 0,0-1-1 0 0,0 1 0 0 0,0-1 0 0 0,0 1 0 0 0,1-1 0 0 0,-1 0 0 0 0,0 1 0 0 0,0-1 0 0 0,1 1 0 0 0,-1-1 0 0 0,0 0 0 0 0,1 1 0 0 0,-1-1 0 0 0,0 0 1 0 0,1 1-1 0 0,-1-1 0 0 0,1 0 0 0 0,-1 1 0 0 0,1-1 0 0 0,-1 0 0 0 0,0 0 0 0 0,1 0 0 0 0,-1 1 0 0 0,1-1 0 0 0,-1 0 0 0 0,1 0 0 0 0,-1 0 1 0 0,1 0-1 0 0,-1 0 0 0 0,1 0 0 0 0,-1 0 0 0 0,2 0 0 0 0,21-1 518 0 0,-16 1-397 0 0,9-1 38 0 0,-1-1 0 0 0,17-3 1 0 0,20-2 8 0 0,45 3 7 0 0,110-10 4 0 0,-132 4 5 0 0,0 4 1 0 0,137 7-1 0 0,-130 4-38 0 0,0-4 0 0 0,139-16 1 0 0,-148 7-93 0 0,1 3 1 0 0,0 4 0 0 0,130 13-1 0 0,-128-4-31 0 0,0-3 0 0 0,140-9-1 0 0,-98-2 26 0 0,220 17 0 0 0,-247-7 13 0 0,95-9 0 0 0,-92 1-51 0 0,10 6 65 0 0,142 21-1 0 0,-216-20-91 0 0,302 16 98 0 0,-167-13-66 0 0,137-3 19 0 0,-184-4 10 0 0,382-12 10 0 0,-415 14-67 0 0,260-9 50 0 0,-102-1-26 0 0,-127 8-14 0 0,144-22-1 0 0,-170 10-12 0 0,0 4 0 0 0,118 2 0 0 0,-133 9 43 0 0,-1-3-1 0 0,1-4 0 0 0,91-17 1 0 0,-97 11-41 0 0,113-5 1 0 0,70 15-9 0 0,-128 2 1 0 0,-56-3 1 0 0,-34 0 0 0 0,-1 2 0 0 0,0 1 0 0 0,55 9 0 0 0,-85-9 0 0 0,1-1 0 0 0,-1 1 0 0 0,0 0 0 0 0,0 0 0 0 0,0 0 0 0 0,0 1 0 0 0,0-1 0 0 0,0 1 0 0 0,0 0 0 0 0,3 2 0 0 0,-4-4 0 0 0,-2-2 7 0 0,1 1 0 0 0,0-1 0 0 0,-1 1-1 0 0,0-1 1 0 0,1 1 0 0 0,-1-1-1 0 0,0 1 1 0 0,1-1 0 0 0,-1 0 0 0 0,0 1-1 0 0,0-1 1 0 0,-1 1 0 0 0,1-1 0 0 0,0 0-1 0 0,0 1 1 0 0,-1-1 0 0 0,1 1-1 0 0,-1-1 1 0 0,0-1 0 0 0,-3-13 61 0 0,37 44-2569 0 0,-24-19-417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39.775"/>
    </inkml:context>
    <inkml:brush xml:id="br0">
      <inkml:brushProperty name="width" value="0.1" units="cm"/>
      <inkml:brushProperty name="height" value="0.1" units="cm"/>
      <inkml:brushProperty name="color" value="#E71224"/>
    </inkml:brush>
  </inkml:definitions>
  <inkml:trace contextRef="#ctx0" brushRef="#br0">0 66 455 0 0,'147'-39'770'0'0,"-105"30"-397"0"0,1 2 1 0 0,-1 2-1 0 0,58 0 1 0 0,129 13-296 0 0,-80 0 484 0 0,170 14 344 0 0,0-1-398 0 0,685-17 646 0 0,-979-5-1132 0 0,230-15 114 0 0,88-17 786 0 0,-208 22-850 0 0,-74 10-34 0 0,-56 1-30 0 0,0 1 0 0 0,0-1 1 0 0,0 1-1 0 0,-1 1 0 0 0,1-1 0 0 0,0 0 1 0 0,0 1-1 0 0,-1 0 0 0 0,1 0 0 0 0,5 4 0 0 0,-5 0-24 0 0,-1 3-64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41.055"/>
    </inkml:context>
    <inkml:brush xml:id="br0">
      <inkml:brushProperty name="width" value="0.1" units="cm"/>
      <inkml:brushProperty name="height" value="0.1" units="cm"/>
      <inkml:brushProperty name="color" value="#E71224"/>
    </inkml:brush>
  </inkml:definitions>
  <inkml:trace contextRef="#ctx0" brushRef="#br0">46 38 1839 0 0,'-3'0'19'0'0,"1"1"0"0"0,0-1 0 0 0,0 0 0 0 0,0 1 0 0 0,-1-1-1 0 0,1 1 1 0 0,0-1 0 0 0,0 1 0 0 0,0 0 0 0 0,0 0-1 0 0,0 0 1 0 0,0 0 0 0 0,0 0 0 0 0,1 1 0 0 0,-1-1 0 0 0,0 1-1 0 0,1-1 1 0 0,-3 4 0 0 0,3-4-6 0 0,0 0 0 0 0,1 0 1 0 0,-1 0-1 0 0,1 0 0 0 0,-1 0 0 0 0,1 0 1 0 0,-1 0-1 0 0,1 0 0 0 0,0 0 1 0 0,0 0-1 0 0,0 1 0 0 0,-1-1 0 0 0,1 0 1 0 0,0 0-1 0 0,0 0 0 0 0,0 0 0 0 0,1 1 1 0 0,-1-1-1 0 0,0 0 0 0 0,0 0 0 0 0,1 0 1 0 0,-1 0-1 0 0,1 0 0 0 0,-1 0 0 0 0,1 0 1 0 0,-1 0-1 0 0,1 0 0 0 0,-1 0 0 0 0,1 0 1 0 0,0 0-1 0 0,0 0 0 0 0,0 0 0 0 0,-1 0 1 0 0,1 0-1 0 0,0-1 0 0 0,1 2 0 0 0,0-1 41 0 0,1 0 0 0 0,-1 0 0 0 0,0 0-1 0 0,1 0 1 0 0,-1 0 0 0 0,1 0 0 0 0,-1 0-1 0 0,1-1 1 0 0,-1 0 0 0 0,1 1-1 0 0,0-1 1 0 0,-1 0 0 0 0,5-1 0 0 0,41-5 487 0 0,-31 4-355 0 0,166-26 530 0 0,139-13-418 0 0,88 17 133 0 0,-334 20-198 0 0,-63 5-234 0 0,0-1 1 0 0,0 2 0 0 0,0 0-1 0 0,0 0 1 0 0,-1 1 0 0 0,1 1-1 0 0,-1 0 1 0 0,0 1 0 0 0,20 10-1 0 0,0 0-1253 0 0,-18-10-710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6:44.790"/>
    </inkml:context>
    <inkml:brush xml:id="br0">
      <inkml:brushProperty name="width" value="0.1" units="cm"/>
      <inkml:brushProperty name="height" value="0.1" units="cm"/>
      <inkml:brushProperty name="color" value="#E71224"/>
    </inkml:brush>
  </inkml:definitions>
  <inkml:trace contextRef="#ctx0" brushRef="#br0">0 246 455 0 0,'5'2'146'0'0,"0"0"-1"0"0,0 0 0 0 0,0-1 0 0 0,0 0 0 0 0,0 0 0 0 0,0 0 0 0 0,0-1 0 0 0,0 0 0 0 0,9 0 0 0 0,52-9 1730 0 0,-13 1-901 0 0,-26 5-593 0 0,-14 1-196 0 0,0 1 0 0 0,20 1 0 0 0,47 7 115 0 0,-46-4-260 0 0,0-1 0 0 0,-1-2 0 0 0,1-1 0 0 0,38-7 0 0 0,-41 6 16 0 0,0 1-1 0 0,1 1 0 0 0,32 6 1 0 0,-17-2-16 0 0,37 8 16 0 0,-32-4-38 0 0,28 4-18 0 0,148 14 0 0 0,202-39 193 0 0,-375 9-186 0 0,342-39 245 0 0,-208 28-204 0 0,-73 8-20 0 0,-67 3-27 0 0,305-38 62 0 0,-278 30-59 0 0,-1 3 0 0 0,145 2-1 0 0,-112 5 73 0 0,161-26-1 0 0,-249 26-42 0 0,40-4 23 0 0,0 3 0 0 0,0 3 0 0 0,117 14 0 0 0,-103-8 5 0 0,1-4-1 0 0,96-8 0 0 0,43-1-60 0 0,-26 22 0 0 0,-111-6 0 0 0,90-2 0 0 0,-28-16 19 0 0,-69 3 4 0 0,113 6-1 0 0,-61 7-22 0 0,0-5 0 0 0,192-22 0 0 0,-250 16 0 0 0,0 2 0 0 0,84 9 0 0 0,49 0 0 0 0,-20-23 0 0 0,-52 2 0 0 0,62 15 0 0 0,-76 2 0 0 0,-110-3 0 0 0,221-5 0 0 0,-214 4 0 0 0,91-7 0 0 0,182 9 0 0 0,-142 6 0 0 0,-33-3 0 0 0,-48-4 63 0 0,106-12-1 0 0,-53 2-5 0 0,126 4-9 0 0,113-10-14 0 0,-269 5-18 0 0,-1 4 0 0 0,1 4 0 0 0,94 7 0 0 0,-95 0-16 0 0,1-4 0 0 0,98-13 0 0 0,-90 5 0 0 0,126 4 0 0 0,-78 16 0 0 0,-78-5 0 0 0,0-2 0 0 0,109-7 0 0 0,-11-11 64 0 0,-77 11-35 0 0,158 15 0 0 0,-164-6-23 0 0,-43-7-6 0 0,1-1 0 0 0,0-1 0 0 0,47-10 0 0 0,22-2 0 0 0,0 9 32 0 0,136 10 0 0 0,50 4-32 0 0,24-7 0 0 0,-81 14 0 0 0,-124-9 106 0 0,151-8-1 0 0,-155-7-47 0 0,-50 2-60 0 0,64 3-1 0 0,-68 4 67 0 0,0-2 0 0 0,89-15 0 0 0,-114 14-64 0 0,0 0 0 0 0,32 2 0 0 0,-21 0 0 0 0,48-5 4 0 0,-57 3 11 0 0,0 0 0 0 0,0 2 0 0 0,26 2 0 0 0,167 31-15 0 0,-162-23 0 0 0,0-3 0 0 0,76 2 0 0 0,-54-9 0 0 0,72 0 0 0 0,-73 0 0 0 0,91 12 0 0 0,-63-2 0 0 0,-63-7 0 0 0,110 3 0 0 0,-135-7 0 0 0,277-2 0 0 0,-140 13 0 0 0,-88-3 0 0 0,0-4 0 0 0,0-2 0 0 0,79-9 0 0 0,-129 5-202 0 0,-8 2 277 0 0,1 0 1 0 0,-1 0-1 0 0,1 0 0 0 0,-1 1 0 0 0,10 1 1 0 0,-15-1-218 0 0,0 1 0 0 0,1 0 0 0 0,-1 0 0 0 0,0 0 0 0 0,0 0 0 0 0,-1 1 0 0 0,1-1 0 0 0,0 1 0 0 0,0 0 0 0 0,-1-1 1 0 0,1 1-1 0 0,-1 1 0 0 0,0-1 0 0 0,1 0 0 0 0,-1 0 0 0 0,0 1 0 0 0,3 4 0 0 0,3 5-2657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20.316"/>
    </inkml:context>
    <inkml:brush xml:id="br0">
      <inkml:brushProperty name="width" value="0.1" units="cm"/>
      <inkml:brushProperty name="height" value="0.1" units="cm"/>
      <inkml:brushProperty name="color" value="#E71224"/>
    </inkml:brush>
  </inkml:definitions>
  <inkml:trace contextRef="#ctx0" brushRef="#br0">0 77 455 0 0,'2'2'133'0'0,"0"0"-1"0"0,-1-1 1 0 0,1 1-1 0 0,0-1 1 0 0,0 0-1 0 0,0 0 1 0 0,0 1-1 0 0,0-1 1 0 0,0-1-1 0 0,0 1 1 0 0,0 0-1 0 0,0 0 1 0 0,0-1-1 0 0,1 1 1 0 0,-1-1-1 0 0,0 0 1 0 0,0 1-1 0 0,1-1 1 0 0,-1 0-1 0 0,0 0 1 0 0,1-1-1 0 0,-1 1 1 0 0,0 0-1 0 0,0-1 1 0 0,0 0-1 0 0,1 1 1 0 0,-1-1-1 0 0,2-1 1 0 0,6-3 496 0 0,-1-1 1 0 0,0 0-1 0 0,-1 0 1 0 0,16-15-1 0 0,0 1 101 0 0,-20 17-633 0 0,0 0 1 0 0,1 0-1 0 0,-1 0 0 0 0,1 1 0 0 0,0 0 0 0 0,0 0 0 0 0,8-3 0 0 0,-11 5-66 0 0,0 0-1 0 0,0-1 1 0 0,0 1-1 0 0,0 0 1 0 0,0 0 0 0 0,0 0-1 0 0,0 0 1 0 0,1 0-1 0 0,-1 1 1 0 0,0-1-1 0 0,0 1 1 0 0,0-1 0 0 0,0 1-1 0 0,0 0 1 0 0,0-1-1 0 0,-1 1 1 0 0,1 0-1 0 0,0 0 1 0 0,0 1 0 0 0,-1-1-1 0 0,1 0 1 0 0,1 2-1 0 0,-1-1 14 0 0,1 0 0 0 0,-1 0 1 0 0,1 0-1 0 0,-1-1 0 0 0,1 1 0 0 0,0-1 0 0 0,0 1 0 0 0,0-1 0 0 0,-1 0 0 0 0,1 0 0 0 0,0 0 0 0 0,0-1 0 0 0,0 1 0 0 0,5-1 0 0 0,3 1 194 0 0,1-1-1 0 0,18-3 1 0 0,12 0 228 0 0,146 7 441 0 0,-133-1-830 0 0,-29-3-71 0 0,0 1 1 0 0,-1 1 0 0 0,1 2 0 0 0,-1 0 0 0 0,28 10-1 0 0,25 9 32 0 0,145 24 1 0 0,-134-31-52 0 0,-8 3 37 0 0,-41-9-4 0 0,44 5 0 0 0,-41-10-27 0 0,-9 0 42 0 0,37-1 1 0 0,230-10 92 0 0,2 1 11 0 0,-207 7-81 0 0,62-1-63 0 0,153-12 80 0 0,-226 8-30 0 0,-41 3 0 0 0,0-2 1 0 0,79-14-1 0 0,-33 1 50 0 0,1 3 0 0 0,99 0-1 0 0,-91 7-58 0 0,119-9 28 0 0,-166 11 182 0 0,-1-3-1 0 0,86-20 0 0 0,-131 24-225 0 0,-1 1-1 0 0,1 0 1 0 0,0 0-1 0 0,-1 0 1 0 0,1 1-1 0 0,0 0 1 0 0,-1 0-1 0 0,1 1 1 0 0,0-1-1 0 0,-1 1 1 0 0,1 0-1 0 0,-1 1 1 0 0,1-1-1 0 0,-1 1 1 0 0,1 0-1 0 0,-1 1 1 0 0,5 2-1 0 0,-3 0-121 0 0,1 1 0 0 0,-1-1 0 0 0,-1 1 0 0 0,1 0-1 0 0,-1 1 1 0 0,0 0 0 0 0,-1 0 0 0 0,0 0-1 0 0,0 0 1 0 0,5 12 0 0 0,5 10-953 0 0,2 1-37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25.098"/>
    </inkml:context>
    <inkml:brush xml:id="br0">
      <inkml:brushProperty name="width" value="0.1" units="cm"/>
      <inkml:brushProperty name="height" value="0.1" units="cm"/>
      <inkml:brushProperty name="color" value="#E71224"/>
    </inkml:brush>
  </inkml:definitions>
  <inkml:trace contextRef="#ctx0" brushRef="#br0">0 143 919 0 0,'9'-1'442'0'0,"0"0"-1"0"0,0-1 0 0 0,0 0 0 0 0,0 0 0 0 0,0-1 0 0 0,-1 0 0 0 0,11-6 0 0 0,25-8 622 0 0,-27 13-925 0 0,0 2-1 0 0,0 0 0 0 0,0 0 1 0 0,0 2-1 0 0,1 0 0 0 0,30 5 1 0 0,26 0-36 0 0,48-11 810 0 0,32 1-277 0 0,205 9-171 0 0,-253-4-171 0 0,-14-1-73 0 0,214 5 43 0 0,-110 14 89 0 0,-151-17-247 0 0,1-2-1 0 0,0-2 1 0 0,78-15 0 0 0,43-4 404 0 0,-19 17-339 0 0,34-1-105 0 0,-92 2 102 0 0,113 10 1 0 0,-105-1-109 0 0,211-4 159 0 0,-150-2-126 0 0,-108-2 44 0 0,93-16 1 0 0,7-1 230 0 0,84-4-149 0 0,-186 21-96 0 0,0 2 0 0 0,76 9 0 0 0,-49-3-56 0 0,239 8-2 0 0,-157-1 5 0 0,-74-3-34 0 0,93-4 0 0 0,-136-7-22 0 0,46-2 64 0 0,0 4 1 0 0,93 11-1 0 0,-141-7-28 0 0,0-2 0 0 0,1-1 0 0 0,-1-2 1 0 0,56-9-1 0 0,-80 8-27 0 0,0 1 1 0 0,0 0 0 0 0,1 1 0 0 0,-1 0 0 0 0,0 1 0 0 0,26 6 0 0 0,-34-5-46 0 0,0-1 1 0 0,0 2-1 0 0,0-1 1 0 0,-1 1-1 0 0,1 0 1 0 0,-1 0-1 0 0,0 0 1 0 0,0 1-1 0 0,0 0 1 0 0,-1 0-1 0 0,1 1 1 0 0,-1 0-1 0 0,0 0 0 0 0,0 0 1 0 0,-1 0-1 0 0,7 10 1 0 0,1 6-1023 0 0,0 1-3389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31.883"/>
    </inkml:context>
    <inkml:brush xml:id="br0">
      <inkml:brushProperty name="width" value="0.1" units="cm"/>
      <inkml:brushProperty name="height" value="0.1" units="cm"/>
      <inkml:brushProperty name="color" value="#E71224"/>
    </inkml:brush>
  </inkml:definitions>
  <inkml:trace contextRef="#ctx0" brushRef="#br0">1 188 2959 0 0,'1'0'20'0'0,"0"-1"-1"0"0,0 1 0 0 0,1 0 0 0 0,-1-1 0 0 0,0 1 0 0 0,0-1 0 0 0,0 1 0 0 0,0-1 0 0 0,0 1 0 0 0,0-1 0 0 0,0 0 0 0 0,0 1 1 0 0,1-2-1 0 0,9-5 553 0 0,6 2-232 0 0,-11 3-255 0 0,0 1 1 0 0,1-1-1 0 0,-1 1 1 0 0,1 0 0 0 0,-1 0-1 0 0,1 1 1 0 0,12 1-1 0 0,4 0 266 0 0,0-1-1 0 0,31-3 0 0 0,-44 2-289 0 0,131-13 640 0 0,-61 4-298 0 0,125 1 0 0 0,-107 10-259 0 0,25 0 69 0 0,-48 8-111 0 0,-40-4-58 0 0,40 0 0 0 0,86-2 177 0 0,111-5-19 0 0,-167 3-159 0 0,-3 0 42 0 0,61 0 105 0 0,128-16 3 0 0,-65 13-111 0 0,-147 4-47 0 0,-1-4 1 0 0,80-11-1 0 0,298-36 93 0 0,-400 47-91 0 0,-23 1 32 0 0,39-5 1 0 0,-10-4 39 0 0,226-32 406 0 0,-266 40-471 0 0,7-2 16 0 0,-1 2 0 0 0,1 1 0 0 0,42 4 0 0 0,-63-2-55 0 0,1 0-1 0 0,-1 1 1 0 0,0 0-1 0 0,1 1 1 0 0,-1 0-1 0 0,0 0 1 0 0,-1 1-1 0 0,1-1 1 0 0,-1 2-1 0 0,1-1 1 0 0,-1 1-1 0 0,-1 0 0 0 0,1 1 1 0 0,-1 0-1 0 0,0 0 1 0 0,7 8-1 0 0,4 9-84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35.577"/>
    </inkml:context>
    <inkml:brush xml:id="br0">
      <inkml:brushProperty name="width" value="0.1" units="cm"/>
      <inkml:brushProperty name="height" value="0.1" units="cm"/>
      <inkml:brushProperty name="color" value="#E71224"/>
    </inkml:brush>
  </inkml:definitions>
  <inkml:trace contextRef="#ctx0" brushRef="#br0">1 94 2183 0 0,'0'0'100'0'0,"12"18"1156"0"0,-10-16-1087 0 0,0-1 0 0 0,0 1 0 0 0,0-1-1 0 0,1 0 1 0 0,-1 0 0 0 0,0 0-1 0 0,0 0 1 0 0,1 0 0 0 0,-1 0-1 0 0,0 0 1 0 0,1-1 0 0 0,-1 1-1 0 0,1-1 1 0 0,-1 0 0 0 0,1 0-1 0 0,-1 0 1 0 0,1 0 0 0 0,-1 0 0 0 0,1 0-1 0 0,-1 0 1 0 0,0-1 0 0 0,1 0-1 0 0,-1 1 1 0 0,1-1 0 0 0,-1 0-1 0 0,3-2 1 0 0,-1 3-94 0 0,-1 0-1 0 0,0-1 1 0 0,1 2-1 0 0,-1-1 1 0 0,1 0-1 0 0,-1 1 1 0 0,6 1-1 0 0,13 1 105 0 0,68 8 287 0 0,-24-11-9 0 0,104-2 653 0 0,-119 1-907 0 0,-28 1-125 0 0,44-5 0 0 0,166-31 444 0 0,15 21 55 0 0,-161 13-444 0 0,98-14 0 0 0,-96 3-24 0 0,1 5 1 0 0,-1 4-1 0 0,93 7 0 0 0,122-7-29 0 0,12 1 86 0 0,-118 11-156 0 0,-118-6 1 0 0,129-8 113 0 0,-90-1-56 0 0,165 2 167 0 0,-87-6-127 0 0,3 0-14 0 0,190 25-44 0 0,-219-6-36 0 0,-81-8 32 0 0,43 4 36 0 0,3 12-82 0 0,-24 10 0 0 0,1-1 0 0 0,-105-23 9 0 0,1 0 0 0 0,0-1 0 0 0,15 1 0 0 0,19 3 19 0 0,-26-2-16 0 0,1-1 1 0 0,0-1-1 0 0,0-1 0 0 0,-1 0 0 0 0,1-1 0 0 0,0-1 1 0 0,21-5-1 0 0,37-4 18 0 0,-70 11-35 0 0,0 1 1 0 0,0-1-1 0 0,-1 1 0 0 0,1 0 0 0 0,-1 0 0 0 0,1 1 0 0 0,-1 0 0 0 0,1 0 0 0 0,-1 0 0 0 0,0 0 1 0 0,0 1-1 0 0,7 5 0 0 0,8 5-154 0 0,28 27 0 0 0,-37-30 52 0 0,10 8-953 0 0,-1 2-328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39.175"/>
    </inkml:context>
    <inkml:brush xml:id="br0">
      <inkml:brushProperty name="width" value="0.1" units="cm"/>
      <inkml:brushProperty name="height" value="0.1" units="cm"/>
      <inkml:brushProperty name="color" value="#E71224"/>
    </inkml:brush>
  </inkml:definitions>
  <inkml:trace contextRef="#ctx0" brushRef="#br0">0 81 919 0 0,'3'0'268'0'0,"-1"0"-1"0"0,1 0 0 0 0,-1 0 0 0 0,1 0 0 0 0,-1 0 0 0 0,1-1 0 0 0,-1 1 0 0 0,0-1 0 0 0,1 0 1 0 0,-1 0-1 0 0,1 1 0 0 0,2-3 0 0 0,6-1-117 0 0,5 0 75 0 0,0 1 1 0 0,1 1-1 0 0,-1 0 0 0 0,29 1 1 0 0,66 11-149 0 0,-81-6-37 0 0,77 5 237 0 0,-71-7-137 0 0,0-2 0 0 0,49-5 1 0 0,-18 0 142 0 0,128 8 439 0 0,-8 1-90 0 0,-97-7-470 0 0,173-11 136 0 0,122-12 96 0 0,-256 19-271 0 0,209-2-6 0 0,-285 9-77 0 0,296-6-16 0 0,-204 0-24 0 0,170 14 0 0 0,-217-1 22 0 0,1-4-1 0 0,171-17 0 0 0,-169 5 25 0 0,1 5-1 0 0,153 13 0 0 0,-148-1-9 0 0,135-8 0 0 0,-188-4-2 0 0,-11 0 19 0 0,-1 2 0 0 0,46 4 0 0 0,-75-1-124 0 0,0 0-1 0 0,0 2 1 0 0,-1 0-1 0 0,1 0 1 0 0,0 1-1 0 0,-1 0 1 0 0,0 1-1 0 0,0 1 1 0 0,0 0-1 0 0,21 15 1 0 0,-11-4-3152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35.790"/>
    </inkml:context>
    <inkml:brush xml:id="br0">
      <inkml:brushProperty name="width" value="0.1" units="cm"/>
      <inkml:brushProperty name="height" value="0.1" units="cm"/>
      <inkml:brushProperty name="color" value="#66CC00"/>
    </inkml:brush>
  </inkml:definitions>
  <inkml:trace contextRef="#ctx0" brushRef="#br0">1 0 2271 0 0,'126'13'635'0'0,"166"-7"-1"0"0,-106-4-337 0 0,-58 2-106 0 0,189-19 0 0 0,-305 13-176 0 0,0 1-1 0 0,1 0 0 0 0,-1 1 0 0 0,13 2 0 0 0,-20-1-10 0 0,-1-1 0 0 0,1 1 0 0 0,0 1 0 0 0,-1-1-1 0 0,1 1 1 0 0,-1 0 0 0 0,0 0 0 0 0,1 0 0 0 0,-1 1-1 0 0,0-1 1 0 0,0 1 0 0 0,-1 0 0 0 0,5 4-1 0 0,1-1-3 0 0,-9-2 0 0 0,0-4 0 0 0,0 0 0 0 0,0 1 0 0 0,-1-1 0 0 0,1 0 0 0 0,0 0 0 0 0,0 0 0 0 0,0 0 0 0 0,0 1 0 0 0,0-1 0 0 0,0 0 0 0 0,0 0 0 0 0,0 0 0 0 0,0 0 0 0 0,0 1 0 0 0,0-1 0 0 0,0 0 0 0 0,0 0 0 0 0,0 0 0 0 0,0 0 0 0 0,0 1 0 0 0,0-1 0 0 0,0 0 0 0 0,0 0 0 0 0,0 0 0 0 0,0 0 0 0 0,0 1 0 0 0,0-1 0 0 0,0 0 0 0 0,1 0 0 0 0,-1 0 0 0 0,0 0 0 0 0,0 0 0 0 0,0 0 0 0 0,0 1 0 0 0,0-1 0 0 0,0 0 0 0 0,1 0 0 0 0,-1 0 0 0 0,0 0 0 0 0,0 0 0 0 0,0 0 0 0 0,0 0 0 0 0,0 0 0 0 0,1 0 0 0 0,-1 1 0 0 0,24 13 64 0 0,-19-12-64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7:44.657"/>
    </inkml:context>
    <inkml:brush xml:id="br0">
      <inkml:brushProperty name="width" value="0.1" units="cm"/>
      <inkml:brushProperty name="height" value="0.1" units="cm"/>
      <inkml:brushProperty name="color" value="#E71224"/>
    </inkml:brush>
  </inkml:definitions>
  <inkml:trace contextRef="#ctx0" brushRef="#br0">791 51 655 0 0,'94'-9'648'0'0,"116"4"0"0"0,-198 5-636 0 0,175 5 368 0 0,78-18 388 0 0,-252 12-629 0 0,-14-1 187 0 0,-22-5 257 0 0,15 5-575 0 0,-19-4 32 0 0,-2 2 0 0 0,1 0 0 0 0,0 2 0 0 0,-1 2 0 0 0,1 0 0 0 0,0 2 0 0 0,-1 1 0 0 0,-36 9 0 0 0,19-6-40 0 0,-1-3 0 0 0,-85-3 0 0 0,54 0 0 0 0,-1 3 0 0 0,0 4 0 0 0,-153 34 0 0 0,182-28 16 0 0,-1-3 0 0 0,0-2 0 0 0,-67 2 0 0 0,-97-14-16 0 0,205 4 0 0 0,1 0 0 0 0,0 0 0 0 0,0 0 0 0 0,0 1 0 0 0,-15 3 0 0 0,64-3 0 0 0,39-2 0 0 0,79 2 0 0 0,123-8 0 0 0,-173 0 0 0 0,23 4 0 0 0,173 17 0 0 0,-213-9 0 0 0,143-12 0 0 0,-33-1 0 0 0,-53 13 207 0 0,-73-1 61 0 0,116-9 1 0 0,-173 3-208 0 0,-3-1-32 0 0,-1 1 0 0 0,1 1-1 0 0,0 1 1 0 0,0 0 0 0 0,-1 1 0 0 0,1 0-1 0 0,19 5 1 0 0,-5 9-293 0 0,-23-9-1643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01.632"/>
    </inkml:context>
    <inkml:brush xml:id="br0">
      <inkml:brushProperty name="width" value="0.1" units="cm"/>
      <inkml:brushProperty name="height" value="0.1" units="cm"/>
      <inkml:brushProperty name="color" value="#E71224"/>
    </inkml:brush>
  </inkml:definitions>
  <inkml:trace contextRef="#ctx0" brushRef="#br0">1 99 3367 0 0,'124'6'2501'0'0,"-86"-4"-2370"0"0,1-1 211 0 0,0-2 0 0 0,0-2-1 0 0,38-9 1 0 0,-47 7-102 0 0,1 0 0 0 0,-1 2 1 0 0,1 2-1 0 0,0 0 0 0 0,58 8 0 0 0,121 28 418 0 0,-154-29-323 0 0,100-2 0 0 0,-92-6-263 0 0,-1 2-1 0 0,1 3 1 0 0,-1 3-1 0 0,81 17 1 0 0,-99-15-28 0 0,78 5 0 0 0,-85-10 17 0 0,125 2 124 0 0,40 4 131 0 0,-130-4-212 0 0,105-5-1 0 0,-8-1 122 0 0,-38-4-96 0 0,4 1-60 0 0,226-11 342 0 0,-270 8-364 0 0,151-20 75 0 0,95-5 76 0 0,73-10-62 0 0,-296 26-144 0 0,-39 9 8 0 0,86 4 0 0 0,45-4 0 0 0,-168 4-1 0 0,115-13 34 0 0,206 6-1 0 0,27 5-32 0 0,-291 3 0 0 0,185 22 0 0 0,-212-16 21 0 0,0-3-1 0 0,85-9 0 0 0,-81 3-18 0 0,125 6-1 0 0,-83 8-1 0 0,1-6 0 0 0,143-13 0 0 0,-198 6 0 0 0,-1 3 0 0 0,0 2 0 0 0,0 4 0 0 0,75 13 0 0 0,-28-4 0 0 0,171 0 0 0 0,-23-3 0 0 0,-168 0 0 0 0,-47-5 0 0 0,78 1 0 0 0,114-22 65 0 0,-98 4-66 0 0,-68 10 1 0 0,0 3 0 0 0,67 10 0 0 0,-18-5 39 0 0,164-11-1 0 0,-210 1-51 0 0,-38 3 21 0 0,0 0 0 0 0,46 8-1 0 0,-65-7-35 0 0,0 2-1 0 0,0-1 0 0 0,0 2 1 0 0,-1 0-1 0 0,1 0 0 0 0,-1 1 0 0 0,0 0 1 0 0,0 1-1 0 0,12 9 0 0 0,-3 6-3567 0 0,-13-11-304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02.940"/>
    </inkml:context>
    <inkml:brush xml:id="br0">
      <inkml:brushProperty name="width" value="0.1" units="cm"/>
      <inkml:brushProperty name="height" value="0.1" units="cm"/>
      <inkml:brushProperty name="color" value="#E71224"/>
    </inkml:brush>
  </inkml:definitions>
  <inkml:trace contextRef="#ctx0" brushRef="#br0">0 11 4687 0 0,'9'-4'776'0'0,"-8"3"-738"0"0,-1 0 1 0 0,1 1 0 0 0,0-1-1 0 0,0 1 1 0 0,-1-1 0 0 0,1 1-1 0 0,0-1 1 0 0,0 1 0 0 0,0 0 0 0 0,0-1-1 0 0,0 1 1 0 0,0 0 0 0 0,0 0-1 0 0,0 0 1 0 0,-1-1 0 0 0,1 1-1 0 0,0 0 1 0 0,0 0 0 0 0,0 0 0 0 0,0 1-1 0 0,0-1 1 0 0,0 0 0 0 0,2 1-1 0 0,20 7 170 0 0,0 0 0 0 0,0-2 0 0 0,1-1 0 0 0,0-1 0 0 0,0 0 0 0 0,39-1 0 0 0,111 20 1225 0 0,-114-13-1181 0 0,63 2-1 0 0,33-11 27 0 0,87 6-112 0 0,-172 1-120 0 0,27 3 99 0 0,163-3 0 0 0,106-8 361 0 0,129 17-240 0 0,-126-6-258 0 0,-350-10-5 0 0,109 3 50 0 0,188-20 1 0 0,-240 13-49 0 0,115 9 1 0 0,18 0-7 0 0,321 0 64 0 0,-430-3-62 0 0,160-16-1 0 0,-34-1 0 0 0,-207 14 14 0 0,0 1-1 0 0,0 1 1 0 0,27 6-1 0 0,-41-6-25 0 0,1-1-1 0 0,-1 1 0 0 0,0 0 0 0 0,0 0 1 0 0,0 1-1 0 0,0 0 0 0 0,-1 0 0 0 0,1 0 1 0 0,-1 1-1 0 0,1-1 0 0 0,-1 1 0 0 0,0 1 1 0 0,-1-1-1 0 0,7 8 0 0 0,-3 2-146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03.990"/>
    </inkml:context>
    <inkml:brush xml:id="br0">
      <inkml:brushProperty name="width" value="0.1" units="cm"/>
      <inkml:brushProperty name="height" value="0.1" units="cm"/>
      <inkml:brushProperty name="color" value="#E71224"/>
    </inkml:brush>
  </inkml:definitions>
  <inkml:trace contextRef="#ctx0" brushRef="#br0">87 201 1375 0 0,'-10'0'605'0'0,"-1"-2"0"0"0,1 1 0 0 0,0-1-1 0 0,0-1 1 0 0,0 0 0 0 0,-11-5 0 0 0,21 8-583 0 0,-1 0 0 0 0,1 0 0 0 0,0 0-1 0 0,0 0 1 0 0,0 0 0 0 0,0 0 0 0 0,-1 0 0 0 0,1 0 0 0 0,0 0 0 0 0,0 0 0 0 0,0-1 0 0 0,0 1 0 0 0,0 0 0 0 0,-1 0 0 0 0,1 0 0 0 0,0 0 0 0 0,0 0 0 0 0,0 0-1 0 0,0 0 1 0 0,0 0 0 0 0,-1 0 0 0 0,1 0 0 0 0,0-1 0 0 0,0 1 0 0 0,0 0 0 0 0,0 0 0 0 0,0 0 0 0 0,0 0 0 0 0,0 0 0 0 0,0 0 0 0 0,0-1 0 0 0,-1 1-1 0 0,1 0 1 0 0,0 0 0 0 0,0 0 0 0 0,0 0 0 0 0,0 0 0 0 0,0-1 0 0 0,0 1 0 0 0,0 0 0 0 0,0 0 0 0 0,0 0 0 0 0,0 0 0 0 0,0-1 0 0 0,0 1 0 0 0,0 0 0 0 0,0 0-1 0 0,0 0 1 0 0,1 0 0 0 0,-1-1 0 0 0,0 1 0 0 0,0 0 0 0 0,0 0 0 0 0,0 0 0 0 0,0 0 0 0 0,13-5 535 0 0,29-2-254 0 0,-33 6-105 0 0,17-3 62 0 0,363-42 1794 0 0,-133 27-1372 0 0,-141 7-529 0 0,158 5 0 0 0,-218 9-69 0 0,-1-3 1 0 0,1-2-1 0 0,0-3 0 0 0,-1-2 1 0 0,57-16-1 0 0,-65 13 33 0 0,74-10-1 0 0,-98 20-92 0 0,1 0-1 0 0,-1 1 1 0 0,1 1 0 0 0,-1 1-1 0 0,33 7 1 0 0,32 14-208 0 0,-50-11 57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15.852"/>
    </inkml:context>
    <inkml:brush xml:id="br0">
      <inkml:brushProperty name="width" value="0.1" units="cm"/>
      <inkml:brushProperty name="height" value="0.1" units="cm"/>
      <inkml:brushProperty name="color" value="#E71224"/>
    </inkml:brush>
  </inkml:definitions>
  <inkml:trace contextRef="#ctx0" brushRef="#br0">0 150 919 0 0,'53'-47'3908'0'0,"-49"44"-3791"0"0,1 0-1 0 0,-1 1 1 0 0,0-1-1 0 0,1 1 1 0 0,-1-1-1 0 0,1 2 0 0 0,0-1 1 0 0,-1 0-1 0 0,1 1 1 0 0,0 0-1 0 0,8-1 1 0 0,6 0 8 0 0,34 3 0 0 0,-24-1-19 0 0,75-4 638 0 0,116-21 0 0 0,-197 22-686 0 0,95-8 192 0 0,139 5 0 0 0,-220 6-211 0 0,376-7 425 0 0,-326 7-404 0 0,0 4 1 0 0,101 18-1 0 0,-166-19-60 0 0,32-2 0 0 0,1 0 0 0 0,181 4 60 0 0,-70-3-56 0 0,-2 6 51 0 0,153 0 90 0 0,-281-9-140 0 0,156-1 54 0 0,1 3 85 0 0,328-10-128 0 0,-433 7-16 0 0,129 12 0 0 0,-128-3 0 0 0,124-7 0 0 0,-140-2 36 0 0,81 8-1 0 0,-54 0-42 0 0,398-5 125 0 0,-256-1-47 0 0,-101 2-4 0 0,231-27 61 0 0,-156 8 0 0 0,0 4-117 0 0,233-23 42 0 0,-50 47-53 0 0,-325-6 0 0 0,58-1 0 0 0,-99-3 54 0 0,-32 0-33 0 0,-17 17 224 0 0,16-16-277 0 0,0 0-1 0 0,0 0 0 0 0,0 1 0 0 0,0-1 1 0 0,0 0-1 0 0,0 0 0 0 0,1 0 1 0 0,-1 0-1 0 0,1 0 0 0 0,-1 0 1 0 0,1-1-1 0 0,0 1 0 0 0,0 0 0 0 0,2 3 1 0 0,4 6-502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31.562"/>
    </inkml:context>
    <inkml:brush xml:id="br0">
      <inkml:brushProperty name="width" value="0.1" units="cm"/>
      <inkml:brushProperty name="height" value="0.1" units="cm"/>
      <inkml:brushProperty name="color" value="#E71224"/>
    </inkml:brush>
  </inkml:definitions>
  <inkml:trace contextRef="#ctx0" brushRef="#br0">0 27 919 0 0,'1'-1'63'0'0,"0"-1"-1"0"0,0 0 1 0 0,0 1-1 0 0,0-1 1 0 0,0 0-1 0 0,0 1 1 0 0,1-1-1 0 0,-1 1 0 0 0,0 0 1 0 0,1-1-1 0 0,-1 1 1 0 0,1 0-1 0 0,0 0 1 0 0,-1 0-1 0 0,1 0 0 0 0,0 0 1 0 0,0 0-1 0 0,-1 1 1 0 0,1-1-1 0 0,0 1 1 0 0,0-1-1 0 0,3 0 0 0 0,2 1 150 0 0,-1 0 0 0 0,0 1 0 0 0,1 0 0 0 0,-1 0 0 0 0,0 0 0 0 0,7 3 0 0 0,77 29 884 0 0,-89-33-1079 0 0,9 4 146 0 0,-1 0-1 0 0,1-1 0 0 0,0 0 0 0 0,0-1 1 0 0,17 2-1 0 0,-15-3-25 0 0,0 1 0 0 0,-1 1 0 0 0,17 5 0 0 0,-17-4-38 0 0,1-1 1 0 0,0 0-1 0 0,18 1 0 0 0,-13-2-27 0 0,10 0 43 0 0,0-1 0 0 0,35-3-1 0 0,-20-3 32 0 0,95-12 268 0 0,-80 7-318 0 0,0 3 0 0 0,1 2 0 0 0,0 3 0 0 0,60 5 0 0 0,77 8-32 0 0,-34-14-38 0 0,-97 0-7 0 0,85 6 0 0 0,-33 10-21 0 0,78 6 16 0 0,8-22 52 0 0,-139 0-68 0 0,0 2 0 0 0,75 9 0 0 0,116 34 66 0 0,-220-39-64 0 0,0-1 0 0 0,51-5 0 0 0,36 3 0 0 0,-47 5 0 0 0,143 30 0 0 0,-103-13 0 0 0,-52-11 0 0 0,-44-10 0 0 0,-1 0-1 0 0,1-1 1 0 0,0 0 0 0 0,-1-2-1 0 0,1 0 1 0 0,29-8-1 0 0,25-2 79 0 0,-53 10-40 0 0,0 0 0 0 0,0 1 0 0 0,0 1 1 0 0,24 3-1 0 0,-35-1-647 0 0,1 0 0 0 0,-1 0 0 0 0,16 7 0 0 0,-8-2-2149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41.356"/>
    </inkml:context>
    <inkml:brush xml:id="br0">
      <inkml:brushProperty name="width" value="0.1" units="cm"/>
      <inkml:brushProperty name="height" value="0.1" units="cm"/>
      <inkml:brushProperty name="color" value="#E71224"/>
    </inkml:brush>
  </inkml:definitions>
  <inkml:trace contextRef="#ctx0" brushRef="#br0">1 1 287 0 0,'120'0'0'0'0,"44"9"0"0"0,293 27 0 0 0,-437-33 1 0 0,313 39 65 0 0,1-23-5 0 0,-255-19 93 0 0,108 15-1 0 0,-138-8 144 0 0,1-1 0 0 0,0-3 0 0 0,0-2 0 0 0,67-7 0 0 0,182-24 135 0 0,-271 26-436 0 0,-23 2 10 0 0,0 1-1 0 0,0 0 1 0 0,0 0 0 0 0,1 0-1 0 0,-1 1 1 0 0,0 0 0 0 0,0 0 0 0 0,1 0-1 0 0,-1 0 1 0 0,0 1 0 0 0,8 2-1 0 0,12 11 14 0 0,21 8 26 0 0,-44-21-45 0 0,0 0 0 0 0,-1 0 0 0 0,1 0 0 0 0,-1 1 0 0 0,1-1 0 0 0,-1 0 0 0 0,1 1 0 0 0,-1-1 0 0 0,2 3 0 0 0,-4-5 2 0 0,1 1 0 0 0,-1-1-1 0 0,1 1 1 0 0,-1-1 0 0 0,1 1-1 0 0,-1 0 1 0 0,1-1 0 0 0,-1 1-1 0 0,1 0 1 0 0,-1 0 0 0 0,1-1-1 0 0,-1 1 1 0 0,1 0 0 0 0,-1 0-1 0 0,0 0 1 0 0,1 0 0 0 0,-1 0-1 0 0,1 0 1 0 0,-1 0 0 0 0,0 0-1 0 0,1 0 1 0 0,-1 0 0 0 0,1 0-1 0 0,-1 0 1 0 0,0 0 0 0 0,1 0-1 0 0,-1 0 1 0 0,1 1 0 0 0,-1-1-1 0 0,0 0 1 0 0,1 0 0 0 0,-1 1-1 0 0,1-1 1 0 0,-1 0 0 0 0,1 1-1 0 0,-1-1 1 0 0,1 1 0 0 0,0-1-1 0 0,-1 1 1 0 0,-4 2 3 0 0,3-3-5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43.880"/>
    </inkml:context>
    <inkml:brush xml:id="br0">
      <inkml:brushProperty name="width" value="0.1" units="cm"/>
      <inkml:brushProperty name="height" value="0.1" units="cm"/>
      <inkml:brushProperty name="color" value="#E71224"/>
    </inkml:brush>
  </inkml:definitions>
  <inkml:trace contextRef="#ctx0" brushRef="#br0">72 15 2615 0 0,'-20'7'616'0'0,"-14"7"495"0"0,33-14-1086 0 0,-1 1 0 0 0,1 0 0 0 0,0-1 0 0 0,0 1 0 0 0,0 0 0 0 0,0 0 0 0 0,0 0 0 0 0,0 0 0 0 0,0 0 0 0 0,0 0 0 0 0,1 0 0 0 0,-1 0 0 0 0,0 1 0 0 0,1-1 0 0 0,-1 0 0 0 0,1 0 0 0 0,-1 1 0 0 0,1-1 0 0 0,-1 0 0 0 0,1 0 0 0 0,0 1 0 0 0,-1 2 0 0 0,2-3 7 0 0,-1 0-1 0 0,0 0 1 0 0,1 1 0 0 0,-1-1 0 0 0,0 0 0 0 0,1 0-1 0 0,0 1 1 0 0,-1-1 0 0 0,1 0 0 0 0,0 0 0 0 0,-1 0 0 0 0,1 0-1 0 0,0 0 1 0 0,0 0 0 0 0,0 0 0 0 0,0 0 0 0 0,0 0-1 0 0,0-1 1 0 0,0 1 0 0 0,0 0 0 0 0,0-1 0 0 0,1 1 0 0 0,-1 0-1 0 0,0-1 1 0 0,0 0 0 0 0,1 1 0 0 0,-1-1 0 0 0,0 0-1 0 0,0 1 1 0 0,1-1 0 0 0,1 0 0 0 0,7 1 209 0 0,1 0 0 0 0,20-1 1 0 0,-22 0-167 0 0,140-1 488 0 0,-114 0-494 0 0,-1-1 0 0 0,0-1 0 0 0,58-14 0 0 0,-41 7-40 0 0,40-13 45 0 0,-60 15-38 0 0,-1 0 0 0 0,45-4-1 0 0,-37 8-3 0 0,1 3 0 0 0,0 0 0 0 0,56 8 0 0 0,346 47-32 0 0,-212-19 0 0 0,-130-17 0 0 0,-41-10 13 0 0,0-2 0 0 0,0-3 0 0 0,1-2 0 0 0,106-14-1 0 0,9-3-12 0 0,-93 12 15 0 0,114 10 1 0 0,18-1 25 0 0,-181-6-41 0 0,33-1 0 0 0,91 7 0 0 0,60 33 0 0 0,-34-6 0 0 0,-138-26 0 0 0,-1-2 0 0 0,55-3 0 0 0,-4-4 0 0 0,1 4 0 0 0,139 19 0 0 0,-196-16-2 0 0,1-1-1 0 0,54-3 0 0 0,77-15 40 0 0,-91 6-19 0 0,89 2-1 0 0,-51 10-17 0 0,203-22 0 0 0,-16-20 0 0 0,-108 16 0 0 0,-160 19 0 0 0,65 2 0 0 0,-66 2 0 0 0,47 3 0 0 0,-47-1 0 0 0,1-2 0 0 0,54-5 0 0 0,-67 4 0 0 0,-1 1 0 0 0,1 0 0 0 0,-1 2 0 0 0,0 1 0 0 0,27 6 0 0 0,-34-7-69 0 0,0 1 1 0 0,-1 1-1 0 0,0 0 0 0 0,0 0 0 0 0,0 1 0 0 0,-1 1 0 0 0,1 1 0 0 0,-1 0 0 0 0,20 15 0 0 0,-24-15-2610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45.203"/>
    </inkml:context>
    <inkml:brush xml:id="br0">
      <inkml:brushProperty name="width" value="0.1" units="cm"/>
      <inkml:brushProperty name="height" value="0.1" units="cm"/>
      <inkml:brushProperty name="color" value="#E71224"/>
    </inkml:brush>
  </inkml:definitions>
  <inkml:trace contextRef="#ctx0" brushRef="#br0">1 72 1727 0 0,'187'-5'613'0'0,"142"5"806"0"0,-229 10-1369 0 0,-16-1 104 0 0,92-2 0 0 0,42-22 40 0 0,-134 9-154 0 0,119 2 164 0 0,-120 5-42 0 0,84-11 0 0 0,-111 3-72 0 0,16-3 56 0 0,0 3-1 0 0,143 5 0 0 0,-124 7-95 0 0,0-3 0 0 0,0-4 0 0 0,101-16 0 0 0,-117 8-17 0 0,-1 4 1 0 0,1 3 0 0 0,126 10-1 0 0,11-1-21 0 0,-131-7-1 0 0,74 6 42 0 0,-120-3-8 0 0,-1 2-1 0 0,65 15 1 0 0,-85-16 31 0 0,-13-2 270 0 0,-3 8 21 0 0,6 4-2163 0 0,0-4-315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47.714"/>
    </inkml:context>
    <inkml:brush xml:id="br0">
      <inkml:brushProperty name="width" value="0.1" units="cm"/>
      <inkml:brushProperty name="height" value="0.1" units="cm"/>
      <inkml:brushProperty name="color" value="#E71224"/>
    </inkml:brush>
  </inkml:definitions>
  <inkml:trace contextRef="#ctx0" brushRef="#br0">1 1 455 0 0,'3'0'22'0'0,"1"-1"0"0"0,-1 1-1 0 0,1 0 1 0 0,-1 1-1 0 0,1-1 1 0 0,-1 1 0 0 0,1-1-1 0 0,4 3 1 0 0,14 1 175 0 0,-2-2-185 0 0,145 10 56 0 0,5-3 263 0 0,-155-7-320 0 0,138 3 107 0 0,-13-1 628 0 0,-111-4-648 0 0,-23 0-88 0 0,-1-1 1 0 0,0 1-1 0 0,1 0 0 0 0,-1 1 0 0 0,0-1 1 0 0,1 1-1 0 0,-1 0 0 0 0,0 0 0 0 0,0 1 1 0 0,0 0-1 0 0,6 2 0 0 0,-5 5 43 0 0,-6-5-53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7.667"/>
    </inkml:context>
    <inkml:brush xml:id="br0">
      <inkml:brushProperty name="width" value="0.1" units="cm"/>
      <inkml:brushProperty name="height" value="0.1" units="cm"/>
      <inkml:brushProperty name="color" value="#E71224"/>
    </inkml:brush>
  </inkml:definitions>
  <inkml:trace contextRef="#ctx0" brushRef="#br0">1 26 1375 0 0,'11'-9'128'0'0,"3"-8"-128"0"0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1:48.183"/>
    </inkml:context>
    <inkml:brush xml:id="br0">
      <inkml:brushProperty name="width" value="0.1" units="cm"/>
      <inkml:brushProperty name="height" value="0.1" units="cm"/>
      <inkml:brushProperty name="color" value="#66CC00"/>
    </inkml:brush>
  </inkml:definitions>
  <inkml:trace contextRef="#ctx0" brushRef="#br0">1 96 455 0 0,'28'1'3882'0'0,"-21"0"-3666"0"0,1 0 0 0 0,-1 0 0 0 0,1 1 0 0 0,-1 0 0 0 0,0 0 0 0 0,0 1 0 0 0,9 4 0 0 0,-2-1 165 0 0,0-1 0 0 0,1 0 1 0 0,-1 0-1 0 0,1-2 0 0 0,0 0 1 0 0,22 2-1 0 0,-20-3-132 0 0,-12-2-115 0 0,0 0-1 0 0,0 0 0 0 0,0-1 1 0 0,1 1-1 0 0,-1-1 0 0 0,0-1 0 0 0,7-2 1 0 0,-5 2-37 0 0,-1 1 0 0 0,0-1 0 0 0,1 1 0 0 0,9-1 0 0 0,123-8 458 0 0,-116 9-329 0 0,0-1 1 0 0,22-5-1 0 0,-28 4-42 0 0,-1 0 0 0 0,1 1-1 0 0,-1 1 1 0 0,1 0 0 0 0,28 4-1 0 0,4 6-109 0 0,-24-4-47 0 0,30 3 0 0 0,110 10 448 0 0,-62-1-278 0 0,-19-13-79 0 0,-39-4-27 0 0,-37 0-68 0 0,1-1 1 0 0,-1 1 0 0 0,1 0-1 0 0,-1 1 1 0 0,1 0 0 0 0,-1 0-1 0 0,0 1 1 0 0,1 0 0 0 0,11 5 0 0 0,-15-5-17 0 0,0-1 0 0 0,-1 0 1 0 0,1 0-1 0 0,0 0 1 0 0,0-1-1 0 0,0 0 1 0 0,0 0-1 0 0,0 0 0 0 0,6-1 1 0 0,17 0 3 0 0,64 2 141 0 0,26 2 125 0 0,88 4 11 0 0,-204-7-288 0 0,22-2 32 0 0,-1 0 0 0 0,45-12-1 0 0,-13 3 2 0 0,428-38 223 0 0,-121 27-256 0 0,-1-9 256 0 0,-279 25-193 0 0,52-5 66 0 0,66-7-11 0 0,-12 19-97 0 0,46-2 32 0 0,-196 0-37 0 0,1 1 0 0 0,52 8 0 0 0,-10-1 0 0 0,-49-5-16 0 0,128 2 0 0 0,14-2 0 0 0,226-3 128 0 0,-275 10-128 0 0,79 1 0 0 0,-149-10 12 0 0,90 2 40 0 0,-103-2-52 0 0,47-4 0 0 0,-54 1 0 0 0,0 1 0 0 0,57 5 0 0 0,131 27 0 0 0,-120-20 32 0 0,135-4 0 0 0,-145-4-31 0 0,88-4 52 0 0,-15 4-40 0 0,-60 2-16 0 0,44-12 3 0 0,128-5 0 0 0,-192 7 18 0 0,-41 1 5 0 0,72 3 0 0 0,31 15-23 0 0,137 4 0 0 0,-185-13 0 0 0,-55-2 0 0 0,84-4 0 0 0,-14-16 43 0 0,24-1 32 0 0,-68 8-37 0 0,-53 7-7 0 0,0 1 0 0 0,1 0-1 0 0,-1 2 1 0 0,26 1 0 0 0,-27 0-17 0 0,0-1 0 0 0,-1 0 0 0 0,1-1 0 0 0,-1 0 0 0 0,28-9 0 0 0,-25 6 0 0 0,0 1-1 0 0,0 0 1 0 0,32-1-1 0 0,206 11-13 0 0,-204-4 0 0 0,-38 0 0 0 0,0-1 0 0 0,-1-1 0 0 0,1 0 0 0 0,26-5 0 0 0,-3-4 0 0 0,-17 4 0 0 0,1 0 0 0 0,0 1 0 0 0,30-1 0 0 0,-32 4 0 0 0,-15 1 0 0 0,0 0 0 0 0,0-1 0 0 0,0 2 0 0 0,1-1 0 0 0,-1 1 0 0 0,8 1 0 0 0,9 4 0 0 0,39 6 0 0 0,24-10 0 0 0,46 6 102 0 0,-11-1-12 0 0,35 15-90 0 0,-75-9 26 0 0,-43-9 1 0 0,58 17 0 0 0,-61-13-27 0 0,-1-2 0 0 0,1-2 0 0 0,-1-1 0 0 0,61-2 0 0 0,-78-1 0 0 0,315 13 144 0 0,-325-12-144 0 0,0 0 0 0 0,0-1 0 0 0,1 0 0 0 0,-1-1 0 0 0,0 1 0 0 0,0-1 0 0 0,0 0 0 0 0,-1 0 0 0 0,1-1 0 0 0,0 0 0 0 0,0 0 0 0 0,-1 0 0 0 0,11-7 0 0 0,-1 4 100 0 0,-14 5-91 0 0,0 0 0 0 0,0 0-1 0 0,1-1 1 0 0,-1 1-1 0 0,0 0 1 0 0,0-1-1 0 0,0 1 1 0 0,0-1-1 0 0,0 1 1 0 0,1-1 0 0 0,-1 0-1 0 0,0 1 1 0 0,0-1-1 0 0,-1 0 1 0 0,1 0-1 0 0,0 0 1 0 0,0 1 0 0 0,0-1-1 0 0,0 0 1 0 0,0-2-1 0 0,-1 3-7 0 0,0 0 0 0 0,0 0 0 0 0,0 0 0 0 0,0 0 0 0 0,0 0 0 0 0,0 1 0 0 0,0-1 0 0 0,-1 0 0 0 0,1 0 0 0 0,0 0 0 0 0,0 0 0 0 0,0 0 0 0 0,0 0 0 0 0,0 0 0 0 0,0 1 0 0 0,0-1-1 0 0,0 0 1 0 0,0 0 0 0 0,0 0 0 0 0,0 0 0 0 0,0 0 0 0 0,0 1 0 0 0,0-1 0 0 0,0 0 0 0 0,0 0 0 0 0,0 0 0 0 0,0 0 0 0 0,0 0 0 0 0,0 1 0 0 0,0-1 0 0 0,0 0 0 0 0,0 0 0 0 0,0 0 0 0 0,0 0 0 0 0,0 0 0 0 0,1 0 0 0 0,-1 0 0 0 0,0 1-1 0 0,0-1 1 0 0,0 0 0 0 0,0 0 0 0 0,0 0 0 0 0,0 0 0 0 0,0 0 0 0 0,0 0 0 0 0,1 0 0 0 0,-1 0 0 0 0,0 0 0 0 0,0 0 0 0 0,0 0 0 0 0,0 1 0 0 0,0-1 0 0 0,0 0 0 0 0,1 0 0 0 0,-1 0 0 0 0,0 0 0 0 0,0 0 0 0 0,0 0 0 0 0,0 0 0 0 0,0 0-1 0 0,1 0 1 0 0,-1 0 0 0 0,0 0 0 0 0,0 0 0 0 0,0-1 0 0 0,0 1 0 0 0,-4 9-198 0 0,0 0-1 0 0,0 0 0 0 0,-4 19 0 0 0,3-9-1028 0 0,-4 8-4413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49.435"/>
    </inkml:context>
    <inkml:brush xml:id="br0">
      <inkml:brushProperty name="width" value="0.1" units="cm"/>
      <inkml:brushProperty name="height" value="0.1" units="cm"/>
      <inkml:brushProperty name="color" value="#E71224"/>
    </inkml:brush>
  </inkml:definitions>
  <inkml:trace contextRef="#ctx0" brushRef="#br0">1 0 455 0 0,'37'11'161'0'0,"0"-1"0"0"0,0-2 0 0 0,1-2 0 0 0,0-1 0 0 0,0-3 0 0 0,54-1 0 0 0,98-4 252 0 0,212 23-1 0 0,-341-16-356 0 0,67-6-1 0 0,11 0 30 0 0,84 26-78 0 0,-38-2 62 0 0,89-9 139 0 0,-198-12-186 0 0,0 4-1 0 0,105 18 0 0 0,-109-9-21 0 0,1-3 0 0 0,1-4 0 0 0,93-2 0 0 0,48-1 34 0 0,20 0 4 0 0,-158-9-11 0 0,139-25 0 0 0,-135 16 193 0 0,-1 4 0 0 0,115 1 1 0 0,61-6-176 0 0,-133 6 11 0 0,164 7 0 0 0,-133 4-32 0 0,58-8 40 0 0,-120 0-29 0 0,17-3 86 0 0,1 5 0 0 0,117 10 0 0 0,-161-3-96 0 0,0-2 0 0 0,99-13 1 0 0,-28 1 119 0 0,-118 11-118 0 0,31 3-1 0 0,6 1-2 0 0,-33-2-8 0 0,0 0-1 0 0,40 10 0 0 0,-5 0 3 0 0,-6-6 0 0 0,-1-2 0 0 0,1-2 0 0 0,71-7 0 0 0,341 5-18 0 0,-376 3 0 0 0,110-7 69 0 0,-127 0-8 0 0,1 4 1 0 0,79 8 0 0 0,-130-4-57 0 0,30 8 0 0 0,-36-8-5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51.582"/>
    </inkml:context>
    <inkml:brush xml:id="br0">
      <inkml:brushProperty name="width" value="0.1" units="cm"/>
      <inkml:brushProperty name="height" value="0.1" units="cm"/>
      <inkml:brushProperty name="color" value="#E71224"/>
    </inkml:brush>
  </inkml:definitions>
  <inkml:trace contextRef="#ctx0" brushRef="#br0">1 380 919 0 0,'37'-13'461'0'0,"1"2"-1"0"0,53-8 0 0 0,14-4-26 0 0,-45 9-251 0 0,1 2-1 0 0,71-4 1 0 0,198-11 146 0 0,-225 14-230 0 0,63-4 70 0 0,148 10 19 0 0,-268 5-144 0 0,50-9 0 0 0,-8 0 68 0 0,13 5 92 0 0,146 8-1 0 0,-162 0 74 0 0,170-20-1 0 0,-105 4-176 0 0,-86 12-76 0 0,125 14 0 0 0,-66-1-8 0 0,-59-11 45 0 0,-1-2 0 0 0,77-13 0 0 0,-4-1 18 0 0,-83 13-42 0 0,83 6 0 0 0,104 1 99 0 0,382-8-8 0 0,-536 3-97 0 0,102-16-1 0 0,-96 7-19 0 0,-62 8-11 0 0,1 1 0 0 0,52 6 0 0 0,64 18 0 0 0,-86-12 0 0 0,1-3 0 0 0,64-1 0 0 0,141 4 64 0 0,-149 1-37 0 0,30 1 10 0 0,-82-13-15 0 0,-1-2-1 0 0,76-14 0 0 0,-9-2 79 0 0,182-2 0 0 0,-253 18-68 0 0,123-20 0 0 0,-61-5-32 0 0,-78 16 0 0 0,0 1 0 0 0,1 2 0 0 0,92-2 0 0 0,-61 12 32 0 0,136-13 0 0 0,-78-7-32 0 0,74-3 15 0 0,-197 19-129 0 0,1 2-1 0 0,-1 0 1 0 0,1 1-1 0 0,-1 0 1 0 0,0 1-1 0 0,1 0 1 0 0,-1 1-1 0 0,0 1 1 0 0,0 1-1 0 0,-1 0 1 0 0,1 0 0 0 0,21 13-1 0 0,-16-7-2076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55.251"/>
    </inkml:context>
    <inkml:brush xml:id="br0">
      <inkml:brushProperty name="width" value="0.1" units="cm"/>
      <inkml:brushProperty name="height" value="0.1" units="cm"/>
      <inkml:brushProperty name="color" value="#E71224"/>
    </inkml:brush>
  </inkml:definitions>
  <inkml:trace contextRef="#ctx0" brushRef="#br0">1 57 919 0 0,'6'-2'265'0'0,"0"0"0"0"0,0 1 0 0 0,0 0 0 0 0,1 0 0 0 0,11-1 0 0 0,10-1 112 0 0,10-4 10 0 0,125-20 986 0 0,106 17-457 0 0,-106 19-826 0 0,-77-2-63 0 0,23 7 74 0 0,-56-7-66 0 0,37 8 0 0 0,-49-7-4 0 0,1-2 0 0 0,47 0 0 0 0,43 4-31 0 0,-37-1 0 0 0,-51-4 44 0 0,1 2 0 0 0,44 12 0 0 0,-51-10-32 0 0,23 3 36 0 0,0-3 0 0 0,1-3 0 0 0,0-3 0 0 0,0-2 0 0 0,87-10 0 0 0,-50 4 21 0 0,0 5 0 0 0,132 17 0 0 0,-107-6-20 0 0,-52-9 24 0 0,88-8-1 0 0,-5 0 59 0 0,-103 6-87 0 0,226-9-17 0 0,-219 0 29 0 0,-30 4-25 0 0,47-2-1 0 0,-75 8-29 0 0,0-1 0 0 0,-1 0 0 0 0,1 1 0 0 0,0-1-1 0 0,0 0 1 0 0,-1 1 0 0 0,1-1 0 0 0,0 1 0 0 0,0-1-1 0 0,-1 1 1 0 0,1-1 0 0 0,-1 1 0 0 0,1-1 0 0 0,-1 1 0 0 0,1 0-1 0 0,-1-1 1 0 0,1 1 0 0 0,-1 0 0 0 0,1-1 0 0 0,-1 1-1 0 0,0 0 1 0 0,1 0 0 0 0,-1 0 0 0 0,0-1 0 0 0,0 1-1 0 0,1 0 1 0 0,-1 0 0 0 0,0 0 0 0 0,0-1 0 0 0,0 1 0 0 0,0 0-1 0 0,0 0 1 0 0,-1 1 0 0 0,2 1-49 0 0,-1 4-84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8:57.099"/>
    </inkml:context>
    <inkml:brush xml:id="br0">
      <inkml:brushProperty name="width" value="0.1" units="cm"/>
      <inkml:brushProperty name="height" value="0.1" units="cm"/>
      <inkml:brushProperty name="color" value="#E71224"/>
    </inkml:brush>
  </inkml:definitions>
  <inkml:trace contextRef="#ctx0" brushRef="#br0">1 17 2183 0 0,'38'-7'242'0'0,"1"2"0"0"0,0 2 1 0 0,58 1-1 0 0,-80 2-215 0 0,167 8 308 0 0,31-1 158 0 0,-90-11-182 0 0,-13-1-130 0 0,193 16-1 0 0,-223-5-106 0 0,0-4 0 0 0,118-12-1 0 0,-184 9-56 0 0,326 6 101 0 0,-14 1-26 0 0,-214-9-65 0 0,176 20 0 0 0,-179-12-21 0 0,140-10 1 0 0,13-1-10 0 0,-160 11 3 0 0,-30-1 0 0 0,79-5 0 0 0,170-34 72 0 0,-299 36-72 0 0,-24-1 0 0 0,1 0 0 0 0,-1 0 0 0 0,1 0 0 0 0,-1 0 0 0 0,1 0 0 0 0,-1 0 0 0 0,1 0 0 0 0,-1 0 0 0 0,1 0 0 0 0,-1 1 0 0 0,0-1 0 0 0,1 0 0 0 0,-1 0 0 0 0,1 0 0 0 0,-1 1 0 0 0,1-1 0 0 0,-1 0 0 0 0,0 0 0 0 0,1 1 0 0 0,-1-1 0 0 0,1 1 0 0 0,-1-1 0 0 0,0 0 0 0 0,1 1 0 0 0,-1-1 0 0 0,0 0 0 0 0,0 1 0 0 0,1-1 0 0 0,-1 1 0 0 0,0-1 0 0 0,0 1 0 0 0,0-1 0 0 0,0 1 0 0 0,1-1 0 0 0,-1 1 0 0 0,0-1 0 0 0,0 1 0 0 0,0-1 0 0 0,0 1 0 0 0,0-1 0 0 0,0 2 0 0 0,-4 3 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9:30.319"/>
    </inkml:context>
    <inkml:brush xml:id="br0">
      <inkml:brushProperty name="width" value="0.1" units="cm"/>
      <inkml:brushProperty name="height" value="0.1" units="cm"/>
      <inkml:brushProperty name="color" value="#E71224"/>
    </inkml:brush>
  </inkml:definitions>
  <inkml:trace contextRef="#ctx0" brushRef="#br0">4 37 143 0 0,'-3'-11'0'0'0,"3"0"0"0"0,0 4 0 0 0,1 2 0 0 0,7 3 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9:39.419"/>
    </inkml:context>
    <inkml:brush xml:id="br0">
      <inkml:brushProperty name="width" value="0.1" units="cm"/>
      <inkml:brushProperty name="height" value="0.1" units="cm"/>
      <inkml:brushProperty name="color" value="#E71224"/>
    </inkml:brush>
  </inkml:definitions>
  <inkml:trace contextRef="#ctx0" brushRef="#br0">0 32 1639 0 0,'15'-5'66'0'0,"0"2"-1"0"0,0-1 0 0 0,0 2 0 0 0,0 0 0 0 0,31 0 0 0 0,-22 1 52 0 0,28-4-1 0 0,-27 2 295 0 0,28 0 0 0 0,-23 1 151 0 0,-9 2-414 0 0,-1 1-1 0 0,0 0 0 0 0,0 2 0 0 0,0 0 0 0 0,0 1 1 0 0,0 1-1 0 0,-1 1 0 0 0,0 1 0 0 0,20 9 0 0 0,-15-6-62 0 0,0-1-1 0 0,0 0 0 0 0,0-2 0 0 0,1-2 0 0 0,0 0 0 0 0,0-1 1 0 0,50 1-1 0 0,33-2 420 0 0,122 20 1 0 0,-173-15-424 0 0,1-2 0 0 0,63-3 0 0 0,-39-2 88 0 0,1 4-1 0 0,147 28 1 0 0,-169-24 5 0 0,95 1 0 0 0,62-14 242 0 0,-203 4-409 0 0,260 4 198 0 0,-14 0-53 0 0,-44-18-29 0 0,7-1 22 0 0,-5 14 25 0 0,123-5-88 0 0,1 6-17 0 0,-151 4-66 0 0,-134-3 1 0 0,57-2 0 0 0,12 0 0 0 0,-60 2 11 0 0,-53-1-3 0 0,514-15 37 0 0,-259-1 19 0 0,-153 21-64 0 0,-51-1 0 0 0,-7-2 0 0 0,0-3 0 0 0,68-9 0 0 0,59-12 0 0 0,-115 16 0 0 0,95 2 0 0 0,-3 1 0 0 0,11-13 64 0 0,160-7-64 0 0,-213 27 0 0 0,70-3 0 0 0,41-13 0 0 0,-131 9 50 0 0,-41 3-28 0 0,157 3 82 0 0,-133 1-80 0 0,153-3 45 0 0,197 14-74 0 0,-100 12 5 0 0,-194-17 0 0 0,-18-3 0 0 0,-89-5 0 0 0,-1-2 0 0 0,54-6 0 0 0,-14 1 0 0 0,-27 1-3 0 0,65-14-1 0 0,20-3 86 0 0,-128 21-83 0 0,0 0 1 0 0,1 0-1 0 0,-1 0 1 0 0,1 0-1 0 0,-1 0 0 0 0,0 0 1 0 0,1 0-1 0 0,-1 0 1 0 0,1 1-1 0 0,-1-1 1 0 0,0 1-1 0 0,1-1 0 0 0,-1 1 1 0 0,0-1-1 0 0,0 1 1 0 0,1 0-1 0 0,-1 0 0 0 0,0-1 1 0 0,0 1-1 0 0,0 0 1 0 0,0 0-1 0 0,0 0 0 0 0,0 0 1 0 0,0 1-1 0 0,0-1 1 0 0,-1 0-1 0 0,1 0 1 0 0,0 0-1 0 0,-1 1 0 0 0,1-1 1 0 0,0 0-1 0 0,-1 1 1 0 0,1 0-1 0 0,1 9-78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9:48.851"/>
    </inkml:context>
    <inkml:brush xml:id="br0">
      <inkml:brushProperty name="width" value="0.1" units="cm"/>
      <inkml:brushProperty name="height" value="0.1" units="cm"/>
      <inkml:brushProperty name="color" value="#E71224"/>
    </inkml:brush>
  </inkml:definitions>
  <inkml:trace contextRef="#ctx0" brushRef="#br0">1 11 1007 0 0,'4'-3'0'0'0,"5"-1"0"0"0,0 2 0 0 0,-2 0 88 0 0,-1 4-88 0 0,-1 2 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9:52.854"/>
    </inkml:context>
    <inkml:brush xml:id="br0">
      <inkml:brushProperty name="width" value="0.1" units="cm"/>
      <inkml:brushProperty name="height" value="0.1" units="cm"/>
      <inkml:brushProperty name="color" value="#E71224"/>
    </inkml:brush>
  </inkml:definitions>
  <inkml:trace contextRef="#ctx0" brushRef="#br0">1 5 455 0 0,'28'-2'269'0'0,"-24"1"-180"0"0,1 0 1 0 0,-1 1 0 0 0,1 0-1 0 0,0 0 1 0 0,-1 0 0 0 0,1 0-1 0 0,-1 1 1 0 0,1-1 0 0 0,-1 1-1 0 0,1 1 1 0 0,-1-1 0 0 0,1 0-1 0 0,-1 1 1 0 0,6 3 0 0 0,6 10 51 0 0,-15-14-111 0 0,0 1 0 0 0,0-1 0 0 0,0 1 0 0 0,0-1 0 0 0,1 0 0 0 0,-1 0 0 0 0,0 1 0 0 0,1-1 0 0 0,-1 0 0 0 0,1 0 0 0 0,-1 0 0 0 0,1-1 0 0 0,0 1 0 0 0,-1 0 0 0 0,1 0 0 0 0,0-1 0 0 0,-1 1 0 0 0,1-1 0 0 0,0 0 0 0 0,0 1 0 0 0,0-1-1 0 0,2 0 1 0 0,3-1 141 0 0,0 0 0 0 0,0 1 0 0 0,0-1 0 0 0,0 2 0 0 0,0-1 0 0 0,0 1 0 0 0,0 0 0 0 0,0 0 0 0 0,10 4 0 0 0,-7-2-164 0 0,0-1 1 0 0,0 0 0 0 0,18 1-1 0 0,32-3 510 0 0,-1-2-185 0 0,-1 4 0 0 0,74 10-1 0 0,60 7-320 0 0,-12-12 178 0 0,89 23-7 0 0,22-5 100 0 0,-112-27-230 0 0,-107-2-40 0 0,1 2 5 0 0,-11-2 23 0 0,-1 3 0 0 0,83 10-1 0 0,-31 3-29 0 0,123-4-1 0 0,-125-7 8 0 0,137 19 1 0 0,-165-12-15 0 0,-1-3 0 0 0,90-6 1 0 0,-47-1-4 0 0,-25 3 0 0 0,187 28 0 0 0,-252-23 11 0 0,1-2 0 0 0,39 0-1 0 0,-60-5-6 0 0,0 1 0 0 0,1-2 0 0 0,-1 0 0 0 0,0-1 0 0 0,0 0 0 0 0,0-1 0 0 0,21-9 0 0 0,-14 4-4 0 0,-21 9 0 0 0,0 0 0 0 0,0-1 0 0 0,0 1 0 0 0,0 0 0 0 0,1-1 0 0 0,-1 1 0 0 0,0 0 0 0 0,0 0 0 0 0,0 0 0 0 0,0 0 0 0 0,0 0 0 0 0,1 0 0 0 0,-1 0 0 0 0,0 0 0 0 0,0 1 0 0 0,2-1 0 0 0,-3 1-25 0 0,0-1 0 0 0,0 1 0 0 0,0-1-1 0 0,0 1 1 0 0,0-1 0 0 0,0 0-1 0 0,0 1 1 0 0,-1-1 0 0 0,1 1 0 0 0,0-1-1 0 0,0 1 1 0 0,0-1 0 0 0,0 0-1 0 0,-1 1 1 0 0,1-1 0 0 0,0 1 0 0 0,0-1-1 0 0,0 0 1 0 0,-1 1 0 0 0,1-1-1 0 0,0 0 1 0 0,-1 1 0 0 0,1-1 0 0 0,0 0-1 0 0,-1 1 1 0 0,1-1 0 0 0,-1 0-1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59:54.139"/>
    </inkml:context>
    <inkml:brush xml:id="br0">
      <inkml:brushProperty name="width" value="0.1" units="cm"/>
      <inkml:brushProperty name="height" value="0.1" units="cm"/>
      <inkml:brushProperty name="color" value="#E71224"/>
    </inkml:brush>
  </inkml:definitions>
  <inkml:trace contextRef="#ctx0" brushRef="#br0">0 58 455 0 0,'28'-24'0'0'0,"-6"9"0"0"0,-2 6 0 0 0,-4 4 0 0 0,-1 1 184 0 0,-6 4-8 0 0,4 0 0 0 0,9 0 0 0 0,16 0-176 0 0,13 0 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01.740"/>
    </inkml:context>
    <inkml:brush xml:id="br0">
      <inkml:brushProperty name="width" value="0.1" units="cm"/>
      <inkml:brushProperty name="height" value="0.1" units="cm"/>
      <inkml:brushProperty name="color" value="#E71224"/>
    </inkml:brush>
  </inkml:definitions>
  <inkml:trace contextRef="#ctx0" brushRef="#br0">0 0 919 0 0,'24'11'195'0'0,"-1"-2"0"0"0,1-1-1 0 0,33 6 1 0 0,-19-8 96 0 0,1-2-1 0 0,0-1 1 0 0,52-4 0 0 0,6 0 534 0 0,86 16-95 0 0,-111-7-629 0 0,140-3 0 0 0,-163-9-86 0 0,9-1 19 0 0,-1 3 0 0 0,99 7 0 0 0,120 20 30 0 0,-58-33-17 0 0,-159 3-20 0 0,0 2-1 0 0,0 3 1 0 0,73 8 0 0 0,-48 3 215 0 0,91-2 1 0 0,85-12 89 0 0,-172 1-249 0 0,131 2 19 0 0,50 0 17 0 0,39-6-66 0 0,-191 9-41 0 0,203-4 40 0 0,-219-9-52 0 0,0 4 0 0 0,103 9 0 0 0,-110 5 22 0 0,-1-5-1 0 0,121-11 0 0 0,-136 1 3 0 0,0 3 0 0 0,123 8 0 0 0,-129 2-24 0 0,1-4 0 0 0,105-9 0 0 0,-149 4 0 0 0,176-14 0 0 0,-185 16 30 0 0,-1 1 0 0 0,0 2 0 0 0,0 0-1 0 0,0 0 1 0 0,0 2 0 0 0,26 8-1 0 0,-42-10-75 0 0,1-1-1 0 0,-1 1 0 0 0,1 0 1 0 0,-1 0-1 0 0,0 0 0 0 0,0 1 1 0 0,3 2-1 0 0,3 4-2140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2:11.534"/>
    </inkml:context>
    <inkml:brush xml:id="br0">
      <inkml:brushProperty name="width" value="0.1" units="cm"/>
      <inkml:brushProperty name="height" value="0.1" units="cm"/>
      <inkml:brushProperty name="color" value="#E71224"/>
    </inkml:brush>
  </inkml:definitions>
  <inkml:trace contextRef="#ctx0" brushRef="#br0">15 133 1839 0 0,'0'-3'303'0'0,"0"0"-1"0"0,-1 0 0 0 0,0 1 0 0 0,1-1 1 0 0,-1 0-1 0 0,0 0 0 0 0,-2-3 0 0 0,2 3 48 0 0,0 0-1 0 0,-1 1 0 0 0,2-1 0 0 0,-1 0 1 0 0,0 0-1 0 0,0 0 0 0 0,1-4 0 0 0,8 10 83 0 0,1-1-1 0 0,0 0 1 0 0,0-1-1 0 0,0 0 1 0 0,0 0-1 0 0,15-1 0 0 0,149-17 2401 0 0,-116 12-2111 0 0,-8 2-313 0 0,0-2 0 0 0,-1-3-1 0 0,55-15 1 0 0,-81 17-340 0 0,1 0-1 0 0,1 1 1 0 0,-1 1-1 0 0,0 1 0 0 0,1 1 1 0 0,45 3-1 0 0,-8 4 0 0 0,-1-3 0 0 0,87-7-1 0 0,-99 0 24 0 0,98 5 0 0 0,47 18 125 0 0,-165-15-210 0 0,153 4 323 0 0,-47 1-168 0 0,1 1 0 0 0,165 3-16 0 0,-269-10-117 0 0,52 9 0 0 0,9 1-17 0 0,-43-6-10 0 0,13 0 0 0 0,127-11 64 0 0,-181 4-64 0 0,26-2 0 0 0,1 2 0 0 0,0 1 0 0 0,-1 1 0 0 0,42 8 0 0 0,-75-9-10 0 0,0 1 0 0 0,0-1 0 0 0,1 0 0 0 0,-1 1 0 0 0,0-1-1 0 0,0 1 1 0 0,0-1 0 0 0,1 1 0 0 0,-1 0 0 0 0,0-1 0 0 0,0 1 0 0 0,0 0-1 0 0,0 0 1 0 0,0 0 0 0 0,0 0 0 0 0,-1 0 0 0 0,1 0 0 0 0,0 0 0 0 0,0 0-1 0 0,-1 0 1 0 0,1 0 0 0 0,0 0 0 0 0,-1 1 0 0 0,1-1 0 0 0,-1 0 0 0 0,0 0-1 0 0,1 1 1 0 0,-1-1 0 0 0,0 0 0 0 0,0 1 0 0 0,0-1 0 0 0,0 0 0 0 0,0 0-1 0 0,0 1 1 0 0,0-1 0 0 0,0 0 0 0 0,-1 1 0 0 0,1-1 0 0 0,0 0 0 0 0,-1 0-1 0 0,1 1 1 0 0,-2 0 0 0 0,-3 13-266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03.305"/>
    </inkml:context>
    <inkml:brush xml:id="br0">
      <inkml:brushProperty name="width" value="0.1" units="cm"/>
      <inkml:brushProperty name="height" value="0.1" units="cm"/>
      <inkml:brushProperty name="color" value="#E71224"/>
    </inkml:brush>
  </inkml:definitions>
  <inkml:trace contextRef="#ctx0" brushRef="#br0">0 2 287 0 0,'8'-2'0'0'0,"-5"2"0"0"0,1 0 0 0 0,0 2 0 0 0,-2 0 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07.387"/>
    </inkml:context>
    <inkml:brush xml:id="br0">
      <inkml:brushProperty name="width" value="0.1" units="cm"/>
      <inkml:brushProperty name="height" value="0.1" units="cm"/>
      <inkml:brushProperty name="color" value="#E71224"/>
    </inkml:brush>
  </inkml:definitions>
  <inkml:trace contextRef="#ctx0" brushRef="#br0">4 12 455 0 0,'0'0'47'0'0,"-1"0"-1"0"0,1 0 0 0 0,0-1 0 0 0,0 1 0 0 0,0 0 0 0 0,-1 0 0 0 0,1 0 0 0 0,0-1 0 0 0,0 1 0 0 0,0 0 0 0 0,0 0 0 0 0,-1 0 0 0 0,1-1 0 0 0,0 1 0 0 0,0 0 0 0 0,0 0 0 0 0,0 0 0 0 0,0-1 0 0 0,0 1 0 0 0,0 0 0 0 0,0 0 0 0 0,0-1 0 0 0,0 1 0 0 0,0 0 1 0 0,0 0-1 0 0,0-1 0 0 0,0 1 0 0 0,0 0 0 0 0,0-1 0 0 0,0 1 0 0 0,0 0 0 0 0,0 0 0 0 0,0 0 0 0 0,0-1 0 0 0,0 1 0 0 0,0 0 0 0 0,0 0 0 0 0,1-1 0 0 0,-1 1 0 0 0,0 0 0 0 0,0 0 0 0 0,0 0 0 0 0,0-1 0 0 0,1 1 0 0 0,-1 0 0 0 0,0 0 0 0 0,0 0 0 0 0,0 0 1 0 0,1 0-1 0 0,-1-1 0 0 0,0 1 0 0 0,0 0 0 0 0,1 0 0 0 0,-1 0 0 0 0,0 0 0 0 0,0 0 0 0 0,1 0 0 0 0,-1 0 0 0 0,0 0 0 0 0,0 0 0 0 0,1 0 0 0 0,-1 0 0 0 0,0 0 0 0 0,0 0-18 0 0,0 0-1 0 0,-1 1 1 0 0,1-1-1 0 0,0 0 1 0 0,-1 0-1 0 0,1 1 1 0 0,0-1-1 0 0,0 0 1 0 0,-1 1 0 0 0,1-1-1 0 0,0 0 1 0 0,0 1-1 0 0,-1-1 1 0 0,1 1-1 0 0,0-1 1 0 0,0 0-1 0 0,0 1 1 0 0,0-1 0 0 0,0 1-1 0 0,0-1 1 0 0,0 1-1 0 0,-1-1 1 0 0,1 0-1 0 0,0 1 1 0 0,0-1-1 0 0,1 1 1 0 0,-1-1-1 0 0,0 1 1 0 0,0-1 0 0 0,0 0-1 0 0,0 1 1 0 0,0-1-1 0 0,0 1 1 0 0,1-1-1 0 0,-1 0 1 0 0,0 1-1 0 0,0-1 1 0 0,0 0-1 0 0,1 1 1 0 0,-1-1 0 0 0,0 0-1 0 0,1 1 1 0 0,-1-1-1 0 0,0 0 1 0 0,1 0-1 0 0,-1 1 1 0 0,0-1-1 0 0,1 0 1 0 0,-1 0-1 0 0,0 1 1 0 0,1-1 0 0 0,-1 0-1 0 0,1 0 1 0 0,-1 0-1 0 0,1 0 1 0 0,39 7 598 0 0,-34-5-623 0 0,0 0-1 0 0,0-1 1 0 0,0 0-1 0 0,1 0 1 0 0,11 0-1 0 0,17-3 134 0 0,0 3-1 0 0,-1 1 1 0 0,43 8-1 0 0,-33-4-18 0 0,52 1 0 0 0,-8-5 18 0 0,42 0-1 0 0,120-27 13 0 0,-222 25-114 0 0,-1 1-1 0 0,36 5 1 0 0,-38-3-11 0 0,0 0 1 0 0,0-2 0 0 0,27-2 0 0 0,-50 1-20 0 0,-1-1-1 0 0,1 1 1 0 0,0 0-1 0 0,0 0 0 0 0,0 0 1 0 0,0 0-1 0 0,0 0 0 0 0,-1 0 1 0 0,1 0-1 0 0,0 1 0 0 0,0-1 1 0 0,0 0-1 0 0,-1 1 1 0 0,1 0-1 0 0,0-1 0 0 0,0 1 1 0 0,-1 0-1 0 0,1 0 0 0 0,-1 0 1 0 0,1 0-1 0 0,-1 0 1 0 0,1 1-1 0 0,-1-1 0 0 0,0 0 1 0 0,1 1-1 0 0,0 1 0 0 0,2-1-2 0 0,0 1 0 0 0,0-1 0 0 0,1 0 0 0 0,-1 0 0 0 0,0-1 0 0 0,1 1 0 0 0,-1-1 0 0 0,1 0 0 0 0,6 1 0 0 0,12 4 0 0 0,40 14-190 0 0,-51-17-60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20.228"/>
    </inkml:context>
    <inkml:brush xml:id="br0">
      <inkml:brushProperty name="width" value="0.1" units="cm"/>
      <inkml:brushProperty name="height" value="0.1" units="cm"/>
      <inkml:brushProperty name="color" value="#E71224"/>
    </inkml:brush>
  </inkml:definitions>
  <inkml:trace contextRef="#ctx0" brushRef="#br0">1 1 919 0 0,'11'0'80'0'0,"0"0"-80"0"0,0 0 0 0 0,-6 2 0 0 0,1 1 112 0 0,-5-1 8 0 0,3 0 0 0 0,0 2 0 0 0,3 3-120 0 0,4-1 64 0 0,2 1-64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21.777"/>
    </inkml:context>
    <inkml:brush xml:id="br0">
      <inkml:brushProperty name="width" value="0.1" units="cm"/>
      <inkml:brushProperty name="height" value="0.1" units="cm"/>
      <inkml:brushProperty name="color" value="#E71224"/>
    </inkml:brush>
  </inkml:definitions>
  <inkml:trace contextRef="#ctx0" brushRef="#br0">0 2 455 0 0,'68'3'4674'0'0,"-40"-2"-4291"0"0,44-2 0 0 0,364-4 425 0 0,-179 24-550 0 0,-84-5-116 0 0,156 10-88 0 0,117-24 156 0 0,-153-6-101 0 0,-198 7-90 0 0,274-12-19 0 0,-303 8 16 0 0,-1 3 0 0 0,1 2 0 0 0,127 24 0 0 0,-153-22-16 0 0,1 0 0 0 0,57-4 0 0 0,-44-1 0 0 0,-37 1 0 0 0,0 1 0 0 0,20 4 0 0 0,-30-4 0 0 0,-1 0 0 0 0,0 1 0 0 0,1 0 0 0 0,-1 0 0 0 0,0 1 0 0 0,0-1 0 0 0,-1 1 0 0 0,12 8 0 0 0,-17-11 8 0 0,1 1 0 0 0,0-1 0 0 0,0 1 0 0 0,0-1 0 0 0,0 1 0 0 0,0-1-1 0 0,0 1 1 0 0,0-1 0 0 0,1 0 0 0 0,-1 0 0 0 0,0 1 0 0 0,0-1 0 0 0,0 0-1 0 0,2 0 1 0 0,-3 0-3 0 0,1 0-1 0 0,-1 0 1 0 0,1 0 0 0 0,-1 0-1 0 0,1 0 1 0 0,-1 0 0 0 0,1 0-1 0 0,-1 0 1 0 0,1 0-1 0 0,-1 0 1 0 0,1 0 0 0 0,-1 1-1 0 0,1-1 1 0 0,-1 0-1 0 0,1 0 1 0 0,-1 0 0 0 0,1 1-1 0 0,-1-1 1 0 0,0 0 0 0 0,1 1-1 0 0,-1-1 1 0 0,1 1-1 0 0,28 41-2185 0 0,-22-34-238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26.244"/>
    </inkml:context>
    <inkml:brush xml:id="br0">
      <inkml:brushProperty name="width" value="0.1" units="cm"/>
      <inkml:brushProperty name="height" value="0.1" units="cm"/>
      <inkml:brushProperty name="color" value="#E71224"/>
    </inkml:brush>
  </inkml:definitions>
  <inkml:trace contextRef="#ctx0" brushRef="#br0">1 0 919 0 0,'66'9'699'0'0,"82"1"0"0"0,-77-8-592 0 0,142 6 36 0 0,-88 1-143 0 0,-14 1 68 0 0,161-6 0 0 0,30-24-4 0 0,-116 21 654 0 0,-65 1-300 0 0,-12-10-232 0 0,-60 3-148 0 0,6 0-26 0 0,4-1 52 0 0,115 3 0 0 0,-150 7-34 0 0,-1 0 0 0 0,1 1-1 0 0,37 15 1 0 0,-41-13-25 0 0,-9-3-5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32.028"/>
    </inkml:context>
    <inkml:brush xml:id="br0">
      <inkml:brushProperty name="width" value="0.1" units="cm"/>
      <inkml:brushProperty name="height" value="0.1" units="cm"/>
      <inkml:brushProperty name="color" value="#E71224"/>
    </inkml:brush>
  </inkml:definitions>
  <inkml:trace contextRef="#ctx0" brushRef="#br0">0 223 1839 0 0,'22'-13'149'0'0,"-18"10"351"0"0,0 1 1 0 0,0-1-1 0 0,0 1 1 0 0,1 0-1 0 0,-1 0 1 0 0,9-2-1 0 0,22-4-281 0 0,0 2 0 0 0,1 1 0 0 0,62 0 0 0 0,-18 5 377 0 0,153-22 0 0 0,-109 7-270 0 0,187 1 0 0 0,-223 12-263 0 0,161-13 158 0 0,50-1 27 0 0,-223 16-200 0 0,117-1 12 0 0,-141-2-12 0 0,89-17 0 0 0,60-25 87 0 0,-128 32-84 0 0,-66 12-43 0 0,-1 0 0 0 0,1 1-1 0 0,-1 0 1 0 0,1 0 0 0 0,-1 1-1 0 0,0 0 1 0 0,1 0 0 0 0,-1 0-1 0 0,9 4 1 0 0,-14-4-179 0 0,0-1 1 0 0,0 1-1 0 0,1 0 1 0 0,-1 0-1 0 0,0 0 1 0 0,0 0-1 0 0,-1 0 1 0 0,1 0-1 0 0,0 0 1 0 0,0 0-1 0 0,0 0 1 0 0,-1 0-1 0 0,1 0 1 0 0,0 0-1 0 0,-1 1 0 0 0,1-1 1 0 0,-1 0-1 0 0,1 0 1 0 0,-1 1-1 0 0,0 1 1 0 0,3 8-1868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33.199"/>
    </inkml:context>
    <inkml:brush xml:id="br0">
      <inkml:brushProperty name="width" value="0.1" units="cm"/>
      <inkml:brushProperty name="height" value="0.1" units="cm"/>
      <inkml:brushProperty name="color" value="#E71224"/>
    </inkml:brush>
  </inkml:definitions>
  <inkml:trace contextRef="#ctx0" brushRef="#br0">19 60 1375 0 0,'-6'-15'-55'0'0,"-2"-4"1683"0"0,5 18-677 0 0,2 10-187 0 0,1-6-763 0 0,1-1-1 0 0,-1 0 0 0 0,1 0 0 0 0,0 0 0 0 0,0 0 0 0 0,-1 0 0 0 0,2 0 1 0 0,-1 0-1 0 0,0 0 0 0 0,0 0 0 0 0,0 0 0 0 0,1 0 0 0 0,-1-1 0 0 0,1 1 0 0 0,0-1 1 0 0,-1 1-1 0 0,1-1 0 0 0,0 0 0 0 0,0 1 0 0 0,0-1 0 0 0,0 0 0 0 0,2 1 1 0 0,3 1 72 0 0,1 1-1 0 0,-1-1 1 0 0,1-1 0 0 0,14 4 0 0 0,-6-5 106 0 0,-1 0-1 0 0,0 0 1 0 0,1-2-1 0 0,21-3 0 0 0,-14 1 24 0 0,28 1-1 0 0,112-1 153 0 0,-36-1-91 0 0,-80 1-96 0 0,1-2 0 0 0,-1-2-1 0 0,63-18 1 0 0,-53 11-22 0 0,90-9 1 0 0,-112 21-685 0 0,1 2 0 0 0,-1 2 1 0 0,67 11-1 0 0,-71-8-1936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42.341"/>
    </inkml:context>
    <inkml:brush xml:id="br0">
      <inkml:brushProperty name="width" value="0.1" units="cm"/>
      <inkml:brushProperty name="height" value="0.1" units="cm"/>
      <inkml:brushProperty name="color" value="#E71224"/>
    </inkml:brush>
  </inkml:definitions>
  <inkml:trace contextRef="#ctx0" brushRef="#br0">0 138 1839 0 0,'2'10'250'0'0,"1"1"1212"0"0,-2-10-1411 0 0,0-1 1 0 0,0 1-1 0 0,-1-1 0 0 0,1 0 0 0 0,0 1 1 0 0,0-1-1 0 0,0 0 0 0 0,0 0 0 0 0,0 1 1 0 0,0-1-1 0 0,0 0 0 0 0,0 0 0 0 0,0 0 1 0 0,0 0-1 0 0,0 0 0 0 0,0-1 0 0 0,0 1 1 0 0,1 0-1 0 0,130-28 1442 0 0,-21 1-786 0 0,-83 22-606 0 0,-8 0-53 0 0,0 2 0 0 0,0 0 0 0 0,0 2 0 0 0,28 0 0 0 0,72 9 59 0 0,48 3 258 0 0,-147-13-314 0 0,-1-1-1 0 0,1-1 1 0 0,0-1-1 0 0,-1-1 1 0 0,36-16-1 0 0,-39 15-22 0 0,12-3 31 0 0,-1 1 0 0 0,1 1 1 0 0,43-7-1 0 0,-63 14-32 0 0,6-1-21 0 0,0 0 1 0 0,0 1 0 0 0,17 2-1 0 0,1-1 24 0 0,-23-1-21 0 0,0 1-1 0 0,0 0 1 0 0,10 2-1 0 0,78 15-8 0 0,-53-10 16 0 0,1-2 0 0 0,1-2 0 0 0,73-5 0 0 0,-101-1 80 0 0,29-7 0 0 0,-3 1 19 0 0,-4 0 19 0 0,-32 6-96 0 0,0 1-1 0 0,0 0 1 0 0,0 0 0 0 0,0 1-1 0 0,0 0 1 0 0,0 1 0 0 0,0 0 0 0 0,17 2-1 0 0,77 25-131 0 0,-78-19-56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43.669"/>
    </inkml:context>
    <inkml:brush xml:id="br0">
      <inkml:brushProperty name="width" value="0.1" units="cm"/>
      <inkml:brushProperty name="height" value="0.1" units="cm"/>
      <inkml:brushProperty name="color" value="#E71224"/>
    </inkml:brush>
  </inkml:definitions>
  <inkml:trace contextRef="#ctx0" brushRef="#br0">1 43 1839 0 0,'53'7'2138'0'0,"-33"-4"-1921"0"0,-11-2-69 0 0,0 0-1 0 0,1-1 0 0 0,11 0 0 0 0,17-4 368 0 0,2 0-24 0 0,61 1-1 0 0,28 7-276 0 0,-50 3 47 0 0,104-5 0 0 0,-87-7-194 0 0,-19 0 148 0 0,154 10-1 0 0,-186 0-125 0 0,125 12 159 0 0,-132-16-183 0 0,0-1-1 0 0,55-6 1 0 0,50-11 115 0 0,169 4 0 0 0,21-9 47 0 0,-240 13-230 0 0,1 5 21 0 0,101 8-1 0 0,89-4 1 0 0,-166-7 14 0 0,162 10 0 0 0,-208 6-32 0 0,-50-6 3 0 0,1 0 0 0 0,0-1-1 0 0,32-2 1 0 0,76-5 263 0 0,-111 6-211 0 0,0 1 1 0 0,0 0 0 0 0,0 2-1 0 0,28 8 1 0 0,4 10-517 0 0,-32-13 159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46.767"/>
    </inkml:context>
    <inkml:brush xml:id="br0">
      <inkml:brushProperty name="width" value="0.1" units="cm"/>
      <inkml:brushProperty name="height" value="0.1" units="cm"/>
      <inkml:brushProperty name="color" value="#E71224"/>
    </inkml:brush>
  </inkml:definitions>
  <inkml:trace contextRef="#ctx0" brushRef="#br0">0 7 1375 0 0,'21'-2'1156'0'0,"44"-1"-90"0"0,-1 2 0 0 0,82 9 0 0 0,30 1-292 0 0,-30-13-294 0 0,114 5 22 0 0,-89 19-268 0 0,-125-14-185 0 0,1-1-1 0 0,70-2 1 0 0,93-21 144 0 0,-149 13-150 0 0,1 2-1 0 0,84 8 1 0 0,-58 9-12 0 0,-63-9-24 0 0,-1-1 1 0 0,40 2-1 0 0,99 7 121 0 0,71-3 2 0 0,-78-2-60 0 0,-27 5-7 0 0,0 0 13 0 0,82-14 76 0 0,59 3 21 0 0,-139 2-62 0 0,196-19-1 0 0,-268 10-64 0 0,234 1 35 0 0,-50 2-45 0 0,-165-1-42 0 0,332-5 88 0 0,47-2 108 0 0,-447 9-192 0 0,78 0 33 0 0,112 13 1 0 0,-80-2-31 0 0,104-10 126 0 0,-100-2-62 0 0,-84 2-62 0 0,249 9 58 0 0,-144 0 3 0 0,163-11 0 0 0,-220 3-30 0 0,91 12 0 0 0,-136-9-38 0 0,26-1 11 0 0,121-10-1 0 0,-114 1 24 0 0,81 6-1 0 0,118 16-29 0 0,-217-15 9 0 0,107-12-1 0 0,-22-1 39 0 0,100 21-47 0 0,-157-3 14 0 0,0-3-1 0 0,0-4 0 0 0,109-15 1 0 0,-164 13-8 0 0,51 1 1 0 0,-13 2-10 0 0,67 0 88 0 0,-60 1-36 0 0,-51-1-23 0 0,40 7 0 0 0,-45-2-3014 0 0,-11 1-282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2:15.007"/>
    </inkml:context>
    <inkml:brush xml:id="br0">
      <inkml:brushProperty name="width" value="0.1" units="cm"/>
      <inkml:brushProperty name="height" value="0.1" units="cm"/>
      <inkml:brushProperty name="color" value="#E71224"/>
    </inkml:brush>
  </inkml:definitions>
  <inkml:trace contextRef="#ctx0" brushRef="#br0">1 166 2471 0 0,'1'-2'175'0'0,"0"0"-1"0"0,0 1 1 0 0,0-1-1 0 0,0 0 0 0 0,0 1 1 0 0,1-1-1 0 0,-1 1 1 0 0,0 0-1 0 0,1-1 1 0 0,0 1-1 0 0,-1 0 0 0 0,1 0 1 0 0,0 0-1 0 0,-1 0 1 0 0,1 0-1 0 0,0 0 0 0 0,0 1 1 0 0,0-1-1 0 0,0 1 1 0 0,3-1-1 0 0,46-13 1694 0 0,35 9-320 0 0,-60-1-725 0 0,0-1-1 0 0,33-13 0 0 0,-38 12-527 0 0,0 0 1 0 0,0 2-1 0 0,0 1 0 0 0,36-5 0 0 0,-50 10-299 0 0,29-3 143 0 0,-1 2 0 0 0,44 4 0 0 0,-37 3-58 0 0,-24-3 27 0 0,1 0 0 0 0,-1-1 0 0 0,1-1 0 0 0,0-1 0 0 0,0 0 0 0 0,34-6 0 0 0,30-18 255 0 0,21-5-80 0 0,-82 27-257 0 0,0 1 0 0 0,0 1 0 0 0,1 0 0 0 0,-1 2 1 0 0,41 9-1 0 0,19 1 19 0 0,-55-10-29 0 0,0-2 0 0 0,1 0 0 0 0,-1-2 0 0 0,32-6 0 0 0,35-3 231 0 0,178 2 0 0 0,-237 9-245 0 0,18 0 62 0 0,1 2 0 0 0,-1 2 0 0 0,89 19 0 0 0,-124-20-55 0 0,1-1 0 0 0,-1-1 0 0 0,1 0-1 0 0,-1-1 1 0 0,29-5 0 0 0,4 1 2 0 0,119-7 107 0 0,-131 11-91 0 0,66 8 1 0 0,-11 1-9 0 0,90-14 182 0 0,-127 1-156 0 0,79 7 47 0 0,-38 1-46 0 0,114 14-8 0 0,-48-1-12 0 0,-72-19 93 0 0,-27 0 29 0 0,99 8-45 0 0,204 34-1 0 0,-91-24-38 0 0,-133-12 0 0 0,-48 0-40 0 0,125 9 280 0 0,-105-12-247 0 0,11 1 25 0 0,45 2-25 0 0,-15-2-61 0 0,-112 1-4 0 0,80 10 80 0 0,-82-6-72 0 0,44 2 0 0 0,-67-8 0 0 0,0-2 0 0 0,0 0 0 0 0,0-1 0 0 0,30-7 0 0 0,-38 6-8 0 0,150-32 80 0 0,-113 30-72 0 0,93 3 0 0 0,-76 3 0 0 0,15 3 0 0 0,23-1 0 0 0,154-30 64 0 0,-200 21-32 0 0,77 3 0 0 0,-57 4-15 0 0,-36 1 8 0 0,1-2 0 0 0,-1-2 0 0 0,51-8 1 0 0,-68 7-24 0 0,0 0 0 0 0,0 2 0 0 0,1 1 1 0 0,33 4-1 0 0,-22-2-3 0 0,75-2 28 0 0,-69-1-8 0 0,55 4-1 0 0,115 4 36 0 0,-143-8-44 0 0,-46 1-5 0 0,86-4 54 0 0,-86 3-137 0 0,41 2 1 0 0,-13 1-176 0 0,-26-1 288 0 0,-1 2-1 0 0,32 7 1 0 0,28 2 272 0 0,104 5-190 0 0,-121-12-105 0 0,-23-1 51 0 0,67-3 1 0 0,-3-4 27 0 0,60-6 63 0 0,-146 7-145 0 0,0 2-1 0 0,0 0 0 0 0,0 2 1 0 0,0 0-1 0 0,0 2 1 0 0,22 6-1 0 0,-2-1-3 0 0,7-1-5 0 0,1-2 0 0 0,61 0 0 0 0,-88-6 28 0 0,0-2-1 0 0,0 0 0 0 0,0-2 1 0 0,-1-1-1 0 0,0 0 0 0 0,0-2 1 0 0,28-11-1 0 0,42-14 506 0 0,-92 32-531 0 0,-1-1-1 0 0,1 1 1 0 0,-1 0-1 0 0,1 0 1 0 0,-1 0 0 0 0,0 0-1 0 0,1 0 1 0 0,-1 0-1 0 0,1 0 1 0 0,-1 0-1 0 0,1 0 1 0 0,-1 0-1 0 0,0 0 1 0 0,1 0 0 0 0,-1 0-1 0 0,1 0 1 0 0,-1 0-1 0 0,1 0 1 0 0,-1 1-1 0 0,0-1 1 0 0,1 0-1 0 0,-1 0 1 0 0,0 0 0 0 0,1 1-1 0 0,-1-1 1 0 0,1 0-1 0 0,-1 0 1 0 0,0 1-1 0 0,0-1 1 0 0,1 0-1 0 0,-1 1 1 0 0,0-1 0 0 0,1 1-1 0 0,2 19-63 0 0,-9 26-325 0 0,6-43 335 0 0,-11 50-2097 0 0,6-25 874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49.930"/>
    </inkml:context>
    <inkml:brush xml:id="br0">
      <inkml:brushProperty name="width" value="0.1" units="cm"/>
      <inkml:brushProperty name="height" value="0.1" units="cm"/>
      <inkml:brushProperty name="color" value="#E71224"/>
    </inkml:brush>
  </inkml:definitions>
  <inkml:trace contextRef="#ctx0" brushRef="#br0">0 222 3511 0 0,'1'-1'23'0'0,"-1"0"0"0"0,0 0-1 0 0,1 1 1 0 0,-1-1 0 0 0,1 0-1 0 0,0 0 1 0 0,-1 1 0 0 0,1-1-1 0 0,-1 0 1 0 0,1 1 0 0 0,0-1-1 0 0,0 1 1 0 0,-1-1 0 0 0,1 1-1 0 0,0-1 1 0 0,0 1 0 0 0,0 0-1 0 0,-1-1 1 0 0,1 1 0 0 0,1-1-1 0 0,23-7 377 0 0,-21 7-226 0 0,24-5 63 0 0,1 1-1 0 0,-1 1 0 0 0,1 1 0 0 0,-1 2 0 0 0,55 4 0 0 0,-52-1-184 0 0,-13-1 56 0 0,33 8 0 0 0,-35-5-33 0 0,0-1-1 0 0,30 1 0 0 0,12-3 106 0 0,-25 1-56 0 0,0-2 1 0 0,45-6 0 0 0,4-4-14 0 0,-51 8-58 0 0,-1-2 0 0 0,42-10 0 0 0,-31 5-12 0 0,0 2 0 0 0,1 2 0 0 0,0 1 0 0 0,49 3 0 0 0,-38 1 111 0 0,101-14 0 0 0,-36-14-6 0 0,16-3-88 0 0,-97 25-43 0 0,-10 1 27 0 0,0 1 0 0 0,53 0-1 0 0,53 14 40 0 0,8 0 3 0 0,-114-9-57 0 0,0-2 0 0 0,0-1 0 0 0,33-7 0 0 0,-4-3 53 0 0,1 2-1 0 0,0 3 1 0 0,0 3 0 0 0,0 2-1 0 0,67 5 1 0 0,32 11 38 0 0,-117-11-91 0 0,1-2 0 0 0,-1-1 0 0 0,69-10 0 0 0,-22 2-2 0 0,-55 6-10 0 0,-3 0 38 0 0,41 1 0 0 0,-2 8 19 0 0,74 19 1 0 0,-47-8 41 0 0,-38-11-76 0 0,-1-3 0 0 0,106-6 0 0 0,-7-1 116 0 0,-97 7-106 0 0,68 14-1 0 0,-8 0-1 0 0,-67-15-10 0 0,1-3-1 0 0,76-9 0 0 0,-37 2-9 0 0,-38 4-15 0 0,-6-1 19 0 0,0 2 1 0 0,0 2 0 0 0,71 9-1 0 0,-75-3-24 0 0,-1-2-1 0 0,1-2 0 0 0,48-3 0 0 0,123-23 115 0 0,-166 17-97 0 0,0 2-1 0 0,0 2 0 0 0,1 2 1 0 0,-1 2-1 0 0,65 10 0 0 0,-53-3-21 0 0,0-3 0 0 0,1-3 0 0 0,0-3 0 0 0,86-11 0 0 0,-88 8 16 0 0,1 2 0 0 0,-1 3 0 0 0,76 10 0 0 0,-53-2 6 0 0,0-3-1 0 0,95-5 0 0 0,-160-2-20 0 0,64-4 42 0 0,0 3-1 0 0,92 10 0 0 0,95 18 22 0 0,-210-27-67 0 0,63-8 0 0 0,33-1 73 0 0,78 30-70 0 0,-85-4 0 0 0,-94-15 21 0 0,1-2 0 0 0,53-8 0 0 0,-30 2-20 0 0,-24 2 12 0 0,-20 1 4 0 0,1 2 0 0 0,35 2 0 0 0,58 8 15 0 0,134-9 0 0 0,-92-23-32 0 0,-122 15 0 0 0,1 2 0 0 0,87-2 0 0 0,-36 13 50 0 0,76 1 14 0 0,-132-6-59 0 0,1-2 0 0 0,46-9-1 0 0,139-26 67 0 0,-179 32-52 0 0,0 3 0 0 0,85 6 0 0 0,-70-1 3 0 0,1-3 0 0 0,-1-3-1 0 0,68-12 1 0 0,69-5 19 0 0,-136 21-27 0 0,72 9 0 0 0,-22 0 12 0 0,113-8-13 0 0,-39-2-16 0 0,-121 6 3 0 0,76 15 0 0 0,-76-9 0 0 0,74 2 0 0 0,-129-12 1 0 0,151-1 62 0 0,-120 0-63 0 0,0 2 0 0 0,0 2 0 0 0,54 12 0 0 0,-38-6 0 0 0,-9-2 5 0 0,110 15-15 0 0,-124-19 30 0 0,-1-3-1 0 0,54-4 1 0 0,-18-4-17 0 0,0 4 1 0 0,118 8-1 0 0,82 7 141 0 0,-79-28-144 0 0,-1-1 0 0 0,-16 21 0 0 0,102-2 0 0 0,-157-12 0 0 0,-57 4 0 0 0,90 2 0 0 0,-26 12 0 0 0,73 3 0 0 0,-164-12 0 0 0,38-5 0 0 0,13-1 0 0 0,11 3 13 0 0,119 2 49 0 0,-101 6-19 0 0,0-5-1 0 0,147-21 1 0 0,-204 17-14 0 0,0 2 1 0 0,0 3-1 0 0,79 9 0 0 0,-52-3-3 0 0,98-6-1 0 0,-72-2-12 0 0,-40 2-7 0 0,28-1 23 0 0,120 15 0 0 0,-121-6 3 0 0,181-9 0 0 0,-267 1-32 0 0,39-2 13 0 0,-1 2 0 0 0,1 3 0 0 0,-1 1 0 0 0,62 15-1 0 0,-101-16-36 0 0,-9-3 30 0 0,-1 1 0 0 0,1-1 1 0 0,0 1-1 0 0,-1 0 0 0 0,1 0 0 0 0,0 1 0 0 0,-1-1 0 0 0,0 1 0 0 0,1-1 0 0 0,-1 1 1 0 0,0 0-1 0 0,0 1 0 0 0,0-1 0 0 0,0 0 0 0 0,0 1 0 0 0,0 0 0 0 0,-1-1 0 0 0,1 1 1 0 0,-1 0-1 0 0,0 0 0 0 0,3 6 0 0 0,3 7-127 0 0,-1 0-21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53.269"/>
    </inkml:context>
    <inkml:brush xml:id="br0">
      <inkml:brushProperty name="width" value="0.1" units="cm"/>
      <inkml:brushProperty name="height" value="0.1" units="cm"/>
      <inkml:brushProperty name="color" value="#E71224"/>
    </inkml:brush>
  </inkml:definitions>
  <inkml:trace contextRef="#ctx0" brushRef="#br0">0 111 3023 0 0,'8'-2'59'0'0,"0"0"-1"0"0,0 0 0 0 0,14 0 1 0 0,9-1 661 0 0,80-14 279 0 0,-1 4 1 0 0,207 5-1 0 0,27-11 133 0 0,-234 8-912 0 0,157 6 222 0 0,27-3-105 0 0,-246 3-314 0 0,2-2 33 0 0,-1 3-1 0 0,1 2 1 0 0,92 7-1 0 0,-12 11 89 0 0,167-2 0 0 0,96 19-5 0 0,-259-16-86 0 0,-65-12-15 0 0,81-5-1 0 0,23 1 16 0 0,-98 3-42 0 0,144 12 42 0 0,-147-11 6 0 0,137-10-1 0 0,1-2 17 0 0,112 25 51 0 0,-265-16-100 0 0,102-12 0 0 0,3 0 7 0 0,34 20 25 0 0,-130-6 1 0 0,205-2-12 0 0,58 4 88 0 0,-193 12-124 0 0,-51-6-6 0 0,107 2 0 0 0,-59-10 91 0 0,130 21 0 0 0,-206-21-32 0 0,0-3 1 0 0,0-2-1 0 0,70-10 0 0 0,-1 0 52 0 0,-58 6-104 0 0,111-1 40 0 0,-149 7-50 0 0,192 5 66 0 0,-162-7-39 0 0,101-16 0 0 0,-120 12-3 0 0,-1 1 0 0 0,66 2 0 0 0,78 16 40 0 0,-92-6-82 0 0,109-7 16 0 0,-91-4 11 0 0,-104 3-9 0 0,0 0 1 0 0,0 0-1 0 0,0 1 1 0 0,-1 0-1 0 0,1 0 0 0 0,0 0 1 0 0,0 0-1 0 0,-1 1 0 0 0,1 0 1 0 0,-1 1-1 0 0,0-1 1 0 0,0 1-1 0 0,7 4 0 0 0,-12-7-43 0 0,1 0 0 0 0,-1 1 0 0 0,0-1-1 0 0,1 0 1 0 0,-1 1 0 0 0,0-1 0 0 0,1 0 0 0 0,-1 1-1 0 0,0-1 1 0 0,0 1 0 0 0,1-1 0 0 0,-1 0 0 0 0,0 1-1 0 0,0-1 1 0 0,0 1 0 0 0,1-1 0 0 0,-1 1-1 0 0,0-1 1 0 0,0 1 0 0 0,0-1 0 0 0,0 1 0 0 0,0 0-1 0 0,0 11-3814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0:55.327"/>
    </inkml:context>
    <inkml:brush xml:id="br0">
      <inkml:brushProperty name="width" value="0.1" units="cm"/>
      <inkml:brushProperty name="height" value="0.1" units="cm"/>
      <inkml:brushProperty name="color" value="#E71224"/>
    </inkml:brush>
  </inkml:definitions>
  <inkml:trace contextRef="#ctx0" brushRef="#br0">6 72 3023 0 0,'0'1'36'0'0,"-1"0"0"0"0,1 0 0 0 0,-1 0 0 0 0,0 0 0 0 0,1 0 0 0 0,0 0-1 0 0,-1 0 1 0 0,1 0 0 0 0,-1 0 0 0 0,1 0 0 0 0,0 0 0 0 0,0 0-1 0 0,0 0 1 0 0,0 1 0 0 0,0-1 0 0 0,0 0 0 0 0,0 0 0 0 0,0 0-1 0 0,0 0 1 0 0,1 0 0 0 0,-1 0 0 0 0,0 0 0 0 0,1 1 0 0 0,-1-1 0 0 0,0 0-1 0 0,1 0 1 0 0,0 0 0 0 0,-1 0 0 0 0,1 0 0 0 0,0-1 0 0 0,-1 1-1 0 0,1 0 1 0 0,1 1 0 0 0,1 1 39 0 0,-1-1-1 0 0,1 0 1 0 0,0 0-1 0 0,-1 1 1 0 0,1-2 0 0 0,0 1-1 0 0,0 0 1 0 0,1 0-1 0 0,-1-1 1 0 0,0 0-1 0 0,0 0 1 0 0,1 0 0 0 0,-1 0-1 0 0,5 0 1 0 0,9 1 334 0 0,29 0 0 0 0,-23-1-182 0 0,33-1 197 0 0,65-9 0 0 0,-3 1-193 0 0,72-7 1 0 0,-35 3 21 0 0,44-12 3 0 0,-74 6-101 0 0,-79 15-131 0 0,1 3 1 0 0,0 2-1 0 0,-1 1 1 0 0,54 12-1 0 0,23 1 0 0 0,-65-13 5 0 0,0-3 0 0 0,0-3 0 0 0,63-11-1 0 0,-49 5 68 0 0,98 1 0 0 0,-48 13-45 0 0,-46 0 16 0 0,139-10 0 0 0,-130-3 1 0 0,1 3 0 0 0,162 12 0 0 0,-221-4-77 0 0,24 4 30 0 0,1-3 0 0 0,-1-2 0 0 0,102-10 0 0 0,-75-3 24 0 0,1 3 1 0 0,0 4-1 0 0,144 10 0 0 0,-139-2 21 0 0,0-4 0 0 0,122-15-1 0 0,-152 10-62 0 0,32 1 25 0 0,102 9 1 0 0,-107-1-20 0 0,124-9 0 0 0,-196 4-3 0 0,206-17 46 0 0,-163 16-54 0 0,-1 3 1 0 0,62 8-1 0 0,-59-1 2 0 0,0-3 0 0 0,1-2 0 0 0,-1-2 0 0 0,102-12 0 0 0,-96 3 24 0 0,118 1-1 0 0,61 21-6 0 0,-186-10-17 0 0,-1-2 0 0 0,0-2 0 0 0,61-9 0 0 0,-32 2 0 0 0,0 3 0 0 0,134 11 0 0 0,-213-7 0 0 0,81 6 20 0 0,-38-1 7 0 0,1-3 0 0 0,0-1 0 0 0,64-8 0 0 0,83-14 91 0 0,-184 20-83 0 0,0 1 0 0 0,0 0 0 0 0,0 1 0 0 0,0 0 0 0 0,0 0 0 0 0,-1 1 0 0 0,16 5 0 0 0,10 7-2887 0 0,-18-5-390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1:24.119"/>
    </inkml:context>
    <inkml:brush xml:id="br0">
      <inkml:brushProperty name="width" value="0.1" units="cm"/>
      <inkml:brushProperty name="height" value="0.1" units="cm"/>
      <inkml:brushProperty name="color" value="#E71224"/>
    </inkml:brush>
  </inkml:definitions>
  <inkml:trace contextRef="#ctx0" brushRef="#br0">0 28 455 0 0,'47'14'1726'0'0,"1"-1"-1"0"0,61 7 0 0 0,-72-15-1455 0 0,1-3-1 0 0,75-4 0 0 0,-79-3-136 0 0,-20 3-41 0 0,0 0 0 0 0,26 1-1 0 0,354 15 861 0 0,-352-14-863 0 0,1-2 0 0 0,-1-2 0 0 0,0-2-1 0 0,65-18 1 0 0,69-9 123 0 0,-99 29-88 0 0,104 5-1 0 0,-164 0-116 0 0,72 0 62 0 0,104-11 0 0 0,-156 10-69 0 0,7-1 0 0 0,-35 0 5 0 0,1 0 0 0 0,-1 1 0 0 0,11 0 0 0 0,19 0 39 0 0,-30-1-44 0 0,0 1 0 0 0,-1 1 0 0 0,1-1 0 0 0,11 4 0 0 0,7-1 0 0 0,109 16 139 0 0,-70-9-48 0 0,68 1 275 0 0,-120-10-281 0 0,1-1 0 0 0,18-2 1 0 0,7-1 46 0 0,15 3-273 0 0,-37-1-6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1:26.212"/>
    </inkml:context>
    <inkml:brush xml:id="br0">
      <inkml:brushProperty name="width" value="0.1" units="cm"/>
      <inkml:brushProperty name="height" value="0.1" units="cm"/>
      <inkml:brushProperty name="color" value="#E71224"/>
    </inkml:brush>
  </inkml:definitions>
  <inkml:trace contextRef="#ctx0" brushRef="#br0">0 0 455 0 0,'201'9'1085'0'0,"-98"-3"-874"0"0,70 13 307 0 0,-111-9-229 0 0,87 1 0 0 0,10-15-122 0 0,52 1-16 0 0,-150 7-37 0 0,86 18 0 0 0,-55-7-1 0 0,8-4 95 0 0,115-4 1 0 0,27 1 249 0 0,-224-6-426 0 0,183 13 182 0 0,-145-14-161 0 0,89-9 0 0 0,-74 0 82 0 0,0 3 0 0 0,0 3 1 0 0,130 14-1 0 0,-158-6-94 0 0,0-3 0 0 0,0-1 0 0 0,0-2 0 0 0,62-9 0 0 0,-81 6-1 0 0,48-1 0 0 0,-63 4-35 0 0,1 1 0 0 0,0 0 1 0 0,-1 0-1 0 0,0 1 0 0 0,1 1 0 0 0,-1-1 1 0 0,17 8-1 0 0,-18-6-79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1:42.803"/>
    </inkml:context>
    <inkml:brush xml:id="br0">
      <inkml:brushProperty name="width" value="0.1" units="cm"/>
      <inkml:brushProperty name="height" value="0.1" units="cm"/>
      <inkml:brushProperty name="color" value="#E71224"/>
    </inkml:brush>
  </inkml:definitions>
  <inkml:trace contextRef="#ctx0" brushRef="#br0">1 4 1151 0 0,'210'15'59'0'0,"-47"-1"20"0"0,-126-13-61 0 0,1-2-1 0 0,51-7 0 0 0,-21-2 11 0 0,1 3 1 0 0,119 3-1 0 0,-59 14 28 0 0,-71-3-38 0 0,0-3-1 0 0,0-3 0 0 0,85-8 0 0 0,-120 3-23 0 0,100-10 45 0 0,-104 13 37 0 0,1 1-1 0 0,0 1 1 0 0,-1 0 0 0 0,26 6-1 0 0,-30-4-18 0 0,-10-2-42 0 0,1 0-1 0 0,-1 0 1 0 0,1 1 0 0 0,8 3 0 0 0,-13-5 51 0 0,1 0 17 0 0,-1 0 5 0 0,0 0 76 0 0,-3 0-61 0 0,0 2-37 0 0,2 0-66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5:39.931"/>
    </inkml:context>
    <inkml:brush xml:id="br0">
      <inkml:brushProperty name="width" value="0.1" units="cm"/>
      <inkml:brushProperty name="height" value="0.1" units="cm"/>
      <inkml:brushProperty name="color" value="#E71224"/>
    </inkml:brush>
  </inkml:definitions>
  <inkml:trace contextRef="#ctx0" brushRef="#br0">0 1 1007 0 0,'28'25'346'0'0,"-6"-9"-94"0"0,0-2 0 0 0,1 0 0 0 0,1-2 0 0 0,0 0-1 0 0,40 12 1 0 0,-14-10 448 0 0,97 16-1 0 0,-114-27-449 0 0,-1-1-1 0 0,0-1 0 0 0,46-5 1 0 0,98-20 938 0 0,-141 18-1134 0 0,111-24 85 0 0,-90 17-26 0 0,2 2-1 0 0,80-5 0 0 0,2 17-92 0 0,51-3 36 0 0,-22-9-18 0 0,176 13-1 0 0,-254 4 17 0 0,112 1 21 0 0,126-9 113 0 0,-236 7-188 0 0,36 1 0 0 0,-64-7 13 0 0,-14-1 12 0 0,66 8 1 0 0,-110-6-26 0 0,-6 0 0 0 0,0 0 0 0 0,1-1 0 0 0,-1 1 0 0 0,0 0 0 0 0,0 0 0 0 0,1 1 0 0 0,-1-1 0 0 0,0 0 0 0 0,0 0 0 0 0,0 1 0 0 0,1-1 0 0 0,-1 0 0 0 0,0 1 0 0 0,0-1 0 0 0,2 2 0 0 0,-3-1 0 0 0,-1 0 0 0 0,2 0 0 0 0,0-2 0 0 0,-1 0 3 0 0,0 1 1 0 0,1-1-1 0 0,-1 0 0 0 0,0 1 0 0 0,1-1 0 0 0,-1 0 0 0 0,0 1 0 0 0,0-1 0 0 0,0 0 0 0 0,0 1 1 0 0,1-1-1 0 0,-1 0 0 0 0,0 1 0 0 0,0-1 0 0 0,0 0 0 0 0,0 1 0 0 0,-1-1 0 0 0,1 0 0 0 0,0 1 1 0 0,0-1-1 0 0,0 0 0 0 0,0 1 0 0 0,-1-1 0 0 0,1 0 0 0 0,0 1 0 0 0,-1-1 0 0 0,1 1 0 0 0,0-1 0 0 0,-1 1 1 0 0,1-1-1 0 0,-1 1 0 0 0,1-1 0 0 0,-1 1 0 0 0,1-1 0 0 0,-1 1 0 0 0,1-1 0 0 0,-1 1 0 0 0,-1-1 1 0 0,-4-5 22 0 0,0 1 88 0 0,4 27-818 0 0,0-13-1846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5:48.895"/>
    </inkml:context>
    <inkml:brush xml:id="br0">
      <inkml:brushProperty name="width" value="0.1" units="cm"/>
      <inkml:brushProperty name="height" value="0.1" units="cm"/>
      <inkml:brushProperty name="color" value="#E71224"/>
    </inkml:brush>
  </inkml:definitions>
  <inkml:trace contextRef="#ctx0" brushRef="#br0">1412 56 919 0 0,'-85'-7'80'0'0,"79"7"-27"0"0,-1 0 0 0 0,0 0 0 0 0,0 1 0 0 0,-7 1 0 0 0,-13 1 2 0 0,-97 9-9 0 0,35-2-20 0 0,64-9 160 0 0,0-1 0 0 0,-29-5 0 0 0,-23 0 168 0 0,-12 0-290 0 0,-23-9-13 0 0,69 7-3 0 0,-64-1 0 0 0,74 7-17 0 0,-93 4-5 0 0,104-1-27 0 0,0 1 0 0 0,0 0 0 0 0,-35 12 0 0 0,-19 20 1 0 0,67-28 1 0 0,14-1 35 0 0,-4-6-34 0 0,0 1 0 0 0,0-1 0 0 0,0 1 0 0 0,0-1 0 0 0,1 0 0 0 0,-1 1 0 0 0,0-1 0 0 0,0 0 0 0 0,0 0 0 0 0,1 0 0 0 0,-1 0 0 0 0,0 0 0 0 0,0 0 0 0 0,1 0 0 0 0,-1 0 0 0 0,0-1 0 0 0,1 1-1 0 0,2-2-1 0 0,0 1 0 0 0,1-1 0 0 0,-1 1 0 0 0,0 1 0 0 0,0-1 0 0 0,6 0 0 0 0,-5 1 0 0 0,0-1 0 0 0,0 0 0 0 0,0 1 0 0 0,0-2 0 0 0,5-1 0 0 0,53-15 0 0 0,-42 11 0 0 0,0 1 0 0 0,0 1 0 0 0,0 1 0 0 0,24-1 0 0 0,89 2 0 0 0,-33 1 0 0 0,-46 1 0 0 0,-26 1 0 0 0,30-4 0 0 0,115-9 0 0 0,-88 1 0 0 0,22-1 0 0 0,-71 14 0 0 0,0 2 0 0 0,0 1 0 0 0,0 2 0 0 0,48 15 0 0 0,-44-11 0 0 0,111 19 0 0 0,-145-27 0 0 0,0-1 0 0 0,0 0 0 0 0,0 0 0 0 0,0-1 0 0 0,1 0 0 0 0,-1 0 0 0 0,0-1 0 0 0,0 0 0 0 0,0 0 0 0 0,0-1 0 0 0,0 1 0 0 0,12-6 0 0 0,-18 7 0 0 0,-1 0 0 0 0,1 0 0 0 0,-1 0 0 0 0,1 0 0 0 0,-1-1 0 0 0,1 1 0 0 0,-1 0 0 0 0,0 0 0 0 0,1 0 0 0 0,-1 0 0 0 0,1-1 0 0 0,-1 1 0 0 0,1 0 0 0 0,-1 0 0 0 0,0-1 0 0 0,1 1 0 0 0,-1 0 0 0 0,0-1 0 0 0,1 1 0 0 0,-1 0 0 0 0,0-1 0 0 0,1 1 0 0 0,-1-1 0 0 0,0 1 0 0 0,0 0 0 0 0,0-1 0 0 0,1 1 0 0 0,-1-1 0 0 0,0 1 0 0 0,0-1 0 0 0,0 0 0 0 0,-15-2 6 0 0,10 2-1 0 0,-41-2 20 0 0,-58 2 1 0 0,49 2-24 0 0,-120-12-2 0 0,81 4 0 0 0,-177 10 0 0 0,172 1 0 0 0,45 0 0 0 0,31-2 0 0 0,-38-1 0 0 0,-82-2 0 0 0,-91-10 64 0 0,99 5-64 0 0,74 8 0 0 0,46 0 0 0 0,0-1 0 0 0,-21-2 0 0 0,24 1 0 0 0,1 1 0 0 0,-1 0 0 0 0,-20 4 0 0 0,31-5 0 0 0,1 0 0 0 0,-1 0 0 0 0,0 1 0 0 0,1-1 0 0 0,-1 0 0 0 0,1 0 0 0 0,-1 0 0 0 0,0 0 0 0 0,1 1 0 0 0,-1-1 0 0 0,1 0 0 0 0,-1 1 0 0 0,1-1 0 0 0,-1 0 0 0 0,1 1 0 0 0,-1-1 0 0 0,1 0 0 0 0,-1 1 0 0 0,1-1 0 0 0,0 1 0 0 0,-1-1 0 0 0,1 1 0 0 0,0-1 0 0 0,-1 1 0 0 0,1-1 0 0 0,0 1 0 0 0,-1 0 0 0 0,1-1 0 0 0,0 1 0 0 0,0-1 0 0 0,0 1 0 0 0,0 0 0 0 0,0 0 0 0 0,19 3 0 0 0,-13-3 0 0 0,1 1 0 0 0,-1 0 0 0 0,0 0 0 0 0,8 4 0 0 0,-4 0 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5:53.470"/>
    </inkml:context>
    <inkml:brush xml:id="br0">
      <inkml:brushProperty name="width" value="0.1" units="cm"/>
      <inkml:brushProperty name="height" value="0.1" units="cm"/>
      <inkml:brushProperty name="color" value="#E71224"/>
    </inkml:brush>
  </inkml:definitions>
  <inkml:trace contextRef="#ctx0" brushRef="#br0">513 121 919 0 0,'118'-19'1688'0'0,"143"3"-656"0"0,-68 23-504 0 0,-141-7-448 0 0,0-2 0 0 0,0-3 0 0 0,-1-1 0 0 0,71-19 0 0 0,-59 9-65 0 0,-38 8-2 0 0,1 2-1 0 0,1 1 0 0 0,32-3 0 0 0,-11 6-12 0 0,94 8 0 0 0,-82-2 16 0 0,0-3 0 0 0,-1-2 0 0 0,86-14 0 0 0,-128 13-16 0 0,6 0 0 0 0,0 2 0 0 0,1 0 0 0 0,-1 1 0 0 0,30 5 0 0 0,-51-6 5 0 0,-1 0-1 0 0,0 1 1 0 0,0-1-1 0 0,1 0 1 0 0,-1 1-1 0 0,0-1 1 0 0,0 1-1 0 0,0-1 1 0 0,0 1-1 0 0,1 0 1 0 0,-1 0-1 0 0,0-1 1 0 0,0 1-1 0 0,0 0 1 0 0,1 1-1 0 0,-3 5 46 0 0,-11-1-28 0 0,-247 52 178 0 0,213-50-200 0 0,0-3 0 0 0,-1-1 0 0 0,-75-4 0 0 0,40-5 16 0 0,-1 3 0 0 0,0 4 0 0 0,-106 16 0 0 0,115-8-16 0 0,-1-4 0 0 0,1-2 0 0 0,-125-11 0 0 0,122 2 22 0 0,0 5-1 0 0,-82 8 0 0 0,108-6-21 0 0,-1-2 0 0 0,1-2 0 0 0,-55-10 0 0 0,82 10 0 0 0,-36-4 0 0 0,0 3 0 0 0,-108 9 0 0 0,135-3 0 0 0,91-12 0 0 0,-11 8 0 0 0,88 10 0 0 0,5 1 0 0 0,-82-12 0 0 0,0-2 0 0 0,67-14 0 0 0,-66 8 0 0 0,-1 3 0 0 0,2 2 0 0 0,77 3 0 0 0,5 12 0 0 0,-54-3 0 0 0,102-4 0 0 0,-116-7-9 0 0,-6-1-18 0 0,96 5-1 0 0,-35 13 28 0 0,-60-5 0 0 0,1-2 0 0 0,132-8 0 0 0,-156-2 11 0 0,0 2 0 0 0,0 2-1 0 0,1 3 1 0 0,-1 1 0 0 0,89 20-1 0 0,-93-14 12 0 0,-1-3-1 0 0,2-1 0 0 0,65 2 1 0 0,-105-8 22 0 0,0 0 1 0 0,1 0 0 0 0,-1-1-1 0 0,0 1 1 0 0,0-1-1 0 0,0 0 1 0 0,1 1 0 0 0,-1-1-1 0 0,0 0 1 0 0,5-3-1 0 0,-8 3 60 0 0,-22 16 266 0 0,2 5-356 0 0,13-14-14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00.779"/>
    </inkml:context>
    <inkml:brush xml:id="br0">
      <inkml:brushProperty name="width" value="0.1" units="cm"/>
      <inkml:brushProperty name="height" value="0.1" units="cm"/>
      <inkml:brushProperty name="color" value="#E71224"/>
    </inkml:brush>
  </inkml:definitions>
  <inkml:trace contextRef="#ctx0" brushRef="#br0">1034 11 455 0 0,'-1'-3'43'0'0,"0"2"-28"0"0,0 0 0 0 0,1 1 1 0 0,-1-1-1 0 0,0 1 0 0 0,0-1 0 0 0,0 1 1 0 0,1 0-1 0 0,-1-1 0 0 0,0 1 0 0 0,0 0 0 0 0,0-1 1 0 0,0 1-1 0 0,0 0 0 0 0,0 0 0 0 0,0 0 1 0 0,0 0-1 0 0,0 0 0 0 0,1 0 0 0 0,-1 0 1 0 0,0 0-1 0 0,0 0 0 0 0,0 0 0 0 0,-1 1 0 0 0,0 0-15 0 0,2-1 0 0 0,0 0 0 0 0,0 0 0 0 0,0 1 0 0 0,0-1 0 0 0,0 0 0 0 0,0 0 0 0 0,0 0 0 0 0,0 0 0 0 0,1 1 0 0 0,-1-1 0 0 0,0 0 0 0 0,0 0 0 0 0,0 0 0 0 0,0 1 0 0 0,0-1 0 0 0,0 0-1 0 0,0 0 1 0 0,1 0 0 0 0,-1 0 0 0 0,0 0 0 0 0,0 1 0 0 0,0-1 0 0 0,0 0 0 0 0,1 0 0 0 0,-1 0 0 0 0,0 0 0 0 0,0 0 0 0 0,0 0 0 0 0,1 0 0 0 0,-1 0 0 0 0,0 0 0 0 0,0 0-1 0 0,0 0 1 0 0,1 0 0 0 0,-1 0 0 0 0,0 0 0 0 0,0 0 0 0 0,0 0 0 0 0,1 0 0 0 0,-1 0 0 0 0,14 3 5 0 0,-12-3 3 0 0,2 0-1 0 0,0 1 0 0 0,0-1 0 0 0,0-1-1 0 0,0 1 1 0 0,7-2 0 0 0,11 0 5 0 0,-21 2-12 0 0,-1 0 0 0 0,-4 4 0 0 0,1 0 0 0 0,-1-1 0 0 0,0 0 0 0 0,0 0 0 0 0,0 0 0 0 0,-1-1 0 0 0,-4 3 0 0 0,0-2 0 0 0,1-1 0 0 0,0 0 0 0 0,0 0 0 0 0,-1-1 0 0 0,1 0 0 0 0,-1-1 0 0 0,1 0 0 0 0,-1 0 0 0 0,1-1 0 0 0,0 0 0 0 0,-9-3 0 0 0,-1 2 0 0 0,1 1 21 0 0,-1 0 0 0 0,1 1 0 0 0,-28 4-1 0 0,-3 0 33 0 0,-172-1 777 0 0,156-3-748 0 0,20 1 68 0 0,1 2-1 0 0,-56 11 0 0 0,57-4 3 0 0,21-5-79 0 0,0-1 0 0 0,-26 3 0 0 0,29-7-41 0 0,0-1 1 0 0,-28-4-1 0 0,31 3-25 0 0,10 2 0 0 0,2 0-1 0 0,1 0 1 0 0,0-1 0 0 0,-1 1-1 0 0,1-1 1 0 0,0 1-1 0 0,-1-1 1 0 0,1 0 0 0 0,0 1-1 0 0,-1-1 1 0 0,1 0-1 0 0,0-1 1 0 0,0 1 0 0 0,0 0-1 0 0,0-1 1 0 0,0 1-1 0 0,0-1 1 0 0,-1-2-1 0 0,-28-19 58 0 0,73 19-64 0 0,4-6 0 0 0,56-9 0 0 0,-30 13 0 0 0,140 6 0 0 0,-82 7 0 0 0,43 3 0 0 0,26 4 0 0 0,-84-13 0 0 0,-113-1 0 0 0,1 1 0 0 0,-1 0 0 0 0,0-1 0 0 0,0 1 0 0 0,0 0 0 0 0,0 0 0 0 0,-1 0 0 0 0,1 0 0 0 0,0 0 0 0 0,0 1 0 0 0,-1-1 0 0 0,1 1 0 0 0,1 1 0 0 0,-4-3 4 0 0,0-1 0 0 0,-1 1 0 0 0,1-1 0 0 0,-1 1 0 0 0,1 0 0 0 0,-1 0 0 0 0,1 0 0 0 0,-1 0 0 0 0,1 0 0 0 0,-1 0 0 0 0,1 0 0 0 0,-1 0 0 0 0,1 1 0 0 0,-1-1 0 0 0,-1 1 0 0 0,-1 7 56 0 0,4-3-48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3:03.756"/>
    </inkml:context>
    <inkml:brush xml:id="br0">
      <inkml:brushProperty name="width" value="0.1" units="cm"/>
      <inkml:brushProperty name="height" value="0.1" units="cm"/>
      <inkml:brushProperty name="color" value="#66CC00"/>
    </inkml:brush>
  </inkml:definitions>
  <inkml:trace contextRef="#ctx0" brushRef="#br0">58 8 3511 0 0,'-18'-4'1055'0'0,"16"3"-845"0"0,1 1-1 0 0,-1-1 1 0 0,1 1-1 0 0,0-1 1 0 0,-1 1-1 0 0,1 0 0 0 0,-1 0 1 0 0,1-1-1 0 0,-1 1 1 0 0,1 0-1 0 0,-1 0 1 0 0,1 0-1 0 0,-1 1 0 0 0,1-1 1 0 0,-1 0-1 0 0,1 0 1 0 0,0 1-1 0 0,-1-1 1 0 0,1 1-1 0 0,-1-1 0 0 0,1 1 1 0 0,-2 1-1 0 0,3-1-135 0 0,-1-1-1 0 0,1 1 1 0 0,-1 0 0 0 0,1 0-1 0 0,-1-1 1 0 0,1 1-1 0 0,0 0 1 0 0,-1 0-1 0 0,1 0 1 0 0,0 0-1 0 0,0-1 1 0 0,0 1-1 0 0,0 0 1 0 0,-1 0-1 0 0,1 0 1 0 0,0 0 0 0 0,1 0-1 0 0,-1 0 1 0 0,0 0-1 0 0,0-1 1 0 0,0 1-1 0 0,0 0 1 0 0,1 0-1 0 0,-1 0 1 0 0,0 0-1 0 0,1-1 1 0 0,-1 1-1 0 0,1 0 1 0 0,-1 0 0 0 0,1-1-1 0 0,0 2 1 0 0,20 20 1059 0 0,-13-15-913 0 0,10 8 206 0 0,-1 0-1 0 0,17 19 0 0 0,29 43 879 0 0,-51-66-1158 0 0,-1 0-1 0 0,26 18 1 0 0,-25-21-102 0 0,-1 1 0 0 0,0 0 0 0 0,0 0 0 0 0,10 13 0 0 0,-7-5 123 0 0,0-2 0 0 0,1 0 0 0 0,1-1 0 0 0,0 0 0 0 0,1-1-1 0 0,18 11 1 0 0,-28-19-87 0 0,0 0-1 0 0,0 1 1 0 0,-1 0-1 0 0,0 1 0 0 0,0-1 1 0 0,-1 1-1 0 0,0 0 1 0 0,0 1-1 0 0,0-1 1 0 0,-1 1-1 0 0,5 12 1 0 0,-4-7-19 0 0,0-1-1 0 0,-1 1 1 0 0,-1 0 0 0 0,0 0 0 0 0,-1 0 0 0 0,1 26 0 0 0,-3-2 133 0 0,2 75 281 0 0,0-94-426 0 0,1-1 1 0 0,0 1-1 0 0,1-1 1 0 0,9 24-1 0 0,-4-11-23 0 0,-1 0-1 0 0,-2 1 1 0 0,-1 0 0 0 0,2 52-1 0 0,-7-24 55 0 0,-2 1-1 0 0,-3-1 0 0 0,-14 68 1 0 0,9-67-15 0 0,-13 89 152 0 0,15-108-192 0 0,6-31-15 0 0,0 1 0 0 0,0 0-1 0 0,0 13 1 0 0,1-11 19 0 0,0 0-1 0 0,-1 0 1 0 0,-7 24-1 0 0,6-25 5 0 0,0 1 0 0 0,0 0 0 0 0,-1 25 0 0 0,4-30-18 0 0,-1-1 0 0 0,0 1 1 0 0,-1-1-1 0 0,0 1 1 0 0,0-1-1 0 0,-1 0 1 0 0,-3 9-1 0 0,-28 48 160 0 0,5-20-111 0 0,19-28-24 0 0,0-1 0 0 0,1 1 0 0 0,0 1 0 0 0,-6 17 0 0 0,39-55-3218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03.436"/>
    </inkml:context>
    <inkml:brush xml:id="br0">
      <inkml:brushProperty name="width" value="0.1" units="cm"/>
      <inkml:brushProperty name="height" value="0.1" units="cm"/>
      <inkml:brushProperty name="color" value="#E71224"/>
    </inkml:brush>
  </inkml:definitions>
  <inkml:trace contextRef="#ctx0" brushRef="#br0">377 1 1087 0 0,'71'3'163'0'0,"103"18"-1"0"0,-126-14-129 0 0,-30-4 7 0 0,1-1 1 0 0,0-1 0 0 0,31-1-1 0 0,-7 0 520 0 0,-31 1-393 0 0,-11-1-161 0 0,0 0 1 0 0,0 0-1 0 0,0 0 1 0 0,0 1-1 0 0,-1-1 1 0 0,1 0-1 0 0,0 0 1 0 0,0 0-1 0 0,0 0 1 0 0,0 0-1 0 0,0-1 1 0 0,-1 1-1 0 0,1 0 1 0 0,0 0-1 0 0,0 0 1 0 0,0-1-1 0 0,-1 1 0 0 0,1-1 1 0 0,1 0-1 0 0,4 5 10 0 0,-6-5-15 0 0,0 1-1 0 0,0 0 1 0 0,0 0 0 0 0,0 0 0 0 0,0 0 0 0 0,0 0 0 0 0,0 0 0 0 0,0 0 0 0 0,0 0 0 0 0,0 0 0 0 0,0 0 0 0 0,0 0 0 0 0,0 0 0 0 0,0-1 0 0 0,0 1 0 0 0,1 0 0 0 0,-1 0 0 0 0,0 0-1 0 0,0 0 1 0 0,0 0 0 0 0,0 0 0 0 0,0 0 0 0 0,0 0 0 0 0,0 0 0 0 0,0 0 0 0 0,0 0 0 0 0,0 0 0 0 0,1 0 0 0 0,-1 0 0 0 0,0 0 0 0 0,0 0 0 0 0,0 0 0 0 0,0 0 0 0 0,0 0-1 0 0,0 0 1 0 0,0 0 0 0 0,0 0 0 0 0,0 0 0 0 0,1 0 0 0 0,-1 0 0 0 0,0 1 0 0 0,0-1 0 0 0,0 0 0 0 0,0 0 0 0 0,0 0 0 0 0,0 0 0 0 0,0 0 0 0 0,0 0 0 0 0,0 0 0 0 0,0 0 0 0 0,0 0-1 0 0,2-1 25 0 0,-1 6 50 0 0,-1-5-74 0 0,0 1 0 0 0,0-1 0 0 0,0 1 0 0 0,0-1 0 0 0,0 0 0 0 0,0 1 0 0 0,0-1-1 0 0,0 1 1 0 0,0-1 0 0 0,0 0 0 0 0,0 1 0 0 0,0-1 0 0 0,-1 1 0 0 0,1-1 0 0 0,0 0-1 0 0,0 1 1 0 0,0-1 0 0 0,-1 0 0 0 0,1 1 0 0 0,0-1 0 0 0,0 0 0 0 0,-1 1 0 0 0,1-1 0 0 0,0 0-1 0 0,-1 0 1 0 0,1 1 0 0 0,0-1 0 0 0,-1 0 0 0 0,1 0 0 0 0,0 0 0 0 0,-1 0 0 0 0,1 1-1 0 0,-1-1 1 0 0,1 0 0 0 0,0 0 0 0 0,-1 0 0 0 0,1 0 0 0 0,-1 0 0 0 0,1 0 0 0 0,-1 0-1 0 0,1 0 0 0 0,0 0 0 0 0,0 0 0 0 0,0 0 0 0 0,-1 0 0 0 0,1 0 0 0 0,0 0 0 0 0,0 0 0 0 0,0 1 0 0 0,-1-1 0 0 0,1 0 0 0 0,0 0 0 0 0,0 0 0 0 0,0 0 0 0 0,0 0 0 0 0,-1 0 0 0 0,1 0 0 0 0,0 1 0 0 0,0-1 0 0 0,0 0 0 0 0,0 0 0 0 0,0 0 0 0 0,0 0 0 0 0,-1 1 0 0 0,1-1 0 0 0,0 0 0 0 0,0 0 0 0 0,0 0 0 0 0,0 0 0 0 0,0 1 0 0 0,0-1 0 0 0,0 0 0 0 0,0 0 0 0 0,0 0 0 0 0,0 1 0 0 0,0-1 0 0 0,0 0 0 0 0,0 0 0 0 0,0 0 0 0 0,0 1 0 0 0,0-1 0 0 0,0 0 0 0 0,0 0 0 0 0,0 0 0 0 0,0 1 0 0 0,0-1 0 0 0,1 0 0 0 0,-1 1 2 0 0,0-1-1 0 0,1 1 0 0 0,-1-1 0 0 0,0 1 1 0 0,1-1-1 0 0,-1 1 0 0 0,1-1 0 0 0,-1 1 1 0 0,1-1-1 0 0,-1 0 0 0 0,0 1 0 0 0,1-1 0 0 0,0 0 1 0 0,-1 0-1 0 0,1 1 0 0 0,-1-1 0 0 0,1 0 1 0 0,-1 0-1 0 0,1 0 0 0 0,-1 1 0 0 0,1-1 1 0 0,0 0-1 0 0,-1 0 0 0 0,1 0 0 0 0,-1 0 0 0 0,1 0 1 0 0,0 0-1 0 0,-1 0 0 0 0,1 0 0 0 0,-1-1 1 0 0,1 1-1 0 0,0 0 0 0 0,-1 0 0 0 0,1 0 1 0 0,-1-1-1 0 0,1 1 0 0 0,-1 0 0 0 0,1-1 0 0 0,-1 1 1 0 0,1 0-1 0 0,-1-1 0 0 0,1 1 0 0 0,-1-1 1 0 0,0 1-1 0 0,1 0 0 0 0,-1-1 0 0 0,1 1 1 0 0,-1-1-1 0 0,0 1 0 0 0,0-1 0 0 0,1-1 0 0 0,-7 1 7 0 0,0-1-1 0 0,0 1 1 0 0,1 0-1 0 0,-1 1 0 0 0,0-1 1 0 0,-11 1-1 0 0,-6-1 5 0 0,-20 0-12 0 0,-62 5 0 0 0,6 0 0 0 0,54-4-1 0 0,15-1 5 0 0,-1 1-1 0 0,1 2 0 0 0,-39 7 0 0 0,-85 10 135 0 0,108-14-69 0 0,39-5-30 0 0,1-1 1 0 0,0 1-1 0 0,0-1 0 0 0,0 0 1 0 0,-1-1-1 0 0,1 1 0 0 0,0-1 1 0 0,1-1-1 0 0,-1 1 0 0 0,0-1 1 0 0,1 0-1 0 0,-1 0 0 0 0,1 0 1 0 0,0-1-1 0 0,-8-7 0 0 0,10 8-12 0 0,-1 1-1 0 0,1 0 0 0 0,0 0 1 0 0,-1 0-1 0 0,1 0 1 0 0,-1 1-1 0 0,0-1 0 0 0,-5-1 1 0 0,7 3-25 0 0,-3-2 11 0 0,4 2 44 0 0,8 9 1 0 0,-2 0-58 0 0,0-1 0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11.172"/>
    </inkml:context>
    <inkml:brush xml:id="br0">
      <inkml:brushProperty name="width" value="0.1" units="cm"/>
      <inkml:brushProperty name="height" value="0.1" units="cm"/>
      <inkml:brushProperty name="color" value="#E71224"/>
    </inkml:brush>
  </inkml:definitions>
  <inkml:trace contextRef="#ctx0" brushRef="#br0">2845 47 719 0 0,'-162'-9'74'0'0,"32"0"-20"0"0,52 7 22 0 0,-86 9-1 0 0,98-2 65 0 0,-1-3 1 0 0,1-2-1 0 0,-132-20 0 0 0,138 13 17 0 0,0 2 0 0 0,-1 2 0 0 0,1 4 0 0 0,-109 14-1 0 0,79-7-103 0 0,-136-2-1 0 0,81-6-21 0 0,69 5-26 0 0,-75 16 0 0 0,88-11 13 0 0,-1-2 0 0 0,-80-1 0 0 0,68-10-22 0 0,26 0-21 0 0,-1 2 0 0 0,-75 8-1 0 0,60 4-94 0 0,-81 9-288 0 0,132-19 322 0 0,2 0-162 0 0,27-7 113 0 0,7 1 100 0 0,1 1 0 0 0,-1 0-1 0 0,35-1 1 0 0,-28 3 21 0 0,47-2-7 0 0,-1 3 0 0 0,90 10-1 0 0,-78-6 306 0 0,-1-2 0 0 0,137-19 0 0 0,-162 12-208 0 0,36 1 453 0 0,150 11 0 0 0,-174-2-381 0 0,-11-4-45 0 0,0-3-1 0 0,94-16 1 0 0,37-4 63 0 0,-63 28-85 0 0,-71-1-44 0 0,14 0-4 0 0,143 1 88 0 0,-167-8-107 0 0,73-4 182 0 0,126 9 1 0 0,-206 2-117 0 0,16 1 112 0 0,0-3 0 0 0,100-7 0 0 0,155-32 599 0 0,-292 33-722 0 0,-19 4-54 0 0,-1 0-1 0 0,0 0 1 0 0,1 0-1 0 0,-1 0 1 0 0,0 0-1 0 0,1 0 1 0 0,-1 0-1 0 0,0 0 1 0 0,1 0-1 0 0,-1 0 1 0 0,0 0-1 0 0,0 0 1 0 0,1 0-1 0 0,-1-1 1 0 0,0 1-1 0 0,1 0 1 0 0,-1 0-1 0 0,0 0 1 0 0,0 0-1 0 0,1-1 1 0 0,-1 1-1 0 0,0 0 1 0 0,0 0-1 0 0,0-1 1 0 0,1 1-1 0 0,-1 0 1 0 0,0 0-1 0 0,0-1 1 0 0,0 1-1 0 0,0 0 0 0 0,1 0 1 0 0,-1-1-1 0 0,0 1 1 0 0,0 0-1 0 0,0-1 1 0 0,0 1-1 0 0,0 0 1 0 0,0-1-1 0 0,0 1 1 0 0,0 0-1 0 0,0-1 1 0 0,0 1-1 0 0,0 0 1 0 0,0 0-1 0 0,0-1 1 0 0,0 1-1 0 0,0 0 1 0 0,0-1-1 0 0,-1 1 1 0 0,1 0-1 0 0,0-1 1 0 0,0 1-1 0 0,0 0 1 0 0,-1-1-1 0 0,0 1 4 0 0,-1 0-1 0 0,0 0 0 0 0,0 0 1 0 0,1 0-1 0 0,-1 0 0 0 0,0 0 0 0 0,0 0 1 0 0,1 1-1 0 0,-1-1 0 0 0,0 1 0 0 0,1-1 1 0 0,-3 2-1 0 0,-2 0-18 0 0,6-2 2 0 0,0 0 0 0 0,0 0 0 0 0,0 0-1 0 0,0 0 1 0 0,1 0 0 0 0,-1 0 0 0 0,0 1-1 0 0,0-1 1 0 0,0 0 0 0 0,0 0 0 0 0,0 0-1 0 0,0 0 1 0 0,0 1 0 0 0,1-1 0 0 0,-1 0-1 0 0,0 0 1 0 0,0 0 0 0 0,0 1 0 0 0,0-1-1 0 0,0 0 1 0 0,0 0 0 0 0,0 0 0 0 0,0 1-1 0 0,0-1 1 0 0,0 0 0 0 0,0 0 0 0 0,0 0-1 0 0,0 1 1 0 0,0-1 0 0 0,0 0 0 0 0,0 0-1 0 0,-1 0 1 0 0,1 1 0 0 0,0-1 0 0 0,0 0-1 0 0,0 0 1 0 0,0 0 0 0 0,0 0 0 0 0,0 1-1 0 0,0-1 1 0 0,-1 0 0 0 0,1 0 0 0 0,0 0-1 0 0,0 0 1 0 0,0 0 0 0 0,0 1 0 0 0,-1-1-1 0 0,1 0 1 0 0,0 0 0 0 0,0 0-1 0 0,0 0 1 0 0,0 0 0 0 0,-1 0 0 0 0,1 0-1 0 0,0 0 1 0 0,0 0 0 0 0,0 0 0 0 0,-1 0-1 0 0,1 0 1 0 0,0 0 0 0 0,15 11 81 0 0,-14-10-82 0 0,8 7 14 0 0,1 0 0 0 0,12 15-1 0 0,-20-20-63 0 0,7 8-165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15.162"/>
    </inkml:context>
    <inkml:brush xml:id="br0">
      <inkml:brushProperty name="width" value="0.1" units="cm"/>
      <inkml:brushProperty name="height" value="0.1" units="cm"/>
      <inkml:brushProperty name="color" value="#E71224"/>
    </inkml:brush>
  </inkml:definitions>
  <inkml:trace contextRef="#ctx0" brushRef="#br0">0 75 455 0 0,'3'2'143'0'0,"0"0"0"0"0,0 0-1 0 0,0-1 1 0 0,0 1-1 0 0,0-1 1 0 0,0 1-1 0 0,0-1 1 0 0,0 0 0 0 0,1-1-1 0 0,-1 1 1 0 0,0 0-1 0 0,1-1 1 0 0,-1 0-1 0 0,6 0 1 0 0,57-4 624 0 0,-44 1-491 0 0,-7 2-154 0 0,-3-1 1 0 0,-1 1 1 0 0,1 1-1 0 0,19 1 1 0 0,-12 0-32 0 0,1-1 0 0 0,-1 0 0 0 0,31-6 0 0 0,-42 5-87 0 0,14-2 49 0 0,74-7 241 0 0,68-10 377 0 0,-118 21-527 0 0,0 1 1 0 0,0 2-1 0 0,83 19 0 0 0,-123-21-147 0 0,41 9 52 0 0,-27-6-29 0 0,-1-1 1 0 0,1-1 0 0 0,33 2-1 0 0,16-6 93 0 0,-1-3 0 0 0,115-23-1 0 0,-136 20-5 0 0,1 2-1 0 0,-1 3 0 0 0,53 3 1 0 0,-31 2-55 0 0,-36 0-28 0 0,0-2 0 0 0,66-7 0 0 0,253-46 121 0 0,-298 48-146 0 0,1 2 0 0 0,83 9 0 0 0,48-1 0 0 0,-124-9 0 0 0,154-3 0 0 0,-169 8 0 0 0,-1 1 0 0 0,74 15 0 0 0,-53-3 22 0 0,1-3-1 0 0,73 4 0 0 0,-89-14-21 0 0,216 20 0 0 0,-115 9 0 0 0,-62-12 0 0 0,-51-11 0 0 0,107 18 0 0 0,164 10 0 0 0,-291-34 0 0 0,30 2 0 0 0,0 3 0 0 0,66 17 0 0 0,-81-16 0 0 0,0-2 0 0 0,47 3 0 0 0,-64-7 0 0 0,154 6 0 0 0,-31-3 0 0 0,-54 2 60 0 0,186 4-56 0 0,-178-10-4 0 0,46-4 0 0 0,-7-2 32 0 0,206 19 0 0 0,-261-8-20 0 0,125-6 53 0 0,-18-2-70 0 0,-80 8 12 0 0,7 1 22 0 0,214-14-1 0 0,-69-9 157 0 0,-130 11-108 0 0,-106 5-10 0 0,35 5 1 0 0,-28-2-1 0 0,24-1-3 0 0,-46-4 27 0 0,-7-2 128 0 0,-13-7 288 0 0,7 6-374 0 0,-11-13 16 0 0,21 34 35 0 0,33 30-107 0 0,-8-19-2855 0 0,-11-12-172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16.771"/>
    </inkml:context>
    <inkml:brush xml:id="br0">
      <inkml:brushProperty name="width" value="0.1" units="cm"/>
      <inkml:brushProperty name="height" value="0.1" units="cm"/>
      <inkml:brushProperty name="color" value="#E71224"/>
    </inkml:brush>
  </inkml:definitions>
  <inkml:trace contextRef="#ctx0" brushRef="#br0">1 102 655 0 0,'82'-7'265'0'0,"125"5"0"0"0,328-12 1531 0 0,-154-3-459 0 0,-55 2-474 0 0,74-1 89 0 0,-81 6-373 0 0,61 1 92 0 0,-29 4-163 0 0,-163-1-276 0 0,-6 17-122 0 0,-49-1-80 0 0,249-3 98 0 0,-121 21-9 0 0,-181-15-53 0 0,1-5 1 0 0,103-1-1 0 0,-166-7-59 0 0,110-2 37 0 0,-111 3-17 0 0,-1 1 1 0 0,1 1-1 0 0,0 0 1 0 0,-1 1-1 0 0,26 10 1 0 0,-39-13-34 0 0,0 0 0 0 0,0 1 0 0 0,1-1 0 0 0,-1 1 0 0 0,0 0 0 0 0,-1 0 0 0 0,1 0 0 0 0,0 0 0 0 0,0 0 0 0 0,-1 1 0 0 0,0-1 0 0 0,1 1 0 0 0,-1 0 0 0 0,0-1 0 0 0,0 1 0 0 0,0 0 0 0 0,-1 0 0 0 0,1 0 0 0 0,1 4 0 0 0,-3 8-168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1:06:19.511"/>
    </inkml:context>
    <inkml:brush xml:id="br0">
      <inkml:brushProperty name="width" value="0.1" units="cm"/>
      <inkml:brushProperty name="height" value="0.1" units="cm"/>
      <inkml:brushProperty name="color" value="#E71224"/>
    </inkml:brush>
  </inkml:definitions>
  <inkml:trace contextRef="#ctx0" brushRef="#br0">1 40 3623 0 0,'0'0'166'0'0,"7"13"495"0"0,-2-7-567 0 0,0-1-1 0 0,0-1 1 0 0,0 1-1 0 0,1-1 1 0 0,-1 0-1 0 0,1 0 1 0 0,0-1 0 0 0,0 1-1 0 0,1-1 1 0 0,7 2-1 0 0,13 8 123 0 0,-12-3-114 0 0,1-2 0 0 0,0 0 0 0 0,0-1 0 0 0,1 0 0 0 0,0-2 0 0 0,0 0 0 0 0,0 0 0 0 0,1-2 0 0 0,-1 0 0 0 0,1-1 0 0 0,33-1 0 0 0,206-11 616 0 0,-211 11-611 0 0,-1 1 0 0 0,0 3 0 0 0,76 17 0 0 0,-95-17-71 0 0,18 2 34 0 0,0-2 0 0 0,1-3 0 0 0,-1-1 1 0 0,1-2-1 0 0,81-13 0 0 0,-77 9-24 0 0,0 1 0 0 0,68 5 0 0 0,96 20 61 0 0,-188-18-88 0 0,0-2 0 0 0,0-1 0 0 0,48-5 0 0 0,74-22 26 0 0,-105 17-43 0 0,0 1 0 0 0,1 3 0 0 0,86-2-1 0 0,-5 18-1 0 0,51 2 0 0 0,134-32 0 0 0,-270 19 6 0 0,1 1 0 0 0,-1 2 0 0 0,0 2 0 0 0,59 14 0 0 0,73 6 100 0 0,42-27-106 0 0,-64-2 0 0 0,-100 7 0 0 0,70 13 0 0 0,-2 0 0 0 0,-65-12 16 0 0,0-3 0 0 0,0-2 0 0 0,92-15 0 0 0,-80 6 0 0 0,1 3 0 0 0,0 3 0 0 0,130 7 0 0 0,-150 1-5 0 0,1-1 0 0 0,-1-2-1 0 0,0-3 1 0 0,0-1 0 0 0,72-16-1 0 0,-50 6 70 0 0,112-9-1 0 0,70 16 136 0 0,-166 2-212 0 0,0-3 1 0 0,125-29 0 0 0,-151 26-5 0 0,-5 4 1 0 0,1 3 0 0 0,0 2 0 0 0,83 7 0 0 0,-80-3 0 0 0,-11-3 0 0 0,-1-1 0 0 0,1-3 0 0 0,43-10 0 0 0,25-3 0 0 0,-27 10 22 0 0,0 5-1 0 0,110 8 0 0 0,88-8-21 0 0,-194-2 0 0 0,162 12 0 0 0,-142 9 62 0 0,-65-7-61 0 0,1-3-1 0 0,-1-2 1 0 0,49-1-1 0 0,-30-7 0 0 0,-8 0 0 0 0,-1 2 0 0 0,1 2 0 0 0,77 11 0 0 0,112 25 69 0 0,-179-30-71 0 0,115-5-1 0 0,-128-3 3 0 0,0 3 0 0 0,72 9 0 0 0,101 32 0 0 0,-183-35 0 0 0,1-3 0 0 0,-1-1 0 0 0,0-2 0 0 0,49-5 0 0 0,-39 1 0 0 0,0 3 0 0 0,62 6 0 0 0,133 21 46 0 0,-181-24-37 0 0,117-9 0 0 0,-112 1 7 0 0,0 3 0 0 0,1 3 0 0 0,79 11 0 0 0,-98-6 20 0 0,0-3-1 0 0,0-2 0 0 0,0-3 0 0 0,80-12 0 0 0,45-9 89 0 0,-142 20-70 0 0,0 2 0 0 0,68 6 0 0 0,-55-1-8 0 0,-1-1 0 0 0,91-8 0 0 0,-127 4-22 0 0,-1-1-1 0 0,1-1 0 0 0,-1 0 1 0 0,0-1-1 0 0,19-9 0 0 0,-24 10 9 0 0,7-2 214 0 0,-13 6-237 0 0,0 0 0 0 0,-1-1 0 0 0,1 1 1 0 0,0 0-1 0 0,-1-1 0 0 0,1 1 0 0 0,0 0 0 0 0,-1 0 0 0 0,1 0 1 0 0,-1 0-1 0 0,1 0 0 0 0,-1-1 0 0 0,0 1 0 0 0,1 0 0 0 0,-1 0 1 0 0,1 2-1 0 0,16 41-828 0 0,-13-29-2880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4:05.059"/>
    </inkml:context>
    <inkml:brush xml:id="br0">
      <inkml:brushProperty name="width" value="0.1" units="cm"/>
      <inkml:brushProperty name="height" value="0.1" units="cm"/>
      <inkml:brushProperty name="color" value="#66CC00"/>
    </inkml:brush>
  </inkml:definitions>
  <inkml:trace contextRef="#ctx0" brushRef="#br0">1 32 919 0 0,'0'-2'129'0'0,"0"1"0"0"0,0 0 0 0 0,0 0 0 0 0,0-1 0 0 0,0 1 0 0 0,0 0-1 0 0,1 0 1 0 0,-1-1 0 0 0,0 1 0 0 0,1 0 0 0 0,-1 0 0 0 0,1 0 0 0 0,0 0-1 0 0,-1 0 1 0 0,1-1 0 0 0,0 1 0 0 0,0 0 0 0 0,-1 1 0 0 0,1-1 0 0 0,0 0-1 0 0,0 0 1 0 0,0 0 0 0 0,0 0 0 0 0,0 1 0 0 0,0-1 0 0 0,1 0 0 0 0,-1 1-1 0 0,0-1 1 0 0,0 1 0 0 0,0 0 0 0 0,0-1 0 0 0,1 1 0 0 0,-1 0 0 0 0,2-1 0 0 0,-1 1-83 0 0,0 0 1 0 0,-1 0 0 0 0,1 0 0 0 0,0 1 0 0 0,0-1 0 0 0,0 0 0 0 0,0 1-1 0 0,-1-1 1 0 0,1 1 0 0 0,0-1 0 0 0,0 1 0 0 0,-1 0 0 0 0,1 0-1 0 0,0 0 1 0 0,-1 0 0 0 0,1 0 0 0 0,-1 0 0 0 0,1 0 0 0 0,-1 1 0 0 0,0-1-1 0 0,0 0 1 0 0,1 1 0 0 0,0 1 0 0 0,-1-1-33 0 0,0-1 0 0 0,0 0-1 0 0,0 0 1 0 0,0 0 0 0 0,0 1 0 0 0,0-1 0 0 0,0 0 0 0 0,0 0-1 0 0,0-1 1 0 0,0 1 0 0 0,1 0 0 0 0,-1 0 0 0 0,0 0-1 0 0,1-1 1 0 0,-1 1 0 0 0,1-1 0 0 0,-1 1 0 0 0,3-1-1 0 0,27 0 762 0 0,-14-1-136 0 0,-14 1-588 0 0,0 1 0 0 0,0 0-1 0 0,0 0 1 0 0,0 0 0 0 0,0 0 0 0 0,0 1-1 0 0,0-1 1 0 0,-1 1 0 0 0,1 0 0 0 0,-1-1-1 0 0,4 4 1 0 0,20 11 57 0 0,-19-14 25 0 0,0 0-1 0 0,1-1 1 0 0,-1 0-1 0 0,13 0 1 0 0,-16-1-58 0 0,1-1 0 0 0,0 2 0 0 0,-1-1 1 0 0,1 0-1 0 0,-1 1 0 0 0,1 0 0 0 0,-1 0 0 0 0,0 1 0 0 0,1-1 1 0 0,-1 1-1 0 0,0 0 0 0 0,0 0 0 0 0,0 0 0 0 0,0 0 0 0 0,5 4 1 0 0,-4-2-60 0 0,0 0 0 0 0,0-1 0 0 0,1 0 0 0 0,-1 0 0 0 0,1-1 1 0 0,0 1-1 0 0,0-1 0 0 0,0 0 0 0 0,0-1 0 0 0,0 0 0 0 0,0 0 0 0 0,0 0 1 0 0,0 0-1 0 0,1-1 0 0 0,-1 0 0 0 0,10-2 0 0 0,10-1 228 0 0,1-2-1 0 0,38-11 1 0 0,-42 9-15 0 0,34-7-6 0 0,65-8 0 0 0,-116 22-206 0 0,-1 1 0 0 0,1-1 1 0 0,-1 1-1 0 0,1 0 1 0 0,-1 1-1 0 0,1-1 0 0 0,-1 1 1 0 0,0 0-1 0 0,0 1 1 0 0,0-1-1 0 0,6 5 1 0 0,31 11 45 0 0,-28-16-52 0 0,-1 0 1 0 0,1-1 0 0 0,0 0 0 0 0,0-1-1 0 0,-1-1 1 0 0,27-4 0 0 0,12-1-20 0 0,-10 2 106 0 0,72-19 0 0 0,-98 20-70 0 0,22-6 76 0 0,4-2 13 0 0,0 3-1 0 0,1 1 1 0 0,49-2 0 0 0,-2 17-66 0 0,-20-1 15 0 0,-43-8-53 0 0,-1 0 0 0 0,0-2 0 0 0,0-1-1 0 0,34-9 1 0 0,-55 12-13 0 0,9-1 0 0 0,1 0 0 0 0,0 0 0 0 0,0 2 0 0 0,0-1 0 0 0,23 4 0 0 0,72 17 0 0 0,-84-14 0 0 0,15 0 31 0 0,-1-1 0 0 0,42-2 0 0 0,23 3 31 0 0,-47-2 119 0 0,107-9 1 0 0,-148 5-135 0 0,1 1 1 0 0,0 0 0 0 0,21 6-1 0 0,28 2 61 0 0,-37-8-91 0 0,-14 1 6 0 0,-1-1-1 0 0,1-1 0 0 0,0-1 0 0 0,19-3 0 0 0,41-14 1 0 0,-41 10-2 0 0,44-7-1 0 0,-33 12 0 0 0,-1 2-1 0 0,60 7 1 0 0,-61-2-15 0 0,31 7-5 0 0,-11-6 0 0 0,24 2 0 0 0,-53-5 0 0 0,0 1 0 0 0,49 11 0 0 0,-36-3 0 0 0,28 5 0 0 0,-50-14 45 0 0,0-2 0 0 0,0 0 0 0 0,1-2 0 0 0,39-7 0 0 0,-29 4-3 0 0,-18 4-10 0 0,0 1 0 0 0,0 1 0 0 0,0 1-1 0 0,0 0 1 0 0,34 10 0 0 0,-18-5-26 0 0,55 15 58 0 0,-53-16-64 0 0,0 0 0 0 0,66 0 0 0 0,-25-8 0 0 0,46 1 0 0 0,13 15 11 0 0,18 1 42 0 0,-8-22-53 0 0,-60 1 0 0 0,35-3 47 0 0,-82 4-44 0 0,1 2 1 0 0,0 1-1 0 0,0 3 1 0 0,55 6-1 0 0,109 24-3 0 0,-180-28 0 0 0,0-1 0 0 0,0-1 0 0 0,30-3 0 0 0,21 1 0 0 0,-53 1 18 0 0,36-5 0 0 0,12 0 10 0 0,115 17 47 0 0,51-5-27 0 0,-159-8-43 0 0,29-1 708 0 0,78 2 1496 0 0,68 18-4915 0 0,-189-16 2706 0 0,1-3 0 0 0,97-14 0 0 0,21-1 0 0 0,-39 15 27 0 0,-82 3 10 0 0,1-4 0 0 0,114-16 1 0 0,-23-11 15 0 0,80-1-16 0 0,-44 9-10 0 0,242-33 101 0 0,-389 52-128 0 0,-11 0 0 0 0,63 3 0 0 0,13 7 17 0 0,-57-5-1 0 0,-1 1-1 0 0,65 15 1 0 0,44 9-16 0 0,-95-14 690 0 0,71 20 906 0 0,27 30-3818 0 0,-139-57 2222 0 0,1 0 0 0 0,44 5 0 0 0,-21-4 0 0 0,-21-5 0 0 0,-1-1 0 0 0,1-1 0 0 0,34-4 0 0 0,32 2 0 0 0,-46 4 5 0 0,177 5 54 0 0,-207-7-59 0 0,0 1 0 0 0,0 0 0 0 0,20 7 0 0 0,30 3 0 0 0,-26-11 0 0 0,0-1 0 0 0,73-10 0 0 0,30-1 0 0 0,-60 12 15 0 0,-27 1 10 0 0,69-7-1 0 0,-6-4-24 0 0,58-8 0 0 0,-72-4 23 0 0,53-9 18 0 0,-109 27-41 0 0,-36 3 0 0 0,0-1 0 0 0,-1 0 0 0 0,23-5 0 0 0,-32 5 24 0 0,1 0-1 0 0,-1 0 0 0 0,1 1 1 0 0,0-1-1 0 0,-1 1 0 0 0,1 0 1 0 0,6 0-1 0 0,-9 1-32 0 0,0-1 0 0 0,-1 0 0 0 0,1 0 0 0 0,0 0 0 0 0,-1 0 1 0 0,1 1-1 0 0,-1-1 0 0 0,1 0 0 0 0,-1 1 0 0 0,1-1 0 0 0,-1 0 0 0 0,1 1 0 0 0,-1-1 0 0 0,1 0 1 0 0,-1 1-1 0 0,1-1 0 0 0,-1 1 0 0 0,0-1 0 0 0,1 1 0 0 0,0 0 0 0 0,-1 0-35 0 0,0 0 0 0 0,0 0 0 0 0,0 0 1 0 0,1 1-1 0 0,-1-1 0 0 0,0 0 0 0 0,0 0 0 0 0,-1 0 0 0 0,1 0 0 0 0,0 0 0 0 0,0 0 0 0 0,0 0 0 0 0,-1 0 0 0 0,1 0 0 0 0,-1 0 1 0 0,0 1-1 0 0,-6 15-3828 0 0,-2 5-1302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4:51.916"/>
    </inkml:context>
    <inkml:brush xml:id="br0">
      <inkml:brushProperty name="width" value="0.1" units="cm"/>
      <inkml:brushProperty name="height" value="0.1" units="cm"/>
      <inkml:brushProperty name="color" value="#66CC00"/>
    </inkml:brush>
  </inkml:definitions>
  <inkml:trace contextRef="#ctx0" brushRef="#br0">60 33 223 0 0,'-4'-1'7'0'0,"1"0"0"0"0,-1-1-1 0 0,1 1 1 0 0,0-1 0 0 0,0 0-1 0 0,-1 0 1 0 0,-3-3 0 0 0,-17-10 3253 0 0,24 15-3239 0 0,0 0 0 0 0,0 0 0 0 0,0 0 0 0 0,0 0 0 0 0,0 0 0 0 0,0 0 0 0 0,0 0 0 0 0,0-1 0 0 0,0 1 0 0 0,0 0 0 0 0,-1 0 0 0 0,1 0 0 0 0,0 0 0 0 0,0 0 0 0 0,0 0 0 0 0,0 0 0 0 0,0 0 0 0 0,0 0 0 0 0,0 0 0 0 0,0 0 0 0 0,0 0 0 0 0,0 0 0 0 0,0 0 0 0 0,-1 0 0 0 0,1 0 0 0 0,0 0 0 0 0,0 0 1 0 0,0 0-1 0 0,0 0 0 0 0,0 0 0 0 0,0 0 0 0 0,0 0 0 0 0,0 0 0 0 0,0 0 0 0 0,-1 0 0 0 0,1 0 0 0 0,0 0 0 0 0,0 0 0 0 0,0 0 0 0 0,0 0 0 0 0,0 0 0 0 0,0 0 0 0 0,0 0 0 0 0,0 0 0 0 0,0 0 0 0 0,0 0 0 0 0,0 0 0 0 0,-1 0 0 0 0,1 1 0 0 0,0-1 0 0 0,0 0 0 0 0,0 0 0 0 0,0 0 0 0 0,0 0 0 0 0,0 0 0 0 0,0 0 0 0 0,-1 8 492 0 0,4 9-274 0 0,-2-16-215 0 0,-1 0 0 0 0,1 1 0 0 0,0-1-1 0 0,-1 0 1 0 0,1 0 0 0 0,0 0-1 0 0,0-1 1 0 0,0 1 0 0 0,0 0 0 0 0,0 0-1 0 0,0 0 1 0 0,0-1 0 0 0,0 1 0 0 0,0 0-1 0 0,1-1 1 0 0,-1 1 0 0 0,2 0-1 0 0,28 5 567 0 0,1 2 121 0 0,2 9-325 0 0,-20-8-274 0 0,1-2 0 0 0,1 1 1 0 0,-1-2-1 0 0,1 0 0 0 0,17 3 0 0 0,33 7 977 0 0,-48-10-899 0 0,0-1 0 0 0,1-1 1 0 0,0-1-1 0 0,0-1 1 0 0,0 0-1 0 0,37-2 0 0 0,59-25 546 0 0,-85 21-616 0 0,0 1 0 0 0,1 2 0 0 0,56 5 0 0 0,88 6 60 0 0,-99-7-114 0 0,-27-4 8 0 0,1-2 1 0 0,-1-2 0 0 0,53-12 0 0 0,21-3 292 0 0,-114 19-346 0 0,0 1-1 0 0,1-1 1 0 0,-1 2-1 0 0,1-1 1 0 0,-1 1-1 0 0,1 1 0 0 0,14 4 1 0 0,-1 2-14 0 0,37 18 0 0 0,-44-18-9 0 0,3 0 1 0 0,1-1 0 0 0,0 0 0 0 0,0-2 0 0 0,0 0 0 0 0,1-1 0 0 0,23 1 0 0 0,12-2 45 0 0,57-5-1 0 0,-42 2 145 0 0,102 12 0 0 0,43 18 111 0 0,137-16 45 0 0,-240-12-287 0 0,113-4 67 0 0,-37-4-38 0 0,-77 4-33 0 0,140 2 0 0 0,-59-12-47 0 0,74-1 52 0 0,-41 27-58 0 0,-55-2 0 0 0,-31 1-2 0 0,-81-6 30 0 0,80-2 0 0 0,31-16 31 0 0,-81 4-44 0 0,174-7 82 0 0,105-8 62 0 0,-88 5-16 0 0,-145 10-78 0 0,287 0 377 0 0,-342 7-412 0 0,113-11 46 0 0,-43 1-24 0 0,59-5 2 0 0,48-1 20 0 0,215-10-9 0 0,-402 20-66 0 0,44 2 1 0 0,1 6 0 0 0,117 16 0 0 0,-187-14 0 0 0,235 15 0 0 0,-176-17 32 0 0,162 24 0 0 0,-144-8-32 0 0,0-6 0 0 0,214-5 0 0 0,-77-29 46 0 0,128-4 36 0 0,-197 32-82 0 0,53-1 0 0 0,-205-6 0 0 0,127 0 0 0 0,-69 6 0 0 0,121 10 0 0 0,-128-9 0 0 0,-1-3 0 0 0,94-11 0 0 0,-168 8 0 0 0,105-9 12 0 0,-27 2 14 0 0,140 6 0 0 0,119-1-26 0 0,-235-4 0 0 0,134 11 0 0 0,-152 2 0 0 0,0-4 0 0 0,137-13 0 0 0,-144 5 0 0 0,0 5 0 0 0,110 12 0 0 0,-88-3 0 0 0,472 9 0 0 0,-249-26 0 0 0,-206 6 0 0 0,62 1 0 0 0,512 25 0 0 0,-449-9 0 0 0,0 0 0 0 0,219-32 64 0 0,-44 4-64 0 0,-288 12 0 0 0,201 3 0 0 0,-182 2 0 0 0,130 6 0 0 0,-168-5 4 0 0,1-6-1 0 0,130-16 1 0 0,-41-1 482 0 0,-104 10-319 0 0,-102 7-161 0 0,0 1-1 0 0,0 0 0 0 0,0 0 1 0 0,0 1-1 0 0,14 2 0 0 0,-20-3-9 0 0,1 0-1 0 0,-1 1 0 0 0,0-1 0 0 0,1 1 1 0 0,-1 0-1 0 0,1-1 0 0 0,-1 1 1 0 0,0 0-1 0 0,1 0 0 0 0,-1 0 0 0 0,0 0 1 0 0,0 0-1 0 0,0 0 0 0 0,0 0 1 0 0,0 0-1 0 0,0 1 0 0 0,0-1 1 0 0,0 0-1 0 0,0 1 0 0 0,-1-1 0 0 0,1 0 1 0 0,0 1-1 0 0,-1-1 0 0 0,1 1 1 0 0,-1-1-1 0 0,0 1 0 0 0,1-1 1 0 0,-1 1-1 0 0,0-1 0 0 0,0 1 0 0 0,0-1 1 0 0,0 1-1 0 0,-1 2 0 0 0,0 5-318 0 0,0 0 0 0 0,-1-1 0 0 0,-1 1 1 0 0,-5 13-1 0 0,-9 20-679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5:30.704"/>
    </inkml:context>
    <inkml:brush xml:id="br0">
      <inkml:brushProperty name="width" value="0.1" units="cm"/>
      <inkml:brushProperty name="height" value="0.1" units="cm"/>
      <inkml:brushProperty name="color" value="#66CC00"/>
    </inkml:brush>
  </inkml:definitions>
  <inkml:trace contextRef="#ctx0" brushRef="#br0">1 24 455 0 0,'1'1'93'0'0,"0"0"-1"0"0,-1 0 1 0 0,1 0-1 0 0,1 0 1 0 0,-1 0-1 0 0,0 0 1 0 0,0-1-1 0 0,0 1 1 0 0,0 0-1 0 0,1-1 1 0 0,-1 1-1 0 0,0-1 1 0 0,0 1-1 0 0,1-1 1 0 0,-1 1-1 0 0,2-1 1 0 0,29 5 2100 0 0,-15-3-2060 0 0,-10 0 154 0 0,0-2 0 0 0,1 1 1 0 0,13-1-1 0 0,21 1 1041 0 0,-25 2-794 0 0,1-1 0 0 0,28 0 0 0 0,52 10 115 0 0,-35-14 39 0 0,-31 0 25 0 0,51 4 1 0 0,-66 0-625 0 0,0-1-1 0 0,29-2 1 0 0,203-27 988 0 0,-166 18-746 0 0,-54 8-256 0 0,0 1 0 0 0,53 6 0 0 0,7 0 20 0 0,76 5-30 0 0,-2 0-2 0 0,103-22 371 0 0,-104 2-228 0 0,80-10-67 0 0,-141 11-86 0 0,195 5 263 0 0,-142 6-48 0 0,-144-1-262 0 0,0 0 0 0 0,0 0-1 0 0,10 4 1 0 0,19 2 25 0 0,69 8 22 0 0,22 3 28 0 0,-79-16-54 0 0,257 23 294 0 0,-125-10-242 0 0,12 3 24 0 0,-112-9-66 0 0,110 0 0 0 0,-146-10-33 0 0,25 1 26 0 0,126 14 0 0 0,-89 6-30 0 0,-53-8 0 0 0,0-3 0 0 0,85 3 0 0 0,-52-12-1 0 0,141-1 13 0 0,-78 1 88 0 0,-84 2-28 0 0,113-12 1 0 0,101-26-9 0 0,-147 28-20 0 0,33-5 30 0 0,-73-1-71 0 0,1 4 1 0 0,152 5-1 0 0,-29 21-5 0 0,152 1 15 0 0,-14-17 40 0 0,-47-16-21 0 0,0 1 0 0 0,-210 18-32 0 0,112-12 0 0 0,-158 3 0 0 0,233-15 0 0 0,-185 20 0 0 0,-27-1 0 0 0,0 3 0 0 0,91 13 0 0 0,-113-8 0 0 0,1-2 0 0 0,60-4 0 0 0,-52 0 0 0 0,7 2-3 0 0,-45 0 14 0 0,-1-1 0 0 0,0-1 0 0 0,1-1 1 0 0,-1-1-1 0 0,31-8 0 0 0,-39 7-23 0 0,-6 1 33 0 0,1 0 1 0 0,-1-1-1 0 0,0 0 1 0 0,0 0-1 0 0,-1-1 1 0 0,1 0-1 0 0,-1 0 1 0 0,1-1-1 0 0,-2 0 1 0 0,1-1-1 0 0,10-8 1 0 0,-7 6-9 0 0,-4 10 44 0 0,-7-1-64 0 0,0 0 0 0 0,0 0 0 0 0,0 0 0 0 0,1 0 0 0 0,-1 0 0 0 0,0 0 0 0 0,0 1-1 0 0,-1-1 1 0 0,1 0 0 0 0,0 0 0 0 0,0 0 0 0 0,0 0 0 0 0,-1 0 0 0 0,1 0 0 0 0,-1 0 0 0 0,1 0 0 0 0,-1 0 0 0 0,0 2 0 0 0,-28 43-1716 0 0,5-11 672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45:37.234"/>
    </inkml:context>
    <inkml:brush xml:id="br0">
      <inkml:brushProperty name="width" value="0.1" units="cm"/>
      <inkml:brushProperty name="height" value="0.1" units="cm"/>
      <inkml:brushProperty name="color" value="#66CC00"/>
    </inkml:brush>
  </inkml:definitions>
  <inkml:trace contextRef="#ctx0" brushRef="#br0">0 0 1295 0 0,'1'2'166'0'0,"0"0"0"0"0,0 0 0 0 0,0 0 0 0 0,-1 0 0 0 0,1 0-1 0 0,-1 0 1 0 0,1 0 0 0 0,-1 0 0 0 0,0 0 0 0 0,0 0-1 0 0,0 1 1 0 0,0 2 0 0 0,0-5-142 0 0,1 1 54 0 0,-1 0-1 0 0,1 0 0 0 0,0-1 1 0 0,0 1-1 0 0,0 0 0 0 0,0 0 1 0 0,-1-1-1 0 0,1 1 0 0 0,0-1 0 0 0,0 1 1 0 0,0-1-1 0 0,0 1 0 0 0,1-1 1 0 0,-1 0-1 0 0,0 1 0 0 0,0-1 1 0 0,0 0-1 0 0,2 0 0 0 0,23 4 986 0 0,9-4-211 0 0,1 2-1 0 0,43 7 1 0 0,10 0-19 0 0,-10-1-79 0 0,-38-3-592 0 0,-17-2 4 0 0,1 1-1 0 0,37 11 0 0 0,-30-4 32 0 0,1-2 1 0 0,-1-1-1 0 0,1-2 0 0 0,1-1 0 0 0,51 0 0 0 0,-58-3-41 0 0,49 7 1 0 0,11 2 17 0 0,-22-9-12 0 0,0-3 1 0 0,0-3 0 0 0,74-15-1 0 0,-1 1 174 0 0,164 0 0 0 0,21 23-208 0 0,-248 1-122 0 0,128 14 42 0 0,50 7 144 0 0,-23-14 273 0 0,-132-9-243 0 0,0-4-1 0 0,112-15 1 0 0,-164 9-192 0 0,53-10 87 0 0,-78 13-78 0 0,-1 1 1 0 0,36 0-1 0 0,-4 1-29 0 0,78-1 23 0 0,12 0-13 0 0,-19-8 28 0 0,200-7 160 0 0,-27-7-25 0 0,-250 19-120 0 0,28 0-26 0 0,0 4 1 0 0,92 9 0 0 0,28 1-13 0 0,11-2 2 0 0,55-1 10 0 0,-211-7-33 0 0,264-12 116 0 0,-1-26-20 0 0,-68 4 1939 0 0,-203 30-1918 0 0,-19 3-672 0 0,30 2 0 0 0,11 0-323 0 0,52-1 898 0 0,-16 0 16 0 0,-12-2-40 0 0,172 15 0 0 0,-126 2 0 0 0,114 16 0 0 0,-220-27 0 0 0,0-2 0 0 0,0 0 0 0 0,43-5 0 0 0,12 0 0 0 0,-5 5 0 0 0,144 23 0 0 0,-122-15 0 0 0,7 0 0 0 0,-6 10 22 0 0,2-4-1 0 0,119 1 0 0 0,-161-16-9 0 0,187 7 96 0 0,-220-4-108 0 0,1-1 0 0 0,0-1 0 0 0,0-2 0 0 0,43-6 0 0 0,-57 4 9 0 0,-9 2-3 0 0,0 0 0 0 0,0 0 0 0 0,0 0 0 0 0,0 0 1 0 0,0 1-1 0 0,0 0 0 0 0,0 0 0 0 0,6 1 0 0 0,7-2-1 0 0,-6 1-6 0 0,-11 1 0 0 0,-1-1-1 0 0,1 1 1 0 0,-1 0 0 0 0,0 0 0 0 0,0-1-1 0 0,1 1 1 0 0,-1 0 0 0 0,0 0-1 0 0,0 0 1 0 0,0-1 0 0 0,0 1 0 0 0,0 0-1 0 0,0 0 1 0 0,0 0 0 0 0,0-1 0 0 0,0 1-1 0 0,-1 0 1 0 0,1 0 0 0 0,0-1 0 0 0,0 1-1 0 0,-1 0 1 0 0,1 0 0 0 0,-15 48-963 0 0,4-16-3093 0 0,-2 0-1105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40.887"/>
    </inkml:context>
    <inkml:brush xml:id="br0">
      <inkml:brushProperty name="width" value="0.1" units="cm"/>
      <inkml:brushProperty name="height" value="0.1" units="cm"/>
      <inkml:brushProperty name="color" value="#E71224"/>
    </inkml:brush>
  </inkml:definitions>
  <inkml:trace contextRef="#ctx0" brushRef="#br0">0 83 3279 0 0,'0'-2'307'0'0,"0"0"0"0"0,0 0 0 0 0,1 0 0 0 0,-1 0 0 0 0,1 0 0 0 0,-1 0 0 0 0,1 0 0 0 0,0 0 0 0 0,-1 0 0 0 0,1 0 0 0 0,0 0 0 0 0,0 0 0 0 0,0 1 0 0 0,1-1 0 0 0,1-3 0 0 0,0 3-128 0 0,0-1 0 0 0,1 1-1 0 0,-1-1 1 0 0,0 1-1 0 0,1 0 1 0 0,-1 0-1 0 0,8-3 1 0 0,5 0-270 0 0,0 1 0 0 0,0 0 0 0 0,21-2 1 0 0,-18 4 727 0 0,-5-1-562 0 0,-1 1 0 0 0,2 1-1 0 0,-1 0 1 0 0,0 1 0 0 0,0 1 0 0 0,0 0-1 0 0,0 0 1 0 0,0 2 0 0 0,-1 0 0 0 0,1 0-1 0 0,-1 2 1 0 0,1-1 0 0 0,-1 2 0 0 0,16 8-1 0 0,165 105 246 0 0,-183-112-273 0 0,0 1-1 0 0,-1-1 0 0 0,0 1 0 0 0,0 1 0 0 0,-1 0 0 0 0,-1 0 1 0 0,1 1-1 0 0,-1 0 0 0 0,-1 1 0 0 0,9 15 0 0 0,-7-8 30 0 0,-1 0 0 0 0,-1 0 0 0 0,-1 0 0 0 0,-1 1 0 0 0,0 0 0 0 0,2 23 0 0 0,15 83 186 0 0,-11-71-216 0 0,-3 0-1 0 0,-1 0 0 0 0,-2 78 0 0 0,-9 136 586 0 0,1-41-153 0 0,8 81-421 0 0,-1-224-50 0 0,5 38-7 0 0,0 67 0 0 0,-9 321 0 0 0,7-189 109 0 0,-5-97-31 0 0,24-1 40 0 0,-3-51-1 0 0,-10 61 21 0 0,-12-197-82 0 0,-1 0-1 0 0,-2 0 0 0 0,-11 63 1 0 0,-2 34 58 0 0,-15 116-63 0 0,11-112-30 0 0,11-79-11 0 0,-24 99-1 0 0,26-135 7 0 0,-2 0 1 0 0,-1 0-1 0 0,0-1 0 0 0,-2 0 0 0 0,0 0 0 0 0,-1-1 0 0 0,-20 24 0 0 0,0-6 203 0 0,-2-2 0 0 0,-1-1-1 0 0,-55 42 1 0 0,-3 0 6 0 0,53-43-67 0 0,-1-1-1 0 0,-60 36 0 0 0,88-62-235 0 0,-12 8-2294 0 0,-39 15 0 0 0,45-22-2726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11.194"/>
    </inkml:context>
    <inkml:brush xml:id="br0">
      <inkml:brushProperty name="width" value="0.1" units="cm"/>
      <inkml:brushProperty name="height" value="0.1" units="cm"/>
      <inkml:brushProperty name="color" value="#E71224"/>
    </inkml:brush>
  </inkml:definitions>
  <inkml:trace contextRef="#ctx0" brushRef="#br0">8522 1840 919 0 0,'-8'-8'716'0'0,"0"1"0"0"0,-1 0-1 0 0,0 1 1 0 0,0 0-1 0 0,0 0 1 0 0,-1 1-1 0 0,0 0 1 0 0,0 1-1 0 0,0 0 1 0 0,-1 0-1 0 0,1 1 1 0 0,-1 1-1 0 0,-13-2 1 0 0,-16-5 2335 0 0,32 6-2293 0 0,-1 1 1 0 0,0 0 0 0 0,0 0 0 0 0,-11 0 0 0 0,-36 0 875 0 0,33 0-859 0 0,-31 1 1 0 0,-44 0 772 0 0,34-1-1056 0 0,0 4 63 0 0,-92 14 0 0 0,-61 24 496 0 0,186-34-925 0 0,-39 11 93 0 0,47-10-91 0 0,-1-1-1 0 0,-1-2 1 0 0,-47 4-1 0 0,-252-1 702 0 0,180-2-579 0 0,-54-2-1 0 0,86-7 82 0 0,103 3-309 0 0,-205-31 236 0 0,175 25-175 0 0,-76-1 0 0 0,101 7-60 0 0,-87-1 128 0 0,-69-6 87 0 0,-106-13 29 0 0,-70-7 85 0 0,204 19-216 0 0,65 1-69 0 0,1 4-1 0 0,-1 4 1 0 0,-152 17 0 0 0,-277 22 444 0 0,482-38-485 0 0,-229-13 175 0 0,195 6-150 0 0,-107-2-4 0 0,95 6-30 0 0,58 1-10 0 0,-456-6 231 0 0,-75 28 29 0 0,422-14-251 0 0,42-1 131 0 0,-122-7-1 0 0,-15 0-7 0 0,99 4-86 0 0,-166 0 22 0 0,205-5-11 0 0,-101-15 0 0 0,6 1-64 0 0,-39-5 64 0 0,135 9-64 0 0,25 2 0 0 0,-97-3 0 0 0,-41 24 0 0 0,148-10 0 0 0,1 2 0 0 0,0 2 0 0 0,0 2 0 0 0,-45 13 0 0 0,66-15 0 0 0,0-1 0 0 0,0-1 0 0 0,-33 0 0 0 0,51-3 0 0 0,0 0 0 0 0,1 0 0 0 0,-1 0 0 0 0,0 0 0 0 0,1-1 0 0 0,-1 1 0 0 0,0-1 0 0 0,1 1 0 0 0,-1-1 0 0 0,0 1 0 0 0,1-1 0 0 0,-1 0 0 0 0,1 0 0 0 0,-1 0 0 0 0,1 0 0 0 0,0 0 0 0 0,-1 0 0 0 0,1 0 0 0 0,0 0 0 0 0,-2-3 0 0 0,2 2 0 0 0,-1-2 0 0 0,0 1 0 0 0,1 0 0 0 0,-1 0 0 0 0,1 0 0 0 0,0-1 0 0 0,0 1 0 0 0,0 0 0 0 0,0-6 0 0 0,0-7 0 0 0,1 1 0 0 0,0-1 0 0 0,4-23 0 0 0,-3 34 0 0 0,11-224 53 0 0,-9 174-46 0 0,12-73-1 0 0,-1 13-8 0 0,4-14 2 0 0,-11 93 0 0 0,-2-1 0 0 0,-1 1 0 0 0,-2-1 0 0 0,-2 0 0 0 0,-4-44 0 0 0,-6 13 0 0 0,2 0 0 0 0,4-120 0 0 0,8 148 0 0 0,13-52 0 0 0,0 5 0 0 0,-17 86 0 0 0,6-22-33 0 0,-6 23 32 0 0,1-1-1 0 0,0 0 1 0 0,0 1-1 0 0,-1-1 1 0 0,1 1-1 0 0,0-1 1 0 0,0 1-1 0 0,0-1 1 0 0,0 1-1 0 0,0 0 1 0 0,-1-1-1 0 0,1 1 1 0 0,0 0-1 0 0,0 0 1 0 0,0 0-1 0 0,0 0 1 0 0,0 0-1 0 0,0 0 1 0 0,0 0-1 0 0,1 0 1 0 0,32 1-31 0 0,37 8 0 0 0,67 8 32 0 0,147 27 0 0 0,-207-26-16 0 0,1-4 0 0 0,1-3 0 0 0,114 1 0 0 0,166 3 16 0 0,1-1 0 0 0,-334-14 0 0 0,402-14 0 0 0,-320 2 0 0 0,179-13 0 0 0,-247 23 0 0 0,33 1 0 0 0,92 0 0 0 0,-99 0 0 0 0,452-23 0 0 0,-37 14 0 0 0,-328 11 0 0 0,213 7 0 0 0,-191-2 0 0 0,-172-6 0 0 0,239 3 0 0 0,-197-4 0 0 0,102-4 0 0 0,641-37 0 0 0,-611 31 0 0 0,161-6 0 0 0,-302 15 0 0 0,10 1 0 0 0,207-16 0 0 0,24-20 0 0 0,50-8 0 0 0,-188 30 0 0 0,232 4 0 0 0,-305 11 0 0 0,62-1 0 0 0,212 6 0 0 0,-321-2 0 0 0,-1 0 0 0 0,1 2 0 0 0,0 0 0 0 0,-1 1 0 0 0,0 1 0 0 0,-1 1 0 0 0,1 0 0 0 0,-2 2 0 0 0,1 0 0 0 0,-1 1 0 0 0,25 20 0 0 0,-35-25 0 0 0,-1-1 0 0 0,1 1 0 0 0,-1 0 0 0 0,0 0 0 0 0,-1 1 0 0 0,0-1 0 0 0,0 1 0 0 0,0 1 0 0 0,-1-1 0 0 0,0 1 0 0 0,4 9 0 0 0,0 9 0 0 0,-1 1 0 0 0,-1 0 0 0 0,4 38 0 0 0,-2 85 0 0 0,-3-35 0 0 0,1-13 0 0 0,-10 149 0 0 0,1-216 0 0 0,-2 0 0 0 0,-1-1 0 0 0,-1 0 0 0 0,-2 0 0 0 0,-2 0 0 0 0,-1-1 0 0 0,-1-1 0 0 0,-23 40 0 0 0,26-51 0 0 0,0 1 0 0 0,2-1 0 0 0,0 2 0 0 0,1-1 0 0 0,-4 29 0 0 0,7-28 0 0 0,-1 0 0 0 0,-2-1 0 0 0,0 0 0 0 0,-1 0 0 0 0,-14 25 0 0 0,-15 15-152 0 0,-77 96 0 0 0,103-151-2896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8.110"/>
    </inkml:context>
    <inkml:brush xml:id="br0">
      <inkml:brushProperty name="width" value="0.1" units="cm"/>
      <inkml:brushProperty name="height" value="0.1" units="cm"/>
      <inkml:brushProperty name="color" value="#E71224"/>
    </inkml:brush>
  </inkml:definitions>
  <inkml:trace contextRef="#ctx0" brushRef="#br0">1077 62 1375 0 0,'-11'-1'1864'0'0,"1"0"-1"0"0,-1 0 0 0 0,1-1 0 0 0,0 0 1 0 0,-16-6-1 0 0,-49-24 3609 0 0,50 21-4273 0 0,19 10-970 0 0,0 0 0 0 0,-1 0 0 0 0,0 1 0 0 0,1 0 0 0 0,-1 0 0 0 0,1 1 0 0 0,-1-1 0 0 0,1 2 0 0 0,0-1 0 0 0,-10 3 0 0 0,10-2-87 0 0,-77 18 841 0 0,-105 24-22 0 0,-230 14 968 0 0,387-56-2807 0 0,-34-2 0 0 0,38-2-719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0.939"/>
    </inkml:context>
    <inkml:brush xml:id="br0">
      <inkml:brushProperty name="width" value="0.1" units="cm"/>
      <inkml:brushProperty name="height" value="0.1" units="cm"/>
      <inkml:brushProperty name="color" value="#E71224"/>
    </inkml:brush>
  </inkml:definitions>
  <inkml:trace contextRef="#ctx0" brushRef="#br0">553 123 4111 0 0,'0'1'15'0'0,"0"-1"-1"0"0,-1 0 0 0 0,1 0 1 0 0,0 1-1 0 0,-1-1 1 0 0,1 0-1 0 0,0 0 0 0 0,-1 0 1 0 0,1 0-1 0 0,0 1 0 0 0,-1-1 1 0 0,1 0-1 0 0,-1 0 0 0 0,1 0 1 0 0,0 0-1 0 0,-1 0 0 0 0,1 0 1 0 0,0 0-1 0 0,-1 0 0 0 0,1 0 1 0 0,-1 0-1 0 0,1 0 1 0 0,0 0-1 0 0,-1 0 0 0 0,1 0 1 0 0,-1-1-1 0 0,1 1 0 0 0,1-9 61 0 0,14-11-382 0 0,85-29-255 0 0,-30 17 1290 0 0,-65 30-625 0 0,1-1 0 0 0,0 1 0 0 0,0 0 0 0 0,0 0 0 0 0,7-1 0 0 0,-12 3-12 0 0,0 0 1 0 0,-1 0-1 0 0,1 0 0 0 0,0-1 0 0 0,0 1 1 0 0,0 0-1 0 0,-1 0 0 0 0,1 0 1 0 0,0 0-1 0 0,0 0 0 0 0,0 0 0 0 0,-1 1 1 0 0,1-1-1 0 0,0 0 0 0 0,0 0 1 0 0,-1 0-1 0 0,1 1 0 0 0,0-1 1 0 0,0 0-1 0 0,-1 1 0 0 0,1-1 0 0 0,0 1 1 0 0,-1-1-1 0 0,1 1 0 0 0,-1-1 1 0 0,1 1-1 0 0,0-1 0 0 0,-1 1 0 0 0,1 0 1 0 0,-1-1-1 0 0,0 1 0 0 0,1 0 1 0 0,-1-1-1 0 0,0 1 0 0 0,1 0 0 0 0,-1 0 1 0 0,0-1-1 0 0,1 1 0 0 0,-1 0 1 0 0,0 0-1 0 0,0 0 0 0 0,0-1 0 0 0,0 1 1 0 0,0 0-1 0 0,0 0 0 0 0,0 0 1 0 0,0-1-1 0 0,0 1 0 0 0,-1 0 0 0 0,1 0 1 0 0,0-1-1 0 0,-1 2 0 0 0,1 1 192 0 0,-1-1-1 0 0,0 0 0 0 0,-1 1 1 0 0,1-1-1 0 0,0 0 0 0 0,-1 0 1 0 0,1 0-1 0 0,-1 0 0 0 0,1 0 1 0 0,-1 0-1 0 0,0 0 1 0 0,0-1-1 0 0,0 1 0 0 0,0-1 1 0 0,0 1-1 0 0,-1-1 0 0 0,1 0 1 0 0,0 0-1 0 0,0 0 0 0 0,-5 2 1 0 0,-8 2 378 0 0,0-1 1 0 0,-21 4 0 0 0,12-3-177 0 0,-76 19 252 0 0,-1-3-1 0 0,-164 11 1 0 0,92-23-3736 0 0,149-9 1732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1.679"/>
    </inkml:context>
    <inkml:brush xml:id="br0">
      <inkml:brushProperty name="width" value="0.1" units="cm"/>
      <inkml:brushProperty name="height" value="0.1" units="cm"/>
      <inkml:brushProperty name="color" value="#E71224"/>
    </inkml:brush>
  </inkml:definitions>
  <inkml:trace contextRef="#ctx0" brushRef="#br0">1720 39 4143 0 0,'-3'-3'-130'0'0,"0"-2"1358"0"0,-1 1 0 0 0,0-1-1 0 0,0 1 1 0 0,-7-6 0 0 0,-8 2 2296 0 0,2 9-4561 0 0,-112 10 1784 0 0,15-2 837 0 0,-293 19 2208 0 0,299-23-3459 0 0,-100 2 342 0 0,-283 22 1381 0 0,460-25-2101 0 0,-108 9-2430 0 0,111-13 1200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2.383"/>
    </inkml:context>
    <inkml:brush xml:id="br0">
      <inkml:brushProperty name="width" value="0.1" units="cm"/>
      <inkml:brushProperty name="height" value="0.1" units="cm"/>
      <inkml:brushProperty name="color" value="#E71224"/>
    </inkml:brush>
  </inkml:definitions>
  <inkml:trace contextRef="#ctx0" brushRef="#br0">2215 64 9215 0 0,'-32'-25'1941'0'0,"27"20"-1650"0"0,0 1 0 0 0,-1-1-1 0 0,1 1 1 0 0,-1 1 0 0 0,0-1-1 0 0,0 1 1 0 0,0 0 0 0 0,-8-3 0 0 0,11 6-271 0 0,-1-1 1 0 0,0 1-1 0 0,1 0 1 0 0,-1 0-1 0 0,1 0 1 0 0,-1 1 0 0 0,0-1-1 0 0,1 1 1 0 0,-1 0-1 0 0,-3 2 1 0 0,-37 16 32 0 0,17-7 134 0 0,-6 0 119 0 0,0-1 1 0 0,-1-2-1 0 0,0-1 0 0 0,0-2 0 0 0,-48 3 1 0 0,-413 22 4182 0 0,371-20-3928 0 0,-138 32-1 0 0,-116 31 880 0 0,368-72-1400 0 0,-184 27 539 0 0,166-27-641 0 0,0-1 0 0 0,1-2 0 0 0,-1 0 0 0 0,1-2 0 0 0,-31-6 0 0 0,51 7-207 0 0,0 0 0 0 0,0 0 0 0 0,1 0 0 0 0,-1-1 0 0 0,1 1 0 0 0,0-2 0 0 0,-1 1 0 0 0,2-1 0 0 0,-1 0 0 0 0,-10-9 0 0 0,-5-10-1275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3.235"/>
    </inkml:context>
    <inkml:brush xml:id="br0">
      <inkml:brushProperty name="width" value="0.1" units="cm"/>
      <inkml:brushProperty name="height" value="0.1" units="cm"/>
      <inkml:brushProperty name="color" value="#E71224"/>
    </inkml:brush>
  </inkml:definitions>
  <inkml:trace contextRef="#ctx0" brushRef="#br0">1396 56 13679 0 0,'-101'-8'2027'0'0,"56"6"-1576"0"0,30 1-687 0 0,-1-2 0 0 0,1 0 0 0 0,-18-6 0 0 0,-32-7 90 0 0,-3 8 1204 0 0,0 4-1 0 0,-1 2 0 0 0,-80 9 1 0 0,45 5 222 0 0,-143 34 1 0 0,200-34-1085 0 0,0 0-100 0 0,0-1-1 0 0,-87 6 0 0 0,126-17-390 0 0,1 0 0 0 0,-1-1 0 0 0,0 0 0 0 0,1-1 0 0 0,-1 1 0 0 0,0-1 0 0 0,1-1 0 0 0,0 1 0 0 0,-1-1 0 0 0,1-1 0 0 0,1 1 0 0 0,-13-9 0 0 0,1-2-2075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4.011"/>
    </inkml:context>
    <inkml:brush xml:id="br0">
      <inkml:brushProperty name="width" value="0.1" units="cm"/>
      <inkml:brushProperty name="height" value="0.1" units="cm"/>
      <inkml:brushProperty name="color" value="#E71224"/>
    </inkml:brush>
  </inkml:definitions>
  <inkml:trace contextRef="#ctx0" brushRef="#br0">3048 24 9815 0 0,'-16'2'790'0'0,"14"-2"-765"0"0,1 0 0 0 0,0 1 0 0 0,0-1 0 0 0,-1 0 0 0 0,1 0 0 0 0,0 0 0 0 0,0 0 0 0 0,-1 0 0 0 0,1 0 0 0 0,0 0-1 0 0,0 0 1 0 0,-1-1 0 0 0,1 1 0 0 0,0 0 0 0 0,0-1 0 0 0,-1 1 0 0 0,1-1 0 0 0,0 1 0 0 0,0-1 0 0 0,0 0 0 0 0,-2-1 0 0 0,-1-1 51 0 0,0 1 1 0 0,0 0-1 0 0,-1 0 1 0 0,1 0-1 0 0,-1 0 1 0 0,1 1-1 0 0,-1-1 1 0 0,0 1-1 0 0,1 0 1 0 0,-1 1-1 0 0,0-1 1 0 0,0 1-1 0 0,-5 0 1 0 0,-11 1 354 0 0,-34 6 0 0 0,46-5-583 0 0,-184 35 4470 0 0,49-8-2628 0 0,62-17-682 0 0,-82 2 0 0 0,-85-9 284 0 0,119-4-792 0 0,-329-21 749 0 0,49 0-887 0 0,-142 52-108 0 0,396-19-299 0 0,-21-5-1181 0 0,102-12-4882 0 0,18-3-1306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6.690"/>
    </inkml:context>
    <inkml:brush xml:id="br0">
      <inkml:brushProperty name="width" value="0.1" units="cm"/>
      <inkml:brushProperty name="height" value="0.1" units="cm"/>
      <inkml:brushProperty name="color" value="#E71224"/>
    </inkml:brush>
  </inkml:definitions>
  <inkml:trace contextRef="#ctx0" brushRef="#br0">3105 1 455 0 0,'4'0'369'0'0,"1"0"-1"0"0,0 0 1 0 0,0 1-1 0 0,-1 0 0 0 0,1 0 1 0 0,0 0-1 0 0,7 3 0 0 0,-11-4-334 0 0,-1 1 0 0 0,1-1 0 0 0,0 1 0 0 0,0-1 0 0 0,0 1-1 0 0,0 0 1 0 0,0-1 0 0 0,0 1 0 0 0,-1 0 0 0 0,1 0 0 0 0,0-1 0 0 0,-1 1-1 0 0,1 0 1 0 0,-1 0 0 0 0,1 0 0 0 0,-1 0 0 0 0,1 0 0 0 0,-1 0-1 0 0,1 0 1 0 0,-1 0 0 0 0,0 0 0 0 0,0 0 0 0 0,0 0 0 0 0,1 0 0 0 0,-1 0-1 0 0,0 0 1 0 0,0 0 0 0 0,0 1 0 0 0,-1-1 0 0 0,1 0 0 0 0,0 0-1 0 0,0 0 1 0 0,0 0 0 0 0,-1 0 0 0 0,1 0 0 0 0,-1 0 0 0 0,1 0 0 0 0,-1 0-1 0 0,1 0 1 0 0,-2 1 0 0 0,-1 2 244 0 0,0 1 0 0 0,0 0-1 0 0,-1-1 1 0 0,0 0 0 0 0,0 0-1 0 0,0 0 1 0 0,0 0 0 0 0,-1-1 0 0 0,0 1-1 0 0,1-1 1 0 0,-1-1 0 0 0,0 1 0 0 0,0 0-1 0 0,-1-1 1 0 0,-8 2 0 0 0,-11 4 551 0 0,0-2 0 0 0,-30 3 0 0 0,37-6-360 0 0,-68 9 1171 0 0,-67 13 215 0 0,45 2-1153 0 0,58-14-551 0 0,0-1-1 0 0,-79 7 1 0 0,45-14 296 0 0,1-3 0 0 0,-1-5 0 0 0,-162-25 0 0 0,128 5 543 0 0,-203-13 0 0 0,-343 42-900 0 0,536 0 515 0 0,-184 6 4523 0 0,104-12-7938 0 0,118-1 388 0 0,46 0 1175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0:58.051"/>
    </inkml:context>
    <inkml:brush xml:id="br0">
      <inkml:brushProperty name="width" value="0.1" units="cm"/>
      <inkml:brushProperty name="height" value="0.1" units="cm"/>
      <inkml:brushProperty name="color" value="#E71224"/>
    </inkml:brush>
  </inkml:definitions>
  <inkml:trace contextRef="#ctx0" brushRef="#br0">2115 249 4143 0 0,'-24'-14'1214'0'0,"-17"-1"5162"0"0,4 2-2337 0 0,13 0-5736 0 0,19 9 1729 0 0,-1-1 0 0 0,0 0 0 0 0,1-1-1 0 0,0 0 1 0 0,1 1 0 0 0,-1-2 0 0 0,1 1-1 0 0,0 0 1 0 0,0-1 0 0 0,-2-7 0 0 0,1 4-52 0 0,0 0 0 0 0,-1 1 0 0 0,-8-11 1 0 0,11 17 44 0 0,0 0-1 0 0,0 0 1 0 0,0 0 0 0 0,-1 0 0 0 0,1 0 0 0 0,-1 1 0 0 0,0-1 0 0 0,0 1 0 0 0,1 0 0 0 0,-2 1 0 0 0,-6-4 0 0 0,-5 1 140 0 0,-1 1 0 0 0,1 0 0 0 0,-1 1 0 0 0,-18 1 0 0 0,-68 4 766 0 0,86-2-765 0 0,-500 4 3642 0 0,384-15-3303 0 0,-46-1 294 0 0,-86-3-799 0 0,207 12 69 0 0,-251 3 894 0 0,168 11-963 0 0,110-10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20.491"/>
    </inkml:context>
    <inkml:brush xml:id="br0">
      <inkml:brushProperty name="width" value="0.1" units="cm"/>
      <inkml:brushProperty name="height" value="0.1" units="cm"/>
      <inkml:brushProperty name="color" value="#E71224"/>
    </inkml:brush>
  </inkml:definitions>
  <inkml:trace contextRef="#ctx0" brushRef="#br0">9974 187 3223 0 0,'8'-9'3140'0'0,"11"-5"-3623"0"0,-16 12 744 0 0,7-7-136 0 0,-9-8 7319 0 0,-16 57-4549 0 0,14-38-2653 0 0,0 1-20 0 0,-2 12-78 0 0,2-11 562 0 0,1-3-598 0 0,-1 1 0 0 0,1 0-1 0 0,0-1 1 0 0,-1 1 0 0 0,1-1 0 0 0,-1 1 0 0 0,0-1-1 0 0,1 1 1 0 0,-1-1 0 0 0,-1 2 0 0 0,-94 14 1378 0 0,47-10-352 0 0,1 2-1 0 0,-71 24 0 0 0,5 1-814 0 0,46-15-171 0 0,18-6-13 0 0,0-1 1 0 0,-80 6 0 0 0,-104-6 756 0 0,208-11-802 0 0,-95 0 233 0 0,-168-22-1 0 0,64 7 1 0 0,-18-2 12 0 0,-126-37 394 0 0,70 21-476 0 0,136 18-61 0 0,31 1-10 0 0,-141 3-1 0 0,156 12-187 0 0,-66 2 252 0 0,-169 25 18 0 0,-119-17 328 0 0,50-25-528 0 0,129 18 875 0 0,286-5-813 0 0,-414 0-106 0 0,171-4-545 0 0,216 3 922 0 0,-1-2 0 0 0,-36-7 0 0 0,48 7-75 0 0,-487-83-1627 0 0,258 40 1380 0 0,172 31-86 0 0,-15 2 11 0 0,-176-2 0 0 0,101 10 0 0 0,-27 12 117 0 0,95-1-74 0 0,37-4-25 0 0,0-3 0 0 0,-75-11-1 0 0,52 2 38 0 0,-97 2 0 0 0,-87 14 38 0 0,5-5-65 0 0,117-3-3 0 0,-6-5-13 0 0,-1-1-13 0 0,-40-9 1 0 0,47 2 0 0 0,46 16 0 0 0,78-1 0 0 0,-43 2 0 0 0,26 0 0 0 0,36-2 0 0 0,-23 1 0 0 0,0 1 0 0 0,-28 5 0 0 0,40-4 0 0 0,3-1 0 0 0,0 0 0 0 0,0-1 0 0 0,-15-1 0 0 0,7-2 0 0 0,-5-3 0 0 0,24 4 0 0 0,1 1 0 0 0,-1-1 0 0 0,0 0 0 0 0,0 1 0 0 0,1 0 0 0 0,-1 0 0 0 0,0 0 0 0 0,0 0 0 0 0,1 0 0 0 0,-6 1 0 0 0,-25 1 0 0 0,26 0 0 0 0,-1-1 0 0 0,-1 1 0 0 0,1 0 0 0 0,0 0 0 0 0,1 0 0 0 0,-1 3 0 0 0,1-1 0 0 0,-2 9 0 0 0,5 18 0 0 0,8 15 0 0 0,7 5 0 0 0,3 1 0 0 0,-3-5 0 0 0,-6-4 0 0 0,-5-3 0 0 0,-3 3 0 0 0,-3 0 0 0 0,0-4 0 0 0,-2-1 0 0 0,1-1 0 0 0,1-2 0 0 0,1-2 0 0 0,-1 2 0 0 0,1 3 0 0 0,2 0 0 0 0,2 2 0 0 0,0 4 0 0 0,2-3 0 0 0,-1 3 0 0 0,-2 4 0 0 0,0 2 0 0 0,-1-7 0 0 0,-2 7 0 0 0,4-3 0 0 0,0 1 0 0 0,5 4-53 0 0,-1-17 42 0 0,0 12 11 0 0,-5-8 0 0 0,-2-4 0 0 0,-2 1 0 0 0,3 1 0 0 0,2 0 0 0 0,2 5 0 0 0,6 4 0 0 0,-6-41 0 0 0,1-1 0 0 0,0 1 0 0 0,0 0 0 0 0,0 0 0 0 0,1-1 0 0 0,-1 1 0 0 0,7 8 0 0 0,-5-9 0 0 0,-1 0 0 0 0,1-1 0 0 0,0 1 0 0 0,1-1 0 0 0,-1 0 0 0 0,1 0 0 0 0,-1 0 0 0 0,1 0 0 0 0,7 2 0 0 0,-2-2 0 0 0,1 0 0 0 0,-1-1 0 0 0,0-1 0 0 0,17 2 0 0 0,50 2 0 0 0,-2 1 0 0 0,-10 0 0 0 0,-15-1-12 0 0,-29-2-36 0 0,35 4 36 0 0,14-1 12 0 0,5-1 0 0 0,1-2 0 0 0,2 2 0 0 0,7 2 0 0 0,1-1 0 0 0,-17-1 0 0 0,-7 2 0 0 0,1-3 0 0 0,4-2 0 0 0,-1-2 0 0 0,2 2 0 0 0,1 1 0 0 0,-1-1 0 0 0,3 0 0 0 0,1 0 0 0 0,0 0 0 0 0,-2-1 0 0 0,-3 1 0 0 0,-1 1 0 0 0,3 1 0 0 0,1-1 0 0 0,0 0 0 0 0,2 1 0 0 0,3-1 0 0 0,17 0-53 0 0,-23 2 42 0 0,15 0 11 0 0,-7-1 0 0 0,0 1 0 0 0,0-1 0 0 0,-1-1 0 0 0,-3-1 0 0 0,0-1 0 0 0,4 0 0 0 0,2-1 0 0 0,2 0 0 0 0,-1 1 0 0 0,-5 0 0 0 0,-5 3 61 0 0,12-2 681 0 0,-15 0 91 0 0,-4 2-665 0 0,-6 0-224 0 0,26 1-679 0 0,-9-1-98 0 0,-10-1 700 0 0,12 4 118 0 0,-3-2 15 0 0,-3 1 57 0 0,12-2 658 0 0,-8-3 57 0 0,2-3-1344 0 0,-3 0-252 0 0,-10-1 691 0 0,21-2 118 0 0,4 2 15 0 0,-1 2 0 0 0,-5 1 0 0 0,-3-2 0 0 0,-3-2 0 0 0,3 0 0 0 0,2-3 0 0 0,-1-1 0 0 0,-54 5 7 0 0,48-3 58 0 0,14 3 67 0 0,0 1-204 0 0,-6 1-49 0 0,-18 1 110 0 0,16 0 11 0 0,1 2 0 0 0,-1-1 0 0 0,2-2 0 0 0,3 2 0 0 0,2-1 0 0 0,1 0 0 0 0,-6 0 0 0 0,-2 0 0 0 0,-1-1 0 0 0,1-1 0 0 0,-1 1 0 0 0,-1 0 0 0 0,3 1 0 0 0,5 1 0 0 0,1 0 0 0 0,-6 0 0 0 0,-5-1 0 0 0,4-2 0 0 0,4-2 0 0 0,-3-2 0 0 0,-2-1 0 0 0,-2 1 0 0 0,-1 1 0 0 0,-2 3 0 0 0,1 1 0 0 0,-2 0 0 0 0,-3 0 0 0 0,2 0 0 0 0,2 0 0 0 0,0-1 0 0 0,-1-1 0 0 0,-1 2 0 0 0,0-1 0 0 0,-1 0 0 0 0,-1 2 0 0 0,0 1 0 0 0,9-1 0 0 0,-11-1 0 0 0,8-1 0 0 0,4 2 0 0 0,-2 0 0 0 0,0-3 0 0 0,1 1 0 0 0,-4 0 0 0 0,-2 1 0 0 0,1-2 0 0 0,-9-2 0 0 0,0-1 0 0 0,-1-2 0 0 0,-5 3 0 0 0,8 2 0 0 0,-44 3-162 0 0,-15 0 40 0 0,0 0-1 0 0,0 0 0 0 0,0-1 1 0 0,0 0-1 0 0,11-3 1 0 0,-8 0-43 0 0,-6 3 35 0 0,-1-1-1 0 0,1 1 1 0 0,-1 0 0 0 0,1 0 0 0 0,-1 1-1 0 0,1-1 1 0 0,4 1 0 0 0,4-7-1641 0 0,54-28-450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25.575"/>
    </inkml:context>
    <inkml:brush xml:id="br0">
      <inkml:brushProperty name="width" value="0.1" units="cm"/>
      <inkml:brushProperty name="height" value="0.1" units="cm"/>
      <inkml:brushProperty name="color" value="#E71224"/>
    </inkml:brush>
  </inkml:definitions>
  <inkml:trace contextRef="#ctx0" brushRef="#br0">1817 230 11543 0 0,'-127'-10'1818'0'0,"123"11"-1656"0"0,-1-1-1 0 0,0-1 1 0 0,1 1 0 0 0,-1-1 0 0 0,0 1 0 0 0,1-1 0 0 0,-8-3 0 0 0,9 3-175 0 0,1-1 0 0 0,0 1 0 0 0,-1-1 0 0 0,1 0 0 0 0,0 1 0 0 0,0-1 0 0 0,0 0 0 0 0,1 0 0 0 0,-1 0 0 0 0,0 0 0 0 0,1-1-1 0 0,-1 1 1 0 0,1 0 0 0 0,0-1 0 0 0,-2-2 0 0 0,0-1 25 0 0,-1 0 0 0 0,1 0 1 0 0,-2 0-1 0 0,1 1 0 0 0,-1-1 0 0 0,0 1 0 0 0,0 0 0 0 0,0 1 0 0 0,0-1 0 0 0,-1 1 0 0 0,0 0 1 0 0,0 1-1 0 0,0-1 0 0 0,-10-3 0 0 0,-10-3 593 0 0,0 1 0 0 0,-35-8-1 0 0,48 14-440 0 0,-69-17 942 0 0,-1 4 0 0 0,-1 4 0 0 0,-137-4 0 0 0,69 22-584 0 0,1 6 1 0 0,-269 58-1 0 0,280-34-2431 0 0,120-30 1430 0 0,-32 8-764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27.070"/>
    </inkml:context>
    <inkml:brush xml:id="br0">
      <inkml:brushProperty name="width" value="0.1" units="cm"/>
      <inkml:brushProperty name="height" value="0.1" units="cm"/>
      <inkml:brushProperty name="color" value="#E71224"/>
    </inkml:brush>
  </inkml:definitions>
  <inkml:trace contextRef="#ctx0" brushRef="#br0">1272 28 2759 0 0,'-10'-18'4570'0'0,"29"15"1984"0"0,-26 0-5275 0 0,-14 0 325 0 0,-24 6-742 0 0,-1 2 0 0 0,1 1 0 0 0,-65 20 0 0 0,54-12-349 0 0,-86 10-1 0 0,-165-18 1059 0 0,66-4-782 0 0,194 1-968 0 0,-73 1-114 0 0,100-5-1932 0 0,-36-5 1 0 0,39 2-4695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38.685"/>
    </inkml:context>
    <inkml:brush xml:id="br0">
      <inkml:brushProperty name="width" value="0.1" units="cm"/>
      <inkml:brushProperty name="height" value="0.1" units="cm"/>
      <inkml:brushProperty name="color" value="#E71224"/>
    </inkml:brush>
  </inkml:definitions>
  <inkml:trace contextRef="#ctx0" brushRef="#br0">3480 107 7831 0 0,'-8'-2'482'0'0,"0"1"1"0"0,0 0-1 0 0,1 1 0 0 0,-1 0 0 0 0,0 0 0 0 0,0 0 0 0 0,-13 3 0 0 0,13-1-40 0 0,-1-1 0 0 0,1-1 0 0 0,0 1 0 0 0,0-1 0 0 0,-1-1-1 0 0,1 1 1 0 0,-12-4 0 0 0,3 0-394 0 0,-21-8 693 0 0,-1 3 0 0 0,0 1 0 0 0,0 1-1 0 0,-45 0 1 0 0,-386 20 2200 0 0,175-2-2370 0 0,-23 12 596 0 0,71-3 947 0 0,92-13-1406 0 0,-304-26-1 0 0,-143-35-1723 0 0,295 21 1504 0 0,224 22-2835 0 0,0 1-3368 0 0,32 6-2287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28.238"/>
    </inkml:context>
    <inkml:brush xml:id="br0">
      <inkml:brushProperty name="width" value="0.1" units="cm"/>
      <inkml:brushProperty name="height" value="0.1" units="cm"/>
      <inkml:brushProperty name="color" value="#E71224"/>
    </inkml:brush>
  </inkml:definitions>
  <inkml:trace contextRef="#ctx0" brushRef="#br0">2556 176 9871 0 0,'-10'-2'338'0'0,"1"1"0"0"0,-1 0 0 0 0,0 0 0 0 0,1 1 0 0 0,-1 0 0 0 0,-12 2 0 0 0,8-1 18 0 0,1 0-1 0 0,-17-2 1 0 0,25 1-278 0 0,1-1 1 0 0,-1 0 0 0 0,1 0-1 0 0,0 0 1 0 0,-1-1 0 0 0,1 1-1 0 0,0-1 1 0 0,0 0-1 0 0,0 0 1 0 0,-6-5 0 0 0,-4-2 444 0 0,1 0 0 0 0,-1 1 0 0 0,0 1 0 0 0,-1 0 0 0 0,0 1 0 0 0,-26-7 0 0 0,-96-12-282 0 0,101 19-171 0 0,-450-40 2512 0 0,352 36-2122 0 0,-154 4 538 0 0,101 4-409 0 0,-265 13 638 0 0,-4 0-1090 0 0,392-12-328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0.047"/>
    </inkml:context>
    <inkml:brush xml:id="br0">
      <inkml:brushProperty name="width" value="0.1" units="cm"/>
      <inkml:brushProperty name="height" value="0.1" units="cm"/>
      <inkml:brushProperty name="color" value="#E71224"/>
    </inkml:brush>
  </inkml:definitions>
  <inkml:trace contextRef="#ctx0" brushRef="#br0">1223 103 5527 0 0,'-2'0'227'0'0,"1"-1"-1"0"0,-1 1 0 0 0,1-1 0 0 0,-1 1 1 0 0,1-1-1 0 0,-1 0 0 0 0,1 1 0 0 0,-1-1 0 0 0,1 0 1 0 0,0 0-1 0 0,0 0 0 0 0,-1 0 0 0 0,0-2 1 0 0,1 2 150 0 0,1 0 0 0 0,0-1 0 0 0,-1 1 0 0 0,1-1 1 0 0,0 1-1 0 0,0-1 0 0 0,-1 1 0 0 0,1-1 0 0 0,0 1 1 0 0,1-1-1 0 0,-1-1 0 0 0,1-14-1049 0 0,-1 15 738 0 0,0 0 1 0 0,0 0 0 0 0,0 0 0 0 0,-1-1-1 0 0,1 1 1 0 0,-1 0 0 0 0,1 0 0 0 0,-1 0-1 0 0,1 0 1 0 0,-1 0 0 0 0,0 0 0 0 0,0 0-1 0 0,0 0 1 0 0,0 1 0 0 0,-1-1-1 0 0,1 0 1 0 0,0 0 0 0 0,-1 1 0 0 0,-2-3-1 0 0,1 2 80 0 0,0 0 0 0 0,0 1 0 0 0,0-1 0 0 0,0 1 0 0 0,0 0 0 0 0,0 0 0 0 0,0 0 0 0 0,-1 0 0 0 0,1 0 0 0 0,0 1 0 0 0,-5-1 0 0 0,-9 1 405 0 0,1 1 0 0 0,-1 0 0 0 0,1 2-1 0 0,-19 4 1 0 0,27-6-442 0 0,-88 22 1088 0 0,-37 7-141 0 0,-12 0-698 0 0,-15 3 1211 0 0,129-29-1242 0 0,0-1-1 0 0,0-2 1 0 0,-40-2-1 0 0,-141-27-576 0 0,124 8-8793 0 0,55 11 3735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1.082"/>
    </inkml:context>
    <inkml:brush xml:id="br0">
      <inkml:brushProperty name="width" value="0.1" units="cm"/>
      <inkml:brushProperty name="height" value="0.1" units="cm"/>
      <inkml:brushProperty name="color" value="#E71224"/>
    </inkml:brush>
  </inkml:definitions>
  <inkml:trace contextRef="#ctx0" brushRef="#br0">2274 96 13823 0 0,'-65'-27'1824'0'0,"-84"-23"0"0"0,110 43-1228 0 0,1 1 0 0 0,-2 3 0 0 0,1 0-1 0 0,-69 6 1 0 0,66-1-447 0 0,-557 41 2706 0 0,248-13-1518 0 0,-135-23-34 0 0,452-8-1613 0 0,-1-3 1 0 0,1 0-1 0 0,0-2 1 0 0,0-2-1 0 0,1-1 1 0 0,-51-22-1 0 0,54 16-1530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1.998"/>
    </inkml:context>
    <inkml:brush xml:id="br0">
      <inkml:brushProperty name="width" value="0.1" units="cm"/>
      <inkml:brushProperty name="height" value="0.1" units="cm"/>
      <inkml:brushProperty name="color" value="#E71224"/>
    </inkml:brush>
  </inkml:definitions>
  <inkml:trace contextRef="#ctx0" brushRef="#br0">1585 59 13071 0 0,'-24'-8'444'0'0,"-1"1"1"0"0,1 1-1 0 0,-1 2 0 0 0,0 0 0 0 0,-43 0 0 0 0,39 2-38 0 0,-246-11 1300 0 0,155 8-569 0 0,-432-1 2776 0 0,327 13-3483 0 0,74-3-3607 0 0,109-4 1649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3.342"/>
    </inkml:context>
    <inkml:brush xml:id="br0">
      <inkml:brushProperty name="width" value="0.1" units="cm"/>
      <inkml:brushProperty name="height" value="0.1" units="cm"/>
      <inkml:brushProperty name="color" value="#E71224"/>
    </inkml:brush>
  </inkml:definitions>
  <inkml:trace contextRef="#ctx0" brushRef="#br0">2864 5 11831 0 0,'-7'-1'171'0'0,"1"0"1"0"0,0 0-1 0 0,0 0 0 0 0,-1 1 0 0 0,1 0 0 0 0,-1 0 0 0 0,1 1 0 0 0,0 0 1 0 0,-1 0-1 0 0,-6 2 0 0 0,5-1-50 0 0,-1-1 0 0 0,0 1 0 0 0,-1-2 0 0 0,-11 1 0 0 0,-212 0 4261 0 0,137 3-3141 0 0,22-2-355 0 0,-397 7 2068 0 0,229-5-2408 0 0,-183-4 213 0 0,-200-3 35 0 0,453 6-816 0 0,-142 9-2123 0 0,237-6 1038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5.314"/>
    </inkml:context>
    <inkml:brush xml:id="br0">
      <inkml:brushProperty name="width" value="0.1" units="cm"/>
      <inkml:brushProperty name="height" value="0.1" units="cm"/>
      <inkml:brushProperty name="color" value="#E71224"/>
    </inkml:brush>
  </inkml:definitions>
  <inkml:trace contextRef="#ctx0" brushRef="#br0">1327 102 2759 0 0,'-17'-13'-604'0'0,"14"11"1622"0"0,-1 1 0 0 0,0-1 0 0 0,0 1 0 0 0,0 0-1 0 0,1 0 1 0 0,-1 0 0 0 0,0 1 0 0 0,-6-1 0 0 0,-12-2-39 0 0,9 0-800 0 0,0 0-1 0 0,0-2 0 0 0,-20-8 0 0 0,17 6 779 0 0,-30-9 0 0 0,1 6 220 0 0,-1 2-1 0 0,0 3 1 0 0,-64-1 0 0 0,-141 16 1432 0 0,188-6-1976 0 0,-56 4 1102 0 0,-207 7 746 0 0,304-15-2485 0 0,-30-1-1408 0 0,19-8-2748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6.063"/>
    </inkml:context>
    <inkml:brush xml:id="br0">
      <inkml:brushProperty name="width" value="0.1" units="cm"/>
      <inkml:brushProperty name="height" value="0.1" units="cm"/>
      <inkml:brushProperty name="color" value="#E71224"/>
    </inkml:brush>
  </inkml:definitions>
  <inkml:trace contextRef="#ctx0" brushRef="#br0">2415 229 11975 0 0,'-21'-7'1271'0'0,"-37"-6"0"0"0,-11-3-589 0 0,57 12-681 0 0,0 0 0 0 0,1 0 0 0 0,-1-1-1 0 0,1-1 1 0 0,0 0 0 0 0,1 0 0 0 0,-1-1 0 0 0,1-1-1 0 0,-10-8 1 0 0,11 8 116 0 0,-1 0 0 0 0,0 0 0 0 0,0 1 0 0 0,-1 1 0 0 0,0-1 0 0 0,0 2 0 0 0,0 0 0 0 0,-1 0 0 0 0,-24-6-1 0 0,-9 1 1047 0 0,-64-5-1 0 0,60 9-808 0 0,-295-19 1756 0 0,-1 25-745 0 0,150 1-467 0 0,-213 22 614 0 0,147-4-661 0 0,243-18-898 0 0,-35 2-766 0 0,0-2 0 0 0,-54-6-1 0 0,78 0-435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7.208"/>
    </inkml:context>
    <inkml:brush xml:id="br0">
      <inkml:brushProperty name="width" value="0.1" units="cm"/>
      <inkml:brushProperty name="height" value="0.1" units="cm"/>
      <inkml:brushProperty name="color" value="#E71224"/>
    </inkml:brush>
  </inkml:definitions>
  <inkml:trace contextRef="#ctx0" brushRef="#br0">1479 15 1839 0 0,'9'-8'156'0'0,"-8"8"-134"0"0,-1-1 0 0 0,0 1 0 0 0,1-1 0 0 0,0 0-1 0 0,-1 1 1 0 0,1 0 0 0 0,-1-1 0 0 0,1 1 0 0 0,0-1-1 0 0,-1 1 1 0 0,1 0 0 0 0,0-1 0 0 0,-1 1 0 0 0,1 0-1 0 0,0 0 1 0 0,-1 0 0 0 0,1-1 0 0 0,1 1 0 0 0,2 1 770 0 0,1-1 1 0 0,0 1-1 0 0,-1 0 1 0 0,1 0-1 0 0,6 3 1 0 0,59 26 4356 0 0,-70-30-5062 0 0,-18 11 2492 0 0,-28 9-1113 0 0,42-18-1210 0 0,-11 3 35 0 0,1 0 0 0 0,-2-1 1 0 0,1-1-1 0 0,0 0 0 0 0,-1-1 0 0 0,-21 0 1 0 0,-97-8 1580 0 0,100 3-1360 0 0,-128-11-65 0 0,-216-11 2017 0 0,304 24-2063 0 0,-1 4-1 0 0,1 2 1 0 0,-78 17 0 0 0,8 5-2099 0 0,0-7-3748 0 0,107-16-2498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7.894"/>
    </inkml:context>
    <inkml:brush xml:id="br0">
      <inkml:brushProperty name="width" value="0.1" units="cm"/>
      <inkml:brushProperty name="height" value="0.1" units="cm"/>
      <inkml:brushProperty name="color" value="#E71224"/>
    </inkml:brush>
  </inkml:definitions>
  <inkml:trace contextRef="#ctx0" brushRef="#br0">2079 95 13503 0 0,'-46'3'662'0'0,"0"-3"0"0"0,0-1 0 0 0,0-3 0 0 0,-59-12 0 0 0,-7-13-241 0 0,69 17 77 0 0,0 1 0 0 0,-49-5 1 0 0,-202 9 2227 0 0,122 6-1634 0 0,-13 3 173 0 0,-260 37-1 0 0,373-31-1285 0 0,-189 28-3609 0 0,191-23-4188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59.782"/>
    </inkml:context>
    <inkml:brush xml:id="br0">
      <inkml:brushProperty name="width" value="0.1" units="cm"/>
      <inkml:brushProperty name="height" value="0.1" units="cm"/>
      <inkml:brushProperty name="color" value="#E71224"/>
    </inkml:brush>
  </inkml:definitions>
  <inkml:trace contextRef="#ctx0" brushRef="#br0">5340 1766 919 0 0,'-3'0'4358'0'0,"4"0"-4461"0"0,7-2-1625 0 0,35-5 9715 0 0,-44 12-7717 0 0,-11 44 4586 0 0,13-41-4496 0 0,-1 1-188 0 0,3 22 2591 0 0,-3-29-2687 0 0,-1 0 0 0 0,1 0 1 0 0,0-1-1 0 0,-1 1 0 0 0,1 0 1 0 0,-1 0-1 0 0,0 0 0 0 0,1-1 0 0 0,-1 1 1 0 0,0 0-1 0 0,0-1 0 0 0,0 1 0 0 0,0-1 1 0 0,-1 1-1 0 0,1-1 0 0 0,0 1 1 0 0,0-1-1 0 0,-4 2 418 0 0,5-2-476 0 0,0-1 0 0 0,-1 1 0 0 0,1 0 1 0 0,-1-1-1 0 0,1 1 0 0 0,-1-1 1 0 0,1 1-1 0 0,-1 0 0 0 0,0-1 0 0 0,1 1 1 0 0,-1-1-1 0 0,0 0 0 0 0,1 1 1 0 0,-1-1-1 0 0,0 0 0 0 0,0 1 0 0 0,1-1 1 0 0,-1 0-1 0 0,0 0 0 0 0,0 1 1 0 0,1-1-1 0 0,-1 0 0 0 0,0 0 0 0 0,-1 0 1 0 0,-25 5 280 0 0,24-5-257 0 0,-11 1 197 0 0,0 0-1 0 0,0-1 1 0 0,-23-3 0 0 0,-10 0 246 0 0,-45 1 250 0 0,-67 2-62 0 0,97 4-529 0 0,-149 0 442 0 0,131-5-356 0 0,-179-11 150 0 0,145 4-115 0 0,32 3-206 0 0,-166-6 224 0 0,112 1-107 0 0,77 3-152 0 0,-35-5 112 0 0,-27-3 48 0 0,-191-7-7 0 0,131 6 77 0 0,98 7-111 0 0,-134 3 0 0 0,165 6-110 0 0,28 0 41 0 0,-41 5 0 0 0,-58 8 34 0 0,48-5-24 0 0,-88 0-25 0 0,75-5-43 0 0,-75 15 152 0 0,52-4-61 0 0,20-2 30 0 0,39-5-57 0 0,-64 2 1 0 0,39-7-15 0 0,-49-2 7 0 0,-260-2 183 0 0,344 3-218 0 0,0-2 1 0 0,-55-8-1 0 0,-80-22 99 0 0,168 29-133 0 0,-33-4-4 0 0,-51-2 0 0 0,-18-2 0 0 0,97 8 4 0 0,-1-1-1 0 0,1 0 1 0 0,-18-8-1 0 0,26 9 9 0 0,0-1-1 0 0,0 0 0 0 0,0 0 1 0 0,1-1-1 0 0,0 1 1 0 0,-1-1-1 0 0,1-1 0 0 0,0 1 1 0 0,-6-8-1 0 0,2 0-11 0 0,1 0 0 0 0,0-1 0 0 0,0 0 0 0 0,-10-26 0 0 0,-17-62 54 0 0,15 39-44 0 0,-1-11-10 0 0,-23-138 0 0 0,36 169 0 0 0,-5-33 0 0 0,3 0 0 0 0,0-81 0 0 0,8 72-12 0 0,0 44-5 0 0,1 1-1 0 0,10-79 1 0 0,-4 100 11 0 0,1-1 0 0 0,1 1 0 0 0,1 0 1 0 0,1 0-1 0 0,20-31 0 0 0,-20 35-31 0 0,-2 3 29 0 0,0 1-1 0 0,0 0 1 0 0,1 0 0 0 0,0 0-1 0 0,1 1 1 0 0,0 1 0 0 0,1-1-1 0 0,0 2 1 0 0,0-1-1 0 0,0 1 1 0 0,1 1 0 0 0,0 0-1 0 0,1 0 1 0 0,11-3 0 0 0,-2 2 5 0 0,0 1 1 0 0,1 1 0 0 0,-1 1 0 0 0,1 1 0 0 0,35-1-1 0 0,-8 5 5 0 0,69 10-1 0 0,45-1-57 0 0,-117-9 48 0 0,40 0 8 0 0,-61-2 0 0 0,53-5 0 0 0,-17 1 0 0 0,28 0 0 0 0,-39 3 0 0 0,403-27 0 0 0,-224 6 0 0 0,-190 20 0 0 0,495-39 0 0 0,-497 40 0 0 0,23 0 0 0 0,260-11 0 0 0,-47 0 0 0 0,-232 12 0 0 0,20 0 0 0 0,6 0 0 0 0,177-12 0 0 0,72 1 0 0 0,-280 13 0 0 0,21 3 0 0 0,17 2 0 0 0,-10-2 0 0 0,-7-2 0 0 0,370-8 0 0 0,-359 6 0 0 0,-25-1 0 0 0,34-2 0 0 0,24 1 0 0 0,-39-1 0 0 0,263-23 0 0 0,-233 17 0 0 0,-58 7 0 0 0,33-2 0 0 0,108-13 0 0 0,-47 2 0 0 0,-41-3 53 0 0,-76 14-40 0 0,-10 3-13 0 0,1 0 0 0 0,-1 0 0 0 0,1 1-1 0 0,0-1 1 0 0,0 0 0 0 0,-1 1 0 0 0,1-1 0 0 0,0 1-1 0 0,0 0 1 0 0,2 0 0 0 0,-4-1-2 0 0,1 1 3 0 0,0-1-1 0 0,-1 1 1 0 0,1 0-1 0 0,-1 0 1 0 0,1 0 0 0 0,-1-1-1 0 0,1 1 1 0 0,-1 0-1 0 0,1 0 1 0 0,-1-1-1 0 0,1 1 1 0 0,-1 0 0 0 0,1-1-1 0 0,-1 1 1 0 0,0-1-1 0 0,1 1 1 0 0,-1-1-1 0 0,0 1 1 0 0,1-1 0 0 0,-1 1-1 0 0,1-1 1 0 0,-2 0 41 0 0,0 1-31 0 0,2 0-11 0 0,0-1 0 0 0,-1 0 0 0 0,0 0 0 0 0,0 1 0 0 0,0 0 0 0 0,0 0 0 0 0,0-1 0 0 0,0 1 0 0 0,0 0 0 0 0,0-1 0 0 0,0 1 0 0 0,1 0 0 0 0,-1 0 0 0 0,0-1 0 0 0,0 1 0 0 0,0 0 0 0 0,0 0 0 0 0,0-1 0 0 0,1 1 0 0 0,-1 0 0 0 0,0 0 0 0 0,0 0 0 0 0,0-1 0 0 0,1 1 0 0 0,-1 0 0 0 0,0 0 0 0 0,0 0 0 0 0,1 0 0 0 0,-1-1 0 0 0,0 1 0 0 0,1 0 0 0 0,-1 0 0 0 0,0 0 0 0 0,0 0 0 0 0,1 0 0 0 0,-1 0 0 0 0,0 0 0 0 0,0 0 0 0 0,1 0 0 0 0,-1 0 0 0 0,0 0 0 0 0,1 0 0 0 0,-1 0 0 0 0,1 0 0 0 0,0 0 0 0 0,0-1 0 0 0,-2 4-3 0 0,0-1-1 0 0,0 1 1 0 0,0 0 0 0 0,0 0-1 0 0,1 0 1 0 0,-1 0-1 0 0,1 1 1 0 0,0-1 0 0 0,0 0-1 0 0,0 0 1 0 0,0 0 0 0 0,0 0-1 0 0,1 0 1 0 0,1 6-1 0 0,1 11-9 0 0,-4-13 13 0 0,0 1 0 0 0,0-1 0 0 0,0 1 0 0 0,-1-1 0 0 0,0 0 0 0 0,-5 11 0 0 0,-23 44 0 0 0,18-39 0 0 0,0 1-1 0 0,-28 63-21 0 0,36-76 18 0 0,0 0 0 0 0,1 0-1 0 0,1 1 1 0 0,0-1-1 0 0,0 1 1 0 0,1 13 0 0 0,0-20-9 0 0,2 23 15 0 0,5 21-2 0 0,1 12 0 0 0,-2-5 0 0 0,-3-4 0 0 0,-2 2 0 0 0,3 6 0 0 0,-2-11 0 0 0,0-33 0 0 0,-2 39 0 0 0,1-38 0 0 0,-7 49 0 0 0,3-35 0 0 0,-1 8 0 0 0,3 15 0 0 0,2 7 0 0 0,3-2 0 0 0,1-1 0 0 0,0-4 0 0 0,2-2 0 0 0,-1 3 0 0 0,1-3 0 0 0,1 2 0 0 0,9 26 0 0 0,-3 6 0 0 0,-3-37 0 0 0,-6-20 0 0 0,-5-18 11 0 0,0-1 0 0 0,0 1 0 0 0,-1-1 0 0 0,-7 20 0 0 0,3-10-2 0 0,-4 13-9 0 0,1-8 0 0 0,-1-6 0 0 0,-1-2 0 0 0,0 1 0 0 0,-4-1 0 0 0,-3 0 0 0 0,1-2 0 0 0,8-8 0 0 0,0 0 0 0 0,0-1 0 0 0,-14 9 0 0 0,6-6 0 0 0,10-5-315 0 0,0 0 1 0 0,0 0-1 0 0,0-1 0 0 0,-1 0 1 0 0,0 0-1 0 0,0-1 0 0 0,0 1 1 0 0,0-2-1 0 0,0 1 0 0 0,0-1 0 0 0,0-1 1 0 0,-11 0-1 0 0,-6-2-2145 0 0,1-1-1 0 0,-44-13 1 0 0,49 12 1483 0 0,-34-9-5406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48.054"/>
    </inkml:context>
    <inkml:brush xml:id="br0">
      <inkml:brushProperty name="width" value="0.1" units="cm"/>
      <inkml:brushProperty name="height" value="0.1" units="cm"/>
      <inkml:brushProperty name="color" value="#E71224"/>
    </inkml:brush>
  </inkml:definitions>
  <inkml:trace contextRef="#ctx0" brushRef="#br0">2000 113 3823 0 0,'4'-6'196'0'0,"1"-1"-1"0"0,0 0 1 0 0,0 1-1 0 0,1 0 1 0 0,10-8-1 0 0,5-6 228 0 0,-7 7-409 0 0,-10 11-14 0 0,-1-1 0 0 0,0 0-1 0 0,1 0 1 0 0,-1 0 0 0 0,0 0 0 0 0,-1 0 0 0 0,1-1 0 0 0,3-5-1 0 0,-6 10 229 0 0,0-1-1 0 0,-1 1 1 0 0,1 0-1 0 0,0 0 1 0 0,-1 0 0 0 0,1 0-1 0 0,0 0 1 0 0,-1 0-1 0 0,1 0 1 0 0,-1-1-1 0 0,0 1 1 0 0,1 0-1 0 0,-1 0 1 0 0,0-1-1 0 0,1 1 1 0 0,-1 0-1 0 0,0-1 1 0 0,0 1-1 0 0,0-1 1 0 0,0 1-1 0 0,1-1 1 0 0,-1 1-1 0 0,0-1 1 0 0,-1 1-1 0 0,-17 0 1076 0 0,-32 6-1 0 0,31-4-856 0 0,-33 2 1 0 0,15-5 143 0 0,-23-1 286 0 0,-118 14 0 0 0,143-9-638 0 0,0-2 0 0 0,0-1 1 0 0,-51-6-1 0 0,40 2-467 0 0,-58 3 1 0 0,-314 41 2276 0 0,387-38-1902 0 0,0-2 0 0 0,0-1-1 0 0,-33-4 1 0 0,-98-20 955 0 0,-4-1-453 0 0,125 21-740 0 0,-126-7 484 0 0,147 12-733 0 0,1 0 0 0 0,-1 1 0 0 0,0 1 0 0 0,1 1 0 0 0,0 1 0 0 0,-22 8 1 0 0,4 3-6778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7:52.663"/>
    </inkml:context>
    <inkml:brush xml:id="br0">
      <inkml:brushProperty name="width" value="0.1" units="cm"/>
      <inkml:brushProperty name="height" value="0.1" units="cm"/>
      <inkml:brushProperty name="color" value="#66CC00"/>
    </inkml:brush>
  </inkml:definitions>
  <inkml:trace contextRef="#ctx0" brushRef="#br0">768 32 9527 0 0,'0'-1'67'0'0,"0"1"1"0"0,0-1-1 0 0,0 0 0 0 0,0 0 0 0 0,0 0 0 0 0,0 0 0 0 0,0 0 0 0 0,0 0 0 0 0,0 0 0 0 0,1 0 0 0 0,-1 1 0 0 0,0-1 1 0 0,1 0-1 0 0,-1 0 0 0 0,0 0 0 0 0,1 0 0 0 0,-1 1 0 0 0,1-1 0 0 0,0-1 0 0 0,1 2-49 0 0,-1-1-1 0 0,0 1 1 0 0,1 0-1 0 0,-1 0 1 0 0,0-1 0 0 0,1 1-1 0 0,-1 0 1 0 0,1 0-1 0 0,-1 0 1 0 0,0 1-1 0 0,1-1 1 0 0,-1 0 0 0 0,1 0-1 0 0,0 1 1 0 0,9 4-310 0 0,-13 0 2456 0 0,0-4-1789 0 0,1 0 1 0 0,-1 0-1 0 0,1-1 0 0 0,-1 1 0 0 0,1 0 0 0 0,-1-1 0 0 0,1 0 1 0 0,-1 1-1 0 0,0-1 0 0 0,1 0 0 0 0,-3 1 0 0 0,-479-1 5589 0 0,300-15-5130 0 0,97 6-764 0 0,81 9-39 0 0,-16-2 189 0 0,16 1-115 0 0,9 1-61 0 0,4 1-52 0 0,-1 0-1 0 0,1 1 0 0 0,0 0 1 0 0,-1 0-1 0 0,14 6 0 0 0,10 3-11 0 0,-16-6 20 0 0,-3-2 0 0 0,-1-1 0 0 0,1 0 0 0 0,0 0 0 0 0,15-1 0 0 0,42 5 0 0 0,15-4 0 0 0,1-1 0 0 0,-2-4 0 0 0,-17-2 0 0 0,115-24 0 0 0,-163 26 0 0 0,26-2-2 0 0,-32 5 17 0 0,-1-1 1 0 0,0-1-1 0 0,20-4 1 0 0,-37 7 66 0 0,1 0-1 0 0,0 0 1 0 0,-1 0-1 0 0,1-1 1 0 0,-10 0-1 0 0,-58-4 81 0 0,-116 8-1 0 0,175-3-150 0 0,-76 5 291 0 0,-87 18 1 0 0,0 2-175 0 0,167-25-102 0 0,0 1 0 0 0,1 0 0 0 0,-1 0 0 0 0,1 1 0 0 0,0 0 0 0 0,-12 6-1 0 0,21-9-24 0 0,0 0-1 0 0,1 1 1 0 0,-1-1-1 0 0,0 0 0 0 0,0 1 1 0 0,0-1-1 0 0,0 0 0 0 0,0 0 1 0 0,1 1-1 0 0,-1-1 1 0 0,0 0-1 0 0,0 0 0 0 0,0 0 1 0 0,0 1-1 0 0,1-1 0 0 0,-1 0 1 0 0,0 0-1 0 0,0 0 0 0 0,1 0 1 0 0,-1 1-1 0 0,0-1 1 0 0,0 0-1 0 0,1 0 0 0 0,-1 0 1 0 0,0 0-1 0 0,1 0 0 0 0,-1 0 1 0 0,0 0-1 0 0,0 0 1 0 0,1 0-1 0 0,-1 0 0 0 0,0 0 1 0 0,1 0-1 0 0,-1 0 0 0 0,1 0 1 0 0,13 4-4 0 0,12 0 3 0 0,1-1 0 0 0,53-1 0 0 0,-65-2 0 0 0,20 0 0 0 0,38-3 0 0 0,9-1 0 0 0,-14-2 0 0 0,-3 1 0 0 0,261-31 53 0 0,-486 46 177 0 0,20-3-1396 0 0,93-6-1521 0 0,1-2-3440 0 0,14-1-1128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7:56.170"/>
    </inkml:context>
    <inkml:brush xml:id="br0">
      <inkml:brushProperty name="width" value="0.1" units="cm"/>
      <inkml:brushProperty name="height" value="0.1" units="cm"/>
      <inkml:brushProperty name="color" value="#66CC00"/>
    </inkml:brush>
  </inkml:definitions>
  <inkml:trace contextRef="#ctx0" brushRef="#br0">2243 151 1839 0 0,'-1'1'34'0'0,"1"-1"-1"0"0,0 0 0 0 0,-1 0 0 0 0,1 0 0 0 0,0 1 0 0 0,-1-1 0 0 0,1 0 0 0 0,-1 0 0 0 0,1 0 0 0 0,0 0 0 0 0,-1 0 0 0 0,1 0 0 0 0,-1 1 0 0 0,1-1 1 0 0,-1 0-1 0 0,1 0 0 0 0,0-1 0 0 0,-1 1 0 0 0,1 0 0 0 0,-1 0 0 0 0,1 0 0 0 0,-1 0 0 0 0,1 0 0 0 0,0 0 0 0 0,-1 0 0 0 0,1-1 0 0 0,-1 1 1 0 0,1 0-1 0 0,0 0 0 0 0,-1-1 0 0 0,1 1 0 0 0,0 0 0 0 0,-1 0 0 0 0,1-1 0 0 0,0 1 0 0 0,0 0 0 0 0,-1-1 0 0 0,-7-13 5238 0 0,7-38 2417 0 0,6 44-7344 0 0,-6-7 5832 0 0,-14 8-5064 0 0,14 5-1073 0 0,1 1-1 0 0,-1 0 1 0 0,0-1 0 0 0,0 1-1 0 0,0 0 1 0 0,0 0-1 0 0,0 0 1 0 0,0 0-1 0 0,0 0 1 0 0,0 0 0 0 0,0 0-1 0 0,-1 0 1 0 0,1 0-1 0 0,0 0 1 0 0,-3 0 0 0 0,-14-14 183 0 0,17 13-213 0 0,0 1 0 0 0,-1 0 1 0 0,1 0-1 0 0,-1 0 0 0 0,1 0 0 0 0,-1 0 0 0 0,1 0 0 0 0,-1 0 0 0 0,1 1 1 0 0,-1-1-1 0 0,0 1 0 0 0,1-1 0 0 0,-5 0 0 0 0,-24-3 119 0 0,-22 3-96 0 0,20 0 24 0 0,0 1 0 0 0,0 1 0 0 0,-60 11 0 0 0,-225 47 288 0 0,225-46-187 0 0,0-4-1 0 0,-117-2 0 0 0,102-7-113 0 0,-149 21 0 0 0,210-17-54 0 0,-334 24 203 0 0,216-16 117 0 0,-32 3-54 0 0,195-15-437 0 0,0 0 0 0 0,0 1 0 0 0,0-1 0 0 0,0 0 0 0 0,0 0 0 0 0,-1 0 0 0 0,1 0 0 0 0,0 0 0 0 0,0-1 0 0 0,0 1 0 0 0,0 0 0 0 0,0 0 0 0 0,-1-1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7:57.645"/>
    </inkml:context>
    <inkml:brush xml:id="br0">
      <inkml:brushProperty name="width" value="0.1" units="cm"/>
      <inkml:brushProperty name="height" value="0.1" units="cm"/>
      <inkml:brushProperty name="color" value="#66CC00"/>
    </inkml:brush>
  </inkml:definitions>
  <inkml:trace contextRef="#ctx0" brushRef="#br0">1612 92 4175 0 0,'0'-1'107'0'0,"0"1"0"0"0,0-1-1 0 0,1 1 1 0 0,-1-1-1 0 0,0 1 1 0 0,0-1-1 0 0,0 0 1 0 0,0 1-1 0 0,0-1 1 0 0,0 0-1 0 0,0 1 1 0 0,0-1-1 0 0,0 1 1 0 0,0-1 0 0 0,-1 0-1 0 0,1 1 1 0 0,0-1-1 0 0,0 1 1 0 0,-1-1-1 0 0,1 1 1 0 0,0-1-1 0 0,0 1 1 0 0,-1-1-1 0 0,1 1 1 0 0,-1-1-1 0 0,1 1 1 0 0,0-1-1 0 0,-1 1 1 0 0,1 0 0 0 0,-1-1-1 0 0,1 1 1 0 0,-1 0-1 0 0,1-1 1 0 0,-1 1-1 0 0,0 0 1 0 0,1-1-1 0 0,-2 1 1 0 0,-21-12 1860 0 0,-57-11 3094 0 0,56 15-4441 0 0,1 1 0 0 0,-50-8-1 0 0,10 10 98 0 0,-1 3 0 0 0,0 3 0 0 0,1 2-1 0 0,-98 18 1 0 0,85-11-518 0 0,-16 4 663 0 0,-314 65 585 0 0,356-68-1121 0 0,0-1-1 0 0,-1-3 1 0 0,0-2 0 0 0,-63-2-1 0 0,62-11-311 0 0,30 3-3729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7:58.683"/>
    </inkml:context>
    <inkml:brush xml:id="br0">
      <inkml:brushProperty name="width" value="0.1" units="cm"/>
      <inkml:brushProperty name="height" value="0.1" units="cm"/>
      <inkml:brushProperty name="color" value="#66CC00"/>
    </inkml:brush>
  </inkml:definitions>
  <inkml:trace contextRef="#ctx0" brushRef="#br0">1638 1 4607 0 0,'-19'1'1965'0'0,"0"1"0"0"0,-36 8 0 0 0,42-7-1835 0 0,-1 0 1 0 0,1-1 0 0 0,-1 0 0 0 0,0-1-1 0 0,0 0 1 0 0,0-1 0 0 0,-18-3-1 0 0,-3-2 807 0 0,0 1 0 0 0,-1 2-1 0 0,1 2 1 0 0,-53 5 0 0 0,-141 31 1477 0 0,156-22-1922 0 0,-187 26 1170 0 0,153-26-985 0 0,18 0-193 0 0,0-4 1 0 0,-92-3 0 0 0,161-8-698 0 0,0-2-1 0 0,-34-7 1 0 0,14-1-5934 0 0,15 4-797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39.556"/>
    </inkml:context>
    <inkml:brush xml:id="br0">
      <inkml:brushProperty name="width" value="0.1" units="cm"/>
      <inkml:brushProperty name="height" value="0.1" units="cm"/>
      <inkml:brushProperty name="color" value="#E71224"/>
    </inkml:brush>
  </inkml:definitions>
  <inkml:trace contextRef="#ctx0" brushRef="#br0">1273 155 1839 0 0,'0'0'9'0'0,"-1"0"-1"0"0,1-1 1 0 0,-1 1-1 0 0,1 0 0 0 0,0-1 1 0 0,-1 1-1 0 0,1 0 0 0 0,-1-1 1 0 0,1 1-1 0 0,0-1 0 0 0,0 1 1 0 0,-1-1-1 0 0,1 1 1 0 0,0-1-1 0 0,0 1 0 0 0,-1-1 1 0 0,1 0-1 0 0,0 1 0 0 0,0-1 1 0 0,0 1-1 0 0,0-2 0 0 0,12-6 1989 0 0,-10 7-1488 0 0,29-14-390 0 0,-1-1 1 0 0,-1-1 0 0 0,43-34-1 0 0,-71 51-63 0 0,-1-1 0 0 0,1 1 0 0 0,0-1 0 0 0,0 0 0 0 0,-1 1 0 0 0,1-1 0 0 0,-1 0 0 0 0,1 1 0 0 0,-1-1 0 0 0,1 0-1 0 0,-1 0 1 0 0,1 0 0 0 0,-1 0 0 0 0,1 1 0 0 0,-1-1 0 0 0,0 0 0 0 0,0 0 0 0 0,1 0 0 0 0,-1 0 0 0 0,0 0-1 0 0,0-1 1 0 0,0 1 82 0 0,-1 1-1 0 0,1-1 0 0 0,0 0 1 0 0,-1 1-1 0 0,1-1 0 0 0,0 0 0 0 0,-1 1 1 0 0,1-1-1 0 0,-1 0 0 0 0,1 1 1 0 0,-1-1-1 0 0,1 1 0 0 0,-1-1 1 0 0,0 1-1 0 0,1-1 0 0 0,-1 1 0 0 0,0 0 1 0 0,1-1-1 0 0,-2 0 0 0 0,-1 0 228 0 0,0 0 0 0 0,0 0-1 0 0,0 1 1 0 0,0-1 0 0 0,0 0-1 0 0,0 1 1 0 0,-1 0 0 0 0,1 0-1 0 0,0 0 1 0 0,0 0 0 0 0,-4 1-1 0 0,-3 2 132 0 0,0 0 0 0 0,1 1 0 0 0,-1 1 0 0 0,1 0 0 0 0,-13 8 0 0 0,10-6-517 0 0,-3 0 18 0 0,0-1 1 0 0,-1 0-1 0 0,1-1 1 0 0,-1-1-1 0 0,0 0 1 0 0,0-2-1 0 0,-30 2 1 0 0,-14 4 698 0 0,-1 2 1 0 0,2 2-1 0 0,-95 33 0 0 0,-41 8 446 0 0,118-35-521 0 0,-130 18 661 0 0,111-22-939 0 0,88-13-355 0 0,-25 5-448 0 0,1-1 0 0 0,-1-2 0 0 0,0-1 0 0 0,-57-5 0 0 0,64-2-1312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40.925"/>
    </inkml:context>
    <inkml:brush xml:id="br0">
      <inkml:brushProperty name="width" value="0.1" units="cm"/>
      <inkml:brushProperty name="height" value="0.1" units="cm"/>
      <inkml:brushProperty name="color" value="#E71224"/>
    </inkml:brush>
  </inkml:definitions>
  <inkml:trace contextRef="#ctx0" brushRef="#br0">2164 92 11519 0 0,'-12'-6'302'0'0,"-2"1"-1"0"0,1 0 0 0 0,0 1 0 0 0,-1 0 1 0 0,0 2-1 0 0,0-1 0 0 0,-15 0 1 0 0,-99 5 2805 0 0,96 1-2749 0 0,-1-2-1 0 0,1-2 0 0 0,-41-5 0 0 0,46 1-287 0 0,-85-14 265 0 0,-122-6 1 0 0,202 23-193 0 0,-660-5 2474 0 0,533 12-2079 0 0,53-3-323 0 0,-135 19-1 0 0,134-7-1921 0 0,74-11 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51:41.638"/>
    </inkml:context>
    <inkml:brush xml:id="br0">
      <inkml:brushProperty name="width" value="0.1" units="cm"/>
      <inkml:brushProperty name="height" value="0.1" units="cm"/>
      <inkml:brushProperty name="color" value="#E71224"/>
    </inkml:brush>
  </inkml:definitions>
  <inkml:trace contextRef="#ctx0" brushRef="#br0">1720 19 13247 0 0,'-13'-5'262'0'0,"0"2"-1"0"0,-1-1 0 0 0,0 2 1 0 0,1 0-1 0 0,-1 0 0 0 0,0 1 1 0 0,0 1-1 0 0,-26 3 0 0 0,-9 4 427 0 0,-53 15 0 0 0,-243 42 1335 0 0,-5-24 994 0 0,241-31-1786 0 0,-192-11-1 0 0,28-27-3432 0 0,231 22 415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2.616"/>
    </inkml:context>
    <inkml:brush xml:id="br0">
      <inkml:brushProperty name="width" value="0.1" units="cm"/>
      <inkml:brushProperty name="height" value="0.1" units="cm"/>
      <inkml:brushProperty name="color" value="#E71224"/>
    </inkml:brush>
  </inkml:definitions>
  <inkml:trace contextRef="#ctx0" brushRef="#br0">1188 167 6447 0 0,'-4'-6'624'0'0,"0"-1"0"0"0,0 1 0 0 0,0 0-1 0 0,-1 0 1 0 0,0 1 0 0 0,0-1 0 0 0,0 1 0 0 0,-1 0-1 0 0,0 1 1 0 0,-6-5 0 0 0,-11-10-1150 0 0,18 15 393 0 0,-10-11 266 0 0,-2 2 0 0 0,-17-12 0 0 0,29 21 62 0 0,-1 1 0 0 0,0 0 0 0 0,0 0 0 0 0,0 1 1 0 0,0 0-1 0 0,0 0 0 0 0,0 0 0 0 0,0 1 1 0 0,-1 0-1 0 0,1 0 0 0 0,-7 0 0 0 0,-25 3 554 0 0,1 1 1 0 0,-39 9-1 0 0,46-7-525 0 0,-142 10 903 0 0,10-1 170 0 0,13 18-212 0 0,-27 3-369 0 0,158-33-1269 0 0,1-1 0 0 0,0-1 0 0 0,-23-3-1 0 0,17 0-610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3.572"/>
    </inkml:context>
    <inkml:brush xml:id="br0">
      <inkml:brushProperty name="width" value="0.1" units="cm"/>
      <inkml:brushProperty name="height" value="0.1" units="cm"/>
      <inkml:brushProperty name="color" value="#E71224"/>
    </inkml:brush>
  </inkml:definitions>
  <inkml:trace contextRef="#ctx0" brushRef="#br0">4137 110 7831 0 0,'-4'0'253'0'0,"0"-1"0"0"0,0-1 0 0 0,0 1-1 0 0,0-1 1 0 0,0 1 0 0 0,0-1 0 0 0,1 0-1 0 0,-1 0 1 0 0,1 0 0 0 0,0-1-1 0 0,-4-3 1 0 0,5 4-280 0 0,1 0-1 0 0,-1 0 1 0 0,1 0 0 0 0,-1-1-1 0 0,1 1 1 0 0,0 0-1 0 0,0-1 1 0 0,0 1-1 0 0,1-1 1 0 0,-1 1 0 0 0,1-1-1 0 0,-1 0 1 0 0,1 1-1 0 0,0-1 1 0 0,0 1 0 0 0,0-1-1 0 0,0 0 1 0 0,1-4-1 0 0,-1 5-100 0 0,1 1 68 0 0,-1 0-1 0 0,0 0 0 0 0,1-1 0 0 0,-1 1 0 0 0,0 0 0 0 0,0-1 1 0 0,0 1-1 0 0,0 0 0 0 0,0 0 0 0 0,0-1 0 0 0,0 1 0 0 0,-1 0 1 0 0,1-1-1 0 0,0 1 0 0 0,-1-2 0 0 0,-1 2 149 0 0,1 0 1 0 0,0 0-1 0 0,0 0 1 0 0,-1 0-1 0 0,1 1 0 0 0,-1-1 1 0 0,1 0-1 0 0,-1 0 1 0 0,1 1-1 0 0,-1-1 0 0 0,1 1 1 0 0,-1 0-1 0 0,1-1 1 0 0,-1 1-1 0 0,0 0 0 0 0,1 0 1 0 0,-1 0-1 0 0,0 0 1 0 0,1 0-1 0 0,-1 0 1 0 0,1 1-1 0 0,-1-1 0 0 0,1 0 1 0 0,-1 1-1 0 0,0-1 1 0 0,1 1-1 0 0,-1 0 0 0 0,-1 1 1 0 0,-6 1 328 0 0,-12 3 314 0 0,1 0-1 0 0,0 2 1 0 0,-21 11-1 0 0,20-9-330 0 0,0-1-1 0 0,-32 9 0 0 0,29-14-11 0 0,0-1 0 0 0,0-2 0 0 0,0 0 0 0 0,0-2 0 0 0,-35-4 0 0 0,7 0-92 0 0,-118-15 697 0 0,16 0-362 0 0,-63 8-73 0 0,-260 32-4 0 0,-112 9-101 0 0,398-23-359 0 0,-299 16 391 0 0,176 0 164 0 0,-154 3 334 0 0,378-25-947 0 0,14 1-869 0 0,0-4-1 0 0,-138-21 1 0 0,147 8-519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5.874"/>
    </inkml:context>
    <inkml:brush xml:id="br0">
      <inkml:brushProperty name="width" value="0.1" units="cm"/>
      <inkml:brushProperty name="height" value="0.1" units="cm"/>
      <inkml:brushProperty name="color" value="#E71224"/>
    </inkml:brush>
  </inkml:definitions>
  <inkml:trace contextRef="#ctx0" brushRef="#br0">1561 97 8927 0 0,'-39'1'740'0'0,"17"0"205"0"0,-32-3-1 0 0,47 1-879 0 0,0 0 1 0 0,1 0-1 0 0,-1-1 0 0 0,1 0 0 0 0,-1 0 1 0 0,1 0-1 0 0,0-1 0 0 0,-1 0 0 0 0,-5-4 1 0 0,-4-3 285 0 0,-1 1-1 0 0,0 1 1 0 0,-1 0 0 0 0,0 1 0 0 0,0 1 0 0 0,0 1 0 0 0,-1 0 0 0 0,-29-2-1 0 0,-16 1 538 0 0,-77 4-1 0 0,92 2-773 0 0,-189 19 1429 0 0,106-5-454 0 0,-187 30 731 0 0,191-23-1920 0 0,74-15-589 0 0,19-7-4939 0 0,9-2-943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49.396"/>
    </inkml:context>
    <inkml:brush xml:id="br0">
      <inkml:brushProperty name="width" value="0.1" units="cm"/>
      <inkml:brushProperty name="height" value="0.1" units="cm"/>
      <inkml:brushProperty name="color" value="#E71224"/>
    </inkml:brush>
  </inkml:definitions>
  <inkml:trace contextRef="#ctx0" brushRef="#br0">3057 236 2303 0 0,'-9'-39'5672'0'0,"9"39"-5695"0"0,0 1-1 0 0,0-1 0 0 0,0 0 0 0 0,0 0 0 0 0,1 0 1 0 0,-1 0-1 0 0,0 1 0 0 0,0-1 0 0 0,0 0 1 0 0,0 0-1 0 0,0 0 0 0 0,0 0 0 0 0,0 1 0 0 0,0-1 1 0 0,0 0-1 0 0,0 0 0 0 0,0 0 0 0 0,0 0 1 0 0,0 1-1 0 0,0-1 0 0 0,0 0 0 0 0,0 0 1 0 0,0 0-1 0 0,0 0 0 0 0,0 1 0 0 0,0-1 0 0 0,0 0 1 0 0,-1 0-1 0 0,1 0 0 0 0,0 0 0 0 0,0 1 1 0 0,0-1-1 0 0,0 0 0 0 0,0 0 0 0 0,0 0 0 0 0,0 0 1 0 0,-1 0-1 0 0,1 0 0 0 0,0 1 0 0 0,0-1 1 0 0,0 0-1 0 0,-1 0 0 0 0,-7-4-748 0 0,-8-10 654 0 0,14 11 360 0 0,-1 0 0 0 0,1 1 0 0 0,-1-1 0 0 0,0 1 0 0 0,0-1 0 0 0,0 1 0 0 0,0 0 0 0 0,0 0 0 0 0,-1 1 0 0 0,1-1 0 0 0,-1 1 0 0 0,1-1 0 0 0,-1 1 0 0 0,1 0 0 0 0,-1 1-1 0 0,0-1 1 0 0,0 0 0 0 0,1 1 0 0 0,-1 0 0 0 0,0 0 0 0 0,-7 1 0 0 0,-3 2 16 0 0,0 0 1 0 0,0 1-1 0 0,0 1 0 0 0,-20 9 0 0 0,17-6-217 0 0,-28 8 0 0 0,-3-6 333 0 0,0-2 0 0 0,-1-3 0 0 0,0-1 0 0 0,0-3 0 0 0,-78-7 0 0 0,-70-8 1390 0 0,146 12-1542 0 0,0 2 1 0 0,-57 7-1 0 0,58-2-167 0 0,-1-3 0 0 0,-61-4 0 0 0,52-5 230 0 0,0-3 0 0 0,-91-27 0 0 0,25 5 341 0 0,-186-22 0 0 0,202 38-417 0 0,18 1 63 0 0,-61-9 568 0 0,-171-6 0 0 0,295 30-819 0 0,1 1 0 0 0,-1 1-1 0 0,1 1 1 0 0,0 1 0 0 0,0 2-1 0 0,1 1 1 0 0,-37 14 0 0 0,43-12-1591 0 0,1 1 0 0 0,0 0 0 0 0,-21 16 0 0 0,-8 11-5208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6.596"/>
    </inkml:context>
    <inkml:brush xml:id="br0">
      <inkml:brushProperty name="width" value="0.1" units="cm"/>
      <inkml:brushProperty name="height" value="0.1" units="cm"/>
      <inkml:brushProperty name="color" value="#E71224"/>
    </inkml:brush>
  </inkml:definitions>
  <inkml:trace contextRef="#ctx0" brushRef="#br0">1839 192 9703 0 0,'-21'-12'584'0'0,"-43"-19"0"0"0,10 6-192 0 0,18 8-146 0 0,0 1-1 0 0,-1 1 0 0 0,-1 2 1 0 0,-72-14-1 0 0,15 12 1700 0 0,-147-5 0 0 0,-97 20 768 0 0,145 2-1511 0 0,32-4-794 0 0,-186 6-625 0 0,326-3-866 0 0,1-2-3685 0 0,1-1-1524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7.385"/>
    </inkml:context>
    <inkml:brush xml:id="br0">
      <inkml:brushProperty name="width" value="0.1" units="cm"/>
      <inkml:brushProperty name="height" value="0.1" units="cm"/>
      <inkml:brushProperty name="color" value="#E71224"/>
    </inkml:brush>
  </inkml:definitions>
  <inkml:trace contextRef="#ctx0" brushRef="#br0">2094 70 11887 0 0,'-9'-2'182'0'0,"1"1"-1"0"0,-1 1 1 0 0,1 0-1 0 0,-1 0 0 0 0,1 1 1 0 0,-1 0-1 0 0,-15 3 0 0 0,-11 2 114 0 0,-56 8 51 0 0,63-8-201 0 0,0-2 0 0 0,0 0 0 0 0,-48-2 0 0 0,-43-8 558 0 0,-142-13 1842 0 0,63-3-714 0 0,-120-15-580 0 0,303 35-1205 0 0,-63-8 450 0 0,-128-3 0 0 0,199 14-471 0 0,-196 9 448 0 0,-2 4-1028 0 0,118-19-6201 0 0,61 0 241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28.285"/>
    </inkml:context>
    <inkml:brush xml:id="br0">
      <inkml:brushProperty name="width" value="0.1" units="cm"/>
      <inkml:brushProperty name="height" value="0.1" units="cm"/>
      <inkml:brushProperty name="color" value="#E71224"/>
    </inkml:brush>
  </inkml:definitions>
  <inkml:trace contextRef="#ctx0" brushRef="#br0">3273 21 6911 0 0,'-17'-6'1421'0'0,"0"2"0"0"0,0 0 0 0 0,-21-1-1 0 0,13 3-402 0 0,-41 3 0 0 0,-114 24-333 0 0,63-4 745 0 0,-125 6 0 0 0,-192-9 1770 0 0,62-11-1934 0 0,-1 1-365 0 0,-502 8 388 0 0,757-22-2467 0 0,-195-34 0 0 0,244 28-570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31.046"/>
    </inkml:context>
    <inkml:brush xml:id="br0">
      <inkml:brushProperty name="width" value="0.1" units="cm"/>
      <inkml:brushProperty name="height" value="0.1" units="cm"/>
      <inkml:brushProperty name="color" value="#E71224"/>
    </inkml:brush>
  </inkml:definitions>
  <inkml:trace contextRef="#ctx0" brushRef="#br0">3844 134 4575 0 0,'0'0'29'0'0,"-1"0"0"0"0,1 0-1 0 0,-1-1 1 0 0,0 1-1 0 0,1 0 1 0 0,-1 0 0 0 0,1-1-1 0 0,-1 1 1 0 0,1-1 0 0 0,-1 1-1 0 0,1 0 1 0 0,0-1-1 0 0,-1 1 1 0 0,1-1 0 0 0,-1 1-1 0 0,1-1 1 0 0,0 1-1 0 0,-1-1 1 0 0,1 1 0 0 0,0-1-1 0 0,0 1 1 0 0,-1-1-1 0 0,1 0 1 0 0,0 1 0 0 0,0-2-1 0 0,7-12 215 0 0,-3 7-368 0 0,13-19-103 0 0,-11 18 205 0 0,-1 0 1 0 0,1-1 0 0 0,-2 0-1 0 0,7-15 1 0 0,-11 24 58 0 0,1 0 1 0 0,-1-1-1 0 0,0 1 1 0 0,0-1 0 0 0,0 1-1 0 0,1-1 1 0 0,-1 1-1 0 0,0-1 1 0 0,0 1-1 0 0,0-1 1 0 0,0 1 0 0 0,0-1-1 0 0,0 0 1 0 0,0 1-1 0 0,0-1 1 0 0,0 1-1 0 0,0-1 1 0 0,0 1 0 0 0,0-1-1 0 0,0 1 1 0 0,0-1-1 0 0,-1 1 1 0 0,1-1-1 0 0,0 1 1 0 0,0-1 0 0 0,-1 1-1 0 0,1-1 1 0 0,0 1-1 0 0,-1-1 1 0 0,-14 0 2838 0 0,-4 1-1153 0 0,16 0-1465 0 0,-1-1 0 0 0,0 1 0 0 0,1 0-1 0 0,-1 0 1 0 0,1 1 0 0 0,-1-1-1 0 0,1 1 1 0 0,-1-1 0 0 0,1 1 0 0 0,-1 0-1 0 0,-5 3 1 0 0,-38 23 326 0 0,16-8-473 0 0,12-9 16 0 0,0 0 1 0 0,-1-1-1 0 0,0-1 1 0 0,0-1-1 0 0,-1-1 1 0 0,0-1-1 0 0,-28 4 1 0 0,-202 27 2709 0 0,197-28-2551 0 0,-1-2 1 0 0,-93-3 0 0 0,-110-20 445 0 0,243 16-669 0 0,-37-4 111 0 0,-205-8 249 0 0,-204-4 775 0 0,105 16-461 0 0,-14-2-263 0 0,-340-28 1502 0 0,681 30-1995 0 0,-213 1 714 0 0,167 4-1942 0 0,-92 16 1 0 0,124-12 76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45.208"/>
    </inkml:context>
    <inkml:brush xml:id="br0">
      <inkml:brushProperty name="width" value="0.1" units="cm"/>
      <inkml:brushProperty name="height" value="0.1" units="cm"/>
      <inkml:brushProperty name="color" value="#E71224"/>
    </inkml:brush>
  </inkml:definitions>
  <inkml:trace contextRef="#ctx0" brushRef="#br0">1854 90 8751 0 0,'-28'-16'4704'0'0,"47"5"-4658"0"0,-17 10-39 0 0,25-14-1174 0 0,-27 15 1155 0 0,1 0 1 0 0,-1-1-1 0 0,1 1 0 0 0,-1-1 0 0 0,0 1 0 0 0,1 0 1 0 0,-1-1-1 0 0,0 1 0 0 0,1-1 0 0 0,-1 1 0 0 0,0-1 1 0 0,0 1-1 0 0,0-1 0 0 0,1 1 0 0 0,-1-1 0 0 0,0 1 1 0 0,0-1-1 0 0,0 1 0 0 0,0-1 0 0 0,0 1 0 0 0,0-1 0 0 0,0 1 1 0 0,0-1-1 0 0,0 1 0 0 0,0-1 0 0 0,0 1 0 0 0,0-1 1 0 0,-1 1-1 0 0,1-1 0 0 0,0 1 0 0 0,0-1 0 0 0,0 1 1 0 0,-1-1-1 0 0,1 1 0 0 0,0-1 0 0 0,-1 1 0 0 0,1 0 1 0 0,0-1-1 0 0,-1 1 0 0 0,1 0 0 0 0,0-1 0 0 0,-1 1 1 0 0,1 0-1 0 0,-1-1 0 0 0,1 1 0 0 0,-1 0 0 0 0,1 0 1 0 0,-1-1-1 0 0,1 1 0 0 0,-1 0 0 0 0,0 0 0 0 0,-6-4 220 0 0,0 0-1 0 0,-1 1 1 0 0,1 0-1 0 0,-1 0 1 0 0,0 1-1 0 0,0 0 1 0 0,0 1-1 0 0,0-1 1 0 0,0 1-1 0 0,0 1 1 0 0,0 0-1 0 0,0 0 1 0 0,0 0-1 0 0,0 1 1 0 0,-11 3-1 0 0,-187 18 839 0 0,126-20-884 0 0,38-2 210 0 0,0 2 1 0 0,-71 12 0 0 0,-5 4 300 0 0,11-3 152 0 0,5 0 100 0 0,-198 4-1 0 0,211-16-149 0 0,-66 9 252 0 0,-20 1-394 0 0,143-13-1314 0 0,0-1-1 0 0,0-1 0 0 0,-46-10 1 0 0,49 5-1077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46.378"/>
    </inkml:context>
    <inkml:brush xml:id="br0">
      <inkml:brushProperty name="width" value="0.1" units="cm"/>
      <inkml:brushProperty name="height" value="0.1" units="cm"/>
      <inkml:brushProperty name="color" value="#E71224"/>
    </inkml:brush>
  </inkml:definitions>
  <inkml:trace contextRef="#ctx0" brushRef="#br0">3193 68 5527 0 0,'-2'-5'54'0'0,"1"4"185"0"0,1 0 1 0 0,-1 0-1 0 0,1 0 0 0 0,-1-1 0 0 0,1 1 0 0 0,-1 0 1 0 0,1-1-1 0 0,0 1 0 0 0,-1 0 0 0 0,1-1 0 0 0,0 1 1 0 0,0 0-1 0 0,0-1 0 0 0,0 1 0 0 0,1-1 0 0 0,-1 1 1 0 0,0 0-1 0 0,0-1 0 0 0,1 1 0 0 0,-1 0 0 0 0,1-1 1 0 0,-1 1-1 0 0,2-2 0 0 0,-6 6-102 0 0,0 0 0 0 0,0-1 1 0 0,0 0-1 0 0,-1 1 0 0 0,1-1 0 0 0,-1-1 1 0 0,1 1-1 0 0,-1-1 0 0 0,0 1 0 0 0,0-1 0 0 0,-5 0 1 0 0,-65 6 781 0 0,58-7-534 0 0,-92 4 1803 0 0,-71 5-59 0 0,-335 15-1224 0 0,-310-20 1081 0 0,618 3-1252 0 0,3 1-171 0 0,-320-21 373 0 0,457 10-882 0 0,1-2 0 0 0,0-3 1 0 0,-67-18-1 0 0,107 18-721 0 0,-32-13-1 0 0,24 4-5198 0 0,8 2-1329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47.969"/>
    </inkml:context>
    <inkml:brush xml:id="br0">
      <inkml:brushProperty name="width" value="0.1" units="cm"/>
      <inkml:brushProperty name="height" value="0.1" units="cm"/>
      <inkml:brushProperty name="color" value="#E71224"/>
    </inkml:brush>
  </inkml:definitions>
  <inkml:trace contextRef="#ctx0" brushRef="#br0">1808 254 2759 0 0,'-60'-11'1571'0'0,"-29"-11"5127"0"0,35 8-4025 0 0,-1 2-3967 0 0,-5-3 1741 0 0,-103-38 0 0 0,-22-7 1661 0 0,139 49-1615 0 0,-19-6 281 0 0,-1 3-1 0 0,-125-10 1 0 0,77 24 698 0 0,-165 22 0 0 0,181-15-772 0 0,61-6-506 0 0,-73 13 0 0 0,27-1-969 0 0,47-10-5592 0 0,19-2-139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49.760"/>
    </inkml:context>
    <inkml:brush xml:id="br0">
      <inkml:brushProperty name="width" value="0.1" units="cm"/>
      <inkml:brushProperty name="height" value="0.1" units="cm"/>
      <inkml:brushProperty name="color" value="#E71224"/>
    </inkml:brush>
  </inkml:definitions>
  <inkml:trace contextRef="#ctx0" brushRef="#br0">1664 154 10511 0 0,'-3'-1'480'0'0,"-20"-2"187"0"0,20 3-631 0 0,1-1-1 0 0,-1 0 1 0 0,0 0-1 0 0,0 0 1 0 0,1 0-1 0 0,-1-1 1 0 0,1 1 0 0 0,-6-4-1 0 0,6 3 74 0 0,-1 0 1 0 0,1 1-1 0 0,-1-1 0 0 0,0 1 1 0 0,0-1-1 0 0,-5-1 0 0 0,-16 0 252 0 0,0 0 0 0 0,-49 1 0 0 0,17 1 646 0 0,-183-23 1908 0 0,110 8-1984 0 0,-74-13-53 0 0,152 22-684 0 0,-422-32 2269 0 0,431 40-2104 0 0,0 1 0 0 0,-48 9 0 0 0,17 1-4967 0 0,45-7 502 0 0,-9 2-1152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50.503"/>
    </inkml:context>
    <inkml:brush xml:id="br0">
      <inkml:brushProperty name="width" value="0.1" units="cm"/>
      <inkml:brushProperty name="height" value="0.1" units="cm"/>
      <inkml:brushProperty name="color" value="#E71224"/>
    </inkml:brush>
  </inkml:definitions>
  <inkml:trace contextRef="#ctx0" brushRef="#br0">2593 25 9527 0 0,'-3'1'216'0'0,"-29"0"515"0"0,15 0-668 0 0,-14 2 421 0 0,0-2-1 0 0,0-1 1 0 0,-47-7-1 0 0,19-3 512 0 0,0 2 0 0 0,-1 3 0 0 0,1 3 0 0 0,-1 2 0 0 0,-90 13 0 0 0,-305 40-229 0 0,182-34 55 0 0,-291 11 198 0 0,435-28-1174 0 0,-105-2 1502 0 0,119-12-3070 0 0,83 6-968 0 0,-47-15 0 0 0,38 7-3820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51.877"/>
    </inkml:context>
    <inkml:brush xml:id="br0">
      <inkml:brushProperty name="width" value="0.1" units="cm"/>
      <inkml:brushProperty name="height" value="0.1" units="cm"/>
      <inkml:brushProperty name="color" value="#E71224"/>
    </inkml:brush>
  </inkml:definitions>
  <inkml:trace contextRef="#ctx0" brushRef="#br0">2412 99 7831 0 0,'-38'-4'1142'0'0,"0"2"-1"0"0,-1 1 0 0 0,1 2 0 0 0,-40 6 0 0 0,68-6-1240 0 0,-26 0 439 0 0,1-1 0 0 0,0-3 1 0 0,0 0-1 0 0,-62-16 0 0 0,-10 0 1046 0 0,-270-8 1522 0 0,244 22-1870 0 0,-46-5-113 0 0,-177-5 638 0 0,-49 19-1016 0 0,192 13-1169 0 0,96-5-3188 0 0,72-9-3209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23:37:52.635"/>
    </inkml:context>
    <inkml:brush xml:id="br0">
      <inkml:brushProperty name="width" value="0.1" units="cm"/>
      <inkml:brushProperty name="height" value="0.1" units="cm"/>
      <inkml:brushProperty name="color" value="#E71224"/>
    </inkml:brush>
  </inkml:definitions>
  <inkml:trace contextRef="#ctx0" brushRef="#br0">1560 93 9215 0 0,'-3'-19'675'0'0,"3"19"-556"0"0,0-1-1 0 0,0 1 1 0 0,0-1 0 0 0,0 0 0 0 0,0 1 0 0 0,0-1 0 0 0,-1 0 0 0 0,1 1-1 0 0,0-1 1 0 0,0 1 0 0 0,-1-1 0 0 0,1 1 0 0 0,0-1 0 0 0,-1 1-1 0 0,1-1 1 0 0,-1 1 0 0 0,1-1 0 0 0,-1 1 0 0 0,1-1 0 0 0,-1 1-1 0 0,1-1 1 0 0,-1 1 0 0 0,0-1 0 0 0,-18-23-758 0 0,12 20 967 0 0,1-1-1 0 0,-1 1 0 0 0,0 0 0 0 0,-1 1 1 0 0,1 0-1 0 0,-1 0 0 0 0,1 0 0 0 0,-1 1 1 0 0,0 0-1 0 0,0 1 0 0 0,0 0 0 0 0,-14 0 1 0 0,-11 1 978 0 0,-61 7 1 0 0,43-1-1023 0 0,-17-3 588 0 0,-124-11 0 0 0,-98 5-650 0 0,145 5 1369 0 0,-40 8-614 0 0,124-4-504 0 0,1-3 0 0 0,-120-9-1 0 0,171 5-600 0 0,-24-6-477 0 0,31 7 275 0 0,1-1 1 0 0,0 0 0 0 0,-1 1 0 0 0,1-1 0 0 0,-1 0-1 0 0,1 0 1 0 0,0 0 0 0 0,0 0 0 0 0,-1 0 0 0 0,1-1-1 0 0,-1-1 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6:54.381"/>
    </inkml:context>
    <inkml:brush xml:id="br0">
      <inkml:brushProperty name="width" value="0.1" units="cm"/>
      <inkml:brushProperty name="height" value="0.1" units="cm"/>
      <inkml:brushProperty name="color" value="#E71224"/>
    </inkml:brush>
  </inkml:definitions>
  <inkml:trace contextRef="#ctx0" brushRef="#br0">2320 1 10735 0 0,'-16'4'483'0'0,"0"0"1"0"0,0 1-1 0 0,1 1 0 0 0,-18 9 0 0 0,22-9-261 0 0,0 0 1 0 0,0-2-1 0 0,0 1 0 0 0,-1-1 1 0 0,1-1-1 0 0,-1 0 0 0 0,0-1 0 0 0,0 0 1 0 0,-20 0-1 0 0,-37-4 1894 0 0,-139 14 0 0 0,-67 31 210 0 0,-80 7-723 0 0,73-22-924 0 0,-228 10 754 0 0,478-38-1530 0 0,-68 0-4133 0 0,-102-13 0 0 0,147 5-3133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8:17.006"/>
    </inkml:context>
    <inkml:brush xml:id="br0">
      <inkml:brushProperty name="width" value="0.1" units="cm"/>
      <inkml:brushProperty name="height" value="0.1" units="cm"/>
      <inkml:brushProperty name="color" value="#E71224"/>
    </inkml:brush>
  </inkml:definitions>
  <inkml:trace contextRef="#ctx0" brushRef="#br0">5549 1857 1839 0 0,'2'-3'760'0'0,"0"0"-1"0"0,0 0 0 0 0,0 0 0 0 0,0 0 0 0 0,1 0 1 0 0,3-2-1 0 0,0-1-203 0 0,1 1-1 0 0,0 0 1 0 0,0 1 0 0 0,9-5-1 0 0,7-2 667 0 0,33-10-1 0 0,-51 21-932 0 0,0-1 0 0 0,-1 1 0 0 0,1 0 1 0 0,0 0-1 0 0,0 0 0 0 0,0 1 0 0 0,-1-1 0 0 0,1 1 0 0 0,0 0 0 0 0,8 4 0 0 0,-6-3 24 0 0,0 0-1 0 0,0-1 1 0 0,13 2 0 0 0,85 6 1416 0 0,-29-1-1161 0 0,274-3 1248 0 0,-114-18-824 0 0,2-7-400 0 0,43 17-91 0 0,-266 2-470 0 0,94-4 269 0 0,132 10-1 0 0,-143 2-189 0 0,65 8 97 0 0,-79-5-108 0 0,91-2 0 0 0,40 4 66 0 0,-49-4 68 0 0,-51-4-129 0 0,111-1 147 0 0,-138-4-170 0 0,25 0 11 0 0,216 9 88 0 0,11 3-41 0 0,-62 5-84 0 0,-104-4-57 0 0,-59-7 23 0 0,0-6 1 0 0,132-17-1 0 0,-190 10-12 0 0,123-19 46 0 0,-97 14-40 0 0,-56 9-5 0 0,0 0 0 0 0,0-1 0 0 0,0-2-1 0 0,43-17 1 0 0,-21 2 6 0 0,107-57 107 0 0,-107 48-3 0 0,66-55 1 0 0,-103 77-97 0 0,-1-1-1 0 0,0 0 1 0 0,-1-1 0 0 0,0 0-1 0 0,0-1 1 0 0,-2 0 0 0 0,1 0-1 0 0,-1-1 1 0 0,-1 0 0 0 0,-1-1-1 0 0,8-20 1 0 0,-6 2 71 0 0,-1-1-1 0 0,-2 0 0 0 0,-1 0 1 0 0,-1-53-1 0 0,-1 32-25 0 0,26-160 81 0 0,-10 97-153 0 0,-17 108 10 0 0,-1 0 0 0 0,0-1 0 0 0,0 1 0 0 0,-1 0 0 0 0,0 0 0 0 0,-1 0 0 0 0,0 0 0 0 0,0 0-1 0 0,-5-12 1 0 0,-6-7-11 0 0,-23-40-1 0 0,8 15 9 0 0,16 31 14 0 0,-1 1-1 0 0,-1 1 0 0 0,-25-30 1 0 0,-56-49-25 0 0,92 95 8 0 0,-7-5-1 0 0,-1 1 0 0 0,1-1 0 0 0,-2 2 0 0 0,1 0 0 0 0,-1 0 0 0 0,0 1 0 0 0,0 0 0 0 0,-20-6 0 0 0,2 3 0 0 0,-1 2 0 0 0,-46-6 0 0 0,43 10 0 0 0,0 2 0 0 0,-57 6 0 0 0,51-2 0 0 0,-55-2 0 0 0,-494-23 0 0 0,299 1 0 0 0,135 7 0 0 0,-457-24 0 0 0,263 41 0 0 0,17 1 0 0 0,224-8 0 0 0,1 6 0 0 0,-145 19 0 0 0,237-19 0 0 0,-215 17 0 0 0,105-20 25 0 0,-235 10 89 0 0,279-3-88 0 0,-123-5 1 0 0,125-6-20 0 0,-41-3 59 0 0,-204 13 0 0 0,239 0-24 0 0,-129-10 0 0 0,37-2 66 0 0,47 11-56 0 0,55-1-19 0 0,-107-9-1 0 0,-70-34 29 0 0,195 30-47 0 0,-87-6 38 0 0,66 10-40 0 0,-20 0 46 0 0,51 4-61 0 0,-61-10 1 0 0,4-6 2 0 0,-156-6 0 0 0,183 22 0 0 0,-263-20 0 0 0,200 9 0 0 0,-231 8 0 0 0,203 6 0 0 0,3-7 0 0 0,-41 0 0 0 0,61 11 0 0 0,-235 4 0 0 0,13 0 64 0 0,43-2-5 0 0,229-7-54 0 0,-213 8 59 0 0,151 5 6 0 0,-61 1-76 0 0,178-11 6 0 0,1 0 0 0 0,-52 13 0 0 0,-11 1 0 0 0,6 1 21 0 0,67-12-3 0 0,0 0 0 0 0,-57 2 0 0 0,-13-4 35 0 0,90-4-53 0 0,-121 5 67 0 0,117-3-59 0 0,0 0-1 0 0,1 1 1 0 0,-1 0 0 0 0,0 0-1 0 0,1 2 1 0 0,0 0-1 0 0,-22 11 1 0 0,31-14-9 0 0,-1 1 0 0 0,1-1 0 0 0,0 1 0 0 0,0 0 0 0 0,0 0 0 0 0,0 0 0 0 0,1 0 0 0 0,-1 1 0 0 0,1-1 0 0 0,0 1 0 0 0,0-1 0 0 0,0 1 0 0 0,0 0 0 0 0,1-1 0 0 0,-1 1 0 0 0,1 0 1 0 0,0 0-1 0 0,0 0 0 0 0,1 0 0 0 0,-1 1 0 0 0,1-1 0 0 0,0 5 0 0 0,1 9-5 0 0,1-1-1 0 0,0 0 1 0 0,1 0 0 0 0,7 18 0 0 0,-3-6 3 0 0,20 75 3 0 0,-9-41 0 0 0,14 108 0 0 0,-24-122 0 0 0,2-1 0 0 0,24 69 0 0 0,-5-18 0 0 0,10 14 0 0 0,-3-14 0 0 0,-22-46 0 0 0,19 54 0 0 0,-29-94 0 0 0,1-1 0 0 0,1 0 0 0 0,0-1 0 0 0,1 0 0 0 0,0 0 0 0 0,11 13 0 0 0,-12-18 0 0 0,1 0 0 0 0,-1-1 0 0 0,1 0 0 0 0,0 0 0 0 0,0 0 0 0 0,1-1 0 0 0,0 0 0 0 0,-1-1 0 0 0,15 5 0 0 0,8 1 0 0 0,39 6 0 0 0,-50-11 0 0 0,123 26 0 0 0,271 42 0 0 0,-288-66 0 0 0,17 2 0 0 0,-85-2 0 0 0,193 27 0 0 0,92 8 0 0 0,4-25 0 0 0,-114-7 0 0 0,314 8 0 0 0,178 11 0 0 0,-323-2 0 0 0,-210-11 0 0 0,39-6 0 0 0,-58-3 0 0 0,545 54 0 0 0,-625-51 3 0 0,-60-7-7 0 0,0 1 0 0 0,0 1 1 0 0,-1 2-1 0 0,32 10 0 0 0,-59-15-40 0 0,0 1 1 0 0,0-1-1 0 0,-1 1 0 0 0,1 0 1 0 0,-1 0-1 0 0,0 0 1 0 0,1 0-1 0 0,-1 0 0 0 0,0 1 1 0 0,0-1-1 0 0,0 1 0 0 0,-1 0 1 0 0,4 5-1 0 0,-4-5-245 0 0,-1 0 0 0 0,1 0 0 0 0,-1 0 0 0 0,0 0 0 0 0,-1 0 0 0 0,1 1 0 0 0,0-1-1 0 0,-1 0 1 0 0,0 0 0 0 0,0 1 0 0 0,0-1 0 0 0,0 0 0 0 0,0 1 0 0 0,-1-1 0 0 0,1 0 0 0 0,-2 5 0 0 0,-7 19-8154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08:22.388"/>
    </inkml:context>
    <inkml:brush xml:id="br0">
      <inkml:brushProperty name="width" value="0.1" units="cm"/>
      <inkml:brushProperty name="height" value="0.1" units="cm"/>
      <inkml:brushProperty name="color" value="#66CC00"/>
    </inkml:brush>
  </inkml:definitions>
  <inkml:trace contextRef="#ctx0" brushRef="#br0">10865 277 919 0 0,'-8'-11'486'0'0,"6"10"198"0"0,0-1 1 0 0,0 1-1 0 0,0 0 0 0 0,0 0 0 0 0,0 0 1 0 0,0 0-1 0 0,-1 0 0 0 0,1 1 1 0 0,0-1-1 0 0,0 1 0 0 0,0-1 0 0 0,-1 1 1 0 0,1 0-1 0 0,0 0 0 0 0,-1 0 1 0 0,1 0-1 0 0,-4 1 0 0 0,-8-1-2713 0 0,5 0 2300 0 0,0-2 0 0 0,0 1 0 0 0,0-1 0 0 0,1-1 0 0 0,-1 1 0 0 0,1-2 0 0 0,-1 1 0 0 0,1-1 0 0 0,-10-6 0 0 0,9 5 118 0 0,-1 0-1 0 0,0 0 1 0 0,0 1 0 0 0,-1 0 0 0 0,-17-3-1 0 0,-3 4-216 0 0,1 2 0 0 0,0 1-1 0 0,-1 2 1 0 0,-33 5 0 0 0,-20 2 81 0 0,-604 28 3291 0 0,507-26-3281 0 0,84-3 86 0 0,-100-6-1 0 0,-31-25-3 0 0,-34-1 38 0 0,191 22-375 0 0,-53-1 52 0 0,-138-21 0 0 0,-228-36 311 0 0,415 55-329 0 0,28 3-20 0 0,-51-10-1 0 0,5-4 25 0 0,0 4 1 0 0,-112 0-1 0 0,90 12 111 0 0,-180-24 0 0 0,244 18-71 0 0,-104 0 1 0 0,-52 18 100 0 0,-73-1 76 0 0,98-11-115 0 0,72 1-39 0 0,58-1-68 0 0,-43 1 115 0 0,-107-14-1 0 0,-127-11-24 0 0,68 33-69 0 0,-3 0 15 0 0,124-9 191 0 0,-232 31 0 0 0,297-25-184 0 0,-111-6-1 0 0,73-2-69 0 0,-269 26 186 0 0,326-20-159 0 0,-73-4 1 0 0,13-1 15 0 0,-34 0 59 0 0,88-2-48 0 0,-115 11 0 0 0,127-4-29 0 0,0-2 0 0 0,-96-10 1 0 0,33 1 62 0 0,-74-8-39 0 0,-38-1-2 0 0,128 11-22 0 0,-136-23 1 0 0,3-1 20 0 0,0 30 5 0 0,-5 0-13 0 0,67-9-52 0 0,108 8 13 0 0,-1 3 0 0 0,1 3-1 0 0,0 2 1 0 0,-60 16 0 0 0,106-19-13 0 0,1 0 0 0 0,-1 1 0 0 0,1 1 0 0 0,0 0 0 0 0,1 0 0 0 0,0 2 0 0 0,0-1 0 0 0,1 2 0 0 0,0-1 0 0 0,-17 20 0 0 0,21-20 0 0 0,1 0 0 0 0,1 0 0 0 0,-1 0 0 0 0,1 1 0 0 0,1 0 0 0 0,0 0 0 0 0,0 0 0 0 0,-2 13 0 0 0,-14 87 0 0 0,19-105 0 0 0,-6 44 14 0 0,-16 140 100 0 0,17-120-46 0 0,2-37-38 0 0,2 64 0 0 0,7 45 34 0 0,-2-80-32 0 0,16 91 0 0 0,-13-127-18 0 0,1 0 0 0 0,1 0 0 0 0,1-1 0 0 0,1 0 1 0 0,1 0-1 0 0,1-1 0 0 0,1-1 0 0 0,18 25 0 0 0,-19-32-2 0 0,1 0-1 0 0,0-1 1 0 0,1 0 0 0 0,1-1-1 0 0,0 0 1 0 0,1-2 0 0 0,0 0-1 0 0,0 0 1 0 0,1-2-1 0 0,1 0 1 0 0,27 10 0 0 0,99 39 71 0 0,41 14 15 0 0,-103-47-66 0 0,164 27 0 0 0,-105-34 16 0 0,4 2-8 0 0,154 0 0 0 0,287 8 24 0 0,-422-18-69 0 0,-33-4 63 0 0,-92-3-52 0 0,292 21-1 0 0,-243-21-5 0 0,276 18 0 0 0,275 32 0 0 0,-216-39 0 0 0,-190-9 0 0 0,637 3 64 0 0,-601-23-64 0 0,36 0 0 0 0,271-4 0 0 0,-540 18 0 0 0,198-3 0 0 0,81-5 0 0 0,90 2 0 0 0,-236 9 0 0 0,89-9 17 0 0,-2 0 30 0 0,-107 5-47 0 0,67 0 0 0 0,114-3 0 0 0,-173-1 0 0 0,20 4 0 0 0,87-3 0 0 0,-47-19 0 0 0,-113 10 11 0 0,100-19 47 0 0,26-2-63 0 0,-118 19 5 0 0,-1-6 0 0 0,147-48 0 0 0,-216 57 21 0 0,-1-3 1 0 0,61-32-1 0 0,-77 33-16 0 0,1-1-1 0 0,-2-1 1 0 0,0-2-1 0 0,-2 0 1 0 0,0-2-1 0 0,37-43 1 0 0,-33 30 1 0 0,-2-2 1 0 0,-1 0-1 0 0,-1-1 1 0 0,19-49-1 0 0,-26 49-6 0 0,-1-1 0 0 0,-2 0 0 0 0,-2-1 0 0 0,10-73 0 0 0,-17 82 0 0 0,-1-1 0 0 0,-2 1 0 0 0,-1 0 0 0 0,-1-1 0 0 0,-2 1 0 0 0,-1 0 0 0 0,-10-31 0 0 0,3 25 5 0 0,-1 0 1 0 0,-3 1-1 0 0,0 0 0 0 0,-3 2 1 0 0,0 0-1 0 0,-2 1 0 0 0,-2 1 1 0 0,-1 1-1 0 0,-1 1 0 0 0,-1 1 1 0 0,-41-33-1 0 0,42 43-4 0 0,0 0 0 0 0,-1 2 0 0 0,-1 1 0 0 0,-1 1 0 0 0,-42-15-1 0 0,29 16-6 0 0,-1 1-1 0 0,0 3 0 0 0,-57-6 1 0 0,53 10-114 0 0,1 2 0 0 0,-64 5 0 0 0,82 1-277 0 0,1 0-1 0 0,-1 2 0 0 0,1 1 1 0 0,0 1-1 0 0,-37 16 0 0 0,-5 9-2344 0 0,-8 7-5949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01.927"/>
    </inkml:context>
    <inkml:brush xml:id="br0">
      <inkml:brushProperty name="width" value="0.1" units="cm"/>
      <inkml:brushProperty name="height" value="0.1" units="cm"/>
      <inkml:brushProperty name="color" value="#F4F91B"/>
    </inkml:brush>
  </inkml:definitions>
  <inkml:trace contextRef="#ctx0" brushRef="#br0">1599 73 2303 0 0,'-13'-26'610'0'0,"0"4"5219"0"0,12 20-5795 0 0,0 0 1 0 0,0 1-1 0 0,0-1 1 0 0,0 1-1 0 0,0-1 1 0 0,-1 1-1 0 0,1-1 1 0 0,0 1-1 0 0,-1 0 0 0 0,1 0 1 0 0,-1 0-1 0 0,0 0 1 0 0,1 0-1 0 0,-1 0 1 0 0,0 0-1 0 0,1 0 1 0 0,-1 1-1 0 0,0-1 0 0 0,0 1 1 0 0,0-1-1 0 0,0 1 1 0 0,0 0-1 0 0,0-1 1 0 0,1 1-1 0 0,-1 0 0 0 0,0 0 1 0 0,0 1-1 0 0,0-1 1 0 0,-2 1-1 0 0,-10 1 253 0 0,0 1 0 0 0,1 0 0 0 0,-15 6 0 0 0,7-3-172 0 0,-72 22 531 0 0,39-11 65 0 0,0-2 0 0 0,-95 13 0 0 0,-190-21 2769 0 0,40-3-2072 0 0,9 26-1077 0 0,167-13-6262 0 0,92-13 289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1:12.923"/>
    </inkml:context>
    <inkml:brush xml:id="br0">
      <inkml:brushProperty name="width" value="0.1" units="cm"/>
      <inkml:brushProperty name="height" value="0.1" units="cm"/>
      <inkml:brushProperty name="color" value="#F4F91B"/>
    </inkml:brush>
  </inkml:definitions>
  <inkml:trace contextRef="#ctx0" brushRef="#br0">2309 1478 1839 0 0,'-9'-12'696'0'0,"8"11"-166"0"0,0-1 0 0 0,1 0 0 0 0,-1 1 1 0 0,0-1-1 0 0,1 0 0 0 0,-1 1 0 0 0,1-1 0 0 0,0 0 0 0 0,-1-3 1 0 0,1 4-227 0 0,0 0 1 0 0,0 0 0 0 0,1-1 0 0 0,-1 1 0 0 0,0 0 0 0 0,0 0 0 0 0,1 0-1 0 0,-1 0 1 0 0,1 0 0 0 0,-1 0 0 0 0,1 0 0 0 0,-1-1 0 0 0,1 1-1 0 0,0 1 1 0 0,1-3 0 0 0,13-6-364 0 0,-13 8 252 0 0,0 0-1 0 0,1 0 1 0 0,-1 1 0 0 0,1 0-1 0 0,-1-1 1 0 0,1 1-1 0 0,0 0 1 0 0,-1 0-1 0 0,1 1 1 0 0,-1-1-1 0 0,4 1 1 0 0,11 1 927 0 0,-14-3-548 0 0,0 1 0 0 0,0-1 0 0 0,0 0 1 0 0,0 0-1 0 0,0 0 0 0 0,-1 0 0 0 0,6-3 0 0 0,-8 2-433 0 0,0 0-1 0 0,0-1 0 0 0,0 1 1 0 0,0 0-1 0 0,0-1 1 0 0,-1 1-1 0 0,1 0 1 0 0,-1 0-1 0 0,1-1 1 0 0,-1 1-1 0 0,0 0 0 0 0,0 0 1 0 0,-2-4-1 0 0,2 3 60 0 0,0-2-103 0 0,0 1 0 0 0,0 0-1 0 0,0-1 1 0 0,1 1 0 0 0,0-1-1 0 0,0 1 1 0 0,0-1 0 0 0,1 1 0 0 0,0-7-1 0 0,0 4 23 0 0,0 1-1 0 0,0 0 1 0 0,-1 0-1 0 0,-1-11 0 0 0,-3-3 323 0 0,-1-23 400 0 0,4 11 219 0 0,1 6-950 0 0,2-29 0 0 0,0 24-458 0 0,-2 22 231 0 0,1 0 1 0 0,0 0 0 0 0,0 0-1 0 0,1 1 1 0 0,0-1 0 0 0,0 0-1 0 0,5-11 1 0 0,-3 10 142 0 0,0 0-1 0 0,-1 0 1 0 0,-1 0-1 0 0,1 0 1 0 0,0-20 0 0 0,-2 18 4 0 0,1 0 1 0 0,0 0-1 0 0,8-22 1 0 0,0 10-29 0 0,20-29 0 0 0,-17 30 0 0 0,14-33 0 0 0,-21 40 16 0 0,0 0 0 0 0,-2-1 0 0 0,4-22 0 0 0,-5 20-12 0 0,2-4 20 0 0,-1 1-1 0 0,-1-1 1 0 0,-1 1-1 0 0,-1-1 1 0 0,-2 0-1 0 0,0 0 1 0 0,-4-23-1 0 0,3 35-2 0 0,-1 0 0 0 0,0 1 0 0 0,0 0 0 0 0,-1-1 0 0 0,-1 1 0 0 0,1 1 0 0 0,-2-1-1 0 0,1 1 1 0 0,-1 0 0 0 0,-1 0 0 0 0,1 0 0 0 0,-13-11 0 0 0,-6-5 0 0 0,10 9 15 0 0,0 0-1 0 0,-1 2 0 0 0,-1 0 0 0 0,0 1 0 0 0,-19-12 0 0 0,22 17-19 0 0,1 1 0 0 0,-1 1 0 0 0,0 0 0 0 0,0 0 0 0 0,-1 1 0 0 0,0 1 0 0 0,-23-3 0 0 0,16 4 53 0 0,1-2-1 0 0,0 0 1 0 0,-26-10 0 0 0,25 8-676 0 0,0 0 0 0 0,-38-6 1 0 0,24 11 1495 0 0,-62 2 0 0 0,30 2-906 0 0,-1-1 19 0 0,-131-5 60 0 0,165 3 245 0 0,0 1 0 0 0,0 2 1 0 0,1 1-1 0 0,-60 14 0 0 0,59-9-773 0 0,-120 22-444 0 0,110-24 942 0 0,-69-2 0 0 0,63-7-32 0 0,0-1 0 0 0,0-3 0 0 0,-62-18 0 0 0,77 18 5 0 0,0 2 1 0 0,-72-2-1 0 0,92 8-3 0 0,0 1 0 0 0,0 1 1 0 0,1 0-1 0 0,-1 1 0 0 0,1 1 0 0 0,-1 1 0 0 0,-17 8 0 0 0,3-1-3 0 0,14-9-13 0 0,14-3 11 0 0,0-1 0 0 0,1 0 1 0 0,-1 1-1 0 0,0-1 1 0 0,0 1-1 0 0,1-1 0 0 0,-1 1 1 0 0,1 0-1 0 0,-1 0 1 0 0,1 0-1 0 0,-1 0 0 0 0,1 0 1 0 0,-1 0-1 0 0,1 0 1 0 0,0 0-1 0 0,-1 1 0 0 0,1-1 1 0 0,-2 3-1 0 0,0 0 3 0 0,-1 0 0 0 0,1 0 0 0 0,-1-1 0 0 0,-7 7 0 0 0,-6 4 0 0 0,-20 20 0 0 0,27-26 0 0 0,0 1 0 0 0,1-1 0 0 0,0 1 0 0 0,1 1 0 0 0,0 0 0 0 0,0 0 0 0 0,1 1 0 0 0,-10 18 0 0 0,-2 15 0 0 0,2-7 0 0 0,-19 64 0 0 0,28-62 0 0 0,2 0 0 0 0,1 0 0 0 0,3 0 0 0 0,1 1 0 0 0,6 57 0 0 0,9 6 0 0 0,-4-42 0 0 0,9 29-53 0 0,-2-15 42 0 0,-11-33 11 0 0,7 33 0 0 0,-9-63-2 0 0,0-1 0 0 0,1 1 0 0 0,0-1 1 0 0,1-1-1 0 0,0 1 0 0 0,0-1 0 0 0,2 0 0 0 0,10 13 0 0 0,-1-5-10 0 0,0-1 1 0 0,1-1-1 0 0,25 19 0 0 0,-22-22 12 0 0,29 14 0 0 0,-26-14 0 0 0,-8-6-11 0 0,1 0-1 0 0,-1 0 0 0 0,1-2 1 0 0,1 0-1 0 0,21 3 1 0 0,93 6 21 0 0,-57-8-15 0 0,156 15-59 0 0,-186-18 64 0 0,54-1 0 0 0,43-5 0 0 0,-31-6-55 0 0,206 9 1 0 0,-189 9-2057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49.810"/>
    </inkml:context>
    <inkml:brush xml:id="br0">
      <inkml:brushProperty name="width" value="0.1" units="cm"/>
      <inkml:brushProperty name="height" value="0.1" units="cm"/>
      <inkml:brushProperty name="color" value="#F4F91B"/>
    </inkml:brush>
  </inkml:definitions>
  <inkml:trace contextRef="#ctx0" brushRef="#br0">3466 69 6447 0 0,'-6'-5'262'0'0,"-4"-8"3897"0"0,10 12-4115 0 0,1 0 0 0 0,-1 1 0 0 0,1-1 1 0 0,-1 1-1 0 0,1-1 0 0 0,-1 1 0 0 0,1-1 0 0 0,-1 1 0 0 0,1-1 0 0 0,-1 1 0 0 0,1 0 0 0 0,-1-1 1 0 0,1 1-1 0 0,0 0 0 0 0,-1-1 0 0 0,1 1 0 0 0,0 0 0 0 0,-1 0 0 0 0,1 0 0 0 0,0 0 1 0 0,-1-1-1 0 0,1 1 0 0 0,0 0 0 0 0,-1 0 0 0 0,1 0 0 0 0,0 0 0 0 0,0 1 0 0 0,9-3 95 0 0,-1 0 0 0 0,0-1 0 0 0,0 0-1 0 0,14-7 1 0 0,-17 7 442 0 0,1 0 1 0 0,1 0-1 0 0,-1 0 1 0 0,0 1-1 0 0,1 0 1 0 0,-1 0-1 0 0,13 0 1 0 0,-20 2-478 0 0,0 1 0 0 0,1-1 0 0 0,-1 1 0 0 0,0 0 1 0 0,0-1-1 0 0,0 1 0 0 0,0-1 0 0 0,0 1 0 0 0,0-1 1 0 0,0 1-1 0 0,0-1 0 0 0,0 1 0 0 0,0 0 0 0 0,0-1 1 0 0,0 1-1 0 0,0-1 0 0 0,-1 1 0 0 0,1-1 0 0 0,0 1 1 0 0,0-1-1 0 0,-1 1 0 0 0,1-1 0 0 0,-1 1 0 0 0,-6 15 562 0 0,5-14-583 0 0,0 0 0 0 0,0 1 0 0 0,0-1 0 0 0,0 0 0 0 0,0 0 0 0 0,0-1-1 0 0,0 1 1 0 0,-1 0 0 0 0,1-1 0 0 0,-1 1 0 0 0,0-1 0 0 0,1 0 0 0 0,-1 0 0 0 0,0 0 0 0 0,1 0 0 0 0,-1 0-1 0 0,0-1 1 0 0,0 1 0 0 0,0-1 0 0 0,-5 0 0 0 0,-7 0 263 0 0,0 0 0 0 0,-28-6 0 0 0,20 2-21 0 0,-114 0 425 0 0,41 3-551 0 0,5-2 158 0 0,37 3-76 0 0,-61-10-1 0 0,-216-19-76 0 0,305 28-159 0 0,-58 0 229 0 0,-154 19 0 0 0,54-1-282 0 0,-111-17 263 0 0,171-3-36 0 0,-145 15 0 0 0,-117 26 69 0 0,107 3 225 0 0,-81 6 57 0 0,314-44-560 0 0,-215 2-380 0 0,251-6-770 0 0,0 0 0 0 0,0-1 0 0 0,-18-5 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2.130"/>
    </inkml:context>
    <inkml:brush xml:id="br0">
      <inkml:brushProperty name="width" value="0.1" units="cm"/>
      <inkml:brushProperty name="height" value="0.1" units="cm"/>
      <inkml:brushProperty name="color" value="#F4F91B"/>
    </inkml:brush>
  </inkml:definitions>
  <inkml:trace contextRef="#ctx0" brushRef="#br0">1217 201 5759 0 0,'-28'-17'410'0'0,"-10"-5"1217"0"0,-60-47 0 0 0,85 59-1245 0 0,0 1 0 0 0,0 0-1 0 0,-1 1 1 0 0,0 0 0 0 0,0 1-1 0 0,-1 1 1 0 0,-28-8-1 0 0,18 8 281 0 0,-1 1-1 0 0,1 1 1 0 0,-1 2-1 0 0,-28 0 0 0 0,-17 1 400 0 0,22 0 312 0 0,-91 8 1 0 0,-62 30 1034 0 0,181-32-2233 0 0,-13 3-115 0 0,0-2 0 0 0,0 0 0 0 0,-57 0 0 0 0,84-6-441 0 0,0-1 0 0 0,0 0 0 0 0,0 0 1 0 0,0-1-1 0 0,0 0 0 0 0,0 0 0 0 0,-7-4 0 0 0,-4-3-1211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3.705"/>
    </inkml:context>
    <inkml:brush xml:id="br0">
      <inkml:brushProperty name="width" value="0.1" units="cm"/>
      <inkml:brushProperty name="height" value="0.1" units="cm"/>
      <inkml:brushProperty name="color" value="#F4F91B"/>
    </inkml:brush>
  </inkml:definitions>
  <inkml:trace contextRef="#ctx0" brushRef="#br0">2530 86 5527 0 0,'-17'-2'1362'0'0,"-1"0"-1"0"0,-28 1 0 0 0,40 1-207 0 0,-3-1-990 0 0,0-1 1 0 0,1 1 0 0 0,-1-2 0 0 0,1 1 0 0 0,-1-1 0 0 0,1 0-1 0 0,0-1 1 0 0,0 0 0 0 0,0 0 0 0 0,0-1 0 0 0,1 0-1 0 0,-13-11 1 0 0,14 12 63 0 0,0 1-1 0 0,0-1 1 0 0,0 2 0 0 0,0-1-1 0 0,0 0 1 0 0,-1 1-1 0 0,1 0 1 0 0,-1 1 0 0 0,0-1-1 0 0,1 1 1 0 0,-1 1-1 0 0,0-1 1 0 0,0 1-1 0 0,0 0 1 0 0,-10 2 0 0 0,-11 2 317 0 0,0 2 1 0 0,-38 12 0 0 0,38-10-365 0 0,-1 0 59 0 0,-1-2 1 0 0,1-1-1 0 0,-1-1 0 0 0,-46 0 1 0 0,-339 6 965 0 0,142-7 2063 0 0,-360 40-1722 0 0,571-36-1501 0 0,-135 14 410 0 0,149-19-1363 0 0,0-2-1 0 0,-54-6 1 0 0,57-2-4873 0 0,2-6-1796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4.959"/>
    </inkml:context>
    <inkml:brush xml:id="br0">
      <inkml:brushProperty name="width" value="0.1" units="cm"/>
      <inkml:brushProperty name="height" value="0.1" units="cm"/>
      <inkml:brushProperty name="color" value="#F4F91B"/>
    </inkml:brush>
  </inkml:definitions>
  <inkml:trace contextRef="#ctx0" brushRef="#br0">2151 73 7631 0 0,'-7'1'214'0'0,"-1"0"-1"0"0,1 0 1 0 0,-1 0-1 0 0,-11 5 1 0 0,13-4-275 0 0,-1 0 1 0 0,0-1-1 0 0,0 1 1 0 0,-11-1 0 0 0,15-1-22 0 0,0-1 0 0 0,0-1 0 0 0,0 1 1 0 0,0 0-1 0 0,0-1 0 0 0,0 0 0 0 0,1 1 0 0 0,-1-1 1 0 0,1 0-1 0 0,-1 0 0 0 0,1-1 0 0 0,-3-2 1 0 0,-5-4 493 0 0,2 3 3 0 0,0-1 0 0 0,0 2-1 0 0,-1-1 1 0 0,0 1 0 0 0,0 0-1 0 0,0 1 1 0 0,-1 0 0 0 0,0 1 0 0 0,1 0-1 0 0,-1 0 1 0 0,0 1 0 0 0,0 0 0 0 0,-1 1-1 0 0,1 0 1 0 0,0 1 0 0 0,-15 1 0 0 0,-298 40 869 0 0,227-27-724 0 0,-594 70 4573 0 0,303-33-2715 0 0,347-44-2963 0 0,-1-2 0 0 0,0-2 0 0 0,0-2 0 0 0,0-1 0 0 0,-57-9 0 0 0,62 2-1186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00:20:57.302"/>
    </inkml:context>
    <inkml:brush xml:id="br0">
      <inkml:brushProperty name="width" value="0.1" units="cm"/>
      <inkml:brushProperty name="height" value="0.1" units="cm"/>
      <inkml:brushProperty name="color" value="#F4F91B"/>
    </inkml:brush>
  </inkml:definitions>
  <inkml:trace contextRef="#ctx0" brushRef="#br0">3009 44 455 0 0,'-3'-3'1129'0'0,"-1"0"-1"0"0,1 0 1 0 0,-1 1-1 0 0,0-1 1 0 0,0 1-1 0 0,-7-4 0 0 0,-31-6 2110 0 0,16 8-1820 0 0,-35-1 1 0 0,60 5-1317 0 0,-24 0 382 0 0,1 1 0 0 0,-1 2-1 0 0,-46 10 1 0 0,18-2-56 0 0,-49 6 96 0 0,-205 34 579 0 0,69-5-20 0 0,-90 10 408 0 0,-134-22 65 0 0,196-25-775 0 0,1-21-81 0 0,-7 0-161 0 0,10-6-650 0 0,151-3-2946 0 0,76 13-4759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2800" b="0">
                <a:effectLst/>
              </a:rPr>
              <a:t>אַבָּא שֶבְּשָמַיִים, תוֹדֶה לְךָ אֲדוֹנָי עַל רַחֲמֶיךָ.  </a:t>
            </a:r>
            <a:r>
              <a:rPr lang="he-IL" sz="2800" b="1">
                <a:effectLst/>
              </a:rPr>
              <a:t>הַלַיְלָה כְּשֶאָנוּ לוֹמְדִים אֶת דבריו שֶל ישעיהו, תַן לאמתך לְהִתְגַלוֹת לָנוּ.  </a:t>
            </a:r>
            <a:r>
              <a:rPr lang="he-IL" sz="2800" b="0">
                <a:effectLst/>
              </a:rPr>
              <a:t>עֲזוֹר לָנוּ לְחַיוֹת אֶת חַיֵינוּ עֲבוּרֵךָ וּלְתִפְאַרְתְךָ.  בַּשֵם ישוע אָנוּ מִתְפַּלְלִים.</a:t>
            </a:r>
          </a:p>
          <a:p>
            <a:pPr algn="r" rtl="0">
              <a:spcBef>
                <a:spcPts val="0"/>
              </a:spcBef>
              <a:spcAft>
                <a:spcPts val="0"/>
              </a:spcAft>
            </a:pPr>
            <a:endParaRPr lang="he-IL" sz="2800" b="0">
              <a:effectLst/>
            </a:endParaRPr>
          </a:p>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0616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4224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7010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The vile person shall be no more called liberal, </a:t>
            </a:r>
          </a:p>
          <a:p>
            <a:pPr rtl="0">
              <a:spcBef>
                <a:spcPts val="0"/>
              </a:spcBef>
              <a:spcAft>
                <a:spcPts val="0"/>
              </a:spcAft>
            </a:pPr>
            <a:r>
              <a:rPr lang="en-US" sz="1800" b="0" i="0" u="none" strike="noStrike">
                <a:solidFill>
                  <a:srgbClr val="000000"/>
                </a:solidFill>
                <a:effectLst/>
                <a:latin typeface="Arial" panose="020B0604020202020204" pitchFamily="34" charset="0"/>
              </a:rPr>
              <a:t>nor the churl said to be bountiful.</a:t>
            </a: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3888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82196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93079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06534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34648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86379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2800" b="0">
                <a:effectLst/>
              </a:rPr>
              <a:t>אַבָּא שֶבְּשָמַיִים, תוֹדֶה לְךָ אֲדוֹנָי עַל רַחֲמֶיךָ.  </a:t>
            </a:r>
            <a:r>
              <a:rPr lang="he-IL" sz="2800" b="1">
                <a:effectLst/>
              </a:rPr>
              <a:t>הַלַיְלָה כְּשֶאָנוּ לוֹמְדִים אֶת דבריו שֶל ישעיהו, תַן לאמתך לְהִתְגַלוֹת לָנוּ.  </a:t>
            </a:r>
            <a:r>
              <a:rPr lang="he-IL" sz="2800" b="0">
                <a:effectLst/>
              </a:rPr>
              <a:t>עֲזוֹר לָנוּ לְחַיוֹת אֶת חַיֵינוּ עֲבוּרֵךָ וּלְתִפְאַרְתְךָ.  בַּשֵם ישוע אָנוּ מִתְפַּלְלִים.</a:t>
            </a:r>
          </a:p>
          <a:p>
            <a:pPr algn="r" rtl="0">
              <a:spcBef>
                <a:spcPts val="0"/>
              </a:spcBef>
              <a:spcAft>
                <a:spcPts val="0"/>
              </a:spcAft>
            </a:pPr>
            <a:endParaRPr lang="he-IL" sz="2800" b="0">
              <a:effectLst/>
            </a:endParaRPr>
          </a:p>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3184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29036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582873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282213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239131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19516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539211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187585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88037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5444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28026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51237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58009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36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2/8/2023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2/8/2023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3.png"/><Relationship Id="rId3" Type="http://schemas.openxmlformats.org/officeDocument/2006/relationships/image" Target="../media/image1.png"/><Relationship Id="rId7" Type="http://schemas.openxmlformats.org/officeDocument/2006/relationships/image" Target="../media/image220.png"/><Relationship Id="rId12" Type="http://schemas.openxmlformats.org/officeDocument/2006/relationships/customXml" Target="../ink/ink218.xml"/><Relationship Id="rId17" Type="http://schemas.openxmlformats.org/officeDocument/2006/relationships/image" Target="../media/image225.png"/><Relationship Id="rId2" Type="http://schemas.openxmlformats.org/officeDocument/2006/relationships/notesSlide" Target="../notesSlides/notesSlide10.xml"/><Relationship Id="rId1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5" Type="http://schemas.openxmlformats.org/officeDocument/2006/relationships/image" Target="../media/image219.png"/><Relationship Id="rId15" Type="http://schemas.openxmlformats.org/officeDocument/2006/relationships/image" Target="../media/image224.png"/><Relationship Id="rId10" Type="http://schemas.openxmlformats.org/officeDocument/2006/relationships/customXml" Target="../ink/ink217.xml"/><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s>
</file>

<file path=ppt/slides/_rels/slide11.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0.png"/><Relationship Id="rId18" Type="http://schemas.openxmlformats.org/officeDocument/2006/relationships/customXml" Target="../ink/ink228.xml"/><Relationship Id="rId3" Type="http://schemas.openxmlformats.org/officeDocument/2006/relationships/image" Target="../media/image1.png"/><Relationship Id="rId21" Type="http://schemas.openxmlformats.org/officeDocument/2006/relationships/image" Target="../media/image234.png"/><Relationship Id="rId7" Type="http://schemas.openxmlformats.org/officeDocument/2006/relationships/image" Target="../media/image227.png"/><Relationship Id="rId12" Type="http://schemas.openxmlformats.org/officeDocument/2006/relationships/customXml" Target="../ink/ink225.xml"/><Relationship Id="rId17" Type="http://schemas.openxmlformats.org/officeDocument/2006/relationships/image" Target="../media/image232.png"/><Relationship Id="rId25" Type="http://schemas.openxmlformats.org/officeDocument/2006/relationships/image" Target="../media/image236.png"/><Relationship Id="rId2" Type="http://schemas.openxmlformats.org/officeDocument/2006/relationships/notesSlide" Target="../notesSlides/notesSlide11.xml"/><Relationship Id="rId16" Type="http://schemas.openxmlformats.org/officeDocument/2006/relationships/customXml" Target="../ink/ink227.xml"/><Relationship Id="rId20" Type="http://schemas.openxmlformats.org/officeDocument/2006/relationships/customXml" Target="../ink/ink229.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9.png"/><Relationship Id="rId24" Type="http://schemas.openxmlformats.org/officeDocument/2006/relationships/customXml" Target="../ink/ink231.xml"/><Relationship Id="rId5" Type="http://schemas.openxmlformats.org/officeDocument/2006/relationships/image" Target="../media/image226.png"/><Relationship Id="rId15" Type="http://schemas.openxmlformats.org/officeDocument/2006/relationships/image" Target="../media/image231.png"/><Relationship Id="rId23" Type="http://schemas.openxmlformats.org/officeDocument/2006/relationships/image" Target="../media/image235.png"/><Relationship Id="rId10" Type="http://schemas.openxmlformats.org/officeDocument/2006/relationships/customXml" Target="../ink/ink224.xml"/><Relationship Id="rId19" Type="http://schemas.openxmlformats.org/officeDocument/2006/relationships/image" Target="../media/image233.png"/><Relationship Id="rId4" Type="http://schemas.openxmlformats.org/officeDocument/2006/relationships/customXml" Target="../ink/ink221.xml"/><Relationship Id="rId9" Type="http://schemas.openxmlformats.org/officeDocument/2006/relationships/image" Target="../media/image228.png"/><Relationship Id="rId14" Type="http://schemas.openxmlformats.org/officeDocument/2006/relationships/customXml" Target="../ink/ink226.xml"/><Relationship Id="rId22" Type="http://schemas.openxmlformats.org/officeDocument/2006/relationships/customXml" Target="../ink/ink230.xml"/></Relationships>
</file>

<file path=ppt/slides/_rels/slide12.xml.rels><?xml version="1.0" encoding="UTF-8" standalone="yes"?>
<Relationships xmlns="http://schemas.openxmlformats.org/package/2006/relationships"><Relationship Id="rId26" Type="http://schemas.openxmlformats.org/officeDocument/2006/relationships/customXml" Target="../ink/ink243.xml"/><Relationship Id="rId117" Type="http://schemas.openxmlformats.org/officeDocument/2006/relationships/image" Target="../media/image293.png"/><Relationship Id="rId21" Type="http://schemas.openxmlformats.org/officeDocument/2006/relationships/image" Target="../media/image245.png"/><Relationship Id="rId42" Type="http://schemas.openxmlformats.org/officeDocument/2006/relationships/customXml" Target="../ink/ink251.xml"/><Relationship Id="rId47" Type="http://schemas.openxmlformats.org/officeDocument/2006/relationships/image" Target="../media/image258.png"/><Relationship Id="rId63" Type="http://schemas.openxmlformats.org/officeDocument/2006/relationships/image" Target="../media/image266.png"/><Relationship Id="rId68" Type="http://schemas.openxmlformats.org/officeDocument/2006/relationships/customXml" Target="../ink/ink264.xml"/><Relationship Id="rId84" Type="http://schemas.openxmlformats.org/officeDocument/2006/relationships/customXml" Target="../ink/ink272.xml"/><Relationship Id="rId89" Type="http://schemas.openxmlformats.org/officeDocument/2006/relationships/image" Target="../media/image279.png"/><Relationship Id="rId112" Type="http://schemas.openxmlformats.org/officeDocument/2006/relationships/customXml" Target="../ink/ink286.xml"/><Relationship Id="rId16" Type="http://schemas.openxmlformats.org/officeDocument/2006/relationships/customXml" Target="../ink/ink238.xml"/><Relationship Id="rId107" Type="http://schemas.openxmlformats.org/officeDocument/2006/relationships/image" Target="../media/image288.png"/><Relationship Id="rId11" Type="http://schemas.openxmlformats.org/officeDocument/2006/relationships/image" Target="../media/image240.png"/><Relationship Id="rId32" Type="http://schemas.openxmlformats.org/officeDocument/2006/relationships/customXml" Target="../ink/ink246.xml"/><Relationship Id="rId37" Type="http://schemas.openxmlformats.org/officeDocument/2006/relationships/image" Target="../media/image253.png"/><Relationship Id="rId53" Type="http://schemas.openxmlformats.org/officeDocument/2006/relationships/image" Target="../media/image261.png"/><Relationship Id="rId58" Type="http://schemas.openxmlformats.org/officeDocument/2006/relationships/customXml" Target="../ink/ink259.xml"/><Relationship Id="rId74" Type="http://schemas.openxmlformats.org/officeDocument/2006/relationships/customXml" Target="../ink/ink267.xml"/><Relationship Id="rId79" Type="http://schemas.openxmlformats.org/officeDocument/2006/relationships/image" Target="../media/image274.png"/><Relationship Id="rId102" Type="http://schemas.openxmlformats.org/officeDocument/2006/relationships/customXml" Target="../ink/ink281.xml"/><Relationship Id="rId5" Type="http://schemas.openxmlformats.org/officeDocument/2006/relationships/image" Target="../media/image237.png"/><Relationship Id="rId90" Type="http://schemas.openxmlformats.org/officeDocument/2006/relationships/customXml" Target="../ink/ink275.xml"/><Relationship Id="rId95" Type="http://schemas.openxmlformats.org/officeDocument/2006/relationships/image" Target="../media/image282.png"/><Relationship Id="rId22" Type="http://schemas.openxmlformats.org/officeDocument/2006/relationships/customXml" Target="../ink/ink241.xml"/><Relationship Id="rId27" Type="http://schemas.openxmlformats.org/officeDocument/2006/relationships/image" Target="../media/image248.png"/><Relationship Id="rId43" Type="http://schemas.openxmlformats.org/officeDocument/2006/relationships/image" Target="../media/image256.png"/><Relationship Id="rId48" Type="http://schemas.openxmlformats.org/officeDocument/2006/relationships/customXml" Target="../ink/ink254.xml"/><Relationship Id="rId64" Type="http://schemas.openxmlformats.org/officeDocument/2006/relationships/customXml" Target="../ink/ink262.xml"/><Relationship Id="rId69" Type="http://schemas.openxmlformats.org/officeDocument/2006/relationships/image" Target="../media/image269.png"/><Relationship Id="rId113" Type="http://schemas.openxmlformats.org/officeDocument/2006/relationships/image" Target="../media/image291.png"/><Relationship Id="rId118" Type="http://schemas.openxmlformats.org/officeDocument/2006/relationships/customXml" Target="../ink/ink289.xml"/><Relationship Id="rId80" Type="http://schemas.openxmlformats.org/officeDocument/2006/relationships/customXml" Target="../ink/ink270.xml"/><Relationship Id="rId85" Type="http://schemas.openxmlformats.org/officeDocument/2006/relationships/image" Target="../media/image277.png"/><Relationship Id="rId12" Type="http://schemas.openxmlformats.org/officeDocument/2006/relationships/customXml" Target="../ink/ink236.xml"/><Relationship Id="rId17" Type="http://schemas.openxmlformats.org/officeDocument/2006/relationships/image" Target="../media/image243.png"/><Relationship Id="rId33" Type="http://schemas.openxmlformats.org/officeDocument/2006/relationships/image" Target="../media/image251.png"/><Relationship Id="rId38" Type="http://schemas.openxmlformats.org/officeDocument/2006/relationships/customXml" Target="../ink/ink249.xml"/><Relationship Id="rId59" Type="http://schemas.openxmlformats.org/officeDocument/2006/relationships/image" Target="../media/image264.png"/><Relationship Id="rId103" Type="http://schemas.openxmlformats.org/officeDocument/2006/relationships/image" Target="../media/image286.png"/><Relationship Id="rId108" Type="http://schemas.openxmlformats.org/officeDocument/2006/relationships/customXml" Target="../ink/ink284.xml"/><Relationship Id="rId54" Type="http://schemas.openxmlformats.org/officeDocument/2006/relationships/customXml" Target="../ink/ink257.xml"/><Relationship Id="rId70" Type="http://schemas.openxmlformats.org/officeDocument/2006/relationships/customXml" Target="../ink/ink265.xml"/><Relationship Id="rId75" Type="http://schemas.openxmlformats.org/officeDocument/2006/relationships/image" Target="../media/image272.png"/><Relationship Id="rId91" Type="http://schemas.openxmlformats.org/officeDocument/2006/relationships/image" Target="../media/image280.png"/><Relationship Id="rId96" Type="http://schemas.openxmlformats.org/officeDocument/2006/relationships/customXml" Target="../ink/ink278.xml"/><Relationship Id="rId1" Type="http://schemas.openxmlformats.org/officeDocument/2006/relationships/slideLayout" Target="../slideLayouts/slideLayout1.xml"/><Relationship Id="rId6" Type="http://schemas.openxmlformats.org/officeDocument/2006/relationships/customXml" Target="../ink/ink233.xml"/><Relationship Id="rId23" Type="http://schemas.openxmlformats.org/officeDocument/2006/relationships/image" Target="../media/image246.png"/><Relationship Id="rId28" Type="http://schemas.openxmlformats.org/officeDocument/2006/relationships/customXml" Target="../ink/ink244.xml"/><Relationship Id="rId49" Type="http://schemas.openxmlformats.org/officeDocument/2006/relationships/image" Target="../media/image259.png"/><Relationship Id="rId114" Type="http://schemas.openxmlformats.org/officeDocument/2006/relationships/customXml" Target="../ink/ink287.xml"/><Relationship Id="rId119" Type="http://schemas.openxmlformats.org/officeDocument/2006/relationships/image" Target="../media/image294.png"/><Relationship Id="rId44" Type="http://schemas.openxmlformats.org/officeDocument/2006/relationships/customXml" Target="../ink/ink252.xml"/><Relationship Id="rId60" Type="http://schemas.openxmlformats.org/officeDocument/2006/relationships/customXml" Target="../ink/ink260.xml"/><Relationship Id="rId65" Type="http://schemas.openxmlformats.org/officeDocument/2006/relationships/image" Target="../media/image267.png"/><Relationship Id="rId81" Type="http://schemas.openxmlformats.org/officeDocument/2006/relationships/image" Target="../media/image275.png"/><Relationship Id="rId86" Type="http://schemas.openxmlformats.org/officeDocument/2006/relationships/customXml" Target="../ink/ink273.xml"/><Relationship Id="rId4" Type="http://schemas.openxmlformats.org/officeDocument/2006/relationships/customXml" Target="../ink/ink232.xml"/><Relationship Id="rId9" Type="http://schemas.openxmlformats.org/officeDocument/2006/relationships/image" Target="../media/image239.png"/><Relationship Id="rId13" Type="http://schemas.openxmlformats.org/officeDocument/2006/relationships/image" Target="../media/image241.png"/><Relationship Id="rId18" Type="http://schemas.openxmlformats.org/officeDocument/2006/relationships/customXml" Target="../ink/ink239.xml"/><Relationship Id="rId39" Type="http://schemas.openxmlformats.org/officeDocument/2006/relationships/image" Target="../media/image254.png"/><Relationship Id="rId109" Type="http://schemas.openxmlformats.org/officeDocument/2006/relationships/image" Target="../media/image289.png"/><Relationship Id="rId34" Type="http://schemas.openxmlformats.org/officeDocument/2006/relationships/customXml" Target="../ink/ink247.xml"/><Relationship Id="rId50" Type="http://schemas.openxmlformats.org/officeDocument/2006/relationships/customXml" Target="../ink/ink255.xml"/><Relationship Id="rId55" Type="http://schemas.openxmlformats.org/officeDocument/2006/relationships/image" Target="../media/image262.png"/><Relationship Id="rId76" Type="http://schemas.openxmlformats.org/officeDocument/2006/relationships/customXml" Target="../ink/ink268.xml"/><Relationship Id="rId97" Type="http://schemas.openxmlformats.org/officeDocument/2006/relationships/image" Target="../media/image283.png"/><Relationship Id="rId104" Type="http://schemas.openxmlformats.org/officeDocument/2006/relationships/customXml" Target="../ink/ink282.xml"/><Relationship Id="rId120" Type="http://schemas.openxmlformats.org/officeDocument/2006/relationships/customXml" Target="../ink/ink290.xml"/><Relationship Id="rId7" Type="http://schemas.openxmlformats.org/officeDocument/2006/relationships/image" Target="../media/image238.png"/><Relationship Id="rId71" Type="http://schemas.openxmlformats.org/officeDocument/2006/relationships/image" Target="../media/image270.png"/><Relationship Id="rId92" Type="http://schemas.openxmlformats.org/officeDocument/2006/relationships/customXml" Target="../ink/ink276.xml"/><Relationship Id="rId2" Type="http://schemas.openxmlformats.org/officeDocument/2006/relationships/notesSlide" Target="../notesSlides/notesSlide12.xml"/><Relationship Id="rId29" Type="http://schemas.openxmlformats.org/officeDocument/2006/relationships/image" Target="../media/image249.png"/><Relationship Id="rId24" Type="http://schemas.openxmlformats.org/officeDocument/2006/relationships/customXml" Target="../ink/ink242.xml"/><Relationship Id="rId40" Type="http://schemas.openxmlformats.org/officeDocument/2006/relationships/customXml" Target="../ink/ink250.xml"/><Relationship Id="rId45" Type="http://schemas.openxmlformats.org/officeDocument/2006/relationships/image" Target="../media/image257.png"/><Relationship Id="rId66" Type="http://schemas.openxmlformats.org/officeDocument/2006/relationships/customXml" Target="../ink/ink263.xml"/><Relationship Id="rId87" Type="http://schemas.openxmlformats.org/officeDocument/2006/relationships/image" Target="../media/image278.png"/><Relationship Id="rId110" Type="http://schemas.openxmlformats.org/officeDocument/2006/relationships/customXml" Target="../ink/ink285.xml"/><Relationship Id="rId115" Type="http://schemas.openxmlformats.org/officeDocument/2006/relationships/image" Target="../media/image292.png"/><Relationship Id="rId61" Type="http://schemas.openxmlformats.org/officeDocument/2006/relationships/image" Target="../media/image265.png"/><Relationship Id="rId82" Type="http://schemas.openxmlformats.org/officeDocument/2006/relationships/customXml" Target="../ink/ink271.xml"/><Relationship Id="rId19" Type="http://schemas.openxmlformats.org/officeDocument/2006/relationships/image" Target="../media/image244.png"/><Relationship Id="rId14" Type="http://schemas.openxmlformats.org/officeDocument/2006/relationships/customXml" Target="../ink/ink237.xml"/><Relationship Id="rId30" Type="http://schemas.openxmlformats.org/officeDocument/2006/relationships/customXml" Target="../ink/ink245.xml"/><Relationship Id="rId35" Type="http://schemas.openxmlformats.org/officeDocument/2006/relationships/image" Target="../media/image252.png"/><Relationship Id="rId56" Type="http://schemas.openxmlformats.org/officeDocument/2006/relationships/customXml" Target="../ink/ink258.xml"/><Relationship Id="rId77" Type="http://schemas.openxmlformats.org/officeDocument/2006/relationships/image" Target="../media/image273.png"/><Relationship Id="rId100" Type="http://schemas.openxmlformats.org/officeDocument/2006/relationships/customXml" Target="../ink/ink280.xml"/><Relationship Id="rId105" Type="http://schemas.openxmlformats.org/officeDocument/2006/relationships/image" Target="../media/image287.png"/><Relationship Id="rId8" Type="http://schemas.openxmlformats.org/officeDocument/2006/relationships/customXml" Target="../ink/ink234.xml"/><Relationship Id="rId51" Type="http://schemas.openxmlformats.org/officeDocument/2006/relationships/image" Target="../media/image260.png"/><Relationship Id="rId72" Type="http://schemas.openxmlformats.org/officeDocument/2006/relationships/customXml" Target="../ink/ink266.xml"/><Relationship Id="rId93" Type="http://schemas.openxmlformats.org/officeDocument/2006/relationships/image" Target="../media/image281.png"/><Relationship Id="rId98" Type="http://schemas.openxmlformats.org/officeDocument/2006/relationships/customXml" Target="../ink/ink279.xml"/><Relationship Id="rId121" Type="http://schemas.openxmlformats.org/officeDocument/2006/relationships/image" Target="../media/image295.png"/><Relationship Id="rId3" Type="http://schemas.openxmlformats.org/officeDocument/2006/relationships/image" Target="../media/image1.png"/><Relationship Id="rId25" Type="http://schemas.openxmlformats.org/officeDocument/2006/relationships/image" Target="../media/image247.png"/><Relationship Id="rId46" Type="http://schemas.openxmlformats.org/officeDocument/2006/relationships/customXml" Target="../ink/ink253.xml"/><Relationship Id="rId67" Type="http://schemas.openxmlformats.org/officeDocument/2006/relationships/image" Target="../media/image268.png"/><Relationship Id="rId116" Type="http://schemas.openxmlformats.org/officeDocument/2006/relationships/customXml" Target="../ink/ink288.xml"/><Relationship Id="rId20" Type="http://schemas.openxmlformats.org/officeDocument/2006/relationships/customXml" Target="../ink/ink240.xml"/><Relationship Id="rId41" Type="http://schemas.openxmlformats.org/officeDocument/2006/relationships/image" Target="../media/image255.png"/><Relationship Id="rId62" Type="http://schemas.openxmlformats.org/officeDocument/2006/relationships/customXml" Target="../ink/ink261.xml"/><Relationship Id="rId83" Type="http://schemas.openxmlformats.org/officeDocument/2006/relationships/image" Target="../media/image276.png"/><Relationship Id="rId88" Type="http://schemas.openxmlformats.org/officeDocument/2006/relationships/customXml" Target="../ink/ink274.xml"/><Relationship Id="rId111" Type="http://schemas.openxmlformats.org/officeDocument/2006/relationships/image" Target="../media/image290.png"/><Relationship Id="rId15" Type="http://schemas.openxmlformats.org/officeDocument/2006/relationships/image" Target="../media/image242.png"/><Relationship Id="rId36" Type="http://schemas.openxmlformats.org/officeDocument/2006/relationships/customXml" Target="../ink/ink248.xml"/><Relationship Id="rId57" Type="http://schemas.openxmlformats.org/officeDocument/2006/relationships/image" Target="../media/image263.png"/><Relationship Id="rId106" Type="http://schemas.openxmlformats.org/officeDocument/2006/relationships/customXml" Target="../ink/ink283.xml"/><Relationship Id="rId10" Type="http://schemas.openxmlformats.org/officeDocument/2006/relationships/customXml" Target="../ink/ink235.xml"/><Relationship Id="rId31" Type="http://schemas.openxmlformats.org/officeDocument/2006/relationships/image" Target="../media/image250.png"/><Relationship Id="rId52" Type="http://schemas.openxmlformats.org/officeDocument/2006/relationships/customXml" Target="../ink/ink256.xml"/><Relationship Id="rId73" Type="http://schemas.openxmlformats.org/officeDocument/2006/relationships/image" Target="../media/image271.png"/><Relationship Id="rId78" Type="http://schemas.openxmlformats.org/officeDocument/2006/relationships/customXml" Target="../ink/ink269.xml"/><Relationship Id="rId94" Type="http://schemas.openxmlformats.org/officeDocument/2006/relationships/customXml" Target="../ink/ink277.xml"/><Relationship Id="rId99" Type="http://schemas.openxmlformats.org/officeDocument/2006/relationships/image" Target="../media/image284.png"/><Relationship Id="rId101" Type="http://schemas.openxmlformats.org/officeDocument/2006/relationships/image" Target="../media/image285.png"/></Relationships>
</file>

<file path=ppt/slides/_rels/slide13.xml.rels><?xml version="1.0" encoding="UTF-8" standalone="yes"?>
<Relationships xmlns="http://schemas.openxmlformats.org/package/2006/relationships"><Relationship Id="rId26" Type="http://schemas.openxmlformats.org/officeDocument/2006/relationships/customXml" Target="../ink/ink302.xml"/><Relationship Id="rId21" Type="http://schemas.openxmlformats.org/officeDocument/2006/relationships/image" Target="../media/image304.png"/><Relationship Id="rId42" Type="http://schemas.openxmlformats.org/officeDocument/2006/relationships/customXml" Target="../ink/ink310.xml"/><Relationship Id="rId47" Type="http://schemas.openxmlformats.org/officeDocument/2006/relationships/image" Target="../media/image317.png"/><Relationship Id="rId63" Type="http://schemas.openxmlformats.org/officeDocument/2006/relationships/image" Target="../media/image325.png"/><Relationship Id="rId68" Type="http://schemas.openxmlformats.org/officeDocument/2006/relationships/customXml" Target="../ink/ink323.xml"/><Relationship Id="rId84" Type="http://schemas.openxmlformats.org/officeDocument/2006/relationships/customXml" Target="../ink/ink331.xml"/><Relationship Id="rId89" Type="http://schemas.openxmlformats.org/officeDocument/2006/relationships/image" Target="../media/image338.png"/><Relationship Id="rId16" Type="http://schemas.openxmlformats.org/officeDocument/2006/relationships/customXml" Target="../ink/ink297.xml"/><Relationship Id="rId11" Type="http://schemas.openxmlformats.org/officeDocument/2006/relationships/image" Target="../media/image299.png"/><Relationship Id="rId32" Type="http://schemas.openxmlformats.org/officeDocument/2006/relationships/customXml" Target="../ink/ink305.xml"/><Relationship Id="rId37" Type="http://schemas.openxmlformats.org/officeDocument/2006/relationships/image" Target="../media/image312.png"/><Relationship Id="rId53" Type="http://schemas.openxmlformats.org/officeDocument/2006/relationships/image" Target="../media/image320.png"/><Relationship Id="rId58" Type="http://schemas.openxmlformats.org/officeDocument/2006/relationships/customXml" Target="../ink/ink318.xml"/><Relationship Id="rId74" Type="http://schemas.openxmlformats.org/officeDocument/2006/relationships/customXml" Target="../ink/ink326.xml"/><Relationship Id="rId79" Type="http://schemas.openxmlformats.org/officeDocument/2006/relationships/image" Target="../media/image333.png"/><Relationship Id="rId5" Type="http://schemas.openxmlformats.org/officeDocument/2006/relationships/image" Target="../media/image296.png"/><Relationship Id="rId14" Type="http://schemas.openxmlformats.org/officeDocument/2006/relationships/customXml" Target="../ink/ink296.xml"/><Relationship Id="rId22" Type="http://schemas.openxmlformats.org/officeDocument/2006/relationships/customXml" Target="../ink/ink300.xml"/><Relationship Id="rId27" Type="http://schemas.openxmlformats.org/officeDocument/2006/relationships/image" Target="../media/image307.png"/><Relationship Id="rId30" Type="http://schemas.openxmlformats.org/officeDocument/2006/relationships/customXml" Target="../ink/ink304.xml"/><Relationship Id="rId35" Type="http://schemas.openxmlformats.org/officeDocument/2006/relationships/image" Target="../media/image311.png"/><Relationship Id="rId43" Type="http://schemas.openxmlformats.org/officeDocument/2006/relationships/image" Target="../media/image315.png"/><Relationship Id="rId48" Type="http://schemas.openxmlformats.org/officeDocument/2006/relationships/customXml" Target="../ink/ink313.xml"/><Relationship Id="rId56" Type="http://schemas.openxmlformats.org/officeDocument/2006/relationships/customXml" Target="../ink/ink317.xml"/><Relationship Id="rId64" Type="http://schemas.openxmlformats.org/officeDocument/2006/relationships/customXml" Target="../ink/ink321.xml"/><Relationship Id="rId69" Type="http://schemas.openxmlformats.org/officeDocument/2006/relationships/image" Target="../media/image328.png"/><Relationship Id="rId77" Type="http://schemas.openxmlformats.org/officeDocument/2006/relationships/image" Target="../media/image332.png"/><Relationship Id="rId8" Type="http://schemas.openxmlformats.org/officeDocument/2006/relationships/customXml" Target="../ink/ink293.xml"/><Relationship Id="rId51" Type="http://schemas.openxmlformats.org/officeDocument/2006/relationships/image" Target="../media/image319.png"/><Relationship Id="rId72" Type="http://schemas.openxmlformats.org/officeDocument/2006/relationships/customXml" Target="../ink/ink325.xml"/><Relationship Id="rId80" Type="http://schemas.openxmlformats.org/officeDocument/2006/relationships/customXml" Target="../ink/ink329.xml"/><Relationship Id="rId85" Type="http://schemas.openxmlformats.org/officeDocument/2006/relationships/image" Target="../media/image336.png"/><Relationship Id="rId3" Type="http://schemas.openxmlformats.org/officeDocument/2006/relationships/image" Target="../media/image1.png"/><Relationship Id="rId12" Type="http://schemas.openxmlformats.org/officeDocument/2006/relationships/customXml" Target="../ink/ink295.xml"/><Relationship Id="rId17" Type="http://schemas.openxmlformats.org/officeDocument/2006/relationships/image" Target="../media/image302.png"/><Relationship Id="rId25" Type="http://schemas.openxmlformats.org/officeDocument/2006/relationships/image" Target="../media/image306.png"/><Relationship Id="rId33" Type="http://schemas.openxmlformats.org/officeDocument/2006/relationships/image" Target="../media/image310.png"/><Relationship Id="rId38" Type="http://schemas.openxmlformats.org/officeDocument/2006/relationships/customXml" Target="../ink/ink308.xml"/><Relationship Id="rId46" Type="http://schemas.openxmlformats.org/officeDocument/2006/relationships/customXml" Target="../ink/ink312.xml"/><Relationship Id="rId59" Type="http://schemas.openxmlformats.org/officeDocument/2006/relationships/image" Target="../media/image323.png"/><Relationship Id="rId67" Type="http://schemas.openxmlformats.org/officeDocument/2006/relationships/image" Target="../media/image327.png"/><Relationship Id="rId20" Type="http://schemas.openxmlformats.org/officeDocument/2006/relationships/customXml" Target="../ink/ink299.xml"/><Relationship Id="rId41" Type="http://schemas.openxmlformats.org/officeDocument/2006/relationships/image" Target="../media/image314.png"/><Relationship Id="rId54" Type="http://schemas.openxmlformats.org/officeDocument/2006/relationships/customXml" Target="../ink/ink316.xml"/><Relationship Id="rId62" Type="http://schemas.openxmlformats.org/officeDocument/2006/relationships/customXml" Target="../ink/ink320.xml"/><Relationship Id="rId70" Type="http://schemas.openxmlformats.org/officeDocument/2006/relationships/customXml" Target="../ink/ink324.xml"/><Relationship Id="rId75" Type="http://schemas.openxmlformats.org/officeDocument/2006/relationships/image" Target="../media/image331.png"/><Relationship Id="rId83" Type="http://schemas.openxmlformats.org/officeDocument/2006/relationships/image" Target="../media/image335.png"/><Relationship Id="rId88" Type="http://schemas.openxmlformats.org/officeDocument/2006/relationships/customXml" Target="../ink/ink333.xml"/><Relationship Id="rId1" Type="http://schemas.openxmlformats.org/officeDocument/2006/relationships/slideLayout" Target="../slideLayouts/slideLayout1.xml"/><Relationship Id="rId6" Type="http://schemas.openxmlformats.org/officeDocument/2006/relationships/customXml" Target="../ink/ink292.xml"/><Relationship Id="rId15" Type="http://schemas.openxmlformats.org/officeDocument/2006/relationships/image" Target="../media/image301.png"/><Relationship Id="rId23" Type="http://schemas.openxmlformats.org/officeDocument/2006/relationships/image" Target="../media/image305.png"/><Relationship Id="rId28" Type="http://schemas.openxmlformats.org/officeDocument/2006/relationships/customXml" Target="../ink/ink303.xml"/><Relationship Id="rId36" Type="http://schemas.openxmlformats.org/officeDocument/2006/relationships/customXml" Target="../ink/ink307.xml"/><Relationship Id="rId49" Type="http://schemas.openxmlformats.org/officeDocument/2006/relationships/image" Target="../media/image318.png"/><Relationship Id="rId57" Type="http://schemas.openxmlformats.org/officeDocument/2006/relationships/image" Target="../media/image322.png"/><Relationship Id="rId10" Type="http://schemas.openxmlformats.org/officeDocument/2006/relationships/customXml" Target="../ink/ink294.xml"/><Relationship Id="rId31" Type="http://schemas.openxmlformats.org/officeDocument/2006/relationships/image" Target="../media/image309.png"/><Relationship Id="rId44" Type="http://schemas.openxmlformats.org/officeDocument/2006/relationships/customXml" Target="../ink/ink311.xml"/><Relationship Id="rId52" Type="http://schemas.openxmlformats.org/officeDocument/2006/relationships/customXml" Target="../ink/ink315.xml"/><Relationship Id="rId60" Type="http://schemas.openxmlformats.org/officeDocument/2006/relationships/customXml" Target="../ink/ink319.xml"/><Relationship Id="rId65" Type="http://schemas.openxmlformats.org/officeDocument/2006/relationships/image" Target="../media/image326.png"/><Relationship Id="rId73" Type="http://schemas.openxmlformats.org/officeDocument/2006/relationships/image" Target="../media/image330.png"/><Relationship Id="rId78" Type="http://schemas.openxmlformats.org/officeDocument/2006/relationships/customXml" Target="../ink/ink328.xml"/><Relationship Id="rId81" Type="http://schemas.openxmlformats.org/officeDocument/2006/relationships/image" Target="../media/image334.png"/><Relationship Id="rId86" Type="http://schemas.openxmlformats.org/officeDocument/2006/relationships/customXml" Target="../ink/ink332.xml"/><Relationship Id="rId4" Type="http://schemas.openxmlformats.org/officeDocument/2006/relationships/customXml" Target="../ink/ink291.xml"/><Relationship Id="rId9" Type="http://schemas.openxmlformats.org/officeDocument/2006/relationships/image" Target="../media/image298.png"/><Relationship Id="rId13" Type="http://schemas.openxmlformats.org/officeDocument/2006/relationships/image" Target="../media/image300.png"/><Relationship Id="rId18" Type="http://schemas.openxmlformats.org/officeDocument/2006/relationships/customXml" Target="../ink/ink298.xml"/><Relationship Id="rId39" Type="http://schemas.openxmlformats.org/officeDocument/2006/relationships/image" Target="../media/image313.png"/><Relationship Id="rId34" Type="http://schemas.openxmlformats.org/officeDocument/2006/relationships/customXml" Target="../ink/ink306.xml"/><Relationship Id="rId50" Type="http://schemas.openxmlformats.org/officeDocument/2006/relationships/customXml" Target="../ink/ink314.xml"/><Relationship Id="rId55" Type="http://schemas.openxmlformats.org/officeDocument/2006/relationships/image" Target="../media/image321.png"/><Relationship Id="rId76" Type="http://schemas.openxmlformats.org/officeDocument/2006/relationships/customXml" Target="../ink/ink327.xml"/><Relationship Id="rId7" Type="http://schemas.openxmlformats.org/officeDocument/2006/relationships/image" Target="../media/image297.png"/><Relationship Id="rId71" Type="http://schemas.openxmlformats.org/officeDocument/2006/relationships/image" Target="../media/image329.png"/><Relationship Id="rId2" Type="http://schemas.openxmlformats.org/officeDocument/2006/relationships/notesSlide" Target="../notesSlides/notesSlide13.xml"/><Relationship Id="rId29" Type="http://schemas.openxmlformats.org/officeDocument/2006/relationships/image" Target="../media/image308.png"/><Relationship Id="rId24" Type="http://schemas.openxmlformats.org/officeDocument/2006/relationships/customXml" Target="../ink/ink301.xml"/><Relationship Id="rId40" Type="http://schemas.openxmlformats.org/officeDocument/2006/relationships/customXml" Target="../ink/ink309.xml"/><Relationship Id="rId45" Type="http://schemas.openxmlformats.org/officeDocument/2006/relationships/image" Target="../media/image316.png"/><Relationship Id="rId66" Type="http://schemas.openxmlformats.org/officeDocument/2006/relationships/customXml" Target="../ink/ink322.xml"/><Relationship Id="rId87" Type="http://schemas.openxmlformats.org/officeDocument/2006/relationships/image" Target="../media/image337.png"/><Relationship Id="rId61" Type="http://schemas.openxmlformats.org/officeDocument/2006/relationships/image" Target="../media/image324.png"/><Relationship Id="rId82" Type="http://schemas.openxmlformats.org/officeDocument/2006/relationships/customXml" Target="../ink/ink330.xml"/><Relationship Id="rId19" Type="http://schemas.openxmlformats.org/officeDocument/2006/relationships/image" Target="../media/image303.png"/></Relationships>
</file>

<file path=ppt/slides/_rels/slide14.xml.rels><?xml version="1.0" encoding="UTF-8" standalone="yes"?>
<Relationships xmlns="http://schemas.openxmlformats.org/package/2006/relationships"><Relationship Id="rId8" Type="http://schemas.openxmlformats.org/officeDocument/2006/relationships/image" Target="../media/image341.png"/><Relationship Id="rId3" Type="http://schemas.openxmlformats.org/officeDocument/2006/relationships/image" Target="../media/image1.png"/><Relationship Id="rId7" Type="http://schemas.openxmlformats.org/officeDocument/2006/relationships/customXml" Target="../ink/ink335.xml"/><Relationship Id="rId12" Type="http://schemas.openxmlformats.org/officeDocument/2006/relationships/image" Target="../media/image3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0.png"/><Relationship Id="rId11" Type="http://schemas.openxmlformats.org/officeDocument/2006/relationships/customXml" Target="../ink/ink337.xml"/><Relationship Id="rId5" Type="http://schemas.openxmlformats.org/officeDocument/2006/relationships/customXml" Target="../ink/ink334.xml"/><Relationship Id="rId10" Type="http://schemas.openxmlformats.org/officeDocument/2006/relationships/image" Target="../media/image342.png"/><Relationship Id="rId4" Type="http://schemas.openxmlformats.org/officeDocument/2006/relationships/image" Target="../media/image339.png"/><Relationship Id="rId9" Type="http://schemas.openxmlformats.org/officeDocument/2006/relationships/customXml" Target="../ink/ink336.xml"/></Relationships>
</file>

<file path=ppt/slides/_rels/slide15.xml.rels><?xml version="1.0" encoding="UTF-8" standalone="yes"?>
<Relationships xmlns="http://schemas.openxmlformats.org/package/2006/relationships"><Relationship Id="rId8" Type="http://schemas.openxmlformats.org/officeDocument/2006/relationships/customXml" Target="../ink/ink340.xml"/><Relationship Id="rId13" Type="http://schemas.openxmlformats.org/officeDocument/2006/relationships/image" Target="../media/image348.png"/><Relationship Id="rId18" Type="http://schemas.openxmlformats.org/officeDocument/2006/relationships/customXml" Target="../ink/ink345.xml"/><Relationship Id="rId3" Type="http://schemas.openxmlformats.org/officeDocument/2006/relationships/image" Target="../media/image1.png"/><Relationship Id="rId21" Type="http://schemas.openxmlformats.org/officeDocument/2006/relationships/image" Target="../media/image352.png"/><Relationship Id="rId7" Type="http://schemas.openxmlformats.org/officeDocument/2006/relationships/image" Target="../media/image345.png"/><Relationship Id="rId12" Type="http://schemas.openxmlformats.org/officeDocument/2006/relationships/customXml" Target="../ink/ink342.xml"/><Relationship Id="rId17" Type="http://schemas.openxmlformats.org/officeDocument/2006/relationships/image" Target="../media/image350.png"/><Relationship Id="rId2" Type="http://schemas.openxmlformats.org/officeDocument/2006/relationships/notesSlide" Target="../notesSlides/notesSlide15.xml"/><Relationship Id="rId16" Type="http://schemas.openxmlformats.org/officeDocument/2006/relationships/customXml" Target="../ink/ink344.xml"/><Relationship Id="rId20" Type="http://schemas.openxmlformats.org/officeDocument/2006/relationships/customXml" Target="../ink/ink346.xml"/><Relationship Id="rId1" Type="http://schemas.openxmlformats.org/officeDocument/2006/relationships/slideLayout" Target="../slideLayouts/slideLayout1.xml"/><Relationship Id="rId6" Type="http://schemas.openxmlformats.org/officeDocument/2006/relationships/customXml" Target="../ink/ink339.xml"/><Relationship Id="rId11" Type="http://schemas.openxmlformats.org/officeDocument/2006/relationships/image" Target="../media/image347.png"/><Relationship Id="rId5" Type="http://schemas.openxmlformats.org/officeDocument/2006/relationships/image" Target="../media/image344.png"/><Relationship Id="rId15" Type="http://schemas.openxmlformats.org/officeDocument/2006/relationships/image" Target="../media/image349.png"/><Relationship Id="rId10" Type="http://schemas.openxmlformats.org/officeDocument/2006/relationships/customXml" Target="../ink/ink341.xml"/><Relationship Id="rId19" Type="http://schemas.openxmlformats.org/officeDocument/2006/relationships/image" Target="../media/image351.png"/><Relationship Id="rId4" Type="http://schemas.openxmlformats.org/officeDocument/2006/relationships/customXml" Target="../ink/ink338.xml"/><Relationship Id="rId9" Type="http://schemas.openxmlformats.org/officeDocument/2006/relationships/image" Target="../media/image346.png"/><Relationship Id="rId14" Type="http://schemas.openxmlformats.org/officeDocument/2006/relationships/customXml" Target="../ink/ink34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349.xml"/><Relationship Id="rId13" Type="http://schemas.openxmlformats.org/officeDocument/2006/relationships/image" Target="../media/image357.png"/><Relationship Id="rId3" Type="http://schemas.openxmlformats.org/officeDocument/2006/relationships/image" Target="../media/image1.png"/><Relationship Id="rId7" Type="http://schemas.openxmlformats.org/officeDocument/2006/relationships/image" Target="../media/image354.png"/><Relationship Id="rId12" Type="http://schemas.openxmlformats.org/officeDocument/2006/relationships/customXml" Target="../ink/ink35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48.xml"/><Relationship Id="rId11" Type="http://schemas.openxmlformats.org/officeDocument/2006/relationships/image" Target="../media/image356.png"/><Relationship Id="rId5" Type="http://schemas.openxmlformats.org/officeDocument/2006/relationships/image" Target="../media/image353.png"/><Relationship Id="rId15" Type="http://schemas.openxmlformats.org/officeDocument/2006/relationships/image" Target="../media/image358.png"/><Relationship Id="rId10" Type="http://schemas.openxmlformats.org/officeDocument/2006/relationships/customXml" Target="../ink/ink350.xml"/><Relationship Id="rId4" Type="http://schemas.openxmlformats.org/officeDocument/2006/relationships/customXml" Target="../ink/ink347.xml"/><Relationship Id="rId9" Type="http://schemas.openxmlformats.org/officeDocument/2006/relationships/image" Target="../media/image355.png"/><Relationship Id="rId14" Type="http://schemas.openxmlformats.org/officeDocument/2006/relationships/customXml" Target="../ink/ink352.xml"/></Relationships>
</file>

<file path=ppt/slides/_rels/slide18.xml.rels><?xml version="1.0" encoding="UTF-8" standalone="yes"?>
<Relationships xmlns="http://schemas.openxmlformats.org/package/2006/relationships"><Relationship Id="rId8" Type="http://schemas.openxmlformats.org/officeDocument/2006/relationships/customXml" Target="../ink/ink355.xml"/><Relationship Id="rId13" Type="http://schemas.openxmlformats.org/officeDocument/2006/relationships/image" Target="../media/image363.png"/><Relationship Id="rId18" Type="http://schemas.openxmlformats.org/officeDocument/2006/relationships/customXml" Target="../ink/ink360.xml"/><Relationship Id="rId3" Type="http://schemas.openxmlformats.org/officeDocument/2006/relationships/image" Target="../media/image1.png"/><Relationship Id="rId21" Type="http://schemas.openxmlformats.org/officeDocument/2006/relationships/image" Target="../media/image367.png"/><Relationship Id="rId7" Type="http://schemas.openxmlformats.org/officeDocument/2006/relationships/image" Target="../media/image360.png"/><Relationship Id="rId12" Type="http://schemas.openxmlformats.org/officeDocument/2006/relationships/customXml" Target="../ink/ink357.xml"/><Relationship Id="rId17" Type="http://schemas.openxmlformats.org/officeDocument/2006/relationships/image" Target="../media/image365.png"/><Relationship Id="rId2" Type="http://schemas.openxmlformats.org/officeDocument/2006/relationships/notesSlide" Target="../notesSlides/notesSlide18.xml"/><Relationship Id="rId16" Type="http://schemas.openxmlformats.org/officeDocument/2006/relationships/customXml" Target="../ink/ink359.xml"/><Relationship Id="rId20" Type="http://schemas.openxmlformats.org/officeDocument/2006/relationships/customXml" Target="../ink/ink361.xml"/><Relationship Id="rId1" Type="http://schemas.openxmlformats.org/officeDocument/2006/relationships/slideLayout" Target="../slideLayouts/slideLayout1.xml"/><Relationship Id="rId6" Type="http://schemas.openxmlformats.org/officeDocument/2006/relationships/customXml" Target="../ink/ink354.xml"/><Relationship Id="rId11" Type="http://schemas.openxmlformats.org/officeDocument/2006/relationships/image" Target="../media/image362.png"/><Relationship Id="rId5" Type="http://schemas.openxmlformats.org/officeDocument/2006/relationships/image" Target="../media/image359.png"/><Relationship Id="rId15" Type="http://schemas.openxmlformats.org/officeDocument/2006/relationships/image" Target="../media/image364.png"/><Relationship Id="rId23" Type="http://schemas.openxmlformats.org/officeDocument/2006/relationships/image" Target="../media/image368.png"/><Relationship Id="rId10" Type="http://schemas.openxmlformats.org/officeDocument/2006/relationships/customXml" Target="../ink/ink356.xml"/><Relationship Id="rId19" Type="http://schemas.openxmlformats.org/officeDocument/2006/relationships/image" Target="../media/image366.png"/><Relationship Id="rId4" Type="http://schemas.openxmlformats.org/officeDocument/2006/relationships/customXml" Target="../ink/ink353.xml"/><Relationship Id="rId9" Type="http://schemas.openxmlformats.org/officeDocument/2006/relationships/image" Target="../media/image361.png"/><Relationship Id="rId14" Type="http://schemas.openxmlformats.org/officeDocument/2006/relationships/customXml" Target="../ink/ink358.xml"/><Relationship Id="rId22" Type="http://schemas.openxmlformats.org/officeDocument/2006/relationships/customXml" Target="../ink/ink362.xml"/></Relationships>
</file>

<file path=ppt/slides/_rels/slide19.xml.rels><?xml version="1.0" encoding="UTF-8" standalone="yes"?>
<Relationships xmlns="http://schemas.openxmlformats.org/package/2006/relationships"><Relationship Id="rId8" Type="http://schemas.openxmlformats.org/officeDocument/2006/relationships/customXml" Target="../ink/ink365.xml"/><Relationship Id="rId3" Type="http://schemas.openxmlformats.org/officeDocument/2006/relationships/image" Target="../media/image1.png"/><Relationship Id="rId7" Type="http://schemas.openxmlformats.org/officeDocument/2006/relationships/image" Target="../media/image37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72.png"/><Relationship Id="rId5" Type="http://schemas.openxmlformats.org/officeDocument/2006/relationships/image" Target="../media/image369.png"/><Relationship Id="rId10" Type="http://schemas.openxmlformats.org/officeDocument/2006/relationships/customXml" Target="../ink/ink366.xml"/><Relationship Id="rId4" Type="http://schemas.openxmlformats.org/officeDocument/2006/relationships/customXml" Target="../ink/ink363.xml"/><Relationship Id="rId9" Type="http://schemas.openxmlformats.org/officeDocument/2006/relationships/image" Target="../media/image37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69.xml"/><Relationship Id="rId13" Type="http://schemas.openxmlformats.org/officeDocument/2006/relationships/image" Target="../media/image377.png"/><Relationship Id="rId3" Type="http://schemas.openxmlformats.org/officeDocument/2006/relationships/image" Target="../media/image1.png"/><Relationship Id="rId7" Type="http://schemas.openxmlformats.org/officeDocument/2006/relationships/image" Target="../media/image374.png"/><Relationship Id="rId12" Type="http://schemas.openxmlformats.org/officeDocument/2006/relationships/customXml" Target="../ink/ink37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68.xml"/><Relationship Id="rId11" Type="http://schemas.openxmlformats.org/officeDocument/2006/relationships/image" Target="../media/image376.png"/><Relationship Id="rId5" Type="http://schemas.openxmlformats.org/officeDocument/2006/relationships/image" Target="../media/image373.png"/><Relationship Id="rId15" Type="http://schemas.openxmlformats.org/officeDocument/2006/relationships/image" Target="../media/image378.png"/><Relationship Id="rId10" Type="http://schemas.openxmlformats.org/officeDocument/2006/relationships/customXml" Target="../ink/ink370.xml"/><Relationship Id="rId4" Type="http://schemas.openxmlformats.org/officeDocument/2006/relationships/customXml" Target="../ink/ink367.xml"/><Relationship Id="rId9" Type="http://schemas.openxmlformats.org/officeDocument/2006/relationships/image" Target="../media/image375.png"/><Relationship Id="rId14" Type="http://schemas.openxmlformats.org/officeDocument/2006/relationships/customXml" Target="../ink/ink37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79.png"/><Relationship Id="rId4" Type="http://schemas.openxmlformats.org/officeDocument/2006/relationships/customXml" Target="../ink/ink373.xml"/></Relationships>
</file>

<file path=ppt/slides/_rels/slide22.xml.rels><?xml version="1.0" encoding="UTF-8" standalone="yes"?>
<Relationships xmlns="http://schemas.openxmlformats.org/package/2006/relationships"><Relationship Id="rId8" Type="http://schemas.openxmlformats.org/officeDocument/2006/relationships/customXml" Target="../ink/ink376.xml"/><Relationship Id="rId3" Type="http://schemas.openxmlformats.org/officeDocument/2006/relationships/image" Target="../media/image1.png"/><Relationship Id="rId7" Type="http://schemas.openxmlformats.org/officeDocument/2006/relationships/image" Target="../media/image38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75.xml"/><Relationship Id="rId5" Type="http://schemas.openxmlformats.org/officeDocument/2006/relationships/image" Target="../media/image380.png"/><Relationship Id="rId4" Type="http://schemas.openxmlformats.org/officeDocument/2006/relationships/customXml" Target="../ink/ink374.xml"/><Relationship Id="rId9" Type="http://schemas.openxmlformats.org/officeDocument/2006/relationships/image" Target="../media/image382.png"/></Relationships>
</file>

<file path=ppt/slides/_rels/slide23.xml.rels><?xml version="1.0" encoding="UTF-8" standalone="yes"?>
<Relationships xmlns="http://schemas.openxmlformats.org/package/2006/relationships"><Relationship Id="rId8" Type="http://schemas.openxmlformats.org/officeDocument/2006/relationships/customXml" Target="../ink/ink379.xml"/><Relationship Id="rId13" Type="http://schemas.openxmlformats.org/officeDocument/2006/relationships/image" Target="../media/image387.png"/><Relationship Id="rId18" Type="http://schemas.openxmlformats.org/officeDocument/2006/relationships/customXml" Target="../ink/ink384.xml"/><Relationship Id="rId3" Type="http://schemas.openxmlformats.org/officeDocument/2006/relationships/image" Target="../media/image1.png"/><Relationship Id="rId7" Type="http://schemas.openxmlformats.org/officeDocument/2006/relationships/image" Target="../media/image384.png"/><Relationship Id="rId12" Type="http://schemas.openxmlformats.org/officeDocument/2006/relationships/customXml" Target="../ink/ink381.xml"/><Relationship Id="rId17" Type="http://schemas.openxmlformats.org/officeDocument/2006/relationships/image" Target="../media/image389.png"/><Relationship Id="rId2" Type="http://schemas.openxmlformats.org/officeDocument/2006/relationships/notesSlide" Target="../notesSlides/notesSlide23.xml"/><Relationship Id="rId16"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customXml" Target="../ink/ink378.xml"/><Relationship Id="rId11" Type="http://schemas.openxmlformats.org/officeDocument/2006/relationships/image" Target="../media/image386.png"/><Relationship Id="rId5" Type="http://schemas.openxmlformats.org/officeDocument/2006/relationships/image" Target="../media/image383.png"/><Relationship Id="rId15" Type="http://schemas.openxmlformats.org/officeDocument/2006/relationships/image" Target="../media/image388.png"/><Relationship Id="rId10" Type="http://schemas.openxmlformats.org/officeDocument/2006/relationships/customXml" Target="../ink/ink380.xml"/><Relationship Id="rId19" Type="http://schemas.openxmlformats.org/officeDocument/2006/relationships/image" Target="../media/image390.png"/><Relationship Id="rId4" Type="http://schemas.openxmlformats.org/officeDocument/2006/relationships/customXml" Target="../ink/ink377.xml"/><Relationship Id="rId9" Type="http://schemas.openxmlformats.org/officeDocument/2006/relationships/image" Target="../media/image385.png"/><Relationship Id="rId14" Type="http://schemas.openxmlformats.org/officeDocument/2006/relationships/customXml" Target="../ink/ink382.xml"/></Relationships>
</file>

<file path=ppt/slides/_rels/slide24.xml.rels><?xml version="1.0" encoding="UTF-8" standalone="yes"?>
<Relationships xmlns="http://schemas.openxmlformats.org/package/2006/relationships"><Relationship Id="rId13" Type="http://schemas.openxmlformats.org/officeDocument/2006/relationships/image" Target="../media/image395.png"/><Relationship Id="rId18" Type="http://schemas.openxmlformats.org/officeDocument/2006/relationships/customXml" Target="../ink/ink392.xml"/><Relationship Id="rId26" Type="http://schemas.openxmlformats.org/officeDocument/2006/relationships/customXml" Target="../ink/ink396.xml"/><Relationship Id="rId39" Type="http://schemas.openxmlformats.org/officeDocument/2006/relationships/image" Target="../media/image408.png"/><Relationship Id="rId21" Type="http://schemas.openxmlformats.org/officeDocument/2006/relationships/image" Target="../media/image399.png"/><Relationship Id="rId34" Type="http://schemas.openxmlformats.org/officeDocument/2006/relationships/customXml" Target="../ink/ink400.xml"/><Relationship Id="rId42" Type="http://schemas.openxmlformats.org/officeDocument/2006/relationships/customXml" Target="../ink/ink404.xml"/><Relationship Id="rId7" Type="http://schemas.openxmlformats.org/officeDocument/2006/relationships/image" Target="../media/image392.png"/><Relationship Id="rId2" Type="http://schemas.openxmlformats.org/officeDocument/2006/relationships/notesSlide" Target="../notesSlides/notesSlide24.xml"/><Relationship Id="rId16" Type="http://schemas.openxmlformats.org/officeDocument/2006/relationships/customXml" Target="../ink/ink391.xml"/><Relationship Id="rId20" Type="http://schemas.openxmlformats.org/officeDocument/2006/relationships/customXml" Target="../ink/ink393.xml"/><Relationship Id="rId29" Type="http://schemas.openxmlformats.org/officeDocument/2006/relationships/image" Target="../media/image403.png"/><Relationship Id="rId41" Type="http://schemas.openxmlformats.org/officeDocument/2006/relationships/image" Target="../media/image409.png"/><Relationship Id="rId1" Type="http://schemas.openxmlformats.org/officeDocument/2006/relationships/slideLayout" Target="../slideLayouts/slideLayout1.xml"/><Relationship Id="rId6" Type="http://schemas.openxmlformats.org/officeDocument/2006/relationships/customXml" Target="../ink/ink386.xml"/><Relationship Id="rId11" Type="http://schemas.openxmlformats.org/officeDocument/2006/relationships/image" Target="../media/image394.png"/><Relationship Id="rId24" Type="http://schemas.openxmlformats.org/officeDocument/2006/relationships/customXml" Target="../ink/ink395.xml"/><Relationship Id="rId32" Type="http://schemas.openxmlformats.org/officeDocument/2006/relationships/customXml" Target="../ink/ink399.xml"/><Relationship Id="rId37" Type="http://schemas.openxmlformats.org/officeDocument/2006/relationships/image" Target="../media/image407.png"/><Relationship Id="rId40" Type="http://schemas.openxmlformats.org/officeDocument/2006/relationships/customXml" Target="../ink/ink403.xml"/><Relationship Id="rId5" Type="http://schemas.openxmlformats.org/officeDocument/2006/relationships/image" Target="../media/image391.png"/><Relationship Id="rId15" Type="http://schemas.openxmlformats.org/officeDocument/2006/relationships/image" Target="../media/image396.png"/><Relationship Id="rId23" Type="http://schemas.openxmlformats.org/officeDocument/2006/relationships/image" Target="../media/image400.png"/><Relationship Id="rId28" Type="http://schemas.openxmlformats.org/officeDocument/2006/relationships/customXml" Target="../ink/ink397.xml"/><Relationship Id="rId36" Type="http://schemas.openxmlformats.org/officeDocument/2006/relationships/customXml" Target="../ink/ink401.xml"/><Relationship Id="rId10" Type="http://schemas.openxmlformats.org/officeDocument/2006/relationships/customXml" Target="../ink/ink388.xml"/><Relationship Id="rId19" Type="http://schemas.openxmlformats.org/officeDocument/2006/relationships/image" Target="../media/image398.png"/><Relationship Id="rId31" Type="http://schemas.openxmlformats.org/officeDocument/2006/relationships/image" Target="../media/image404.png"/><Relationship Id="rId4" Type="http://schemas.openxmlformats.org/officeDocument/2006/relationships/customXml" Target="../ink/ink385.xml"/><Relationship Id="rId9" Type="http://schemas.openxmlformats.org/officeDocument/2006/relationships/image" Target="../media/image393.png"/><Relationship Id="rId14" Type="http://schemas.openxmlformats.org/officeDocument/2006/relationships/customXml" Target="../ink/ink390.xml"/><Relationship Id="rId22" Type="http://schemas.openxmlformats.org/officeDocument/2006/relationships/customXml" Target="../ink/ink394.xml"/><Relationship Id="rId27" Type="http://schemas.openxmlformats.org/officeDocument/2006/relationships/image" Target="../media/image402.png"/><Relationship Id="rId30" Type="http://schemas.openxmlformats.org/officeDocument/2006/relationships/customXml" Target="../ink/ink398.xml"/><Relationship Id="rId35" Type="http://schemas.openxmlformats.org/officeDocument/2006/relationships/image" Target="../media/image406.png"/><Relationship Id="rId43" Type="http://schemas.openxmlformats.org/officeDocument/2006/relationships/image" Target="../media/image410.png"/><Relationship Id="rId8" Type="http://schemas.openxmlformats.org/officeDocument/2006/relationships/customXml" Target="../ink/ink387.xml"/><Relationship Id="rId3" Type="http://schemas.openxmlformats.org/officeDocument/2006/relationships/image" Target="../media/image1.png"/><Relationship Id="rId12" Type="http://schemas.openxmlformats.org/officeDocument/2006/relationships/customXml" Target="../ink/ink389.xml"/><Relationship Id="rId17" Type="http://schemas.openxmlformats.org/officeDocument/2006/relationships/image" Target="../media/image397.png"/><Relationship Id="rId25" Type="http://schemas.openxmlformats.org/officeDocument/2006/relationships/image" Target="../media/image401.png"/><Relationship Id="rId33" Type="http://schemas.openxmlformats.org/officeDocument/2006/relationships/image" Target="../media/image405.png"/><Relationship Id="rId38" Type="http://schemas.openxmlformats.org/officeDocument/2006/relationships/customXml" Target="../ink/ink402.xml"/></Relationships>
</file>

<file path=ppt/slides/_rels/slide25.xml.rels><?xml version="1.0" encoding="UTF-8" standalone="yes"?>
<Relationships xmlns="http://schemas.openxmlformats.org/package/2006/relationships"><Relationship Id="rId13" Type="http://schemas.openxmlformats.org/officeDocument/2006/relationships/image" Target="../media/image415.png"/><Relationship Id="rId18" Type="http://schemas.openxmlformats.org/officeDocument/2006/relationships/customXml" Target="../ink/ink412.xml"/><Relationship Id="rId26" Type="http://schemas.openxmlformats.org/officeDocument/2006/relationships/customXml" Target="../ink/ink416.xml"/><Relationship Id="rId39" Type="http://schemas.openxmlformats.org/officeDocument/2006/relationships/image" Target="../media/image428.png"/><Relationship Id="rId21" Type="http://schemas.openxmlformats.org/officeDocument/2006/relationships/image" Target="../media/image419.png"/><Relationship Id="rId34" Type="http://schemas.openxmlformats.org/officeDocument/2006/relationships/customXml" Target="../ink/ink420.xml"/><Relationship Id="rId42" Type="http://schemas.openxmlformats.org/officeDocument/2006/relationships/customXml" Target="../ink/ink424.xml"/><Relationship Id="rId7" Type="http://schemas.openxmlformats.org/officeDocument/2006/relationships/image" Target="../media/image412.png"/><Relationship Id="rId2" Type="http://schemas.openxmlformats.org/officeDocument/2006/relationships/notesSlide" Target="../notesSlides/notesSlide25.xml"/><Relationship Id="rId16" Type="http://schemas.openxmlformats.org/officeDocument/2006/relationships/customXml" Target="../ink/ink411.xml"/><Relationship Id="rId29" Type="http://schemas.openxmlformats.org/officeDocument/2006/relationships/image" Target="../media/image423.png"/><Relationship Id="rId1" Type="http://schemas.openxmlformats.org/officeDocument/2006/relationships/slideLayout" Target="../slideLayouts/slideLayout1.xml"/><Relationship Id="rId6" Type="http://schemas.openxmlformats.org/officeDocument/2006/relationships/customXml" Target="../ink/ink406.xml"/><Relationship Id="rId11" Type="http://schemas.openxmlformats.org/officeDocument/2006/relationships/image" Target="../media/image414.png"/><Relationship Id="rId24" Type="http://schemas.openxmlformats.org/officeDocument/2006/relationships/customXml" Target="../ink/ink415.xml"/><Relationship Id="rId32" Type="http://schemas.openxmlformats.org/officeDocument/2006/relationships/customXml" Target="../ink/ink419.xml"/><Relationship Id="rId37" Type="http://schemas.openxmlformats.org/officeDocument/2006/relationships/image" Target="../media/image427.png"/><Relationship Id="rId40" Type="http://schemas.openxmlformats.org/officeDocument/2006/relationships/customXml" Target="../ink/ink423.xml"/><Relationship Id="rId45" Type="http://schemas.openxmlformats.org/officeDocument/2006/relationships/image" Target="../media/image431.png"/><Relationship Id="rId5" Type="http://schemas.openxmlformats.org/officeDocument/2006/relationships/image" Target="../media/image411.png"/><Relationship Id="rId15" Type="http://schemas.openxmlformats.org/officeDocument/2006/relationships/image" Target="../media/image416.png"/><Relationship Id="rId23" Type="http://schemas.openxmlformats.org/officeDocument/2006/relationships/image" Target="../media/image420.png"/><Relationship Id="rId28" Type="http://schemas.openxmlformats.org/officeDocument/2006/relationships/customXml" Target="../ink/ink417.xml"/><Relationship Id="rId36" Type="http://schemas.openxmlformats.org/officeDocument/2006/relationships/customXml" Target="../ink/ink421.xml"/><Relationship Id="rId10" Type="http://schemas.openxmlformats.org/officeDocument/2006/relationships/customXml" Target="../ink/ink408.xml"/><Relationship Id="rId19" Type="http://schemas.openxmlformats.org/officeDocument/2006/relationships/image" Target="../media/image418.png"/><Relationship Id="rId31" Type="http://schemas.openxmlformats.org/officeDocument/2006/relationships/image" Target="../media/image424.png"/><Relationship Id="rId44" Type="http://schemas.openxmlformats.org/officeDocument/2006/relationships/customXml" Target="../ink/ink425.xml"/><Relationship Id="rId4" Type="http://schemas.openxmlformats.org/officeDocument/2006/relationships/customXml" Target="../ink/ink405.xml"/><Relationship Id="rId9" Type="http://schemas.openxmlformats.org/officeDocument/2006/relationships/image" Target="../media/image413.png"/><Relationship Id="rId14" Type="http://schemas.openxmlformats.org/officeDocument/2006/relationships/customXml" Target="../ink/ink410.xml"/><Relationship Id="rId22" Type="http://schemas.openxmlformats.org/officeDocument/2006/relationships/customXml" Target="../ink/ink414.xml"/><Relationship Id="rId27" Type="http://schemas.openxmlformats.org/officeDocument/2006/relationships/image" Target="../media/image422.png"/><Relationship Id="rId30" Type="http://schemas.openxmlformats.org/officeDocument/2006/relationships/customXml" Target="../ink/ink418.xml"/><Relationship Id="rId35" Type="http://schemas.openxmlformats.org/officeDocument/2006/relationships/image" Target="../media/image426.png"/><Relationship Id="rId43" Type="http://schemas.openxmlformats.org/officeDocument/2006/relationships/image" Target="../media/image430.png"/><Relationship Id="rId8" Type="http://schemas.openxmlformats.org/officeDocument/2006/relationships/customXml" Target="../ink/ink407.xml"/><Relationship Id="rId3" Type="http://schemas.openxmlformats.org/officeDocument/2006/relationships/image" Target="../media/image1.png"/><Relationship Id="rId12" Type="http://schemas.openxmlformats.org/officeDocument/2006/relationships/customXml" Target="../ink/ink409.xml"/><Relationship Id="rId17" Type="http://schemas.openxmlformats.org/officeDocument/2006/relationships/image" Target="../media/image417.png"/><Relationship Id="rId25" Type="http://schemas.openxmlformats.org/officeDocument/2006/relationships/image" Target="../media/image421.png"/><Relationship Id="rId33" Type="http://schemas.openxmlformats.org/officeDocument/2006/relationships/image" Target="../media/image425.png"/><Relationship Id="rId38" Type="http://schemas.openxmlformats.org/officeDocument/2006/relationships/customXml" Target="../ink/ink422.xml"/><Relationship Id="rId20" Type="http://schemas.openxmlformats.org/officeDocument/2006/relationships/customXml" Target="../ink/ink413.xml"/><Relationship Id="rId41" Type="http://schemas.openxmlformats.org/officeDocument/2006/relationships/image" Target="../media/image42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ustomXml" Target="../ink/ink428.xml"/><Relationship Id="rId13" Type="http://schemas.openxmlformats.org/officeDocument/2006/relationships/image" Target="../media/image436.png"/><Relationship Id="rId18" Type="http://schemas.openxmlformats.org/officeDocument/2006/relationships/customXml" Target="../ink/ink433.xml"/><Relationship Id="rId3" Type="http://schemas.openxmlformats.org/officeDocument/2006/relationships/image" Target="../media/image1.png"/><Relationship Id="rId21" Type="http://schemas.openxmlformats.org/officeDocument/2006/relationships/image" Target="../media/image440.png"/><Relationship Id="rId7" Type="http://schemas.openxmlformats.org/officeDocument/2006/relationships/image" Target="../media/image433.png"/><Relationship Id="rId12" Type="http://schemas.openxmlformats.org/officeDocument/2006/relationships/customXml" Target="../ink/ink430.xml"/><Relationship Id="rId17" Type="http://schemas.openxmlformats.org/officeDocument/2006/relationships/image" Target="../media/image438.png"/><Relationship Id="rId2" Type="http://schemas.openxmlformats.org/officeDocument/2006/relationships/notesSlide" Target="../notesSlides/notesSlide27.xml"/><Relationship Id="rId16" Type="http://schemas.openxmlformats.org/officeDocument/2006/relationships/customXml" Target="../ink/ink432.xml"/><Relationship Id="rId20" Type="http://schemas.openxmlformats.org/officeDocument/2006/relationships/customXml" Target="../ink/ink434.xml"/><Relationship Id="rId1" Type="http://schemas.openxmlformats.org/officeDocument/2006/relationships/slideLayout" Target="../slideLayouts/slideLayout1.xml"/><Relationship Id="rId6" Type="http://schemas.openxmlformats.org/officeDocument/2006/relationships/customXml" Target="../ink/ink427.xml"/><Relationship Id="rId11" Type="http://schemas.openxmlformats.org/officeDocument/2006/relationships/image" Target="../media/image435.png"/><Relationship Id="rId5" Type="http://schemas.openxmlformats.org/officeDocument/2006/relationships/image" Target="../media/image432.png"/><Relationship Id="rId15" Type="http://schemas.openxmlformats.org/officeDocument/2006/relationships/image" Target="../media/image437.png"/><Relationship Id="rId10" Type="http://schemas.openxmlformats.org/officeDocument/2006/relationships/customXml" Target="../ink/ink429.xml"/><Relationship Id="rId19" Type="http://schemas.openxmlformats.org/officeDocument/2006/relationships/image" Target="../media/image439.png"/><Relationship Id="rId4" Type="http://schemas.openxmlformats.org/officeDocument/2006/relationships/customXml" Target="../ink/ink426.xml"/><Relationship Id="rId9" Type="http://schemas.openxmlformats.org/officeDocument/2006/relationships/image" Target="../media/image434.png"/><Relationship Id="rId14" Type="http://schemas.openxmlformats.org/officeDocument/2006/relationships/customXml" Target="../ink/ink431.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customXml" Target="../ink/ink22.xml"/><Relationship Id="rId26" Type="http://schemas.openxmlformats.org/officeDocument/2006/relationships/customXml" Target="../ink/ink26.xml"/><Relationship Id="rId39" Type="http://schemas.openxmlformats.org/officeDocument/2006/relationships/image" Target="../media/image36.png"/><Relationship Id="rId21" Type="http://schemas.openxmlformats.org/officeDocument/2006/relationships/image" Target="../media/image27.png"/><Relationship Id="rId34" Type="http://schemas.openxmlformats.org/officeDocument/2006/relationships/customXml" Target="../ink/ink30.xml"/><Relationship Id="rId42" Type="http://schemas.openxmlformats.org/officeDocument/2006/relationships/customXml" Target="../ink/ink34.xml"/><Relationship Id="rId47" Type="http://schemas.openxmlformats.org/officeDocument/2006/relationships/image" Target="../media/image40.png"/><Relationship Id="rId50" Type="http://schemas.openxmlformats.org/officeDocument/2006/relationships/customXml" Target="../ink/ink38.xml"/><Relationship Id="rId55" Type="http://schemas.openxmlformats.org/officeDocument/2006/relationships/image" Target="../media/image44.png"/><Relationship Id="rId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customXml" Target="../ink/ink21.xml"/><Relationship Id="rId29" Type="http://schemas.openxmlformats.org/officeDocument/2006/relationships/image" Target="../media/image31.png"/><Relationship Id="rId11" Type="http://schemas.openxmlformats.org/officeDocument/2006/relationships/image" Target="../media/image22.png"/><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35.png"/><Relationship Id="rId40" Type="http://schemas.openxmlformats.org/officeDocument/2006/relationships/customXml" Target="../ink/ink33.xml"/><Relationship Id="rId45" Type="http://schemas.openxmlformats.org/officeDocument/2006/relationships/image" Target="../media/image39.png"/><Relationship Id="rId53" Type="http://schemas.openxmlformats.org/officeDocument/2006/relationships/image" Target="../media/image43.png"/><Relationship Id="rId58" Type="http://schemas.openxmlformats.org/officeDocument/2006/relationships/customXml" Target="../ink/ink42.xml"/><Relationship Id="rId5" Type="http://schemas.openxmlformats.org/officeDocument/2006/relationships/image" Target="../media/image19.png"/><Relationship Id="rId61" Type="http://schemas.openxmlformats.org/officeDocument/2006/relationships/image" Target="../media/image47.png"/><Relationship Id="rId19" Type="http://schemas.openxmlformats.org/officeDocument/2006/relationships/image" Target="../media/image26.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30.png"/><Relationship Id="rId30" Type="http://schemas.openxmlformats.org/officeDocument/2006/relationships/customXml" Target="../ink/ink28.xml"/><Relationship Id="rId35" Type="http://schemas.openxmlformats.org/officeDocument/2006/relationships/image" Target="../media/image34.png"/><Relationship Id="rId43" Type="http://schemas.openxmlformats.org/officeDocument/2006/relationships/image" Target="../media/image38.png"/><Relationship Id="rId48" Type="http://schemas.openxmlformats.org/officeDocument/2006/relationships/customXml" Target="../ink/ink37.xml"/><Relationship Id="rId56" Type="http://schemas.openxmlformats.org/officeDocument/2006/relationships/customXml" Target="../ink/ink41.xml"/><Relationship Id="rId8" Type="http://schemas.openxmlformats.org/officeDocument/2006/relationships/customXml" Target="../ink/ink17.xml"/><Relationship Id="rId51" Type="http://schemas.openxmlformats.org/officeDocument/2006/relationships/image" Target="../media/image42.png"/><Relationship Id="rId3" Type="http://schemas.openxmlformats.org/officeDocument/2006/relationships/image" Target="../media/image1.png"/><Relationship Id="rId12" Type="http://schemas.openxmlformats.org/officeDocument/2006/relationships/customXml" Target="../ink/ink19.xml"/><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33.png"/><Relationship Id="rId38" Type="http://schemas.openxmlformats.org/officeDocument/2006/relationships/customXml" Target="../ink/ink32.xml"/><Relationship Id="rId46" Type="http://schemas.openxmlformats.org/officeDocument/2006/relationships/customXml" Target="../ink/ink36.xml"/><Relationship Id="rId59" Type="http://schemas.openxmlformats.org/officeDocument/2006/relationships/image" Target="../media/image46.png"/><Relationship Id="rId20" Type="http://schemas.openxmlformats.org/officeDocument/2006/relationships/customXml" Target="../ink/ink23.xml"/><Relationship Id="rId41" Type="http://schemas.openxmlformats.org/officeDocument/2006/relationships/image" Target="../media/image37.png"/><Relationship Id="rId54" Type="http://schemas.openxmlformats.org/officeDocument/2006/relationships/customXml" Target="../ink/ink40.xml"/><Relationship Id="rId1" Type="http://schemas.openxmlformats.org/officeDocument/2006/relationships/slideLayout" Target="../slideLayouts/slideLayout1.xml"/><Relationship Id="rId6" Type="http://schemas.openxmlformats.org/officeDocument/2006/relationships/customXml" Target="../ink/ink16.xml"/><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customXml" Target="../ink/ink27.xml"/><Relationship Id="rId36" Type="http://schemas.openxmlformats.org/officeDocument/2006/relationships/customXml" Target="../ink/ink31.xml"/><Relationship Id="rId49" Type="http://schemas.openxmlformats.org/officeDocument/2006/relationships/image" Target="../media/image41.png"/><Relationship Id="rId57" Type="http://schemas.openxmlformats.org/officeDocument/2006/relationships/image" Target="../media/image45.png"/><Relationship Id="rId10" Type="http://schemas.openxmlformats.org/officeDocument/2006/relationships/customXml" Target="../ink/ink18.xml"/><Relationship Id="rId31" Type="http://schemas.openxmlformats.org/officeDocument/2006/relationships/image" Target="../media/image32.png"/><Relationship Id="rId44" Type="http://schemas.openxmlformats.org/officeDocument/2006/relationships/customXml" Target="../ink/ink35.xml"/><Relationship Id="rId52" Type="http://schemas.openxmlformats.org/officeDocument/2006/relationships/customXml" Target="../ink/ink39.xml"/><Relationship Id="rId60" Type="http://schemas.openxmlformats.org/officeDocument/2006/relationships/customXml" Target="../ink/ink43.xml"/><Relationship Id="rId4" Type="http://schemas.openxmlformats.org/officeDocument/2006/relationships/customXml" Target="../ink/ink15.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customXml" Target="../ink/ink46.xml"/><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45.xm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customXml" Target="../ink/ink47.xml"/><Relationship Id="rId4" Type="http://schemas.openxmlformats.org/officeDocument/2006/relationships/customXml" Target="../ink/ink44.xml"/><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117" Type="http://schemas.openxmlformats.org/officeDocument/2006/relationships/image" Target="../media/image108.png"/><Relationship Id="rId21" Type="http://schemas.openxmlformats.org/officeDocument/2006/relationships/image" Target="../media/image60.png"/><Relationship Id="rId42" Type="http://schemas.openxmlformats.org/officeDocument/2006/relationships/customXml" Target="../ink/ink67.xml"/><Relationship Id="rId63" Type="http://schemas.openxmlformats.org/officeDocument/2006/relationships/image" Target="../media/image81.png"/><Relationship Id="rId84" Type="http://schemas.openxmlformats.org/officeDocument/2006/relationships/customXml" Target="../ink/ink88.xml"/><Relationship Id="rId138" Type="http://schemas.openxmlformats.org/officeDocument/2006/relationships/customXml" Target="../ink/ink115.xml"/><Relationship Id="rId159" Type="http://schemas.openxmlformats.org/officeDocument/2006/relationships/image" Target="../media/image129.png"/><Relationship Id="rId170" Type="http://schemas.openxmlformats.org/officeDocument/2006/relationships/customXml" Target="../ink/ink131.xml"/><Relationship Id="rId191" Type="http://schemas.openxmlformats.org/officeDocument/2006/relationships/image" Target="../media/image145.png"/><Relationship Id="rId107" Type="http://schemas.openxmlformats.org/officeDocument/2006/relationships/image" Target="../media/image103.png"/><Relationship Id="rId11" Type="http://schemas.openxmlformats.org/officeDocument/2006/relationships/image" Target="../media/image55.png"/><Relationship Id="rId32" Type="http://schemas.openxmlformats.org/officeDocument/2006/relationships/customXml" Target="../ink/ink62.xml"/><Relationship Id="rId53" Type="http://schemas.openxmlformats.org/officeDocument/2006/relationships/image" Target="../media/image76.png"/><Relationship Id="rId74" Type="http://schemas.openxmlformats.org/officeDocument/2006/relationships/customXml" Target="../ink/ink83.xml"/><Relationship Id="rId128" Type="http://schemas.openxmlformats.org/officeDocument/2006/relationships/customXml" Target="../ink/ink110.xml"/><Relationship Id="rId149" Type="http://schemas.openxmlformats.org/officeDocument/2006/relationships/image" Target="../media/image124.png"/><Relationship Id="rId5" Type="http://schemas.openxmlformats.org/officeDocument/2006/relationships/image" Target="../media/image52.png"/><Relationship Id="rId95" Type="http://schemas.openxmlformats.org/officeDocument/2006/relationships/image" Target="../media/image97.png"/><Relationship Id="rId160" Type="http://schemas.openxmlformats.org/officeDocument/2006/relationships/customXml" Target="../ink/ink126.xml"/><Relationship Id="rId181" Type="http://schemas.openxmlformats.org/officeDocument/2006/relationships/image" Target="../media/image140.png"/><Relationship Id="rId22" Type="http://schemas.openxmlformats.org/officeDocument/2006/relationships/customXml" Target="../ink/ink57.xml"/><Relationship Id="rId43" Type="http://schemas.openxmlformats.org/officeDocument/2006/relationships/image" Target="../media/image71.png"/><Relationship Id="rId64" Type="http://schemas.openxmlformats.org/officeDocument/2006/relationships/customXml" Target="../ink/ink78.xml"/><Relationship Id="rId118" Type="http://schemas.openxmlformats.org/officeDocument/2006/relationships/customXml" Target="../ink/ink105.xml"/><Relationship Id="rId139" Type="http://schemas.openxmlformats.org/officeDocument/2006/relationships/image" Target="../media/image119.png"/><Relationship Id="rId85" Type="http://schemas.openxmlformats.org/officeDocument/2006/relationships/image" Target="../media/image92.png"/><Relationship Id="rId150" Type="http://schemas.openxmlformats.org/officeDocument/2006/relationships/customXml" Target="../ink/ink121.xml"/><Relationship Id="rId171" Type="http://schemas.openxmlformats.org/officeDocument/2006/relationships/image" Target="../media/image135.png"/><Relationship Id="rId192" Type="http://schemas.openxmlformats.org/officeDocument/2006/relationships/customXml" Target="../ink/ink142.xml"/><Relationship Id="rId12" Type="http://schemas.openxmlformats.org/officeDocument/2006/relationships/customXml" Target="../ink/ink52.xml"/><Relationship Id="rId33" Type="http://schemas.openxmlformats.org/officeDocument/2006/relationships/image" Target="../media/image66.png"/><Relationship Id="rId108" Type="http://schemas.openxmlformats.org/officeDocument/2006/relationships/customXml" Target="../ink/ink100.xml"/><Relationship Id="rId129" Type="http://schemas.openxmlformats.org/officeDocument/2006/relationships/image" Target="../media/image114.png"/><Relationship Id="rId54" Type="http://schemas.openxmlformats.org/officeDocument/2006/relationships/customXml" Target="../ink/ink73.xml"/><Relationship Id="rId75" Type="http://schemas.openxmlformats.org/officeDocument/2006/relationships/image" Target="../media/image87.png"/><Relationship Id="rId96" Type="http://schemas.openxmlformats.org/officeDocument/2006/relationships/customXml" Target="../ink/ink94.xml"/><Relationship Id="rId140" Type="http://schemas.openxmlformats.org/officeDocument/2006/relationships/customXml" Target="../ink/ink116.xml"/><Relationship Id="rId161" Type="http://schemas.openxmlformats.org/officeDocument/2006/relationships/image" Target="../media/image130.png"/><Relationship Id="rId182" Type="http://schemas.openxmlformats.org/officeDocument/2006/relationships/customXml" Target="../ink/ink137.xml"/><Relationship Id="rId6" Type="http://schemas.openxmlformats.org/officeDocument/2006/relationships/customXml" Target="../ink/ink49.xml"/><Relationship Id="rId23" Type="http://schemas.openxmlformats.org/officeDocument/2006/relationships/image" Target="../media/image61.png"/><Relationship Id="rId119" Type="http://schemas.openxmlformats.org/officeDocument/2006/relationships/image" Target="../media/image109.png"/><Relationship Id="rId44" Type="http://schemas.openxmlformats.org/officeDocument/2006/relationships/customXml" Target="../ink/ink68.xml"/><Relationship Id="rId65" Type="http://schemas.openxmlformats.org/officeDocument/2006/relationships/image" Target="../media/image82.png"/><Relationship Id="rId86" Type="http://schemas.openxmlformats.org/officeDocument/2006/relationships/customXml" Target="../ink/ink89.xml"/><Relationship Id="rId130" Type="http://schemas.openxmlformats.org/officeDocument/2006/relationships/customXml" Target="../ink/ink111.xml"/><Relationship Id="rId151" Type="http://schemas.openxmlformats.org/officeDocument/2006/relationships/image" Target="../media/image125.png"/><Relationship Id="rId172" Type="http://schemas.openxmlformats.org/officeDocument/2006/relationships/customXml" Target="../ink/ink132.xml"/><Relationship Id="rId193" Type="http://schemas.openxmlformats.org/officeDocument/2006/relationships/image" Target="../media/image146.png"/><Relationship Id="rId13" Type="http://schemas.openxmlformats.org/officeDocument/2006/relationships/image" Target="../media/image56.png"/><Relationship Id="rId109" Type="http://schemas.openxmlformats.org/officeDocument/2006/relationships/image" Target="../media/image104.png"/><Relationship Id="rId34" Type="http://schemas.openxmlformats.org/officeDocument/2006/relationships/customXml" Target="../ink/ink63.xml"/><Relationship Id="rId55" Type="http://schemas.openxmlformats.org/officeDocument/2006/relationships/image" Target="../media/image77.png"/><Relationship Id="rId76" Type="http://schemas.openxmlformats.org/officeDocument/2006/relationships/customXml" Target="../ink/ink84.xml"/><Relationship Id="rId97" Type="http://schemas.openxmlformats.org/officeDocument/2006/relationships/image" Target="../media/image98.png"/><Relationship Id="rId120" Type="http://schemas.openxmlformats.org/officeDocument/2006/relationships/customXml" Target="../ink/ink106.xml"/><Relationship Id="rId141" Type="http://schemas.openxmlformats.org/officeDocument/2006/relationships/image" Target="../media/image120.png"/><Relationship Id="rId7" Type="http://schemas.openxmlformats.org/officeDocument/2006/relationships/image" Target="../media/image53.png"/><Relationship Id="rId71" Type="http://schemas.openxmlformats.org/officeDocument/2006/relationships/image" Target="../media/image85.png"/><Relationship Id="rId92" Type="http://schemas.openxmlformats.org/officeDocument/2006/relationships/customXml" Target="../ink/ink92.xml"/><Relationship Id="rId162" Type="http://schemas.openxmlformats.org/officeDocument/2006/relationships/customXml" Target="../ink/ink127.xml"/><Relationship Id="rId183" Type="http://schemas.openxmlformats.org/officeDocument/2006/relationships/image" Target="../media/image141.png"/><Relationship Id="rId2" Type="http://schemas.openxmlformats.org/officeDocument/2006/relationships/notesSlide" Target="../notesSlides/notesSlide6.xml"/><Relationship Id="rId29" Type="http://schemas.openxmlformats.org/officeDocument/2006/relationships/image" Target="../media/image64.png"/><Relationship Id="rId24" Type="http://schemas.openxmlformats.org/officeDocument/2006/relationships/customXml" Target="../ink/ink58.xml"/><Relationship Id="rId40" Type="http://schemas.openxmlformats.org/officeDocument/2006/relationships/customXml" Target="../ink/ink66.xml"/><Relationship Id="rId45" Type="http://schemas.openxmlformats.org/officeDocument/2006/relationships/image" Target="../media/image72.png"/><Relationship Id="rId66" Type="http://schemas.openxmlformats.org/officeDocument/2006/relationships/customXml" Target="../ink/ink79.xml"/><Relationship Id="rId87" Type="http://schemas.openxmlformats.org/officeDocument/2006/relationships/image" Target="../media/image93.png"/><Relationship Id="rId110" Type="http://schemas.openxmlformats.org/officeDocument/2006/relationships/customXml" Target="../ink/ink101.xml"/><Relationship Id="rId115" Type="http://schemas.openxmlformats.org/officeDocument/2006/relationships/image" Target="../media/image107.png"/><Relationship Id="rId131" Type="http://schemas.openxmlformats.org/officeDocument/2006/relationships/image" Target="../media/image115.png"/><Relationship Id="rId136" Type="http://schemas.openxmlformats.org/officeDocument/2006/relationships/customXml" Target="../ink/ink114.xml"/><Relationship Id="rId157" Type="http://schemas.openxmlformats.org/officeDocument/2006/relationships/image" Target="../media/image128.png"/><Relationship Id="rId178" Type="http://schemas.openxmlformats.org/officeDocument/2006/relationships/customXml" Target="../ink/ink135.xml"/><Relationship Id="rId61" Type="http://schemas.openxmlformats.org/officeDocument/2006/relationships/image" Target="../media/image80.png"/><Relationship Id="rId82" Type="http://schemas.openxmlformats.org/officeDocument/2006/relationships/customXml" Target="../ink/ink87.xml"/><Relationship Id="rId152" Type="http://schemas.openxmlformats.org/officeDocument/2006/relationships/customXml" Target="../ink/ink122.xml"/><Relationship Id="rId173" Type="http://schemas.openxmlformats.org/officeDocument/2006/relationships/image" Target="../media/image136.png"/><Relationship Id="rId194" Type="http://schemas.openxmlformats.org/officeDocument/2006/relationships/customXml" Target="../ink/ink143.xml"/><Relationship Id="rId19" Type="http://schemas.openxmlformats.org/officeDocument/2006/relationships/image" Target="../media/image59.png"/><Relationship Id="rId14" Type="http://schemas.openxmlformats.org/officeDocument/2006/relationships/customXml" Target="../ink/ink53.xml"/><Relationship Id="rId30" Type="http://schemas.openxmlformats.org/officeDocument/2006/relationships/customXml" Target="../ink/ink61.xml"/><Relationship Id="rId35" Type="http://schemas.openxmlformats.org/officeDocument/2006/relationships/image" Target="../media/image67.png"/><Relationship Id="rId56" Type="http://schemas.openxmlformats.org/officeDocument/2006/relationships/customXml" Target="../ink/ink74.xml"/><Relationship Id="rId77" Type="http://schemas.openxmlformats.org/officeDocument/2006/relationships/image" Target="../media/image88.png"/><Relationship Id="rId100" Type="http://schemas.openxmlformats.org/officeDocument/2006/relationships/customXml" Target="../ink/ink96.xml"/><Relationship Id="rId105" Type="http://schemas.openxmlformats.org/officeDocument/2006/relationships/image" Target="../media/image102.png"/><Relationship Id="rId126" Type="http://schemas.openxmlformats.org/officeDocument/2006/relationships/customXml" Target="../ink/ink109.xml"/><Relationship Id="rId147" Type="http://schemas.openxmlformats.org/officeDocument/2006/relationships/image" Target="../media/image123.png"/><Relationship Id="rId168" Type="http://schemas.openxmlformats.org/officeDocument/2006/relationships/customXml" Target="../ink/ink130.xml"/><Relationship Id="rId8" Type="http://schemas.openxmlformats.org/officeDocument/2006/relationships/customXml" Target="../ink/ink50.xml"/><Relationship Id="rId51" Type="http://schemas.openxmlformats.org/officeDocument/2006/relationships/image" Target="../media/image75.png"/><Relationship Id="rId72" Type="http://schemas.openxmlformats.org/officeDocument/2006/relationships/customXml" Target="../ink/ink82.xml"/><Relationship Id="rId93" Type="http://schemas.openxmlformats.org/officeDocument/2006/relationships/image" Target="../media/image96.png"/><Relationship Id="rId98" Type="http://schemas.openxmlformats.org/officeDocument/2006/relationships/customXml" Target="../ink/ink95.xml"/><Relationship Id="rId121" Type="http://schemas.openxmlformats.org/officeDocument/2006/relationships/image" Target="../media/image110.png"/><Relationship Id="rId142" Type="http://schemas.openxmlformats.org/officeDocument/2006/relationships/customXml" Target="../ink/ink117.xml"/><Relationship Id="rId163" Type="http://schemas.openxmlformats.org/officeDocument/2006/relationships/image" Target="../media/image131.png"/><Relationship Id="rId184" Type="http://schemas.openxmlformats.org/officeDocument/2006/relationships/customXml" Target="../ink/ink138.xml"/><Relationship Id="rId189" Type="http://schemas.openxmlformats.org/officeDocument/2006/relationships/image" Target="../media/image144.png"/><Relationship Id="rId3" Type="http://schemas.openxmlformats.org/officeDocument/2006/relationships/image" Target="../media/image1.png"/><Relationship Id="rId25" Type="http://schemas.openxmlformats.org/officeDocument/2006/relationships/image" Target="../media/image62.png"/><Relationship Id="rId46" Type="http://schemas.openxmlformats.org/officeDocument/2006/relationships/customXml" Target="../ink/ink69.xml"/><Relationship Id="rId67" Type="http://schemas.openxmlformats.org/officeDocument/2006/relationships/image" Target="../media/image83.png"/><Relationship Id="rId116" Type="http://schemas.openxmlformats.org/officeDocument/2006/relationships/customXml" Target="../ink/ink104.xml"/><Relationship Id="rId137" Type="http://schemas.openxmlformats.org/officeDocument/2006/relationships/image" Target="../media/image118.png"/><Relationship Id="rId158" Type="http://schemas.openxmlformats.org/officeDocument/2006/relationships/customXml" Target="../ink/ink125.xml"/><Relationship Id="rId20" Type="http://schemas.openxmlformats.org/officeDocument/2006/relationships/customXml" Target="../ink/ink56.xml"/><Relationship Id="rId41" Type="http://schemas.openxmlformats.org/officeDocument/2006/relationships/image" Target="../media/image70.png"/><Relationship Id="rId62" Type="http://schemas.openxmlformats.org/officeDocument/2006/relationships/customXml" Target="../ink/ink77.xml"/><Relationship Id="rId83" Type="http://schemas.openxmlformats.org/officeDocument/2006/relationships/image" Target="../media/image91.png"/><Relationship Id="rId88" Type="http://schemas.openxmlformats.org/officeDocument/2006/relationships/customXml" Target="../ink/ink90.xml"/><Relationship Id="rId111" Type="http://schemas.openxmlformats.org/officeDocument/2006/relationships/image" Target="../media/image105.png"/><Relationship Id="rId132" Type="http://schemas.openxmlformats.org/officeDocument/2006/relationships/customXml" Target="../ink/ink112.xml"/><Relationship Id="rId153" Type="http://schemas.openxmlformats.org/officeDocument/2006/relationships/image" Target="../media/image126.png"/><Relationship Id="rId174" Type="http://schemas.openxmlformats.org/officeDocument/2006/relationships/customXml" Target="../ink/ink133.xml"/><Relationship Id="rId179" Type="http://schemas.openxmlformats.org/officeDocument/2006/relationships/image" Target="../media/image139.png"/><Relationship Id="rId195" Type="http://schemas.openxmlformats.org/officeDocument/2006/relationships/image" Target="../media/image147.png"/><Relationship Id="rId190" Type="http://schemas.openxmlformats.org/officeDocument/2006/relationships/customXml" Target="../ink/ink141.xml"/><Relationship Id="rId15" Type="http://schemas.openxmlformats.org/officeDocument/2006/relationships/image" Target="../media/image57.png"/><Relationship Id="rId36" Type="http://schemas.openxmlformats.org/officeDocument/2006/relationships/customXml" Target="../ink/ink64.xml"/><Relationship Id="rId57" Type="http://schemas.openxmlformats.org/officeDocument/2006/relationships/image" Target="../media/image78.png"/><Relationship Id="rId106" Type="http://schemas.openxmlformats.org/officeDocument/2006/relationships/customXml" Target="../ink/ink99.xml"/><Relationship Id="rId127" Type="http://schemas.openxmlformats.org/officeDocument/2006/relationships/image" Target="../media/image113.png"/><Relationship Id="rId10" Type="http://schemas.openxmlformats.org/officeDocument/2006/relationships/customXml" Target="../ink/ink51.xml"/><Relationship Id="rId31" Type="http://schemas.openxmlformats.org/officeDocument/2006/relationships/image" Target="../media/image65.png"/><Relationship Id="rId52" Type="http://schemas.openxmlformats.org/officeDocument/2006/relationships/customXml" Target="../ink/ink72.xml"/><Relationship Id="rId73" Type="http://schemas.openxmlformats.org/officeDocument/2006/relationships/image" Target="../media/image86.png"/><Relationship Id="rId78" Type="http://schemas.openxmlformats.org/officeDocument/2006/relationships/customXml" Target="../ink/ink85.xml"/><Relationship Id="rId94" Type="http://schemas.openxmlformats.org/officeDocument/2006/relationships/customXml" Target="../ink/ink93.xml"/><Relationship Id="rId99" Type="http://schemas.openxmlformats.org/officeDocument/2006/relationships/image" Target="../media/image99.png"/><Relationship Id="rId101" Type="http://schemas.openxmlformats.org/officeDocument/2006/relationships/image" Target="../media/image100.png"/><Relationship Id="rId122" Type="http://schemas.openxmlformats.org/officeDocument/2006/relationships/customXml" Target="../ink/ink107.xml"/><Relationship Id="rId143" Type="http://schemas.openxmlformats.org/officeDocument/2006/relationships/image" Target="../media/image121.png"/><Relationship Id="rId148" Type="http://schemas.openxmlformats.org/officeDocument/2006/relationships/customXml" Target="../ink/ink120.xml"/><Relationship Id="rId164" Type="http://schemas.openxmlformats.org/officeDocument/2006/relationships/customXml" Target="../ink/ink128.xml"/><Relationship Id="rId169" Type="http://schemas.openxmlformats.org/officeDocument/2006/relationships/image" Target="../media/image134.png"/><Relationship Id="rId185" Type="http://schemas.openxmlformats.org/officeDocument/2006/relationships/image" Target="../media/image142.png"/><Relationship Id="rId4" Type="http://schemas.openxmlformats.org/officeDocument/2006/relationships/customXml" Target="../ink/ink48.xml"/><Relationship Id="rId9" Type="http://schemas.openxmlformats.org/officeDocument/2006/relationships/image" Target="../media/image54.png"/><Relationship Id="rId180" Type="http://schemas.openxmlformats.org/officeDocument/2006/relationships/customXml" Target="../ink/ink136.xml"/><Relationship Id="rId26" Type="http://schemas.openxmlformats.org/officeDocument/2006/relationships/customXml" Target="../ink/ink59.xml"/><Relationship Id="rId47" Type="http://schemas.openxmlformats.org/officeDocument/2006/relationships/image" Target="../media/image73.png"/><Relationship Id="rId68" Type="http://schemas.openxmlformats.org/officeDocument/2006/relationships/customXml" Target="../ink/ink80.xml"/><Relationship Id="rId89" Type="http://schemas.openxmlformats.org/officeDocument/2006/relationships/image" Target="../media/image94.png"/><Relationship Id="rId112" Type="http://schemas.openxmlformats.org/officeDocument/2006/relationships/customXml" Target="../ink/ink102.xml"/><Relationship Id="rId133" Type="http://schemas.openxmlformats.org/officeDocument/2006/relationships/image" Target="../media/image116.png"/><Relationship Id="rId154" Type="http://schemas.openxmlformats.org/officeDocument/2006/relationships/customXml" Target="../ink/ink123.xml"/><Relationship Id="rId175" Type="http://schemas.openxmlformats.org/officeDocument/2006/relationships/image" Target="../media/image137.png"/><Relationship Id="rId196" Type="http://schemas.openxmlformats.org/officeDocument/2006/relationships/customXml" Target="../ink/ink144.xml"/><Relationship Id="rId16" Type="http://schemas.openxmlformats.org/officeDocument/2006/relationships/customXml" Target="../ink/ink54.xml"/><Relationship Id="rId37" Type="http://schemas.openxmlformats.org/officeDocument/2006/relationships/image" Target="../media/image68.png"/><Relationship Id="rId58" Type="http://schemas.openxmlformats.org/officeDocument/2006/relationships/customXml" Target="../ink/ink75.xml"/><Relationship Id="rId79" Type="http://schemas.openxmlformats.org/officeDocument/2006/relationships/image" Target="../media/image89.png"/><Relationship Id="rId102" Type="http://schemas.openxmlformats.org/officeDocument/2006/relationships/customXml" Target="../ink/ink97.xml"/><Relationship Id="rId123" Type="http://schemas.openxmlformats.org/officeDocument/2006/relationships/image" Target="../media/image111.png"/><Relationship Id="rId144" Type="http://schemas.openxmlformats.org/officeDocument/2006/relationships/customXml" Target="../ink/ink118.xml"/><Relationship Id="rId90" Type="http://schemas.openxmlformats.org/officeDocument/2006/relationships/customXml" Target="../ink/ink91.xml"/><Relationship Id="rId165" Type="http://schemas.openxmlformats.org/officeDocument/2006/relationships/image" Target="../media/image132.png"/><Relationship Id="rId186" Type="http://schemas.openxmlformats.org/officeDocument/2006/relationships/customXml" Target="../ink/ink139.xml"/><Relationship Id="rId27" Type="http://schemas.openxmlformats.org/officeDocument/2006/relationships/image" Target="../media/image63.png"/><Relationship Id="rId48" Type="http://schemas.openxmlformats.org/officeDocument/2006/relationships/customXml" Target="../ink/ink70.xml"/><Relationship Id="rId69" Type="http://schemas.openxmlformats.org/officeDocument/2006/relationships/image" Target="../media/image84.png"/><Relationship Id="rId113" Type="http://schemas.openxmlformats.org/officeDocument/2006/relationships/image" Target="../media/image106.png"/><Relationship Id="rId134" Type="http://schemas.openxmlformats.org/officeDocument/2006/relationships/customXml" Target="../ink/ink113.xml"/><Relationship Id="rId80" Type="http://schemas.openxmlformats.org/officeDocument/2006/relationships/customXml" Target="../ink/ink86.xml"/><Relationship Id="rId155" Type="http://schemas.openxmlformats.org/officeDocument/2006/relationships/image" Target="../media/image127.png"/><Relationship Id="rId176" Type="http://schemas.openxmlformats.org/officeDocument/2006/relationships/customXml" Target="../ink/ink134.xml"/><Relationship Id="rId197" Type="http://schemas.openxmlformats.org/officeDocument/2006/relationships/image" Target="../media/image148.png"/><Relationship Id="rId17" Type="http://schemas.openxmlformats.org/officeDocument/2006/relationships/image" Target="../media/image58.png"/><Relationship Id="rId38" Type="http://schemas.openxmlformats.org/officeDocument/2006/relationships/customXml" Target="../ink/ink65.xml"/><Relationship Id="rId59" Type="http://schemas.openxmlformats.org/officeDocument/2006/relationships/image" Target="../media/image79.png"/><Relationship Id="rId103" Type="http://schemas.openxmlformats.org/officeDocument/2006/relationships/image" Target="../media/image101.png"/><Relationship Id="rId124" Type="http://schemas.openxmlformats.org/officeDocument/2006/relationships/customXml" Target="../ink/ink108.xml"/><Relationship Id="rId70" Type="http://schemas.openxmlformats.org/officeDocument/2006/relationships/customXml" Target="../ink/ink81.xml"/><Relationship Id="rId91" Type="http://schemas.openxmlformats.org/officeDocument/2006/relationships/image" Target="../media/image95.png"/><Relationship Id="rId145" Type="http://schemas.openxmlformats.org/officeDocument/2006/relationships/image" Target="../media/image122.png"/><Relationship Id="rId166" Type="http://schemas.openxmlformats.org/officeDocument/2006/relationships/customXml" Target="../ink/ink129.xml"/><Relationship Id="rId187" Type="http://schemas.openxmlformats.org/officeDocument/2006/relationships/image" Target="../media/image143.png"/><Relationship Id="rId1" Type="http://schemas.openxmlformats.org/officeDocument/2006/relationships/slideLayout" Target="../slideLayouts/slideLayout1.xml"/><Relationship Id="rId28" Type="http://schemas.openxmlformats.org/officeDocument/2006/relationships/customXml" Target="../ink/ink60.xml"/><Relationship Id="rId49" Type="http://schemas.openxmlformats.org/officeDocument/2006/relationships/image" Target="../media/image74.png"/><Relationship Id="rId114" Type="http://schemas.openxmlformats.org/officeDocument/2006/relationships/customXml" Target="../ink/ink103.xml"/><Relationship Id="rId60" Type="http://schemas.openxmlformats.org/officeDocument/2006/relationships/customXml" Target="../ink/ink76.xml"/><Relationship Id="rId81" Type="http://schemas.openxmlformats.org/officeDocument/2006/relationships/image" Target="../media/image90.png"/><Relationship Id="rId135" Type="http://schemas.openxmlformats.org/officeDocument/2006/relationships/image" Target="../media/image117.png"/><Relationship Id="rId156" Type="http://schemas.openxmlformats.org/officeDocument/2006/relationships/customXml" Target="../ink/ink124.xml"/><Relationship Id="rId177" Type="http://schemas.openxmlformats.org/officeDocument/2006/relationships/image" Target="../media/image138.png"/><Relationship Id="rId18" Type="http://schemas.openxmlformats.org/officeDocument/2006/relationships/customXml" Target="../ink/ink55.xml"/><Relationship Id="rId39" Type="http://schemas.openxmlformats.org/officeDocument/2006/relationships/image" Target="../media/image69.png"/><Relationship Id="rId50" Type="http://schemas.openxmlformats.org/officeDocument/2006/relationships/customXml" Target="../ink/ink71.xml"/><Relationship Id="rId104" Type="http://schemas.openxmlformats.org/officeDocument/2006/relationships/customXml" Target="../ink/ink98.xml"/><Relationship Id="rId125" Type="http://schemas.openxmlformats.org/officeDocument/2006/relationships/image" Target="../media/image112.png"/><Relationship Id="rId146" Type="http://schemas.openxmlformats.org/officeDocument/2006/relationships/customXml" Target="../ink/ink119.xml"/><Relationship Id="rId167" Type="http://schemas.openxmlformats.org/officeDocument/2006/relationships/image" Target="../media/image133.png"/><Relationship Id="rId188" Type="http://schemas.openxmlformats.org/officeDocument/2006/relationships/customXml" Target="../ink/ink140.xml"/></Relationships>
</file>

<file path=ppt/slides/_rels/slide7.xml.rels><?xml version="1.0" encoding="UTF-8" standalone="yes"?>
<Relationships xmlns="http://schemas.openxmlformats.org/package/2006/relationships"><Relationship Id="rId26" Type="http://schemas.openxmlformats.org/officeDocument/2006/relationships/customXml" Target="../ink/ink156.xml"/><Relationship Id="rId21" Type="http://schemas.openxmlformats.org/officeDocument/2006/relationships/image" Target="../media/image157.png"/><Relationship Id="rId42" Type="http://schemas.openxmlformats.org/officeDocument/2006/relationships/customXml" Target="../ink/ink164.xml"/><Relationship Id="rId47" Type="http://schemas.openxmlformats.org/officeDocument/2006/relationships/image" Target="../media/image170.png"/><Relationship Id="rId63" Type="http://schemas.openxmlformats.org/officeDocument/2006/relationships/image" Target="../media/image178.png"/><Relationship Id="rId68" Type="http://schemas.openxmlformats.org/officeDocument/2006/relationships/customXml" Target="../ink/ink177.xml"/><Relationship Id="rId84" Type="http://schemas.openxmlformats.org/officeDocument/2006/relationships/customXml" Target="../ink/ink185.xml"/><Relationship Id="rId89" Type="http://schemas.openxmlformats.org/officeDocument/2006/relationships/image" Target="../media/image191.png"/><Relationship Id="rId16" Type="http://schemas.openxmlformats.org/officeDocument/2006/relationships/customXml" Target="../ink/ink151.xml"/><Relationship Id="rId11" Type="http://schemas.openxmlformats.org/officeDocument/2006/relationships/image" Target="../media/image152.png"/><Relationship Id="rId32" Type="http://schemas.openxmlformats.org/officeDocument/2006/relationships/customXml" Target="../ink/ink159.xml"/><Relationship Id="rId37" Type="http://schemas.openxmlformats.org/officeDocument/2006/relationships/image" Target="../media/image165.png"/><Relationship Id="rId53" Type="http://schemas.openxmlformats.org/officeDocument/2006/relationships/image" Target="../media/image173.png"/><Relationship Id="rId58" Type="http://schemas.openxmlformats.org/officeDocument/2006/relationships/customXml" Target="../ink/ink172.xml"/><Relationship Id="rId74" Type="http://schemas.openxmlformats.org/officeDocument/2006/relationships/customXml" Target="../ink/ink180.xml"/><Relationship Id="rId79" Type="http://schemas.openxmlformats.org/officeDocument/2006/relationships/image" Target="../media/image186.png"/><Relationship Id="rId5" Type="http://schemas.openxmlformats.org/officeDocument/2006/relationships/image" Target="../media/image149.png"/><Relationship Id="rId90" Type="http://schemas.openxmlformats.org/officeDocument/2006/relationships/customXml" Target="../ink/ink188.xml"/><Relationship Id="rId95" Type="http://schemas.openxmlformats.org/officeDocument/2006/relationships/image" Target="../media/image194.png"/><Relationship Id="rId22" Type="http://schemas.openxmlformats.org/officeDocument/2006/relationships/customXml" Target="../ink/ink154.xml"/><Relationship Id="rId27" Type="http://schemas.openxmlformats.org/officeDocument/2006/relationships/image" Target="../media/image160.png"/><Relationship Id="rId43" Type="http://schemas.openxmlformats.org/officeDocument/2006/relationships/image" Target="../media/image168.png"/><Relationship Id="rId48" Type="http://schemas.openxmlformats.org/officeDocument/2006/relationships/customXml" Target="../ink/ink167.xml"/><Relationship Id="rId64" Type="http://schemas.openxmlformats.org/officeDocument/2006/relationships/customXml" Target="../ink/ink175.xml"/><Relationship Id="rId69" Type="http://schemas.openxmlformats.org/officeDocument/2006/relationships/image" Target="../media/image181.png"/><Relationship Id="rId80" Type="http://schemas.openxmlformats.org/officeDocument/2006/relationships/customXml" Target="../ink/ink183.xml"/><Relationship Id="rId85" Type="http://schemas.openxmlformats.org/officeDocument/2006/relationships/image" Target="../media/image189.png"/><Relationship Id="rId3" Type="http://schemas.openxmlformats.org/officeDocument/2006/relationships/image" Target="../media/image1.png"/><Relationship Id="rId12" Type="http://schemas.openxmlformats.org/officeDocument/2006/relationships/customXml" Target="../ink/ink149.xml"/><Relationship Id="rId17" Type="http://schemas.openxmlformats.org/officeDocument/2006/relationships/image" Target="../media/image155.png"/><Relationship Id="rId25" Type="http://schemas.openxmlformats.org/officeDocument/2006/relationships/image" Target="../media/image159.png"/><Relationship Id="rId33" Type="http://schemas.openxmlformats.org/officeDocument/2006/relationships/image" Target="../media/image163.png"/><Relationship Id="rId38" Type="http://schemas.openxmlformats.org/officeDocument/2006/relationships/customXml" Target="../ink/ink162.xml"/><Relationship Id="rId46" Type="http://schemas.openxmlformats.org/officeDocument/2006/relationships/customXml" Target="../ink/ink166.xml"/><Relationship Id="rId59" Type="http://schemas.openxmlformats.org/officeDocument/2006/relationships/image" Target="../media/image176.png"/><Relationship Id="rId67" Type="http://schemas.openxmlformats.org/officeDocument/2006/relationships/image" Target="../media/image180.png"/><Relationship Id="rId20" Type="http://schemas.openxmlformats.org/officeDocument/2006/relationships/customXml" Target="../ink/ink153.xml"/><Relationship Id="rId41" Type="http://schemas.openxmlformats.org/officeDocument/2006/relationships/image" Target="../media/image167.png"/><Relationship Id="rId54" Type="http://schemas.openxmlformats.org/officeDocument/2006/relationships/customXml" Target="../ink/ink170.xml"/><Relationship Id="rId62" Type="http://schemas.openxmlformats.org/officeDocument/2006/relationships/customXml" Target="../ink/ink174.xml"/><Relationship Id="rId70" Type="http://schemas.openxmlformats.org/officeDocument/2006/relationships/customXml" Target="../ink/ink178.xml"/><Relationship Id="rId75" Type="http://schemas.openxmlformats.org/officeDocument/2006/relationships/image" Target="../media/image184.png"/><Relationship Id="rId83" Type="http://schemas.openxmlformats.org/officeDocument/2006/relationships/image" Target="../media/image188.png"/><Relationship Id="rId88" Type="http://schemas.openxmlformats.org/officeDocument/2006/relationships/customXml" Target="../ink/ink187.xml"/><Relationship Id="rId91" Type="http://schemas.openxmlformats.org/officeDocument/2006/relationships/image" Target="../media/image192.png"/><Relationship Id="rId96" Type="http://schemas.openxmlformats.org/officeDocument/2006/relationships/customXml" Target="../ink/ink191.xml"/><Relationship Id="rId1" Type="http://schemas.openxmlformats.org/officeDocument/2006/relationships/slideLayout" Target="../slideLayouts/slideLayout1.xml"/><Relationship Id="rId6" Type="http://schemas.openxmlformats.org/officeDocument/2006/relationships/customXml" Target="../ink/ink146.xml"/><Relationship Id="rId15" Type="http://schemas.openxmlformats.org/officeDocument/2006/relationships/image" Target="../media/image154.png"/><Relationship Id="rId23" Type="http://schemas.openxmlformats.org/officeDocument/2006/relationships/image" Target="../media/image158.png"/><Relationship Id="rId28" Type="http://schemas.openxmlformats.org/officeDocument/2006/relationships/customXml" Target="../ink/ink157.xml"/><Relationship Id="rId36" Type="http://schemas.openxmlformats.org/officeDocument/2006/relationships/customXml" Target="../ink/ink161.xml"/><Relationship Id="rId49" Type="http://schemas.openxmlformats.org/officeDocument/2006/relationships/image" Target="../media/image171.png"/><Relationship Id="rId57" Type="http://schemas.openxmlformats.org/officeDocument/2006/relationships/image" Target="../media/image175.png"/><Relationship Id="rId10" Type="http://schemas.openxmlformats.org/officeDocument/2006/relationships/customXml" Target="../ink/ink148.xml"/><Relationship Id="rId31" Type="http://schemas.openxmlformats.org/officeDocument/2006/relationships/image" Target="../media/image162.png"/><Relationship Id="rId44" Type="http://schemas.openxmlformats.org/officeDocument/2006/relationships/customXml" Target="../ink/ink165.xml"/><Relationship Id="rId52" Type="http://schemas.openxmlformats.org/officeDocument/2006/relationships/customXml" Target="../ink/ink169.xml"/><Relationship Id="rId60" Type="http://schemas.openxmlformats.org/officeDocument/2006/relationships/customXml" Target="../ink/ink173.xml"/><Relationship Id="rId65" Type="http://schemas.openxmlformats.org/officeDocument/2006/relationships/image" Target="../media/image179.png"/><Relationship Id="rId73" Type="http://schemas.openxmlformats.org/officeDocument/2006/relationships/image" Target="../media/image183.png"/><Relationship Id="rId78" Type="http://schemas.openxmlformats.org/officeDocument/2006/relationships/customXml" Target="../ink/ink182.xml"/><Relationship Id="rId81" Type="http://schemas.openxmlformats.org/officeDocument/2006/relationships/image" Target="../media/image187.png"/><Relationship Id="rId86" Type="http://schemas.openxmlformats.org/officeDocument/2006/relationships/customXml" Target="../ink/ink186.xml"/><Relationship Id="rId94" Type="http://schemas.openxmlformats.org/officeDocument/2006/relationships/customXml" Target="../ink/ink190.xml"/><Relationship Id="rId4" Type="http://schemas.openxmlformats.org/officeDocument/2006/relationships/customXml" Target="../ink/ink145.xml"/><Relationship Id="rId9" Type="http://schemas.openxmlformats.org/officeDocument/2006/relationships/image" Target="../media/image151.png"/><Relationship Id="rId13" Type="http://schemas.openxmlformats.org/officeDocument/2006/relationships/image" Target="../media/image153.png"/><Relationship Id="rId18" Type="http://schemas.openxmlformats.org/officeDocument/2006/relationships/customXml" Target="../ink/ink152.xml"/><Relationship Id="rId39" Type="http://schemas.openxmlformats.org/officeDocument/2006/relationships/image" Target="../media/image166.png"/><Relationship Id="rId34" Type="http://schemas.openxmlformats.org/officeDocument/2006/relationships/customXml" Target="../ink/ink160.xml"/><Relationship Id="rId50" Type="http://schemas.openxmlformats.org/officeDocument/2006/relationships/customXml" Target="../ink/ink168.xml"/><Relationship Id="rId55" Type="http://schemas.openxmlformats.org/officeDocument/2006/relationships/image" Target="../media/image174.png"/><Relationship Id="rId76" Type="http://schemas.openxmlformats.org/officeDocument/2006/relationships/customXml" Target="../ink/ink181.xml"/><Relationship Id="rId97" Type="http://schemas.openxmlformats.org/officeDocument/2006/relationships/image" Target="../media/image195.png"/><Relationship Id="rId7" Type="http://schemas.openxmlformats.org/officeDocument/2006/relationships/image" Target="../media/image150.png"/><Relationship Id="rId71" Type="http://schemas.openxmlformats.org/officeDocument/2006/relationships/image" Target="../media/image182.png"/><Relationship Id="rId92" Type="http://schemas.openxmlformats.org/officeDocument/2006/relationships/customXml" Target="../ink/ink189.xml"/><Relationship Id="rId2" Type="http://schemas.openxmlformats.org/officeDocument/2006/relationships/notesSlide" Target="../notesSlides/notesSlide7.xml"/><Relationship Id="rId29" Type="http://schemas.openxmlformats.org/officeDocument/2006/relationships/image" Target="../media/image161.png"/><Relationship Id="rId24" Type="http://schemas.openxmlformats.org/officeDocument/2006/relationships/customXml" Target="../ink/ink155.xml"/><Relationship Id="rId40" Type="http://schemas.openxmlformats.org/officeDocument/2006/relationships/customXml" Target="../ink/ink163.xml"/><Relationship Id="rId45" Type="http://schemas.openxmlformats.org/officeDocument/2006/relationships/image" Target="../media/image169.png"/><Relationship Id="rId66" Type="http://schemas.openxmlformats.org/officeDocument/2006/relationships/customXml" Target="../ink/ink176.xml"/><Relationship Id="rId87" Type="http://schemas.openxmlformats.org/officeDocument/2006/relationships/image" Target="../media/image190.png"/><Relationship Id="rId61" Type="http://schemas.openxmlformats.org/officeDocument/2006/relationships/image" Target="../media/image177.png"/><Relationship Id="rId82" Type="http://schemas.openxmlformats.org/officeDocument/2006/relationships/customXml" Target="../ink/ink184.xml"/><Relationship Id="rId19" Type="http://schemas.openxmlformats.org/officeDocument/2006/relationships/image" Target="../media/image156.png"/><Relationship Id="rId14" Type="http://schemas.openxmlformats.org/officeDocument/2006/relationships/customXml" Target="../ink/ink150.xml"/><Relationship Id="rId30" Type="http://schemas.openxmlformats.org/officeDocument/2006/relationships/customXml" Target="../ink/ink158.xml"/><Relationship Id="rId35" Type="http://schemas.openxmlformats.org/officeDocument/2006/relationships/image" Target="../media/image164.png"/><Relationship Id="rId56" Type="http://schemas.openxmlformats.org/officeDocument/2006/relationships/customXml" Target="../ink/ink171.xml"/><Relationship Id="rId77" Type="http://schemas.openxmlformats.org/officeDocument/2006/relationships/image" Target="../media/image185.png"/><Relationship Id="rId8" Type="http://schemas.openxmlformats.org/officeDocument/2006/relationships/customXml" Target="../ink/ink147.xml"/><Relationship Id="rId51" Type="http://schemas.openxmlformats.org/officeDocument/2006/relationships/image" Target="../media/image172.png"/><Relationship Id="rId72" Type="http://schemas.openxmlformats.org/officeDocument/2006/relationships/customXml" Target="../ink/ink179.xml"/><Relationship Id="rId93" Type="http://schemas.openxmlformats.org/officeDocument/2006/relationships/image" Target="../media/image193.png"/></Relationships>
</file>

<file path=ppt/slides/_rels/slide8.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200.png"/><Relationship Id="rId18" Type="http://schemas.openxmlformats.org/officeDocument/2006/relationships/customXml" Target="../ink/ink199.xml"/><Relationship Id="rId3" Type="http://schemas.openxmlformats.org/officeDocument/2006/relationships/image" Target="../media/image1.png"/><Relationship Id="rId21" Type="http://schemas.openxmlformats.org/officeDocument/2006/relationships/image" Target="../media/image204.png"/><Relationship Id="rId7" Type="http://schemas.openxmlformats.org/officeDocument/2006/relationships/image" Target="../media/image197.png"/><Relationship Id="rId12" Type="http://schemas.openxmlformats.org/officeDocument/2006/relationships/customXml" Target="../ink/ink196.xml"/><Relationship Id="rId17" Type="http://schemas.openxmlformats.org/officeDocument/2006/relationships/image" Target="../media/image202.png"/><Relationship Id="rId2" Type="http://schemas.openxmlformats.org/officeDocument/2006/relationships/notesSlide" Target="../notesSlides/notesSlide8.xml"/><Relationship Id="rId16" Type="http://schemas.openxmlformats.org/officeDocument/2006/relationships/customXml" Target="../ink/ink198.xml"/><Relationship Id="rId20" Type="http://schemas.openxmlformats.org/officeDocument/2006/relationships/customXml" Target="../ink/ink200.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5.xml"/><Relationship Id="rId19" Type="http://schemas.openxmlformats.org/officeDocument/2006/relationships/image" Target="../media/image203.png"/><Relationship Id="rId4" Type="http://schemas.openxmlformats.org/officeDocument/2006/relationships/customXml" Target="../ink/ink192.xml"/><Relationship Id="rId9" Type="http://schemas.openxmlformats.org/officeDocument/2006/relationships/image" Target="../media/image198.png"/><Relationship Id="rId14" Type="http://schemas.openxmlformats.org/officeDocument/2006/relationships/customXml" Target="../ink/ink197.xml"/></Relationships>
</file>

<file path=ppt/slides/_rels/slide9.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customXml" Target="../ink/ink205.xml"/><Relationship Id="rId18" Type="http://schemas.openxmlformats.org/officeDocument/2006/relationships/image" Target="../media/image212.png"/><Relationship Id="rId26" Type="http://schemas.openxmlformats.org/officeDocument/2006/relationships/image" Target="../media/image216.png"/><Relationship Id="rId3" Type="http://schemas.openxmlformats.org/officeDocument/2006/relationships/image" Target="../media/image1.png"/><Relationship Id="rId21" Type="http://schemas.openxmlformats.org/officeDocument/2006/relationships/customXml" Target="../ink/ink209.xml"/><Relationship Id="rId7" Type="http://schemas.openxmlformats.org/officeDocument/2006/relationships/customXml" Target="../ink/ink202.xml"/><Relationship Id="rId12" Type="http://schemas.openxmlformats.org/officeDocument/2006/relationships/image" Target="../media/image209.png"/><Relationship Id="rId17" Type="http://schemas.openxmlformats.org/officeDocument/2006/relationships/customXml" Target="../ink/ink207.xml"/><Relationship Id="rId25" Type="http://schemas.openxmlformats.org/officeDocument/2006/relationships/customXml" Target="../ink/ink211.xml"/><Relationship Id="rId2" Type="http://schemas.openxmlformats.org/officeDocument/2006/relationships/notesSlide" Target="../notesSlides/notesSlide9.xml"/><Relationship Id="rId16" Type="http://schemas.openxmlformats.org/officeDocument/2006/relationships/image" Target="../media/image211.png"/><Relationship Id="rId20" Type="http://schemas.openxmlformats.org/officeDocument/2006/relationships/image" Target="../media/image213.png"/><Relationship Id="rId29"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customXml" Target="../ink/ink204.xml"/><Relationship Id="rId24" Type="http://schemas.openxmlformats.org/officeDocument/2006/relationships/image" Target="../media/image215.png"/><Relationship Id="rId5" Type="http://schemas.openxmlformats.org/officeDocument/2006/relationships/customXml" Target="../ink/ink201.xml"/><Relationship Id="rId15" Type="http://schemas.openxmlformats.org/officeDocument/2006/relationships/customXml" Target="../ink/ink206.xml"/><Relationship Id="rId23" Type="http://schemas.openxmlformats.org/officeDocument/2006/relationships/customXml" Target="../ink/ink210.xml"/><Relationship Id="rId28" Type="http://schemas.openxmlformats.org/officeDocument/2006/relationships/image" Target="../media/image217.png"/><Relationship Id="rId10" Type="http://schemas.openxmlformats.org/officeDocument/2006/relationships/image" Target="../media/image208.png"/><Relationship Id="rId19" Type="http://schemas.openxmlformats.org/officeDocument/2006/relationships/customXml" Target="../ink/ink208.xml"/><Relationship Id="rId4" Type="http://schemas.openxmlformats.org/officeDocument/2006/relationships/image" Target="../media/image205.png"/><Relationship Id="rId9" Type="http://schemas.openxmlformats.org/officeDocument/2006/relationships/customXml" Target="../ink/ink203.xml"/><Relationship Id="rId14" Type="http://schemas.openxmlformats.org/officeDocument/2006/relationships/image" Target="../media/image210.png"/><Relationship Id="rId22" Type="http://schemas.openxmlformats.org/officeDocument/2006/relationships/image" Target="../media/image214.png"/><Relationship Id="rId27" Type="http://schemas.openxmlformats.org/officeDocument/2006/relationships/customXml" Target="../ink/ink212.xml"/><Relationship Id="rId30" Type="http://schemas.openxmlformats.org/officeDocument/2006/relationships/image" Target="../media/image2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לב:א-ז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32:1-7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4977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9635507" cy="6124754"/>
          </a:xfrm>
          <a:prstGeom prst="rect">
            <a:avLst/>
          </a:prstGeom>
          <a:noFill/>
        </p:spPr>
        <p:txBody>
          <a:bodyPr wrap="square" rtlCol="0">
            <a:spAutoFit/>
          </a:bodyPr>
          <a:lstStyle/>
          <a:p>
            <a:r>
              <a:rPr lang="en-US" sz="2800" b="1">
                <a:solidFill>
                  <a:srgbClr val="FFC000"/>
                </a:solidFill>
                <a:cs typeface="+mj-cs"/>
              </a:rPr>
              <a:t>Mark 4:10–12  </a:t>
            </a:r>
          </a:p>
          <a:p>
            <a:r>
              <a:rPr lang="en-US" sz="2700">
                <a:solidFill>
                  <a:srgbClr val="FFC000"/>
                </a:solidFill>
                <a:cs typeface="+mj-cs"/>
              </a:rPr>
              <a:t>4:10 And when he was alone, they that were about him with the twelve asked of him the parable. 4:11 And he said unto them, Unto you it is given to know the mystery of the kingdom of God: but unto them that are without, all these things are done in parables: 4:12 That seeing they may see, and not perceive; and hearing they may hear, and not understand; lest at any time they should be converted, and their sins should be forgiven them. (KJV, </a:t>
            </a:r>
            <a:r>
              <a:rPr lang="el-GR" sz="2700">
                <a:solidFill>
                  <a:srgbClr val="00B0F0"/>
                </a:solidFill>
                <a:cs typeface="+mj-cs"/>
              </a:rPr>
              <a:t>Καὶ ὅτε ἐγένετο κατὰ μόνας, ἠρώτων αὐτὸν οἱ περὶ αὐτὸν σὺν τοῖς δώδεκα τὰς παραβολάς. καὶ ἔλεγεν αὐτοῖς· ὑμῖν τὸ μυστήριον δέδοται τῆς βασιλείας τοῦ θεοῦ· ἐκείνοις δὲ τοῖς ἔξω ἐν παραβολαῖς τὰ πάντα γίνεται, ἵνα βλέποντες βλέπωσιν καὶ μὴ ἴδωσιν, καὶ ἀκούοντες ἀκούωσιν καὶ μὴ συνιῶσιν, μήποτε ἐπιστρέψωσιν καὶ ἀφεθῇ αὐτοῖς</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72C119D8-503A-4EAC-4D68-59A292E667B0}"/>
              </a:ext>
            </a:extLst>
          </p:cNvPr>
          <p:cNvGrpSpPr/>
          <p:nvPr/>
        </p:nvGrpSpPr>
        <p:grpSpPr>
          <a:xfrm>
            <a:off x="720981" y="2571564"/>
            <a:ext cx="8578440" cy="140400"/>
            <a:chOff x="720981" y="2571564"/>
            <a:chExt cx="8578440" cy="1404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31B1B8C-1378-D598-9CEE-4199E1AD1315}"/>
                    </a:ext>
                  </a:extLst>
                </p14:cNvPr>
                <p14:cNvContentPartPr/>
                <p14:nvPr/>
              </p14:nvContentPartPr>
              <p14:xfrm>
                <a:off x="720981" y="2571564"/>
                <a:ext cx="3121200" cy="92520"/>
              </p14:xfrm>
            </p:contentPart>
          </mc:Choice>
          <mc:Fallback>
            <p:pic>
              <p:nvPicPr>
                <p:cNvPr id="2" name="Ink 1">
                  <a:extLst>
                    <a:ext uri="{FF2B5EF4-FFF2-40B4-BE49-F238E27FC236}">
                      <a16:creationId xmlns:a16="http://schemas.microsoft.com/office/drawing/2014/main" id="{B31B1B8C-1378-D598-9CEE-4199E1AD1315}"/>
                    </a:ext>
                  </a:extLst>
                </p:cNvPr>
                <p:cNvPicPr/>
                <p:nvPr/>
              </p:nvPicPr>
              <p:blipFill>
                <a:blip r:embed="rId5"/>
                <a:stretch>
                  <a:fillRect/>
                </a:stretch>
              </p:blipFill>
              <p:spPr>
                <a:xfrm>
                  <a:off x="703341" y="2553924"/>
                  <a:ext cx="3156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D2124E2-1B4E-9495-F41B-6571A912C2F4}"/>
                    </a:ext>
                  </a:extLst>
                </p14:cNvPr>
                <p14:cNvContentPartPr/>
                <p14:nvPr/>
              </p14:nvContentPartPr>
              <p14:xfrm>
                <a:off x="4373541" y="2674884"/>
                <a:ext cx="1678320" cy="37080"/>
              </p14:xfrm>
            </p:contentPart>
          </mc:Choice>
          <mc:Fallback>
            <p:pic>
              <p:nvPicPr>
                <p:cNvPr id="4" name="Ink 3">
                  <a:extLst>
                    <a:ext uri="{FF2B5EF4-FFF2-40B4-BE49-F238E27FC236}">
                      <a16:creationId xmlns:a16="http://schemas.microsoft.com/office/drawing/2014/main" id="{AD2124E2-1B4E-9495-F41B-6571A912C2F4}"/>
                    </a:ext>
                  </a:extLst>
                </p:cNvPr>
                <p:cNvPicPr/>
                <p:nvPr/>
              </p:nvPicPr>
              <p:blipFill>
                <a:blip r:embed="rId7"/>
                <a:stretch>
                  <a:fillRect/>
                </a:stretch>
              </p:blipFill>
              <p:spPr>
                <a:xfrm>
                  <a:off x="4355901" y="2657244"/>
                  <a:ext cx="1713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F2D41D5-E0B4-7ACF-6927-F8AECD9E0459}"/>
                    </a:ext>
                  </a:extLst>
                </p14:cNvPr>
                <p14:cNvContentPartPr/>
                <p14:nvPr/>
              </p14:nvContentPartPr>
              <p14:xfrm>
                <a:off x="7253541" y="2670204"/>
                <a:ext cx="2045880" cy="36000"/>
              </p14:xfrm>
            </p:contentPart>
          </mc:Choice>
          <mc:Fallback>
            <p:pic>
              <p:nvPicPr>
                <p:cNvPr id="5" name="Ink 4">
                  <a:extLst>
                    <a:ext uri="{FF2B5EF4-FFF2-40B4-BE49-F238E27FC236}">
                      <a16:creationId xmlns:a16="http://schemas.microsoft.com/office/drawing/2014/main" id="{0F2D41D5-E0B4-7ACF-6927-F8AECD9E0459}"/>
                    </a:ext>
                  </a:extLst>
                </p:cNvPr>
                <p:cNvPicPr/>
                <p:nvPr/>
              </p:nvPicPr>
              <p:blipFill>
                <a:blip r:embed="rId9"/>
                <a:stretch>
                  <a:fillRect/>
                </a:stretch>
              </p:blipFill>
              <p:spPr>
                <a:xfrm>
                  <a:off x="7235541" y="2652564"/>
                  <a:ext cx="2081520" cy="71640"/>
                </a:xfrm>
                <a:prstGeom prst="rect">
                  <a:avLst/>
                </a:prstGeom>
              </p:spPr>
            </p:pic>
          </mc:Fallback>
        </mc:AlternateContent>
      </p:grpSp>
      <p:grpSp>
        <p:nvGrpSpPr>
          <p:cNvPr id="12" name="Group 11">
            <a:extLst>
              <a:ext uri="{FF2B5EF4-FFF2-40B4-BE49-F238E27FC236}">
                <a16:creationId xmlns:a16="http://schemas.microsoft.com/office/drawing/2014/main" id="{E5C104BE-2AC5-FDAF-6D37-3A60172E20C5}"/>
              </a:ext>
            </a:extLst>
          </p:cNvPr>
          <p:cNvGrpSpPr/>
          <p:nvPr/>
        </p:nvGrpSpPr>
        <p:grpSpPr>
          <a:xfrm>
            <a:off x="607221" y="3051804"/>
            <a:ext cx="7317000" cy="87120"/>
            <a:chOff x="607221" y="3051804"/>
            <a:chExt cx="7317000" cy="871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BA109B6-314C-E431-140C-4566AFC0455C}"/>
                    </a:ext>
                  </a:extLst>
                </p14:cNvPr>
                <p14:cNvContentPartPr/>
                <p14:nvPr/>
              </p14:nvContentPartPr>
              <p14:xfrm>
                <a:off x="607221" y="3051804"/>
                <a:ext cx="2982960" cy="84600"/>
              </p14:xfrm>
            </p:contentPart>
          </mc:Choice>
          <mc:Fallback>
            <p:pic>
              <p:nvPicPr>
                <p:cNvPr id="7" name="Ink 6">
                  <a:extLst>
                    <a:ext uri="{FF2B5EF4-FFF2-40B4-BE49-F238E27FC236}">
                      <a16:creationId xmlns:a16="http://schemas.microsoft.com/office/drawing/2014/main" id="{0BA109B6-314C-E431-140C-4566AFC0455C}"/>
                    </a:ext>
                  </a:extLst>
                </p:cNvPr>
                <p:cNvPicPr/>
                <p:nvPr/>
              </p:nvPicPr>
              <p:blipFill>
                <a:blip r:embed="rId11"/>
                <a:stretch>
                  <a:fillRect/>
                </a:stretch>
              </p:blipFill>
              <p:spPr>
                <a:xfrm>
                  <a:off x="589221" y="3033804"/>
                  <a:ext cx="3018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1EBE099-3FB1-18D0-3711-783A193FDEFD}"/>
                    </a:ext>
                  </a:extLst>
                </p14:cNvPr>
                <p14:cNvContentPartPr/>
                <p14:nvPr/>
              </p14:nvContentPartPr>
              <p14:xfrm>
                <a:off x="4218021" y="3089964"/>
                <a:ext cx="3706200" cy="48960"/>
              </p14:xfrm>
            </p:contentPart>
          </mc:Choice>
          <mc:Fallback>
            <p:pic>
              <p:nvPicPr>
                <p:cNvPr id="11" name="Ink 10">
                  <a:extLst>
                    <a:ext uri="{FF2B5EF4-FFF2-40B4-BE49-F238E27FC236}">
                      <a16:creationId xmlns:a16="http://schemas.microsoft.com/office/drawing/2014/main" id="{31EBE099-3FB1-18D0-3711-783A193FDEFD}"/>
                    </a:ext>
                  </a:extLst>
                </p:cNvPr>
                <p:cNvPicPr/>
                <p:nvPr/>
              </p:nvPicPr>
              <p:blipFill>
                <a:blip r:embed="rId13"/>
                <a:stretch>
                  <a:fillRect/>
                </a:stretch>
              </p:blipFill>
              <p:spPr>
                <a:xfrm>
                  <a:off x="4200381" y="3071964"/>
                  <a:ext cx="3741840" cy="84600"/>
                </a:xfrm>
                <a:prstGeom prst="rect">
                  <a:avLst/>
                </a:prstGeom>
              </p:spPr>
            </p:pic>
          </mc:Fallback>
        </mc:AlternateContent>
      </p:grpSp>
      <p:grpSp>
        <p:nvGrpSpPr>
          <p:cNvPr id="15" name="Group 14">
            <a:extLst>
              <a:ext uri="{FF2B5EF4-FFF2-40B4-BE49-F238E27FC236}">
                <a16:creationId xmlns:a16="http://schemas.microsoft.com/office/drawing/2014/main" id="{3F932456-3677-F49A-A1A3-DBD92CCE71C4}"/>
              </a:ext>
            </a:extLst>
          </p:cNvPr>
          <p:cNvGrpSpPr/>
          <p:nvPr/>
        </p:nvGrpSpPr>
        <p:grpSpPr>
          <a:xfrm>
            <a:off x="520101" y="3439524"/>
            <a:ext cx="6478920" cy="117720"/>
            <a:chOff x="520101" y="3439524"/>
            <a:chExt cx="6478920" cy="1177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B93E34D-5509-3D90-2621-78846604C9AB}"/>
                    </a:ext>
                  </a:extLst>
                </p14:cNvPr>
                <p14:cNvContentPartPr/>
                <p14:nvPr/>
              </p14:nvContentPartPr>
              <p14:xfrm>
                <a:off x="520101" y="3444924"/>
                <a:ext cx="963000" cy="65520"/>
              </p14:xfrm>
            </p:contentPart>
          </mc:Choice>
          <mc:Fallback>
            <p:pic>
              <p:nvPicPr>
                <p:cNvPr id="13" name="Ink 12">
                  <a:extLst>
                    <a:ext uri="{FF2B5EF4-FFF2-40B4-BE49-F238E27FC236}">
                      <a16:creationId xmlns:a16="http://schemas.microsoft.com/office/drawing/2014/main" id="{9B93E34D-5509-3D90-2621-78846604C9AB}"/>
                    </a:ext>
                  </a:extLst>
                </p:cNvPr>
                <p:cNvPicPr/>
                <p:nvPr/>
              </p:nvPicPr>
              <p:blipFill>
                <a:blip r:embed="rId15"/>
                <a:stretch>
                  <a:fillRect/>
                </a:stretch>
              </p:blipFill>
              <p:spPr>
                <a:xfrm>
                  <a:off x="502101" y="3426924"/>
                  <a:ext cx="998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0065668-5672-8E51-C1CB-839129B02265}"/>
                    </a:ext>
                  </a:extLst>
                </p14:cNvPr>
                <p14:cNvContentPartPr/>
                <p14:nvPr/>
              </p14:nvContentPartPr>
              <p14:xfrm>
                <a:off x="2384181" y="3439524"/>
                <a:ext cx="4614840" cy="117720"/>
              </p14:xfrm>
            </p:contentPart>
          </mc:Choice>
          <mc:Fallback>
            <p:pic>
              <p:nvPicPr>
                <p:cNvPr id="14" name="Ink 13">
                  <a:extLst>
                    <a:ext uri="{FF2B5EF4-FFF2-40B4-BE49-F238E27FC236}">
                      <a16:creationId xmlns:a16="http://schemas.microsoft.com/office/drawing/2014/main" id="{60065668-5672-8E51-C1CB-839129B02265}"/>
                    </a:ext>
                  </a:extLst>
                </p:cNvPr>
                <p:cNvPicPr/>
                <p:nvPr/>
              </p:nvPicPr>
              <p:blipFill>
                <a:blip r:embed="rId17"/>
                <a:stretch>
                  <a:fillRect/>
                </a:stretch>
              </p:blipFill>
              <p:spPr>
                <a:xfrm>
                  <a:off x="2366181" y="3421524"/>
                  <a:ext cx="4650480" cy="153360"/>
                </a:xfrm>
                <a:prstGeom prst="rect">
                  <a:avLst/>
                </a:prstGeom>
              </p:spPr>
            </p:pic>
          </mc:Fallback>
        </mc:AlternateContent>
      </p:grpSp>
    </p:spTree>
    <p:extLst>
      <p:ext uri="{BB962C8B-B14F-4D97-AF65-F5344CB8AC3E}">
        <p14:creationId xmlns:p14="http://schemas.microsoft.com/office/powerpoint/2010/main" val="335547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4977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9635507" cy="5724644"/>
          </a:xfrm>
          <a:prstGeom prst="rect">
            <a:avLst/>
          </a:prstGeom>
          <a:noFill/>
        </p:spPr>
        <p:txBody>
          <a:bodyPr wrap="square" rtlCol="0">
            <a:spAutoFit/>
          </a:bodyPr>
          <a:lstStyle/>
          <a:p>
            <a:r>
              <a:rPr lang="en-US" sz="2800" b="1">
                <a:solidFill>
                  <a:srgbClr val="FFC000"/>
                </a:solidFill>
                <a:cs typeface="+mj-cs"/>
              </a:rPr>
              <a:t>Mark 8:14–21  </a:t>
            </a:r>
          </a:p>
          <a:p>
            <a:r>
              <a:rPr lang="en-US" sz="2600">
                <a:solidFill>
                  <a:srgbClr val="FFC000"/>
                </a:solidFill>
                <a:cs typeface="+mj-cs"/>
              </a:rPr>
              <a:t>8:14 Now the disciples had forgotten to take bread, neither had they in the ship with them more than one loaf. 8:15 And he charged them, saying, Take heed, beware of the leaven of the Pharisees, and of the leaven of Herod. 8:16 And they reasoned among themselves, saying, It is because we have no bread. 8:17 And when Jesus knew it, he saith unto them, Why reason ye, because ye have no bread? perceive ye not yet, neither understand? have ye your heart yet hardened? 8:18 Having eyes, see ye not? and having ears, hear ye not? and do ye not remember? 8:19 When I brake the five loaves among five thousand, how many baskets full of fragments took ye up? They say unto him, Twelve. 8:20 And when the seven among four thousand, how many baskets full of fragments took ye up? And they said, Seven. 8:21 And he said unto them, How is it that ye do not understand?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3B2E237-172C-4EB1-B127-B49D55235CB2}"/>
                  </a:ext>
                </a:extLst>
              </p14:cNvPr>
              <p14:cNvContentPartPr/>
              <p14:nvPr/>
            </p14:nvContentPartPr>
            <p14:xfrm>
              <a:off x="6391341" y="1000164"/>
              <a:ext cx="66240" cy="12240"/>
            </p14:xfrm>
          </p:contentPart>
        </mc:Choice>
        <mc:Fallback>
          <p:pic>
            <p:nvPicPr>
              <p:cNvPr id="2" name="Ink 1">
                <a:extLst>
                  <a:ext uri="{FF2B5EF4-FFF2-40B4-BE49-F238E27FC236}">
                    <a16:creationId xmlns:a16="http://schemas.microsoft.com/office/drawing/2014/main" id="{D3B2E237-172C-4EB1-B127-B49D55235CB2}"/>
                  </a:ext>
                </a:extLst>
              </p:cNvPr>
              <p:cNvPicPr/>
              <p:nvPr/>
            </p:nvPicPr>
            <p:blipFill>
              <a:blip r:embed="rId5"/>
              <a:stretch>
                <a:fillRect/>
              </a:stretch>
            </p:blipFill>
            <p:spPr>
              <a:xfrm>
                <a:off x="6373701" y="982524"/>
                <a:ext cx="101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621283-7681-9998-FBAE-66636462769D}"/>
                  </a:ext>
                </a:extLst>
              </p14:cNvPr>
              <p14:cNvContentPartPr/>
              <p14:nvPr/>
            </p14:nvContentPartPr>
            <p14:xfrm>
              <a:off x="9347661" y="983604"/>
              <a:ext cx="37080" cy="21960"/>
            </p14:xfrm>
          </p:contentPart>
        </mc:Choice>
        <mc:Fallback>
          <p:pic>
            <p:nvPicPr>
              <p:cNvPr id="4" name="Ink 3">
                <a:extLst>
                  <a:ext uri="{FF2B5EF4-FFF2-40B4-BE49-F238E27FC236}">
                    <a16:creationId xmlns:a16="http://schemas.microsoft.com/office/drawing/2014/main" id="{7F621283-7681-9998-FBAE-66636462769D}"/>
                  </a:ext>
                </a:extLst>
              </p:cNvPr>
              <p:cNvPicPr/>
              <p:nvPr/>
            </p:nvPicPr>
            <p:blipFill>
              <a:blip r:embed="rId7"/>
              <a:stretch>
                <a:fillRect/>
              </a:stretch>
            </p:blipFill>
            <p:spPr>
              <a:xfrm>
                <a:off x="9330021" y="965964"/>
                <a:ext cx="72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6A8FBE1-1E99-09B2-7A0D-F3303B3FC0D2}"/>
                  </a:ext>
                </a:extLst>
              </p14:cNvPr>
              <p14:cNvContentPartPr/>
              <p14:nvPr/>
            </p14:nvContentPartPr>
            <p14:xfrm>
              <a:off x="474741" y="1376364"/>
              <a:ext cx="10080" cy="21960"/>
            </p14:xfrm>
          </p:contentPart>
        </mc:Choice>
        <mc:Fallback>
          <p:pic>
            <p:nvPicPr>
              <p:cNvPr id="5" name="Ink 4">
                <a:extLst>
                  <a:ext uri="{FF2B5EF4-FFF2-40B4-BE49-F238E27FC236}">
                    <a16:creationId xmlns:a16="http://schemas.microsoft.com/office/drawing/2014/main" id="{86A8FBE1-1E99-09B2-7A0D-F3303B3FC0D2}"/>
                  </a:ext>
                </a:extLst>
              </p:cNvPr>
              <p:cNvPicPr/>
              <p:nvPr/>
            </p:nvPicPr>
            <p:blipFill>
              <a:blip r:embed="rId9"/>
              <a:stretch>
                <a:fillRect/>
              </a:stretch>
            </p:blipFill>
            <p:spPr>
              <a:xfrm>
                <a:off x="457101" y="1358364"/>
                <a:ext cx="45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B377BD6-DBB9-7FAE-9FAF-4E1F13C5BBD5}"/>
                  </a:ext>
                </a:extLst>
              </p14:cNvPr>
              <p14:cNvContentPartPr/>
              <p14:nvPr/>
            </p14:nvContentPartPr>
            <p14:xfrm>
              <a:off x="5443821" y="1342164"/>
              <a:ext cx="32760" cy="6120"/>
            </p14:xfrm>
          </p:contentPart>
        </mc:Choice>
        <mc:Fallback>
          <p:pic>
            <p:nvPicPr>
              <p:cNvPr id="7" name="Ink 6">
                <a:extLst>
                  <a:ext uri="{FF2B5EF4-FFF2-40B4-BE49-F238E27FC236}">
                    <a16:creationId xmlns:a16="http://schemas.microsoft.com/office/drawing/2014/main" id="{AB377BD6-DBB9-7FAE-9FAF-4E1F13C5BBD5}"/>
                  </a:ext>
                </a:extLst>
              </p:cNvPr>
              <p:cNvPicPr/>
              <p:nvPr/>
            </p:nvPicPr>
            <p:blipFill>
              <a:blip r:embed="rId11"/>
              <a:stretch>
                <a:fillRect/>
              </a:stretch>
            </p:blipFill>
            <p:spPr>
              <a:xfrm>
                <a:off x="5425821" y="1324164"/>
                <a:ext cx="68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2B24077-579F-4366-EDB1-F5171D02FF94}"/>
                  </a:ext>
                </a:extLst>
              </p14:cNvPr>
              <p14:cNvContentPartPr/>
              <p14:nvPr/>
            </p14:nvContentPartPr>
            <p14:xfrm>
              <a:off x="9519741" y="2191044"/>
              <a:ext cx="15480" cy="9720"/>
            </p14:xfrm>
          </p:contentPart>
        </mc:Choice>
        <mc:Fallback>
          <p:pic>
            <p:nvPicPr>
              <p:cNvPr id="9" name="Ink 8">
                <a:extLst>
                  <a:ext uri="{FF2B5EF4-FFF2-40B4-BE49-F238E27FC236}">
                    <a16:creationId xmlns:a16="http://schemas.microsoft.com/office/drawing/2014/main" id="{A2B24077-579F-4366-EDB1-F5171D02FF94}"/>
                  </a:ext>
                </a:extLst>
              </p:cNvPr>
              <p:cNvPicPr/>
              <p:nvPr/>
            </p:nvPicPr>
            <p:blipFill>
              <a:blip r:embed="rId13"/>
              <a:stretch>
                <a:fillRect/>
              </a:stretch>
            </p:blipFill>
            <p:spPr>
              <a:xfrm>
                <a:off x="9501741" y="2173044"/>
                <a:ext cx="51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7D1B9E9-E2B6-27B3-84DD-99392D13ABE1}"/>
                  </a:ext>
                </a:extLst>
              </p14:cNvPr>
              <p14:cNvContentPartPr/>
              <p14:nvPr/>
            </p14:nvContentPartPr>
            <p14:xfrm>
              <a:off x="939141" y="2571564"/>
              <a:ext cx="21960" cy="36720"/>
            </p14:xfrm>
          </p:contentPart>
        </mc:Choice>
        <mc:Fallback>
          <p:pic>
            <p:nvPicPr>
              <p:cNvPr id="11" name="Ink 10">
                <a:extLst>
                  <a:ext uri="{FF2B5EF4-FFF2-40B4-BE49-F238E27FC236}">
                    <a16:creationId xmlns:a16="http://schemas.microsoft.com/office/drawing/2014/main" id="{47D1B9E9-E2B6-27B3-84DD-99392D13ABE1}"/>
                  </a:ext>
                </a:extLst>
              </p:cNvPr>
              <p:cNvPicPr/>
              <p:nvPr/>
            </p:nvPicPr>
            <p:blipFill>
              <a:blip r:embed="rId15"/>
              <a:stretch>
                <a:fillRect/>
              </a:stretch>
            </p:blipFill>
            <p:spPr>
              <a:xfrm>
                <a:off x="921141" y="2553564"/>
                <a:ext cx="57600" cy="72360"/>
              </a:xfrm>
              <a:prstGeom prst="rect">
                <a:avLst/>
              </a:prstGeom>
            </p:spPr>
          </p:pic>
        </mc:Fallback>
      </mc:AlternateContent>
      <p:grpSp>
        <p:nvGrpSpPr>
          <p:cNvPr id="14" name="Group 13">
            <a:extLst>
              <a:ext uri="{FF2B5EF4-FFF2-40B4-BE49-F238E27FC236}">
                <a16:creationId xmlns:a16="http://schemas.microsoft.com/office/drawing/2014/main" id="{850648E0-2736-B102-EFA7-72C29B58038A}"/>
              </a:ext>
            </a:extLst>
          </p:cNvPr>
          <p:cNvGrpSpPr/>
          <p:nvPr/>
        </p:nvGrpSpPr>
        <p:grpSpPr>
          <a:xfrm>
            <a:off x="656541" y="3717444"/>
            <a:ext cx="6730200" cy="92160"/>
            <a:chOff x="656541" y="3717444"/>
            <a:chExt cx="6730200" cy="921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C3CA7A4-8833-4253-4A9D-B8F17EADA79D}"/>
                    </a:ext>
                  </a:extLst>
                </p14:cNvPr>
                <p14:cNvContentPartPr/>
                <p14:nvPr/>
              </p14:nvContentPartPr>
              <p14:xfrm>
                <a:off x="656541" y="3738324"/>
                <a:ext cx="2973240" cy="71280"/>
              </p14:xfrm>
            </p:contentPart>
          </mc:Choice>
          <mc:Fallback>
            <p:pic>
              <p:nvPicPr>
                <p:cNvPr id="12" name="Ink 11">
                  <a:extLst>
                    <a:ext uri="{FF2B5EF4-FFF2-40B4-BE49-F238E27FC236}">
                      <a16:creationId xmlns:a16="http://schemas.microsoft.com/office/drawing/2014/main" id="{8C3CA7A4-8833-4253-4A9D-B8F17EADA79D}"/>
                    </a:ext>
                  </a:extLst>
                </p:cNvPr>
                <p:cNvPicPr/>
                <p:nvPr/>
              </p:nvPicPr>
              <p:blipFill>
                <a:blip r:embed="rId17"/>
                <a:stretch>
                  <a:fillRect/>
                </a:stretch>
              </p:blipFill>
              <p:spPr>
                <a:xfrm>
                  <a:off x="638901" y="3720684"/>
                  <a:ext cx="3008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389E78B-FAE6-34C0-BFE3-55C921AC478E}"/>
                    </a:ext>
                  </a:extLst>
                </p14:cNvPr>
                <p14:cNvContentPartPr/>
                <p14:nvPr/>
              </p14:nvContentPartPr>
              <p14:xfrm>
                <a:off x="4036221" y="3717444"/>
                <a:ext cx="3350520" cy="87120"/>
              </p14:xfrm>
            </p:contentPart>
          </mc:Choice>
          <mc:Fallback>
            <p:pic>
              <p:nvPicPr>
                <p:cNvPr id="13" name="Ink 12">
                  <a:extLst>
                    <a:ext uri="{FF2B5EF4-FFF2-40B4-BE49-F238E27FC236}">
                      <a16:creationId xmlns:a16="http://schemas.microsoft.com/office/drawing/2014/main" id="{4389E78B-FAE6-34C0-BFE3-55C921AC478E}"/>
                    </a:ext>
                  </a:extLst>
                </p:cNvPr>
                <p:cNvPicPr/>
                <p:nvPr/>
              </p:nvPicPr>
              <p:blipFill>
                <a:blip r:embed="rId19"/>
                <a:stretch>
                  <a:fillRect/>
                </a:stretch>
              </p:blipFill>
              <p:spPr>
                <a:xfrm>
                  <a:off x="4018581" y="3699804"/>
                  <a:ext cx="338616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7977F79-844B-9115-1E6E-CA2928122631}"/>
                  </a:ext>
                </a:extLst>
              </p14:cNvPr>
              <p14:cNvContentPartPr/>
              <p14:nvPr/>
            </p14:nvContentPartPr>
            <p14:xfrm>
              <a:off x="7996221" y="3800604"/>
              <a:ext cx="1502640" cy="62640"/>
            </p14:xfrm>
          </p:contentPart>
        </mc:Choice>
        <mc:Fallback>
          <p:pic>
            <p:nvPicPr>
              <p:cNvPr id="15" name="Ink 14">
                <a:extLst>
                  <a:ext uri="{FF2B5EF4-FFF2-40B4-BE49-F238E27FC236}">
                    <a16:creationId xmlns:a16="http://schemas.microsoft.com/office/drawing/2014/main" id="{67977F79-844B-9115-1E6E-CA2928122631}"/>
                  </a:ext>
                </a:extLst>
              </p:cNvPr>
              <p:cNvPicPr/>
              <p:nvPr/>
            </p:nvPicPr>
            <p:blipFill>
              <a:blip r:embed="rId21"/>
              <a:stretch>
                <a:fillRect/>
              </a:stretch>
            </p:blipFill>
            <p:spPr>
              <a:xfrm>
                <a:off x="7978581" y="3782964"/>
                <a:ext cx="1538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3B1AA00-ACE0-1E83-2D4E-51D00E21722E}"/>
                  </a:ext>
                </a:extLst>
              </p14:cNvPr>
              <p14:cNvContentPartPr/>
              <p14:nvPr/>
            </p14:nvContentPartPr>
            <p14:xfrm>
              <a:off x="642861" y="4149084"/>
              <a:ext cx="914400" cy="20520"/>
            </p14:xfrm>
          </p:contentPart>
        </mc:Choice>
        <mc:Fallback>
          <p:pic>
            <p:nvPicPr>
              <p:cNvPr id="16" name="Ink 15">
                <a:extLst>
                  <a:ext uri="{FF2B5EF4-FFF2-40B4-BE49-F238E27FC236}">
                    <a16:creationId xmlns:a16="http://schemas.microsoft.com/office/drawing/2014/main" id="{F3B1AA00-ACE0-1E83-2D4E-51D00E21722E}"/>
                  </a:ext>
                </a:extLst>
              </p:cNvPr>
              <p:cNvPicPr/>
              <p:nvPr/>
            </p:nvPicPr>
            <p:blipFill>
              <a:blip r:embed="rId23"/>
              <a:stretch>
                <a:fillRect/>
              </a:stretch>
            </p:blipFill>
            <p:spPr>
              <a:xfrm>
                <a:off x="624861" y="4131444"/>
                <a:ext cx="950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75DA727-B64D-F0FF-87D2-16A71F4462E9}"/>
                  </a:ext>
                </a:extLst>
              </p14:cNvPr>
              <p14:cNvContentPartPr/>
              <p14:nvPr/>
            </p14:nvContentPartPr>
            <p14:xfrm>
              <a:off x="3122181" y="5798604"/>
              <a:ext cx="4635000" cy="96120"/>
            </p14:xfrm>
          </p:contentPart>
        </mc:Choice>
        <mc:Fallback>
          <p:pic>
            <p:nvPicPr>
              <p:cNvPr id="17" name="Ink 16">
                <a:extLst>
                  <a:ext uri="{FF2B5EF4-FFF2-40B4-BE49-F238E27FC236}">
                    <a16:creationId xmlns:a16="http://schemas.microsoft.com/office/drawing/2014/main" id="{175DA727-B64D-F0FF-87D2-16A71F4462E9}"/>
                  </a:ext>
                </a:extLst>
              </p:cNvPr>
              <p:cNvPicPr/>
              <p:nvPr/>
            </p:nvPicPr>
            <p:blipFill>
              <a:blip r:embed="rId25"/>
              <a:stretch>
                <a:fillRect/>
              </a:stretch>
            </p:blipFill>
            <p:spPr>
              <a:xfrm>
                <a:off x="3104541" y="5780964"/>
                <a:ext cx="4670640" cy="131760"/>
              </a:xfrm>
              <a:prstGeom prst="rect">
                <a:avLst/>
              </a:prstGeom>
            </p:spPr>
          </p:pic>
        </mc:Fallback>
      </mc:AlternateContent>
    </p:spTree>
    <p:extLst>
      <p:ext uri="{BB962C8B-B14F-4D97-AF65-F5344CB8AC3E}">
        <p14:creationId xmlns:p14="http://schemas.microsoft.com/office/powerpoint/2010/main" val="174137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4977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7167" y="0"/>
            <a:ext cx="9635507" cy="6032421"/>
          </a:xfrm>
          <a:prstGeom prst="rect">
            <a:avLst/>
          </a:prstGeom>
          <a:noFill/>
        </p:spPr>
        <p:txBody>
          <a:bodyPr wrap="square" rtlCol="0">
            <a:spAutoFit/>
          </a:bodyPr>
          <a:lstStyle/>
          <a:p>
            <a:pPr algn="r"/>
            <a:r>
              <a:rPr lang="he-IL" sz="2700" b="1">
                <a:solidFill>
                  <a:srgbClr val="FFFF00"/>
                </a:solidFill>
                <a:cs typeface="+mj-cs"/>
              </a:rPr>
              <a:t>ספר דברים פרק כח</a:t>
            </a:r>
          </a:p>
          <a:p>
            <a:pPr algn="r"/>
            <a:r>
              <a:rPr lang="he-IL" sz="2700">
                <a:solidFill>
                  <a:srgbClr val="FFFF00"/>
                </a:solidFill>
                <a:cs typeface="+mj-cs"/>
              </a:rPr>
              <a:t>﻿סט   אֵלֶּה דִבְרֵי הַבְּרִית אֲשֶׁר-צִוָּה יְהוָֹה אֶת-מֹשֶׁה לִכְרֹת אֶת-בְּנֵי יִשְֹרָאֵל בְּאֶרֶץ מוֹאָב מִלְּבַד הַבְּרִית אֲשֶׁר-כָּרַת אִתָּם בְּחֹרֵב:   פ   </a:t>
            </a:r>
          </a:p>
          <a:p>
            <a:pPr algn="r"/>
            <a:endParaRPr lang="he-IL" sz="1000" b="1">
              <a:solidFill>
                <a:srgbClr val="FFFF00"/>
              </a:solidFill>
              <a:cs typeface="+mj-cs"/>
            </a:endParaRPr>
          </a:p>
          <a:p>
            <a:pPr algn="r"/>
            <a:r>
              <a:rPr lang="he-IL" sz="2400" b="1">
                <a:solidFill>
                  <a:srgbClr val="FFFF00"/>
                </a:solidFill>
                <a:cs typeface="+mj-cs"/>
              </a:rPr>
              <a:t>﻿</a:t>
            </a:r>
            <a:r>
              <a:rPr lang="he-IL" sz="2700" b="1">
                <a:solidFill>
                  <a:srgbClr val="92D050"/>
                </a:solidFill>
                <a:cs typeface="+mj-cs"/>
              </a:rPr>
              <a:t>ספר דברים פרק כט</a:t>
            </a:r>
          </a:p>
          <a:p>
            <a:pPr algn="r"/>
            <a:r>
              <a:rPr lang="he-IL" sz="2700">
                <a:solidFill>
                  <a:srgbClr val="92D050"/>
                </a:solidFill>
                <a:cs typeface="+mj-cs"/>
              </a:rPr>
              <a:t>א   וַיִּקְרָא מֹשֶׁה אֶל-כָּל-יִשְֹרָאֵל וַיֹּאמֶר אֲלֵהֶם אַתֶּם רְאִיתֶם אֵת כָּל-אֲשֶׁר עָשָֹה יְהוָֹה לְעֵינֵיכֶם בְּאֶרֶץ מִצְרַיִם לְפַרְעֹה וּלְכָל-עֲבָדָיו וּלְכָל-אַרְצוֹ: ב   הַמַּסּוֹת הַגְּדֹלֹת אֲשֶׁר רָאוּ עֵינֶיךָ הָאֹתֹת וְהַמֹּפְתִים הַגְּדֹלִים הָהֵם: ג   וְלֹא-נָתַן יְהֹוָה לָכֶם לֵב לָדַעַת וְעֵינַיִם לִרְאוֹת וְאָזְנַיִם לִשְׁמֹעַ עַד הַיּוֹם הַזֶּה: </a:t>
            </a:r>
          </a:p>
          <a:p>
            <a:r>
              <a:rPr lang="en-US" sz="2000" b="1">
                <a:solidFill>
                  <a:srgbClr val="FFC000"/>
                </a:solidFill>
                <a:cs typeface="+mj-cs"/>
              </a:rPr>
              <a:t>Devarim / Deuteronomy 29:1–4  </a:t>
            </a:r>
          </a:p>
          <a:p>
            <a:r>
              <a:rPr lang="en-US" sz="2000">
                <a:solidFill>
                  <a:srgbClr val="FFC000"/>
                </a:solidFill>
                <a:cs typeface="+mj-cs"/>
              </a:rPr>
              <a:t>29:1 These are the words of the covenant, which the LORD commanded Moses to make with the children of Israel in the land of Moab, beside the covenant which he made with them in Horeb. 29:2 And Moses called unto all Israel, and said unto them, Ye have seen all that the LORD did before your eyes in the land of Egypt unto Pharaoh, and unto all his servants, and unto all his land; 29:3 The great temptations which thine eyes have seen, the signs, and those great miracles: 29:4 Yet the LORD hath not given you an heart to perceive, and eyes to see, and ears to hear, unto this day.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2EA8A00-24AD-A0BF-A256-062A14553D42}"/>
                  </a:ext>
                </a:extLst>
              </p14:cNvPr>
              <p14:cNvContentPartPr/>
              <p14:nvPr/>
            </p14:nvContentPartPr>
            <p14:xfrm>
              <a:off x="2963421" y="3766044"/>
              <a:ext cx="712800" cy="46800"/>
            </p14:xfrm>
          </p:contentPart>
        </mc:Choice>
        <mc:Fallback>
          <p:pic>
            <p:nvPicPr>
              <p:cNvPr id="2" name="Ink 1">
                <a:extLst>
                  <a:ext uri="{FF2B5EF4-FFF2-40B4-BE49-F238E27FC236}">
                    <a16:creationId xmlns:a16="http://schemas.microsoft.com/office/drawing/2014/main" id="{12EA8A00-24AD-A0BF-A256-062A14553D42}"/>
                  </a:ext>
                </a:extLst>
              </p:cNvPr>
              <p:cNvPicPr/>
              <p:nvPr/>
            </p:nvPicPr>
            <p:blipFill>
              <a:blip r:embed="rId5"/>
              <a:stretch>
                <a:fillRect/>
              </a:stretch>
            </p:blipFill>
            <p:spPr>
              <a:xfrm>
                <a:off x="2945781" y="3748044"/>
                <a:ext cx="748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AD67222-B827-3E26-7C2F-C3C969D936F7}"/>
                  </a:ext>
                </a:extLst>
              </p14:cNvPr>
              <p14:cNvContentPartPr/>
              <p14:nvPr/>
            </p14:nvContentPartPr>
            <p14:xfrm>
              <a:off x="7467021" y="405444"/>
              <a:ext cx="413280" cy="90000"/>
            </p14:xfrm>
          </p:contentPart>
        </mc:Choice>
        <mc:Fallback>
          <p:pic>
            <p:nvPicPr>
              <p:cNvPr id="4" name="Ink 3">
                <a:extLst>
                  <a:ext uri="{FF2B5EF4-FFF2-40B4-BE49-F238E27FC236}">
                    <a16:creationId xmlns:a16="http://schemas.microsoft.com/office/drawing/2014/main" id="{EAD67222-B827-3E26-7C2F-C3C969D936F7}"/>
                  </a:ext>
                </a:extLst>
              </p:cNvPr>
              <p:cNvPicPr/>
              <p:nvPr/>
            </p:nvPicPr>
            <p:blipFill>
              <a:blip r:embed="rId7"/>
              <a:stretch>
                <a:fillRect/>
              </a:stretch>
            </p:blipFill>
            <p:spPr>
              <a:xfrm>
                <a:off x="7449021" y="387804"/>
                <a:ext cx="448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93DFA43-3448-0451-2668-26E5E84928FF}"/>
                  </a:ext>
                </a:extLst>
              </p14:cNvPr>
              <p14:cNvContentPartPr/>
              <p14:nvPr/>
            </p14:nvContentPartPr>
            <p14:xfrm>
              <a:off x="7468101" y="463404"/>
              <a:ext cx="268560" cy="27360"/>
            </p14:xfrm>
          </p:contentPart>
        </mc:Choice>
        <mc:Fallback>
          <p:pic>
            <p:nvPicPr>
              <p:cNvPr id="5" name="Ink 4">
                <a:extLst>
                  <a:ext uri="{FF2B5EF4-FFF2-40B4-BE49-F238E27FC236}">
                    <a16:creationId xmlns:a16="http://schemas.microsoft.com/office/drawing/2014/main" id="{F93DFA43-3448-0451-2668-26E5E84928FF}"/>
                  </a:ext>
                </a:extLst>
              </p:cNvPr>
              <p:cNvPicPr/>
              <p:nvPr/>
            </p:nvPicPr>
            <p:blipFill>
              <a:blip r:embed="rId9"/>
              <a:stretch>
                <a:fillRect/>
              </a:stretch>
            </p:blipFill>
            <p:spPr>
              <a:xfrm>
                <a:off x="7450461" y="445404"/>
                <a:ext cx="304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53F6413-B3DF-1E9B-D377-BA089DB261F4}"/>
                  </a:ext>
                </a:extLst>
              </p14:cNvPr>
              <p14:cNvContentPartPr/>
              <p14:nvPr/>
            </p14:nvContentPartPr>
            <p14:xfrm>
              <a:off x="7486101" y="1835004"/>
              <a:ext cx="313200" cy="47160"/>
            </p14:xfrm>
          </p:contentPart>
        </mc:Choice>
        <mc:Fallback>
          <p:pic>
            <p:nvPicPr>
              <p:cNvPr id="7" name="Ink 6">
                <a:extLst>
                  <a:ext uri="{FF2B5EF4-FFF2-40B4-BE49-F238E27FC236}">
                    <a16:creationId xmlns:a16="http://schemas.microsoft.com/office/drawing/2014/main" id="{453F6413-B3DF-1E9B-D377-BA089DB261F4}"/>
                  </a:ext>
                </a:extLst>
              </p:cNvPr>
              <p:cNvPicPr/>
              <p:nvPr/>
            </p:nvPicPr>
            <p:blipFill>
              <a:blip r:embed="rId11"/>
              <a:stretch>
                <a:fillRect/>
              </a:stretch>
            </p:blipFill>
            <p:spPr>
              <a:xfrm>
                <a:off x="7468101" y="1817364"/>
                <a:ext cx="348840" cy="82800"/>
              </a:xfrm>
              <a:prstGeom prst="rect">
                <a:avLst/>
              </a:prstGeom>
            </p:spPr>
          </p:pic>
        </mc:Fallback>
      </mc:AlternateContent>
      <p:grpSp>
        <p:nvGrpSpPr>
          <p:cNvPr id="20" name="Group 19">
            <a:extLst>
              <a:ext uri="{FF2B5EF4-FFF2-40B4-BE49-F238E27FC236}">
                <a16:creationId xmlns:a16="http://schemas.microsoft.com/office/drawing/2014/main" id="{E097E4E3-8256-D8B6-F21F-D886F1A4C72B}"/>
              </a:ext>
            </a:extLst>
          </p:cNvPr>
          <p:cNvGrpSpPr/>
          <p:nvPr/>
        </p:nvGrpSpPr>
        <p:grpSpPr>
          <a:xfrm>
            <a:off x="546741" y="884244"/>
            <a:ext cx="8661960" cy="159120"/>
            <a:chOff x="546741" y="884244"/>
            <a:chExt cx="8661960" cy="1591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8A67DE0-7F5E-9B8D-3993-FD4A747EDEAB}"/>
                    </a:ext>
                  </a:extLst>
                </p14:cNvPr>
                <p14:cNvContentPartPr/>
                <p14:nvPr/>
              </p14:nvContentPartPr>
              <p14:xfrm>
                <a:off x="8207901" y="884244"/>
                <a:ext cx="1000800" cy="48960"/>
              </p14:xfrm>
            </p:contentPart>
          </mc:Choice>
          <mc:Fallback>
            <p:pic>
              <p:nvPicPr>
                <p:cNvPr id="9" name="Ink 8">
                  <a:extLst>
                    <a:ext uri="{FF2B5EF4-FFF2-40B4-BE49-F238E27FC236}">
                      <a16:creationId xmlns:a16="http://schemas.microsoft.com/office/drawing/2014/main" id="{B8A67DE0-7F5E-9B8D-3993-FD4A747EDEAB}"/>
                    </a:ext>
                  </a:extLst>
                </p:cNvPr>
                <p:cNvPicPr/>
                <p:nvPr/>
              </p:nvPicPr>
              <p:blipFill>
                <a:blip r:embed="rId13"/>
                <a:stretch>
                  <a:fillRect/>
                </a:stretch>
              </p:blipFill>
              <p:spPr>
                <a:xfrm>
                  <a:off x="8189901" y="866604"/>
                  <a:ext cx="1036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B1A03DC-2F2C-C856-26EE-70E7AD1B5B71}"/>
                    </a:ext>
                  </a:extLst>
                </p14:cNvPr>
                <p14:cNvContentPartPr/>
                <p14:nvPr/>
              </p14:nvContentPartPr>
              <p14:xfrm>
                <a:off x="7388541" y="886764"/>
                <a:ext cx="622080" cy="55800"/>
              </p14:xfrm>
            </p:contentPart>
          </mc:Choice>
          <mc:Fallback>
            <p:pic>
              <p:nvPicPr>
                <p:cNvPr id="11" name="Ink 10">
                  <a:extLst>
                    <a:ext uri="{FF2B5EF4-FFF2-40B4-BE49-F238E27FC236}">
                      <a16:creationId xmlns:a16="http://schemas.microsoft.com/office/drawing/2014/main" id="{7B1A03DC-2F2C-C856-26EE-70E7AD1B5B71}"/>
                    </a:ext>
                  </a:extLst>
                </p:cNvPr>
                <p:cNvPicPr/>
                <p:nvPr/>
              </p:nvPicPr>
              <p:blipFill>
                <a:blip r:embed="rId15"/>
                <a:stretch>
                  <a:fillRect/>
                </a:stretch>
              </p:blipFill>
              <p:spPr>
                <a:xfrm>
                  <a:off x="7370541" y="869124"/>
                  <a:ext cx="657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1F064EB-E34D-5A9E-DCA4-700D03301039}"/>
                    </a:ext>
                  </a:extLst>
                </p14:cNvPr>
                <p14:cNvContentPartPr/>
                <p14:nvPr/>
              </p14:nvContentPartPr>
              <p14:xfrm>
                <a:off x="5428341" y="887844"/>
                <a:ext cx="1742760" cy="72360"/>
              </p14:xfrm>
            </p:contentPart>
          </mc:Choice>
          <mc:Fallback>
            <p:pic>
              <p:nvPicPr>
                <p:cNvPr id="13" name="Ink 12">
                  <a:extLst>
                    <a:ext uri="{FF2B5EF4-FFF2-40B4-BE49-F238E27FC236}">
                      <a16:creationId xmlns:a16="http://schemas.microsoft.com/office/drawing/2014/main" id="{11F064EB-E34D-5A9E-DCA4-700D03301039}"/>
                    </a:ext>
                  </a:extLst>
                </p:cNvPr>
                <p:cNvPicPr/>
                <p:nvPr/>
              </p:nvPicPr>
              <p:blipFill>
                <a:blip r:embed="rId17"/>
                <a:stretch>
                  <a:fillRect/>
                </a:stretch>
              </p:blipFill>
              <p:spPr>
                <a:xfrm>
                  <a:off x="5410341" y="869844"/>
                  <a:ext cx="1778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4976BC2-5B9F-124D-FE31-C969AE82A8A9}"/>
                    </a:ext>
                  </a:extLst>
                </p14:cNvPr>
                <p14:cNvContentPartPr/>
                <p14:nvPr/>
              </p14:nvContentPartPr>
              <p14:xfrm>
                <a:off x="4556061" y="884964"/>
                <a:ext cx="778680" cy="63000"/>
              </p14:xfrm>
            </p:contentPart>
          </mc:Choice>
          <mc:Fallback>
            <p:pic>
              <p:nvPicPr>
                <p:cNvPr id="14" name="Ink 13">
                  <a:extLst>
                    <a:ext uri="{FF2B5EF4-FFF2-40B4-BE49-F238E27FC236}">
                      <a16:creationId xmlns:a16="http://schemas.microsoft.com/office/drawing/2014/main" id="{84976BC2-5B9F-124D-FE31-C969AE82A8A9}"/>
                    </a:ext>
                  </a:extLst>
                </p:cNvPr>
                <p:cNvPicPr/>
                <p:nvPr/>
              </p:nvPicPr>
              <p:blipFill>
                <a:blip r:embed="rId19"/>
                <a:stretch>
                  <a:fillRect/>
                </a:stretch>
              </p:blipFill>
              <p:spPr>
                <a:xfrm>
                  <a:off x="4538061" y="866964"/>
                  <a:ext cx="814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8F08523-81DA-70D4-AB2E-1E21EC392352}"/>
                    </a:ext>
                  </a:extLst>
                </p14:cNvPr>
                <p14:cNvContentPartPr/>
                <p14:nvPr/>
              </p14:nvContentPartPr>
              <p14:xfrm>
                <a:off x="3682701" y="897924"/>
                <a:ext cx="761760" cy="71280"/>
              </p14:xfrm>
            </p:contentPart>
          </mc:Choice>
          <mc:Fallback>
            <p:pic>
              <p:nvPicPr>
                <p:cNvPr id="15" name="Ink 14">
                  <a:extLst>
                    <a:ext uri="{FF2B5EF4-FFF2-40B4-BE49-F238E27FC236}">
                      <a16:creationId xmlns:a16="http://schemas.microsoft.com/office/drawing/2014/main" id="{98F08523-81DA-70D4-AB2E-1E21EC392352}"/>
                    </a:ext>
                  </a:extLst>
                </p:cNvPr>
                <p:cNvPicPr/>
                <p:nvPr/>
              </p:nvPicPr>
              <p:blipFill>
                <a:blip r:embed="rId21"/>
                <a:stretch>
                  <a:fillRect/>
                </a:stretch>
              </p:blipFill>
              <p:spPr>
                <a:xfrm>
                  <a:off x="3665061" y="880284"/>
                  <a:ext cx="797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BF111A1-06D6-ED85-755E-2CFB4273CAE1}"/>
                    </a:ext>
                  </a:extLst>
                </p14:cNvPr>
                <p14:cNvContentPartPr/>
                <p14:nvPr/>
              </p14:nvContentPartPr>
              <p14:xfrm>
                <a:off x="2878101" y="908004"/>
                <a:ext cx="700920" cy="51480"/>
              </p14:xfrm>
            </p:contentPart>
          </mc:Choice>
          <mc:Fallback>
            <p:pic>
              <p:nvPicPr>
                <p:cNvPr id="16" name="Ink 15">
                  <a:extLst>
                    <a:ext uri="{FF2B5EF4-FFF2-40B4-BE49-F238E27FC236}">
                      <a16:creationId xmlns:a16="http://schemas.microsoft.com/office/drawing/2014/main" id="{DBF111A1-06D6-ED85-755E-2CFB4273CAE1}"/>
                    </a:ext>
                  </a:extLst>
                </p:cNvPr>
                <p:cNvPicPr/>
                <p:nvPr/>
              </p:nvPicPr>
              <p:blipFill>
                <a:blip r:embed="rId23"/>
                <a:stretch>
                  <a:fillRect/>
                </a:stretch>
              </p:blipFill>
              <p:spPr>
                <a:xfrm>
                  <a:off x="2860101" y="890364"/>
                  <a:ext cx="736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B5031A4-97DE-3986-C20F-1051A5439640}"/>
                    </a:ext>
                  </a:extLst>
                </p14:cNvPr>
                <p14:cNvContentPartPr/>
                <p14:nvPr/>
              </p14:nvContentPartPr>
              <p14:xfrm>
                <a:off x="1980981" y="977124"/>
                <a:ext cx="618840" cy="41400"/>
              </p14:xfrm>
            </p:contentPart>
          </mc:Choice>
          <mc:Fallback>
            <p:pic>
              <p:nvPicPr>
                <p:cNvPr id="17" name="Ink 16">
                  <a:extLst>
                    <a:ext uri="{FF2B5EF4-FFF2-40B4-BE49-F238E27FC236}">
                      <a16:creationId xmlns:a16="http://schemas.microsoft.com/office/drawing/2014/main" id="{BB5031A4-97DE-3986-C20F-1051A5439640}"/>
                    </a:ext>
                  </a:extLst>
                </p:cNvPr>
                <p:cNvPicPr/>
                <p:nvPr/>
              </p:nvPicPr>
              <p:blipFill>
                <a:blip r:embed="rId25"/>
                <a:stretch>
                  <a:fillRect/>
                </a:stretch>
              </p:blipFill>
              <p:spPr>
                <a:xfrm>
                  <a:off x="1963341" y="959124"/>
                  <a:ext cx="654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519B470-7FFB-062F-F580-998A6090EF76}"/>
                    </a:ext>
                  </a:extLst>
                </p14:cNvPr>
                <p14:cNvContentPartPr/>
                <p14:nvPr/>
              </p14:nvContentPartPr>
              <p14:xfrm>
                <a:off x="1309941" y="1006284"/>
                <a:ext cx="529200" cy="20160"/>
              </p14:xfrm>
            </p:contentPart>
          </mc:Choice>
          <mc:Fallback>
            <p:pic>
              <p:nvPicPr>
                <p:cNvPr id="18" name="Ink 17">
                  <a:extLst>
                    <a:ext uri="{FF2B5EF4-FFF2-40B4-BE49-F238E27FC236}">
                      <a16:creationId xmlns:a16="http://schemas.microsoft.com/office/drawing/2014/main" id="{F519B470-7FFB-062F-F580-998A6090EF76}"/>
                    </a:ext>
                  </a:extLst>
                </p:cNvPr>
                <p:cNvPicPr/>
                <p:nvPr/>
              </p:nvPicPr>
              <p:blipFill>
                <a:blip r:embed="rId27"/>
                <a:stretch>
                  <a:fillRect/>
                </a:stretch>
              </p:blipFill>
              <p:spPr>
                <a:xfrm>
                  <a:off x="1291941" y="988284"/>
                  <a:ext cx="564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69B4AA57-953F-FCEA-66FF-8837E7721ED2}"/>
                    </a:ext>
                  </a:extLst>
                </p14:cNvPr>
                <p14:cNvContentPartPr/>
                <p14:nvPr/>
              </p14:nvContentPartPr>
              <p14:xfrm>
                <a:off x="546741" y="986484"/>
                <a:ext cx="429840" cy="56880"/>
              </p14:xfrm>
            </p:contentPart>
          </mc:Choice>
          <mc:Fallback>
            <p:pic>
              <p:nvPicPr>
                <p:cNvPr id="19" name="Ink 18">
                  <a:extLst>
                    <a:ext uri="{FF2B5EF4-FFF2-40B4-BE49-F238E27FC236}">
                      <a16:creationId xmlns:a16="http://schemas.microsoft.com/office/drawing/2014/main" id="{69B4AA57-953F-FCEA-66FF-8837E7721ED2}"/>
                    </a:ext>
                  </a:extLst>
                </p:cNvPr>
                <p:cNvPicPr/>
                <p:nvPr/>
              </p:nvPicPr>
              <p:blipFill>
                <a:blip r:embed="rId29"/>
                <a:stretch>
                  <a:fillRect/>
                </a:stretch>
              </p:blipFill>
              <p:spPr>
                <a:xfrm>
                  <a:off x="528741" y="968844"/>
                  <a:ext cx="465480" cy="92520"/>
                </a:xfrm>
                <a:prstGeom prst="rect">
                  <a:avLst/>
                </a:prstGeom>
              </p:spPr>
            </p:pic>
          </mc:Fallback>
        </mc:AlternateContent>
      </p:grpSp>
      <p:grpSp>
        <p:nvGrpSpPr>
          <p:cNvPr id="29" name="Group 28">
            <a:extLst>
              <a:ext uri="{FF2B5EF4-FFF2-40B4-BE49-F238E27FC236}">
                <a16:creationId xmlns:a16="http://schemas.microsoft.com/office/drawing/2014/main" id="{5C76BDF8-167D-DB31-37A0-F8F9A81D7247}"/>
              </a:ext>
            </a:extLst>
          </p:cNvPr>
          <p:cNvGrpSpPr/>
          <p:nvPr/>
        </p:nvGrpSpPr>
        <p:grpSpPr>
          <a:xfrm>
            <a:off x="5661621" y="1310484"/>
            <a:ext cx="4051800" cy="140040"/>
            <a:chOff x="5661621" y="1310484"/>
            <a:chExt cx="4051800" cy="14004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B6607C5-EDED-0028-F324-00C59A394D9E}"/>
                    </a:ext>
                  </a:extLst>
                </p14:cNvPr>
                <p14:cNvContentPartPr/>
                <p14:nvPr/>
              </p14:nvContentPartPr>
              <p14:xfrm>
                <a:off x="9543861" y="1320924"/>
                <a:ext cx="18360" cy="48600"/>
              </p14:xfrm>
            </p:contentPart>
          </mc:Choice>
          <mc:Fallback>
            <p:pic>
              <p:nvPicPr>
                <p:cNvPr id="21" name="Ink 20">
                  <a:extLst>
                    <a:ext uri="{FF2B5EF4-FFF2-40B4-BE49-F238E27FC236}">
                      <a16:creationId xmlns:a16="http://schemas.microsoft.com/office/drawing/2014/main" id="{3B6607C5-EDED-0028-F324-00C59A394D9E}"/>
                    </a:ext>
                  </a:extLst>
                </p:cNvPr>
                <p:cNvPicPr/>
                <p:nvPr/>
              </p:nvPicPr>
              <p:blipFill>
                <a:blip r:embed="rId31"/>
                <a:stretch>
                  <a:fillRect/>
                </a:stretch>
              </p:blipFill>
              <p:spPr>
                <a:xfrm>
                  <a:off x="9525861" y="1302924"/>
                  <a:ext cx="54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282F03D8-C87F-7253-6733-B4F8FE6338F6}"/>
                    </a:ext>
                  </a:extLst>
                </p14:cNvPr>
                <p14:cNvContentPartPr/>
                <p14:nvPr/>
              </p14:nvContentPartPr>
              <p14:xfrm>
                <a:off x="9080901" y="1310484"/>
                <a:ext cx="632520" cy="49680"/>
              </p14:xfrm>
            </p:contentPart>
          </mc:Choice>
          <mc:Fallback>
            <p:pic>
              <p:nvPicPr>
                <p:cNvPr id="22" name="Ink 21">
                  <a:extLst>
                    <a:ext uri="{FF2B5EF4-FFF2-40B4-BE49-F238E27FC236}">
                      <a16:creationId xmlns:a16="http://schemas.microsoft.com/office/drawing/2014/main" id="{282F03D8-C87F-7253-6733-B4F8FE6338F6}"/>
                    </a:ext>
                  </a:extLst>
                </p:cNvPr>
                <p:cNvPicPr/>
                <p:nvPr/>
              </p:nvPicPr>
              <p:blipFill>
                <a:blip r:embed="rId33"/>
                <a:stretch>
                  <a:fillRect/>
                </a:stretch>
              </p:blipFill>
              <p:spPr>
                <a:xfrm>
                  <a:off x="9063261" y="1292484"/>
                  <a:ext cx="668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FBAC5EF-D06B-9C9E-71D0-3630DD231A0D}"/>
                    </a:ext>
                  </a:extLst>
                </p14:cNvPr>
                <p14:cNvContentPartPr/>
                <p14:nvPr/>
              </p14:nvContentPartPr>
              <p14:xfrm>
                <a:off x="8437581" y="1351884"/>
                <a:ext cx="585720" cy="54000"/>
              </p14:xfrm>
            </p:contentPart>
          </mc:Choice>
          <mc:Fallback>
            <p:pic>
              <p:nvPicPr>
                <p:cNvPr id="24" name="Ink 23">
                  <a:extLst>
                    <a:ext uri="{FF2B5EF4-FFF2-40B4-BE49-F238E27FC236}">
                      <a16:creationId xmlns:a16="http://schemas.microsoft.com/office/drawing/2014/main" id="{0FBAC5EF-D06B-9C9E-71D0-3630DD231A0D}"/>
                    </a:ext>
                  </a:extLst>
                </p:cNvPr>
                <p:cNvPicPr/>
                <p:nvPr/>
              </p:nvPicPr>
              <p:blipFill>
                <a:blip r:embed="rId35"/>
                <a:stretch>
                  <a:fillRect/>
                </a:stretch>
              </p:blipFill>
              <p:spPr>
                <a:xfrm>
                  <a:off x="8419581" y="1333884"/>
                  <a:ext cx="621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648321CA-DFF0-E724-C795-3D03CEB0BB4A}"/>
                    </a:ext>
                  </a:extLst>
                </p14:cNvPr>
                <p14:cNvContentPartPr/>
                <p14:nvPr/>
              </p14:nvContentPartPr>
              <p14:xfrm>
                <a:off x="7845381" y="1364484"/>
                <a:ext cx="372600" cy="86040"/>
              </p14:xfrm>
            </p:contentPart>
          </mc:Choice>
          <mc:Fallback>
            <p:pic>
              <p:nvPicPr>
                <p:cNvPr id="25" name="Ink 24">
                  <a:extLst>
                    <a:ext uri="{FF2B5EF4-FFF2-40B4-BE49-F238E27FC236}">
                      <a16:creationId xmlns:a16="http://schemas.microsoft.com/office/drawing/2014/main" id="{648321CA-DFF0-E724-C795-3D03CEB0BB4A}"/>
                    </a:ext>
                  </a:extLst>
                </p:cNvPr>
                <p:cNvPicPr/>
                <p:nvPr/>
              </p:nvPicPr>
              <p:blipFill>
                <a:blip r:embed="rId37"/>
                <a:stretch>
                  <a:fillRect/>
                </a:stretch>
              </p:blipFill>
              <p:spPr>
                <a:xfrm>
                  <a:off x="7827741" y="1346484"/>
                  <a:ext cx="408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CC44E7BE-A2D6-FD00-46B4-4C442E51511C}"/>
                    </a:ext>
                  </a:extLst>
                </p14:cNvPr>
                <p14:cNvContentPartPr/>
                <p14:nvPr/>
              </p14:nvContentPartPr>
              <p14:xfrm>
                <a:off x="7229781" y="1382484"/>
                <a:ext cx="414720" cy="18720"/>
              </p14:xfrm>
            </p:contentPart>
          </mc:Choice>
          <mc:Fallback>
            <p:pic>
              <p:nvPicPr>
                <p:cNvPr id="26" name="Ink 25">
                  <a:extLst>
                    <a:ext uri="{FF2B5EF4-FFF2-40B4-BE49-F238E27FC236}">
                      <a16:creationId xmlns:a16="http://schemas.microsoft.com/office/drawing/2014/main" id="{CC44E7BE-A2D6-FD00-46B4-4C442E51511C}"/>
                    </a:ext>
                  </a:extLst>
                </p:cNvPr>
                <p:cNvPicPr/>
                <p:nvPr/>
              </p:nvPicPr>
              <p:blipFill>
                <a:blip r:embed="rId39"/>
                <a:stretch>
                  <a:fillRect/>
                </a:stretch>
              </p:blipFill>
              <p:spPr>
                <a:xfrm>
                  <a:off x="7211781" y="1364484"/>
                  <a:ext cx="450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27E27BEC-4F84-2002-FB7C-08736B0F621B}"/>
                    </a:ext>
                  </a:extLst>
                </p14:cNvPr>
                <p14:cNvContentPartPr/>
                <p14:nvPr/>
              </p14:nvContentPartPr>
              <p14:xfrm>
                <a:off x="6716061" y="1348644"/>
                <a:ext cx="281520" cy="9720"/>
              </p14:xfrm>
            </p:contentPart>
          </mc:Choice>
          <mc:Fallback>
            <p:pic>
              <p:nvPicPr>
                <p:cNvPr id="27" name="Ink 26">
                  <a:extLst>
                    <a:ext uri="{FF2B5EF4-FFF2-40B4-BE49-F238E27FC236}">
                      <a16:creationId xmlns:a16="http://schemas.microsoft.com/office/drawing/2014/main" id="{27E27BEC-4F84-2002-FB7C-08736B0F621B}"/>
                    </a:ext>
                  </a:extLst>
                </p:cNvPr>
                <p:cNvPicPr/>
                <p:nvPr/>
              </p:nvPicPr>
              <p:blipFill>
                <a:blip r:embed="rId41"/>
                <a:stretch>
                  <a:fillRect/>
                </a:stretch>
              </p:blipFill>
              <p:spPr>
                <a:xfrm>
                  <a:off x="6698421" y="1330644"/>
                  <a:ext cx="317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A6D1E5BE-F031-3EF9-838B-19C8B08A2E0F}"/>
                    </a:ext>
                  </a:extLst>
                </p14:cNvPr>
                <p14:cNvContentPartPr/>
                <p14:nvPr/>
              </p14:nvContentPartPr>
              <p14:xfrm>
                <a:off x="5661621" y="1346124"/>
                <a:ext cx="761040" cy="75960"/>
              </p14:xfrm>
            </p:contentPart>
          </mc:Choice>
          <mc:Fallback>
            <p:pic>
              <p:nvPicPr>
                <p:cNvPr id="28" name="Ink 27">
                  <a:extLst>
                    <a:ext uri="{FF2B5EF4-FFF2-40B4-BE49-F238E27FC236}">
                      <a16:creationId xmlns:a16="http://schemas.microsoft.com/office/drawing/2014/main" id="{A6D1E5BE-F031-3EF9-838B-19C8B08A2E0F}"/>
                    </a:ext>
                  </a:extLst>
                </p:cNvPr>
                <p:cNvPicPr/>
                <p:nvPr/>
              </p:nvPicPr>
              <p:blipFill>
                <a:blip r:embed="rId43"/>
                <a:stretch>
                  <a:fillRect/>
                </a:stretch>
              </p:blipFill>
              <p:spPr>
                <a:xfrm>
                  <a:off x="5643981" y="1328124"/>
                  <a:ext cx="79668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5A3B0B96-5421-5EC7-A765-584B3ED2280E}"/>
                  </a:ext>
                </a:extLst>
              </p14:cNvPr>
              <p14:cNvContentPartPr/>
              <p14:nvPr/>
            </p14:nvContentPartPr>
            <p14:xfrm>
              <a:off x="6382341" y="2309484"/>
              <a:ext cx="2892960" cy="59040"/>
            </p14:xfrm>
          </p:contentPart>
        </mc:Choice>
        <mc:Fallback>
          <p:pic>
            <p:nvPicPr>
              <p:cNvPr id="30" name="Ink 29">
                <a:extLst>
                  <a:ext uri="{FF2B5EF4-FFF2-40B4-BE49-F238E27FC236}">
                    <a16:creationId xmlns:a16="http://schemas.microsoft.com/office/drawing/2014/main" id="{5A3B0B96-5421-5EC7-A765-584B3ED2280E}"/>
                  </a:ext>
                </a:extLst>
              </p:cNvPr>
              <p:cNvPicPr/>
              <p:nvPr/>
            </p:nvPicPr>
            <p:blipFill>
              <a:blip r:embed="rId45"/>
              <a:stretch>
                <a:fillRect/>
              </a:stretch>
            </p:blipFill>
            <p:spPr>
              <a:xfrm>
                <a:off x="6364341" y="2291844"/>
                <a:ext cx="2928600" cy="94680"/>
              </a:xfrm>
              <a:prstGeom prst="rect">
                <a:avLst/>
              </a:prstGeom>
            </p:spPr>
          </p:pic>
        </mc:Fallback>
      </mc:AlternateContent>
      <p:grpSp>
        <p:nvGrpSpPr>
          <p:cNvPr id="39" name="Group 38">
            <a:extLst>
              <a:ext uri="{FF2B5EF4-FFF2-40B4-BE49-F238E27FC236}">
                <a16:creationId xmlns:a16="http://schemas.microsoft.com/office/drawing/2014/main" id="{375F880E-A168-DA1E-DC3C-EB1D311DB8CF}"/>
              </a:ext>
            </a:extLst>
          </p:cNvPr>
          <p:cNvGrpSpPr/>
          <p:nvPr/>
        </p:nvGrpSpPr>
        <p:grpSpPr>
          <a:xfrm>
            <a:off x="611181" y="2274564"/>
            <a:ext cx="5481720" cy="140040"/>
            <a:chOff x="611181" y="2274564"/>
            <a:chExt cx="5481720" cy="140040"/>
          </a:xfrm>
        </p:grpSpPr>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0047F586-5876-F882-05D5-20BFE3C7CA87}"/>
                    </a:ext>
                  </a:extLst>
                </p14:cNvPr>
                <p14:cNvContentPartPr/>
                <p14:nvPr/>
              </p14:nvContentPartPr>
              <p14:xfrm>
                <a:off x="5026221" y="2319204"/>
                <a:ext cx="1066680" cy="52200"/>
              </p14:xfrm>
            </p:contentPart>
          </mc:Choice>
          <mc:Fallback>
            <p:pic>
              <p:nvPicPr>
                <p:cNvPr id="31" name="Ink 30">
                  <a:extLst>
                    <a:ext uri="{FF2B5EF4-FFF2-40B4-BE49-F238E27FC236}">
                      <a16:creationId xmlns:a16="http://schemas.microsoft.com/office/drawing/2014/main" id="{0047F586-5876-F882-05D5-20BFE3C7CA87}"/>
                    </a:ext>
                  </a:extLst>
                </p:cNvPr>
                <p:cNvPicPr/>
                <p:nvPr/>
              </p:nvPicPr>
              <p:blipFill>
                <a:blip r:embed="rId47"/>
                <a:stretch>
                  <a:fillRect/>
                </a:stretch>
              </p:blipFill>
              <p:spPr>
                <a:xfrm>
                  <a:off x="5008221" y="2301564"/>
                  <a:ext cx="1102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64E01B69-769D-21C0-73FB-DD9204FE0AC1}"/>
                    </a:ext>
                  </a:extLst>
                </p14:cNvPr>
                <p14:cNvContentPartPr/>
                <p14:nvPr/>
              </p14:nvContentPartPr>
              <p14:xfrm>
                <a:off x="4328181" y="2298684"/>
                <a:ext cx="491760" cy="29880"/>
              </p14:xfrm>
            </p:contentPart>
          </mc:Choice>
          <mc:Fallback>
            <p:pic>
              <p:nvPicPr>
                <p:cNvPr id="32" name="Ink 31">
                  <a:extLst>
                    <a:ext uri="{FF2B5EF4-FFF2-40B4-BE49-F238E27FC236}">
                      <a16:creationId xmlns:a16="http://schemas.microsoft.com/office/drawing/2014/main" id="{64E01B69-769D-21C0-73FB-DD9204FE0AC1}"/>
                    </a:ext>
                  </a:extLst>
                </p:cNvPr>
                <p:cNvPicPr/>
                <p:nvPr/>
              </p:nvPicPr>
              <p:blipFill>
                <a:blip r:embed="rId49"/>
                <a:stretch>
                  <a:fillRect/>
                </a:stretch>
              </p:blipFill>
              <p:spPr>
                <a:xfrm>
                  <a:off x="4310181" y="2281044"/>
                  <a:ext cx="527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15114F59-998D-CB86-E589-F42C59D8E61D}"/>
                    </a:ext>
                  </a:extLst>
                </p14:cNvPr>
                <p14:cNvContentPartPr/>
                <p14:nvPr/>
              </p14:nvContentPartPr>
              <p14:xfrm>
                <a:off x="3327021" y="2329284"/>
                <a:ext cx="869760" cy="27720"/>
              </p14:xfrm>
            </p:contentPart>
          </mc:Choice>
          <mc:Fallback>
            <p:pic>
              <p:nvPicPr>
                <p:cNvPr id="33" name="Ink 32">
                  <a:extLst>
                    <a:ext uri="{FF2B5EF4-FFF2-40B4-BE49-F238E27FC236}">
                      <a16:creationId xmlns:a16="http://schemas.microsoft.com/office/drawing/2014/main" id="{15114F59-998D-CB86-E589-F42C59D8E61D}"/>
                    </a:ext>
                  </a:extLst>
                </p:cNvPr>
                <p:cNvPicPr/>
                <p:nvPr/>
              </p:nvPicPr>
              <p:blipFill>
                <a:blip r:embed="rId51"/>
                <a:stretch>
                  <a:fillRect/>
                </a:stretch>
              </p:blipFill>
              <p:spPr>
                <a:xfrm>
                  <a:off x="3309381" y="2311644"/>
                  <a:ext cx="905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7F35D7DB-4B3C-9A62-CC16-9AAA5A776243}"/>
                    </a:ext>
                  </a:extLst>
                </p14:cNvPr>
                <p14:cNvContentPartPr/>
                <p14:nvPr/>
              </p14:nvContentPartPr>
              <p14:xfrm>
                <a:off x="3005181" y="2349804"/>
                <a:ext cx="284040" cy="18720"/>
              </p14:xfrm>
            </p:contentPart>
          </mc:Choice>
          <mc:Fallback>
            <p:pic>
              <p:nvPicPr>
                <p:cNvPr id="34" name="Ink 33">
                  <a:extLst>
                    <a:ext uri="{FF2B5EF4-FFF2-40B4-BE49-F238E27FC236}">
                      <a16:creationId xmlns:a16="http://schemas.microsoft.com/office/drawing/2014/main" id="{7F35D7DB-4B3C-9A62-CC16-9AAA5A776243}"/>
                    </a:ext>
                  </a:extLst>
                </p:cNvPr>
                <p:cNvPicPr/>
                <p:nvPr/>
              </p:nvPicPr>
              <p:blipFill>
                <a:blip r:embed="rId53"/>
                <a:stretch>
                  <a:fillRect/>
                </a:stretch>
              </p:blipFill>
              <p:spPr>
                <a:xfrm>
                  <a:off x="2987181" y="2332164"/>
                  <a:ext cx="319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AEA153A7-1910-49DE-DFA0-5FBF7754B894}"/>
                    </a:ext>
                  </a:extLst>
                </p14:cNvPr>
                <p14:cNvContentPartPr/>
                <p14:nvPr/>
              </p14:nvContentPartPr>
              <p14:xfrm>
                <a:off x="2639061" y="2333244"/>
                <a:ext cx="281520" cy="40680"/>
              </p14:xfrm>
            </p:contentPart>
          </mc:Choice>
          <mc:Fallback>
            <p:pic>
              <p:nvPicPr>
                <p:cNvPr id="35" name="Ink 34">
                  <a:extLst>
                    <a:ext uri="{FF2B5EF4-FFF2-40B4-BE49-F238E27FC236}">
                      <a16:creationId xmlns:a16="http://schemas.microsoft.com/office/drawing/2014/main" id="{AEA153A7-1910-49DE-DFA0-5FBF7754B894}"/>
                    </a:ext>
                  </a:extLst>
                </p:cNvPr>
                <p:cNvPicPr/>
                <p:nvPr/>
              </p:nvPicPr>
              <p:blipFill>
                <a:blip r:embed="rId55"/>
                <a:stretch>
                  <a:fillRect/>
                </a:stretch>
              </p:blipFill>
              <p:spPr>
                <a:xfrm>
                  <a:off x="2621061" y="2315244"/>
                  <a:ext cx="317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B56D7855-2707-C0F3-6F85-15C115243FBB}"/>
                    </a:ext>
                  </a:extLst>
                </p14:cNvPr>
                <p14:cNvContentPartPr/>
                <p14:nvPr/>
              </p14:nvContentPartPr>
              <p14:xfrm>
                <a:off x="1967301" y="2323164"/>
                <a:ext cx="452880" cy="43200"/>
              </p14:xfrm>
            </p:contentPart>
          </mc:Choice>
          <mc:Fallback>
            <p:pic>
              <p:nvPicPr>
                <p:cNvPr id="36" name="Ink 35">
                  <a:extLst>
                    <a:ext uri="{FF2B5EF4-FFF2-40B4-BE49-F238E27FC236}">
                      <a16:creationId xmlns:a16="http://schemas.microsoft.com/office/drawing/2014/main" id="{B56D7855-2707-C0F3-6F85-15C115243FBB}"/>
                    </a:ext>
                  </a:extLst>
                </p:cNvPr>
                <p:cNvPicPr/>
                <p:nvPr/>
              </p:nvPicPr>
              <p:blipFill>
                <a:blip r:embed="rId57"/>
                <a:stretch>
                  <a:fillRect/>
                </a:stretch>
              </p:blipFill>
              <p:spPr>
                <a:xfrm>
                  <a:off x="1949301" y="2305524"/>
                  <a:ext cx="488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A7D9E99D-9977-9C6F-38B7-7E4DF3E4A23C}"/>
                    </a:ext>
                  </a:extLst>
                </p14:cNvPr>
                <p14:cNvContentPartPr/>
                <p14:nvPr/>
              </p14:nvContentPartPr>
              <p14:xfrm>
                <a:off x="1315341" y="2274564"/>
                <a:ext cx="519840" cy="57960"/>
              </p14:xfrm>
            </p:contentPart>
          </mc:Choice>
          <mc:Fallback>
            <p:pic>
              <p:nvPicPr>
                <p:cNvPr id="37" name="Ink 36">
                  <a:extLst>
                    <a:ext uri="{FF2B5EF4-FFF2-40B4-BE49-F238E27FC236}">
                      <a16:creationId xmlns:a16="http://schemas.microsoft.com/office/drawing/2014/main" id="{A7D9E99D-9977-9C6F-38B7-7E4DF3E4A23C}"/>
                    </a:ext>
                  </a:extLst>
                </p:cNvPr>
                <p:cNvPicPr/>
                <p:nvPr/>
              </p:nvPicPr>
              <p:blipFill>
                <a:blip r:embed="rId59"/>
                <a:stretch>
                  <a:fillRect/>
                </a:stretch>
              </p:blipFill>
              <p:spPr>
                <a:xfrm>
                  <a:off x="1297341" y="2256924"/>
                  <a:ext cx="555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61F64C03-5BF4-E544-9C66-FA73E218BC4D}"/>
                    </a:ext>
                  </a:extLst>
                </p14:cNvPr>
                <p14:cNvContentPartPr/>
                <p14:nvPr/>
              </p14:nvContentPartPr>
              <p14:xfrm>
                <a:off x="611181" y="2329284"/>
                <a:ext cx="508680" cy="85320"/>
              </p14:xfrm>
            </p:contentPart>
          </mc:Choice>
          <mc:Fallback>
            <p:pic>
              <p:nvPicPr>
                <p:cNvPr id="38" name="Ink 37">
                  <a:extLst>
                    <a:ext uri="{FF2B5EF4-FFF2-40B4-BE49-F238E27FC236}">
                      <a16:creationId xmlns:a16="http://schemas.microsoft.com/office/drawing/2014/main" id="{61F64C03-5BF4-E544-9C66-FA73E218BC4D}"/>
                    </a:ext>
                  </a:extLst>
                </p:cNvPr>
                <p:cNvPicPr/>
                <p:nvPr/>
              </p:nvPicPr>
              <p:blipFill>
                <a:blip r:embed="rId61"/>
                <a:stretch>
                  <a:fillRect/>
                </a:stretch>
              </p:blipFill>
              <p:spPr>
                <a:xfrm>
                  <a:off x="593181" y="2311284"/>
                  <a:ext cx="544320" cy="120960"/>
                </a:xfrm>
                <a:prstGeom prst="rect">
                  <a:avLst/>
                </a:prstGeom>
              </p:spPr>
            </p:pic>
          </mc:Fallback>
        </mc:AlternateContent>
      </p:grpSp>
      <p:grpSp>
        <p:nvGrpSpPr>
          <p:cNvPr id="44" name="Group 43">
            <a:extLst>
              <a:ext uri="{FF2B5EF4-FFF2-40B4-BE49-F238E27FC236}">
                <a16:creationId xmlns:a16="http://schemas.microsoft.com/office/drawing/2014/main" id="{2BD6F611-23B0-4E55-51A3-687CBB8AC7DF}"/>
              </a:ext>
            </a:extLst>
          </p:cNvPr>
          <p:cNvGrpSpPr/>
          <p:nvPr/>
        </p:nvGrpSpPr>
        <p:grpSpPr>
          <a:xfrm>
            <a:off x="6298461" y="2678844"/>
            <a:ext cx="3370680" cy="121680"/>
            <a:chOff x="6298461" y="2678844"/>
            <a:chExt cx="3370680" cy="12168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1497E46C-07FA-56AF-0BA5-316432BC59B7}"/>
                    </a:ext>
                  </a:extLst>
                </p14:cNvPr>
                <p14:cNvContentPartPr/>
                <p14:nvPr/>
              </p14:nvContentPartPr>
              <p14:xfrm>
                <a:off x="8910261" y="2747604"/>
                <a:ext cx="758880" cy="52920"/>
              </p14:xfrm>
            </p:contentPart>
          </mc:Choice>
          <mc:Fallback>
            <p:pic>
              <p:nvPicPr>
                <p:cNvPr id="40" name="Ink 39">
                  <a:extLst>
                    <a:ext uri="{FF2B5EF4-FFF2-40B4-BE49-F238E27FC236}">
                      <a16:creationId xmlns:a16="http://schemas.microsoft.com/office/drawing/2014/main" id="{1497E46C-07FA-56AF-0BA5-316432BC59B7}"/>
                    </a:ext>
                  </a:extLst>
                </p:cNvPr>
                <p:cNvPicPr/>
                <p:nvPr/>
              </p:nvPicPr>
              <p:blipFill>
                <a:blip r:embed="rId63"/>
                <a:stretch>
                  <a:fillRect/>
                </a:stretch>
              </p:blipFill>
              <p:spPr>
                <a:xfrm>
                  <a:off x="8892621" y="2729604"/>
                  <a:ext cx="794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BFD4E01E-9EFB-B860-D551-B8E4D37E901F}"/>
                    </a:ext>
                  </a:extLst>
                </p14:cNvPr>
                <p14:cNvContentPartPr/>
                <p14:nvPr/>
              </p14:nvContentPartPr>
              <p14:xfrm>
                <a:off x="8217621" y="2780364"/>
                <a:ext cx="567360" cy="12240"/>
              </p14:xfrm>
            </p:contentPart>
          </mc:Choice>
          <mc:Fallback>
            <p:pic>
              <p:nvPicPr>
                <p:cNvPr id="41" name="Ink 40">
                  <a:extLst>
                    <a:ext uri="{FF2B5EF4-FFF2-40B4-BE49-F238E27FC236}">
                      <a16:creationId xmlns:a16="http://schemas.microsoft.com/office/drawing/2014/main" id="{BFD4E01E-9EFB-B860-D551-B8E4D37E901F}"/>
                    </a:ext>
                  </a:extLst>
                </p:cNvPr>
                <p:cNvPicPr/>
                <p:nvPr/>
              </p:nvPicPr>
              <p:blipFill>
                <a:blip r:embed="rId65"/>
                <a:stretch>
                  <a:fillRect/>
                </a:stretch>
              </p:blipFill>
              <p:spPr>
                <a:xfrm>
                  <a:off x="8199621" y="2762724"/>
                  <a:ext cx="603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D6C15AD3-1534-38F7-8C12-9DB6641B6527}"/>
                    </a:ext>
                  </a:extLst>
                </p14:cNvPr>
                <p14:cNvContentPartPr/>
                <p14:nvPr/>
              </p14:nvContentPartPr>
              <p14:xfrm>
                <a:off x="7302141" y="2754084"/>
                <a:ext cx="645120" cy="28800"/>
              </p14:xfrm>
            </p:contentPart>
          </mc:Choice>
          <mc:Fallback>
            <p:pic>
              <p:nvPicPr>
                <p:cNvPr id="42" name="Ink 41">
                  <a:extLst>
                    <a:ext uri="{FF2B5EF4-FFF2-40B4-BE49-F238E27FC236}">
                      <a16:creationId xmlns:a16="http://schemas.microsoft.com/office/drawing/2014/main" id="{D6C15AD3-1534-38F7-8C12-9DB6641B6527}"/>
                    </a:ext>
                  </a:extLst>
                </p:cNvPr>
                <p:cNvPicPr/>
                <p:nvPr/>
              </p:nvPicPr>
              <p:blipFill>
                <a:blip r:embed="rId67"/>
                <a:stretch>
                  <a:fillRect/>
                </a:stretch>
              </p:blipFill>
              <p:spPr>
                <a:xfrm>
                  <a:off x="7284501" y="2736084"/>
                  <a:ext cx="680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57932794-2567-5F10-A553-8F4C8C7721BF}"/>
                    </a:ext>
                  </a:extLst>
                </p14:cNvPr>
                <p14:cNvContentPartPr/>
                <p14:nvPr/>
              </p14:nvContentPartPr>
              <p14:xfrm>
                <a:off x="6298461" y="2678844"/>
                <a:ext cx="919080" cy="50040"/>
              </p14:xfrm>
            </p:contentPart>
          </mc:Choice>
          <mc:Fallback>
            <p:pic>
              <p:nvPicPr>
                <p:cNvPr id="43" name="Ink 42">
                  <a:extLst>
                    <a:ext uri="{FF2B5EF4-FFF2-40B4-BE49-F238E27FC236}">
                      <a16:creationId xmlns:a16="http://schemas.microsoft.com/office/drawing/2014/main" id="{57932794-2567-5F10-A553-8F4C8C7721BF}"/>
                    </a:ext>
                  </a:extLst>
                </p:cNvPr>
                <p:cNvPicPr/>
                <p:nvPr/>
              </p:nvPicPr>
              <p:blipFill>
                <a:blip r:embed="rId69"/>
                <a:stretch>
                  <a:fillRect/>
                </a:stretch>
              </p:blipFill>
              <p:spPr>
                <a:xfrm>
                  <a:off x="6280821" y="2660844"/>
                  <a:ext cx="954720" cy="85680"/>
                </a:xfrm>
                <a:prstGeom prst="rect">
                  <a:avLst/>
                </a:prstGeom>
              </p:spPr>
            </p:pic>
          </mc:Fallback>
        </mc:AlternateContent>
      </p:grpSp>
      <p:grpSp>
        <p:nvGrpSpPr>
          <p:cNvPr id="48" name="Group 47">
            <a:extLst>
              <a:ext uri="{FF2B5EF4-FFF2-40B4-BE49-F238E27FC236}">
                <a16:creationId xmlns:a16="http://schemas.microsoft.com/office/drawing/2014/main" id="{3245ACB0-98ED-9AAC-93E0-33E90468F7DF}"/>
              </a:ext>
            </a:extLst>
          </p:cNvPr>
          <p:cNvGrpSpPr/>
          <p:nvPr/>
        </p:nvGrpSpPr>
        <p:grpSpPr>
          <a:xfrm>
            <a:off x="3688101" y="2670204"/>
            <a:ext cx="2696400" cy="158760"/>
            <a:chOff x="3688101" y="2670204"/>
            <a:chExt cx="2696400" cy="158760"/>
          </a:xfrm>
        </p:grpSpPr>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9A0AA910-AF91-F101-8F68-25A3921AFC4E}"/>
                    </a:ext>
                  </a:extLst>
                </p14:cNvPr>
                <p14:cNvContentPartPr/>
                <p14:nvPr/>
              </p14:nvContentPartPr>
              <p14:xfrm>
                <a:off x="5226381" y="2670204"/>
                <a:ext cx="1158120" cy="108720"/>
              </p14:xfrm>
            </p:contentPart>
          </mc:Choice>
          <mc:Fallback>
            <p:pic>
              <p:nvPicPr>
                <p:cNvPr id="45" name="Ink 44">
                  <a:extLst>
                    <a:ext uri="{FF2B5EF4-FFF2-40B4-BE49-F238E27FC236}">
                      <a16:creationId xmlns:a16="http://schemas.microsoft.com/office/drawing/2014/main" id="{9A0AA910-AF91-F101-8F68-25A3921AFC4E}"/>
                    </a:ext>
                  </a:extLst>
                </p:cNvPr>
                <p:cNvPicPr/>
                <p:nvPr/>
              </p:nvPicPr>
              <p:blipFill>
                <a:blip r:embed="rId71"/>
                <a:stretch>
                  <a:fillRect/>
                </a:stretch>
              </p:blipFill>
              <p:spPr>
                <a:xfrm>
                  <a:off x="5208741" y="2652564"/>
                  <a:ext cx="1193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E74936AA-4613-D70A-2092-08CF8772AF56}"/>
                    </a:ext>
                  </a:extLst>
                </p14:cNvPr>
                <p14:cNvContentPartPr/>
                <p14:nvPr/>
              </p14:nvContentPartPr>
              <p14:xfrm>
                <a:off x="4332861" y="2791884"/>
                <a:ext cx="554760" cy="37080"/>
              </p14:xfrm>
            </p:contentPart>
          </mc:Choice>
          <mc:Fallback>
            <p:pic>
              <p:nvPicPr>
                <p:cNvPr id="46" name="Ink 45">
                  <a:extLst>
                    <a:ext uri="{FF2B5EF4-FFF2-40B4-BE49-F238E27FC236}">
                      <a16:creationId xmlns:a16="http://schemas.microsoft.com/office/drawing/2014/main" id="{E74936AA-4613-D70A-2092-08CF8772AF56}"/>
                    </a:ext>
                  </a:extLst>
                </p:cNvPr>
                <p:cNvPicPr/>
                <p:nvPr/>
              </p:nvPicPr>
              <p:blipFill>
                <a:blip r:embed="rId73"/>
                <a:stretch>
                  <a:fillRect/>
                </a:stretch>
              </p:blipFill>
              <p:spPr>
                <a:xfrm>
                  <a:off x="4314861" y="2773884"/>
                  <a:ext cx="590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4DED8A8D-97ED-1AC1-FB1E-7F52886690E7}"/>
                    </a:ext>
                  </a:extLst>
                </p14:cNvPr>
                <p14:cNvContentPartPr/>
                <p14:nvPr/>
              </p14:nvContentPartPr>
              <p14:xfrm>
                <a:off x="3688101" y="2779644"/>
                <a:ext cx="653040" cy="19440"/>
              </p14:xfrm>
            </p:contentPart>
          </mc:Choice>
          <mc:Fallback>
            <p:pic>
              <p:nvPicPr>
                <p:cNvPr id="47" name="Ink 46">
                  <a:extLst>
                    <a:ext uri="{FF2B5EF4-FFF2-40B4-BE49-F238E27FC236}">
                      <a16:creationId xmlns:a16="http://schemas.microsoft.com/office/drawing/2014/main" id="{4DED8A8D-97ED-1AC1-FB1E-7F52886690E7}"/>
                    </a:ext>
                  </a:extLst>
                </p:cNvPr>
                <p:cNvPicPr/>
                <p:nvPr/>
              </p:nvPicPr>
              <p:blipFill>
                <a:blip r:embed="rId75"/>
                <a:stretch>
                  <a:fillRect/>
                </a:stretch>
              </p:blipFill>
              <p:spPr>
                <a:xfrm>
                  <a:off x="3670101" y="2762004"/>
                  <a:ext cx="688680" cy="55080"/>
                </a:xfrm>
                <a:prstGeom prst="rect">
                  <a:avLst/>
                </a:prstGeom>
              </p:spPr>
            </p:pic>
          </mc:Fallback>
        </mc:AlternateContent>
      </p:grpSp>
      <p:grpSp>
        <p:nvGrpSpPr>
          <p:cNvPr id="51" name="Group 50">
            <a:extLst>
              <a:ext uri="{FF2B5EF4-FFF2-40B4-BE49-F238E27FC236}">
                <a16:creationId xmlns:a16="http://schemas.microsoft.com/office/drawing/2014/main" id="{E1019E89-D7BC-CCAE-F520-832212E1A749}"/>
              </a:ext>
            </a:extLst>
          </p:cNvPr>
          <p:cNvGrpSpPr/>
          <p:nvPr/>
        </p:nvGrpSpPr>
        <p:grpSpPr>
          <a:xfrm>
            <a:off x="1531701" y="2623044"/>
            <a:ext cx="1637640" cy="68040"/>
            <a:chOff x="1531701" y="2623044"/>
            <a:chExt cx="1637640" cy="68040"/>
          </a:xfrm>
        </p:grpSpPr>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DA8F90E4-6D4A-EEA3-453E-6E971DB285A5}"/>
                    </a:ext>
                  </a:extLst>
                </p14:cNvPr>
                <p14:cNvContentPartPr/>
                <p14:nvPr/>
              </p14:nvContentPartPr>
              <p14:xfrm>
                <a:off x="2416221" y="2636004"/>
                <a:ext cx="753120" cy="55080"/>
              </p14:xfrm>
            </p:contentPart>
          </mc:Choice>
          <mc:Fallback>
            <p:pic>
              <p:nvPicPr>
                <p:cNvPr id="49" name="Ink 48">
                  <a:extLst>
                    <a:ext uri="{FF2B5EF4-FFF2-40B4-BE49-F238E27FC236}">
                      <a16:creationId xmlns:a16="http://schemas.microsoft.com/office/drawing/2014/main" id="{DA8F90E4-6D4A-EEA3-453E-6E971DB285A5}"/>
                    </a:ext>
                  </a:extLst>
                </p:cNvPr>
                <p:cNvPicPr/>
                <p:nvPr/>
              </p:nvPicPr>
              <p:blipFill>
                <a:blip r:embed="rId77"/>
                <a:stretch>
                  <a:fillRect/>
                </a:stretch>
              </p:blipFill>
              <p:spPr>
                <a:xfrm>
                  <a:off x="2398581" y="2618004"/>
                  <a:ext cx="788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6C2318AA-85BA-5557-DA26-3D57B0FF8878}"/>
                    </a:ext>
                  </a:extLst>
                </p14:cNvPr>
                <p14:cNvContentPartPr/>
                <p14:nvPr/>
              </p14:nvContentPartPr>
              <p14:xfrm>
                <a:off x="1531701" y="2623044"/>
                <a:ext cx="848880" cy="56880"/>
              </p14:xfrm>
            </p:contentPart>
          </mc:Choice>
          <mc:Fallback>
            <p:pic>
              <p:nvPicPr>
                <p:cNvPr id="50" name="Ink 49">
                  <a:extLst>
                    <a:ext uri="{FF2B5EF4-FFF2-40B4-BE49-F238E27FC236}">
                      <a16:creationId xmlns:a16="http://schemas.microsoft.com/office/drawing/2014/main" id="{6C2318AA-85BA-5557-DA26-3D57B0FF8878}"/>
                    </a:ext>
                  </a:extLst>
                </p:cNvPr>
                <p:cNvPicPr/>
                <p:nvPr/>
              </p:nvPicPr>
              <p:blipFill>
                <a:blip r:embed="rId79"/>
                <a:stretch>
                  <a:fillRect/>
                </a:stretch>
              </p:blipFill>
              <p:spPr>
                <a:xfrm>
                  <a:off x="1514061" y="2605044"/>
                  <a:ext cx="88452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A4EFAF37-4F7C-7332-3351-EBC47C88A694}"/>
                  </a:ext>
                </a:extLst>
              </p14:cNvPr>
              <p14:cNvContentPartPr/>
              <p14:nvPr/>
            </p14:nvContentPartPr>
            <p14:xfrm>
              <a:off x="287181" y="2606844"/>
              <a:ext cx="1184400" cy="101520"/>
            </p14:xfrm>
          </p:contentPart>
        </mc:Choice>
        <mc:Fallback>
          <p:pic>
            <p:nvPicPr>
              <p:cNvPr id="52" name="Ink 51">
                <a:extLst>
                  <a:ext uri="{FF2B5EF4-FFF2-40B4-BE49-F238E27FC236}">
                    <a16:creationId xmlns:a16="http://schemas.microsoft.com/office/drawing/2014/main" id="{A4EFAF37-4F7C-7332-3351-EBC47C88A694}"/>
                  </a:ext>
                </a:extLst>
              </p:cNvPr>
              <p:cNvPicPr/>
              <p:nvPr/>
            </p:nvPicPr>
            <p:blipFill>
              <a:blip r:embed="rId81"/>
              <a:stretch>
                <a:fillRect/>
              </a:stretch>
            </p:blipFill>
            <p:spPr>
              <a:xfrm>
                <a:off x="269181" y="2588844"/>
                <a:ext cx="1220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3EFC03BD-CC29-08F5-D973-3BD0C1F7C4CC}"/>
                  </a:ext>
                </a:extLst>
              </p14:cNvPr>
              <p14:cNvContentPartPr/>
              <p14:nvPr/>
            </p14:nvContentPartPr>
            <p14:xfrm>
              <a:off x="9175941" y="3057564"/>
              <a:ext cx="577440" cy="79920"/>
            </p14:xfrm>
          </p:contentPart>
        </mc:Choice>
        <mc:Fallback>
          <p:pic>
            <p:nvPicPr>
              <p:cNvPr id="53" name="Ink 52">
                <a:extLst>
                  <a:ext uri="{FF2B5EF4-FFF2-40B4-BE49-F238E27FC236}">
                    <a16:creationId xmlns:a16="http://schemas.microsoft.com/office/drawing/2014/main" id="{3EFC03BD-CC29-08F5-D973-3BD0C1F7C4CC}"/>
                  </a:ext>
                </a:extLst>
              </p:cNvPr>
              <p:cNvPicPr/>
              <p:nvPr/>
            </p:nvPicPr>
            <p:blipFill>
              <a:blip r:embed="rId83"/>
              <a:stretch>
                <a:fillRect/>
              </a:stretch>
            </p:blipFill>
            <p:spPr>
              <a:xfrm>
                <a:off x="9157941" y="3039924"/>
                <a:ext cx="613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932E7DF1-7C69-E65D-E57E-6E2EC8C7733F}"/>
                  </a:ext>
                </a:extLst>
              </p14:cNvPr>
              <p14:cNvContentPartPr/>
              <p14:nvPr/>
            </p14:nvContentPartPr>
            <p14:xfrm>
              <a:off x="8470341" y="3122724"/>
              <a:ext cx="456840" cy="105120"/>
            </p14:xfrm>
          </p:contentPart>
        </mc:Choice>
        <mc:Fallback>
          <p:pic>
            <p:nvPicPr>
              <p:cNvPr id="54" name="Ink 53">
                <a:extLst>
                  <a:ext uri="{FF2B5EF4-FFF2-40B4-BE49-F238E27FC236}">
                    <a16:creationId xmlns:a16="http://schemas.microsoft.com/office/drawing/2014/main" id="{932E7DF1-7C69-E65D-E57E-6E2EC8C7733F}"/>
                  </a:ext>
                </a:extLst>
              </p:cNvPr>
              <p:cNvPicPr/>
              <p:nvPr/>
            </p:nvPicPr>
            <p:blipFill>
              <a:blip r:embed="rId85"/>
              <a:stretch>
                <a:fillRect/>
              </a:stretch>
            </p:blipFill>
            <p:spPr>
              <a:xfrm>
                <a:off x="8452701" y="3105084"/>
                <a:ext cx="492480" cy="140760"/>
              </a:xfrm>
              <a:prstGeom prst="rect">
                <a:avLst/>
              </a:prstGeom>
            </p:spPr>
          </p:pic>
        </mc:Fallback>
      </mc:AlternateContent>
      <p:grpSp>
        <p:nvGrpSpPr>
          <p:cNvPr id="58" name="Group 57">
            <a:extLst>
              <a:ext uri="{FF2B5EF4-FFF2-40B4-BE49-F238E27FC236}">
                <a16:creationId xmlns:a16="http://schemas.microsoft.com/office/drawing/2014/main" id="{0987A7A0-9E2C-50AC-06A7-6251B38A1922}"/>
              </a:ext>
            </a:extLst>
          </p:cNvPr>
          <p:cNvGrpSpPr/>
          <p:nvPr/>
        </p:nvGrpSpPr>
        <p:grpSpPr>
          <a:xfrm>
            <a:off x="5837661" y="3047124"/>
            <a:ext cx="2432520" cy="93240"/>
            <a:chOff x="5837661" y="3047124"/>
            <a:chExt cx="2432520" cy="93240"/>
          </a:xfrm>
        </p:grpSpPr>
        <mc:AlternateContent xmlns:mc="http://schemas.openxmlformats.org/markup-compatibility/2006">
          <mc:Choice xmlns:p14="http://schemas.microsoft.com/office/powerpoint/2010/main" Requires="p14">
            <p:contentPart p14:bwMode="auto" r:id="rId86">
              <p14:nvContentPartPr>
                <p14:cNvPr id="55" name="Ink 54">
                  <a:extLst>
                    <a:ext uri="{FF2B5EF4-FFF2-40B4-BE49-F238E27FC236}">
                      <a16:creationId xmlns:a16="http://schemas.microsoft.com/office/drawing/2014/main" id="{2250B66C-6CB2-BC98-4A0A-37035434FA63}"/>
                    </a:ext>
                  </a:extLst>
                </p14:cNvPr>
                <p14:cNvContentPartPr/>
                <p14:nvPr/>
              </p14:nvContentPartPr>
              <p14:xfrm>
                <a:off x="7426701" y="3095364"/>
                <a:ext cx="843480" cy="15480"/>
              </p14:xfrm>
            </p:contentPart>
          </mc:Choice>
          <mc:Fallback>
            <p:pic>
              <p:nvPicPr>
                <p:cNvPr id="55" name="Ink 54">
                  <a:extLst>
                    <a:ext uri="{FF2B5EF4-FFF2-40B4-BE49-F238E27FC236}">
                      <a16:creationId xmlns:a16="http://schemas.microsoft.com/office/drawing/2014/main" id="{2250B66C-6CB2-BC98-4A0A-37035434FA63}"/>
                    </a:ext>
                  </a:extLst>
                </p:cNvPr>
                <p:cNvPicPr/>
                <p:nvPr/>
              </p:nvPicPr>
              <p:blipFill>
                <a:blip r:embed="rId87"/>
                <a:stretch>
                  <a:fillRect/>
                </a:stretch>
              </p:blipFill>
              <p:spPr>
                <a:xfrm>
                  <a:off x="7408701" y="3077364"/>
                  <a:ext cx="879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Ink 55">
                  <a:extLst>
                    <a:ext uri="{FF2B5EF4-FFF2-40B4-BE49-F238E27FC236}">
                      <a16:creationId xmlns:a16="http://schemas.microsoft.com/office/drawing/2014/main" id="{2450B018-791C-F478-8B28-9CDBD625167F}"/>
                    </a:ext>
                  </a:extLst>
                </p14:cNvPr>
                <p14:cNvContentPartPr/>
                <p14:nvPr/>
              </p14:nvContentPartPr>
              <p14:xfrm>
                <a:off x="6510501" y="3047124"/>
                <a:ext cx="673560" cy="40320"/>
              </p14:xfrm>
            </p:contentPart>
          </mc:Choice>
          <mc:Fallback>
            <p:pic>
              <p:nvPicPr>
                <p:cNvPr id="56" name="Ink 55">
                  <a:extLst>
                    <a:ext uri="{FF2B5EF4-FFF2-40B4-BE49-F238E27FC236}">
                      <a16:creationId xmlns:a16="http://schemas.microsoft.com/office/drawing/2014/main" id="{2450B018-791C-F478-8B28-9CDBD625167F}"/>
                    </a:ext>
                  </a:extLst>
                </p:cNvPr>
                <p:cNvPicPr/>
                <p:nvPr/>
              </p:nvPicPr>
              <p:blipFill>
                <a:blip r:embed="rId89"/>
                <a:stretch>
                  <a:fillRect/>
                </a:stretch>
              </p:blipFill>
              <p:spPr>
                <a:xfrm>
                  <a:off x="6492861" y="3029484"/>
                  <a:ext cx="709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Ink 56">
                  <a:extLst>
                    <a:ext uri="{FF2B5EF4-FFF2-40B4-BE49-F238E27FC236}">
                      <a16:creationId xmlns:a16="http://schemas.microsoft.com/office/drawing/2014/main" id="{87D9B3DB-8872-C8F8-1FFA-31BCD9C51C0E}"/>
                    </a:ext>
                  </a:extLst>
                </p14:cNvPr>
                <p14:cNvContentPartPr/>
                <p14:nvPr/>
              </p14:nvContentPartPr>
              <p14:xfrm>
                <a:off x="5837661" y="3122724"/>
                <a:ext cx="494280" cy="17640"/>
              </p14:xfrm>
            </p:contentPart>
          </mc:Choice>
          <mc:Fallback>
            <p:pic>
              <p:nvPicPr>
                <p:cNvPr id="57" name="Ink 56">
                  <a:extLst>
                    <a:ext uri="{FF2B5EF4-FFF2-40B4-BE49-F238E27FC236}">
                      <a16:creationId xmlns:a16="http://schemas.microsoft.com/office/drawing/2014/main" id="{87D9B3DB-8872-C8F8-1FFA-31BCD9C51C0E}"/>
                    </a:ext>
                  </a:extLst>
                </p:cNvPr>
                <p:cNvPicPr/>
                <p:nvPr/>
              </p:nvPicPr>
              <p:blipFill>
                <a:blip r:embed="rId91"/>
                <a:stretch>
                  <a:fillRect/>
                </a:stretch>
              </p:blipFill>
              <p:spPr>
                <a:xfrm>
                  <a:off x="5819661" y="3104724"/>
                  <a:ext cx="529920" cy="53280"/>
                </a:xfrm>
                <a:prstGeom prst="rect">
                  <a:avLst/>
                </a:prstGeom>
              </p:spPr>
            </p:pic>
          </mc:Fallback>
        </mc:AlternateContent>
      </p:grpSp>
      <p:grpSp>
        <p:nvGrpSpPr>
          <p:cNvPr id="65" name="Group 64">
            <a:extLst>
              <a:ext uri="{FF2B5EF4-FFF2-40B4-BE49-F238E27FC236}">
                <a16:creationId xmlns:a16="http://schemas.microsoft.com/office/drawing/2014/main" id="{03CD73F8-6E10-DA2D-F15B-35E9C1C13C3C}"/>
              </a:ext>
            </a:extLst>
          </p:cNvPr>
          <p:cNvGrpSpPr/>
          <p:nvPr/>
        </p:nvGrpSpPr>
        <p:grpSpPr>
          <a:xfrm>
            <a:off x="1394181" y="3037044"/>
            <a:ext cx="3883320" cy="149400"/>
            <a:chOff x="1394181" y="3037044"/>
            <a:chExt cx="3883320" cy="149400"/>
          </a:xfrm>
        </p:grpSpPr>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0BEC13F5-FEFD-AB92-B1EF-87ECB31161EA}"/>
                    </a:ext>
                  </a:extLst>
                </p14:cNvPr>
                <p14:cNvContentPartPr/>
                <p14:nvPr/>
              </p14:nvContentPartPr>
              <p14:xfrm>
                <a:off x="4393341" y="3037764"/>
                <a:ext cx="884160" cy="86040"/>
              </p14:xfrm>
            </p:contentPart>
          </mc:Choice>
          <mc:Fallback>
            <p:pic>
              <p:nvPicPr>
                <p:cNvPr id="59" name="Ink 58">
                  <a:extLst>
                    <a:ext uri="{FF2B5EF4-FFF2-40B4-BE49-F238E27FC236}">
                      <a16:creationId xmlns:a16="http://schemas.microsoft.com/office/drawing/2014/main" id="{0BEC13F5-FEFD-AB92-B1EF-87ECB31161EA}"/>
                    </a:ext>
                  </a:extLst>
                </p:cNvPr>
                <p:cNvPicPr/>
                <p:nvPr/>
              </p:nvPicPr>
              <p:blipFill>
                <a:blip r:embed="rId93"/>
                <a:stretch>
                  <a:fillRect/>
                </a:stretch>
              </p:blipFill>
              <p:spPr>
                <a:xfrm>
                  <a:off x="4375341" y="3019764"/>
                  <a:ext cx="91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01177DE9-9DEA-0F5D-CE66-CCAD5C1E24B6}"/>
                    </a:ext>
                  </a:extLst>
                </p14:cNvPr>
                <p14:cNvContentPartPr/>
                <p14:nvPr/>
              </p14:nvContentPartPr>
              <p14:xfrm>
                <a:off x="3471381" y="3037044"/>
                <a:ext cx="600480" cy="75960"/>
              </p14:xfrm>
            </p:contentPart>
          </mc:Choice>
          <mc:Fallback>
            <p:pic>
              <p:nvPicPr>
                <p:cNvPr id="60" name="Ink 59">
                  <a:extLst>
                    <a:ext uri="{FF2B5EF4-FFF2-40B4-BE49-F238E27FC236}">
                      <a16:creationId xmlns:a16="http://schemas.microsoft.com/office/drawing/2014/main" id="{01177DE9-9DEA-0F5D-CE66-CCAD5C1E24B6}"/>
                    </a:ext>
                  </a:extLst>
                </p:cNvPr>
                <p:cNvPicPr/>
                <p:nvPr/>
              </p:nvPicPr>
              <p:blipFill>
                <a:blip r:embed="rId95"/>
                <a:stretch>
                  <a:fillRect/>
                </a:stretch>
              </p:blipFill>
              <p:spPr>
                <a:xfrm>
                  <a:off x="3453381" y="3019404"/>
                  <a:ext cx="636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BA019BB7-74B2-9C02-B76F-4033EE5448E7}"/>
                    </a:ext>
                  </a:extLst>
                </p14:cNvPr>
                <p14:cNvContentPartPr/>
                <p14:nvPr/>
              </p14:nvContentPartPr>
              <p14:xfrm>
                <a:off x="3113541" y="3135684"/>
                <a:ext cx="410040" cy="50760"/>
              </p14:xfrm>
            </p:contentPart>
          </mc:Choice>
          <mc:Fallback>
            <p:pic>
              <p:nvPicPr>
                <p:cNvPr id="61" name="Ink 60">
                  <a:extLst>
                    <a:ext uri="{FF2B5EF4-FFF2-40B4-BE49-F238E27FC236}">
                      <a16:creationId xmlns:a16="http://schemas.microsoft.com/office/drawing/2014/main" id="{BA019BB7-74B2-9C02-B76F-4033EE5448E7}"/>
                    </a:ext>
                  </a:extLst>
                </p:cNvPr>
                <p:cNvPicPr/>
                <p:nvPr/>
              </p:nvPicPr>
              <p:blipFill>
                <a:blip r:embed="rId97"/>
                <a:stretch>
                  <a:fillRect/>
                </a:stretch>
              </p:blipFill>
              <p:spPr>
                <a:xfrm>
                  <a:off x="3095901" y="3118044"/>
                  <a:ext cx="445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E645BFB7-9F58-1BD3-757A-EF58940419EC}"/>
                    </a:ext>
                  </a:extLst>
                </p14:cNvPr>
                <p14:cNvContentPartPr/>
                <p14:nvPr/>
              </p14:nvContentPartPr>
              <p14:xfrm>
                <a:off x="2746341" y="3116244"/>
                <a:ext cx="236880" cy="13680"/>
              </p14:xfrm>
            </p:contentPart>
          </mc:Choice>
          <mc:Fallback>
            <p:pic>
              <p:nvPicPr>
                <p:cNvPr id="62" name="Ink 61">
                  <a:extLst>
                    <a:ext uri="{FF2B5EF4-FFF2-40B4-BE49-F238E27FC236}">
                      <a16:creationId xmlns:a16="http://schemas.microsoft.com/office/drawing/2014/main" id="{E645BFB7-9F58-1BD3-757A-EF58940419EC}"/>
                    </a:ext>
                  </a:extLst>
                </p:cNvPr>
                <p:cNvPicPr/>
                <p:nvPr/>
              </p:nvPicPr>
              <p:blipFill>
                <a:blip r:embed="rId99"/>
                <a:stretch>
                  <a:fillRect/>
                </a:stretch>
              </p:blipFill>
              <p:spPr>
                <a:xfrm>
                  <a:off x="2728341" y="3098244"/>
                  <a:ext cx="272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A4F6B74F-225D-0853-1FEE-96F605CAB334}"/>
                    </a:ext>
                  </a:extLst>
                </p14:cNvPr>
                <p14:cNvContentPartPr/>
                <p14:nvPr/>
              </p14:nvContentPartPr>
              <p14:xfrm>
                <a:off x="2195541" y="3127404"/>
                <a:ext cx="477000" cy="29160"/>
              </p14:xfrm>
            </p:contentPart>
          </mc:Choice>
          <mc:Fallback>
            <p:pic>
              <p:nvPicPr>
                <p:cNvPr id="63" name="Ink 62">
                  <a:extLst>
                    <a:ext uri="{FF2B5EF4-FFF2-40B4-BE49-F238E27FC236}">
                      <a16:creationId xmlns:a16="http://schemas.microsoft.com/office/drawing/2014/main" id="{A4F6B74F-225D-0853-1FEE-96F605CAB334}"/>
                    </a:ext>
                  </a:extLst>
                </p:cNvPr>
                <p:cNvPicPr/>
                <p:nvPr/>
              </p:nvPicPr>
              <p:blipFill>
                <a:blip r:embed="rId101"/>
                <a:stretch>
                  <a:fillRect/>
                </a:stretch>
              </p:blipFill>
              <p:spPr>
                <a:xfrm>
                  <a:off x="2177901" y="3109764"/>
                  <a:ext cx="512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D38589AF-BB3C-071F-5883-6A3F100B1FBE}"/>
                    </a:ext>
                  </a:extLst>
                </p14:cNvPr>
                <p14:cNvContentPartPr/>
                <p14:nvPr/>
              </p14:nvContentPartPr>
              <p14:xfrm>
                <a:off x="1394181" y="3113724"/>
                <a:ext cx="553680" cy="18000"/>
              </p14:xfrm>
            </p:contentPart>
          </mc:Choice>
          <mc:Fallback>
            <p:pic>
              <p:nvPicPr>
                <p:cNvPr id="64" name="Ink 63">
                  <a:extLst>
                    <a:ext uri="{FF2B5EF4-FFF2-40B4-BE49-F238E27FC236}">
                      <a16:creationId xmlns:a16="http://schemas.microsoft.com/office/drawing/2014/main" id="{D38589AF-BB3C-071F-5883-6A3F100B1FBE}"/>
                    </a:ext>
                  </a:extLst>
                </p:cNvPr>
                <p:cNvPicPr/>
                <p:nvPr/>
              </p:nvPicPr>
              <p:blipFill>
                <a:blip r:embed="rId103"/>
                <a:stretch>
                  <a:fillRect/>
                </a:stretch>
              </p:blipFill>
              <p:spPr>
                <a:xfrm>
                  <a:off x="1376541" y="3095724"/>
                  <a:ext cx="58932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66" name="Ink 65">
                <a:extLst>
                  <a:ext uri="{FF2B5EF4-FFF2-40B4-BE49-F238E27FC236}">
                    <a16:creationId xmlns:a16="http://schemas.microsoft.com/office/drawing/2014/main" id="{DF7D0681-5017-2AEB-F714-11D0E9172685}"/>
                  </a:ext>
                </a:extLst>
              </p14:cNvPr>
              <p14:cNvContentPartPr/>
              <p14:nvPr/>
            </p14:nvContentPartPr>
            <p14:xfrm>
              <a:off x="508581" y="3076644"/>
              <a:ext cx="703800" cy="78120"/>
            </p14:xfrm>
          </p:contentPart>
        </mc:Choice>
        <mc:Fallback>
          <p:pic>
            <p:nvPicPr>
              <p:cNvPr id="66" name="Ink 65">
                <a:extLst>
                  <a:ext uri="{FF2B5EF4-FFF2-40B4-BE49-F238E27FC236}">
                    <a16:creationId xmlns:a16="http://schemas.microsoft.com/office/drawing/2014/main" id="{DF7D0681-5017-2AEB-F714-11D0E9172685}"/>
                  </a:ext>
                </a:extLst>
              </p:cNvPr>
              <p:cNvPicPr/>
              <p:nvPr/>
            </p:nvPicPr>
            <p:blipFill>
              <a:blip r:embed="rId105"/>
              <a:stretch>
                <a:fillRect/>
              </a:stretch>
            </p:blipFill>
            <p:spPr>
              <a:xfrm>
                <a:off x="490581" y="3059004"/>
                <a:ext cx="739440" cy="113760"/>
              </a:xfrm>
              <a:prstGeom prst="rect">
                <a:avLst/>
              </a:prstGeom>
            </p:spPr>
          </p:pic>
        </mc:Fallback>
      </mc:AlternateContent>
      <p:grpSp>
        <p:nvGrpSpPr>
          <p:cNvPr id="73" name="Group 72">
            <a:extLst>
              <a:ext uri="{FF2B5EF4-FFF2-40B4-BE49-F238E27FC236}">
                <a16:creationId xmlns:a16="http://schemas.microsoft.com/office/drawing/2014/main" id="{E3BB9D78-C12F-0B06-69E8-97937E3D8D1F}"/>
              </a:ext>
            </a:extLst>
          </p:cNvPr>
          <p:cNvGrpSpPr/>
          <p:nvPr/>
        </p:nvGrpSpPr>
        <p:grpSpPr>
          <a:xfrm>
            <a:off x="6878061" y="3499644"/>
            <a:ext cx="2887560" cy="80280"/>
            <a:chOff x="6878061" y="3499644"/>
            <a:chExt cx="2887560" cy="80280"/>
          </a:xfrm>
        </p:grpSpPr>
        <mc:AlternateContent xmlns:mc="http://schemas.openxmlformats.org/markup-compatibility/2006">
          <mc:Choice xmlns:p14="http://schemas.microsoft.com/office/powerpoint/2010/main" Requires="p14">
            <p:contentPart p14:bwMode="auto" r:id="rId106">
              <p14:nvContentPartPr>
                <p14:cNvPr id="67" name="Ink 66">
                  <a:extLst>
                    <a:ext uri="{FF2B5EF4-FFF2-40B4-BE49-F238E27FC236}">
                      <a16:creationId xmlns:a16="http://schemas.microsoft.com/office/drawing/2014/main" id="{5DF2C762-8BEB-1AD5-235A-6D5B0AD510EC}"/>
                    </a:ext>
                  </a:extLst>
                </p14:cNvPr>
                <p14:cNvContentPartPr/>
                <p14:nvPr/>
              </p14:nvContentPartPr>
              <p14:xfrm>
                <a:off x="9285741" y="3512964"/>
                <a:ext cx="479880" cy="66960"/>
              </p14:xfrm>
            </p:contentPart>
          </mc:Choice>
          <mc:Fallback>
            <p:pic>
              <p:nvPicPr>
                <p:cNvPr id="67" name="Ink 66">
                  <a:extLst>
                    <a:ext uri="{FF2B5EF4-FFF2-40B4-BE49-F238E27FC236}">
                      <a16:creationId xmlns:a16="http://schemas.microsoft.com/office/drawing/2014/main" id="{5DF2C762-8BEB-1AD5-235A-6D5B0AD510EC}"/>
                    </a:ext>
                  </a:extLst>
                </p:cNvPr>
                <p:cNvPicPr/>
                <p:nvPr/>
              </p:nvPicPr>
              <p:blipFill>
                <a:blip r:embed="rId107"/>
                <a:stretch>
                  <a:fillRect/>
                </a:stretch>
              </p:blipFill>
              <p:spPr>
                <a:xfrm>
                  <a:off x="9268101" y="3495324"/>
                  <a:ext cx="515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Ink 67">
                  <a:extLst>
                    <a:ext uri="{FF2B5EF4-FFF2-40B4-BE49-F238E27FC236}">
                      <a16:creationId xmlns:a16="http://schemas.microsoft.com/office/drawing/2014/main" id="{86220ABF-8981-6002-F3E8-D5CEF9EA8D72}"/>
                    </a:ext>
                  </a:extLst>
                </p14:cNvPr>
                <p14:cNvContentPartPr/>
                <p14:nvPr/>
              </p14:nvContentPartPr>
              <p14:xfrm>
                <a:off x="8294661" y="3499644"/>
                <a:ext cx="619920" cy="37080"/>
              </p14:xfrm>
            </p:contentPart>
          </mc:Choice>
          <mc:Fallback>
            <p:pic>
              <p:nvPicPr>
                <p:cNvPr id="68" name="Ink 67">
                  <a:extLst>
                    <a:ext uri="{FF2B5EF4-FFF2-40B4-BE49-F238E27FC236}">
                      <a16:creationId xmlns:a16="http://schemas.microsoft.com/office/drawing/2014/main" id="{86220ABF-8981-6002-F3E8-D5CEF9EA8D72}"/>
                    </a:ext>
                  </a:extLst>
                </p:cNvPr>
                <p:cNvPicPr/>
                <p:nvPr/>
              </p:nvPicPr>
              <p:blipFill>
                <a:blip r:embed="rId109"/>
                <a:stretch>
                  <a:fillRect/>
                </a:stretch>
              </p:blipFill>
              <p:spPr>
                <a:xfrm>
                  <a:off x="8277021" y="3482004"/>
                  <a:ext cx="655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43E8DE23-6A49-0C29-1D1B-239660C987A2}"/>
                    </a:ext>
                  </a:extLst>
                </p14:cNvPr>
                <p14:cNvContentPartPr/>
                <p14:nvPr/>
              </p14:nvContentPartPr>
              <p14:xfrm>
                <a:off x="7995501" y="3520884"/>
                <a:ext cx="180000" cy="16560"/>
              </p14:xfrm>
            </p:contentPart>
          </mc:Choice>
          <mc:Fallback>
            <p:pic>
              <p:nvPicPr>
                <p:cNvPr id="70" name="Ink 69">
                  <a:extLst>
                    <a:ext uri="{FF2B5EF4-FFF2-40B4-BE49-F238E27FC236}">
                      <a16:creationId xmlns:a16="http://schemas.microsoft.com/office/drawing/2014/main" id="{43E8DE23-6A49-0C29-1D1B-239660C987A2}"/>
                    </a:ext>
                  </a:extLst>
                </p:cNvPr>
                <p:cNvPicPr/>
                <p:nvPr/>
              </p:nvPicPr>
              <p:blipFill>
                <a:blip r:embed="rId111"/>
                <a:stretch>
                  <a:fillRect/>
                </a:stretch>
              </p:blipFill>
              <p:spPr>
                <a:xfrm>
                  <a:off x="7977861" y="3502884"/>
                  <a:ext cx="215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08A7B8F9-9778-F2D0-082B-0B74E49BB505}"/>
                    </a:ext>
                  </a:extLst>
                </p14:cNvPr>
                <p14:cNvContentPartPr/>
                <p14:nvPr/>
              </p14:nvContentPartPr>
              <p14:xfrm>
                <a:off x="7425981" y="3538524"/>
                <a:ext cx="236160" cy="32760"/>
              </p14:xfrm>
            </p:contentPart>
          </mc:Choice>
          <mc:Fallback>
            <p:pic>
              <p:nvPicPr>
                <p:cNvPr id="71" name="Ink 70">
                  <a:extLst>
                    <a:ext uri="{FF2B5EF4-FFF2-40B4-BE49-F238E27FC236}">
                      <a16:creationId xmlns:a16="http://schemas.microsoft.com/office/drawing/2014/main" id="{08A7B8F9-9778-F2D0-082B-0B74E49BB505}"/>
                    </a:ext>
                  </a:extLst>
                </p:cNvPr>
                <p:cNvPicPr/>
                <p:nvPr/>
              </p:nvPicPr>
              <p:blipFill>
                <a:blip r:embed="rId113"/>
                <a:stretch>
                  <a:fillRect/>
                </a:stretch>
              </p:blipFill>
              <p:spPr>
                <a:xfrm>
                  <a:off x="7408341" y="3520524"/>
                  <a:ext cx="271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5D280B45-EB60-729E-36B7-E0F543D86606}"/>
                    </a:ext>
                  </a:extLst>
                </p14:cNvPr>
                <p14:cNvContentPartPr/>
                <p14:nvPr/>
              </p14:nvContentPartPr>
              <p14:xfrm>
                <a:off x="6878061" y="3543924"/>
                <a:ext cx="261720" cy="12600"/>
              </p14:xfrm>
            </p:contentPart>
          </mc:Choice>
          <mc:Fallback>
            <p:pic>
              <p:nvPicPr>
                <p:cNvPr id="72" name="Ink 71">
                  <a:extLst>
                    <a:ext uri="{FF2B5EF4-FFF2-40B4-BE49-F238E27FC236}">
                      <a16:creationId xmlns:a16="http://schemas.microsoft.com/office/drawing/2014/main" id="{5D280B45-EB60-729E-36B7-E0F543D86606}"/>
                    </a:ext>
                  </a:extLst>
                </p:cNvPr>
                <p:cNvPicPr/>
                <p:nvPr/>
              </p:nvPicPr>
              <p:blipFill>
                <a:blip r:embed="rId115"/>
                <a:stretch>
                  <a:fillRect/>
                </a:stretch>
              </p:blipFill>
              <p:spPr>
                <a:xfrm>
                  <a:off x="6860421" y="3525924"/>
                  <a:ext cx="297360" cy="4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43A8D3D3-2443-253A-B7D1-57CDE7CD8274}"/>
                  </a:ext>
                </a:extLst>
              </p14:cNvPr>
              <p14:cNvContentPartPr/>
              <p14:nvPr/>
            </p14:nvContentPartPr>
            <p14:xfrm>
              <a:off x="5740101" y="3147924"/>
              <a:ext cx="2160" cy="1080"/>
            </p14:xfrm>
          </p:contentPart>
        </mc:Choice>
        <mc:Fallback>
          <p:pic>
            <p:nvPicPr>
              <p:cNvPr id="74" name="Ink 73">
                <a:extLst>
                  <a:ext uri="{FF2B5EF4-FFF2-40B4-BE49-F238E27FC236}">
                    <a16:creationId xmlns:a16="http://schemas.microsoft.com/office/drawing/2014/main" id="{43A8D3D3-2443-253A-B7D1-57CDE7CD8274}"/>
                  </a:ext>
                </a:extLst>
              </p:cNvPr>
              <p:cNvPicPr/>
              <p:nvPr/>
            </p:nvPicPr>
            <p:blipFill>
              <a:blip r:embed="rId117"/>
              <a:stretch>
                <a:fillRect/>
              </a:stretch>
            </p:blipFill>
            <p:spPr>
              <a:xfrm>
                <a:off x="5722101" y="3129924"/>
                <a:ext cx="37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905E5194-EA9B-3E75-B3B3-720B9307C355}"/>
                  </a:ext>
                </a:extLst>
              </p14:cNvPr>
              <p14:cNvContentPartPr/>
              <p14:nvPr/>
            </p14:nvContentPartPr>
            <p14:xfrm>
              <a:off x="295821" y="2627724"/>
              <a:ext cx="5445360" cy="578880"/>
            </p14:xfrm>
          </p:contentPart>
        </mc:Choice>
        <mc:Fallback>
          <p:pic>
            <p:nvPicPr>
              <p:cNvPr id="75" name="Ink 74">
                <a:extLst>
                  <a:ext uri="{FF2B5EF4-FFF2-40B4-BE49-F238E27FC236}">
                    <a16:creationId xmlns:a16="http://schemas.microsoft.com/office/drawing/2014/main" id="{905E5194-EA9B-3E75-B3B3-720B9307C355}"/>
                  </a:ext>
                </a:extLst>
              </p:cNvPr>
              <p:cNvPicPr/>
              <p:nvPr/>
            </p:nvPicPr>
            <p:blipFill>
              <a:blip r:embed="rId119"/>
              <a:stretch>
                <a:fillRect/>
              </a:stretch>
            </p:blipFill>
            <p:spPr>
              <a:xfrm>
                <a:off x="278181" y="2610084"/>
                <a:ext cx="548100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1DF232A2-8851-5766-17BF-FD18FE185194}"/>
                  </a:ext>
                </a:extLst>
              </p14:cNvPr>
              <p14:cNvContentPartPr/>
              <p14:nvPr/>
            </p14:nvContentPartPr>
            <p14:xfrm>
              <a:off x="6483861" y="3046404"/>
              <a:ext cx="3363480" cy="570600"/>
            </p14:xfrm>
          </p:contentPart>
        </mc:Choice>
        <mc:Fallback>
          <p:pic>
            <p:nvPicPr>
              <p:cNvPr id="76" name="Ink 75">
                <a:extLst>
                  <a:ext uri="{FF2B5EF4-FFF2-40B4-BE49-F238E27FC236}">
                    <a16:creationId xmlns:a16="http://schemas.microsoft.com/office/drawing/2014/main" id="{1DF232A2-8851-5766-17BF-FD18FE185194}"/>
                  </a:ext>
                </a:extLst>
              </p:cNvPr>
              <p:cNvPicPr/>
              <p:nvPr/>
            </p:nvPicPr>
            <p:blipFill>
              <a:blip r:embed="rId121"/>
              <a:stretch>
                <a:fillRect/>
              </a:stretch>
            </p:blipFill>
            <p:spPr>
              <a:xfrm>
                <a:off x="6465861" y="3028404"/>
                <a:ext cx="3399120" cy="606240"/>
              </a:xfrm>
              <a:prstGeom prst="rect">
                <a:avLst/>
              </a:prstGeom>
            </p:spPr>
          </p:pic>
        </mc:Fallback>
      </mc:AlternateContent>
    </p:spTree>
    <p:extLst>
      <p:ext uri="{BB962C8B-B14F-4D97-AF65-F5344CB8AC3E}">
        <p14:creationId xmlns:p14="http://schemas.microsoft.com/office/powerpoint/2010/main" val="127294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58460"/>
            <a:ext cx="10109842" cy="554647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6971" y="828483"/>
            <a:ext cx="8753410" cy="5016758"/>
          </a:xfrm>
          <a:prstGeom prst="rect">
            <a:avLst/>
          </a:prstGeom>
          <a:noFill/>
        </p:spPr>
        <p:txBody>
          <a:bodyPr wrap="square" rtlCol="0">
            <a:spAutoFit/>
          </a:bodyPr>
          <a:lstStyle/>
          <a:p>
            <a:pPr algn="r"/>
            <a:r>
              <a:rPr lang="he-IL" sz="4000" b="1">
                <a:solidFill>
                  <a:srgbClr val="FFFF00"/>
                </a:solidFill>
                <a:cs typeface="+mj-cs"/>
              </a:rPr>
              <a:t>ספר ישעיה פרק לב</a:t>
            </a:r>
          </a:p>
          <a:p>
            <a:pPr algn="r"/>
            <a:r>
              <a:rPr lang="he-IL" sz="4000">
                <a:solidFill>
                  <a:srgbClr val="FFFF00"/>
                </a:solidFill>
                <a:cs typeface="+mj-cs"/>
              </a:rPr>
              <a:t>ה   לֹא-יִקָּרֵא עוֹד לְנָבָל נָדִיב וּלְכִילַי לֹא יֵאָמֵר שׁוֹעַ: </a:t>
            </a:r>
          </a:p>
          <a:p>
            <a:pPr algn="r"/>
            <a:endParaRPr lang="he-IL" sz="4000" b="1">
              <a:solidFill>
                <a:srgbClr val="FFFF00"/>
              </a:solidFill>
              <a:cs typeface="+mj-cs"/>
            </a:endParaRPr>
          </a:p>
          <a:p>
            <a:pPr algn="ctr"/>
            <a:r>
              <a:rPr lang="he-IL" sz="4000">
                <a:solidFill>
                  <a:srgbClr val="FFC000"/>
                </a:solidFill>
                <a:cs typeface="+mj-cs"/>
              </a:rPr>
              <a:t>לֹא-יִקָּרֵא עוֹד לְנָבָל נָדִיב</a:t>
            </a:r>
          </a:p>
          <a:p>
            <a:pPr algn="ctr"/>
            <a:r>
              <a:rPr lang="he-IL" sz="4000">
                <a:solidFill>
                  <a:srgbClr val="92D050"/>
                </a:solidFill>
                <a:cs typeface="+mj-cs"/>
              </a:rPr>
              <a:t>וּלְכִילַי לֹא יֵאָמֵר שׁוֹעַ</a:t>
            </a:r>
            <a:endParaRPr lang="en-US" sz="4000">
              <a:solidFill>
                <a:srgbClr val="92D050"/>
              </a:solidFill>
              <a:cs typeface="+mj-cs"/>
            </a:endParaRPr>
          </a:p>
          <a:p>
            <a:pPr algn="ctr"/>
            <a:endParaRPr lang="en-US" sz="4000">
              <a:solidFill>
                <a:srgbClr val="00B0F0"/>
              </a:solidFill>
              <a:cs typeface="+mj-cs"/>
            </a:endParaRPr>
          </a:p>
          <a:p>
            <a:pPr algn="ctr" rtl="0">
              <a:spcBef>
                <a:spcPts val="0"/>
              </a:spcBef>
              <a:spcAft>
                <a:spcPts val="0"/>
              </a:spcAft>
            </a:pPr>
            <a:r>
              <a:rPr lang="he-IL" sz="4000" b="0" i="0" u="none" strike="noStrike">
                <a:solidFill>
                  <a:srgbClr val="00B0F0"/>
                </a:solidFill>
                <a:effectLst/>
                <a:latin typeface="Arial" panose="020B0604020202020204" pitchFamily="34" charset="0"/>
                <a:cs typeface="+mj-cs"/>
              </a:rPr>
              <a:t>לְנָבָל ← לְכִילַי </a:t>
            </a:r>
            <a:endParaRPr lang="he-IL" sz="4000" b="0">
              <a:solidFill>
                <a:srgbClr val="00B0F0"/>
              </a:solidFill>
              <a:effectLst/>
              <a:cs typeface="+mj-cs"/>
            </a:endParaRPr>
          </a:p>
          <a:p>
            <a:pPr algn="ctr" rtl="0">
              <a:spcBef>
                <a:spcPts val="0"/>
              </a:spcBef>
              <a:spcAft>
                <a:spcPts val="0"/>
              </a:spcAft>
            </a:pPr>
            <a:r>
              <a:rPr lang="he-IL" sz="4000" b="0" i="0" u="none" strike="noStrike">
                <a:solidFill>
                  <a:srgbClr val="00B0F0"/>
                </a:solidFill>
                <a:effectLst/>
                <a:latin typeface="Arial" panose="020B0604020202020204" pitchFamily="34" charset="0"/>
                <a:cs typeface="+mj-cs"/>
              </a:rPr>
              <a:t>נָדִיב ← שׁוֹעַ</a:t>
            </a:r>
            <a:endParaRPr lang="he-IL" sz="4000" b="0">
              <a:solidFill>
                <a:srgbClr val="00B0F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15B4F0B-33C3-DBE7-361A-2AAA7FA0395B}"/>
                  </a:ext>
                </a:extLst>
              </p14:cNvPr>
              <p14:cNvContentPartPr/>
              <p14:nvPr/>
            </p14:nvContentPartPr>
            <p14:xfrm>
              <a:off x="4465701" y="1403364"/>
              <a:ext cx="142200" cy="824040"/>
            </p14:xfrm>
          </p:contentPart>
        </mc:Choice>
        <mc:Fallback>
          <p:pic>
            <p:nvPicPr>
              <p:cNvPr id="2" name="Ink 1">
                <a:extLst>
                  <a:ext uri="{FF2B5EF4-FFF2-40B4-BE49-F238E27FC236}">
                    <a16:creationId xmlns:a16="http://schemas.microsoft.com/office/drawing/2014/main" id="{415B4F0B-33C3-DBE7-361A-2AAA7FA0395B}"/>
                  </a:ext>
                </a:extLst>
              </p:cNvPr>
              <p:cNvPicPr/>
              <p:nvPr/>
            </p:nvPicPr>
            <p:blipFill>
              <a:blip r:embed="rId5"/>
              <a:stretch>
                <a:fillRect/>
              </a:stretch>
            </p:blipFill>
            <p:spPr>
              <a:xfrm>
                <a:off x="4448061" y="1385364"/>
                <a:ext cx="17784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EE9214-118D-27A5-CAED-7E531EDCD08A}"/>
                  </a:ext>
                </a:extLst>
              </p14:cNvPr>
              <p14:cNvContentPartPr/>
              <p14:nvPr/>
            </p14:nvContentPartPr>
            <p14:xfrm>
              <a:off x="4455621" y="1317684"/>
              <a:ext cx="156240" cy="900000"/>
            </p14:xfrm>
          </p:contentPart>
        </mc:Choice>
        <mc:Fallback>
          <p:pic>
            <p:nvPicPr>
              <p:cNvPr id="4" name="Ink 3">
                <a:extLst>
                  <a:ext uri="{FF2B5EF4-FFF2-40B4-BE49-F238E27FC236}">
                    <a16:creationId xmlns:a16="http://schemas.microsoft.com/office/drawing/2014/main" id="{50EE9214-118D-27A5-CAED-7E531EDCD08A}"/>
                  </a:ext>
                </a:extLst>
              </p:cNvPr>
              <p:cNvPicPr/>
              <p:nvPr/>
            </p:nvPicPr>
            <p:blipFill>
              <a:blip r:embed="rId7"/>
              <a:stretch>
                <a:fillRect/>
              </a:stretch>
            </p:blipFill>
            <p:spPr>
              <a:xfrm>
                <a:off x="4437981" y="1300044"/>
                <a:ext cx="191880" cy="93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0C46CF07-298A-AB53-06F3-A5691D3513A0}"/>
                  </a:ext>
                </a:extLst>
              </p14:cNvPr>
              <p14:cNvContentPartPr/>
              <p14:nvPr/>
            </p14:nvContentPartPr>
            <p14:xfrm>
              <a:off x="2751381" y="2746164"/>
              <a:ext cx="1044360" cy="673560"/>
            </p14:xfrm>
          </p:contentPart>
        </mc:Choice>
        <mc:Fallback>
          <p:pic>
            <p:nvPicPr>
              <p:cNvPr id="16" name="Ink 15">
                <a:extLst>
                  <a:ext uri="{FF2B5EF4-FFF2-40B4-BE49-F238E27FC236}">
                    <a16:creationId xmlns:a16="http://schemas.microsoft.com/office/drawing/2014/main" id="{0C46CF07-298A-AB53-06F3-A5691D3513A0}"/>
                  </a:ext>
                </a:extLst>
              </p:cNvPr>
              <p:cNvPicPr/>
              <p:nvPr/>
            </p:nvPicPr>
            <p:blipFill>
              <a:blip r:embed="rId9"/>
              <a:stretch>
                <a:fillRect/>
              </a:stretch>
            </p:blipFill>
            <p:spPr>
              <a:xfrm>
                <a:off x="2733381" y="2728164"/>
                <a:ext cx="1080000" cy="70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3119C23F-41C3-D6E0-5EB2-B04855E6CD5A}"/>
                  </a:ext>
                </a:extLst>
              </p14:cNvPr>
              <p14:cNvContentPartPr/>
              <p14:nvPr/>
            </p14:nvContentPartPr>
            <p14:xfrm>
              <a:off x="5733621" y="3947844"/>
              <a:ext cx="864720" cy="76320"/>
            </p14:xfrm>
          </p:contentPart>
        </mc:Choice>
        <mc:Fallback>
          <p:pic>
            <p:nvPicPr>
              <p:cNvPr id="18" name="Ink 17">
                <a:extLst>
                  <a:ext uri="{FF2B5EF4-FFF2-40B4-BE49-F238E27FC236}">
                    <a16:creationId xmlns:a16="http://schemas.microsoft.com/office/drawing/2014/main" id="{3119C23F-41C3-D6E0-5EB2-B04855E6CD5A}"/>
                  </a:ext>
                </a:extLst>
              </p:cNvPr>
              <p:cNvPicPr/>
              <p:nvPr/>
            </p:nvPicPr>
            <p:blipFill>
              <a:blip r:embed="rId11"/>
              <a:stretch>
                <a:fillRect/>
              </a:stretch>
            </p:blipFill>
            <p:spPr>
              <a:xfrm>
                <a:off x="5715981" y="3930204"/>
                <a:ext cx="900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05D21A44-F77C-0D13-5C6E-82A587F66F46}"/>
                  </a:ext>
                </a:extLst>
              </p14:cNvPr>
              <p14:cNvContentPartPr/>
              <p14:nvPr/>
            </p14:nvContentPartPr>
            <p14:xfrm>
              <a:off x="3753261" y="2620524"/>
              <a:ext cx="983880" cy="774000"/>
            </p14:xfrm>
          </p:contentPart>
        </mc:Choice>
        <mc:Fallback>
          <p:pic>
            <p:nvPicPr>
              <p:cNvPr id="26" name="Ink 25">
                <a:extLst>
                  <a:ext uri="{FF2B5EF4-FFF2-40B4-BE49-F238E27FC236}">
                    <a16:creationId xmlns:a16="http://schemas.microsoft.com/office/drawing/2014/main" id="{05D21A44-F77C-0D13-5C6E-82A587F66F46}"/>
                  </a:ext>
                </a:extLst>
              </p:cNvPr>
              <p:cNvPicPr/>
              <p:nvPr/>
            </p:nvPicPr>
            <p:blipFill>
              <a:blip r:embed="rId13"/>
              <a:stretch>
                <a:fillRect/>
              </a:stretch>
            </p:blipFill>
            <p:spPr>
              <a:xfrm>
                <a:off x="3735261" y="2602884"/>
                <a:ext cx="1019520" cy="809640"/>
              </a:xfrm>
              <a:prstGeom prst="rect">
                <a:avLst/>
              </a:prstGeom>
            </p:spPr>
          </p:pic>
        </mc:Fallback>
      </mc:AlternateContent>
      <p:grpSp>
        <p:nvGrpSpPr>
          <p:cNvPr id="31" name="Group 30">
            <a:extLst>
              <a:ext uri="{FF2B5EF4-FFF2-40B4-BE49-F238E27FC236}">
                <a16:creationId xmlns:a16="http://schemas.microsoft.com/office/drawing/2014/main" id="{46914A24-C271-A7F4-F444-FD11181BD3CA}"/>
              </a:ext>
            </a:extLst>
          </p:cNvPr>
          <p:cNvGrpSpPr/>
          <p:nvPr/>
        </p:nvGrpSpPr>
        <p:grpSpPr>
          <a:xfrm>
            <a:off x="5586021" y="2848044"/>
            <a:ext cx="2701440" cy="1847880"/>
            <a:chOff x="5586021" y="2848044"/>
            <a:chExt cx="2701440" cy="1847880"/>
          </a:xfrm>
        </p:grpSpPr>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B99DC49A-0E78-623E-AB5C-BA5AA8982BA0}"/>
                    </a:ext>
                  </a:extLst>
                </p14:cNvPr>
                <p14:cNvContentPartPr/>
                <p14:nvPr/>
              </p14:nvContentPartPr>
              <p14:xfrm>
                <a:off x="7464861" y="2933724"/>
                <a:ext cx="32760" cy="182160"/>
              </p14:xfrm>
            </p:contentPart>
          </mc:Choice>
          <mc:Fallback>
            <p:pic>
              <p:nvPicPr>
                <p:cNvPr id="5" name="Ink 4">
                  <a:extLst>
                    <a:ext uri="{FF2B5EF4-FFF2-40B4-BE49-F238E27FC236}">
                      <a16:creationId xmlns:a16="http://schemas.microsoft.com/office/drawing/2014/main" id="{B99DC49A-0E78-623E-AB5C-BA5AA8982BA0}"/>
                    </a:ext>
                  </a:extLst>
                </p:cNvPr>
                <p:cNvPicPr/>
                <p:nvPr/>
              </p:nvPicPr>
              <p:blipFill>
                <a:blip r:embed="rId15"/>
                <a:stretch>
                  <a:fillRect/>
                </a:stretch>
              </p:blipFill>
              <p:spPr>
                <a:xfrm>
                  <a:off x="7446861" y="2916084"/>
                  <a:ext cx="68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A234FDC9-BE5F-2F2A-E55A-D4C515FB1FF7}"/>
                    </a:ext>
                  </a:extLst>
                </p14:cNvPr>
                <p14:cNvContentPartPr/>
                <p14:nvPr/>
              </p14:nvContentPartPr>
              <p14:xfrm>
                <a:off x="7257141" y="2848044"/>
                <a:ext cx="369360" cy="373320"/>
              </p14:xfrm>
            </p:contentPart>
          </mc:Choice>
          <mc:Fallback>
            <p:pic>
              <p:nvPicPr>
                <p:cNvPr id="7" name="Ink 6">
                  <a:extLst>
                    <a:ext uri="{FF2B5EF4-FFF2-40B4-BE49-F238E27FC236}">
                      <a16:creationId xmlns:a16="http://schemas.microsoft.com/office/drawing/2014/main" id="{A234FDC9-BE5F-2F2A-E55A-D4C515FB1FF7}"/>
                    </a:ext>
                  </a:extLst>
                </p:cNvPr>
                <p:cNvPicPr/>
                <p:nvPr/>
              </p:nvPicPr>
              <p:blipFill>
                <a:blip r:embed="rId17"/>
                <a:stretch>
                  <a:fillRect/>
                </a:stretch>
              </p:blipFill>
              <p:spPr>
                <a:xfrm>
                  <a:off x="7239501" y="2830044"/>
                  <a:ext cx="40500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E99181F4-99C3-CF8F-5F65-C5B054A2D240}"/>
                    </a:ext>
                  </a:extLst>
                </p14:cNvPr>
                <p14:cNvContentPartPr/>
                <p14:nvPr/>
              </p14:nvContentPartPr>
              <p14:xfrm>
                <a:off x="7231221" y="3498204"/>
                <a:ext cx="234000" cy="290520"/>
              </p14:xfrm>
            </p:contentPart>
          </mc:Choice>
          <mc:Fallback>
            <p:pic>
              <p:nvPicPr>
                <p:cNvPr id="9" name="Ink 8">
                  <a:extLst>
                    <a:ext uri="{FF2B5EF4-FFF2-40B4-BE49-F238E27FC236}">
                      <a16:creationId xmlns:a16="http://schemas.microsoft.com/office/drawing/2014/main" id="{E99181F4-99C3-CF8F-5F65-C5B054A2D240}"/>
                    </a:ext>
                  </a:extLst>
                </p:cNvPr>
                <p:cNvPicPr/>
                <p:nvPr/>
              </p:nvPicPr>
              <p:blipFill>
                <a:blip r:embed="rId19"/>
                <a:stretch>
                  <a:fillRect/>
                </a:stretch>
              </p:blipFill>
              <p:spPr>
                <a:xfrm>
                  <a:off x="7213221" y="3480564"/>
                  <a:ext cx="2696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36ECA9DF-8ABA-DDB0-754E-D85F41DED4F5}"/>
                    </a:ext>
                  </a:extLst>
                </p14:cNvPr>
                <p14:cNvContentPartPr/>
                <p14:nvPr/>
              </p14:nvContentPartPr>
              <p14:xfrm>
                <a:off x="7139421" y="3397044"/>
                <a:ext cx="444240" cy="426600"/>
              </p14:xfrm>
            </p:contentPart>
          </mc:Choice>
          <mc:Fallback>
            <p:pic>
              <p:nvPicPr>
                <p:cNvPr id="11" name="Ink 10">
                  <a:extLst>
                    <a:ext uri="{FF2B5EF4-FFF2-40B4-BE49-F238E27FC236}">
                      <a16:creationId xmlns:a16="http://schemas.microsoft.com/office/drawing/2014/main" id="{36ECA9DF-8ABA-DDB0-754E-D85F41DED4F5}"/>
                    </a:ext>
                  </a:extLst>
                </p:cNvPr>
                <p:cNvPicPr/>
                <p:nvPr/>
              </p:nvPicPr>
              <p:blipFill>
                <a:blip r:embed="rId21"/>
                <a:stretch>
                  <a:fillRect/>
                </a:stretch>
              </p:blipFill>
              <p:spPr>
                <a:xfrm>
                  <a:off x="7121421" y="3379404"/>
                  <a:ext cx="47988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6B9717C-BCD1-F6A8-5CE5-BBD42246C873}"/>
                    </a:ext>
                  </a:extLst>
                </p14:cNvPr>
                <p14:cNvContentPartPr/>
                <p14:nvPr/>
              </p14:nvContentPartPr>
              <p14:xfrm>
                <a:off x="6986061" y="4303164"/>
                <a:ext cx="215280" cy="221040"/>
              </p14:xfrm>
            </p:contentPart>
          </mc:Choice>
          <mc:Fallback>
            <p:pic>
              <p:nvPicPr>
                <p:cNvPr id="19" name="Ink 18">
                  <a:extLst>
                    <a:ext uri="{FF2B5EF4-FFF2-40B4-BE49-F238E27FC236}">
                      <a16:creationId xmlns:a16="http://schemas.microsoft.com/office/drawing/2014/main" id="{56B9717C-BCD1-F6A8-5CE5-BBD42246C873}"/>
                    </a:ext>
                  </a:extLst>
                </p:cNvPr>
                <p:cNvPicPr/>
                <p:nvPr/>
              </p:nvPicPr>
              <p:blipFill>
                <a:blip r:embed="rId23"/>
                <a:stretch>
                  <a:fillRect/>
                </a:stretch>
              </p:blipFill>
              <p:spPr>
                <a:xfrm>
                  <a:off x="6968061" y="4285164"/>
                  <a:ext cx="2509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82C823CF-0B77-2E1D-852E-1D35B7A09433}"/>
                    </a:ext>
                  </a:extLst>
                </p14:cNvPr>
                <p14:cNvContentPartPr/>
                <p14:nvPr/>
              </p14:nvContentPartPr>
              <p14:xfrm>
                <a:off x="7298541" y="4189044"/>
                <a:ext cx="192960" cy="261000"/>
              </p14:xfrm>
            </p:contentPart>
          </mc:Choice>
          <mc:Fallback>
            <p:pic>
              <p:nvPicPr>
                <p:cNvPr id="20" name="Ink 19">
                  <a:extLst>
                    <a:ext uri="{FF2B5EF4-FFF2-40B4-BE49-F238E27FC236}">
                      <a16:creationId xmlns:a16="http://schemas.microsoft.com/office/drawing/2014/main" id="{82C823CF-0B77-2E1D-852E-1D35B7A09433}"/>
                    </a:ext>
                  </a:extLst>
                </p:cNvPr>
                <p:cNvPicPr/>
                <p:nvPr/>
              </p:nvPicPr>
              <p:blipFill>
                <a:blip r:embed="rId25"/>
                <a:stretch>
                  <a:fillRect/>
                </a:stretch>
              </p:blipFill>
              <p:spPr>
                <a:xfrm>
                  <a:off x="7280901" y="4171044"/>
                  <a:ext cx="228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88235354-AA8E-CD19-C662-0B9A448D36DC}"/>
                    </a:ext>
                  </a:extLst>
                </p14:cNvPr>
                <p14:cNvContentPartPr/>
                <p14:nvPr/>
              </p14:nvContentPartPr>
              <p14:xfrm>
                <a:off x="7569621" y="4321524"/>
                <a:ext cx="273600" cy="125640"/>
              </p14:xfrm>
            </p:contentPart>
          </mc:Choice>
          <mc:Fallback>
            <p:pic>
              <p:nvPicPr>
                <p:cNvPr id="21" name="Ink 20">
                  <a:extLst>
                    <a:ext uri="{FF2B5EF4-FFF2-40B4-BE49-F238E27FC236}">
                      <a16:creationId xmlns:a16="http://schemas.microsoft.com/office/drawing/2014/main" id="{88235354-AA8E-CD19-C662-0B9A448D36DC}"/>
                    </a:ext>
                  </a:extLst>
                </p:cNvPr>
                <p:cNvPicPr/>
                <p:nvPr/>
              </p:nvPicPr>
              <p:blipFill>
                <a:blip r:embed="rId27"/>
                <a:stretch>
                  <a:fillRect/>
                </a:stretch>
              </p:blipFill>
              <p:spPr>
                <a:xfrm>
                  <a:off x="7551981" y="4303524"/>
                  <a:ext cx="309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4260AE83-0AD6-0E0A-ED2F-051105EA9660}"/>
                    </a:ext>
                  </a:extLst>
                </p14:cNvPr>
                <p14:cNvContentPartPr/>
                <p14:nvPr/>
              </p14:nvContentPartPr>
              <p14:xfrm>
                <a:off x="7936821" y="4319004"/>
                <a:ext cx="105840" cy="158040"/>
              </p14:xfrm>
            </p:contentPart>
          </mc:Choice>
          <mc:Fallback>
            <p:pic>
              <p:nvPicPr>
                <p:cNvPr id="22" name="Ink 21">
                  <a:extLst>
                    <a:ext uri="{FF2B5EF4-FFF2-40B4-BE49-F238E27FC236}">
                      <a16:creationId xmlns:a16="http://schemas.microsoft.com/office/drawing/2014/main" id="{4260AE83-0AD6-0E0A-ED2F-051105EA9660}"/>
                    </a:ext>
                  </a:extLst>
                </p:cNvPr>
                <p:cNvPicPr/>
                <p:nvPr/>
              </p:nvPicPr>
              <p:blipFill>
                <a:blip r:embed="rId29"/>
                <a:stretch>
                  <a:fillRect/>
                </a:stretch>
              </p:blipFill>
              <p:spPr>
                <a:xfrm>
                  <a:off x="7919181" y="4301004"/>
                  <a:ext cx="141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5CD2793C-4A44-9DD2-DB84-FEB8491B6381}"/>
                    </a:ext>
                  </a:extLst>
                </p14:cNvPr>
                <p14:cNvContentPartPr/>
                <p14:nvPr/>
              </p14:nvContentPartPr>
              <p14:xfrm>
                <a:off x="8189901" y="4142244"/>
                <a:ext cx="97560" cy="309960"/>
              </p14:xfrm>
            </p:contentPart>
          </mc:Choice>
          <mc:Fallback>
            <p:pic>
              <p:nvPicPr>
                <p:cNvPr id="23" name="Ink 22">
                  <a:extLst>
                    <a:ext uri="{FF2B5EF4-FFF2-40B4-BE49-F238E27FC236}">
                      <a16:creationId xmlns:a16="http://schemas.microsoft.com/office/drawing/2014/main" id="{5CD2793C-4A44-9DD2-DB84-FEB8491B6381}"/>
                    </a:ext>
                  </a:extLst>
                </p:cNvPr>
                <p:cNvPicPr/>
                <p:nvPr/>
              </p:nvPicPr>
              <p:blipFill>
                <a:blip r:embed="rId31"/>
                <a:stretch>
                  <a:fillRect/>
                </a:stretch>
              </p:blipFill>
              <p:spPr>
                <a:xfrm>
                  <a:off x="8172261" y="4124604"/>
                  <a:ext cx="1332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25598C29-2D45-9F79-D81F-9B2F93D7E49D}"/>
                    </a:ext>
                  </a:extLst>
                </p14:cNvPr>
                <p14:cNvContentPartPr/>
                <p14:nvPr/>
              </p14:nvContentPartPr>
              <p14:xfrm>
                <a:off x="6431661" y="4183284"/>
                <a:ext cx="1325520" cy="512640"/>
              </p14:xfrm>
            </p:contentPart>
          </mc:Choice>
          <mc:Fallback>
            <p:pic>
              <p:nvPicPr>
                <p:cNvPr id="24" name="Ink 23">
                  <a:extLst>
                    <a:ext uri="{FF2B5EF4-FFF2-40B4-BE49-F238E27FC236}">
                      <a16:creationId xmlns:a16="http://schemas.microsoft.com/office/drawing/2014/main" id="{25598C29-2D45-9F79-D81F-9B2F93D7E49D}"/>
                    </a:ext>
                  </a:extLst>
                </p:cNvPr>
                <p:cNvPicPr/>
                <p:nvPr/>
              </p:nvPicPr>
              <p:blipFill>
                <a:blip r:embed="rId33"/>
                <a:stretch>
                  <a:fillRect/>
                </a:stretch>
              </p:blipFill>
              <p:spPr>
                <a:xfrm>
                  <a:off x="6413661" y="4165644"/>
                  <a:ext cx="136116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A5A19601-AEEA-C2FC-BE8A-696C44D21D94}"/>
                    </a:ext>
                  </a:extLst>
                </p14:cNvPr>
                <p14:cNvContentPartPr/>
                <p14:nvPr/>
              </p14:nvContentPartPr>
              <p14:xfrm>
                <a:off x="5586021" y="3335484"/>
                <a:ext cx="1239480" cy="669240"/>
              </p14:xfrm>
            </p:contentPart>
          </mc:Choice>
          <mc:Fallback>
            <p:pic>
              <p:nvPicPr>
                <p:cNvPr id="28" name="Ink 27">
                  <a:extLst>
                    <a:ext uri="{FF2B5EF4-FFF2-40B4-BE49-F238E27FC236}">
                      <a16:creationId xmlns:a16="http://schemas.microsoft.com/office/drawing/2014/main" id="{A5A19601-AEEA-C2FC-BE8A-696C44D21D94}"/>
                    </a:ext>
                  </a:extLst>
                </p:cNvPr>
                <p:cNvPicPr/>
                <p:nvPr/>
              </p:nvPicPr>
              <p:blipFill>
                <a:blip r:embed="rId35"/>
                <a:stretch>
                  <a:fillRect/>
                </a:stretch>
              </p:blipFill>
              <p:spPr>
                <a:xfrm>
                  <a:off x="5568021" y="3317844"/>
                  <a:ext cx="1275120" cy="704880"/>
                </a:xfrm>
                <a:prstGeom prst="rect">
                  <a:avLst/>
                </a:prstGeom>
              </p:spPr>
            </p:pic>
          </mc:Fallback>
        </mc:AlternateContent>
      </p:grpSp>
      <p:grpSp>
        <p:nvGrpSpPr>
          <p:cNvPr id="30" name="Group 29">
            <a:extLst>
              <a:ext uri="{FF2B5EF4-FFF2-40B4-BE49-F238E27FC236}">
                <a16:creationId xmlns:a16="http://schemas.microsoft.com/office/drawing/2014/main" id="{944426B7-F87C-8082-D972-D20BEE05EE0B}"/>
              </a:ext>
            </a:extLst>
          </p:cNvPr>
          <p:cNvGrpSpPr/>
          <p:nvPr/>
        </p:nvGrpSpPr>
        <p:grpSpPr>
          <a:xfrm>
            <a:off x="2838501" y="3296604"/>
            <a:ext cx="1751400" cy="665640"/>
            <a:chOff x="2838501" y="3296604"/>
            <a:chExt cx="1751400" cy="665640"/>
          </a:xfrm>
        </p:grpSpPr>
        <mc:AlternateContent xmlns:mc="http://schemas.openxmlformats.org/markup-compatibility/2006">
          <mc:Choice xmlns:p14="http://schemas.microsoft.com/office/powerpoint/2010/main" Requires="p14">
            <p:contentPart p14:bwMode="auto" r:id="rId36">
              <p14:nvContentPartPr>
                <p14:cNvPr id="13" name="Ink 12">
                  <a:extLst>
                    <a:ext uri="{FF2B5EF4-FFF2-40B4-BE49-F238E27FC236}">
                      <a16:creationId xmlns:a16="http://schemas.microsoft.com/office/drawing/2014/main" id="{016411AB-779C-7F58-ADFC-CB73A41868F4}"/>
                    </a:ext>
                  </a:extLst>
                </p14:cNvPr>
                <p14:cNvContentPartPr/>
                <p14:nvPr/>
              </p14:nvContentPartPr>
              <p14:xfrm>
                <a:off x="3915981" y="3296604"/>
                <a:ext cx="673920" cy="65160"/>
              </p14:xfrm>
            </p:contentPart>
          </mc:Choice>
          <mc:Fallback>
            <p:pic>
              <p:nvPicPr>
                <p:cNvPr id="13" name="Ink 12">
                  <a:extLst>
                    <a:ext uri="{FF2B5EF4-FFF2-40B4-BE49-F238E27FC236}">
                      <a16:creationId xmlns:a16="http://schemas.microsoft.com/office/drawing/2014/main" id="{016411AB-779C-7F58-ADFC-CB73A41868F4}"/>
                    </a:ext>
                  </a:extLst>
                </p:cNvPr>
                <p:cNvPicPr/>
                <p:nvPr/>
              </p:nvPicPr>
              <p:blipFill>
                <a:blip r:embed="rId37"/>
                <a:stretch>
                  <a:fillRect/>
                </a:stretch>
              </p:blipFill>
              <p:spPr>
                <a:xfrm>
                  <a:off x="3897981" y="3278604"/>
                  <a:ext cx="70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Ink 13">
                  <a:extLst>
                    <a:ext uri="{FF2B5EF4-FFF2-40B4-BE49-F238E27FC236}">
                      <a16:creationId xmlns:a16="http://schemas.microsoft.com/office/drawing/2014/main" id="{E9F2607C-E2FE-8EEE-AD37-23FDD910D105}"/>
                    </a:ext>
                  </a:extLst>
                </p14:cNvPr>
                <p14:cNvContentPartPr/>
                <p14:nvPr/>
              </p14:nvContentPartPr>
              <p14:xfrm>
                <a:off x="2838501" y="3343404"/>
                <a:ext cx="897840" cy="46080"/>
              </p14:xfrm>
            </p:contentPart>
          </mc:Choice>
          <mc:Fallback>
            <p:pic>
              <p:nvPicPr>
                <p:cNvPr id="14" name="Ink 13">
                  <a:extLst>
                    <a:ext uri="{FF2B5EF4-FFF2-40B4-BE49-F238E27FC236}">
                      <a16:creationId xmlns:a16="http://schemas.microsoft.com/office/drawing/2014/main" id="{E9F2607C-E2FE-8EEE-AD37-23FDD910D105}"/>
                    </a:ext>
                  </a:extLst>
                </p:cNvPr>
                <p:cNvPicPr/>
                <p:nvPr/>
              </p:nvPicPr>
              <p:blipFill>
                <a:blip r:embed="rId39"/>
                <a:stretch>
                  <a:fillRect/>
                </a:stretch>
              </p:blipFill>
              <p:spPr>
                <a:xfrm>
                  <a:off x="2820501" y="3325764"/>
                  <a:ext cx="933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10103278-650E-56E4-89D0-A59042250ACC}"/>
                    </a:ext>
                  </a:extLst>
                </p14:cNvPr>
                <p14:cNvContentPartPr/>
                <p14:nvPr/>
              </p14:nvContentPartPr>
              <p14:xfrm>
                <a:off x="3091581" y="3342684"/>
                <a:ext cx="934560" cy="619560"/>
              </p14:xfrm>
            </p:contentPart>
          </mc:Choice>
          <mc:Fallback>
            <p:pic>
              <p:nvPicPr>
                <p:cNvPr id="29" name="Ink 28">
                  <a:extLst>
                    <a:ext uri="{FF2B5EF4-FFF2-40B4-BE49-F238E27FC236}">
                      <a16:creationId xmlns:a16="http://schemas.microsoft.com/office/drawing/2014/main" id="{10103278-650E-56E4-89D0-A59042250ACC}"/>
                    </a:ext>
                  </a:extLst>
                </p:cNvPr>
                <p:cNvPicPr/>
                <p:nvPr/>
              </p:nvPicPr>
              <p:blipFill>
                <a:blip r:embed="rId41"/>
                <a:stretch>
                  <a:fillRect/>
                </a:stretch>
              </p:blipFill>
              <p:spPr>
                <a:xfrm>
                  <a:off x="3073581" y="3324684"/>
                  <a:ext cx="970200" cy="655200"/>
                </a:xfrm>
                <a:prstGeom prst="rect">
                  <a:avLst/>
                </a:prstGeom>
              </p:spPr>
            </p:pic>
          </mc:Fallback>
        </mc:AlternateContent>
      </p:grpSp>
      <p:grpSp>
        <p:nvGrpSpPr>
          <p:cNvPr id="34" name="Group 33">
            <a:extLst>
              <a:ext uri="{FF2B5EF4-FFF2-40B4-BE49-F238E27FC236}">
                <a16:creationId xmlns:a16="http://schemas.microsoft.com/office/drawing/2014/main" id="{F36B2049-B6E3-152F-37D4-893D479A702E}"/>
              </a:ext>
            </a:extLst>
          </p:cNvPr>
          <p:cNvGrpSpPr/>
          <p:nvPr/>
        </p:nvGrpSpPr>
        <p:grpSpPr>
          <a:xfrm>
            <a:off x="3040461" y="2304084"/>
            <a:ext cx="1010880" cy="276840"/>
            <a:chOff x="3040461" y="2304084"/>
            <a:chExt cx="1010880" cy="276840"/>
          </a:xfrm>
        </p:grpSpPr>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44236E0A-D5A7-D9E8-F781-8514FEF6B02D}"/>
                    </a:ext>
                  </a:extLst>
                </p14:cNvPr>
                <p14:cNvContentPartPr/>
                <p14:nvPr/>
              </p14:nvContentPartPr>
              <p14:xfrm>
                <a:off x="4032261" y="2304084"/>
                <a:ext cx="19080" cy="168840"/>
              </p14:xfrm>
            </p:contentPart>
          </mc:Choice>
          <mc:Fallback>
            <p:pic>
              <p:nvPicPr>
                <p:cNvPr id="32" name="Ink 31">
                  <a:extLst>
                    <a:ext uri="{FF2B5EF4-FFF2-40B4-BE49-F238E27FC236}">
                      <a16:creationId xmlns:a16="http://schemas.microsoft.com/office/drawing/2014/main" id="{44236E0A-D5A7-D9E8-F781-8514FEF6B02D}"/>
                    </a:ext>
                  </a:extLst>
                </p:cNvPr>
                <p:cNvPicPr/>
                <p:nvPr/>
              </p:nvPicPr>
              <p:blipFill>
                <a:blip r:embed="rId43"/>
                <a:stretch>
                  <a:fillRect/>
                </a:stretch>
              </p:blipFill>
              <p:spPr>
                <a:xfrm>
                  <a:off x="4014621" y="2286444"/>
                  <a:ext cx="54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0109D103-E54A-4E0A-5112-0DA8FA2E5060}"/>
                    </a:ext>
                  </a:extLst>
                </p14:cNvPr>
                <p14:cNvContentPartPr/>
                <p14:nvPr/>
              </p14:nvContentPartPr>
              <p14:xfrm>
                <a:off x="3040461" y="2337564"/>
                <a:ext cx="306000" cy="243360"/>
              </p14:xfrm>
            </p:contentPart>
          </mc:Choice>
          <mc:Fallback>
            <p:pic>
              <p:nvPicPr>
                <p:cNvPr id="33" name="Ink 32">
                  <a:extLst>
                    <a:ext uri="{FF2B5EF4-FFF2-40B4-BE49-F238E27FC236}">
                      <a16:creationId xmlns:a16="http://schemas.microsoft.com/office/drawing/2014/main" id="{0109D103-E54A-4E0A-5112-0DA8FA2E5060}"/>
                    </a:ext>
                  </a:extLst>
                </p:cNvPr>
                <p:cNvPicPr/>
                <p:nvPr/>
              </p:nvPicPr>
              <p:blipFill>
                <a:blip r:embed="rId45"/>
                <a:stretch>
                  <a:fillRect/>
                </a:stretch>
              </p:blipFill>
              <p:spPr>
                <a:xfrm>
                  <a:off x="3022821" y="2319564"/>
                  <a:ext cx="341640" cy="27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C7210970-7FAE-4164-2481-A6AD0339EF5D}"/>
                  </a:ext>
                </a:extLst>
              </p14:cNvPr>
              <p14:cNvContentPartPr/>
              <p14:nvPr/>
            </p14:nvContentPartPr>
            <p14:xfrm>
              <a:off x="5744781" y="4129284"/>
              <a:ext cx="286560" cy="198360"/>
            </p14:xfrm>
          </p:contentPart>
        </mc:Choice>
        <mc:Fallback>
          <p:pic>
            <p:nvPicPr>
              <p:cNvPr id="35" name="Ink 34">
                <a:extLst>
                  <a:ext uri="{FF2B5EF4-FFF2-40B4-BE49-F238E27FC236}">
                    <a16:creationId xmlns:a16="http://schemas.microsoft.com/office/drawing/2014/main" id="{C7210970-7FAE-4164-2481-A6AD0339EF5D}"/>
                  </a:ext>
                </a:extLst>
              </p:cNvPr>
              <p:cNvPicPr/>
              <p:nvPr/>
            </p:nvPicPr>
            <p:blipFill>
              <a:blip r:embed="rId47"/>
              <a:stretch>
                <a:fillRect/>
              </a:stretch>
            </p:blipFill>
            <p:spPr>
              <a:xfrm>
                <a:off x="5726781" y="4111284"/>
                <a:ext cx="322200" cy="234000"/>
              </a:xfrm>
              <a:prstGeom prst="rect">
                <a:avLst/>
              </a:prstGeom>
            </p:spPr>
          </p:pic>
        </mc:Fallback>
      </mc:AlternateContent>
      <p:grpSp>
        <p:nvGrpSpPr>
          <p:cNvPr id="38" name="Group 37">
            <a:extLst>
              <a:ext uri="{FF2B5EF4-FFF2-40B4-BE49-F238E27FC236}">
                <a16:creationId xmlns:a16="http://schemas.microsoft.com/office/drawing/2014/main" id="{8F688FB6-AA6F-8955-F4E4-F23E2A648763}"/>
              </a:ext>
            </a:extLst>
          </p:cNvPr>
          <p:cNvGrpSpPr/>
          <p:nvPr/>
        </p:nvGrpSpPr>
        <p:grpSpPr>
          <a:xfrm>
            <a:off x="3653181" y="4023084"/>
            <a:ext cx="156960" cy="312480"/>
            <a:chOff x="3653181" y="4023084"/>
            <a:chExt cx="156960" cy="312480"/>
          </a:xfrm>
        </p:grpSpPr>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F7646814-0DA0-9B41-CF63-60A20EA03E64}"/>
                    </a:ext>
                  </a:extLst>
                </p14:cNvPr>
                <p14:cNvContentPartPr/>
                <p14:nvPr/>
              </p14:nvContentPartPr>
              <p14:xfrm>
                <a:off x="3653181" y="4097604"/>
                <a:ext cx="153720" cy="142200"/>
              </p14:xfrm>
            </p:contentPart>
          </mc:Choice>
          <mc:Fallback>
            <p:pic>
              <p:nvPicPr>
                <p:cNvPr id="36" name="Ink 35">
                  <a:extLst>
                    <a:ext uri="{FF2B5EF4-FFF2-40B4-BE49-F238E27FC236}">
                      <a16:creationId xmlns:a16="http://schemas.microsoft.com/office/drawing/2014/main" id="{F7646814-0DA0-9B41-CF63-60A20EA03E64}"/>
                    </a:ext>
                  </a:extLst>
                </p:cNvPr>
                <p:cNvPicPr/>
                <p:nvPr/>
              </p:nvPicPr>
              <p:blipFill>
                <a:blip r:embed="rId49"/>
                <a:stretch>
                  <a:fillRect/>
                </a:stretch>
              </p:blipFill>
              <p:spPr>
                <a:xfrm>
                  <a:off x="3635181" y="4079604"/>
                  <a:ext cx="189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4628E052-4CA8-763A-B60F-4EE1E7F8EFA8}"/>
                    </a:ext>
                  </a:extLst>
                </p14:cNvPr>
                <p14:cNvContentPartPr/>
                <p14:nvPr/>
              </p14:nvContentPartPr>
              <p14:xfrm>
                <a:off x="3771621" y="4023084"/>
                <a:ext cx="38520" cy="312480"/>
              </p14:xfrm>
            </p:contentPart>
          </mc:Choice>
          <mc:Fallback>
            <p:pic>
              <p:nvPicPr>
                <p:cNvPr id="37" name="Ink 36">
                  <a:extLst>
                    <a:ext uri="{FF2B5EF4-FFF2-40B4-BE49-F238E27FC236}">
                      <a16:creationId xmlns:a16="http://schemas.microsoft.com/office/drawing/2014/main" id="{4628E052-4CA8-763A-B60F-4EE1E7F8EFA8}"/>
                    </a:ext>
                  </a:extLst>
                </p:cNvPr>
                <p:cNvPicPr/>
                <p:nvPr/>
              </p:nvPicPr>
              <p:blipFill>
                <a:blip r:embed="rId51"/>
                <a:stretch>
                  <a:fillRect/>
                </a:stretch>
              </p:blipFill>
              <p:spPr>
                <a:xfrm>
                  <a:off x="3753621" y="4005084"/>
                  <a:ext cx="74160" cy="348120"/>
                </a:xfrm>
                <a:prstGeom prst="rect">
                  <a:avLst/>
                </a:prstGeom>
              </p:spPr>
            </p:pic>
          </mc:Fallback>
        </mc:AlternateContent>
      </p:grpSp>
      <p:grpSp>
        <p:nvGrpSpPr>
          <p:cNvPr id="41" name="Group 40">
            <a:extLst>
              <a:ext uri="{FF2B5EF4-FFF2-40B4-BE49-F238E27FC236}">
                <a16:creationId xmlns:a16="http://schemas.microsoft.com/office/drawing/2014/main" id="{A809112E-1A71-D254-5882-CD8C10FE1EED}"/>
              </a:ext>
            </a:extLst>
          </p:cNvPr>
          <p:cNvGrpSpPr/>
          <p:nvPr/>
        </p:nvGrpSpPr>
        <p:grpSpPr>
          <a:xfrm>
            <a:off x="6357861" y="4720044"/>
            <a:ext cx="274680" cy="427320"/>
            <a:chOff x="6357861" y="4720044"/>
            <a:chExt cx="274680" cy="427320"/>
          </a:xfrm>
        </p:grpSpPr>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CD1D3259-4981-E576-730F-265840559625}"/>
                    </a:ext>
                  </a:extLst>
                </p14:cNvPr>
                <p14:cNvContentPartPr/>
                <p14:nvPr/>
              </p14:nvContentPartPr>
              <p14:xfrm>
                <a:off x="6486381" y="4863324"/>
                <a:ext cx="25200" cy="137520"/>
              </p14:xfrm>
            </p:contentPart>
          </mc:Choice>
          <mc:Fallback>
            <p:pic>
              <p:nvPicPr>
                <p:cNvPr id="39" name="Ink 38">
                  <a:extLst>
                    <a:ext uri="{FF2B5EF4-FFF2-40B4-BE49-F238E27FC236}">
                      <a16:creationId xmlns:a16="http://schemas.microsoft.com/office/drawing/2014/main" id="{CD1D3259-4981-E576-730F-265840559625}"/>
                    </a:ext>
                  </a:extLst>
                </p:cNvPr>
                <p:cNvPicPr/>
                <p:nvPr/>
              </p:nvPicPr>
              <p:blipFill>
                <a:blip r:embed="rId53"/>
                <a:stretch>
                  <a:fillRect/>
                </a:stretch>
              </p:blipFill>
              <p:spPr>
                <a:xfrm>
                  <a:off x="6468741" y="4845684"/>
                  <a:ext cx="60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0FAAA1D8-84ED-4806-5014-6C5169AC5798}"/>
                    </a:ext>
                  </a:extLst>
                </p14:cNvPr>
                <p14:cNvContentPartPr/>
                <p14:nvPr/>
              </p14:nvContentPartPr>
              <p14:xfrm>
                <a:off x="6357861" y="4720044"/>
                <a:ext cx="274680" cy="427320"/>
              </p14:xfrm>
            </p:contentPart>
          </mc:Choice>
          <mc:Fallback>
            <p:pic>
              <p:nvPicPr>
                <p:cNvPr id="40" name="Ink 39">
                  <a:extLst>
                    <a:ext uri="{FF2B5EF4-FFF2-40B4-BE49-F238E27FC236}">
                      <a16:creationId xmlns:a16="http://schemas.microsoft.com/office/drawing/2014/main" id="{0FAAA1D8-84ED-4806-5014-6C5169AC5798}"/>
                    </a:ext>
                  </a:extLst>
                </p:cNvPr>
                <p:cNvPicPr/>
                <p:nvPr/>
              </p:nvPicPr>
              <p:blipFill>
                <a:blip r:embed="rId55"/>
                <a:stretch>
                  <a:fillRect/>
                </a:stretch>
              </p:blipFill>
              <p:spPr>
                <a:xfrm>
                  <a:off x="6339861" y="4702044"/>
                  <a:ext cx="310320" cy="462960"/>
                </a:xfrm>
                <a:prstGeom prst="rect">
                  <a:avLst/>
                </a:prstGeom>
              </p:spPr>
            </p:pic>
          </mc:Fallback>
        </mc:AlternateContent>
      </p:grpSp>
      <p:grpSp>
        <p:nvGrpSpPr>
          <p:cNvPr id="54" name="Group 53">
            <a:extLst>
              <a:ext uri="{FF2B5EF4-FFF2-40B4-BE49-F238E27FC236}">
                <a16:creationId xmlns:a16="http://schemas.microsoft.com/office/drawing/2014/main" id="{3677343D-EF01-3780-2574-818347BC868B}"/>
              </a:ext>
            </a:extLst>
          </p:cNvPr>
          <p:cNvGrpSpPr/>
          <p:nvPr/>
        </p:nvGrpSpPr>
        <p:grpSpPr>
          <a:xfrm>
            <a:off x="6718221" y="3176364"/>
            <a:ext cx="1991160" cy="312480"/>
            <a:chOff x="6718221" y="3176364"/>
            <a:chExt cx="1991160" cy="312480"/>
          </a:xfrm>
        </p:grpSpPr>
        <mc:AlternateContent xmlns:mc="http://schemas.openxmlformats.org/markup-compatibility/2006">
          <mc:Choice xmlns:p14="http://schemas.microsoft.com/office/powerpoint/2010/main" Requires="p14">
            <p:contentPart p14:bwMode="auto" r:id="rId56">
              <p14:nvContentPartPr>
                <p14:cNvPr id="52" name="Ink 51">
                  <a:extLst>
                    <a:ext uri="{FF2B5EF4-FFF2-40B4-BE49-F238E27FC236}">
                      <a16:creationId xmlns:a16="http://schemas.microsoft.com/office/drawing/2014/main" id="{15EEC62D-C158-9A59-3836-4D2DAE5DFE1D}"/>
                    </a:ext>
                  </a:extLst>
                </p14:cNvPr>
                <p14:cNvContentPartPr/>
                <p14:nvPr/>
              </p14:nvContentPartPr>
              <p14:xfrm>
                <a:off x="6718221" y="3298764"/>
                <a:ext cx="548640" cy="190080"/>
              </p14:xfrm>
            </p:contentPart>
          </mc:Choice>
          <mc:Fallback>
            <p:pic>
              <p:nvPicPr>
                <p:cNvPr id="52" name="Ink 51">
                  <a:extLst>
                    <a:ext uri="{FF2B5EF4-FFF2-40B4-BE49-F238E27FC236}">
                      <a16:creationId xmlns:a16="http://schemas.microsoft.com/office/drawing/2014/main" id="{15EEC62D-C158-9A59-3836-4D2DAE5DFE1D}"/>
                    </a:ext>
                  </a:extLst>
                </p:cNvPr>
                <p:cNvPicPr/>
                <p:nvPr/>
              </p:nvPicPr>
              <p:blipFill>
                <a:blip r:embed="rId57"/>
                <a:stretch>
                  <a:fillRect/>
                </a:stretch>
              </p:blipFill>
              <p:spPr>
                <a:xfrm>
                  <a:off x="6700581" y="3280764"/>
                  <a:ext cx="584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3" name="Ink 52">
                  <a:extLst>
                    <a:ext uri="{FF2B5EF4-FFF2-40B4-BE49-F238E27FC236}">
                      <a16:creationId xmlns:a16="http://schemas.microsoft.com/office/drawing/2014/main" id="{336EC25C-5FD5-4EF2-E0E1-B2FBB1DAC39E}"/>
                    </a:ext>
                  </a:extLst>
                </p14:cNvPr>
                <p14:cNvContentPartPr/>
                <p14:nvPr/>
              </p14:nvContentPartPr>
              <p14:xfrm>
                <a:off x="7161381" y="3176364"/>
                <a:ext cx="1548000" cy="145080"/>
              </p14:xfrm>
            </p:contentPart>
          </mc:Choice>
          <mc:Fallback>
            <p:pic>
              <p:nvPicPr>
                <p:cNvPr id="53" name="Ink 52">
                  <a:extLst>
                    <a:ext uri="{FF2B5EF4-FFF2-40B4-BE49-F238E27FC236}">
                      <a16:creationId xmlns:a16="http://schemas.microsoft.com/office/drawing/2014/main" id="{336EC25C-5FD5-4EF2-E0E1-B2FBB1DAC39E}"/>
                    </a:ext>
                  </a:extLst>
                </p:cNvPr>
                <p:cNvPicPr/>
                <p:nvPr/>
              </p:nvPicPr>
              <p:blipFill>
                <a:blip r:embed="rId59"/>
                <a:stretch>
                  <a:fillRect/>
                </a:stretch>
              </p:blipFill>
              <p:spPr>
                <a:xfrm>
                  <a:off x="7143381" y="3158364"/>
                  <a:ext cx="1583640" cy="180720"/>
                </a:xfrm>
                <a:prstGeom prst="rect">
                  <a:avLst/>
                </a:prstGeom>
              </p:spPr>
            </p:pic>
          </mc:Fallback>
        </mc:AlternateContent>
      </p:grpSp>
      <p:grpSp>
        <p:nvGrpSpPr>
          <p:cNvPr id="58" name="Group 57">
            <a:extLst>
              <a:ext uri="{FF2B5EF4-FFF2-40B4-BE49-F238E27FC236}">
                <a16:creationId xmlns:a16="http://schemas.microsoft.com/office/drawing/2014/main" id="{EA95317A-68C8-9CD7-BBF8-D8BD5666B6C0}"/>
              </a:ext>
            </a:extLst>
          </p:cNvPr>
          <p:cNvGrpSpPr/>
          <p:nvPr/>
        </p:nvGrpSpPr>
        <p:grpSpPr>
          <a:xfrm>
            <a:off x="8967501" y="2832924"/>
            <a:ext cx="861840" cy="708480"/>
            <a:chOff x="8967501" y="2832924"/>
            <a:chExt cx="861840" cy="708480"/>
          </a:xfrm>
        </p:grpSpPr>
        <mc:AlternateContent xmlns:mc="http://schemas.openxmlformats.org/markup-compatibility/2006">
          <mc:Choice xmlns:p14="http://schemas.microsoft.com/office/powerpoint/2010/main" Requires="p14">
            <p:contentPart p14:bwMode="auto" r:id="rId60">
              <p14:nvContentPartPr>
                <p14:cNvPr id="55" name="Ink 54">
                  <a:extLst>
                    <a:ext uri="{FF2B5EF4-FFF2-40B4-BE49-F238E27FC236}">
                      <a16:creationId xmlns:a16="http://schemas.microsoft.com/office/drawing/2014/main" id="{ECD48B6D-206D-AE1D-5303-2BC19AF555FB}"/>
                    </a:ext>
                  </a:extLst>
                </p14:cNvPr>
                <p14:cNvContentPartPr/>
                <p14:nvPr/>
              </p14:nvContentPartPr>
              <p14:xfrm>
                <a:off x="9509661" y="3150804"/>
                <a:ext cx="319680" cy="390600"/>
              </p14:xfrm>
            </p:contentPart>
          </mc:Choice>
          <mc:Fallback>
            <p:pic>
              <p:nvPicPr>
                <p:cNvPr id="55" name="Ink 54">
                  <a:extLst>
                    <a:ext uri="{FF2B5EF4-FFF2-40B4-BE49-F238E27FC236}">
                      <a16:creationId xmlns:a16="http://schemas.microsoft.com/office/drawing/2014/main" id="{ECD48B6D-206D-AE1D-5303-2BC19AF555FB}"/>
                    </a:ext>
                  </a:extLst>
                </p:cNvPr>
                <p:cNvPicPr/>
                <p:nvPr/>
              </p:nvPicPr>
              <p:blipFill>
                <a:blip r:embed="rId61"/>
                <a:stretch>
                  <a:fillRect/>
                </a:stretch>
              </p:blipFill>
              <p:spPr>
                <a:xfrm>
                  <a:off x="9491661" y="3133164"/>
                  <a:ext cx="3553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Ink 55">
                  <a:extLst>
                    <a:ext uri="{FF2B5EF4-FFF2-40B4-BE49-F238E27FC236}">
                      <a16:creationId xmlns:a16="http://schemas.microsoft.com/office/drawing/2014/main" id="{9FB081A0-B6DA-0C0D-F814-59CF78553022}"/>
                    </a:ext>
                  </a:extLst>
                </p14:cNvPr>
                <p14:cNvContentPartPr/>
                <p14:nvPr/>
              </p14:nvContentPartPr>
              <p14:xfrm>
                <a:off x="9038421" y="2832924"/>
                <a:ext cx="286920" cy="673560"/>
              </p14:xfrm>
            </p:contentPart>
          </mc:Choice>
          <mc:Fallback>
            <p:pic>
              <p:nvPicPr>
                <p:cNvPr id="56" name="Ink 55">
                  <a:extLst>
                    <a:ext uri="{FF2B5EF4-FFF2-40B4-BE49-F238E27FC236}">
                      <a16:creationId xmlns:a16="http://schemas.microsoft.com/office/drawing/2014/main" id="{9FB081A0-B6DA-0C0D-F814-59CF78553022}"/>
                    </a:ext>
                  </a:extLst>
                </p:cNvPr>
                <p:cNvPicPr/>
                <p:nvPr/>
              </p:nvPicPr>
              <p:blipFill>
                <a:blip r:embed="rId63"/>
                <a:stretch>
                  <a:fillRect/>
                </a:stretch>
              </p:blipFill>
              <p:spPr>
                <a:xfrm>
                  <a:off x="9020421" y="2814924"/>
                  <a:ext cx="322560" cy="709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Ink 56">
                  <a:extLst>
                    <a:ext uri="{FF2B5EF4-FFF2-40B4-BE49-F238E27FC236}">
                      <a16:creationId xmlns:a16="http://schemas.microsoft.com/office/drawing/2014/main" id="{81701CFC-B9FD-6985-279C-35EBB96032D3}"/>
                    </a:ext>
                  </a:extLst>
                </p14:cNvPr>
                <p14:cNvContentPartPr/>
                <p14:nvPr/>
              </p14:nvContentPartPr>
              <p14:xfrm>
                <a:off x="8967501" y="2940924"/>
                <a:ext cx="5760" cy="160560"/>
              </p14:xfrm>
            </p:contentPart>
          </mc:Choice>
          <mc:Fallback>
            <p:pic>
              <p:nvPicPr>
                <p:cNvPr id="57" name="Ink 56">
                  <a:extLst>
                    <a:ext uri="{FF2B5EF4-FFF2-40B4-BE49-F238E27FC236}">
                      <a16:creationId xmlns:a16="http://schemas.microsoft.com/office/drawing/2014/main" id="{81701CFC-B9FD-6985-279C-35EBB96032D3}"/>
                    </a:ext>
                  </a:extLst>
                </p:cNvPr>
                <p:cNvPicPr/>
                <p:nvPr/>
              </p:nvPicPr>
              <p:blipFill>
                <a:blip r:embed="rId65"/>
                <a:stretch>
                  <a:fillRect/>
                </a:stretch>
              </p:blipFill>
              <p:spPr>
                <a:xfrm>
                  <a:off x="8949861" y="2922924"/>
                  <a:ext cx="41400" cy="19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9" name="Ink 58">
                <a:extLst>
                  <a:ext uri="{FF2B5EF4-FFF2-40B4-BE49-F238E27FC236}">
                    <a16:creationId xmlns:a16="http://schemas.microsoft.com/office/drawing/2014/main" id="{F088B50F-C344-9728-1D1C-9F49C9782A29}"/>
                  </a:ext>
                </a:extLst>
              </p14:cNvPr>
              <p14:cNvContentPartPr/>
              <p14:nvPr/>
            </p14:nvContentPartPr>
            <p14:xfrm>
              <a:off x="5969781" y="3372924"/>
              <a:ext cx="576000" cy="641520"/>
            </p14:xfrm>
          </p:contentPart>
        </mc:Choice>
        <mc:Fallback>
          <p:pic>
            <p:nvPicPr>
              <p:cNvPr id="59" name="Ink 58">
                <a:extLst>
                  <a:ext uri="{FF2B5EF4-FFF2-40B4-BE49-F238E27FC236}">
                    <a16:creationId xmlns:a16="http://schemas.microsoft.com/office/drawing/2014/main" id="{F088B50F-C344-9728-1D1C-9F49C9782A29}"/>
                  </a:ext>
                </a:extLst>
              </p:cNvPr>
              <p:cNvPicPr/>
              <p:nvPr/>
            </p:nvPicPr>
            <p:blipFill>
              <a:blip r:embed="rId67"/>
              <a:stretch>
                <a:fillRect/>
              </a:stretch>
            </p:blipFill>
            <p:spPr>
              <a:xfrm>
                <a:off x="5952141" y="3355284"/>
                <a:ext cx="61164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Ink 59">
                <a:extLst>
                  <a:ext uri="{FF2B5EF4-FFF2-40B4-BE49-F238E27FC236}">
                    <a16:creationId xmlns:a16="http://schemas.microsoft.com/office/drawing/2014/main" id="{46301978-532B-D84B-EA6B-76C0228B7F78}"/>
                  </a:ext>
                </a:extLst>
              </p14:cNvPr>
              <p14:cNvContentPartPr/>
              <p14:nvPr/>
            </p14:nvContentPartPr>
            <p14:xfrm>
              <a:off x="5614821" y="5202084"/>
              <a:ext cx="416520" cy="30960"/>
            </p14:xfrm>
          </p:contentPart>
        </mc:Choice>
        <mc:Fallback>
          <p:pic>
            <p:nvPicPr>
              <p:cNvPr id="60" name="Ink 59">
                <a:extLst>
                  <a:ext uri="{FF2B5EF4-FFF2-40B4-BE49-F238E27FC236}">
                    <a16:creationId xmlns:a16="http://schemas.microsoft.com/office/drawing/2014/main" id="{46301978-532B-D84B-EA6B-76C0228B7F78}"/>
                  </a:ext>
                </a:extLst>
              </p:cNvPr>
              <p:cNvPicPr/>
              <p:nvPr/>
            </p:nvPicPr>
            <p:blipFill>
              <a:blip r:embed="rId69"/>
              <a:stretch>
                <a:fillRect/>
              </a:stretch>
            </p:blipFill>
            <p:spPr>
              <a:xfrm>
                <a:off x="5597181" y="5184444"/>
                <a:ext cx="452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B9DFEDEF-7BCF-3EBB-2D3C-AD559C7623F3}"/>
                  </a:ext>
                </a:extLst>
              </p14:cNvPr>
              <p14:cNvContentPartPr/>
              <p14:nvPr/>
            </p14:nvContentPartPr>
            <p14:xfrm>
              <a:off x="3149541" y="4711764"/>
              <a:ext cx="169200" cy="286920"/>
            </p14:xfrm>
          </p:contentPart>
        </mc:Choice>
        <mc:Fallback>
          <p:pic>
            <p:nvPicPr>
              <p:cNvPr id="42" name="Ink 41">
                <a:extLst>
                  <a:ext uri="{FF2B5EF4-FFF2-40B4-BE49-F238E27FC236}">
                    <a16:creationId xmlns:a16="http://schemas.microsoft.com/office/drawing/2014/main" id="{B9DFEDEF-7BCF-3EBB-2D3C-AD559C7623F3}"/>
                  </a:ext>
                </a:extLst>
              </p:cNvPr>
              <p:cNvPicPr/>
              <p:nvPr/>
            </p:nvPicPr>
            <p:blipFill>
              <a:blip r:embed="rId71"/>
              <a:stretch>
                <a:fillRect/>
              </a:stretch>
            </p:blipFill>
            <p:spPr>
              <a:xfrm>
                <a:off x="3131541" y="4694124"/>
                <a:ext cx="2048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F9BD8A6C-A56A-A0B2-8306-E2CB1D2CDC58}"/>
                  </a:ext>
                </a:extLst>
              </p14:cNvPr>
              <p14:cNvContentPartPr/>
              <p14:nvPr/>
            </p14:nvContentPartPr>
            <p14:xfrm>
              <a:off x="2904021" y="4587204"/>
              <a:ext cx="453240" cy="489600"/>
            </p14:xfrm>
          </p:contentPart>
        </mc:Choice>
        <mc:Fallback>
          <p:pic>
            <p:nvPicPr>
              <p:cNvPr id="43" name="Ink 42">
                <a:extLst>
                  <a:ext uri="{FF2B5EF4-FFF2-40B4-BE49-F238E27FC236}">
                    <a16:creationId xmlns:a16="http://schemas.microsoft.com/office/drawing/2014/main" id="{F9BD8A6C-A56A-A0B2-8306-E2CB1D2CDC58}"/>
                  </a:ext>
                </a:extLst>
              </p:cNvPr>
              <p:cNvPicPr/>
              <p:nvPr/>
            </p:nvPicPr>
            <p:blipFill>
              <a:blip r:embed="rId73"/>
              <a:stretch>
                <a:fillRect/>
              </a:stretch>
            </p:blipFill>
            <p:spPr>
              <a:xfrm>
                <a:off x="2886021" y="4569564"/>
                <a:ext cx="4888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Ink 61">
                <a:extLst>
                  <a:ext uri="{FF2B5EF4-FFF2-40B4-BE49-F238E27FC236}">
                    <a16:creationId xmlns:a16="http://schemas.microsoft.com/office/drawing/2014/main" id="{820CCF11-8159-1C52-D3EE-B2E5CC854D93}"/>
                  </a:ext>
                </a:extLst>
              </p14:cNvPr>
              <p14:cNvContentPartPr/>
              <p14:nvPr/>
            </p14:nvContentPartPr>
            <p14:xfrm>
              <a:off x="3926421" y="5159244"/>
              <a:ext cx="596520" cy="24480"/>
            </p14:xfrm>
          </p:contentPart>
        </mc:Choice>
        <mc:Fallback>
          <p:pic>
            <p:nvPicPr>
              <p:cNvPr id="62" name="Ink 61">
                <a:extLst>
                  <a:ext uri="{FF2B5EF4-FFF2-40B4-BE49-F238E27FC236}">
                    <a16:creationId xmlns:a16="http://schemas.microsoft.com/office/drawing/2014/main" id="{820CCF11-8159-1C52-D3EE-B2E5CC854D93}"/>
                  </a:ext>
                </a:extLst>
              </p:cNvPr>
              <p:cNvPicPr/>
              <p:nvPr/>
            </p:nvPicPr>
            <p:blipFill>
              <a:blip r:embed="rId75"/>
              <a:stretch>
                <a:fillRect/>
              </a:stretch>
            </p:blipFill>
            <p:spPr>
              <a:xfrm>
                <a:off x="3908421" y="5141244"/>
                <a:ext cx="632160" cy="60120"/>
              </a:xfrm>
              <a:prstGeom prst="rect">
                <a:avLst/>
              </a:prstGeom>
            </p:spPr>
          </p:pic>
        </mc:Fallback>
      </mc:AlternateContent>
      <p:grpSp>
        <p:nvGrpSpPr>
          <p:cNvPr id="65" name="Group 64">
            <a:extLst>
              <a:ext uri="{FF2B5EF4-FFF2-40B4-BE49-F238E27FC236}">
                <a16:creationId xmlns:a16="http://schemas.microsoft.com/office/drawing/2014/main" id="{8D579C06-CED0-71C3-B326-3FEF9F5864CA}"/>
              </a:ext>
            </a:extLst>
          </p:cNvPr>
          <p:cNvGrpSpPr/>
          <p:nvPr/>
        </p:nvGrpSpPr>
        <p:grpSpPr>
          <a:xfrm>
            <a:off x="5456421" y="5300364"/>
            <a:ext cx="1211760" cy="497160"/>
            <a:chOff x="5456421" y="5300364"/>
            <a:chExt cx="1211760" cy="497160"/>
          </a:xfrm>
        </p:grpSpPr>
        <mc:AlternateContent xmlns:mc="http://schemas.openxmlformats.org/markup-compatibility/2006">
          <mc:Choice xmlns:p14="http://schemas.microsoft.com/office/powerpoint/2010/main" Requires="p14">
            <p:contentPart p14:bwMode="auto" r:id="rId76">
              <p14:nvContentPartPr>
                <p14:cNvPr id="45" name="Ink 44">
                  <a:extLst>
                    <a:ext uri="{FF2B5EF4-FFF2-40B4-BE49-F238E27FC236}">
                      <a16:creationId xmlns:a16="http://schemas.microsoft.com/office/drawing/2014/main" id="{7FF76448-7C85-8474-AB6D-47B036242B1F}"/>
                    </a:ext>
                  </a:extLst>
                </p14:cNvPr>
                <p14:cNvContentPartPr/>
                <p14:nvPr/>
              </p14:nvContentPartPr>
              <p14:xfrm>
                <a:off x="6295581" y="5415564"/>
                <a:ext cx="181080" cy="294480"/>
              </p14:xfrm>
            </p:contentPart>
          </mc:Choice>
          <mc:Fallback>
            <p:pic>
              <p:nvPicPr>
                <p:cNvPr id="45" name="Ink 44">
                  <a:extLst>
                    <a:ext uri="{FF2B5EF4-FFF2-40B4-BE49-F238E27FC236}">
                      <a16:creationId xmlns:a16="http://schemas.microsoft.com/office/drawing/2014/main" id="{7FF76448-7C85-8474-AB6D-47B036242B1F}"/>
                    </a:ext>
                  </a:extLst>
                </p:cNvPr>
                <p:cNvPicPr/>
                <p:nvPr/>
              </p:nvPicPr>
              <p:blipFill>
                <a:blip r:embed="rId77"/>
                <a:stretch>
                  <a:fillRect/>
                </a:stretch>
              </p:blipFill>
              <p:spPr>
                <a:xfrm>
                  <a:off x="6277941" y="5397564"/>
                  <a:ext cx="2167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Ink 45">
                  <a:extLst>
                    <a:ext uri="{FF2B5EF4-FFF2-40B4-BE49-F238E27FC236}">
                      <a16:creationId xmlns:a16="http://schemas.microsoft.com/office/drawing/2014/main" id="{3EE0900A-DA6A-B742-8F97-F327B1C95010}"/>
                    </a:ext>
                  </a:extLst>
                </p14:cNvPr>
                <p14:cNvContentPartPr/>
                <p14:nvPr/>
              </p14:nvContentPartPr>
              <p14:xfrm>
                <a:off x="6185421" y="5300364"/>
                <a:ext cx="482760" cy="433800"/>
              </p14:xfrm>
            </p:contentPart>
          </mc:Choice>
          <mc:Fallback>
            <p:pic>
              <p:nvPicPr>
                <p:cNvPr id="46" name="Ink 45">
                  <a:extLst>
                    <a:ext uri="{FF2B5EF4-FFF2-40B4-BE49-F238E27FC236}">
                      <a16:creationId xmlns:a16="http://schemas.microsoft.com/office/drawing/2014/main" id="{3EE0900A-DA6A-B742-8F97-F327B1C95010}"/>
                    </a:ext>
                  </a:extLst>
                </p:cNvPr>
                <p:cNvPicPr/>
                <p:nvPr/>
              </p:nvPicPr>
              <p:blipFill>
                <a:blip r:embed="rId79"/>
                <a:stretch>
                  <a:fillRect/>
                </a:stretch>
              </p:blipFill>
              <p:spPr>
                <a:xfrm>
                  <a:off x="6167781" y="5282364"/>
                  <a:ext cx="51840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Ink 63">
                  <a:extLst>
                    <a:ext uri="{FF2B5EF4-FFF2-40B4-BE49-F238E27FC236}">
                      <a16:creationId xmlns:a16="http://schemas.microsoft.com/office/drawing/2014/main" id="{05560F7F-B49C-0CF6-1C1C-49F6D36307ED}"/>
                    </a:ext>
                  </a:extLst>
                </p14:cNvPr>
                <p14:cNvContentPartPr/>
                <p14:nvPr/>
              </p14:nvContentPartPr>
              <p14:xfrm>
                <a:off x="5456421" y="5755764"/>
                <a:ext cx="442080" cy="41760"/>
              </p14:xfrm>
            </p:contentPart>
          </mc:Choice>
          <mc:Fallback>
            <p:pic>
              <p:nvPicPr>
                <p:cNvPr id="64" name="Ink 63">
                  <a:extLst>
                    <a:ext uri="{FF2B5EF4-FFF2-40B4-BE49-F238E27FC236}">
                      <a16:creationId xmlns:a16="http://schemas.microsoft.com/office/drawing/2014/main" id="{05560F7F-B49C-0CF6-1C1C-49F6D36307ED}"/>
                    </a:ext>
                  </a:extLst>
                </p:cNvPr>
                <p:cNvPicPr/>
                <p:nvPr/>
              </p:nvPicPr>
              <p:blipFill>
                <a:blip r:embed="rId81"/>
                <a:stretch>
                  <a:fillRect/>
                </a:stretch>
              </p:blipFill>
              <p:spPr>
                <a:xfrm>
                  <a:off x="5438421" y="5738124"/>
                  <a:ext cx="477720" cy="77400"/>
                </a:xfrm>
                <a:prstGeom prst="rect">
                  <a:avLst/>
                </a:prstGeom>
              </p:spPr>
            </p:pic>
          </mc:Fallback>
        </mc:AlternateContent>
      </p:grpSp>
      <p:grpSp>
        <p:nvGrpSpPr>
          <p:cNvPr id="67" name="Group 66">
            <a:extLst>
              <a:ext uri="{FF2B5EF4-FFF2-40B4-BE49-F238E27FC236}">
                <a16:creationId xmlns:a16="http://schemas.microsoft.com/office/drawing/2014/main" id="{F3AE5D4D-ABE7-C9AC-50C8-E856790DEE3E}"/>
              </a:ext>
            </a:extLst>
          </p:cNvPr>
          <p:cNvGrpSpPr/>
          <p:nvPr/>
        </p:nvGrpSpPr>
        <p:grpSpPr>
          <a:xfrm>
            <a:off x="3175821" y="5270844"/>
            <a:ext cx="1170360" cy="520920"/>
            <a:chOff x="3175821" y="5270844"/>
            <a:chExt cx="1170360" cy="520920"/>
          </a:xfrm>
        </p:grpSpPr>
        <mc:AlternateContent xmlns:mc="http://schemas.openxmlformats.org/markup-compatibility/2006">
          <mc:Choice xmlns:p14="http://schemas.microsoft.com/office/powerpoint/2010/main" Requires="p14">
            <p:contentPart p14:bwMode="auto" r:id="rId82">
              <p14:nvContentPartPr>
                <p14:cNvPr id="47" name="Ink 46">
                  <a:extLst>
                    <a:ext uri="{FF2B5EF4-FFF2-40B4-BE49-F238E27FC236}">
                      <a16:creationId xmlns:a16="http://schemas.microsoft.com/office/drawing/2014/main" id="{1A556AB9-5851-B22F-AEB5-2399A4E88147}"/>
                    </a:ext>
                  </a:extLst>
                </p14:cNvPr>
                <p14:cNvContentPartPr/>
                <p14:nvPr/>
              </p14:nvContentPartPr>
              <p14:xfrm>
                <a:off x="3368061" y="5410524"/>
                <a:ext cx="129600" cy="98280"/>
              </p14:xfrm>
            </p:contentPart>
          </mc:Choice>
          <mc:Fallback>
            <p:pic>
              <p:nvPicPr>
                <p:cNvPr id="47" name="Ink 46">
                  <a:extLst>
                    <a:ext uri="{FF2B5EF4-FFF2-40B4-BE49-F238E27FC236}">
                      <a16:creationId xmlns:a16="http://schemas.microsoft.com/office/drawing/2014/main" id="{1A556AB9-5851-B22F-AEB5-2399A4E88147}"/>
                    </a:ext>
                  </a:extLst>
                </p:cNvPr>
                <p:cNvPicPr/>
                <p:nvPr/>
              </p:nvPicPr>
              <p:blipFill>
                <a:blip r:embed="rId83"/>
                <a:stretch>
                  <a:fillRect/>
                </a:stretch>
              </p:blipFill>
              <p:spPr>
                <a:xfrm>
                  <a:off x="3350061" y="5392884"/>
                  <a:ext cx="165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Ink 47">
                  <a:extLst>
                    <a:ext uri="{FF2B5EF4-FFF2-40B4-BE49-F238E27FC236}">
                      <a16:creationId xmlns:a16="http://schemas.microsoft.com/office/drawing/2014/main" id="{50792B4A-BF13-193D-D391-B76735BDBC98}"/>
                    </a:ext>
                  </a:extLst>
                </p14:cNvPr>
                <p14:cNvContentPartPr/>
                <p14:nvPr/>
              </p14:nvContentPartPr>
              <p14:xfrm>
                <a:off x="3362301" y="5354364"/>
                <a:ext cx="146160" cy="281880"/>
              </p14:xfrm>
            </p:contentPart>
          </mc:Choice>
          <mc:Fallback>
            <p:pic>
              <p:nvPicPr>
                <p:cNvPr id="48" name="Ink 47">
                  <a:extLst>
                    <a:ext uri="{FF2B5EF4-FFF2-40B4-BE49-F238E27FC236}">
                      <a16:creationId xmlns:a16="http://schemas.microsoft.com/office/drawing/2014/main" id="{50792B4A-BF13-193D-D391-B76735BDBC98}"/>
                    </a:ext>
                  </a:extLst>
                </p:cNvPr>
                <p:cNvPicPr/>
                <p:nvPr/>
              </p:nvPicPr>
              <p:blipFill>
                <a:blip r:embed="rId85"/>
                <a:stretch>
                  <a:fillRect/>
                </a:stretch>
              </p:blipFill>
              <p:spPr>
                <a:xfrm>
                  <a:off x="3344661" y="5336724"/>
                  <a:ext cx="1818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Ink 48">
                  <a:extLst>
                    <a:ext uri="{FF2B5EF4-FFF2-40B4-BE49-F238E27FC236}">
                      <a16:creationId xmlns:a16="http://schemas.microsoft.com/office/drawing/2014/main" id="{CCDEAE32-9938-B14F-1C7D-BE6AA9BB1F17}"/>
                    </a:ext>
                  </a:extLst>
                </p14:cNvPr>
                <p14:cNvContentPartPr/>
                <p14:nvPr/>
              </p14:nvContentPartPr>
              <p14:xfrm>
                <a:off x="3175821" y="5270844"/>
                <a:ext cx="405720" cy="431640"/>
              </p14:xfrm>
            </p:contentPart>
          </mc:Choice>
          <mc:Fallback>
            <p:pic>
              <p:nvPicPr>
                <p:cNvPr id="49" name="Ink 48">
                  <a:extLst>
                    <a:ext uri="{FF2B5EF4-FFF2-40B4-BE49-F238E27FC236}">
                      <a16:creationId xmlns:a16="http://schemas.microsoft.com/office/drawing/2014/main" id="{CCDEAE32-9938-B14F-1C7D-BE6AA9BB1F17}"/>
                    </a:ext>
                  </a:extLst>
                </p:cNvPr>
                <p:cNvPicPr/>
                <p:nvPr/>
              </p:nvPicPr>
              <p:blipFill>
                <a:blip r:embed="rId87"/>
                <a:stretch>
                  <a:fillRect/>
                </a:stretch>
              </p:blipFill>
              <p:spPr>
                <a:xfrm>
                  <a:off x="3158181" y="5253204"/>
                  <a:ext cx="4413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A7764CA4-707E-8F10-3A70-56A4C023F721}"/>
                    </a:ext>
                  </a:extLst>
                </p14:cNvPr>
                <p14:cNvContentPartPr/>
                <p14:nvPr/>
              </p14:nvContentPartPr>
              <p14:xfrm>
                <a:off x="3951981" y="5759004"/>
                <a:ext cx="394200" cy="32760"/>
              </p14:xfrm>
            </p:contentPart>
          </mc:Choice>
          <mc:Fallback>
            <p:pic>
              <p:nvPicPr>
                <p:cNvPr id="66" name="Ink 65">
                  <a:extLst>
                    <a:ext uri="{FF2B5EF4-FFF2-40B4-BE49-F238E27FC236}">
                      <a16:creationId xmlns:a16="http://schemas.microsoft.com/office/drawing/2014/main" id="{A7764CA4-707E-8F10-3A70-56A4C023F721}"/>
                    </a:ext>
                  </a:extLst>
                </p:cNvPr>
                <p:cNvPicPr/>
                <p:nvPr/>
              </p:nvPicPr>
              <p:blipFill>
                <a:blip r:embed="rId89"/>
                <a:stretch>
                  <a:fillRect/>
                </a:stretch>
              </p:blipFill>
              <p:spPr>
                <a:xfrm>
                  <a:off x="3934341" y="5741004"/>
                  <a:ext cx="429840" cy="68400"/>
                </a:xfrm>
                <a:prstGeom prst="rect">
                  <a:avLst/>
                </a:prstGeom>
              </p:spPr>
            </p:pic>
          </mc:Fallback>
        </mc:AlternateContent>
      </p:grpSp>
    </p:spTree>
    <p:extLst>
      <p:ext uri="{BB962C8B-B14F-4D97-AF65-F5344CB8AC3E}">
        <p14:creationId xmlns:p14="http://schemas.microsoft.com/office/powerpoint/2010/main" val="110453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49937"/>
            <a:ext cx="8321654" cy="669453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F65C66-2C6F-2FC3-A21D-8785C2A738D1}"/>
              </a:ext>
            </a:extLst>
          </p:cNvPr>
          <p:cNvPicPr>
            <a:picLocks noChangeAspect="1"/>
          </p:cNvPicPr>
          <p:nvPr/>
        </p:nvPicPr>
        <p:blipFill>
          <a:blip r:embed="rId4"/>
          <a:stretch>
            <a:fillRect/>
          </a:stretch>
        </p:blipFill>
        <p:spPr>
          <a:xfrm>
            <a:off x="349250" y="242375"/>
            <a:ext cx="7438492" cy="6253892"/>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E74FEC4-05E5-1BDC-5B82-E394FBA230F7}"/>
              </a:ext>
            </a:extLst>
          </p:cNvPr>
          <p:cNvSpPr txBox="1"/>
          <p:nvPr/>
        </p:nvSpPr>
        <p:spPr>
          <a:xfrm>
            <a:off x="854913" y="3267539"/>
            <a:ext cx="2082621" cy="523220"/>
          </a:xfrm>
          <a:prstGeom prst="rect">
            <a:avLst/>
          </a:prstGeom>
          <a:noFill/>
        </p:spPr>
        <p:txBody>
          <a:bodyPr wrap="none" rtlCol="0">
            <a:spAutoFit/>
          </a:bodyPr>
          <a:lstStyle/>
          <a:p>
            <a:r>
              <a:rPr lang="en-US" sz="2800" b="1">
                <a:solidFill>
                  <a:srgbClr val="FFFF00"/>
                </a:solidFill>
              </a:rPr>
              <a:t>Isaiah 32:6-7</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43BFAD8-C543-845B-B14F-D2D3A9749AC2}"/>
                  </a:ext>
                </a:extLst>
              </p14:cNvPr>
              <p14:cNvContentPartPr/>
              <p14:nvPr/>
            </p14:nvContentPartPr>
            <p14:xfrm>
              <a:off x="3759741" y="634044"/>
              <a:ext cx="321480" cy="2402640"/>
            </p14:xfrm>
          </p:contentPart>
        </mc:Choice>
        <mc:Fallback>
          <p:pic>
            <p:nvPicPr>
              <p:cNvPr id="2" name="Ink 1">
                <a:extLst>
                  <a:ext uri="{FF2B5EF4-FFF2-40B4-BE49-F238E27FC236}">
                    <a16:creationId xmlns:a16="http://schemas.microsoft.com/office/drawing/2014/main" id="{743BFAD8-C543-845B-B14F-D2D3A9749AC2}"/>
                  </a:ext>
                </a:extLst>
              </p:cNvPr>
              <p:cNvPicPr/>
              <p:nvPr/>
            </p:nvPicPr>
            <p:blipFill>
              <a:blip r:embed="rId6"/>
              <a:stretch>
                <a:fillRect/>
              </a:stretch>
            </p:blipFill>
            <p:spPr>
              <a:xfrm>
                <a:off x="3742101" y="616404"/>
                <a:ext cx="357120" cy="243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FCAB06F8-A367-038F-9475-7308088C41BB}"/>
                  </a:ext>
                </a:extLst>
              </p14:cNvPr>
              <p14:cNvContentPartPr/>
              <p14:nvPr/>
            </p14:nvContentPartPr>
            <p14:xfrm>
              <a:off x="3791781" y="4252044"/>
              <a:ext cx="246240" cy="1262160"/>
            </p14:xfrm>
          </p:contentPart>
        </mc:Choice>
        <mc:Fallback>
          <p:pic>
            <p:nvPicPr>
              <p:cNvPr id="4" name="Ink 3">
                <a:extLst>
                  <a:ext uri="{FF2B5EF4-FFF2-40B4-BE49-F238E27FC236}">
                    <a16:creationId xmlns:a16="http://schemas.microsoft.com/office/drawing/2014/main" id="{FCAB06F8-A367-038F-9475-7308088C41BB}"/>
                  </a:ext>
                </a:extLst>
              </p:cNvPr>
              <p:cNvPicPr/>
              <p:nvPr/>
            </p:nvPicPr>
            <p:blipFill>
              <a:blip r:embed="rId8"/>
              <a:stretch>
                <a:fillRect/>
              </a:stretch>
            </p:blipFill>
            <p:spPr>
              <a:xfrm>
                <a:off x="3773781" y="4234404"/>
                <a:ext cx="281880" cy="1297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8500E7D4-B427-E561-0142-67ADF872C957}"/>
                  </a:ext>
                </a:extLst>
              </p14:cNvPr>
              <p14:cNvContentPartPr/>
              <p14:nvPr/>
            </p14:nvContentPartPr>
            <p14:xfrm>
              <a:off x="7594461" y="514164"/>
              <a:ext cx="385200" cy="5724000"/>
            </p14:xfrm>
          </p:contentPart>
        </mc:Choice>
        <mc:Fallback>
          <p:pic>
            <p:nvPicPr>
              <p:cNvPr id="7" name="Ink 6">
                <a:extLst>
                  <a:ext uri="{FF2B5EF4-FFF2-40B4-BE49-F238E27FC236}">
                    <a16:creationId xmlns:a16="http://schemas.microsoft.com/office/drawing/2014/main" id="{8500E7D4-B427-E561-0142-67ADF872C957}"/>
                  </a:ext>
                </a:extLst>
              </p:cNvPr>
              <p:cNvPicPr/>
              <p:nvPr/>
            </p:nvPicPr>
            <p:blipFill>
              <a:blip r:embed="rId10"/>
              <a:stretch>
                <a:fillRect/>
              </a:stretch>
            </p:blipFill>
            <p:spPr>
              <a:xfrm>
                <a:off x="7576821" y="496164"/>
                <a:ext cx="420840" cy="575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49384DFC-3EC1-9D09-589E-1C4A74A16401}"/>
                  </a:ext>
                </a:extLst>
              </p14:cNvPr>
              <p14:cNvContentPartPr/>
              <p14:nvPr/>
            </p14:nvContentPartPr>
            <p14:xfrm>
              <a:off x="5003541" y="670404"/>
              <a:ext cx="468000" cy="356400"/>
            </p14:xfrm>
          </p:contentPart>
        </mc:Choice>
        <mc:Fallback>
          <p:pic>
            <p:nvPicPr>
              <p:cNvPr id="9" name="Ink 8">
                <a:extLst>
                  <a:ext uri="{FF2B5EF4-FFF2-40B4-BE49-F238E27FC236}">
                    <a16:creationId xmlns:a16="http://schemas.microsoft.com/office/drawing/2014/main" id="{49384DFC-3EC1-9D09-589E-1C4A74A16401}"/>
                  </a:ext>
                </a:extLst>
              </p:cNvPr>
              <p:cNvPicPr/>
              <p:nvPr/>
            </p:nvPicPr>
            <p:blipFill>
              <a:blip r:embed="rId12"/>
              <a:stretch>
                <a:fillRect/>
              </a:stretch>
            </p:blipFill>
            <p:spPr>
              <a:xfrm>
                <a:off x="4985901" y="652404"/>
                <a:ext cx="503640" cy="392040"/>
              </a:xfrm>
              <a:prstGeom prst="rect">
                <a:avLst/>
              </a:prstGeom>
            </p:spPr>
          </p:pic>
        </mc:Fallback>
      </mc:AlternateContent>
    </p:spTree>
    <p:extLst>
      <p:ext uri="{BB962C8B-B14F-4D97-AF65-F5344CB8AC3E}">
        <p14:creationId xmlns:p14="http://schemas.microsoft.com/office/powerpoint/2010/main" val="257740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500687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1989" y="502782"/>
            <a:ext cx="9070910" cy="3739485"/>
          </a:xfrm>
          <a:prstGeom prst="rect">
            <a:avLst/>
          </a:prstGeom>
          <a:noFill/>
        </p:spPr>
        <p:txBody>
          <a:bodyPr wrap="square" rtlCol="0">
            <a:spAutoFit/>
          </a:bodyPr>
          <a:lstStyle/>
          <a:p>
            <a:pPr algn="ctr"/>
            <a:r>
              <a:rPr lang="en-US" sz="2800" b="1">
                <a:solidFill>
                  <a:srgbClr val="FFC000"/>
                </a:solidFill>
                <a:cs typeface="+mj-cs"/>
              </a:rPr>
              <a:t> How do I deny myself?</a:t>
            </a:r>
          </a:p>
          <a:p>
            <a:endParaRPr lang="en-US" sz="2000">
              <a:solidFill>
                <a:srgbClr val="FFC000"/>
              </a:solidFill>
              <a:cs typeface="+mj-cs"/>
            </a:endParaRPr>
          </a:p>
          <a:p>
            <a:pPr marL="457200" indent="-457200">
              <a:buFont typeface="+mj-lt"/>
              <a:buAutoNum type="arabicPeriod"/>
            </a:pPr>
            <a:r>
              <a:rPr lang="en-US" sz="2100">
                <a:solidFill>
                  <a:srgbClr val="FFC000"/>
                </a:solidFill>
                <a:cs typeface="+mj-cs"/>
              </a:rPr>
              <a:t>We give up the right to take revenge on others (</a:t>
            </a:r>
            <a:r>
              <a:rPr lang="en-US" sz="2100">
                <a:solidFill>
                  <a:srgbClr val="00B0F0"/>
                </a:solidFill>
                <a:cs typeface="+mj-cs"/>
              </a:rPr>
              <a:t>Romans 12:19–20</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hate our enemy (</a:t>
            </a:r>
            <a:r>
              <a:rPr lang="en-US" sz="2100">
                <a:solidFill>
                  <a:srgbClr val="00B0F0"/>
                </a:solidFill>
                <a:cs typeface="+mj-cs"/>
              </a:rPr>
              <a:t>Matthew 5:43–47</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be honored and served (</a:t>
            </a:r>
            <a:r>
              <a:rPr lang="en-US" sz="2100">
                <a:solidFill>
                  <a:srgbClr val="00B0F0"/>
                </a:solidFill>
                <a:cs typeface="+mj-cs"/>
              </a:rPr>
              <a:t>Mark 10:42–45</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live by our own rules (</a:t>
            </a:r>
            <a:r>
              <a:rPr lang="en-US" sz="2100">
                <a:solidFill>
                  <a:srgbClr val="00B0F0"/>
                </a:solidFill>
                <a:cs typeface="+mj-cs"/>
              </a:rPr>
              <a:t>John 14:23–24</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hold a grudge against others (</a:t>
            </a:r>
            <a:r>
              <a:rPr lang="en-US" sz="2100">
                <a:solidFill>
                  <a:srgbClr val="00B0F0"/>
                </a:solidFill>
                <a:cs typeface="+mj-cs"/>
              </a:rPr>
              <a:t>Colossians 3:13</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complain (</a:t>
            </a:r>
            <a:r>
              <a:rPr lang="en-US" sz="2100">
                <a:solidFill>
                  <a:srgbClr val="00B0F0"/>
                </a:solidFill>
                <a:cs typeface="+mj-cs"/>
              </a:rPr>
              <a:t>Philipians 2:14, 1 Thessalonians 5:18</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put self first (</a:t>
            </a:r>
            <a:r>
              <a:rPr lang="en-US" sz="2100">
                <a:solidFill>
                  <a:srgbClr val="00B0F0"/>
                </a:solidFill>
                <a:cs typeface="+mj-cs"/>
              </a:rPr>
              <a:t>Philipians 2:3–4</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express one’s sexuality freely (</a:t>
            </a:r>
            <a:r>
              <a:rPr lang="en-US" sz="2100">
                <a:solidFill>
                  <a:srgbClr val="00B0F0"/>
                </a:solidFill>
                <a:cs typeface="+mj-cs"/>
              </a:rPr>
              <a:t>1 Corinthians. 6:18–20</a:t>
            </a:r>
            <a:r>
              <a:rPr lang="en-US" sz="2100">
                <a:solidFill>
                  <a:srgbClr val="FFC000"/>
                </a:solidFill>
                <a:cs typeface="+mj-cs"/>
              </a:rPr>
              <a:t>)</a:t>
            </a:r>
          </a:p>
          <a:p>
            <a:pPr marL="457200" indent="-457200">
              <a:buFont typeface="+mj-lt"/>
              <a:buAutoNum type="arabicPeriod"/>
            </a:pPr>
            <a:r>
              <a:rPr lang="en-US" sz="2100">
                <a:solidFill>
                  <a:srgbClr val="FFC000"/>
                </a:solidFill>
                <a:cs typeface="+mj-cs"/>
              </a:rPr>
              <a:t>We give up the right to rebel against authority (</a:t>
            </a:r>
            <a:r>
              <a:rPr lang="en-US" sz="2100">
                <a:solidFill>
                  <a:srgbClr val="00B0F0"/>
                </a:solidFill>
                <a:cs typeface="+mj-cs"/>
              </a:rPr>
              <a:t>1 Peter 2:13–15</a:t>
            </a:r>
            <a:r>
              <a:rPr lang="en-US"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92885CA-1B28-E99F-5788-E17A32521028}"/>
                  </a:ext>
                </a:extLst>
              </p14:cNvPr>
              <p14:cNvContentPartPr/>
              <p14:nvPr/>
            </p14:nvContentPartPr>
            <p14:xfrm>
              <a:off x="1120221" y="1548804"/>
              <a:ext cx="4769640" cy="102600"/>
            </p14:xfrm>
          </p:contentPart>
        </mc:Choice>
        <mc:Fallback>
          <p:pic>
            <p:nvPicPr>
              <p:cNvPr id="2" name="Ink 1">
                <a:extLst>
                  <a:ext uri="{FF2B5EF4-FFF2-40B4-BE49-F238E27FC236}">
                    <a16:creationId xmlns:a16="http://schemas.microsoft.com/office/drawing/2014/main" id="{C92885CA-1B28-E99F-5788-E17A32521028}"/>
                  </a:ext>
                </a:extLst>
              </p:cNvPr>
              <p:cNvPicPr/>
              <p:nvPr/>
            </p:nvPicPr>
            <p:blipFill>
              <a:blip r:embed="rId5"/>
              <a:stretch>
                <a:fillRect/>
              </a:stretch>
            </p:blipFill>
            <p:spPr>
              <a:xfrm>
                <a:off x="1102581" y="1530804"/>
                <a:ext cx="4805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A1A05A6-D605-835F-C842-4DF2B9CE9C84}"/>
                  </a:ext>
                </a:extLst>
              </p14:cNvPr>
              <p14:cNvContentPartPr/>
              <p14:nvPr/>
            </p14:nvContentPartPr>
            <p14:xfrm>
              <a:off x="1190061" y="1886124"/>
              <a:ext cx="3869280" cy="92160"/>
            </p14:xfrm>
          </p:contentPart>
        </mc:Choice>
        <mc:Fallback>
          <p:pic>
            <p:nvPicPr>
              <p:cNvPr id="4" name="Ink 3">
                <a:extLst>
                  <a:ext uri="{FF2B5EF4-FFF2-40B4-BE49-F238E27FC236}">
                    <a16:creationId xmlns:a16="http://schemas.microsoft.com/office/drawing/2014/main" id="{6A1A05A6-D605-835F-C842-4DF2B9CE9C84}"/>
                  </a:ext>
                </a:extLst>
              </p:cNvPr>
              <p:cNvPicPr/>
              <p:nvPr/>
            </p:nvPicPr>
            <p:blipFill>
              <a:blip r:embed="rId7"/>
              <a:stretch>
                <a:fillRect/>
              </a:stretch>
            </p:blipFill>
            <p:spPr>
              <a:xfrm>
                <a:off x="1172061" y="1868484"/>
                <a:ext cx="39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993F79D-EE21-49E3-B74F-5E177A92D40A}"/>
                  </a:ext>
                </a:extLst>
              </p14:cNvPr>
              <p14:cNvContentPartPr/>
              <p14:nvPr/>
            </p14:nvContentPartPr>
            <p14:xfrm>
              <a:off x="1087461" y="2198244"/>
              <a:ext cx="4917960" cy="102960"/>
            </p14:xfrm>
          </p:contentPart>
        </mc:Choice>
        <mc:Fallback>
          <p:pic>
            <p:nvPicPr>
              <p:cNvPr id="5" name="Ink 4">
                <a:extLst>
                  <a:ext uri="{FF2B5EF4-FFF2-40B4-BE49-F238E27FC236}">
                    <a16:creationId xmlns:a16="http://schemas.microsoft.com/office/drawing/2014/main" id="{D993F79D-EE21-49E3-B74F-5E177A92D40A}"/>
                  </a:ext>
                </a:extLst>
              </p:cNvPr>
              <p:cNvPicPr/>
              <p:nvPr/>
            </p:nvPicPr>
            <p:blipFill>
              <a:blip r:embed="rId9"/>
              <a:stretch>
                <a:fillRect/>
              </a:stretch>
            </p:blipFill>
            <p:spPr>
              <a:xfrm>
                <a:off x="1069461" y="2180244"/>
                <a:ext cx="4953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1C33B32-2B44-99CE-9517-55BE4FADA1B0}"/>
                  </a:ext>
                </a:extLst>
              </p14:cNvPr>
              <p14:cNvContentPartPr/>
              <p14:nvPr/>
            </p14:nvContentPartPr>
            <p14:xfrm>
              <a:off x="1078101" y="2522964"/>
              <a:ext cx="4754880" cy="100440"/>
            </p14:xfrm>
          </p:contentPart>
        </mc:Choice>
        <mc:Fallback>
          <p:pic>
            <p:nvPicPr>
              <p:cNvPr id="7" name="Ink 6">
                <a:extLst>
                  <a:ext uri="{FF2B5EF4-FFF2-40B4-BE49-F238E27FC236}">
                    <a16:creationId xmlns:a16="http://schemas.microsoft.com/office/drawing/2014/main" id="{71C33B32-2B44-99CE-9517-55BE4FADA1B0}"/>
                  </a:ext>
                </a:extLst>
              </p:cNvPr>
              <p:cNvPicPr/>
              <p:nvPr/>
            </p:nvPicPr>
            <p:blipFill>
              <a:blip r:embed="rId11"/>
              <a:stretch>
                <a:fillRect/>
              </a:stretch>
            </p:blipFill>
            <p:spPr>
              <a:xfrm>
                <a:off x="1060101" y="2504964"/>
                <a:ext cx="4790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5DE9D4-E417-BDBD-8B1A-D0DA1A9049BD}"/>
                  </a:ext>
                </a:extLst>
              </p14:cNvPr>
              <p14:cNvContentPartPr/>
              <p14:nvPr/>
            </p14:nvContentPartPr>
            <p14:xfrm>
              <a:off x="1122741" y="2851644"/>
              <a:ext cx="5394240" cy="90360"/>
            </p14:xfrm>
          </p:contentPart>
        </mc:Choice>
        <mc:Fallback>
          <p:pic>
            <p:nvPicPr>
              <p:cNvPr id="9" name="Ink 8">
                <a:extLst>
                  <a:ext uri="{FF2B5EF4-FFF2-40B4-BE49-F238E27FC236}">
                    <a16:creationId xmlns:a16="http://schemas.microsoft.com/office/drawing/2014/main" id="{385DE9D4-E417-BDBD-8B1A-D0DA1A9049BD}"/>
                  </a:ext>
                </a:extLst>
              </p:cNvPr>
              <p:cNvPicPr/>
              <p:nvPr/>
            </p:nvPicPr>
            <p:blipFill>
              <a:blip r:embed="rId13"/>
              <a:stretch>
                <a:fillRect/>
              </a:stretch>
            </p:blipFill>
            <p:spPr>
              <a:xfrm>
                <a:off x="1105101" y="2834004"/>
                <a:ext cx="542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9EC12FA-02D9-B445-DDA9-FE22A38CBBE6}"/>
                  </a:ext>
                </a:extLst>
              </p14:cNvPr>
              <p14:cNvContentPartPr/>
              <p14:nvPr/>
            </p14:nvContentPartPr>
            <p14:xfrm>
              <a:off x="1087461" y="3197964"/>
              <a:ext cx="3403800" cy="86760"/>
            </p14:xfrm>
          </p:contentPart>
        </mc:Choice>
        <mc:Fallback>
          <p:pic>
            <p:nvPicPr>
              <p:cNvPr id="11" name="Ink 10">
                <a:extLst>
                  <a:ext uri="{FF2B5EF4-FFF2-40B4-BE49-F238E27FC236}">
                    <a16:creationId xmlns:a16="http://schemas.microsoft.com/office/drawing/2014/main" id="{99EC12FA-02D9-B445-DDA9-FE22A38CBBE6}"/>
                  </a:ext>
                </a:extLst>
              </p:cNvPr>
              <p:cNvPicPr/>
              <p:nvPr/>
            </p:nvPicPr>
            <p:blipFill>
              <a:blip r:embed="rId15"/>
              <a:stretch>
                <a:fillRect/>
              </a:stretch>
            </p:blipFill>
            <p:spPr>
              <a:xfrm>
                <a:off x="1069461" y="3179964"/>
                <a:ext cx="343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BE96CCF-AA78-45FA-2A2C-59AA8D5D77DE}"/>
                  </a:ext>
                </a:extLst>
              </p14:cNvPr>
              <p14:cNvContentPartPr/>
              <p14:nvPr/>
            </p14:nvContentPartPr>
            <p14:xfrm>
              <a:off x="1106901" y="3477684"/>
              <a:ext cx="3728880" cy="95040"/>
            </p14:xfrm>
          </p:contentPart>
        </mc:Choice>
        <mc:Fallback>
          <p:pic>
            <p:nvPicPr>
              <p:cNvPr id="12" name="Ink 11">
                <a:extLst>
                  <a:ext uri="{FF2B5EF4-FFF2-40B4-BE49-F238E27FC236}">
                    <a16:creationId xmlns:a16="http://schemas.microsoft.com/office/drawing/2014/main" id="{8BE96CCF-AA78-45FA-2A2C-59AA8D5D77DE}"/>
                  </a:ext>
                </a:extLst>
              </p:cNvPr>
              <p:cNvPicPr/>
              <p:nvPr/>
            </p:nvPicPr>
            <p:blipFill>
              <a:blip r:embed="rId17"/>
              <a:stretch>
                <a:fillRect/>
              </a:stretch>
            </p:blipFill>
            <p:spPr>
              <a:xfrm>
                <a:off x="1089261" y="3460044"/>
                <a:ext cx="3764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3280A40-7CBB-2B42-431D-11E841F9200D}"/>
                  </a:ext>
                </a:extLst>
              </p14:cNvPr>
              <p14:cNvContentPartPr/>
              <p14:nvPr/>
            </p14:nvContentPartPr>
            <p14:xfrm>
              <a:off x="1176381" y="3812124"/>
              <a:ext cx="5429160" cy="80280"/>
            </p14:xfrm>
          </p:contentPart>
        </mc:Choice>
        <mc:Fallback>
          <p:pic>
            <p:nvPicPr>
              <p:cNvPr id="13" name="Ink 12">
                <a:extLst>
                  <a:ext uri="{FF2B5EF4-FFF2-40B4-BE49-F238E27FC236}">
                    <a16:creationId xmlns:a16="http://schemas.microsoft.com/office/drawing/2014/main" id="{53280A40-7CBB-2B42-431D-11E841F9200D}"/>
                  </a:ext>
                </a:extLst>
              </p:cNvPr>
              <p:cNvPicPr/>
              <p:nvPr/>
            </p:nvPicPr>
            <p:blipFill>
              <a:blip r:embed="rId19"/>
              <a:stretch>
                <a:fillRect/>
              </a:stretch>
            </p:blipFill>
            <p:spPr>
              <a:xfrm>
                <a:off x="1158381" y="3794484"/>
                <a:ext cx="5464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09BDAB4-0804-AEEE-CF0A-7AB0235E7503}"/>
                  </a:ext>
                </a:extLst>
              </p14:cNvPr>
              <p14:cNvContentPartPr/>
              <p14:nvPr/>
            </p14:nvContentPartPr>
            <p14:xfrm>
              <a:off x="1155861" y="4176804"/>
              <a:ext cx="4696200" cy="112680"/>
            </p14:xfrm>
          </p:contentPart>
        </mc:Choice>
        <mc:Fallback>
          <p:pic>
            <p:nvPicPr>
              <p:cNvPr id="14" name="Ink 13">
                <a:extLst>
                  <a:ext uri="{FF2B5EF4-FFF2-40B4-BE49-F238E27FC236}">
                    <a16:creationId xmlns:a16="http://schemas.microsoft.com/office/drawing/2014/main" id="{F09BDAB4-0804-AEEE-CF0A-7AB0235E7503}"/>
                  </a:ext>
                </a:extLst>
              </p:cNvPr>
              <p:cNvPicPr/>
              <p:nvPr/>
            </p:nvPicPr>
            <p:blipFill>
              <a:blip r:embed="rId21"/>
              <a:stretch>
                <a:fillRect/>
              </a:stretch>
            </p:blipFill>
            <p:spPr>
              <a:xfrm>
                <a:off x="1137861" y="4158804"/>
                <a:ext cx="4731840" cy="148320"/>
              </a:xfrm>
              <a:prstGeom prst="rect">
                <a:avLst/>
              </a:prstGeom>
            </p:spPr>
          </p:pic>
        </mc:Fallback>
      </mc:AlternateContent>
    </p:spTree>
    <p:extLst>
      <p:ext uri="{BB962C8B-B14F-4D97-AF65-F5344CB8AC3E}">
        <p14:creationId xmlns:p14="http://schemas.microsoft.com/office/powerpoint/2010/main" val="104706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4977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9635507" cy="5940088"/>
          </a:xfrm>
          <a:prstGeom prst="rect">
            <a:avLst/>
          </a:prstGeom>
          <a:noFill/>
        </p:spPr>
        <p:txBody>
          <a:bodyPr wrap="square" rtlCol="0">
            <a:spAutoFit/>
          </a:bodyPr>
          <a:lstStyle/>
          <a:p>
            <a:r>
              <a:rPr lang="en-US" sz="2800" b="1">
                <a:solidFill>
                  <a:srgbClr val="FFC000"/>
                </a:solidFill>
                <a:cs typeface="+mj-cs"/>
              </a:rPr>
              <a:t>Targum Jonathan son of Uziel Isaiah 32:1-7</a:t>
            </a:r>
          </a:p>
          <a:p>
            <a:r>
              <a:rPr lang="en-US" sz="2200">
                <a:solidFill>
                  <a:srgbClr val="FFC000"/>
                </a:solidFill>
                <a:cs typeface="+mj-cs"/>
              </a:rPr>
              <a:t>32:1 Behold, a King shall reign in truth, and the righteous shall be magnified to execute just vengeance on the people. </a:t>
            </a:r>
            <a:r>
              <a:rPr lang="en-US" sz="2200">
                <a:solidFill>
                  <a:srgbClr val="92D050"/>
                </a:solidFill>
                <a:cs typeface="+mj-cs"/>
              </a:rPr>
              <a:t>32:2 And the just that were hidden because of the wicked, as those who hide themselves on account of a storm, shall return, and shall be magnified, and their instruction shall be received quickly, like the waters that flow into a dry land, like the shadow of a great rock in a parched land. </a:t>
            </a:r>
            <a:r>
              <a:rPr lang="en-US" sz="2200">
                <a:solidFill>
                  <a:srgbClr val="00B0F0"/>
                </a:solidFill>
                <a:cs typeface="+mj-cs"/>
              </a:rPr>
              <a:t>32:3 And the eyes of the righteous shall not be shut, and the ears of those who receive instruction shall hear. 32:4 Even the heart of the rash shall understand knowledge, and the tongue of those that was tied shall be ready to speak plainly. </a:t>
            </a:r>
            <a:r>
              <a:rPr lang="en-US" sz="2200">
                <a:solidFill>
                  <a:srgbClr val="FFC000"/>
                </a:solidFill>
                <a:cs typeface="+mj-cs"/>
              </a:rPr>
              <a:t>32:5 And the wicked man shall no more be called just, and he that transgresses against His WORD shall not be called mighty. </a:t>
            </a:r>
            <a:r>
              <a:rPr lang="en-US" sz="2200">
                <a:solidFill>
                  <a:srgbClr val="92D050"/>
                </a:solidFill>
                <a:cs typeface="+mj-cs"/>
              </a:rPr>
              <a:t>32:6 For the wicked will talk wickedness, and in their heart they meditate violence, to practice falsehood, and to speak revolt against the Lord, to weary the soul of the righteous, who long after instruction, as the hungry after bread; and after the words of the law, which are like water to him that is athirst, they purpose to make to cease. 32:7 And the wicked, whose works are evil, take counsel with sinners to destroy the poor with lying words, and the words of the needy in judgment.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7080FEF-079B-8C0C-C1FB-51B7E01C75D2}"/>
                  </a:ext>
                </a:extLst>
              </p14:cNvPr>
              <p14:cNvContentPartPr/>
              <p14:nvPr/>
            </p14:nvContentPartPr>
            <p14:xfrm>
              <a:off x="5024061" y="571404"/>
              <a:ext cx="1607760" cy="70920"/>
            </p14:xfrm>
          </p:contentPart>
        </mc:Choice>
        <mc:Fallback>
          <p:pic>
            <p:nvPicPr>
              <p:cNvPr id="2" name="Ink 1">
                <a:extLst>
                  <a:ext uri="{FF2B5EF4-FFF2-40B4-BE49-F238E27FC236}">
                    <a16:creationId xmlns:a16="http://schemas.microsoft.com/office/drawing/2014/main" id="{87080FEF-079B-8C0C-C1FB-51B7E01C75D2}"/>
                  </a:ext>
                </a:extLst>
              </p:cNvPr>
              <p:cNvPicPr/>
              <p:nvPr/>
            </p:nvPicPr>
            <p:blipFill>
              <a:blip r:embed="rId5"/>
              <a:stretch>
                <a:fillRect/>
              </a:stretch>
            </p:blipFill>
            <p:spPr>
              <a:xfrm>
                <a:off x="5006421" y="553764"/>
                <a:ext cx="1643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6A84C13-73B9-710A-3785-09E2D3C097B7}"/>
                  </a:ext>
                </a:extLst>
              </p14:cNvPr>
              <p14:cNvContentPartPr/>
              <p14:nvPr/>
            </p14:nvContentPartPr>
            <p14:xfrm>
              <a:off x="2239101" y="1907004"/>
              <a:ext cx="36720" cy="2880"/>
            </p14:xfrm>
          </p:contentPart>
        </mc:Choice>
        <mc:Fallback>
          <p:pic>
            <p:nvPicPr>
              <p:cNvPr id="4" name="Ink 3">
                <a:extLst>
                  <a:ext uri="{FF2B5EF4-FFF2-40B4-BE49-F238E27FC236}">
                    <a16:creationId xmlns:a16="http://schemas.microsoft.com/office/drawing/2014/main" id="{46A84C13-73B9-710A-3785-09E2D3C097B7}"/>
                  </a:ext>
                </a:extLst>
              </p:cNvPr>
              <p:cNvPicPr/>
              <p:nvPr/>
            </p:nvPicPr>
            <p:blipFill>
              <a:blip r:embed="rId7"/>
              <a:stretch>
                <a:fillRect/>
              </a:stretch>
            </p:blipFill>
            <p:spPr>
              <a:xfrm>
                <a:off x="2221461" y="1889364"/>
                <a:ext cx="72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3A0B7A4-57A4-F948-A102-C7C2A18E4F82}"/>
                  </a:ext>
                </a:extLst>
              </p14:cNvPr>
              <p14:cNvContentPartPr/>
              <p14:nvPr/>
            </p14:nvContentPartPr>
            <p14:xfrm>
              <a:off x="7776981" y="1886484"/>
              <a:ext cx="16200" cy="6840"/>
            </p14:xfrm>
          </p:contentPart>
        </mc:Choice>
        <mc:Fallback>
          <p:pic>
            <p:nvPicPr>
              <p:cNvPr id="5" name="Ink 4">
                <a:extLst>
                  <a:ext uri="{FF2B5EF4-FFF2-40B4-BE49-F238E27FC236}">
                    <a16:creationId xmlns:a16="http://schemas.microsoft.com/office/drawing/2014/main" id="{D3A0B7A4-57A4-F948-A102-C7C2A18E4F82}"/>
                  </a:ext>
                </a:extLst>
              </p:cNvPr>
              <p:cNvPicPr/>
              <p:nvPr/>
            </p:nvPicPr>
            <p:blipFill>
              <a:blip r:embed="rId9"/>
              <a:stretch>
                <a:fillRect/>
              </a:stretch>
            </p:blipFill>
            <p:spPr>
              <a:xfrm>
                <a:off x="7759341" y="1868844"/>
                <a:ext cx="51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675277C-80C3-F85D-2E28-7313E993FCB4}"/>
                  </a:ext>
                </a:extLst>
              </p14:cNvPr>
              <p14:cNvContentPartPr/>
              <p14:nvPr/>
            </p14:nvContentPartPr>
            <p14:xfrm>
              <a:off x="5761701" y="2655804"/>
              <a:ext cx="9720" cy="34560"/>
            </p14:xfrm>
          </p:contentPart>
        </mc:Choice>
        <mc:Fallback>
          <p:pic>
            <p:nvPicPr>
              <p:cNvPr id="7" name="Ink 6">
                <a:extLst>
                  <a:ext uri="{FF2B5EF4-FFF2-40B4-BE49-F238E27FC236}">
                    <a16:creationId xmlns:a16="http://schemas.microsoft.com/office/drawing/2014/main" id="{9675277C-80C3-F85D-2E28-7313E993FCB4}"/>
                  </a:ext>
                </a:extLst>
              </p:cNvPr>
              <p:cNvPicPr/>
              <p:nvPr/>
            </p:nvPicPr>
            <p:blipFill>
              <a:blip r:embed="rId11"/>
              <a:stretch>
                <a:fillRect/>
              </a:stretch>
            </p:blipFill>
            <p:spPr>
              <a:xfrm>
                <a:off x="5744061" y="2638164"/>
                <a:ext cx="45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1B2764D-1F0F-A52D-D454-6A9A7003864C}"/>
                  </a:ext>
                </a:extLst>
              </p14:cNvPr>
              <p14:cNvContentPartPr/>
              <p14:nvPr/>
            </p14:nvContentPartPr>
            <p14:xfrm>
              <a:off x="3186981" y="2866764"/>
              <a:ext cx="2880" cy="13680"/>
            </p14:xfrm>
          </p:contentPart>
        </mc:Choice>
        <mc:Fallback>
          <p:pic>
            <p:nvPicPr>
              <p:cNvPr id="9" name="Ink 8">
                <a:extLst>
                  <a:ext uri="{FF2B5EF4-FFF2-40B4-BE49-F238E27FC236}">
                    <a16:creationId xmlns:a16="http://schemas.microsoft.com/office/drawing/2014/main" id="{81B2764D-1F0F-A52D-D454-6A9A7003864C}"/>
                  </a:ext>
                </a:extLst>
              </p:cNvPr>
              <p:cNvPicPr/>
              <p:nvPr/>
            </p:nvPicPr>
            <p:blipFill>
              <a:blip r:embed="rId13"/>
              <a:stretch>
                <a:fillRect/>
              </a:stretch>
            </p:blipFill>
            <p:spPr>
              <a:xfrm>
                <a:off x="3168981" y="2848764"/>
                <a:ext cx="38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90D6007-DA20-E7DE-4171-0E17607EDEBE}"/>
                  </a:ext>
                </a:extLst>
              </p14:cNvPr>
              <p14:cNvContentPartPr/>
              <p14:nvPr/>
            </p14:nvContentPartPr>
            <p14:xfrm>
              <a:off x="2935341" y="4642284"/>
              <a:ext cx="15480" cy="10080"/>
            </p14:xfrm>
          </p:contentPart>
        </mc:Choice>
        <mc:Fallback>
          <p:pic>
            <p:nvPicPr>
              <p:cNvPr id="11" name="Ink 10">
                <a:extLst>
                  <a:ext uri="{FF2B5EF4-FFF2-40B4-BE49-F238E27FC236}">
                    <a16:creationId xmlns:a16="http://schemas.microsoft.com/office/drawing/2014/main" id="{790D6007-DA20-E7DE-4171-0E17607EDEBE}"/>
                  </a:ext>
                </a:extLst>
              </p:cNvPr>
              <p:cNvPicPr/>
              <p:nvPr/>
            </p:nvPicPr>
            <p:blipFill>
              <a:blip r:embed="rId15"/>
              <a:stretch>
                <a:fillRect/>
              </a:stretch>
            </p:blipFill>
            <p:spPr>
              <a:xfrm>
                <a:off x="2917341" y="4624284"/>
                <a:ext cx="51120" cy="45720"/>
              </a:xfrm>
              <a:prstGeom prst="rect">
                <a:avLst/>
              </a:prstGeom>
            </p:spPr>
          </p:pic>
        </mc:Fallback>
      </mc:AlternateContent>
    </p:spTree>
    <p:extLst>
      <p:ext uri="{BB962C8B-B14F-4D97-AF65-F5344CB8AC3E}">
        <p14:creationId xmlns:p14="http://schemas.microsoft.com/office/powerpoint/2010/main" val="215728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8"/>
            <a:ext cx="10109842" cy="568194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4482" y="435276"/>
            <a:ext cx="9635507" cy="4832092"/>
          </a:xfrm>
          <a:prstGeom prst="rect">
            <a:avLst/>
          </a:prstGeom>
          <a:noFill/>
        </p:spPr>
        <p:txBody>
          <a:bodyPr wrap="square" rtlCol="0">
            <a:spAutoFit/>
          </a:bodyPr>
          <a:lstStyle/>
          <a:p>
            <a:r>
              <a:rPr lang="en-US" sz="2800" b="1">
                <a:solidFill>
                  <a:srgbClr val="FFC000"/>
                </a:solidFill>
                <a:cs typeface="+mj-cs"/>
              </a:rPr>
              <a:t>Rashi on Isaiah 32:1 Parts 1-2</a:t>
            </a:r>
          </a:p>
          <a:p>
            <a:r>
              <a:rPr lang="he-IL" sz="2800">
                <a:solidFill>
                  <a:srgbClr val="FFFF00"/>
                </a:solidFill>
                <a:cs typeface="+mj-cs"/>
              </a:rPr>
              <a:t>הן לצדק ימלך מלך. הן אין משפט מלך למלוך כי אם לעשות משפט צדק: </a:t>
            </a:r>
            <a:r>
              <a:rPr lang="en-US" sz="2800">
                <a:solidFill>
                  <a:srgbClr val="FFC000"/>
                </a:solidFill>
                <a:cs typeface="+mj-cs"/>
              </a:rPr>
              <a:t>Behold, for righteousness shall a king reign Behold a king has no right to reign except to execute righteous judgment.</a:t>
            </a:r>
          </a:p>
          <a:p>
            <a:r>
              <a:rPr lang="he-IL" sz="2800">
                <a:solidFill>
                  <a:srgbClr val="FFFF00"/>
                </a:solidFill>
                <a:cs typeface="+mj-cs"/>
              </a:rPr>
              <a:t>ולשרים למשפט ישורו. ועל מי יש לו למלוך על שרים אשר למשפט ישורו, ואמר הנביא זאת על אחז שהיה רשע אבל חזקיהו בנו ימלוך וכדי הוא: </a:t>
            </a:r>
            <a:r>
              <a:rPr lang="en-US" sz="2800">
                <a:solidFill>
                  <a:srgbClr val="FFFF00"/>
                </a:solidFill>
                <a:cs typeface="+mj-cs"/>
              </a:rPr>
              <a:t> </a:t>
            </a:r>
            <a:r>
              <a:rPr lang="en-US" sz="2800">
                <a:solidFill>
                  <a:srgbClr val="FFC000"/>
                </a:solidFill>
                <a:cs typeface="+mj-cs"/>
              </a:rPr>
              <a:t>and over princes who rule with justice And over whom should he reign? Over princes who rule with justice. The prophet says this concerning Ahaz, who was a wicked man, but Hezekiah his son shall rule, and he is worthy. ([Manuscripts read:] And he is worthy of reigning.)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DE75774-31DD-95BB-4FE3-FEDEF1FE2A02}"/>
                  </a:ext>
                </a:extLst>
              </p14:cNvPr>
              <p14:cNvContentPartPr/>
              <p14:nvPr/>
            </p14:nvContentPartPr>
            <p14:xfrm>
              <a:off x="5012901" y="3457884"/>
              <a:ext cx="8280" cy="12960"/>
            </p14:xfrm>
          </p:contentPart>
        </mc:Choice>
        <mc:Fallback>
          <p:pic>
            <p:nvPicPr>
              <p:cNvPr id="2" name="Ink 1">
                <a:extLst>
                  <a:ext uri="{FF2B5EF4-FFF2-40B4-BE49-F238E27FC236}">
                    <a16:creationId xmlns:a16="http://schemas.microsoft.com/office/drawing/2014/main" id="{9DE75774-31DD-95BB-4FE3-FEDEF1FE2A02}"/>
                  </a:ext>
                </a:extLst>
              </p:cNvPr>
              <p:cNvPicPr/>
              <p:nvPr/>
            </p:nvPicPr>
            <p:blipFill>
              <a:blip r:embed="rId5"/>
              <a:stretch>
                <a:fillRect/>
              </a:stretch>
            </p:blipFill>
            <p:spPr>
              <a:xfrm>
                <a:off x="4995261" y="3440244"/>
                <a:ext cx="4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81B16F9-5211-2F7F-86DA-E15551E03CC5}"/>
                  </a:ext>
                </a:extLst>
              </p14:cNvPr>
              <p14:cNvContentPartPr/>
              <p14:nvPr/>
            </p14:nvContentPartPr>
            <p14:xfrm>
              <a:off x="1159821" y="4418364"/>
              <a:ext cx="16920" cy="2880"/>
            </p14:xfrm>
          </p:contentPart>
        </mc:Choice>
        <mc:Fallback>
          <p:pic>
            <p:nvPicPr>
              <p:cNvPr id="4" name="Ink 3">
                <a:extLst>
                  <a:ext uri="{FF2B5EF4-FFF2-40B4-BE49-F238E27FC236}">
                    <a16:creationId xmlns:a16="http://schemas.microsoft.com/office/drawing/2014/main" id="{581B16F9-5211-2F7F-86DA-E15551E03CC5}"/>
                  </a:ext>
                </a:extLst>
              </p:cNvPr>
              <p:cNvPicPr/>
              <p:nvPr/>
            </p:nvPicPr>
            <p:blipFill>
              <a:blip r:embed="rId7"/>
              <a:stretch>
                <a:fillRect/>
              </a:stretch>
            </p:blipFill>
            <p:spPr>
              <a:xfrm>
                <a:off x="1141821" y="4400364"/>
                <a:ext cx="52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7FF7B23-3F15-88FF-B9F6-4D21AACA9F8D}"/>
                  </a:ext>
                </a:extLst>
              </p14:cNvPr>
              <p14:cNvContentPartPr/>
              <p14:nvPr/>
            </p14:nvContentPartPr>
            <p14:xfrm>
              <a:off x="2393181" y="4374444"/>
              <a:ext cx="26640" cy="21600"/>
            </p14:xfrm>
          </p:contentPart>
        </mc:Choice>
        <mc:Fallback>
          <p:pic>
            <p:nvPicPr>
              <p:cNvPr id="5" name="Ink 4">
                <a:extLst>
                  <a:ext uri="{FF2B5EF4-FFF2-40B4-BE49-F238E27FC236}">
                    <a16:creationId xmlns:a16="http://schemas.microsoft.com/office/drawing/2014/main" id="{37FF7B23-3F15-88FF-B9F6-4D21AACA9F8D}"/>
                  </a:ext>
                </a:extLst>
              </p:cNvPr>
              <p:cNvPicPr/>
              <p:nvPr/>
            </p:nvPicPr>
            <p:blipFill>
              <a:blip r:embed="rId9"/>
              <a:stretch>
                <a:fillRect/>
              </a:stretch>
            </p:blipFill>
            <p:spPr>
              <a:xfrm>
                <a:off x="2375541" y="4356804"/>
                <a:ext cx="62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308FB84-1F03-BCC4-010A-AAAE94255094}"/>
                  </a:ext>
                </a:extLst>
              </p14:cNvPr>
              <p14:cNvContentPartPr/>
              <p14:nvPr/>
            </p14:nvContentPartPr>
            <p14:xfrm>
              <a:off x="6054381" y="4315404"/>
              <a:ext cx="36720" cy="6120"/>
            </p14:xfrm>
          </p:contentPart>
        </mc:Choice>
        <mc:Fallback>
          <p:pic>
            <p:nvPicPr>
              <p:cNvPr id="7" name="Ink 6">
                <a:extLst>
                  <a:ext uri="{FF2B5EF4-FFF2-40B4-BE49-F238E27FC236}">
                    <a16:creationId xmlns:a16="http://schemas.microsoft.com/office/drawing/2014/main" id="{C308FB84-1F03-BCC4-010A-AAAE94255094}"/>
                  </a:ext>
                </a:extLst>
              </p:cNvPr>
              <p:cNvPicPr/>
              <p:nvPr/>
            </p:nvPicPr>
            <p:blipFill>
              <a:blip r:embed="rId11"/>
              <a:stretch>
                <a:fillRect/>
              </a:stretch>
            </p:blipFill>
            <p:spPr>
              <a:xfrm>
                <a:off x="6036381" y="4297764"/>
                <a:ext cx="72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43F34AD-200E-0183-1479-DCC92FE781F8}"/>
                  </a:ext>
                </a:extLst>
              </p14:cNvPr>
              <p14:cNvContentPartPr/>
              <p14:nvPr/>
            </p14:nvContentPartPr>
            <p14:xfrm>
              <a:off x="8856981" y="4348524"/>
              <a:ext cx="5040" cy="37800"/>
            </p14:xfrm>
          </p:contentPart>
        </mc:Choice>
        <mc:Fallback>
          <p:pic>
            <p:nvPicPr>
              <p:cNvPr id="9" name="Ink 8">
                <a:extLst>
                  <a:ext uri="{FF2B5EF4-FFF2-40B4-BE49-F238E27FC236}">
                    <a16:creationId xmlns:a16="http://schemas.microsoft.com/office/drawing/2014/main" id="{E43F34AD-200E-0183-1479-DCC92FE781F8}"/>
                  </a:ext>
                </a:extLst>
              </p:cNvPr>
              <p:cNvPicPr/>
              <p:nvPr/>
            </p:nvPicPr>
            <p:blipFill>
              <a:blip r:embed="rId13"/>
              <a:stretch>
                <a:fillRect/>
              </a:stretch>
            </p:blipFill>
            <p:spPr>
              <a:xfrm>
                <a:off x="8839341" y="4330524"/>
                <a:ext cx="40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951F9B8-57A5-2044-E27A-54AF01FDDA92}"/>
                  </a:ext>
                </a:extLst>
              </p14:cNvPr>
              <p14:cNvContentPartPr/>
              <p14:nvPr/>
            </p14:nvContentPartPr>
            <p14:xfrm>
              <a:off x="943461" y="4690884"/>
              <a:ext cx="75600" cy="70200"/>
            </p14:xfrm>
          </p:contentPart>
        </mc:Choice>
        <mc:Fallback>
          <p:pic>
            <p:nvPicPr>
              <p:cNvPr id="11" name="Ink 10">
                <a:extLst>
                  <a:ext uri="{FF2B5EF4-FFF2-40B4-BE49-F238E27FC236}">
                    <a16:creationId xmlns:a16="http://schemas.microsoft.com/office/drawing/2014/main" id="{F951F9B8-57A5-2044-E27A-54AF01FDDA92}"/>
                  </a:ext>
                </a:extLst>
              </p:cNvPr>
              <p:cNvPicPr/>
              <p:nvPr/>
            </p:nvPicPr>
            <p:blipFill>
              <a:blip r:embed="rId15"/>
              <a:stretch>
                <a:fillRect/>
              </a:stretch>
            </p:blipFill>
            <p:spPr>
              <a:xfrm>
                <a:off x="925821" y="4673244"/>
                <a:ext cx="111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8DF2A93-C655-5152-E154-F4782648F31E}"/>
                  </a:ext>
                </a:extLst>
              </p14:cNvPr>
              <p14:cNvContentPartPr/>
              <p14:nvPr/>
            </p14:nvContentPartPr>
            <p14:xfrm>
              <a:off x="3505581" y="4619604"/>
              <a:ext cx="4320" cy="18000"/>
            </p14:xfrm>
          </p:contentPart>
        </mc:Choice>
        <mc:Fallback>
          <p:pic>
            <p:nvPicPr>
              <p:cNvPr id="12" name="Ink 11">
                <a:extLst>
                  <a:ext uri="{FF2B5EF4-FFF2-40B4-BE49-F238E27FC236}">
                    <a16:creationId xmlns:a16="http://schemas.microsoft.com/office/drawing/2014/main" id="{A8DF2A93-C655-5152-E154-F4782648F31E}"/>
                  </a:ext>
                </a:extLst>
              </p:cNvPr>
              <p:cNvPicPr/>
              <p:nvPr/>
            </p:nvPicPr>
            <p:blipFill>
              <a:blip r:embed="rId17"/>
              <a:stretch>
                <a:fillRect/>
              </a:stretch>
            </p:blipFill>
            <p:spPr>
              <a:xfrm>
                <a:off x="3487581" y="4601964"/>
                <a:ext cx="39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A8E6A1F-7E57-23A9-3724-12436E513C7C}"/>
                  </a:ext>
                </a:extLst>
              </p14:cNvPr>
              <p14:cNvContentPartPr/>
              <p14:nvPr/>
            </p14:nvContentPartPr>
            <p14:xfrm>
              <a:off x="6972381" y="4670364"/>
              <a:ext cx="18720" cy="14760"/>
            </p14:xfrm>
          </p:contentPart>
        </mc:Choice>
        <mc:Fallback>
          <p:pic>
            <p:nvPicPr>
              <p:cNvPr id="13" name="Ink 12">
                <a:extLst>
                  <a:ext uri="{FF2B5EF4-FFF2-40B4-BE49-F238E27FC236}">
                    <a16:creationId xmlns:a16="http://schemas.microsoft.com/office/drawing/2014/main" id="{7A8E6A1F-7E57-23A9-3724-12436E513C7C}"/>
                  </a:ext>
                </a:extLst>
              </p:cNvPr>
              <p:cNvPicPr/>
              <p:nvPr/>
            </p:nvPicPr>
            <p:blipFill>
              <a:blip r:embed="rId19"/>
              <a:stretch>
                <a:fillRect/>
              </a:stretch>
            </p:blipFill>
            <p:spPr>
              <a:xfrm>
                <a:off x="6954381" y="4652724"/>
                <a:ext cx="54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14D5441-D1B2-34DC-9407-37F55958D57F}"/>
                  </a:ext>
                </a:extLst>
              </p14:cNvPr>
              <p14:cNvContentPartPr/>
              <p14:nvPr/>
            </p14:nvContentPartPr>
            <p14:xfrm>
              <a:off x="1128141" y="5057724"/>
              <a:ext cx="162360" cy="43200"/>
            </p14:xfrm>
          </p:contentPart>
        </mc:Choice>
        <mc:Fallback>
          <p:pic>
            <p:nvPicPr>
              <p:cNvPr id="14" name="Ink 13">
                <a:extLst>
                  <a:ext uri="{FF2B5EF4-FFF2-40B4-BE49-F238E27FC236}">
                    <a16:creationId xmlns:a16="http://schemas.microsoft.com/office/drawing/2014/main" id="{A14D5441-D1B2-34DC-9407-37F55958D57F}"/>
                  </a:ext>
                </a:extLst>
              </p:cNvPr>
              <p:cNvPicPr/>
              <p:nvPr/>
            </p:nvPicPr>
            <p:blipFill>
              <a:blip r:embed="rId21"/>
              <a:stretch>
                <a:fillRect/>
              </a:stretch>
            </p:blipFill>
            <p:spPr>
              <a:xfrm>
                <a:off x="1110501" y="5039724"/>
                <a:ext cx="198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386168E-AE97-F899-2925-DB4C5A244C8B}"/>
                  </a:ext>
                </a:extLst>
              </p14:cNvPr>
              <p14:cNvContentPartPr/>
              <p14:nvPr/>
            </p14:nvContentPartPr>
            <p14:xfrm>
              <a:off x="2234421" y="5125404"/>
              <a:ext cx="10800" cy="12240"/>
            </p14:xfrm>
          </p:contentPart>
        </mc:Choice>
        <mc:Fallback>
          <p:pic>
            <p:nvPicPr>
              <p:cNvPr id="15" name="Ink 14">
                <a:extLst>
                  <a:ext uri="{FF2B5EF4-FFF2-40B4-BE49-F238E27FC236}">
                    <a16:creationId xmlns:a16="http://schemas.microsoft.com/office/drawing/2014/main" id="{A386168E-AE97-F899-2925-DB4C5A244C8B}"/>
                  </a:ext>
                </a:extLst>
              </p:cNvPr>
              <p:cNvPicPr/>
              <p:nvPr/>
            </p:nvPicPr>
            <p:blipFill>
              <a:blip r:embed="rId23"/>
              <a:stretch>
                <a:fillRect/>
              </a:stretch>
            </p:blipFill>
            <p:spPr>
              <a:xfrm>
                <a:off x="2216781" y="5107764"/>
                <a:ext cx="46440" cy="47880"/>
              </a:xfrm>
              <a:prstGeom prst="rect">
                <a:avLst/>
              </a:prstGeom>
            </p:spPr>
          </p:pic>
        </mc:Fallback>
      </mc:AlternateContent>
    </p:spTree>
    <p:extLst>
      <p:ext uri="{BB962C8B-B14F-4D97-AF65-F5344CB8AC3E}">
        <p14:creationId xmlns:p14="http://schemas.microsoft.com/office/powerpoint/2010/main" val="111707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79938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345" y="168793"/>
            <a:ext cx="9635507" cy="5262979"/>
          </a:xfrm>
          <a:prstGeom prst="rect">
            <a:avLst/>
          </a:prstGeom>
          <a:noFill/>
        </p:spPr>
        <p:txBody>
          <a:bodyPr wrap="square" rtlCol="0">
            <a:spAutoFit/>
          </a:bodyPr>
          <a:lstStyle/>
          <a:p>
            <a:r>
              <a:rPr lang="en-US" sz="2400" b="1">
                <a:solidFill>
                  <a:srgbClr val="FFC000"/>
                </a:solidFill>
                <a:cs typeface="+mj-cs"/>
              </a:rPr>
              <a:t>Rashi on Isaiah 32:2 Parts 1-4</a:t>
            </a:r>
          </a:p>
          <a:p>
            <a:r>
              <a:rPr lang="he-IL" sz="2400">
                <a:solidFill>
                  <a:srgbClr val="FFFF00"/>
                </a:solidFill>
                <a:cs typeface="+mj-cs"/>
              </a:rPr>
              <a:t>והיה איש. הגבור ביראת הקב"ה הוא חזקיה יהיה לישראל:</a:t>
            </a:r>
          </a:p>
          <a:p>
            <a:r>
              <a:rPr lang="en-US" sz="2400">
                <a:solidFill>
                  <a:srgbClr val="FFC000"/>
                </a:solidFill>
                <a:cs typeface="+mj-cs"/>
              </a:rPr>
              <a:t>And the man shall be The hero in the fear of the Holy One, blessed be He - that is Hezekiah - shall be for Israel.</a:t>
            </a:r>
          </a:p>
          <a:p>
            <a:r>
              <a:rPr lang="he-IL" sz="2400">
                <a:solidFill>
                  <a:srgbClr val="FFFF00"/>
                </a:solidFill>
                <a:cs typeface="+mj-cs"/>
              </a:rPr>
              <a:t>כמחבא רוח. כמחסה סלע שנחבאים בו מפני רוח ונסתרים שם מפני חורב כן יבטחו בו הנותרים מי' השבטי':</a:t>
            </a:r>
          </a:p>
          <a:p>
            <a:r>
              <a:rPr lang="en-US" sz="2400">
                <a:solidFill>
                  <a:srgbClr val="FFC000"/>
                </a:solidFill>
                <a:cs typeface="+mj-cs"/>
              </a:rPr>
              <a:t>as a hiding place from the wind As a shelter of a rock, where people hide because of the wind, and they hide there because of the heat ([mss. read:] because of the rain), so will those remaining from the ten tribes trust in him.</a:t>
            </a:r>
          </a:p>
          <a:p>
            <a:r>
              <a:rPr lang="he-IL" sz="2400">
                <a:solidFill>
                  <a:srgbClr val="FFFF00"/>
                </a:solidFill>
                <a:cs typeface="+mj-cs"/>
              </a:rPr>
              <a:t>בציון. ל' יובש ציה:</a:t>
            </a:r>
          </a:p>
          <a:p>
            <a:r>
              <a:rPr lang="en-US" sz="2400">
                <a:solidFill>
                  <a:srgbClr val="FFC000"/>
                </a:solidFill>
                <a:cs typeface="+mj-cs"/>
              </a:rPr>
              <a:t>in an arid land. (</a:t>
            </a:r>
            <a:r>
              <a:rPr lang="he-IL" sz="2400">
                <a:solidFill>
                  <a:srgbClr val="FFFF00"/>
                </a:solidFill>
                <a:cs typeface="+mj-cs"/>
              </a:rPr>
              <a:t>בְּצָיוֹן</a:t>
            </a:r>
            <a:r>
              <a:rPr lang="he-IL" sz="2400">
                <a:solidFill>
                  <a:srgbClr val="FFC000"/>
                </a:solidFill>
                <a:cs typeface="+mj-cs"/>
              </a:rPr>
              <a:t>) </a:t>
            </a:r>
            <a:r>
              <a:rPr lang="en-US" sz="2400">
                <a:solidFill>
                  <a:srgbClr val="FFC000"/>
                </a:solidFill>
                <a:cs typeface="+mj-cs"/>
              </a:rPr>
              <a:t> an expression of dryness, desolation (</a:t>
            </a:r>
            <a:r>
              <a:rPr lang="he-IL" sz="2400">
                <a:solidFill>
                  <a:srgbClr val="FFFF00"/>
                </a:solidFill>
                <a:cs typeface="+mj-cs"/>
              </a:rPr>
              <a:t>צִיָּה).</a:t>
            </a:r>
          </a:p>
          <a:p>
            <a:r>
              <a:rPr lang="he-IL" sz="2400">
                <a:solidFill>
                  <a:srgbClr val="FFFF00"/>
                </a:solidFill>
                <a:cs typeface="+mj-cs"/>
              </a:rPr>
              <a:t>כצל סלע כבד בארץ עיפה. במקום שמש שהארץ עיפה שם וחריבה ותאבה לצל:</a:t>
            </a:r>
          </a:p>
          <a:p>
            <a:r>
              <a:rPr lang="en-US" sz="2400">
                <a:solidFill>
                  <a:srgbClr val="FFC000"/>
                </a:solidFill>
                <a:cs typeface="+mj-cs"/>
              </a:rPr>
              <a:t>as the shade of a huge rock in a weary land In a sunny place, where the earth is weary and dry and yearning for shade.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7AF20B7-A546-26F3-80CE-940D11AC0628}"/>
                  </a:ext>
                </a:extLst>
              </p14:cNvPr>
              <p14:cNvContentPartPr/>
              <p14:nvPr/>
            </p14:nvContentPartPr>
            <p14:xfrm>
              <a:off x="3996981" y="1262964"/>
              <a:ext cx="3391920" cy="117720"/>
            </p14:xfrm>
          </p:contentPart>
        </mc:Choice>
        <mc:Fallback>
          <p:pic>
            <p:nvPicPr>
              <p:cNvPr id="2" name="Ink 1">
                <a:extLst>
                  <a:ext uri="{FF2B5EF4-FFF2-40B4-BE49-F238E27FC236}">
                    <a16:creationId xmlns:a16="http://schemas.microsoft.com/office/drawing/2014/main" id="{07AF20B7-A546-26F3-80CE-940D11AC0628}"/>
                  </a:ext>
                </a:extLst>
              </p:cNvPr>
              <p:cNvPicPr/>
              <p:nvPr/>
            </p:nvPicPr>
            <p:blipFill>
              <a:blip r:embed="rId5"/>
              <a:stretch>
                <a:fillRect/>
              </a:stretch>
            </p:blipFill>
            <p:spPr>
              <a:xfrm>
                <a:off x="3978981" y="1245324"/>
                <a:ext cx="3427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14A041A-F160-88BB-238D-B44B992DCAB4}"/>
                  </a:ext>
                </a:extLst>
              </p14:cNvPr>
              <p14:cNvContentPartPr/>
              <p14:nvPr/>
            </p14:nvContentPartPr>
            <p14:xfrm>
              <a:off x="1464741" y="1654644"/>
              <a:ext cx="824760" cy="33840"/>
            </p14:xfrm>
          </p:contentPart>
        </mc:Choice>
        <mc:Fallback>
          <p:pic>
            <p:nvPicPr>
              <p:cNvPr id="4" name="Ink 3">
                <a:extLst>
                  <a:ext uri="{FF2B5EF4-FFF2-40B4-BE49-F238E27FC236}">
                    <a16:creationId xmlns:a16="http://schemas.microsoft.com/office/drawing/2014/main" id="{014A041A-F160-88BB-238D-B44B992DCAB4}"/>
                  </a:ext>
                </a:extLst>
              </p:cNvPr>
              <p:cNvPicPr/>
              <p:nvPr/>
            </p:nvPicPr>
            <p:blipFill>
              <a:blip r:embed="rId7"/>
              <a:stretch>
                <a:fillRect/>
              </a:stretch>
            </p:blipFill>
            <p:spPr>
              <a:xfrm>
                <a:off x="1446741" y="1637004"/>
                <a:ext cx="860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1E91DA2-4114-8AFE-A4EE-4CADDBAAA4F6}"/>
                  </a:ext>
                </a:extLst>
              </p14:cNvPr>
              <p14:cNvContentPartPr/>
              <p14:nvPr/>
            </p14:nvContentPartPr>
            <p14:xfrm>
              <a:off x="2135781" y="3488124"/>
              <a:ext cx="36000" cy="2880"/>
            </p14:xfrm>
          </p:contentPart>
        </mc:Choice>
        <mc:Fallback>
          <p:pic>
            <p:nvPicPr>
              <p:cNvPr id="5" name="Ink 4">
                <a:extLst>
                  <a:ext uri="{FF2B5EF4-FFF2-40B4-BE49-F238E27FC236}">
                    <a16:creationId xmlns:a16="http://schemas.microsoft.com/office/drawing/2014/main" id="{D1E91DA2-4114-8AFE-A4EE-4CADDBAAA4F6}"/>
                  </a:ext>
                </a:extLst>
              </p:cNvPr>
              <p:cNvPicPr/>
              <p:nvPr/>
            </p:nvPicPr>
            <p:blipFill>
              <a:blip r:embed="rId9"/>
              <a:stretch>
                <a:fillRect/>
              </a:stretch>
            </p:blipFill>
            <p:spPr>
              <a:xfrm>
                <a:off x="2117781" y="3470484"/>
                <a:ext cx="71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2624E95-3031-9D95-2DA0-4510CA7B4CD0}"/>
                  </a:ext>
                </a:extLst>
              </p14:cNvPr>
              <p14:cNvContentPartPr/>
              <p14:nvPr/>
            </p14:nvContentPartPr>
            <p14:xfrm>
              <a:off x="4913541" y="3579204"/>
              <a:ext cx="96480" cy="60840"/>
            </p14:xfrm>
          </p:contentPart>
        </mc:Choice>
        <mc:Fallback>
          <p:pic>
            <p:nvPicPr>
              <p:cNvPr id="7" name="Ink 6">
                <a:extLst>
                  <a:ext uri="{FF2B5EF4-FFF2-40B4-BE49-F238E27FC236}">
                    <a16:creationId xmlns:a16="http://schemas.microsoft.com/office/drawing/2014/main" id="{12624E95-3031-9D95-2DA0-4510CA7B4CD0}"/>
                  </a:ext>
                </a:extLst>
              </p:cNvPr>
              <p:cNvPicPr/>
              <p:nvPr/>
            </p:nvPicPr>
            <p:blipFill>
              <a:blip r:embed="rId11"/>
              <a:stretch>
                <a:fillRect/>
              </a:stretch>
            </p:blipFill>
            <p:spPr>
              <a:xfrm>
                <a:off x="4895901" y="3561204"/>
                <a:ext cx="132120" cy="96480"/>
              </a:xfrm>
              <a:prstGeom prst="rect">
                <a:avLst/>
              </a:prstGeom>
            </p:spPr>
          </p:pic>
        </mc:Fallback>
      </mc:AlternateContent>
    </p:spTree>
    <p:extLst>
      <p:ext uri="{BB962C8B-B14F-4D97-AF65-F5344CB8AC3E}">
        <p14:creationId xmlns:p14="http://schemas.microsoft.com/office/powerpoint/2010/main" val="100940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32:1-7</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לב:א-ז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08655"/>
            <a:ext cx="10109842" cy="392148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0619" y="629061"/>
            <a:ext cx="9635507" cy="2739211"/>
          </a:xfrm>
          <a:prstGeom prst="rect">
            <a:avLst/>
          </a:prstGeom>
          <a:noFill/>
        </p:spPr>
        <p:txBody>
          <a:bodyPr wrap="square" rtlCol="0">
            <a:spAutoFit/>
          </a:bodyPr>
          <a:lstStyle/>
          <a:p>
            <a:pPr algn="ctr"/>
            <a:r>
              <a:rPr lang="en-US" sz="2800" b="1">
                <a:solidFill>
                  <a:srgbClr val="FFC000"/>
                </a:solidFill>
                <a:cs typeface="+mj-cs"/>
              </a:rPr>
              <a:t>Actions of King Hezekiah</a:t>
            </a:r>
          </a:p>
          <a:p>
            <a:pPr marL="342900" indent="-342900">
              <a:buFont typeface="Arial" panose="020B0604020202020204" pitchFamily="34" charset="0"/>
              <a:buChar char="•"/>
            </a:pPr>
            <a:r>
              <a:rPr lang="en-US" sz="2400">
                <a:solidFill>
                  <a:srgbClr val="FFC000"/>
                </a:solidFill>
                <a:cs typeface="+mj-cs"/>
              </a:rPr>
              <a:t>Tunneling a shaft through 1,748 feet of solid rock to supply water to the city in time of siege (</a:t>
            </a:r>
            <a:r>
              <a:rPr lang="en-US" sz="2400">
                <a:solidFill>
                  <a:srgbClr val="00B0F0"/>
                </a:solidFill>
                <a:cs typeface="+mj-cs"/>
              </a:rPr>
              <a:t>2 Kings 20:20</a:t>
            </a:r>
            <a:r>
              <a:rPr lang="en-US" sz="2400">
                <a:solidFill>
                  <a:srgbClr val="FFC000"/>
                </a:solidFill>
                <a:cs typeface="+mj-cs"/>
              </a:rPr>
              <a:t>).</a:t>
            </a:r>
          </a:p>
          <a:p>
            <a:pPr marL="342900" indent="-342900">
              <a:buFont typeface="Arial" panose="020B0604020202020204" pitchFamily="34" charset="0"/>
              <a:buChar char="•"/>
            </a:pPr>
            <a:r>
              <a:rPr lang="en-US" sz="2400">
                <a:solidFill>
                  <a:srgbClr val="FFC000"/>
                </a:solidFill>
                <a:cs typeface="+mj-cs"/>
              </a:rPr>
              <a:t>Stopping up springs around Jerusalem that could supply water to an attacking army (</a:t>
            </a:r>
            <a:r>
              <a:rPr lang="en-US" sz="2400">
                <a:solidFill>
                  <a:srgbClr val="00B0F0"/>
                </a:solidFill>
                <a:cs typeface="+mj-cs"/>
              </a:rPr>
              <a:t>2 Chronicles 32:1-4</a:t>
            </a:r>
            <a:r>
              <a:rPr lang="en-US" sz="2400">
                <a:solidFill>
                  <a:srgbClr val="FFC000"/>
                </a:solidFill>
                <a:cs typeface="+mj-cs"/>
              </a:rPr>
              <a:t>).</a:t>
            </a:r>
          </a:p>
          <a:p>
            <a:pPr marL="342900" indent="-342900">
              <a:buFont typeface="Arial" panose="020B0604020202020204" pitchFamily="34" charset="0"/>
              <a:buChar char="•"/>
            </a:pPr>
            <a:r>
              <a:rPr lang="en-US" sz="2400">
                <a:solidFill>
                  <a:srgbClr val="FFC000"/>
                </a:solidFill>
                <a:cs typeface="+mj-cs"/>
              </a:rPr>
              <a:t>Extending and strengthening the wall of Jerusalem (</a:t>
            </a:r>
            <a:r>
              <a:rPr lang="en-US" sz="2400">
                <a:solidFill>
                  <a:srgbClr val="00B0F0"/>
                </a:solidFill>
                <a:cs typeface="+mj-cs"/>
              </a:rPr>
              <a:t>2 Chronicles 32:5</a:t>
            </a:r>
            <a:r>
              <a:rPr lang="en-US" sz="2400">
                <a:solidFill>
                  <a:srgbClr val="FFC000"/>
                </a:solidFill>
                <a:cs typeface="+mj-cs"/>
              </a:rPr>
              <a:t>).</a:t>
            </a:r>
          </a:p>
          <a:p>
            <a:pPr marL="342900" indent="-342900">
              <a:buFont typeface="Arial" panose="020B0604020202020204" pitchFamily="34" charset="0"/>
              <a:buChar char="•"/>
            </a:pPr>
            <a:r>
              <a:rPr lang="en-US" sz="2400">
                <a:solidFill>
                  <a:srgbClr val="FFC000"/>
                </a:solidFill>
                <a:cs typeface="+mj-cs"/>
              </a:rPr>
              <a:t>Increasing the production of shields and weapons (</a:t>
            </a:r>
            <a:r>
              <a:rPr lang="en-US" sz="2400">
                <a:solidFill>
                  <a:srgbClr val="00B0F0"/>
                </a:solidFill>
                <a:cs typeface="+mj-cs"/>
              </a:rPr>
              <a:t>2 Chronicles 32:5</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F662FED-E92F-D711-49AE-12593833C0BC}"/>
                  </a:ext>
                </a:extLst>
              </p14:cNvPr>
              <p14:cNvContentPartPr/>
              <p14:nvPr/>
            </p14:nvContentPartPr>
            <p14:xfrm>
              <a:off x="1040661" y="1431084"/>
              <a:ext cx="8490960" cy="120240"/>
            </p14:xfrm>
          </p:contentPart>
        </mc:Choice>
        <mc:Fallback>
          <p:pic>
            <p:nvPicPr>
              <p:cNvPr id="2" name="Ink 1">
                <a:extLst>
                  <a:ext uri="{FF2B5EF4-FFF2-40B4-BE49-F238E27FC236}">
                    <a16:creationId xmlns:a16="http://schemas.microsoft.com/office/drawing/2014/main" id="{9F662FED-E92F-D711-49AE-12593833C0BC}"/>
                  </a:ext>
                </a:extLst>
              </p:cNvPr>
              <p:cNvPicPr/>
              <p:nvPr/>
            </p:nvPicPr>
            <p:blipFill>
              <a:blip r:embed="rId5"/>
              <a:stretch>
                <a:fillRect/>
              </a:stretch>
            </p:blipFill>
            <p:spPr>
              <a:xfrm>
                <a:off x="1022661" y="1413084"/>
                <a:ext cx="8526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3592328-36F7-319C-A107-BDE4491BA229}"/>
                  </a:ext>
                </a:extLst>
              </p14:cNvPr>
              <p14:cNvContentPartPr/>
              <p14:nvPr/>
            </p14:nvContentPartPr>
            <p14:xfrm>
              <a:off x="936981" y="1793964"/>
              <a:ext cx="2190240" cy="50760"/>
            </p14:xfrm>
          </p:contentPart>
        </mc:Choice>
        <mc:Fallback>
          <p:pic>
            <p:nvPicPr>
              <p:cNvPr id="4" name="Ink 3">
                <a:extLst>
                  <a:ext uri="{FF2B5EF4-FFF2-40B4-BE49-F238E27FC236}">
                    <a16:creationId xmlns:a16="http://schemas.microsoft.com/office/drawing/2014/main" id="{13592328-36F7-319C-A107-BDE4491BA229}"/>
                  </a:ext>
                </a:extLst>
              </p:cNvPr>
              <p:cNvPicPr/>
              <p:nvPr/>
            </p:nvPicPr>
            <p:blipFill>
              <a:blip r:embed="rId7"/>
              <a:stretch>
                <a:fillRect/>
              </a:stretch>
            </p:blipFill>
            <p:spPr>
              <a:xfrm>
                <a:off x="919341" y="1776324"/>
                <a:ext cx="2225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98603C4-4A96-64F1-3872-DAD9E1CFB21B}"/>
                  </a:ext>
                </a:extLst>
              </p14:cNvPr>
              <p14:cNvContentPartPr/>
              <p14:nvPr/>
            </p14:nvContentPartPr>
            <p14:xfrm>
              <a:off x="1157661" y="2194644"/>
              <a:ext cx="7923240" cy="94680"/>
            </p14:xfrm>
          </p:contentPart>
        </mc:Choice>
        <mc:Fallback>
          <p:pic>
            <p:nvPicPr>
              <p:cNvPr id="5" name="Ink 4">
                <a:extLst>
                  <a:ext uri="{FF2B5EF4-FFF2-40B4-BE49-F238E27FC236}">
                    <a16:creationId xmlns:a16="http://schemas.microsoft.com/office/drawing/2014/main" id="{E98603C4-4A96-64F1-3872-DAD9E1CFB21B}"/>
                  </a:ext>
                </a:extLst>
              </p:cNvPr>
              <p:cNvPicPr/>
              <p:nvPr/>
            </p:nvPicPr>
            <p:blipFill>
              <a:blip r:embed="rId9"/>
              <a:stretch>
                <a:fillRect/>
              </a:stretch>
            </p:blipFill>
            <p:spPr>
              <a:xfrm>
                <a:off x="1140021" y="2177004"/>
                <a:ext cx="7958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4EAC62F-0F96-B555-A4B1-F43D654A1C0D}"/>
                  </a:ext>
                </a:extLst>
              </p14:cNvPr>
              <p14:cNvContentPartPr/>
              <p14:nvPr/>
            </p14:nvContentPartPr>
            <p14:xfrm>
              <a:off x="1082781" y="2556084"/>
              <a:ext cx="1360800" cy="39960"/>
            </p14:xfrm>
          </p:contentPart>
        </mc:Choice>
        <mc:Fallback>
          <p:pic>
            <p:nvPicPr>
              <p:cNvPr id="7" name="Ink 6">
                <a:extLst>
                  <a:ext uri="{FF2B5EF4-FFF2-40B4-BE49-F238E27FC236}">
                    <a16:creationId xmlns:a16="http://schemas.microsoft.com/office/drawing/2014/main" id="{64EAC62F-0F96-B555-A4B1-F43D654A1C0D}"/>
                  </a:ext>
                </a:extLst>
              </p:cNvPr>
              <p:cNvPicPr/>
              <p:nvPr/>
            </p:nvPicPr>
            <p:blipFill>
              <a:blip r:embed="rId11"/>
              <a:stretch>
                <a:fillRect/>
              </a:stretch>
            </p:blipFill>
            <p:spPr>
              <a:xfrm>
                <a:off x="1064781" y="2538444"/>
                <a:ext cx="1396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4BDD4D9-1B9E-E312-8F1B-EDDBF7A2DFE9}"/>
                  </a:ext>
                </a:extLst>
              </p14:cNvPr>
              <p14:cNvContentPartPr/>
              <p14:nvPr/>
            </p14:nvContentPartPr>
            <p14:xfrm>
              <a:off x="1132821" y="2898804"/>
              <a:ext cx="5635800" cy="88200"/>
            </p14:xfrm>
          </p:contentPart>
        </mc:Choice>
        <mc:Fallback>
          <p:pic>
            <p:nvPicPr>
              <p:cNvPr id="9" name="Ink 8">
                <a:extLst>
                  <a:ext uri="{FF2B5EF4-FFF2-40B4-BE49-F238E27FC236}">
                    <a16:creationId xmlns:a16="http://schemas.microsoft.com/office/drawing/2014/main" id="{C4BDD4D9-1B9E-E312-8F1B-EDDBF7A2DFE9}"/>
                  </a:ext>
                </a:extLst>
              </p:cNvPr>
              <p:cNvPicPr/>
              <p:nvPr/>
            </p:nvPicPr>
            <p:blipFill>
              <a:blip r:embed="rId13"/>
              <a:stretch>
                <a:fillRect/>
              </a:stretch>
            </p:blipFill>
            <p:spPr>
              <a:xfrm>
                <a:off x="1114821" y="2880804"/>
                <a:ext cx="5671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503797F-43CB-DD84-2322-6E7AFC5A0EC6}"/>
                  </a:ext>
                </a:extLst>
              </p14:cNvPr>
              <p14:cNvContentPartPr/>
              <p14:nvPr/>
            </p14:nvContentPartPr>
            <p14:xfrm>
              <a:off x="1205181" y="3298764"/>
              <a:ext cx="5517720" cy="144720"/>
            </p14:xfrm>
          </p:contentPart>
        </mc:Choice>
        <mc:Fallback>
          <p:pic>
            <p:nvPicPr>
              <p:cNvPr id="11" name="Ink 10">
                <a:extLst>
                  <a:ext uri="{FF2B5EF4-FFF2-40B4-BE49-F238E27FC236}">
                    <a16:creationId xmlns:a16="http://schemas.microsoft.com/office/drawing/2014/main" id="{3503797F-43CB-DD84-2322-6E7AFC5A0EC6}"/>
                  </a:ext>
                </a:extLst>
              </p:cNvPr>
              <p:cNvPicPr/>
              <p:nvPr/>
            </p:nvPicPr>
            <p:blipFill>
              <a:blip r:embed="rId15"/>
              <a:stretch>
                <a:fillRect/>
              </a:stretch>
            </p:blipFill>
            <p:spPr>
              <a:xfrm>
                <a:off x="1187541" y="3280764"/>
                <a:ext cx="5553360" cy="180360"/>
              </a:xfrm>
              <a:prstGeom prst="rect">
                <a:avLst/>
              </a:prstGeom>
            </p:spPr>
          </p:pic>
        </mc:Fallback>
      </mc:AlternateContent>
    </p:spTree>
    <p:extLst>
      <p:ext uri="{BB962C8B-B14F-4D97-AF65-F5344CB8AC3E}">
        <p14:creationId xmlns:p14="http://schemas.microsoft.com/office/powerpoint/2010/main" val="361247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08655"/>
            <a:ext cx="10109842" cy="45720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0619" y="629061"/>
            <a:ext cx="9635507" cy="3539430"/>
          </a:xfrm>
          <a:prstGeom prst="rect">
            <a:avLst/>
          </a:prstGeom>
          <a:noFill/>
        </p:spPr>
        <p:txBody>
          <a:bodyPr wrap="square" rtlCol="0">
            <a:spAutoFit/>
          </a:bodyPr>
          <a:lstStyle/>
          <a:p>
            <a:r>
              <a:rPr lang="en-US" sz="2800" b="1">
                <a:solidFill>
                  <a:srgbClr val="FFC000"/>
                </a:solidFill>
                <a:cs typeface="+mj-cs"/>
              </a:rPr>
              <a:t>Likutei Moharan, Part II 2:5 Part 1</a:t>
            </a:r>
          </a:p>
          <a:p>
            <a:pPr algn="r"/>
            <a:r>
              <a:rPr lang="he-IL" sz="2800">
                <a:solidFill>
                  <a:srgbClr val="FFFF00"/>
                </a:solidFill>
                <a:cs typeface="+mj-cs"/>
              </a:rPr>
              <a:t>ה וּשְׁלֵמוּת הַדִּבּוּר הוּא בְּחִינַת לְשׁוֹן הַקֹּדֶשׁ, כִּי כָל לְשׁוֹנוֹת הָעַמִּים הֵם חֲסֵרִים, וְאֵין לָהֶם שְׁלֵמוּת, כִּי נִקְרָאִין לְשׁוֹן עִלְּגִים (ישעיהו ל״ב:ד׳), וְאֵין שְׁלֵמוּת רַק לִלְשׁוֹן־הַקֹּדֶשׁ.</a:t>
            </a:r>
          </a:p>
          <a:p>
            <a:r>
              <a:rPr lang="he-IL" sz="2800">
                <a:solidFill>
                  <a:srgbClr val="FFC000"/>
                </a:solidFill>
                <a:cs typeface="+mj-cs"/>
              </a:rPr>
              <a:t>5. </a:t>
            </a:r>
            <a:r>
              <a:rPr lang="en-US" sz="2800">
                <a:solidFill>
                  <a:srgbClr val="FFC000"/>
                </a:solidFill>
                <a:cs typeface="+mj-cs"/>
              </a:rPr>
              <a:t>Now, perfected speech is the concept of the Holy Tongue. All the languages of the nations are lacking. They are imperfect and are called </a:t>
            </a:r>
            <a:r>
              <a:rPr lang="en-US" sz="2800">
                <a:solidFill>
                  <a:srgbClr val="00B0F0"/>
                </a:solidFill>
                <a:cs typeface="+mj-cs"/>
              </a:rPr>
              <a:t>“the tongue of stammerers” </a:t>
            </a:r>
            <a:r>
              <a:rPr lang="en-US" sz="2800">
                <a:solidFill>
                  <a:srgbClr val="FFC000"/>
                </a:solidFill>
                <a:cs typeface="+mj-cs"/>
              </a:rPr>
              <a:t>(</a:t>
            </a:r>
            <a:r>
              <a:rPr lang="en-US" sz="2800">
                <a:solidFill>
                  <a:srgbClr val="00B0F0"/>
                </a:solidFill>
                <a:cs typeface="+mj-cs"/>
              </a:rPr>
              <a:t>Isaiah 32:4</a:t>
            </a:r>
            <a:r>
              <a:rPr lang="en-US" sz="2800">
                <a:solidFill>
                  <a:srgbClr val="FFC000"/>
                </a:solidFill>
                <a:cs typeface="+mj-cs"/>
              </a:rPr>
              <a:t>). Perfection applies only to the Holy Tongue.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FF2916F-1DD0-5DF4-A587-15A0B8E2152F}"/>
                  </a:ext>
                </a:extLst>
              </p14:cNvPr>
              <p14:cNvContentPartPr/>
              <p14:nvPr/>
            </p14:nvContentPartPr>
            <p14:xfrm>
              <a:off x="4290021" y="3571284"/>
              <a:ext cx="1355040" cy="97560"/>
            </p14:xfrm>
          </p:contentPart>
        </mc:Choice>
        <mc:Fallback>
          <p:pic>
            <p:nvPicPr>
              <p:cNvPr id="2" name="Ink 1">
                <a:extLst>
                  <a:ext uri="{FF2B5EF4-FFF2-40B4-BE49-F238E27FC236}">
                    <a16:creationId xmlns:a16="http://schemas.microsoft.com/office/drawing/2014/main" id="{CFF2916F-1DD0-5DF4-A587-15A0B8E2152F}"/>
                  </a:ext>
                </a:extLst>
              </p:cNvPr>
              <p:cNvPicPr/>
              <p:nvPr/>
            </p:nvPicPr>
            <p:blipFill>
              <a:blip r:embed="rId5"/>
              <a:stretch>
                <a:fillRect/>
              </a:stretch>
            </p:blipFill>
            <p:spPr>
              <a:xfrm>
                <a:off x="4272021" y="3553284"/>
                <a:ext cx="1390680" cy="133200"/>
              </a:xfrm>
              <a:prstGeom prst="rect">
                <a:avLst/>
              </a:prstGeom>
            </p:spPr>
          </p:pic>
        </mc:Fallback>
      </mc:AlternateContent>
    </p:spTree>
    <p:extLst>
      <p:ext uri="{BB962C8B-B14F-4D97-AF65-F5344CB8AC3E}">
        <p14:creationId xmlns:p14="http://schemas.microsoft.com/office/powerpoint/2010/main" val="343559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08655"/>
            <a:ext cx="10109842" cy="54701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0619" y="629061"/>
            <a:ext cx="9635507" cy="4401205"/>
          </a:xfrm>
          <a:prstGeom prst="rect">
            <a:avLst/>
          </a:prstGeom>
          <a:noFill/>
        </p:spPr>
        <p:txBody>
          <a:bodyPr wrap="square" rtlCol="0">
            <a:spAutoFit/>
          </a:bodyPr>
          <a:lstStyle/>
          <a:p>
            <a:r>
              <a:rPr lang="en-US" sz="2800" b="1">
                <a:solidFill>
                  <a:srgbClr val="FFC000"/>
                </a:solidFill>
                <a:cs typeface="+mj-cs"/>
              </a:rPr>
              <a:t>Rashi on Isaiah 32:4 Part 1</a:t>
            </a:r>
            <a:endParaRPr lang="en-US" sz="2800">
              <a:solidFill>
                <a:srgbClr val="FFC000"/>
              </a:solidFill>
              <a:cs typeface="+mj-cs"/>
            </a:endParaRPr>
          </a:p>
          <a:p>
            <a:r>
              <a:rPr lang="he-IL" sz="2800">
                <a:solidFill>
                  <a:srgbClr val="FFFF00"/>
                </a:solidFill>
                <a:cs typeface="+mj-cs"/>
              </a:rPr>
              <a:t>ולבב נמהרים יבין לדעת. לא כמו שעכשיו השמן לב העם (שם): </a:t>
            </a:r>
            <a:r>
              <a:rPr lang="en-US" sz="2800">
                <a:solidFill>
                  <a:srgbClr val="FFC000"/>
                </a:solidFill>
                <a:cs typeface="+mj-cs"/>
              </a:rPr>
              <a:t> And the heart of the hasty shall understand to know Not like now, that </a:t>
            </a:r>
            <a:r>
              <a:rPr lang="en-US" sz="2800">
                <a:solidFill>
                  <a:srgbClr val="00B0F0"/>
                </a:solidFill>
                <a:cs typeface="+mj-cs"/>
              </a:rPr>
              <a:t>“this people’s heart is becoming fat” </a:t>
            </a:r>
            <a:r>
              <a:rPr lang="en-US" sz="2800">
                <a:solidFill>
                  <a:srgbClr val="FFC000"/>
                </a:solidFill>
                <a:cs typeface="+mj-cs"/>
              </a:rPr>
              <a:t>(ibid.).</a:t>
            </a:r>
          </a:p>
          <a:p>
            <a:r>
              <a:rPr lang="he-IL" sz="2800">
                <a:solidFill>
                  <a:srgbClr val="FFFF00"/>
                </a:solidFill>
                <a:cs typeface="+mj-cs"/>
              </a:rPr>
              <a:t>ולשון עלגים וגו'. ולא כמו שעכשיו כי בלעגי שפה (לעיל כח): </a:t>
            </a:r>
            <a:r>
              <a:rPr lang="en-US" sz="2800">
                <a:solidFill>
                  <a:srgbClr val="FFFF00"/>
                </a:solidFill>
                <a:cs typeface="+mj-cs"/>
              </a:rPr>
              <a:t> </a:t>
            </a:r>
            <a:r>
              <a:rPr lang="en-US" sz="2800">
                <a:solidFill>
                  <a:srgbClr val="FFC000"/>
                </a:solidFill>
                <a:cs typeface="+mj-cs"/>
              </a:rPr>
              <a:t>and the tongue of the stammerers, etc. Not like now, </a:t>
            </a:r>
            <a:r>
              <a:rPr lang="en-US" sz="2800">
                <a:solidFill>
                  <a:srgbClr val="00B0F0"/>
                </a:solidFill>
                <a:cs typeface="+mj-cs"/>
              </a:rPr>
              <a:t>“for with distorted speech”</a:t>
            </a:r>
            <a:r>
              <a:rPr lang="en-US" sz="2800">
                <a:solidFill>
                  <a:srgbClr val="FFC000"/>
                </a:solidFill>
                <a:cs typeface="+mj-cs"/>
              </a:rPr>
              <a:t> (</a:t>
            </a:r>
            <a:r>
              <a:rPr lang="en-US" sz="2800">
                <a:solidFill>
                  <a:srgbClr val="00B0F0"/>
                </a:solidFill>
                <a:cs typeface="+mj-cs"/>
              </a:rPr>
              <a:t>supra 28:11</a:t>
            </a:r>
            <a:r>
              <a:rPr lang="en-US" sz="2800">
                <a:solidFill>
                  <a:srgbClr val="FFC000"/>
                </a:solidFill>
                <a:cs typeface="+mj-cs"/>
              </a:rPr>
              <a:t>).</a:t>
            </a:r>
          </a:p>
          <a:p>
            <a:r>
              <a:rPr lang="he-IL" sz="2800">
                <a:solidFill>
                  <a:srgbClr val="FFFF00"/>
                </a:solidFill>
                <a:cs typeface="+mj-cs"/>
              </a:rPr>
              <a:t>עלגים. כל מי שאינו יודע לכוין דיבורו להיות צח קרוי עלג ונלעג: </a:t>
            </a:r>
            <a:r>
              <a:rPr lang="en-US" sz="2800">
                <a:solidFill>
                  <a:srgbClr val="FFC000"/>
                </a:solidFill>
                <a:cs typeface="+mj-cs"/>
              </a:rPr>
              <a:t>stammerers Anyone who does not know how to direct his speech to be clear is termed</a:t>
            </a:r>
            <a:r>
              <a:rPr lang="he-IL" sz="2800">
                <a:solidFill>
                  <a:srgbClr val="FFFF00"/>
                </a:solidFill>
                <a:cs typeface="+mj-cs"/>
              </a:rPr>
              <a:t>עִלֵּג</a:t>
            </a:r>
            <a:r>
              <a:rPr lang="he-IL" sz="2800">
                <a:solidFill>
                  <a:srgbClr val="FFC000"/>
                </a:solidFill>
                <a:cs typeface="+mj-cs"/>
              </a:rPr>
              <a:t> </a:t>
            </a:r>
            <a:r>
              <a:rPr lang="en-US" sz="2800">
                <a:solidFill>
                  <a:srgbClr val="FFC000"/>
                </a:solidFill>
                <a:cs typeface="+mj-cs"/>
              </a:rPr>
              <a:t> or </a:t>
            </a:r>
            <a:r>
              <a:rPr lang="he-IL" sz="2800">
                <a:solidFill>
                  <a:srgbClr val="FFFF00"/>
                </a:solidFill>
                <a:cs typeface="+mj-cs"/>
              </a:rPr>
              <a:t>נִלְעַג</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FB0B5F0-B137-D0F7-D116-D29086C25CDD}"/>
              </a:ext>
            </a:extLst>
          </p:cNvPr>
          <p:cNvGrpSpPr/>
          <p:nvPr/>
        </p:nvGrpSpPr>
        <p:grpSpPr>
          <a:xfrm>
            <a:off x="3490461" y="4895004"/>
            <a:ext cx="781560" cy="147960"/>
            <a:chOff x="3490461" y="4895004"/>
            <a:chExt cx="781560" cy="147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D9D9095-765A-504C-1D50-D6B08F5044E3}"/>
                    </a:ext>
                  </a:extLst>
                </p14:cNvPr>
                <p14:cNvContentPartPr/>
                <p14:nvPr/>
              </p14:nvContentPartPr>
              <p14:xfrm>
                <a:off x="3490461" y="4995084"/>
                <a:ext cx="445320" cy="47880"/>
              </p14:xfrm>
            </p:contentPart>
          </mc:Choice>
          <mc:Fallback>
            <p:pic>
              <p:nvPicPr>
                <p:cNvPr id="2" name="Ink 1">
                  <a:extLst>
                    <a:ext uri="{FF2B5EF4-FFF2-40B4-BE49-F238E27FC236}">
                      <a16:creationId xmlns:a16="http://schemas.microsoft.com/office/drawing/2014/main" id="{4D9D9095-765A-504C-1D50-D6B08F5044E3}"/>
                    </a:ext>
                  </a:extLst>
                </p:cNvPr>
                <p:cNvPicPr/>
                <p:nvPr/>
              </p:nvPicPr>
              <p:blipFill>
                <a:blip r:embed="rId5"/>
                <a:stretch>
                  <a:fillRect/>
                </a:stretch>
              </p:blipFill>
              <p:spPr>
                <a:xfrm>
                  <a:off x="3472461" y="4977084"/>
                  <a:ext cx="480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4F84679-76D0-6E05-1BC0-588941856025}"/>
                    </a:ext>
                  </a:extLst>
                </p14:cNvPr>
                <p14:cNvContentPartPr/>
                <p14:nvPr/>
              </p14:nvContentPartPr>
              <p14:xfrm>
                <a:off x="4200381" y="4895004"/>
                <a:ext cx="71640" cy="28800"/>
              </p14:xfrm>
            </p:contentPart>
          </mc:Choice>
          <mc:Fallback>
            <p:pic>
              <p:nvPicPr>
                <p:cNvPr id="4" name="Ink 3">
                  <a:extLst>
                    <a:ext uri="{FF2B5EF4-FFF2-40B4-BE49-F238E27FC236}">
                      <a16:creationId xmlns:a16="http://schemas.microsoft.com/office/drawing/2014/main" id="{04F84679-76D0-6E05-1BC0-588941856025}"/>
                    </a:ext>
                  </a:extLst>
                </p:cNvPr>
                <p:cNvPicPr/>
                <p:nvPr/>
              </p:nvPicPr>
              <p:blipFill>
                <a:blip r:embed="rId7"/>
                <a:stretch>
                  <a:fillRect/>
                </a:stretch>
              </p:blipFill>
              <p:spPr>
                <a:xfrm>
                  <a:off x="4182381" y="4877004"/>
                  <a:ext cx="107280" cy="6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C543B3A-B0E7-53D4-5405-926EF415A0D2}"/>
                  </a:ext>
                </a:extLst>
              </p14:cNvPr>
              <p14:cNvContentPartPr/>
              <p14:nvPr/>
            </p14:nvContentPartPr>
            <p14:xfrm>
              <a:off x="4674501" y="4991844"/>
              <a:ext cx="441720" cy="64080"/>
            </p14:xfrm>
          </p:contentPart>
        </mc:Choice>
        <mc:Fallback>
          <p:pic>
            <p:nvPicPr>
              <p:cNvPr id="7" name="Ink 6">
                <a:extLst>
                  <a:ext uri="{FF2B5EF4-FFF2-40B4-BE49-F238E27FC236}">
                    <a16:creationId xmlns:a16="http://schemas.microsoft.com/office/drawing/2014/main" id="{4C543B3A-B0E7-53D4-5405-926EF415A0D2}"/>
                  </a:ext>
                </a:extLst>
              </p:cNvPr>
              <p:cNvPicPr/>
              <p:nvPr/>
            </p:nvPicPr>
            <p:blipFill>
              <a:blip r:embed="rId9"/>
              <a:stretch>
                <a:fillRect/>
              </a:stretch>
            </p:blipFill>
            <p:spPr>
              <a:xfrm>
                <a:off x="4656861" y="4974204"/>
                <a:ext cx="477360" cy="99720"/>
              </a:xfrm>
              <a:prstGeom prst="rect">
                <a:avLst/>
              </a:prstGeom>
            </p:spPr>
          </p:pic>
        </mc:Fallback>
      </mc:AlternateContent>
    </p:spTree>
    <p:extLst>
      <p:ext uri="{BB962C8B-B14F-4D97-AF65-F5344CB8AC3E}">
        <p14:creationId xmlns:p14="http://schemas.microsoft.com/office/powerpoint/2010/main" val="292989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2192000" cy="6461327"/>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8231" y="70135"/>
            <a:ext cx="11885708" cy="6063198"/>
          </a:xfrm>
          <a:prstGeom prst="rect">
            <a:avLst/>
          </a:prstGeom>
          <a:noFill/>
        </p:spPr>
        <p:txBody>
          <a:bodyPr wrap="square" rtlCol="0">
            <a:spAutoFit/>
          </a:bodyPr>
          <a:lstStyle/>
          <a:p>
            <a:r>
              <a:rPr lang="en-US" sz="2800" b="1">
                <a:solidFill>
                  <a:srgbClr val="FFC000"/>
                </a:solidFill>
                <a:cs typeface="+mj-cs"/>
              </a:rPr>
              <a:t>Mishneh Torah, Human Dispositions 1:1</a:t>
            </a:r>
          </a:p>
          <a:p>
            <a:r>
              <a:rPr lang="en-US" sz="2000">
                <a:solidFill>
                  <a:srgbClr val="FFC000"/>
                </a:solidFill>
                <a:cs typeface="+mj-cs"/>
              </a:rPr>
              <a:t>Each and every man possesses many character traits. Each trait is very different and distant from the others. Many commentaries assume that the Rambam is stating simply that there are many personality types, which he proceeds to describe: e.g., the angry man, the calm man, etc. They quote various sources in support of this viewpoint, among them </a:t>
            </a:r>
            <a:r>
              <a:rPr lang="en-US" sz="2000">
                <a:solidFill>
                  <a:srgbClr val="00B0F0"/>
                </a:solidFill>
                <a:cs typeface="+mj-cs"/>
              </a:rPr>
              <a:t>Berachot 58a</a:t>
            </a:r>
            <a:r>
              <a:rPr lang="en-US" sz="2000">
                <a:solidFill>
                  <a:srgbClr val="FFC000"/>
                </a:solidFill>
                <a:cs typeface="+mj-cs"/>
              </a:rPr>
              <a:t>: </a:t>
            </a:r>
            <a:r>
              <a:rPr lang="en-US" sz="2000">
                <a:solidFill>
                  <a:srgbClr val="00B0F0"/>
                </a:solidFill>
                <a:cs typeface="+mj-cs"/>
              </a:rPr>
              <a:t>"Whoever sees a multitude of Jews recites the blessing: 'Blessed is...the wise who knows the hidden secrets,' because just as their natures are not similar, neither are their faces." </a:t>
            </a:r>
            <a:r>
              <a:rPr lang="en-US" sz="2000">
                <a:solidFill>
                  <a:srgbClr val="FFC000"/>
                </a:solidFill>
                <a:cs typeface="+mj-cs"/>
              </a:rPr>
              <a:t>However, by stating that the many character traits are possessed by </a:t>
            </a:r>
            <a:r>
              <a:rPr lang="en-US" sz="2000">
                <a:solidFill>
                  <a:srgbClr val="00B0F0"/>
                </a:solidFill>
                <a:cs typeface="+mj-cs"/>
              </a:rPr>
              <a:t>"each and every man," </a:t>
            </a:r>
            <a:r>
              <a:rPr lang="en-US" sz="2000">
                <a:solidFill>
                  <a:srgbClr val="FFC000"/>
                </a:solidFill>
                <a:cs typeface="+mj-cs"/>
              </a:rPr>
              <a:t>it is possible that Rambam is implying more than that there are people with different traits. Though in Moreh Nevuchim (</a:t>
            </a:r>
            <a:r>
              <a:rPr lang="en-US" sz="2000">
                <a:solidFill>
                  <a:srgbClr val="00B0F0"/>
                </a:solidFill>
                <a:cs typeface="+mj-cs"/>
              </a:rPr>
              <a:t>The Guide to the Perplexed) 2:40</a:t>
            </a:r>
            <a:r>
              <a:rPr lang="en-US" sz="2000">
                <a:solidFill>
                  <a:srgbClr val="FFC000"/>
                </a:solidFill>
                <a:cs typeface="+mj-cs"/>
              </a:rPr>
              <a:t> the Rambam himself elaborates upon that idea, it can be said that here his intent is different. He is emphasizing the degree to which each individual's personality is a combination of different traits, which may be unrelated and even distant from each other. Anger, generosity, and modesty, for example, can be found together in the same person, much in the same way that tenants of all sorts - unrelated to each other - can be housed in a common building. To illustrate these traits, the Rambam employs concrete examples of extreme personalities, so that the contrasts can be appreciated more easily. One type of man is wrathful; he is constantly angry. [In contrast,] there is the calm individual who is never moved to anger,2Obviously, anger or passivity are not these individuals' only traits. Surely, they share the full spectrum of human emotions. However, in these individuals, these traits are most prominent. See </a:t>
            </a:r>
            <a:r>
              <a:rPr lang="en-US" sz="2000">
                <a:solidFill>
                  <a:srgbClr val="00B0F0"/>
                </a:solidFill>
                <a:cs typeface="+mj-cs"/>
              </a:rPr>
              <a:t>Halachah 2:3 </a:t>
            </a:r>
            <a:r>
              <a:rPr lang="en-US" sz="2000">
                <a:solidFill>
                  <a:srgbClr val="FFC000"/>
                </a:solidFill>
                <a:cs typeface="+mj-cs"/>
              </a:rPr>
              <a:t>for a further discussion of anger. or, if at all, he will be slightly angry, [perhaps once] during a period of several years. or, if at all, he will be slightly angry, [perhaps once] during a period of several years. </a:t>
            </a:r>
            <a:endParaRPr lang="en-US">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CF536E1-5C69-7F1F-39EF-DDDC7AFEC089}"/>
                  </a:ext>
                </a:extLst>
              </p14:cNvPr>
              <p14:cNvContentPartPr/>
              <p14:nvPr/>
            </p14:nvContentPartPr>
            <p14:xfrm>
              <a:off x="2556621" y="1786404"/>
              <a:ext cx="12240" cy="29880"/>
            </p14:xfrm>
          </p:contentPart>
        </mc:Choice>
        <mc:Fallback>
          <p:pic>
            <p:nvPicPr>
              <p:cNvPr id="2" name="Ink 1">
                <a:extLst>
                  <a:ext uri="{FF2B5EF4-FFF2-40B4-BE49-F238E27FC236}">
                    <a16:creationId xmlns:a16="http://schemas.microsoft.com/office/drawing/2014/main" id="{9CF536E1-5C69-7F1F-39EF-DDDC7AFEC089}"/>
                  </a:ext>
                </a:extLst>
              </p:cNvPr>
              <p:cNvPicPr/>
              <p:nvPr/>
            </p:nvPicPr>
            <p:blipFill>
              <a:blip r:embed="rId5"/>
              <a:stretch>
                <a:fillRect/>
              </a:stretch>
            </p:blipFill>
            <p:spPr>
              <a:xfrm>
                <a:off x="2538621" y="1768764"/>
                <a:ext cx="47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704CA07-5BFE-D416-9D5B-35D85B1A0B11}"/>
                  </a:ext>
                </a:extLst>
              </p14:cNvPr>
              <p14:cNvContentPartPr/>
              <p14:nvPr/>
            </p14:nvContentPartPr>
            <p14:xfrm>
              <a:off x="9308781" y="2262684"/>
              <a:ext cx="2160" cy="4320"/>
            </p14:xfrm>
          </p:contentPart>
        </mc:Choice>
        <mc:Fallback>
          <p:pic>
            <p:nvPicPr>
              <p:cNvPr id="4" name="Ink 3">
                <a:extLst>
                  <a:ext uri="{FF2B5EF4-FFF2-40B4-BE49-F238E27FC236}">
                    <a16:creationId xmlns:a16="http://schemas.microsoft.com/office/drawing/2014/main" id="{E704CA07-5BFE-D416-9D5B-35D85B1A0B11}"/>
                  </a:ext>
                </a:extLst>
              </p:cNvPr>
              <p:cNvPicPr/>
              <p:nvPr/>
            </p:nvPicPr>
            <p:blipFill>
              <a:blip r:embed="rId7"/>
              <a:stretch>
                <a:fillRect/>
              </a:stretch>
            </p:blipFill>
            <p:spPr>
              <a:xfrm>
                <a:off x="9291141" y="2244684"/>
                <a:ext cx="3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8DEA99C-30C0-7B88-D092-FE8A2D20837C}"/>
                  </a:ext>
                </a:extLst>
              </p14:cNvPr>
              <p14:cNvContentPartPr/>
              <p14:nvPr/>
            </p14:nvContentPartPr>
            <p14:xfrm>
              <a:off x="7004421" y="3588924"/>
              <a:ext cx="97200" cy="3600"/>
            </p14:xfrm>
          </p:contentPart>
        </mc:Choice>
        <mc:Fallback>
          <p:pic>
            <p:nvPicPr>
              <p:cNvPr id="5" name="Ink 4">
                <a:extLst>
                  <a:ext uri="{FF2B5EF4-FFF2-40B4-BE49-F238E27FC236}">
                    <a16:creationId xmlns:a16="http://schemas.microsoft.com/office/drawing/2014/main" id="{38DEA99C-30C0-7B88-D092-FE8A2D20837C}"/>
                  </a:ext>
                </a:extLst>
              </p:cNvPr>
              <p:cNvPicPr/>
              <p:nvPr/>
            </p:nvPicPr>
            <p:blipFill>
              <a:blip r:embed="rId9"/>
              <a:stretch>
                <a:fillRect/>
              </a:stretch>
            </p:blipFill>
            <p:spPr>
              <a:xfrm>
                <a:off x="6986781" y="3571284"/>
                <a:ext cx="132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8938E84-6858-3F6F-61ED-5592FCFC54F4}"/>
                  </a:ext>
                </a:extLst>
              </p14:cNvPr>
              <p14:cNvContentPartPr/>
              <p14:nvPr/>
            </p14:nvContentPartPr>
            <p14:xfrm>
              <a:off x="7434261" y="3570564"/>
              <a:ext cx="2049480" cy="24840"/>
            </p14:xfrm>
          </p:contentPart>
        </mc:Choice>
        <mc:Fallback>
          <p:pic>
            <p:nvPicPr>
              <p:cNvPr id="7" name="Ink 6">
                <a:extLst>
                  <a:ext uri="{FF2B5EF4-FFF2-40B4-BE49-F238E27FC236}">
                    <a16:creationId xmlns:a16="http://schemas.microsoft.com/office/drawing/2014/main" id="{38938E84-6858-3F6F-61ED-5592FCFC54F4}"/>
                  </a:ext>
                </a:extLst>
              </p:cNvPr>
              <p:cNvPicPr/>
              <p:nvPr/>
            </p:nvPicPr>
            <p:blipFill>
              <a:blip r:embed="rId11"/>
              <a:stretch>
                <a:fillRect/>
              </a:stretch>
            </p:blipFill>
            <p:spPr>
              <a:xfrm>
                <a:off x="7416621" y="3552924"/>
                <a:ext cx="2085120" cy="60480"/>
              </a:xfrm>
              <a:prstGeom prst="rect">
                <a:avLst/>
              </a:prstGeom>
            </p:spPr>
          </p:pic>
        </mc:Fallback>
      </mc:AlternateContent>
      <p:grpSp>
        <p:nvGrpSpPr>
          <p:cNvPr id="13" name="Group 12">
            <a:extLst>
              <a:ext uri="{FF2B5EF4-FFF2-40B4-BE49-F238E27FC236}">
                <a16:creationId xmlns:a16="http://schemas.microsoft.com/office/drawing/2014/main" id="{66507E84-06B3-3526-2A01-6BB9C1C7A081}"/>
              </a:ext>
            </a:extLst>
          </p:cNvPr>
          <p:cNvGrpSpPr/>
          <p:nvPr/>
        </p:nvGrpSpPr>
        <p:grpSpPr>
          <a:xfrm>
            <a:off x="7254981" y="4503324"/>
            <a:ext cx="4283640" cy="67320"/>
            <a:chOff x="7254981" y="4503324"/>
            <a:chExt cx="4283640" cy="673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29CA37A-05BF-F38E-A1EC-B09C09F7D164}"/>
                    </a:ext>
                  </a:extLst>
                </p14:cNvPr>
                <p14:cNvContentPartPr/>
                <p14:nvPr/>
              </p14:nvContentPartPr>
              <p14:xfrm>
                <a:off x="7254981" y="4503324"/>
                <a:ext cx="2669400" cy="58680"/>
              </p14:xfrm>
            </p:contentPart>
          </mc:Choice>
          <mc:Fallback>
            <p:pic>
              <p:nvPicPr>
                <p:cNvPr id="9" name="Ink 8">
                  <a:extLst>
                    <a:ext uri="{FF2B5EF4-FFF2-40B4-BE49-F238E27FC236}">
                      <a16:creationId xmlns:a16="http://schemas.microsoft.com/office/drawing/2014/main" id="{029CA37A-05BF-F38E-A1EC-B09C09F7D164}"/>
                    </a:ext>
                  </a:extLst>
                </p:cNvPr>
                <p:cNvPicPr/>
                <p:nvPr/>
              </p:nvPicPr>
              <p:blipFill>
                <a:blip r:embed="rId13"/>
                <a:stretch>
                  <a:fillRect/>
                </a:stretch>
              </p:blipFill>
              <p:spPr>
                <a:xfrm>
                  <a:off x="7237341" y="4485324"/>
                  <a:ext cx="2705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D2CB63-64D9-83B5-8F83-E215364A429F}"/>
                    </a:ext>
                  </a:extLst>
                </p14:cNvPr>
                <p14:cNvContentPartPr/>
                <p14:nvPr/>
              </p14:nvContentPartPr>
              <p14:xfrm>
                <a:off x="10357461" y="4546884"/>
                <a:ext cx="1181160" cy="23760"/>
              </p14:xfrm>
            </p:contentPart>
          </mc:Choice>
          <mc:Fallback>
            <p:pic>
              <p:nvPicPr>
                <p:cNvPr id="11" name="Ink 10">
                  <a:extLst>
                    <a:ext uri="{FF2B5EF4-FFF2-40B4-BE49-F238E27FC236}">
                      <a16:creationId xmlns:a16="http://schemas.microsoft.com/office/drawing/2014/main" id="{93D2CB63-64D9-83B5-8F83-E215364A429F}"/>
                    </a:ext>
                  </a:extLst>
                </p:cNvPr>
                <p:cNvPicPr/>
                <p:nvPr/>
              </p:nvPicPr>
              <p:blipFill>
                <a:blip r:embed="rId15"/>
                <a:stretch>
                  <a:fillRect/>
                </a:stretch>
              </p:blipFill>
              <p:spPr>
                <a:xfrm>
                  <a:off x="10339461" y="4529244"/>
                  <a:ext cx="121680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3CDC592-C8C2-3A8A-66C5-B342C643EE38}"/>
                  </a:ext>
                </a:extLst>
              </p14:cNvPr>
              <p14:cNvContentPartPr/>
              <p14:nvPr/>
            </p14:nvContentPartPr>
            <p14:xfrm>
              <a:off x="332181" y="4797084"/>
              <a:ext cx="468360" cy="38520"/>
            </p14:xfrm>
          </p:contentPart>
        </mc:Choice>
        <mc:Fallback>
          <p:pic>
            <p:nvPicPr>
              <p:cNvPr id="12" name="Ink 11">
                <a:extLst>
                  <a:ext uri="{FF2B5EF4-FFF2-40B4-BE49-F238E27FC236}">
                    <a16:creationId xmlns:a16="http://schemas.microsoft.com/office/drawing/2014/main" id="{F3CDC592-C8C2-3A8A-66C5-B342C643EE38}"/>
                  </a:ext>
                </a:extLst>
              </p:cNvPr>
              <p:cNvPicPr/>
              <p:nvPr/>
            </p:nvPicPr>
            <p:blipFill>
              <a:blip r:embed="rId17"/>
              <a:stretch>
                <a:fillRect/>
              </a:stretch>
            </p:blipFill>
            <p:spPr>
              <a:xfrm>
                <a:off x="314181" y="4779084"/>
                <a:ext cx="504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52C3636-A851-06A5-71BC-03B03BE1EF84}"/>
                  </a:ext>
                </a:extLst>
              </p14:cNvPr>
              <p14:cNvContentPartPr/>
              <p14:nvPr/>
            </p14:nvContentPartPr>
            <p14:xfrm>
              <a:off x="2689101" y="4753164"/>
              <a:ext cx="5594760" cy="108360"/>
            </p14:xfrm>
          </p:contentPart>
        </mc:Choice>
        <mc:Fallback>
          <p:pic>
            <p:nvPicPr>
              <p:cNvPr id="14" name="Ink 13">
                <a:extLst>
                  <a:ext uri="{FF2B5EF4-FFF2-40B4-BE49-F238E27FC236}">
                    <a16:creationId xmlns:a16="http://schemas.microsoft.com/office/drawing/2014/main" id="{952C3636-A851-06A5-71BC-03B03BE1EF84}"/>
                  </a:ext>
                </a:extLst>
              </p:cNvPr>
              <p:cNvPicPr/>
              <p:nvPr/>
            </p:nvPicPr>
            <p:blipFill>
              <a:blip r:embed="rId19"/>
              <a:stretch>
                <a:fillRect/>
              </a:stretch>
            </p:blipFill>
            <p:spPr>
              <a:xfrm>
                <a:off x="2671101" y="4735524"/>
                <a:ext cx="5630400" cy="144000"/>
              </a:xfrm>
              <a:prstGeom prst="rect">
                <a:avLst/>
              </a:prstGeom>
            </p:spPr>
          </p:pic>
        </mc:Fallback>
      </mc:AlternateContent>
    </p:spTree>
    <p:extLst>
      <p:ext uri="{BB962C8B-B14F-4D97-AF65-F5344CB8AC3E}">
        <p14:creationId xmlns:p14="http://schemas.microsoft.com/office/powerpoint/2010/main" val="1772218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2192000" cy="6149771"/>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11885708" cy="6063198"/>
          </a:xfrm>
          <a:prstGeom prst="rect">
            <a:avLst/>
          </a:prstGeom>
          <a:noFill/>
        </p:spPr>
        <p:txBody>
          <a:bodyPr wrap="square" rtlCol="0">
            <a:spAutoFit/>
          </a:bodyPr>
          <a:lstStyle/>
          <a:p>
            <a:r>
              <a:rPr lang="en-US" sz="2800" b="1">
                <a:solidFill>
                  <a:srgbClr val="FFC000"/>
                </a:solidFill>
                <a:cs typeface="+mj-cs"/>
              </a:rPr>
              <a:t>Mishneh Torah, Human Dispositions 1:1 …cont…</a:t>
            </a:r>
          </a:p>
          <a:p>
            <a:r>
              <a:rPr lang="en-US" sz="2000">
                <a:solidFill>
                  <a:srgbClr val="FFC000"/>
                </a:solidFill>
                <a:cs typeface="+mj-cs"/>
              </a:rPr>
              <a:t>There is the prideful man and the one who is exceptionally humble.4Chapter 2, </a:t>
            </a:r>
            <a:r>
              <a:rPr lang="en-US" sz="2000">
                <a:solidFill>
                  <a:srgbClr val="00B0F0"/>
                </a:solidFill>
                <a:cs typeface="+mj-cs"/>
              </a:rPr>
              <a:t>Halachah 3</a:t>
            </a:r>
            <a:r>
              <a:rPr lang="en-US" sz="2000">
                <a:solidFill>
                  <a:srgbClr val="FFC000"/>
                </a:solidFill>
                <a:cs typeface="+mj-cs"/>
              </a:rPr>
              <a:t>, also deals at length with the contrasts between pride and humility. There is the man ruled by his appetites - he will never be satisfied from pursuing his desires,</a:t>
            </a:r>
            <a:r>
              <a:rPr lang="en-US" sz="2000">
                <a:solidFill>
                  <a:srgbClr val="00B0F0"/>
                </a:solidFill>
                <a:cs typeface="+mj-cs"/>
              </a:rPr>
              <a:t>5Kohelet Rabbah 1:34 </a:t>
            </a:r>
            <a:r>
              <a:rPr lang="en-US" sz="2000">
                <a:solidFill>
                  <a:srgbClr val="FFC000"/>
                </a:solidFill>
                <a:cs typeface="+mj-cs"/>
              </a:rPr>
              <a:t>states: </a:t>
            </a:r>
            <a:r>
              <a:rPr lang="en-US" sz="2000">
                <a:solidFill>
                  <a:srgbClr val="00B0F0"/>
                </a:solidFill>
                <a:cs typeface="+mj-cs"/>
              </a:rPr>
              <a:t>"No person will die having accomplished [even] half of what he desires."</a:t>
            </a:r>
            <a:r>
              <a:rPr lang="en-US" sz="2000">
                <a:solidFill>
                  <a:srgbClr val="FFC000"/>
                </a:solidFill>
                <a:cs typeface="+mj-cs"/>
              </a:rPr>
              <a:t> This statement is difficult to comprehend since there appear to be many successful individuals who achieve their desires. Nevertheless, their accomplishments do not necessitate that their desires will be satisfied. As the Midrash continues: </a:t>
            </a:r>
            <a:r>
              <a:rPr lang="en-US" sz="2000">
                <a:solidFill>
                  <a:srgbClr val="00B0F0"/>
                </a:solidFill>
                <a:cs typeface="+mj-cs"/>
              </a:rPr>
              <a:t>"A person who possesses 100 silver pieces desires 200. One who possesses 200 desires 400."</a:t>
            </a:r>
            <a:r>
              <a:rPr lang="en-US" sz="2000">
                <a:solidFill>
                  <a:srgbClr val="FFC000"/>
                </a:solidFill>
                <a:cs typeface="+mj-cs"/>
              </a:rPr>
              <a:t> Desire itself is never satisfied. Instead, it puts the person on a constantly moving treadmill, with ever-increasing aims. As soon as one reaches one goal, he instinctively begins the pursuit of another. and [conversely,] the very pure of heart, who does not desire even the little that the body needs. This pair of contrasting personality types deal with a person's appetites which can be satisfied by sensual experience. For example, gluttony is stimulated and satisfied by taste. In contrast, the traits mentioned below - the desire for money or the lack of desire for it - do not involve the senses. There is the greedy man, who cannot be satisfied Literally, </a:t>
            </a:r>
            <a:r>
              <a:rPr lang="en-US" sz="2000">
                <a:solidFill>
                  <a:srgbClr val="00B0F0"/>
                </a:solidFill>
                <a:cs typeface="+mj-cs"/>
              </a:rPr>
              <a:t>"whose soul is not satisfied." </a:t>
            </a:r>
            <a:r>
              <a:rPr lang="en-US" sz="2000">
                <a:solidFill>
                  <a:srgbClr val="FFC000"/>
                </a:solidFill>
                <a:cs typeface="+mj-cs"/>
              </a:rPr>
              <a:t>Perhaps the Rambam uses </a:t>
            </a:r>
            <a:r>
              <a:rPr lang="en-US" sz="2000">
                <a:solidFill>
                  <a:srgbClr val="00B0F0"/>
                </a:solidFill>
                <a:cs typeface="+mj-cs"/>
              </a:rPr>
              <a:t>"soul," </a:t>
            </a:r>
            <a:r>
              <a:rPr lang="en-US" sz="2000">
                <a:solidFill>
                  <a:srgbClr val="FFC000"/>
                </a:solidFill>
                <a:cs typeface="+mj-cs"/>
              </a:rPr>
              <a:t>both here and with regard to the man ruled by his sensual appetites, because it is the desire that characterizes the man, not the performance of an action as such. A man may never indulge his passion for food, or actually amass money and yet, be gluttonous or greedy. Though, in practice, his ability to gratify his ambitions may be limited by external factors, the desires of his soul are, nonetheless, unlimited. with all the money in the world, as [</a:t>
            </a:r>
            <a:r>
              <a:rPr lang="en-US" sz="2000">
                <a:solidFill>
                  <a:srgbClr val="00B0F0"/>
                </a:solidFill>
                <a:cs typeface="+mj-cs"/>
              </a:rPr>
              <a:t>Ecclesiastes 5:9</a:t>
            </a:r>
            <a:r>
              <a:rPr lang="en-US" sz="2000">
                <a:solidFill>
                  <a:srgbClr val="FFC000"/>
                </a:solidFill>
                <a:cs typeface="+mj-cs"/>
              </a:rPr>
              <a:t>] states: </a:t>
            </a:r>
            <a:r>
              <a:rPr lang="en-US" sz="2000">
                <a:solidFill>
                  <a:srgbClr val="00B0F0"/>
                </a:solidFill>
                <a:cs typeface="+mj-cs"/>
              </a:rPr>
              <a:t>"A lover of money never has his fill of money."</a:t>
            </a:r>
            <a:endParaRPr lang="en-US">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3C50730-2A5B-403D-65E3-BC400F08DBA0}"/>
                  </a:ext>
                </a:extLst>
              </p14:cNvPr>
              <p14:cNvContentPartPr/>
              <p14:nvPr/>
            </p14:nvContentPartPr>
            <p14:xfrm>
              <a:off x="1506861" y="873084"/>
              <a:ext cx="1493280" cy="81360"/>
            </p14:xfrm>
          </p:contentPart>
        </mc:Choice>
        <mc:Fallback>
          <p:pic>
            <p:nvPicPr>
              <p:cNvPr id="2" name="Ink 1">
                <a:extLst>
                  <a:ext uri="{FF2B5EF4-FFF2-40B4-BE49-F238E27FC236}">
                    <a16:creationId xmlns:a16="http://schemas.microsoft.com/office/drawing/2014/main" id="{13C50730-2A5B-403D-65E3-BC400F08DBA0}"/>
                  </a:ext>
                </a:extLst>
              </p:cNvPr>
              <p:cNvPicPr/>
              <p:nvPr/>
            </p:nvPicPr>
            <p:blipFill>
              <a:blip r:embed="rId5"/>
              <a:stretch>
                <a:fillRect/>
              </a:stretch>
            </p:blipFill>
            <p:spPr>
              <a:xfrm>
                <a:off x="1488861" y="855444"/>
                <a:ext cx="1528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4FDCC50-C006-C036-0892-1A836BA94036}"/>
                  </a:ext>
                </a:extLst>
              </p14:cNvPr>
              <p14:cNvContentPartPr/>
              <p14:nvPr/>
            </p14:nvContentPartPr>
            <p14:xfrm>
              <a:off x="5096061" y="888924"/>
              <a:ext cx="2097360" cy="62280"/>
            </p14:xfrm>
          </p:contentPart>
        </mc:Choice>
        <mc:Fallback>
          <p:pic>
            <p:nvPicPr>
              <p:cNvPr id="4" name="Ink 3">
                <a:extLst>
                  <a:ext uri="{FF2B5EF4-FFF2-40B4-BE49-F238E27FC236}">
                    <a16:creationId xmlns:a16="http://schemas.microsoft.com/office/drawing/2014/main" id="{34FDCC50-C006-C036-0892-1A836BA94036}"/>
                  </a:ext>
                </a:extLst>
              </p:cNvPr>
              <p:cNvPicPr/>
              <p:nvPr/>
            </p:nvPicPr>
            <p:blipFill>
              <a:blip r:embed="rId7"/>
              <a:stretch>
                <a:fillRect/>
              </a:stretch>
            </p:blipFill>
            <p:spPr>
              <a:xfrm>
                <a:off x="5078061" y="870924"/>
                <a:ext cx="2133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8F61DC1-4E90-4E4E-F42E-88404C870FAC}"/>
                  </a:ext>
                </a:extLst>
              </p14:cNvPr>
              <p14:cNvContentPartPr/>
              <p14:nvPr/>
            </p14:nvContentPartPr>
            <p14:xfrm>
              <a:off x="3492261" y="1202124"/>
              <a:ext cx="1433520" cy="67680"/>
            </p14:xfrm>
          </p:contentPart>
        </mc:Choice>
        <mc:Fallback>
          <p:pic>
            <p:nvPicPr>
              <p:cNvPr id="5" name="Ink 4">
                <a:extLst>
                  <a:ext uri="{FF2B5EF4-FFF2-40B4-BE49-F238E27FC236}">
                    <a16:creationId xmlns:a16="http://schemas.microsoft.com/office/drawing/2014/main" id="{98F61DC1-4E90-4E4E-F42E-88404C870FAC}"/>
                  </a:ext>
                </a:extLst>
              </p:cNvPr>
              <p:cNvPicPr/>
              <p:nvPr/>
            </p:nvPicPr>
            <p:blipFill>
              <a:blip r:embed="rId9"/>
              <a:stretch>
                <a:fillRect/>
              </a:stretch>
            </p:blipFill>
            <p:spPr>
              <a:xfrm>
                <a:off x="3474621" y="1184484"/>
                <a:ext cx="1469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0C42C32-01EA-2F7E-5D06-939FDC4C3722}"/>
                  </a:ext>
                </a:extLst>
              </p14:cNvPr>
              <p14:cNvContentPartPr/>
              <p14:nvPr/>
            </p14:nvContentPartPr>
            <p14:xfrm>
              <a:off x="7190181" y="1178724"/>
              <a:ext cx="1939320" cy="78120"/>
            </p14:xfrm>
          </p:contentPart>
        </mc:Choice>
        <mc:Fallback>
          <p:pic>
            <p:nvPicPr>
              <p:cNvPr id="7" name="Ink 6">
                <a:extLst>
                  <a:ext uri="{FF2B5EF4-FFF2-40B4-BE49-F238E27FC236}">
                    <a16:creationId xmlns:a16="http://schemas.microsoft.com/office/drawing/2014/main" id="{30C42C32-01EA-2F7E-5D06-939FDC4C3722}"/>
                  </a:ext>
                </a:extLst>
              </p:cNvPr>
              <p:cNvPicPr/>
              <p:nvPr/>
            </p:nvPicPr>
            <p:blipFill>
              <a:blip r:embed="rId11"/>
              <a:stretch>
                <a:fillRect/>
              </a:stretch>
            </p:blipFill>
            <p:spPr>
              <a:xfrm>
                <a:off x="7172541" y="1160724"/>
                <a:ext cx="1974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7AA4400-99CA-9CD0-45EC-3DB917B6EE36}"/>
                  </a:ext>
                </a:extLst>
              </p14:cNvPr>
              <p14:cNvContentPartPr/>
              <p14:nvPr/>
            </p14:nvContentPartPr>
            <p14:xfrm>
              <a:off x="1079541" y="1467084"/>
              <a:ext cx="1713240" cy="30240"/>
            </p14:xfrm>
          </p:contentPart>
        </mc:Choice>
        <mc:Fallback>
          <p:pic>
            <p:nvPicPr>
              <p:cNvPr id="9" name="Ink 8">
                <a:extLst>
                  <a:ext uri="{FF2B5EF4-FFF2-40B4-BE49-F238E27FC236}">
                    <a16:creationId xmlns:a16="http://schemas.microsoft.com/office/drawing/2014/main" id="{C7AA4400-99CA-9CD0-45EC-3DB917B6EE36}"/>
                  </a:ext>
                </a:extLst>
              </p:cNvPr>
              <p:cNvPicPr/>
              <p:nvPr/>
            </p:nvPicPr>
            <p:blipFill>
              <a:blip r:embed="rId13"/>
              <a:stretch>
                <a:fillRect/>
              </a:stretch>
            </p:blipFill>
            <p:spPr>
              <a:xfrm>
                <a:off x="1061541" y="1449084"/>
                <a:ext cx="1748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CBD9807-B701-E323-73C0-37540BCD81C7}"/>
                  </a:ext>
                </a:extLst>
              </p14:cNvPr>
              <p14:cNvContentPartPr/>
              <p14:nvPr/>
            </p14:nvContentPartPr>
            <p14:xfrm>
              <a:off x="3992301" y="1481844"/>
              <a:ext cx="803880" cy="48240"/>
            </p14:xfrm>
          </p:contentPart>
        </mc:Choice>
        <mc:Fallback>
          <p:pic>
            <p:nvPicPr>
              <p:cNvPr id="11" name="Ink 10">
                <a:extLst>
                  <a:ext uri="{FF2B5EF4-FFF2-40B4-BE49-F238E27FC236}">
                    <a16:creationId xmlns:a16="http://schemas.microsoft.com/office/drawing/2014/main" id="{6CBD9807-B701-E323-73C0-37540BCD81C7}"/>
                  </a:ext>
                </a:extLst>
              </p:cNvPr>
              <p:cNvPicPr/>
              <p:nvPr/>
            </p:nvPicPr>
            <p:blipFill>
              <a:blip r:embed="rId15"/>
              <a:stretch>
                <a:fillRect/>
              </a:stretch>
            </p:blipFill>
            <p:spPr>
              <a:xfrm>
                <a:off x="3974661" y="1464204"/>
                <a:ext cx="839520" cy="83880"/>
              </a:xfrm>
              <a:prstGeom prst="rect">
                <a:avLst/>
              </a:prstGeom>
            </p:spPr>
          </p:pic>
        </mc:Fallback>
      </mc:AlternateContent>
      <p:grpSp>
        <p:nvGrpSpPr>
          <p:cNvPr id="14" name="Group 13">
            <a:extLst>
              <a:ext uri="{FF2B5EF4-FFF2-40B4-BE49-F238E27FC236}">
                <a16:creationId xmlns:a16="http://schemas.microsoft.com/office/drawing/2014/main" id="{FB5F15A2-D0D5-3643-7202-AAC7239BE69D}"/>
              </a:ext>
            </a:extLst>
          </p:cNvPr>
          <p:cNvGrpSpPr/>
          <p:nvPr/>
        </p:nvGrpSpPr>
        <p:grpSpPr>
          <a:xfrm>
            <a:off x="5289021" y="2069364"/>
            <a:ext cx="6305400" cy="122400"/>
            <a:chOff x="5289021" y="2069364"/>
            <a:chExt cx="6305400" cy="1224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E641234-A74B-82BE-27F7-4BCBC0B38F5C}"/>
                    </a:ext>
                  </a:extLst>
                </p14:cNvPr>
                <p14:cNvContentPartPr/>
                <p14:nvPr/>
              </p14:nvContentPartPr>
              <p14:xfrm>
                <a:off x="8100981" y="2118684"/>
                <a:ext cx="3493440" cy="73080"/>
              </p14:xfrm>
            </p:contentPart>
          </mc:Choice>
          <mc:Fallback>
            <p:pic>
              <p:nvPicPr>
                <p:cNvPr id="12" name="Ink 11">
                  <a:extLst>
                    <a:ext uri="{FF2B5EF4-FFF2-40B4-BE49-F238E27FC236}">
                      <a16:creationId xmlns:a16="http://schemas.microsoft.com/office/drawing/2014/main" id="{FE641234-A74B-82BE-27F7-4BCBC0B38F5C}"/>
                    </a:ext>
                  </a:extLst>
                </p:cNvPr>
                <p:cNvPicPr/>
                <p:nvPr/>
              </p:nvPicPr>
              <p:blipFill>
                <a:blip r:embed="rId17"/>
                <a:stretch>
                  <a:fillRect/>
                </a:stretch>
              </p:blipFill>
              <p:spPr>
                <a:xfrm>
                  <a:off x="8083341" y="2100684"/>
                  <a:ext cx="3529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E1836A3-744B-E2D2-7EDF-81BDDCFD8CDE}"/>
                    </a:ext>
                  </a:extLst>
                </p14:cNvPr>
                <p14:cNvContentPartPr/>
                <p14:nvPr/>
              </p14:nvContentPartPr>
              <p14:xfrm>
                <a:off x="5289021" y="2069364"/>
                <a:ext cx="1773360" cy="74520"/>
              </p14:xfrm>
            </p:contentPart>
          </mc:Choice>
          <mc:Fallback>
            <p:pic>
              <p:nvPicPr>
                <p:cNvPr id="13" name="Ink 12">
                  <a:extLst>
                    <a:ext uri="{FF2B5EF4-FFF2-40B4-BE49-F238E27FC236}">
                      <a16:creationId xmlns:a16="http://schemas.microsoft.com/office/drawing/2014/main" id="{8E1836A3-744B-E2D2-7EDF-81BDDCFD8CDE}"/>
                    </a:ext>
                  </a:extLst>
                </p:cNvPr>
                <p:cNvPicPr/>
                <p:nvPr/>
              </p:nvPicPr>
              <p:blipFill>
                <a:blip r:embed="rId19"/>
                <a:stretch>
                  <a:fillRect/>
                </a:stretch>
              </p:blipFill>
              <p:spPr>
                <a:xfrm>
                  <a:off x="5271021" y="2051364"/>
                  <a:ext cx="180900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99A2064-BF37-8340-B4FE-AC6212B55CD2}"/>
                  </a:ext>
                </a:extLst>
              </p14:cNvPr>
              <p14:cNvContentPartPr/>
              <p14:nvPr/>
            </p14:nvContentPartPr>
            <p14:xfrm>
              <a:off x="451701" y="2345124"/>
              <a:ext cx="707760" cy="72720"/>
            </p14:xfrm>
          </p:contentPart>
        </mc:Choice>
        <mc:Fallback>
          <p:pic>
            <p:nvPicPr>
              <p:cNvPr id="15" name="Ink 14">
                <a:extLst>
                  <a:ext uri="{FF2B5EF4-FFF2-40B4-BE49-F238E27FC236}">
                    <a16:creationId xmlns:a16="http://schemas.microsoft.com/office/drawing/2014/main" id="{D99A2064-BF37-8340-B4FE-AC6212B55CD2}"/>
                  </a:ext>
                </a:extLst>
              </p:cNvPr>
              <p:cNvPicPr/>
              <p:nvPr/>
            </p:nvPicPr>
            <p:blipFill>
              <a:blip r:embed="rId21"/>
              <a:stretch>
                <a:fillRect/>
              </a:stretch>
            </p:blipFill>
            <p:spPr>
              <a:xfrm>
                <a:off x="433701" y="2327484"/>
                <a:ext cx="74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27B116A-EB09-24EE-38A2-52BAC1DE5A21}"/>
                  </a:ext>
                </a:extLst>
              </p14:cNvPr>
              <p14:cNvContentPartPr/>
              <p14:nvPr/>
            </p14:nvContentPartPr>
            <p14:xfrm>
              <a:off x="2390661" y="2710524"/>
              <a:ext cx="2669400" cy="54360"/>
            </p14:xfrm>
          </p:contentPart>
        </mc:Choice>
        <mc:Fallback>
          <p:pic>
            <p:nvPicPr>
              <p:cNvPr id="16" name="Ink 15">
                <a:extLst>
                  <a:ext uri="{FF2B5EF4-FFF2-40B4-BE49-F238E27FC236}">
                    <a16:creationId xmlns:a16="http://schemas.microsoft.com/office/drawing/2014/main" id="{027B116A-EB09-24EE-38A2-52BAC1DE5A21}"/>
                  </a:ext>
                </a:extLst>
              </p:cNvPr>
              <p:cNvPicPr/>
              <p:nvPr/>
            </p:nvPicPr>
            <p:blipFill>
              <a:blip r:embed="rId23"/>
              <a:stretch>
                <a:fillRect/>
              </a:stretch>
            </p:blipFill>
            <p:spPr>
              <a:xfrm>
                <a:off x="2372661" y="2692884"/>
                <a:ext cx="2705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6334E7D-A194-FFFA-CB3B-1EA7A7ADAF2D}"/>
                  </a:ext>
                </a:extLst>
              </p14:cNvPr>
              <p14:cNvContentPartPr/>
              <p14:nvPr/>
            </p14:nvContentPartPr>
            <p14:xfrm>
              <a:off x="2376261" y="3306684"/>
              <a:ext cx="1365480" cy="75600"/>
            </p14:xfrm>
          </p:contentPart>
        </mc:Choice>
        <mc:Fallback>
          <p:pic>
            <p:nvPicPr>
              <p:cNvPr id="17" name="Ink 16">
                <a:extLst>
                  <a:ext uri="{FF2B5EF4-FFF2-40B4-BE49-F238E27FC236}">
                    <a16:creationId xmlns:a16="http://schemas.microsoft.com/office/drawing/2014/main" id="{C6334E7D-A194-FFFA-CB3B-1EA7A7ADAF2D}"/>
                  </a:ext>
                </a:extLst>
              </p:cNvPr>
              <p:cNvPicPr/>
              <p:nvPr/>
            </p:nvPicPr>
            <p:blipFill>
              <a:blip r:embed="rId25"/>
              <a:stretch>
                <a:fillRect/>
              </a:stretch>
            </p:blipFill>
            <p:spPr>
              <a:xfrm>
                <a:off x="2358261" y="3288684"/>
                <a:ext cx="1401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9B5268B-BC92-78B1-73BB-7B985616037E}"/>
                  </a:ext>
                </a:extLst>
              </p14:cNvPr>
              <p14:cNvContentPartPr/>
              <p14:nvPr/>
            </p14:nvContentPartPr>
            <p14:xfrm>
              <a:off x="9887661" y="3636444"/>
              <a:ext cx="898560" cy="55800"/>
            </p14:xfrm>
          </p:contentPart>
        </mc:Choice>
        <mc:Fallback>
          <p:pic>
            <p:nvPicPr>
              <p:cNvPr id="18" name="Ink 17">
                <a:extLst>
                  <a:ext uri="{FF2B5EF4-FFF2-40B4-BE49-F238E27FC236}">
                    <a16:creationId xmlns:a16="http://schemas.microsoft.com/office/drawing/2014/main" id="{C9B5268B-BC92-78B1-73BB-7B985616037E}"/>
                  </a:ext>
                </a:extLst>
              </p:cNvPr>
              <p:cNvPicPr/>
              <p:nvPr/>
            </p:nvPicPr>
            <p:blipFill>
              <a:blip r:embed="rId27"/>
              <a:stretch>
                <a:fillRect/>
              </a:stretch>
            </p:blipFill>
            <p:spPr>
              <a:xfrm>
                <a:off x="9870021" y="3618804"/>
                <a:ext cx="934200" cy="91440"/>
              </a:xfrm>
              <a:prstGeom prst="rect">
                <a:avLst/>
              </a:prstGeom>
            </p:spPr>
          </p:pic>
        </mc:Fallback>
      </mc:AlternateContent>
      <p:grpSp>
        <p:nvGrpSpPr>
          <p:cNvPr id="21" name="Group 20">
            <a:extLst>
              <a:ext uri="{FF2B5EF4-FFF2-40B4-BE49-F238E27FC236}">
                <a16:creationId xmlns:a16="http://schemas.microsoft.com/office/drawing/2014/main" id="{E299290C-3BAE-1D61-6011-57B1285170FF}"/>
              </a:ext>
            </a:extLst>
          </p:cNvPr>
          <p:cNvGrpSpPr/>
          <p:nvPr/>
        </p:nvGrpSpPr>
        <p:grpSpPr>
          <a:xfrm>
            <a:off x="1329021" y="3919044"/>
            <a:ext cx="4360680" cy="78840"/>
            <a:chOff x="1329021" y="3919044"/>
            <a:chExt cx="4360680" cy="7884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1F3090C4-9E51-4BB3-DF8A-5285F12D225D}"/>
                    </a:ext>
                  </a:extLst>
                </p14:cNvPr>
                <p14:cNvContentPartPr/>
                <p14:nvPr/>
              </p14:nvContentPartPr>
              <p14:xfrm>
                <a:off x="1329021" y="3919044"/>
                <a:ext cx="2261880" cy="78840"/>
              </p14:xfrm>
            </p:contentPart>
          </mc:Choice>
          <mc:Fallback>
            <p:pic>
              <p:nvPicPr>
                <p:cNvPr id="19" name="Ink 18">
                  <a:extLst>
                    <a:ext uri="{FF2B5EF4-FFF2-40B4-BE49-F238E27FC236}">
                      <a16:creationId xmlns:a16="http://schemas.microsoft.com/office/drawing/2014/main" id="{1F3090C4-9E51-4BB3-DF8A-5285F12D225D}"/>
                    </a:ext>
                  </a:extLst>
                </p:cNvPr>
                <p:cNvPicPr/>
                <p:nvPr/>
              </p:nvPicPr>
              <p:blipFill>
                <a:blip r:embed="rId29"/>
                <a:stretch>
                  <a:fillRect/>
                </a:stretch>
              </p:blipFill>
              <p:spPr>
                <a:xfrm>
                  <a:off x="1311021" y="3901044"/>
                  <a:ext cx="2297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C85C019E-0F7A-ACC6-FC4D-C60EAE94BDD8}"/>
                    </a:ext>
                  </a:extLst>
                </p14:cNvPr>
                <p14:cNvContentPartPr/>
                <p14:nvPr/>
              </p14:nvContentPartPr>
              <p14:xfrm>
                <a:off x="4403061" y="3935244"/>
                <a:ext cx="1286640" cy="33480"/>
              </p14:xfrm>
            </p:contentPart>
          </mc:Choice>
          <mc:Fallback>
            <p:pic>
              <p:nvPicPr>
                <p:cNvPr id="20" name="Ink 19">
                  <a:extLst>
                    <a:ext uri="{FF2B5EF4-FFF2-40B4-BE49-F238E27FC236}">
                      <a16:creationId xmlns:a16="http://schemas.microsoft.com/office/drawing/2014/main" id="{C85C019E-0F7A-ACC6-FC4D-C60EAE94BDD8}"/>
                    </a:ext>
                  </a:extLst>
                </p:cNvPr>
                <p:cNvPicPr/>
                <p:nvPr/>
              </p:nvPicPr>
              <p:blipFill>
                <a:blip r:embed="rId31"/>
                <a:stretch>
                  <a:fillRect/>
                </a:stretch>
              </p:blipFill>
              <p:spPr>
                <a:xfrm>
                  <a:off x="4385421" y="3917604"/>
                  <a:ext cx="1322280" cy="69120"/>
                </a:xfrm>
                <a:prstGeom prst="rect">
                  <a:avLst/>
                </a:prstGeom>
              </p:spPr>
            </p:pic>
          </mc:Fallback>
        </mc:AlternateContent>
      </p:grpSp>
      <p:grpSp>
        <p:nvGrpSpPr>
          <p:cNvPr id="24" name="Group 23">
            <a:extLst>
              <a:ext uri="{FF2B5EF4-FFF2-40B4-BE49-F238E27FC236}">
                <a16:creationId xmlns:a16="http://schemas.microsoft.com/office/drawing/2014/main" id="{EF073920-FC6F-88CC-E9EC-9D1CC79D6A37}"/>
              </a:ext>
            </a:extLst>
          </p:cNvPr>
          <p:cNvGrpSpPr/>
          <p:nvPr/>
        </p:nvGrpSpPr>
        <p:grpSpPr>
          <a:xfrm>
            <a:off x="8628381" y="3942804"/>
            <a:ext cx="2679480" cy="69480"/>
            <a:chOff x="8628381" y="3942804"/>
            <a:chExt cx="2679480" cy="6948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12E52596-DA4E-5EF3-CC26-F2D99209ACCE}"/>
                    </a:ext>
                  </a:extLst>
                </p14:cNvPr>
                <p14:cNvContentPartPr/>
                <p14:nvPr/>
              </p14:nvContentPartPr>
              <p14:xfrm>
                <a:off x="9188181" y="3966204"/>
                <a:ext cx="297360" cy="24480"/>
              </p14:xfrm>
            </p:contentPart>
          </mc:Choice>
          <mc:Fallback>
            <p:pic>
              <p:nvPicPr>
                <p:cNvPr id="22" name="Ink 21">
                  <a:extLst>
                    <a:ext uri="{FF2B5EF4-FFF2-40B4-BE49-F238E27FC236}">
                      <a16:creationId xmlns:a16="http://schemas.microsoft.com/office/drawing/2014/main" id="{12E52596-DA4E-5EF3-CC26-F2D99209ACCE}"/>
                    </a:ext>
                  </a:extLst>
                </p:cNvPr>
                <p:cNvPicPr/>
                <p:nvPr/>
              </p:nvPicPr>
              <p:blipFill>
                <a:blip r:embed="rId33"/>
                <a:stretch>
                  <a:fillRect/>
                </a:stretch>
              </p:blipFill>
              <p:spPr>
                <a:xfrm>
                  <a:off x="9170541" y="3948204"/>
                  <a:ext cx="333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8E0E8631-0A57-BD64-776B-BA79E7BEEFBF}"/>
                    </a:ext>
                  </a:extLst>
                </p14:cNvPr>
                <p14:cNvContentPartPr/>
                <p14:nvPr/>
              </p14:nvContentPartPr>
              <p14:xfrm>
                <a:off x="8628381" y="3942804"/>
                <a:ext cx="2679480" cy="69480"/>
              </p14:xfrm>
            </p:contentPart>
          </mc:Choice>
          <mc:Fallback>
            <p:pic>
              <p:nvPicPr>
                <p:cNvPr id="23" name="Ink 22">
                  <a:extLst>
                    <a:ext uri="{FF2B5EF4-FFF2-40B4-BE49-F238E27FC236}">
                      <a16:creationId xmlns:a16="http://schemas.microsoft.com/office/drawing/2014/main" id="{8E0E8631-0A57-BD64-776B-BA79E7BEEFBF}"/>
                    </a:ext>
                  </a:extLst>
                </p:cNvPr>
                <p:cNvPicPr/>
                <p:nvPr/>
              </p:nvPicPr>
              <p:blipFill>
                <a:blip r:embed="rId35"/>
                <a:stretch>
                  <a:fillRect/>
                </a:stretch>
              </p:blipFill>
              <p:spPr>
                <a:xfrm>
                  <a:off x="8610741" y="3924804"/>
                  <a:ext cx="271512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AAC2F254-411C-9D4D-C48D-C4B751C3E9F1}"/>
                  </a:ext>
                </a:extLst>
              </p14:cNvPr>
              <p14:cNvContentPartPr/>
              <p14:nvPr/>
            </p14:nvContentPartPr>
            <p14:xfrm>
              <a:off x="672381" y="4176804"/>
              <a:ext cx="2914560" cy="136800"/>
            </p14:xfrm>
          </p:contentPart>
        </mc:Choice>
        <mc:Fallback>
          <p:pic>
            <p:nvPicPr>
              <p:cNvPr id="25" name="Ink 24">
                <a:extLst>
                  <a:ext uri="{FF2B5EF4-FFF2-40B4-BE49-F238E27FC236}">
                    <a16:creationId xmlns:a16="http://schemas.microsoft.com/office/drawing/2014/main" id="{AAC2F254-411C-9D4D-C48D-C4B751C3E9F1}"/>
                  </a:ext>
                </a:extLst>
              </p:cNvPr>
              <p:cNvPicPr/>
              <p:nvPr/>
            </p:nvPicPr>
            <p:blipFill>
              <a:blip r:embed="rId37"/>
              <a:stretch>
                <a:fillRect/>
              </a:stretch>
            </p:blipFill>
            <p:spPr>
              <a:xfrm>
                <a:off x="654741" y="4159164"/>
                <a:ext cx="2950200" cy="172440"/>
              </a:xfrm>
              <a:prstGeom prst="rect">
                <a:avLst/>
              </a:prstGeom>
            </p:spPr>
          </p:pic>
        </mc:Fallback>
      </mc:AlternateContent>
      <p:grpSp>
        <p:nvGrpSpPr>
          <p:cNvPr id="28" name="Group 27">
            <a:extLst>
              <a:ext uri="{FF2B5EF4-FFF2-40B4-BE49-F238E27FC236}">
                <a16:creationId xmlns:a16="http://schemas.microsoft.com/office/drawing/2014/main" id="{4E17EC09-73BD-BE84-E0A2-AB12D75C3E25}"/>
              </a:ext>
            </a:extLst>
          </p:cNvPr>
          <p:cNvGrpSpPr/>
          <p:nvPr/>
        </p:nvGrpSpPr>
        <p:grpSpPr>
          <a:xfrm>
            <a:off x="7752501" y="4216764"/>
            <a:ext cx="3777840" cy="69480"/>
            <a:chOff x="7752501" y="4216764"/>
            <a:chExt cx="3777840" cy="6948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70AF125F-27EB-E45D-2B0A-98FE48D89DC7}"/>
                    </a:ext>
                  </a:extLst>
                </p14:cNvPr>
                <p14:cNvContentPartPr/>
                <p14:nvPr/>
              </p14:nvContentPartPr>
              <p14:xfrm>
                <a:off x="7752501" y="4216764"/>
                <a:ext cx="1285200" cy="64800"/>
              </p14:xfrm>
            </p:contentPart>
          </mc:Choice>
          <mc:Fallback>
            <p:pic>
              <p:nvPicPr>
                <p:cNvPr id="26" name="Ink 25">
                  <a:extLst>
                    <a:ext uri="{FF2B5EF4-FFF2-40B4-BE49-F238E27FC236}">
                      <a16:creationId xmlns:a16="http://schemas.microsoft.com/office/drawing/2014/main" id="{70AF125F-27EB-E45D-2B0A-98FE48D89DC7}"/>
                    </a:ext>
                  </a:extLst>
                </p:cNvPr>
                <p:cNvPicPr/>
                <p:nvPr/>
              </p:nvPicPr>
              <p:blipFill>
                <a:blip r:embed="rId39"/>
                <a:stretch>
                  <a:fillRect/>
                </a:stretch>
              </p:blipFill>
              <p:spPr>
                <a:xfrm>
                  <a:off x="7734861" y="4199124"/>
                  <a:ext cx="1320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49B51E29-07DB-659C-952F-90DBAFC14AF2}"/>
                    </a:ext>
                  </a:extLst>
                </p14:cNvPr>
                <p14:cNvContentPartPr/>
                <p14:nvPr/>
              </p14:nvContentPartPr>
              <p14:xfrm>
                <a:off x="10110861" y="4270044"/>
                <a:ext cx="1419480" cy="16200"/>
              </p14:xfrm>
            </p:contentPart>
          </mc:Choice>
          <mc:Fallback>
            <p:pic>
              <p:nvPicPr>
                <p:cNvPr id="27" name="Ink 26">
                  <a:extLst>
                    <a:ext uri="{FF2B5EF4-FFF2-40B4-BE49-F238E27FC236}">
                      <a16:creationId xmlns:a16="http://schemas.microsoft.com/office/drawing/2014/main" id="{49B51E29-07DB-659C-952F-90DBAFC14AF2}"/>
                    </a:ext>
                  </a:extLst>
                </p:cNvPr>
                <p:cNvPicPr/>
                <p:nvPr/>
              </p:nvPicPr>
              <p:blipFill>
                <a:blip r:embed="rId41"/>
                <a:stretch>
                  <a:fillRect/>
                </a:stretch>
              </p:blipFill>
              <p:spPr>
                <a:xfrm>
                  <a:off x="10093221" y="4252044"/>
                  <a:ext cx="1455120" cy="5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7BE2A9B0-6D9D-4E21-BB42-5B041CB338D7}"/>
                  </a:ext>
                </a:extLst>
              </p14:cNvPr>
              <p14:cNvContentPartPr/>
              <p14:nvPr/>
            </p14:nvContentPartPr>
            <p14:xfrm>
              <a:off x="3547701" y="6140964"/>
              <a:ext cx="3600" cy="13680"/>
            </p14:xfrm>
          </p:contentPart>
        </mc:Choice>
        <mc:Fallback>
          <p:pic>
            <p:nvPicPr>
              <p:cNvPr id="29" name="Ink 28">
                <a:extLst>
                  <a:ext uri="{FF2B5EF4-FFF2-40B4-BE49-F238E27FC236}">
                    <a16:creationId xmlns:a16="http://schemas.microsoft.com/office/drawing/2014/main" id="{7BE2A9B0-6D9D-4E21-BB42-5B041CB338D7}"/>
                  </a:ext>
                </a:extLst>
              </p:cNvPr>
              <p:cNvPicPr/>
              <p:nvPr/>
            </p:nvPicPr>
            <p:blipFill>
              <a:blip r:embed="rId43"/>
              <a:stretch>
                <a:fillRect/>
              </a:stretch>
            </p:blipFill>
            <p:spPr>
              <a:xfrm>
                <a:off x="3530061" y="6123324"/>
                <a:ext cx="39240" cy="49320"/>
              </a:xfrm>
              <a:prstGeom prst="rect">
                <a:avLst/>
              </a:prstGeom>
            </p:spPr>
          </p:pic>
        </mc:Fallback>
      </mc:AlternateContent>
    </p:spTree>
    <p:extLst>
      <p:ext uri="{BB962C8B-B14F-4D97-AF65-F5344CB8AC3E}">
        <p14:creationId xmlns:p14="http://schemas.microsoft.com/office/powerpoint/2010/main" val="292219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2192000" cy="6149771"/>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11885708" cy="6063198"/>
          </a:xfrm>
          <a:prstGeom prst="rect">
            <a:avLst/>
          </a:prstGeom>
          <a:noFill/>
        </p:spPr>
        <p:txBody>
          <a:bodyPr wrap="square" rtlCol="0">
            <a:spAutoFit/>
          </a:bodyPr>
          <a:lstStyle/>
          <a:p>
            <a:r>
              <a:rPr lang="en-US" sz="2800" b="1">
                <a:solidFill>
                  <a:srgbClr val="FFC000"/>
                </a:solidFill>
                <a:cs typeface="+mj-cs"/>
              </a:rPr>
              <a:t>Mishneh Torah, Human Dispositions 1:1 …cont…</a:t>
            </a:r>
          </a:p>
          <a:p>
            <a:r>
              <a:rPr lang="en-US" sz="2000">
                <a:solidFill>
                  <a:srgbClr val="FFC000"/>
                </a:solidFill>
                <a:cs typeface="+mj-cs"/>
              </a:rPr>
              <a:t>Here, the Rambam describes an example where the desire for money becomes a goal in itself. In contrast, a man who gathers money so that he can buy things or achieve power is not interested in money per se. Although he may be faulted for different reasons, he is not greedy for money. On the other hand, for the </a:t>
            </a:r>
            <a:r>
              <a:rPr lang="en-US" sz="2000">
                <a:solidFill>
                  <a:srgbClr val="00B0F0"/>
                </a:solidFill>
                <a:cs typeface="+mj-cs"/>
              </a:rPr>
              <a:t>"lover of money," </a:t>
            </a:r>
            <a:r>
              <a:rPr lang="en-US" sz="2000">
                <a:solidFill>
                  <a:srgbClr val="FFC000"/>
                </a:solidFill>
                <a:cs typeface="+mj-cs"/>
              </a:rPr>
              <a:t>money itself becomes his raison d'etre. [In contrast,] there is the man who puts a check on himself;9literally, he </a:t>
            </a:r>
            <a:r>
              <a:rPr lang="en-US" sz="2000">
                <a:solidFill>
                  <a:srgbClr val="00B0F0"/>
                </a:solidFill>
                <a:cs typeface="+mj-cs"/>
              </a:rPr>
              <a:t>"cuts himself short." II Kings 19:26 </a:t>
            </a:r>
            <a:r>
              <a:rPr lang="en-US" sz="2000">
                <a:solidFill>
                  <a:srgbClr val="FFC000"/>
                </a:solidFill>
                <a:cs typeface="+mj-cs"/>
              </a:rPr>
              <a:t>employs a similar usage of the root ketzar: </a:t>
            </a:r>
            <a:r>
              <a:rPr lang="en-US" sz="2000">
                <a:solidFill>
                  <a:srgbClr val="00B0F0"/>
                </a:solidFill>
                <a:cs typeface="+mj-cs"/>
              </a:rPr>
              <a:t>"And the inhabitants are broken, with shortened (i.e., weakened or useless) arms." </a:t>
            </a:r>
            <a:r>
              <a:rPr lang="en-US" sz="2000">
                <a:solidFill>
                  <a:srgbClr val="FFC000"/>
                </a:solidFill>
                <a:cs typeface="+mj-cs"/>
              </a:rPr>
              <a:t>he is satisfied with even a little, which is not enough for his needs, and he does not bother to pursue and attain what he lacks. This refers to a lazy person, who will not bestir himself even for that which is necessary. In </a:t>
            </a:r>
            <a:r>
              <a:rPr lang="en-US" sz="2000">
                <a:solidFill>
                  <a:srgbClr val="00B0F0"/>
                </a:solidFill>
                <a:cs typeface="+mj-cs"/>
              </a:rPr>
              <a:t>Chapter 2, Halachah 7</a:t>
            </a:r>
            <a:r>
              <a:rPr lang="en-US" sz="2000">
                <a:solidFill>
                  <a:srgbClr val="FFC000"/>
                </a:solidFill>
                <a:cs typeface="+mj-cs"/>
              </a:rPr>
              <a:t>, this type is described clearly as: </a:t>
            </a:r>
            <a:r>
              <a:rPr lang="en-US" sz="2000">
                <a:solidFill>
                  <a:srgbClr val="00B0F0"/>
                </a:solidFill>
                <a:cs typeface="+mj-cs"/>
              </a:rPr>
              <a:t>"lazy and an idler."</a:t>
            </a:r>
            <a:r>
              <a:rPr lang="en-US" sz="2000">
                <a:solidFill>
                  <a:srgbClr val="FFC000"/>
                </a:solidFill>
                <a:cs typeface="+mj-cs"/>
              </a:rPr>
              <a:t> This is the description, too, in the Rambam's Introduction to Avot - Shemonah Perakim, Chapter 4. There is [the miser,] In contrast to the </a:t>
            </a:r>
            <a:r>
              <a:rPr lang="en-US" sz="2000">
                <a:solidFill>
                  <a:srgbClr val="00B0F0"/>
                </a:solidFill>
                <a:cs typeface="+mj-cs"/>
              </a:rPr>
              <a:t>"lover of money" </a:t>
            </a:r>
            <a:r>
              <a:rPr lang="en-US" sz="2000">
                <a:solidFill>
                  <a:srgbClr val="FFC000"/>
                </a:solidFill>
                <a:cs typeface="+mj-cs"/>
              </a:rPr>
              <a:t>mentioned above, the miser is not as bent on acquiring new wealth as much as hoarding the money and possessions he has. who torments himself with hunger, gathering [his possessions] close to himself. - The terminology the Rambam uses emphasizes the miser's need to be close to his money and possessions. Similar, but not exactly correspondent, expressions are found in the Bible (</a:t>
            </a:r>
            <a:r>
              <a:rPr lang="en-US" sz="2000">
                <a:solidFill>
                  <a:srgbClr val="00B0F0"/>
                </a:solidFill>
                <a:cs typeface="+mj-cs"/>
              </a:rPr>
              <a:t>Proverbs 13:11 </a:t>
            </a:r>
            <a:r>
              <a:rPr lang="en-US" sz="2000">
                <a:solidFill>
                  <a:srgbClr val="FFC000"/>
                </a:solidFill>
                <a:cs typeface="+mj-cs"/>
              </a:rPr>
              <a:t>and the Talmud (</a:t>
            </a:r>
            <a:r>
              <a:rPr lang="en-US" sz="2000">
                <a:solidFill>
                  <a:srgbClr val="00B0F0"/>
                </a:solidFill>
                <a:cs typeface="+mj-cs"/>
              </a:rPr>
              <a:t>Bava Kama 80a</a:t>
            </a:r>
            <a:r>
              <a:rPr lang="en-US" sz="2000">
                <a:solidFill>
                  <a:srgbClr val="FFC000"/>
                </a:solidFill>
                <a:cs typeface="+mj-cs"/>
              </a:rPr>
              <a:t>). who torments himself with hunger, gathering [his possessions] close to himself. Whenever he spends a penny of his own, he does so with great pain. [Conversely,] there is [the spendthrift,] who consciously wastes his entire fortune. </a:t>
            </a:r>
            <a:r>
              <a:rPr lang="en-US" sz="2000">
                <a:solidFill>
                  <a:srgbClr val="00B0F0"/>
                </a:solidFill>
                <a:cs typeface="+mj-cs"/>
              </a:rPr>
              <a:t>Chullin 84b </a:t>
            </a:r>
            <a:r>
              <a:rPr lang="en-US" sz="2000">
                <a:solidFill>
                  <a:srgbClr val="FFC000"/>
                </a:solidFill>
                <a:cs typeface="+mj-cs"/>
              </a:rPr>
              <a:t>gives examples of such behavior: wearing linen clothing, using glass utensils, and hiring workers without supervising them. All other traits follow the same pattern [of contrast]. For example: the overly elated and the depressed;</a:t>
            </a:r>
            <a:endParaRPr lang="en-US">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BA377AF-47FA-DC83-26E7-B9BD83018924}"/>
                  </a:ext>
                </a:extLst>
              </p14:cNvPr>
              <p14:cNvContentPartPr/>
              <p14:nvPr/>
            </p14:nvContentPartPr>
            <p14:xfrm>
              <a:off x="6378381" y="902604"/>
              <a:ext cx="3510360" cy="74160"/>
            </p14:xfrm>
          </p:contentPart>
        </mc:Choice>
        <mc:Fallback>
          <p:pic>
            <p:nvPicPr>
              <p:cNvPr id="2" name="Ink 1">
                <a:extLst>
                  <a:ext uri="{FF2B5EF4-FFF2-40B4-BE49-F238E27FC236}">
                    <a16:creationId xmlns:a16="http://schemas.microsoft.com/office/drawing/2014/main" id="{ABA377AF-47FA-DC83-26E7-B9BD83018924}"/>
                  </a:ext>
                </a:extLst>
              </p:cNvPr>
              <p:cNvPicPr/>
              <p:nvPr/>
            </p:nvPicPr>
            <p:blipFill>
              <a:blip r:embed="rId5"/>
              <a:stretch>
                <a:fillRect/>
              </a:stretch>
            </p:blipFill>
            <p:spPr>
              <a:xfrm>
                <a:off x="6360381" y="884604"/>
                <a:ext cx="3546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2C418EC-6D51-31AE-CB78-621FF99C6203}"/>
                  </a:ext>
                </a:extLst>
              </p14:cNvPr>
              <p14:cNvContentPartPr/>
              <p14:nvPr/>
            </p14:nvContentPartPr>
            <p14:xfrm>
              <a:off x="3588381" y="1445484"/>
              <a:ext cx="14760" cy="4320"/>
            </p14:xfrm>
          </p:contentPart>
        </mc:Choice>
        <mc:Fallback>
          <p:pic>
            <p:nvPicPr>
              <p:cNvPr id="4" name="Ink 3">
                <a:extLst>
                  <a:ext uri="{FF2B5EF4-FFF2-40B4-BE49-F238E27FC236}">
                    <a16:creationId xmlns:a16="http://schemas.microsoft.com/office/drawing/2014/main" id="{62C418EC-6D51-31AE-CB78-621FF99C6203}"/>
                  </a:ext>
                </a:extLst>
              </p:cNvPr>
              <p:cNvPicPr/>
              <p:nvPr/>
            </p:nvPicPr>
            <p:blipFill>
              <a:blip r:embed="rId7"/>
              <a:stretch>
                <a:fillRect/>
              </a:stretch>
            </p:blipFill>
            <p:spPr>
              <a:xfrm>
                <a:off x="3570741" y="1427484"/>
                <a:ext cx="50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7A5D9D5-B38D-494A-E848-F3832915FA7D}"/>
                  </a:ext>
                </a:extLst>
              </p14:cNvPr>
              <p14:cNvContentPartPr/>
              <p14:nvPr/>
            </p14:nvContentPartPr>
            <p14:xfrm>
              <a:off x="10029861" y="1434684"/>
              <a:ext cx="1444680" cy="89640"/>
            </p14:xfrm>
          </p:contentPart>
        </mc:Choice>
        <mc:Fallback>
          <p:pic>
            <p:nvPicPr>
              <p:cNvPr id="5" name="Ink 4">
                <a:extLst>
                  <a:ext uri="{FF2B5EF4-FFF2-40B4-BE49-F238E27FC236}">
                    <a16:creationId xmlns:a16="http://schemas.microsoft.com/office/drawing/2014/main" id="{87A5D9D5-B38D-494A-E848-F3832915FA7D}"/>
                  </a:ext>
                </a:extLst>
              </p:cNvPr>
              <p:cNvPicPr/>
              <p:nvPr/>
            </p:nvPicPr>
            <p:blipFill>
              <a:blip r:embed="rId9"/>
              <a:stretch>
                <a:fillRect/>
              </a:stretch>
            </p:blipFill>
            <p:spPr>
              <a:xfrm>
                <a:off x="10012221" y="1417044"/>
                <a:ext cx="1480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C5E03F8-13A5-B674-4D03-788533343470}"/>
                  </a:ext>
                </a:extLst>
              </p14:cNvPr>
              <p14:cNvContentPartPr/>
              <p14:nvPr/>
            </p14:nvContentPartPr>
            <p14:xfrm>
              <a:off x="1765701" y="1851564"/>
              <a:ext cx="84600" cy="20880"/>
            </p14:xfrm>
          </p:contentPart>
        </mc:Choice>
        <mc:Fallback>
          <p:pic>
            <p:nvPicPr>
              <p:cNvPr id="7" name="Ink 6">
                <a:extLst>
                  <a:ext uri="{FF2B5EF4-FFF2-40B4-BE49-F238E27FC236}">
                    <a16:creationId xmlns:a16="http://schemas.microsoft.com/office/drawing/2014/main" id="{DC5E03F8-13A5-B674-4D03-788533343470}"/>
                  </a:ext>
                </a:extLst>
              </p:cNvPr>
              <p:cNvPicPr/>
              <p:nvPr/>
            </p:nvPicPr>
            <p:blipFill>
              <a:blip r:embed="rId11"/>
              <a:stretch>
                <a:fillRect/>
              </a:stretch>
            </p:blipFill>
            <p:spPr>
              <a:xfrm>
                <a:off x="1747701" y="1833924"/>
                <a:ext cx="120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C0F1237-2326-2430-78F4-2090ECF8FC24}"/>
                  </a:ext>
                </a:extLst>
              </p14:cNvPr>
              <p14:cNvContentPartPr/>
              <p14:nvPr/>
            </p14:nvContentPartPr>
            <p14:xfrm>
              <a:off x="7902261" y="1803684"/>
              <a:ext cx="2081520" cy="41760"/>
            </p14:xfrm>
          </p:contentPart>
        </mc:Choice>
        <mc:Fallback>
          <p:pic>
            <p:nvPicPr>
              <p:cNvPr id="9" name="Ink 8">
                <a:extLst>
                  <a:ext uri="{FF2B5EF4-FFF2-40B4-BE49-F238E27FC236}">
                    <a16:creationId xmlns:a16="http://schemas.microsoft.com/office/drawing/2014/main" id="{2C0F1237-2326-2430-78F4-2090ECF8FC24}"/>
                  </a:ext>
                </a:extLst>
              </p:cNvPr>
              <p:cNvPicPr/>
              <p:nvPr/>
            </p:nvPicPr>
            <p:blipFill>
              <a:blip r:embed="rId13"/>
              <a:stretch>
                <a:fillRect/>
              </a:stretch>
            </p:blipFill>
            <p:spPr>
              <a:xfrm>
                <a:off x="7884261" y="1785684"/>
                <a:ext cx="2117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E21AAAC-2C23-8518-6B5E-1BD4C3A71881}"/>
                  </a:ext>
                </a:extLst>
              </p14:cNvPr>
              <p14:cNvContentPartPr/>
              <p14:nvPr/>
            </p14:nvContentPartPr>
            <p14:xfrm>
              <a:off x="1845981" y="2113284"/>
              <a:ext cx="7560" cy="1800"/>
            </p14:xfrm>
          </p:contentPart>
        </mc:Choice>
        <mc:Fallback>
          <p:pic>
            <p:nvPicPr>
              <p:cNvPr id="11" name="Ink 10">
                <a:extLst>
                  <a:ext uri="{FF2B5EF4-FFF2-40B4-BE49-F238E27FC236}">
                    <a16:creationId xmlns:a16="http://schemas.microsoft.com/office/drawing/2014/main" id="{BE21AAAC-2C23-8518-6B5E-1BD4C3A71881}"/>
                  </a:ext>
                </a:extLst>
              </p:cNvPr>
              <p:cNvPicPr/>
              <p:nvPr/>
            </p:nvPicPr>
            <p:blipFill>
              <a:blip r:embed="rId15"/>
              <a:stretch>
                <a:fillRect/>
              </a:stretch>
            </p:blipFill>
            <p:spPr>
              <a:xfrm>
                <a:off x="1827981" y="2095284"/>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01A01C-38F6-06CC-D86B-54022A480FFC}"/>
                  </a:ext>
                </a:extLst>
              </p14:cNvPr>
              <p14:cNvContentPartPr/>
              <p14:nvPr/>
            </p14:nvContentPartPr>
            <p14:xfrm>
              <a:off x="7725141" y="2133444"/>
              <a:ext cx="478440" cy="41400"/>
            </p14:xfrm>
          </p:contentPart>
        </mc:Choice>
        <mc:Fallback>
          <p:pic>
            <p:nvPicPr>
              <p:cNvPr id="12" name="Ink 11">
                <a:extLst>
                  <a:ext uri="{FF2B5EF4-FFF2-40B4-BE49-F238E27FC236}">
                    <a16:creationId xmlns:a16="http://schemas.microsoft.com/office/drawing/2014/main" id="{5601A01C-38F6-06CC-D86B-54022A480FFC}"/>
                  </a:ext>
                </a:extLst>
              </p:cNvPr>
              <p:cNvPicPr/>
              <p:nvPr/>
            </p:nvPicPr>
            <p:blipFill>
              <a:blip r:embed="rId17"/>
              <a:stretch>
                <a:fillRect/>
              </a:stretch>
            </p:blipFill>
            <p:spPr>
              <a:xfrm>
                <a:off x="7707501" y="2115804"/>
                <a:ext cx="514080" cy="77040"/>
              </a:xfrm>
              <a:prstGeom prst="rect">
                <a:avLst/>
              </a:prstGeom>
            </p:spPr>
          </p:pic>
        </mc:Fallback>
      </mc:AlternateContent>
      <p:grpSp>
        <p:nvGrpSpPr>
          <p:cNvPr id="15" name="Group 14">
            <a:extLst>
              <a:ext uri="{FF2B5EF4-FFF2-40B4-BE49-F238E27FC236}">
                <a16:creationId xmlns:a16="http://schemas.microsoft.com/office/drawing/2014/main" id="{79CAD7F9-7ED7-3A3C-22E1-23A4A662DC74}"/>
              </a:ext>
            </a:extLst>
          </p:cNvPr>
          <p:cNvGrpSpPr/>
          <p:nvPr/>
        </p:nvGrpSpPr>
        <p:grpSpPr>
          <a:xfrm>
            <a:off x="8419941" y="2758764"/>
            <a:ext cx="1220760" cy="59400"/>
            <a:chOff x="8419941" y="2758764"/>
            <a:chExt cx="1220760" cy="5940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7960EC4-384B-6F20-F11F-FBC4B51F5028}"/>
                    </a:ext>
                  </a:extLst>
                </p14:cNvPr>
                <p14:cNvContentPartPr/>
                <p14:nvPr/>
              </p14:nvContentPartPr>
              <p14:xfrm>
                <a:off x="9266661" y="2778204"/>
                <a:ext cx="30600" cy="12240"/>
              </p14:xfrm>
            </p:contentPart>
          </mc:Choice>
          <mc:Fallback>
            <p:pic>
              <p:nvPicPr>
                <p:cNvPr id="13" name="Ink 12">
                  <a:extLst>
                    <a:ext uri="{FF2B5EF4-FFF2-40B4-BE49-F238E27FC236}">
                      <a16:creationId xmlns:a16="http://schemas.microsoft.com/office/drawing/2014/main" id="{07960EC4-384B-6F20-F11F-FBC4B51F5028}"/>
                    </a:ext>
                  </a:extLst>
                </p:cNvPr>
                <p:cNvPicPr/>
                <p:nvPr/>
              </p:nvPicPr>
              <p:blipFill>
                <a:blip r:embed="rId19"/>
                <a:stretch>
                  <a:fillRect/>
                </a:stretch>
              </p:blipFill>
              <p:spPr>
                <a:xfrm>
                  <a:off x="9249021" y="2760564"/>
                  <a:ext cx="66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8202A94-1BD0-7952-1873-006F8C504F54}"/>
                    </a:ext>
                  </a:extLst>
                </p14:cNvPr>
                <p14:cNvContentPartPr/>
                <p14:nvPr/>
              </p14:nvContentPartPr>
              <p14:xfrm>
                <a:off x="8419941" y="2758764"/>
                <a:ext cx="1220760" cy="59400"/>
              </p14:xfrm>
            </p:contentPart>
          </mc:Choice>
          <mc:Fallback>
            <p:pic>
              <p:nvPicPr>
                <p:cNvPr id="14" name="Ink 13">
                  <a:extLst>
                    <a:ext uri="{FF2B5EF4-FFF2-40B4-BE49-F238E27FC236}">
                      <a16:creationId xmlns:a16="http://schemas.microsoft.com/office/drawing/2014/main" id="{38202A94-1BD0-7952-1873-006F8C504F54}"/>
                    </a:ext>
                  </a:extLst>
                </p:cNvPr>
                <p:cNvPicPr/>
                <p:nvPr/>
              </p:nvPicPr>
              <p:blipFill>
                <a:blip r:embed="rId21"/>
                <a:stretch>
                  <a:fillRect/>
                </a:stretch>
              </p:blipFill>
              <p:spPr>
                <a:xfrm>
                  <a:off x="8401941" y="2740764"/>
                  <a:ext cx="125640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3AE7DCF-7515-4AD1-CA1F-A90E0FA0D2BA}"/>
                  </a:ext>
                </a:extLst>
              </p14:cNvPr>
              <p14:cNvContentPartPr/>
              <p14:nvPr/>
            </p14:nvContentPartPr>
            <p14:xfrm>
              <a:off x="3303261" y="3096444"/>
              <a:ext cx="801000" cy="18720"/>
            </p14:xfrm>
          </p:contentPart>
        </mc:Choice>
        <mc:Fallback>
          <p:pic>
            <p:nvPicPr>
              <p:cNvPr id="16" name="Ink 15">
                <a:extLst>
                  <a:ext uri="{FF2B5EF4-FFF2-40B4-BE49-F238E27FC236}">
                    <a16:creationId xmlns:a16="http://schemas.microsoft.com/office/drawing/2014/main" id="{93AE7DCF-7515-4AD1-CA1F-A90E0FA0D2BA}"/>
                  </a:ext>
                </a:extLst>
              </p:cNvPr>
              <p:cNvPicPr/>
              <p:nvPr/>
            </p:nvPicPr>
            <p:blipFill>
              <a:blip r:embed="rId23"/>
              <a:stretch>
                <a:fillRect/>
              </a:stretch>
            </p:blipFill>
            <p:spPr>
              <a:xfrm>
                <a:off x="3285621" y="3078444"/>
                <a:ext cx="836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246DA18-5E5D-16E6-9358-88F000A0A43A}"/>
                  </a:ext>
                </a:extLst>
              </p14:cNvPr>
              <p14:cNvContentPartPr/>
              <p14:nvPr/>
            </p14:nvContentPartPr>
            <p14:xfrm>
              <a:off x="10699101" y="3052524"/>
              <a:ext cx="891360" cy="80640"/>
            </p14:xfrm>
          </p:contentPart>
        </mc:Choice>
        <mc:Fallback>
          <p:pic>
            <p:nvPicPr>
              <p:cNvPr id="17" name="Ink 16">
                <a:extLst>
                  <a:ext uri="{FF2B5EF4-FFF2-40B4-BE49-F238E27FC236}">
                    <a16:creationId xmlns:a16="http://schemas.microsoft.com/office/drawing/2014/main" id="{9246DA18-5E5D-16E6-9358-88F000A0A43A}"/>
                  </a:ext>
                </a:extLst>
              </p:cNvPr>
              <p:cNvPicPr/>
              <p:nvPr/>
            </p:nvPicPr>
            <p:blipFill>
              <a:blip r:embed="rId25"/>
              <a:stretch>
                <a:fillRect/>
              </a:stretch>
            </p:blipFill>
            <p:spPr>
              <a:xfrm>
                <a:off x="10681101" y="3034524"/>
                <a:ext cx="927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7B78A3E-6DE3-5516-9F9E-5EA00E4624A1}"/>
                  </a:ext>
                </a:extLst>
              </p14:cNvPr>
              <p14:cNvContentPartPr/>
              <p14:nvPr/>
            </p14:nvContentPartPr>
            <p14:xfrm>
              <a:off x="427941" y="3295524"/>
              <a:ext cx="447480" cy="34560"/>
            </p14:xfrm>
          </p:contentPart>
        </mc:Choice>
        <mc:Fallback>
          <p:pic>
            <p:nvPicPr>
              <p:cNvPr id="18" name="Ink 17">
                <a:extLst>
                  <a:ext uri="{FF2B5EF4-FFF2-40B4-BE49-F238E27FC236}">
                    <a16:creationId xmlns:a16="http://schemas.microsoft.com/office/drawing/2014/main" id="{D7B78A3E-6DE3-5516-9F9E-5EA00E4624A1}"/>
                  </a:ext>
                </a:extLst>
              </p:cNvPr>
              <p:cNvPicPr/>
              <p:nvPr/>
            </p:nvPicPr>
            <p:blipFill>
              <a:blip r:embed="rId27"/>
              <a:stretch>
                <a:fillRect/>
              </a:stretch>
            </p:blipFill>
            <p:spPr>
              <a:xfrm>
                <a:off x="410301" y="3277524"/>
                <a:ext cx="483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E3F6491-52C9-0C02-739E-0413D0AA4F8B}"/>
                  </a:ext>
                </a:extLst>
              </p14:cNvPr>
              <p14:cNvContentPartPr/>
              <p14:nvPr/>
            </p14:nvContentPartPr>
            <p14:xfrm>
              <a:off x="669141" y="3631044"/>
              <a:ext cx="701640" cy="58680"/>
            </p14:xfrm>
          </p:contentPart>
        </mc:Choice>
        <mc:Fallback>
          <p:pic>
            <p:nvPicPr>
              <p:cNvPr id="19" name="Ink 18">
                <a:extLst>
                  <a:ext uri="{FF2B5EF4-FFF2-40B4-BE49-F238E27FC236}">
                    <a16:creationId xmlns:a16="http://schemas.microsoft.com/office/drawing/2014/main" id="{EE3F6491-52C9-0C02-739E-0413D0AA4F8B}"/>
                  </a:ext>
                </a:extLst>
              </p:cNvPr>
              <p:cNvPicPr/>
              <p:nvPr/>
            </p:nvPicPr>
            <p:blipFill>
              <a:blip r:embed="rId29"/>
              <a:stretch>
                <a:fillRect/>
              </a:stretch>
            </p:blipFill>
            <p:spPr>
              <a:xfrm>
                <a:off x="651141" y="3613404"/>
                <a:ext cx="737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6383A43-15BB-2676-195C-11DA5F7115E5}"/>
                  </a:ext>
                </a:extLst>
              </p14:cNvPr>
              <p14:cNvContentPartPr/>
              <p14:nvPr/>
            </p14:nvContentPartPr>
            <p14:xfrm>
              <a:off x="3674781" y="3605484"/>
              <a:ext cx="1389240" cy="27360"/>
            </p14:xfrm>
          </p:contentPart>
        </mc:Choice>
        <mc:Fallback>
          <p:pic>
            <p:nvPicPr>
              <p:cNvPr id="20" name="Ink 19">
                <a:extLst>
                  <a:ext uri="{FF2B5EF4-FFF2-40B4-BE49-F238E27FC236}">
                    <a16:creationId xmlns:a16="http://schemas.microsoft.com/office/drawing/2014/main" id="{E6383A43-15BB-2676-195C-11DA5F7115E5}"/>
                  </a:ext>
                </a:extLst>
              </p:cNvPr>
              <p:cNvPicPr/>
              <p:nvPr/>
            </p:nvPicPr>
            <p:blipFill>
              <a:blip r:embed="rId31"/>
              <a:stretch>
                <a:fillRect/>
              </a:stretch>
            </p:blipFill>
            <p:spPr>
              <a:xfrm>
                <a:off x="3657141" y="3587844"/>
                <a:ext cx="142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E7EBE07D-E063-DCAF-368C-7485AAF39D94}"/>
                  </a:ext>
                </a:extLst>
              </p14:cNvPr>
              <p14:cNvContentPartPr/>
              <p14:nvPr/>
            </p14:nvContentPartPr>
            <p14:xfrm>
              <a:off x="7743501" y="3634644"/>
              <a:ext cx="3394440" cy="47160"/>
            </p14:xfrm>
          </p:contentPart>
        </mc:Choice>
        <mc:Fallback>
          <p:pic>
            <p:nvPicPr>
              <p:cNvPr id="21" name="Ink 20">
                <a:extLst>
                  <a:ext uri="{FF2B5EF4-FFF2-40B4-BE49-F238E27FC236}">
                    <a16:creationId xmlns:a16="http://schemas.microsoft.com/office/drawing/2014/main" id="{E7EBE07D-E063-DCAF-368C-7485AAF39D94}"/>
                  </a:ext>
                </a:extLst>
              </p:cNvPr>
              <p:cNvPicPr/>
              <p:nvPr/>
            </p:nvPicPr>
            <p:blipFill>
              <a:blip r:embed="rId33"/>
              <a:stretch>
                <a:fillRect/>
              </a:stretch>
            </p:blipFill>
            <p:spPr>
              <a:xfrm>
                <a:off x="7725501" y="3617004"/>
                <a:ext cx="3430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513B4811-4552-877B-78AC-F828569EB489}"/>
                  </a:ext>
                </a:extLst>
              </p14:cNvPr>
              <p14:cNvContentPartPr/>
              <p14:nvPr/>
            </p14:nvContentPartPr>
            <p14:xfrm>
              <a:off x="735741" y="3903204"/>
              <a:ext cx="6364800" cy="79920"/>
            </p14:xfrm>
          </p:contentPart>
        </mc:Choice>
        <mc:Fallback>
          <p:pic>
            <p:nvPicPr>
              <p:cNvPr id="22" name="Ink 21">
                <a:extLst>
                  <a:ext uri="{FF2B5EF4-FFF2-40B4-BE49-F238E27FC236}">
                    <a16:creationId xmlns:a16="http://schemas.microsoft.com/office/drawing/2014/main" id="{513B4811-4552-877B-78AC-F828569EB489}"/>
                  </a:ext>
                </a:extLst>
              </p:cNvPr>
              <p:cNvPicPr/>
              <p:nvPr/>
            </p:nvPicPr>
            <p:blipFill>
              <a:blip r:embed="rId35"/>
              <a:stretch>
                <a:fillRect/>
              </a:stretch>
            </p:blipFill>
            <p:spPr>
              <a:xfrm>
                <a:off x="717741" y="3885564"/>
                <a:ext cx="6400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E2F3D90B-F9F4-A581-508C-72A01E54516D}"/>
                  </a:ext>
                </a:extLst>
              </p14:cNvPr>
              <p14:cNvContentPartPr/>
              <p14:nvPr/>
            </p14:nvContentPartPr>
            <p14:xfrm>
              <a:off x="8184141" y="3943884"/>
              <a:ext cx="3052800" cy="77400"/>
            </p14:xfrm>
          </p:contentPart>
        </mc:Choice>
        <mc:Fallback>
          <p:pic>
            <p:nvPicPr>
              <p:cNvPr id="23" name="Ink 22">
                <a:extLst>
                  <a:ext uri="{FF2B5EF4-FFF2-40B4-BE49-F238E27FC236}">
                    <a16:creationId xmlns:a16="http://schemas.microsoft.com/office/drawing/2014/main" id="{E2F3D90B-F9F4-A581-508C-72A01E54516D}"/>
                  </a:ext>
                </a:extLst>
              </p:cNvPr>
              <p:cNvPicPr/>
              <p:nvPr/>
            </p:nvPicPr>
            <p:blipFill>
              <a:blip r:embed="rId37"/>
              <a:stretch>
                <a:fillRect/>
              </a:stretch>
            </p:blipFill>
            <p:spPr>
              <a:xfrm>
                <a:off x="8166141" y="3926244"/>
                <a:ext cx="3088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280B76F3-34A4-252F-999A-C860B3729E95}"/>
                  </a:ext>
                </a:extLst>
              </p14:cNvPr>
              <p14:cNvContentPartPr/>
              <p14:nvPr/>
            </p14:nvContentPartPr>
            <p14:xfrm>
              <a:off x="886941" y="4250964"/>
              <a:ext cx="2616120" cy="50040"/>
            </p14:xfrm>
          </p:contentPart>
        </mc:Choice>
        <mc:Fallback>
          <p:pic>
            <p:nvPicPr>
              <p:cNvPr id="24" name="Ink 23">
                <a:extLst>
                  <a:ext uri="{FF2B5EF4-FFF2-40B4-BE49-F238E27FC236}">
                    <a16:creationId xmlns:a16="http://schemas.microsoft.com/office/drawing/2014/main" id="{280B76F3-34A4-252F-999A-C860B3729E95}"/>
                  </a:ext>
                </a:extLst>
              </p:cNvPr>
              <p:cNvPicPr/>
              <p:nvPr/>
            </p:nvPicPr>
            <p:blipFill>
              <a:blip r:embed="rId39"/>
              <a:stretch>
                <a:fillRect/>
              </a:stretch>
            </p:blipFill>
            <p:spPr>
              <a:xfrm>
                <a:off x="869301" y="4232964"/>
                <a:ext cx="2651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87C88E6A-63DA-E102-72AD-E2BF3A0BC5A5}"/>
                  </a:ext>
                </a:extLst>
              </p14:cNvPr>
              <p14:cNvContentPartPr/>
              <p14:nvPr/>
            </p14:nvContentPartPr>
            <p14:xfrm>
              <a:off x="561141" y="5458764"/>
              <a:ext cx="957240" cy="30600"/>
            </p14:xfrm>
          </p:contentPart>
        </mc:Choice>
        <mc:Fallback>
          <p:pic>
            <p:nvPicPr>
              <p:cNvPr id="25" name="Ink 24">
                <a:extLst>
                  <a:ext uri="{FF2B5EF4-FFF2-40B4-BE49-F238E27FC236}">
                    <a16:creationId xmlns:a16="http://schemas.microsoft.com/office/drawing/2014/main" id="{87C88E6A-63DA-E102-72AD-E2BF3A0BC5A5}"/>
                  </a:ext>
                </a:extLst>
              </p:cNvPr>
              <p:cNvPicPr/>
              <p:nvPr/>
            </p:nvPicPr>
            <p:blipFill>
              <a:blip r:embed="rId41"/>
              <a:stretch>
                <a:fillRect/>
              </a:stretch>
            </p:blipFill>
            <p:spPr>
              <a:xfrm>
                <a:off x="543141" y="5440764"/>
                <a:ext cx="992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9C7AA710-EFB2-F3A8-1C40-F85F455FD82E}"/>
                  </a:ext>
                </a:extLst>
              </p14:cNvPr>
              <p14:cNvContentPartPr/>
              <p14:nvPr/>
            </p14:nvContentPartPr>
            <p14:xfrm>
              <a:off x="4722021" y="5472084"/>
              <a:ext cx="1159920" cy="51120"/>
            </p14:xfrm>
          </p:contentPart>
        </mc:Choice>
        <mc:Fallback>
          <p:pic>
            <p:nvPicPr>
              <p:cNvPr id="26" name="Ink 25">
                <a:extLst>
                  <a:ext uri="{FF2B5EF4-FFF2-40B4-BE49-F238E27FC236}">
                    <a16:creationId xmlns:a16="http://schemas.microsoft.com/office/drawing/2014/main" id="{9C7AA710-EFB2-F3A8-1C40-F85F455FD82E}"/>
                  </a:ext>
                </a:extLst>
              </p:cNvPr>
              <p:cNvPicPr/>
              <p:nvPr/>
            </p:nvPicPr>
            <p:blipFill>
              <a:blip r:embed="rId43"/>
              <a:stretch>
                <a:fillRect/>
              </a:stretch>
            </p:blipFill>
            <p:spPr>
              <a:xfrm>
                <a:off x="4704021" y="5454084"/>
                <a:ext cx="1195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6106E573-F287-04C4-B77D-CD47DBDD2D6F}"/>
                  </a:ext>
                </a:extLst>
              </p14:cNvPr>
              <p14:cNvContentPartPr/>
              <p14:nvPr/>
            </p14:nvContentPartPr>
            <p14:xfrm>
              <a:off x="6419061" y="6096324"/>
              <a:ext cx="588240" cy="12600"/>
            </p14:xfrm>
          </p:contentPart>
        </mc:Choice>
        <mc:Fallback>
          <p:pic>
            <p:nvPicPr>
              <p:cNvPr id="27" name="Ink 26">
                <a:extLst>
                  <a:ext uri="{FF2B5EF4-FFF2-40B4-BE49-F238E27FC236}">
                    <a16:creationId xmlns:a16="http://schemas.microsoft.com/office/drawing/2014/main" id="{6106E573-F287-04C4-B77D-CD47DBDD2D6F}"/>
                  </a:ext>
                </a:extLst>
              </p:cNvPr>
              <p:cNvPicPr/>
              <p:nvPr/>
            </p:nvPicPr>
            <p:blipFill>
              <a:blip r:embed="rId45"/>
              <a:stretch>
                <a:fillRect/>
              </a:stretch>
            </p:blipFill>
            <p:spPr>
              <a:xfrm>
                <a:off x="6401421" y="6078324"/>
                <a:ext cx="623880" cy="48240"/>
              </a:xfrm>
              <a:prstGeom prst="rect">
                <a:avLst/>
              </a:prstGeom>
            </p:spPr>
          </p:pic>
        </mc:Fallback>
      </mc:AlternateContent>
    </p:spTree>
    <p:extLst>
      <p:ext uri="{BB962C8B-B14F-4D97-AF65-F5344CB8AC3E}">
        <p14:creationId xmlns:p14="http://schemas.microsoft.com/office/powerpoint/2010/main" val="336560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9205369" cy="614977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8751791" cy="5755422"/>
          </a:xfrm>
          <a:prstGeom prst="rect">
            <a:avLst/>
          </a:prstGeom>
          <a:noFill/>
        </p:spPr>
        <p:txBody>
          <a:bodyPr wrap="square" rtlCol="0">
            <a:spAutoFit/>
          </a:bodyPr>
          <a:lstStyle/>
          <a:p>
            <a:r>
              <a:rPr lang="en-US" sz="2800" b="1">
                <a:solidFill>
                  <a:srgbClr val="FFC000"/>
                </a:solidFill>
                <a:cs typeface="+mj-cs"/>
              </a:rPr>
              <a:t>Mishneh Torah, Human Dispositions 1:1 …cont…</a:t>
            </a:r>
          </a:p>
          <a:p>
            <a:r>
              <a:rPr lang="en-US" sz="2000">
                <a:solidFill>
                  <a:srgbClr val="FFC000"/>
                </a:solidFill>
                <a:cs typeface="+mj-cs"/>
              </a:rPr>
              <a:t>The Rambam is not referring to an average optimist and a pessimist. Rather, he describes personalities who do not have a grip on reality. onain is the term used for the bereaved who has not yet buried his dead. mehulal, the other extreme, is used </a:t>
            </a:r>
            <a:r>
              <a:rPr lang="en-US" sz="2000">
                <a:solidFill>
                  <a:srgbClr val="00B0F0"/>
                </a:solidFill>
                <a:cs typeface="+mj-cs"/>
              </a:rPr>
              <a:t>by Jeremiah 51:7 </a:t>
            </a:r>
            <a:r>
              <a:rPr lang="en-US" sz="2000">
                <a:solidFill>
                  <a:srgbClr val="FFC000"/>
                </a:solidFill>
                <a:cs typeface="+mj-cs"/>
              </a:rPr>
              <a:t>to refer to a state of intoxication and delirious drunkenness. the stingy and the freehanded; Our translation of shua is clearly evident from Hilchot Matnot Ani'im 7:11. It follows that chili represents the opposite extreme. (See also </a:t>
            </a:r>
            <a:r>
              <a:rPr lang="en-US" sz="2000">
                <a:solidFill>
                  <a:srgbClr val="00B0F0"/>
                </a:solidFill>
                <a:cs typeface="+mj-cs"/>
              </a:rPr>
              <a:t>Ibn Ezra, Isaiah 32:5</a:t>
            </a:r>
            <a:r>
              <a:rPr lang="en-US" sz="2000">
                <a:solidFill>
                  <a:srgbClr val="FFC000"/>
                </a:solidFill>
                <a:cs typeface="+mj-cs"/>
              </a:rPr>
              <a:t>.) The difference between this pair of traits and the miser-spendthrift pair mentioned above is that the latter refers to a person's conduct toward himself, while the former refers to his conduct with regard to others. The stingy man, unlike the miser, may spend money for his own needs, but is tightfisted when others are concerned. By the same token, a freehanded man need not necessarily indulge himself, though he is generous when giving charity. Though this may sound praiseworthy, when taken to extremes it can also prove dangerous, because a person may hurt himself in the process of giving excessively to another. (See </a:t>
            </a:r>
            <a:r>
              <a:rPr lang="en-US" sz="2000">
                <a:solidFill>
                  <a:srgbClr val="00B0F0"/>
                </a:solidFill>
                <a:cs typeface="+mj-cs"/>
              </a:rPr>
              <a:t>Lechem Mishneh</a:t>
            </a:r>
            <a:r>
              <a:rPr lang="en-US" sz="2000">
                <a:solidFill>
                  <a:srgbClr val="FFC000"/>
                </a:solidFill>
                <a:cs typeface="+mj-cs"/>
              </a:rPr>
              <a:t>.) the cruel and the softhearted; the coward and the rash. and the like. We find a longer treatment of personal characteristics in the Rambam's Shemonah Perakim, Chapter 4.</a:t>
            </a:r>
            <a:endParaRPr lang="en-US">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00326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7"/>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26210"/>
            <a:ext cx="9635507" cy="6093976"/>
          </a:xfrm>
          <a:prstGeom prst="rect">
            <a:avLst/>
          </a:prstGeom>
          <a:noFill/>
        </p:spPr>
        <p:txBody>
          <a:bodyPr wrap="square" rtlCol="0">
            <a:spAutoFit/>
          </a:bodyPr>
          <a:lstStyle/>
          <a:p>
            <a:r>
              <a:rPr lang="en-US" sz="2600" b="1">
                <a:solidFill>
                  <a:srgbClr val="FFC000"/>
                </a:solidFill>
                <a:cs typeface="+mj-cs"/>
              </a:rPr>
              <a:t>Rashi on Isaiah 32:6 Parts 1-4</a:t>
            </a:r>
          </a:p>
          <a:p>
            <a:r>
              <a:rPr lang="he-IL" sz="2600">
                <a:solidFill>
                  <a:srgbClr val="FFFF00"/>
                </a:solidFill>
                <a:cs typeface="+mj-cs"/>
              </a:rPr>
              <a:t>נבלה ידבר. מדבר ל' הוה הוא: </a:t>
            </a:r>
            <a:r>
              <a:rPr lang="en-US" sz="2600">
                <a:solidFill>
                  <a:srgbClr val="FFFF00"/>
                </a:solidFill>
                <a:cs typeface="+mj-cs"/>
              </a:rPr>
              <a:t> </a:t>
            </a:r>
            <a:r>
              <a:rPr lang="en-US" sz="2600">
                <a:solidFill>
                  <a:srgbClr val="FFC000"/>
                </a:solidFill>
                <a:cs typeface="+mj-cs"/>
              </a:rPr>
              <a:t>speaks villainy (</a:t>
            </a:r>
            <a:r>
              <a:rPr lang="he-IL" sz="2600">
                <a:solidFill>
                  <a:srgbClr val="FFFF00"/>
                </a:solidFill>
                <a:cs typeface="+mj-cs"/>
              </a:rPr>
              <a:t>יְדַבֵּר</a:t>
            </a:r>
            <a:r>
              <a:rPr lang="he-IL" sz="2600">
                <a:solidFill>
                  <a:srgbClr val="FFC000"/>
                </a:solidFill>
                <a:cs typeface="+mj-cs"/>
              </a:rPr>
              <a:t>) </a:t>
            </a:r>
            <a:r>
              <a:rPr lang="en-US" sz="2600">
                <a:solidFill>
                  <a:srgbClr val="FFC000"/>
                </a:solidFill>
                <a:cs typeface="+mj-cs"/>
              </a:rPr>
              <a:t> like </a:t>
            </a:r>
            <a:r>
              <a:rPr lang="he-IL" sz="2600">
                <a:solidFill>
                  <a:srgbClr val="FFFF00"/>
                </a:solidFill>
                <a:cs typeface="+mj-cs"/>
              </a:rPr>
              <a:t>מְדַבֵּר</a:t>
            </a:r>
            <a:r>
              <a:rPr lang="he-IL" sz="2600">
                <a:solidFill>
                  <a:srgbClr val="FFC000"/>
                </a:solidFill>
                <a:cs typeface="+mj-cs"/>
              </a:rPr>
              <a:t>, </a:t>
            </a:r>
            <a:r>
              <a:rPr lang="en-US" sz="2600">
                <a:solidFill>
                  <a:srgbClr val="FFC000"/>
                </a:solidFill>
                <a:cs typeface="+mj-cs"/>
              </a:rPr>
              <a:t> a present tense.</a:t>
            </a:r>
          </a:p>
          <a:p>
            <a:r>
              <a:rPr lang="he-IL" sz="2600">
                <a:solidFill>
                  <a:srgbClr val="FFFF00"/>
                </a:solidFill>
                <a:cs typeface="+mj-cs"/>
              </a:rPr>
              <a:t>יעשה און. יקבץ מחשבות און כמו (דברים ח׳:י״ז) עשה לי החיל הזה: </a:t>
            </a:r>
            <a:r>
              <a:rPr lang="en-US" sz="2600">
                <a:solidFill>
                  <a:srgbClr val="FFFF00"/>
                </a:solidFill>
                <a:cs typeface="+mj-cs"/>
              </a:rPr>
              <a:t> </a:t>
            </a:r>
            <a:r>
              <a:rPr lang="en-US" sz="2600">
                <a:solidFill>
                  <a:srgbClr val="FFC000"/>
                </a:solidFill>
                <a:cs typeface="+mj-cs"/>
              </a:rPr>
              <a:t>works iniquity (</a:t>
            </a:r>
            <a:r>
              <a:rPr lang="he-IL" sz="2600">
                <a:solidFill>
                  <a:srgbClr val="FFFF00"/>
                </a:solidFill>
                <a:cs typeface="+mj-cs"/>
              </a:rPr>
              <a:t>יַעֲשֶׂה</a:t>
            </a:r>
            <a:r>
              <a:rPr lang="he-IL" sz="2600">
                <a:solidFill>
                  <a:srgbClr val="FFC000"/>
                </a:solidFill>
                <a:cs typeface="+mj-cs"/>
              </a:rPr>
              <a:t>) </a:t>
            </a:r>
            <a:r>
              <a:rPr lang="en-US" sz="2600">
                <a:solidFill>
                  <a:srgbClr val="FFC000"/>
                </a:solidFill>
                <a:cs typeface="+mj-cs"/>
              </a:rPr>
              <a:t> Gathers thoughts of iniquity. Comp. (</a:t>
            </a:r>
            <a:r>
              <a:rPr lang="en-US" sz="2600">
                <a:solidFill>
                  <a:srgbClr val="00B0F0"/>
                </a:solidFill>
                <a:cs typeface="+mj-cs"/>
              </a:rPr>
              <a:t>Deut. 8:17</a:t>
            </a:r>
            <a:r>
              <a:rPr lang="en-US" sz="2600">
                <a:solidFill>
                  <a:srgbClr val="FFC000"/>
                </a:solidFill>
                <a:cs typeface="+mj-cs"/>
              </a:rPr>
              <a:t>) </a:t>
            </a:r>
            <a:r>
              <a:rPr lang="en-US" sz="2600">
                <a:solidFill>
                  <a:srgbClr val="00B0F0"/>
                </a:solidFill>
                <a:cs typeface="+mj-cs"/>
              </a:rPr>
              <a:t>“Gathered (</a:t>
            </a:r>
            <a:r>
              <a:rPr lang="he-IL" sz="2600">
                <a:solidFill>
                  <a:srgbClr val="FFFF00"/>
                </a:solidFill>
                <a:cs typeface="+mj-cs"/>
              </a:rPr>
              <a:t>עָשָׂה</a:t>
            </a:r>
            <a:r>
              <a:rPr lang="he-IL" sz="2600">
                <a:solidFill>
                  <a:srgbClr val="00B0F0"/>
                </a:solidFill>
                <a:cs typeface="+mj-cs"/>
              </a:rPr>
              <a:t>)</a:t>
            </a:r>
            <a:r>
              <a:rPr lang="he-IL" sz="2600">
                <a:solidFill>
                  <a:srgbClr val="FFC000"/>
                </a:solidFill>
                <a:cs typeface="+mj-cs"/>
              </a:rPr>
              <a:t> </a:t>
            </a:r>
            <a:r>
              <a:rPr lang="en-US" sz="2600">
                <a:solidFill>
                  <a:srgbClr val="FFC000"/>
                </a:solidFill>
                <a:cs typeface="+mj-cs"/>
              </a:rPr>
              <a:t> </a:t>
            </a:r>
            <a:r>
              <a:rPr lang="en-US" sz="2600">
                <a:solidFill>
                  <a:srgbClr val="00B0F0"/>
                </a:solidFill>
                <a:cs typeface="+mj-cs"/>
              </a:rPr>
              <a:t>for me this wealth.”</a:t>
            </a:r>
          </a:p>
          <a:p>
            <a:r>
              <a:rPr lang="he-IL" sz="2600">
                <a:solidFill>
                  <a:srgbClr val="FFFF00"/>
                </a:solidFill>
                <a:cs typeface="+mj-cs"/>
              </a:rPr>
              <a:t>לעשות חונף. חושב מחשבות איך יוכל לעשות חנופה, חונף שם דבר לכך טעמו למעלה ונקוד פתח: </a:t>
            </a:r>
            <a:r>
              <a:rPr lang="en-US" sz="2600">
                <a:solidFill>
                  <a:srgbClr val="FFFF00"/>
                </a:solidFill>
                <a:cs typeface="+mj-cs"/>
              </a:rPr>
              <a:t> </a:t>
            </a:r>
            <a:r>
              <a:rPr lang="en-US" sz="2600">
                <a:solidFill>
                  <a:srgbClr val="FFC000"/>
                </a:solidFill>
                <a:cs typeface="+mj-cs"/>
              </a:rPr>
              <a:t>to practice flattery (</a:t>
            </a:r>
            <a:r>
              <a:rPr lang="he-IL" sz="2600">
                <a:solidFill>
                  <a:srgbClr val="FFFF00"/>
                </a:solidFill>
                <a:cs typeface="+mj-cs"/>
              </a:rPr>
              <a:t>לֲַעֲשׂוֹת</a:t>
            </a:r>
            <a:r>
              <a:rPr lang="he-IL" sz="2600">
                <a:solidFill>
                  <a:srgbClr val="FFC000"/>
                </a:solidFill>
                <a:cs typeface="+mj-cs"/>
              </a:rPr>
              <a:t>) </a:t>
            </a:r>
            <a:r>
              <a:rPr lang="en-US" sz="2600">
                <a:solidFill>
                  <a:srgbClr val="FFC000"/>
                </a:solidFill>
                <a:cs typeface="+mj-cs"/>
              </a:rPr>
              <a:t> He thinks thoughts how he can practice flattery. </a:t>
            </a:r>
            <a:r>
              <a:rPr lang="he-IL" sz="2600">
                <a:solidFill>
                  <a:srgbClr val="FFFF00"/>
                </a:solidFill>
                <a:cs typeface="+mj-cs"/>
              </a:rPr>
              <a:t>חֹנֵף</a:t>
            </a:r>
            <a:r>
              <a:rPr lang="he-IL" sz="2600">
                <a:solidFill>
                  <a:srgbClr val="FFC000"/>
                </a:solidFill>
                <a:cs typeface="+mj-cs"/>
              </a:rPr>
              <a:t> </a:t>
            </a:r>
            <a:r>
              <a:rPr lang="en-US" sz="2600">
                <a:solidFill>
                  <a:srgbClr val="FFC000"/>
                </a:solidFill>
                <a:cs typeface="+mj-cs"/>
              </a:rPr>
              <a:t> is a noun; therefore, the accent is on the first syllable, it is vowelized with a </a:t>
            </a:r>
            <a:r>
              <a:rPr lang="en-US" sz="2600">
                <a:solidFill>
                  <a:srgbClr val="00B0F0"/>
                </a:solidFill>
                <a:cs typeface="+mj-cs"/>
              </a:rPr>
              <a:t>‘pattah’ </a:t>
            </a:r>
            <a:r>
              <a:rPr lang="en-US" sz="2600">
                <a:solidFill>
                  <a:srgbClr val="FFC000"/>
                </a:solidFill>
                <a:cs typeface="+mj-cs"/>
              </a:rPr>
              <a:t>(now called a </a:t>
            </a:r>
            <a:r>
              <a:rPr lang="en-US" sz="2600">
                <a:solidFill>
                  <a:srgbClr val="00B0F0"/>
                </a:solidFill>
                <a:cs typeface="+mj-cs"/>
              </a:rPr>
              <a:t>‘segol’</a:t>
            </a:r>
            <a:r>
              <a:rPr lang="en-US" sz="2600">
                <a:solidFill>
                  <a:srgbClr val="FFC000"/>
                </a:solidFill>
                <a:cs typeface="+mj-cs"/>
              </a:rPr>
              <a:t>).</a:t>
            </a:r>
          </a:p>
          <a:p>
            <a:r>
              <a:rPr lang="he-IL" sz="2600">
                <a:solidFill>
                  <a:srgbClr val="FFFF00"/>
                </a:solidFill>
                <a:cs typeface="+mj-cs"/>
              </a:rPr>
              <a:t>ומשקה צמא יחסיר. לפי פשוטו שגוזלין העניים ותרגומו פתגמי אורייתא דאינון כמיא לצחייא מדמן לבטלא: </a:t>
            </a:r>
            <a:r>
              <a:rPr lang="en-US" sz="2600">
                <a:solidFill>
                  <a:srgbClr val="FFFF00"/>
                </a:solidFill>
                <a:cs typeface="+mj-cs"/>
              </a:rPr>
              <a:t> </a:t>
            </a:r>
            <a:r>
              <a:rPr lang="en-US" sz="2600">
                <a:solidFill>
                  <a:srgbClr val="FFC000"/>
                </a:solidFill>
                <a:cs typeface="+mj-cs"/>
              </a:rPr>
              <a:t>and the drink of the thirsty he causes to fail According to the simple meaning, they rob the poor. The Targum, (however, paraphrases:) The words of the Torah, which are like water to the thirsty, they plan to nullify.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F6415F-1E77-0DAE-493B-97A6010C9821}"/>
                  </a:ext>
                </a:extLst>
              </p14:cNvPr>
              <p14:cNvContentPartPr/>
              <p14:nvPr/>
            </p14:nvContentPartPr>
            <p14:xfrm>
              <a:off x="7370181" y="2169804"/>
              <a:ext cx="1131840" cy="60840"/>
            </p14:xfrm>
          </p:contentPart>
        </mc:Choice>
        <mc:Fallback>
          <p:pic>
            <p:nvPicPr>
              <p:cNvPr id="2" name="Ink 1">
                <a:extLst>
                  <a:ext uri="{FF2B5EF4-FFF2-40B4-BE49-F238E27FC236}">
                    <a16:creationId xmlns:a16="http://schemas.microsoft.com/office/drawing/2014/main" id="{02F6415F-1E77-0DAE-493B-97A6010C9821}"/>
                  </a:ext>
                </a:extLst>
              </p:cNvPr>
              <p:cNvPicPr/>
              <p:nvPr/>
            </p:nvPicPr>
            <p:blipFill>
              <a:blip r:embed="rId5"/>
              <a:stretch>
                <a:fillRect/>
              </a:stretch>
            </p:blipFill>
            <p:spPr>
              <a:xfrm>
                <a:off x="7352181" y="2152164"/>
                <a:ext cx="1167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3CE7661-0A6B-5159-3A4E-A6B45BE4282D}"/>
                  </a:ext>
                </a:extLst>
              </p14:cNvPr>
              <p14:cNvContentPartPr/>
              <p14:nvPr/>
            </p14:nvContentPartPr>
            <p14:xfrm>
              <a:off x="4692501" y="3377604"/>
              <a:ext cx="620640" cy="39600"/>
            </p14:xfrm>
          </p:contentPart>
        </mc:Choice>
        <mc:Fallback>
          <p:pic>
            <p:nvPicPr>
              <p:cNvPr id="4" name="Ink 3">
                <a:extLst>
                  <a:ext uri="{FF2B5EF4-FFF2-40B4-BE49-F238E27FC236}">
                    <a16:creationId xmlns:a16="http://schemas.microsoft.com/office/drawing/2014/main" id="{93CE7661-0A6B-5159-3A4E-A6B45BE4282D}"/>
                  </a:ext>
                </a:extLst>
              </p:cNvPr>
              <p:cNvPicPr/>
              <p:nvPr/>
            </p:nvPicPr>
            <p:blipFill>
              <a:blip r:embed="rId7"/>
              <a:stretch>
                <a:fillRect/>
              </a:stretch>
            </p:blipFill>
            <p:spPr>
              <a:xfrm>
                <a:off x="4674861" y="3359964"/>
                <a:ext cx="65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1E51F7D-212D-2D8A-E5CB-36D9372A9461}"/>
                  </a:ext>
                </a:extLst>
              </p14:cNvPr>
              <p14:cNvContentPartPr/>
              <p14:nvPr/>
            </p14:nvContentPartPr>
            <p14:xfrm>
              <a:off x="502461" y="3686124"/>
              <a:ext cx="997920" cy="73800"/>
            </p14:xfrm>
          </p:contentPart>
        </mc:Choice>
        <mc:Fallback>
          <p:pic>
            <p:nvPicPr>
              <p:cNvPr id="5" name="Ink 4">
                <a:extLst>
                  <a:ext uri="{FF2B5EF4-FFF2-40B4-BE49-F238E27FC236}">
                    <a16:creationId xmlns:a16="http://schemas.microsoft.com/office/drawing/2014/main" id="{31E51F7D-212D-2D8A-E5CB-36D9372A9461}"/>
                  </a:ext>
                </a:extLst>
              </p:cNvPr>
              <p:cNvPicPr/>
              <p:nvPr/>
            </p:nvPicPr>
            <p:blipFill>
              <a:blip r:embed="rId9"/>
              <a:stretch>
                <a:fillRect/>
              </a:stretch>
            </p:blipFill>
            <p:spPr>
              <a:xfrm>
                <a:off x="484821" y="3668484"/>
                <a:ext cx="1033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904692E-1721-E42A-4BF8-6E6B0AD8F679}"/>
                  </a:ext>
                </a:extLst>
              </p14:cNvPr>
              <p14:cNvContentPartPr/>
              <p14:nvPr/>
            </p14:nvContentPartPr>
            <p14:xfrm>
              <a:off x="4688901" y="4083924"/>
              <a:ext cx="403560" cy="32400"/>
            </p14:xfrm>
          </p:contentPart>
        </mc:Choice>
        <mc:Fallback>
          <p:pic>
            <p:nvPicPr>
              <p:cNvPr id="7" name="Ink 6">
                <a:extLst>
                  <a:ext uri="{FF2B5EF4-FFF2-40B4-BE49-F238E27FC236}">
                    <a16:creationId xmlns:a16="http://schemas.microsoft.com/office/drawing/2014/main" id="{1904692E-1721-E42A-4BF8-6E6B0AD8F679}"/>
                  </a:ext>
                </a:extLst>
              </p:cNvPr>
              <p:cNvPicPr/>
              <p:nvPr/>
            </p:nvPicPr>
            <p:blipFill>
              <a:blip r:embed="rId11"/>
              <a:stretch>
                <a:fillRect/>
              </a:stretch>
            </p:blipFill>
            <p:spPr>
              <a:xfrm>
                <a:off x="4671261" y="4066284"/>
                <a:ext cx="43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2026844-8190-C308-D5FA-BCB0B6F1B0C1}"/>
                  </a:ext>
                </a:extLst>
              </p14:cNvPr>
              <p14:cNvContentPartPr/>
              <p14:nvPr/>
            </p14:nvContentPartPr>
            <p14:xfrm>
              <a:off x="7619661" y="4136844"/>
              <a:ext cx="314640" cy="33480"/>
            </p14:xfrm>
          </p:contentPart>
        </mc:Choice>
        <mc:Fallback>
          <p:pic>
            <p:nvPicPr>
              <p:cNvPr id="9" name="Ink 8">
                <a:extLst>
                  <a:ext uri="{FF2B5EF4-FFF2-40B4-BE49-F238E27FC236}">
                    <a16:creationId xmlns:a16="http://schemas.microsoft.com/office/drawing/2014/main" id="{D2026844-8190-C308-D5FA-BCB0B6F1B0C1}"/>
                  </a:ext>
                </a:extLst>
              </p:cNvPr>
              <p:cNvPicPr/>
              <p:nvPr/>
            </p:nvPicPr>
            <p:blipFill>
              <a:blip r:embed="rId13"/>
              <a:stretch>
                <a:fillRect/>
              </a:stretch>
            </p:blipFill>
            <p:spPr>
              <a:xfrm>
                <a:off x="7601661" y="4119204"/>
                <a:ext cx="350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C3BA249-DDB6-CD41-8A5C-519D8AE1EE45}"/>
                  </a:ext>
                </a:extLst>
              </p14:cNvPr>
              <p14:cNvContentPartPr/>
              <p14:nvPr/>
            </p14:nvContentPartPr>
            <p14:xfrm>
              <a:off x="5794101" y="5301804"/>
              <a:ext cx="1219680" cy="43200"/>
            </p14:xfrm>
          </p:contentPart>
        </mc:Choice>
        <mc:Fallback>
          <p:pic>
            <p:nvPicPr>
              <p:cNvPr id="11" name="Ink 10">
                <a:extLst>
                  <a:ext uri="{FF2B5EF4-FFF2-40B4-BE49-F238E27FC236}">
                    <a16:creationId xmlns:a16="http://schemas.microsoft.com/office/drawing/2014/main" id="{BC3BA249-DDB6-CD41-8A5C-519D8AE1EE45}"/>
                  </a:ext>
                </a:extLst>
              </p:cNvPr>
              <p:cNvPicPr/>
              <p:nvPr/>
            </p:nvPicPr>
            <p:blipFill>
              <a:blip r:embed="rId15"/>
              <a:stretch>
                <a:fillRect/>
              </a:stretch>
            </p:blipFill>
            <p:spPr>
              <a:xfrm>
                <a:off x="5776461" y="5284164"/>
                <a:ext cx="1255320" cy="78840"/>
              </a:xfrm>
              <a:prstGeom prst="rect">
                <a:avLst/>
              </a:prstGeom>
            </p:spPr>
          </p:pic>
        </mc:Fallback>
      </mc:AlternateContent>
      <p:grpSp>
        <p:nvGrpSpPr>
          <p:cNvPr id="14" name="Group 13">
            <a:extLst>
              <a:ext uri="{FF2B5EF4-FFF2-40B4-BE49-F238E27FC236}">
                <a16:creationId xmlns:a16="http://schemas.microsoft.com/office/drawing/2014/main" id="{847FC428-8DB2-FADD-C2C8-0758B725454A}"/>
              </a:ext>
            </a:extLst>
          </p:cNvPr>
          <p:cNvGrpSpPr/>
          <p:nvPr/>
        </p:nvGrpSpPr>
        <p:grpSpPr>
          <a:xfrm>
            <a:off x="4039101" y="5677644"/>
            <a:ext cx="5399280" cy="181800"/>
            <a:chOff x="4039101" y="5677644"/>
            <a:chExt cx="5399280" cy="1818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0B455A8-1848-3A26-72FF-59C0FFB7F33B}"/>
                    </a:ext>
                  </a:extLst>
                </p14:cNvPr>
                <p14:cNvContentPartPr/>
                <p14:nvPr/>
              </p14:nvContentPartPr>
              <p14:xfrm>
                <a:off x="4039101" y="5677644"/>
                <a:ext cx="2834280" cy="135720"/>
              </p14:xfrm>
            </p:contentPart>
          </mc:Choice>
          <mc:Fallback>
            <p:pic>
              <p:nvPicPr>
                <p:cNvPr id="12" name="Ink 11">
                  <a:extLst>
                    <a:ext uri="{FF2B5EF4-FFF2-40B4-BE49-F238E27FC236}">
                      <a16:creationId xmlns:a16="http://schemas.microsoft.com/office/drawing/2014/main" id="{70B455A8-1848-3A26-72FF-59C0FFB7F33B}"/>
                    </a:ext>
                  </a:extLst>
                </p:cNvPr>
                <p:cNvPicPr/>
                <p:nvPr/>
              </p:nvPicPr>
              <p:blipFill>
                <a:blip r:embed="rId17"/>
                <a:stretch>
                  <a:fillRect/>
                </a:stretch>
              </p:blipFill>
              <p:spPr>
                <a:xfrm>
                  <a:off x="4021101" y="5659644"/>
                  <a:ext cx="2869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7FF971A-E182-AEDC-0DEF-1EA6886308F1}"/>
                    </a:ext>
                  </a:extLst>
                </p14:cNvPr>
                <p14:cNvContentPartPr/>
                <p14:nvPr/>
              </p14:nvContentPartPr>
              <p14:xfrm>
                <a:off x="7711821" y="5796804"/>
                <a:ext cx="1726560" cy="62640"/>
              </p14:xfrm>
            </p:contentPart>
          </mc:Choice>
          <mc:Fallback>
            <p:pic>
              <p:nvPicPr>
                <p:cNvPr id="13" name="Ink 12">
                  <a:extLst>
                    <a:ext uri="{FF2B5EF4-FFF2-40B4-BE49-F238E27FC236}">
                      <a16:creationId xmlns:a16="http://schemas.microsoft.com/office/drawing/2014/main" id="{97FF971A-E182-AEDC-0DEF-1EA6886308F1}"/>
                    </a:ext>
                  </a:extLst>
                </p:cNvPr>
                <p:cNvPicPr/>
                <p:nvPr/>
              </p:nvPicPr>
              <p:blipFill>
                <a:blip r:embed="rId19"/>
                <a:stretch>
                  <a:fillRect/>
                </a:stretch>
              </p:blipFill>
              <p:spPr>
                <a:xfrm>
                  <a:off x="7694181" y="5779164"/>
                  <a:ext cx="176220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46A8DCF-E7A2-9667-BDFB-AF1A93D1A2D3}"/>
                  </a:ext>
                </a:extLst>
              </p14:cNvPr>
              <p14:cNvContentPartPr/>
              <p14:nvPr/>
            </p14:nvContentPartPr>
            <p14:xfrm>
              <a:off x="560421" y="6047004"/>
              <a:ext cx="4185000" cy="82800"/>
            </p14:xfrm>
          </p:contentPart>
        </mc:Choice>
        <mc:Fallback>
          <p:pic>
            <p:nvPicPr>
              <p:cNvPr id="15" name="Ink 14">
                <a:extLst>
                  <a:ext uri="{FF2B5EF4-FFF2-40B4-BE49-F238E27FC236}">
                    <a16:creationId xmlns:a16="http://schemas.microsoft.com/office/drawing/2014/main" id="{646A8DCF-E7A2-9667-BDFB-AF1A93D1A2D3}"/>
                  </a:ext>
                </a:extLst>
              </p:cNvPr>
              <p:cNvPicPr/>
              <p:nvPr/>
            </p:nvPicPr>
            <p:blipFill>
              <a:blip r:embed="rId21"/>
              <a:stretch>
                <a:fillRect/>
              </a:stretch>
            </p:blipFill>
            <p:spPr>
              <a:xfrm>
                <a:off x="542781" y="6029364"/>
                <a:ext cx="4220640" cy="118440"/>
              </a:xfrm>
              <a:prstGeom prst="rect">
                <a:avLst/>
              </a:prstGeom>
            </p:spPr>
          </p:pic>
        </mc:Fallback>
      </mc:AlternateContent>
    </p:spTree>
    <p:extLst>
      <p:ext uri="{BB962C8B-B14F-4D97-AF65-F5344CB8AC3E}">
        <p14:creationId xmlns:p14="http://schemas.microsoft.com/office/powerpoint/2010/main" val="217669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4977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834" y="146701"/>
            <a:ext cx="9483278" cy="5509200"/>
          </a:xfrm>
          <a:prstGeom prst="rect">
            <a:avLst/>
          </a:prstGeom>
          <a:noFill/>
        </p:spPr>
        <p:txBody>
          <a:bodyPr wrap="square" rtlCol="0">
            <a:spAutoFit/>
          </a:bodyPr>
          <a:lstStyle/>
          <a:p>
            <a:pPr algn="r"/>
            <a:r>
              <a:rPr lang="he-IL" sz="4300" b="1">
                <a:solidFill>
                  <a:srgbClr val="FFFF00"/>
                </a:solidFill>
                <a:cs typeface="+mj-cs"/>
              </a:rPr>
              <a:t>ספר דברי הימים ב פרק א</a:t>
            </a:r>
          </a:p>
          <a:p>
            <a:pPr algn="r"/>
            <a:r>
              <a:rPr lang="he-IL" sz="4300">
                <a:solidFill>
                  <a:srgbClr val="FFFF00"/>
                </a:solidFill>
                <a:cs typeface="+mj-cs"/>
              </a:rPr>
              <a:t>א   וַיִּתְחַזֵּק שְׁלֹמֹה בֶן-דָּוִיד עַל-מַלְכוּתוֹ וַיהֹוָה אֱלֹהָיו עִמּוֹ וַיְגַדְּלֵהוּ לְמָעְלָה:</a:t>
            </a:r>
          </a:p>
          <a:p>
            <a:pPr algn="r"/>
            <a:endParaRPr lang="he-IL" sz="4300" b="1">
              <a:solidFill>
                <a:schemeClr val="bg1"/>
              </a:solidFill>
              <a:cs typeface="+mj-cs"/>
            </a:endParaRPr>
          </a:p>
          <a:p>
            <a:r>
              <a:rPr lang="he-IL" sz="3600" b="1">
                <a:solidFill>
                  <a:srgbClr val="FFC000"/>
                </a:solidFill>
                <a:cs typeface="+mj-cs"/>
              </a:rPr>
              <a:t>2 </a:t>
            </a:r>
            <a:r>
              <a:rPr lang="en-US" sz="3600" b="1">
                <a:solidFill>
                  <a:srgbClr val="FFC000"/>
                </a:solidFill>
                <a:cs typeface="+mj-cs"/>
              </a:rPr>
              <a:t> Chronicles 1:1  </a:t>
            </a:r>
          </a:p>
          <a:p>
            <a:r>
              <a:rPr lang="en-US" sz="3600">
                <a:solidFill>
                  <a:srgbClr val="FFC000"/>
                </a:solidFill>
                <a:cs typeface="+mj-cs"/>
              </a:rPr>
              <a:t>1:1 AND Solomon the son of David was strengthened in his kingdom, and the LORD his God was with him, and magnified him exceedingly. (KJV)</a:t>
            </a:r>
            <a:endParaRPr lang="en-US" sz="36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3AA741-EB1B-6AB0-3A42-EBF506F4CCB9}"/>
                  </a:ext>
                </a:extLst>
              </p14:cNvPr>
              <p14:cNvContentPartPr/>
              <p14:nvPr/>
            </p14:nvContentPartPr>
            <p14:xfrm>
              <a:off x="7796061" y="1536204"/>
              <a:ext cx="1175400" cy="44640"/>
            </p14:xfrm>
          </p:contentPart>
        </mc:Choice>
        <mc:Fallback>
          <p:pic>
            <p:nvPicPr>
              <p:cNvPr id="2" name="Ink 1">
                <a:extLst>
                  <a:ext uri="{FF2B5EF4-FFF2-40B4-BE49-F238E27FC236}">
                    <a16:creationId xmlns:a16="http://schemas.microsoft.com/office/drawing/2014/main" id="{B43AA741-EB1B-6AB0-3A42-EBF506F4CCB9}"/>
                  </a:ext>
                </a:extLst>
              </p:cNvPr>
              <p:cNvPicPr/>
              <p:nvPr/>
            </p:nvPicPr>
            <p:blipFill>
              <a:blip r:embed="rId5"/>
              <a:stretch>
                <a:fillRect/>
              </a:stretch>
            </p:blipFill>
            <p:spPr>
              <a:xfrm>
                <a:off x="7778421" y="1518204"/>
                <a:ext cx="1211040" cy="80280"/>
              </a:xfrm>
              <a:prstGeom prst="rect">
                <a:avLst/>
              </a:prstGeom>
            </p:spPr>
          </p:pic>
        </mc:Fallback>
      </mc:AlternateContent>
      <p:grpSp>
        <p:nvGrpSpPr>
          <p:cNvPr id="14" name="Group 13">
            <a:extLst>
              <a:ext uri="{FF2B5EF4-FFF2-40B4-BE49-F238E27FC236}">
                <a16:creationId xmlns:a16="http://schemas.microsoft.com/office/drawing/2014/main" id="{17A2C68C-5DFB-D172-001B-19E5DDAB9A14}"/>
              </a:ext>
            </a:extLst>
          </p:cNvPr>
          <p:cNvGrpSpPr/>
          <p:nvPr/>
        </p:nvGrpSpPr>
        <p:grpSpPr>
          <a:xfrm>
            <a:off x="2895741" y="1477524"/>
            <a:ext cx="4429800" cy="190440"/>
            <a:chOff x="2895741" y="1477524"/>
            <a:chExt cx="4429800" cy="1904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37ED6AD-6100-0458-1837-AA7C7B233A33}"/>
                    </a:ext>
                  </a:extLst>
                </p14:cNvPr>
                <p14:cNvContentPartPr/>
                <p14:nvPr/>
              </p14:nvContentPartPr>
              <p14:xfrm>
                <a:off x="7317981" y="1517124"/>
                <a:ext cx="7560" cy="6840"/>
              </p14:xfrm>
            </p:contentPart>
          </mc:Choice>
          <mc:Fallback>
            <p:pic>
              <p:nvPicPr>
                <p:cNvPr id="4" name="Ink 3">
                  <a:extLst>
                    <a:ext uri="{FF2B5EF4-FFF2-40B4-BE49-F238E27FC236}">
                      <a16:creationId xmlns:a16="http://schemas.microsoft.com/office/drawing/2014/main" id="{C37ED6AD-6100-0458-1837-AA7C7B233A33}"/>
                    </a:ext>
                  </a:extLst>
                </p:cNvPr>
                <p:cNvPicPr/>
                <p:nvPr/>
              </p:nvPicPr>
              <p:blipFill>
                <a:blip r:embed="rId7"/>
                <a:stretch>
                  <a:fillRect/>
                </a:stretch>
              </p:blipFill>
              <p:spPr>
                <a:xfrm>
                  <a:off x="7300341" y="1499484"/>
                  <a:ext cx="43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0FFD426-05EB-23DB-8AEF-BD30022568BC}"/>
                    </a:ext>
                  </a:extLst>
                </p14:cNvPr>
                <p14:cNvContentPartPr/>
                <p14:nvPr/>
              </p14:nvContentPartPr>
              <p14:xfrm>
                <a:off x="4988781" y="1477524"/>
                <a:ext cx="2333160" cy="190440"/>
              </p14:xfrm>
            </p:contentPart>
          </mc:Choice>
          <mc:Fallback>
            <p:pic>
              <p:nvPicPr>
                <p:cNvPr id="5" name="Ink 4">
                  <a:extLst>
                    <a:ext uri="{FF2B5EF4-FFF2-40B4-BE49-F238E27FC236}">
                      <a16:creationId xmlns:a16="http://schemas.microsoft.com/office/drawing/2014/main" id="{60FFD426-05EB-23DB-8AEF-BD30022568BC}"/>
                    </a:ext>
                  </a:extLst>
                </p:cNvPr>
                <p:cNvPicPr/>
                <p:nvPr/>
              </p:nvPicPr>
              <p:blipFill>
                <a:blip r:embed="rId9"/>
                <a:stretch>
                  <a:fillRect/>
                </a:stretch>
              </p:blipFill>
              <p:spPr>
                <a:xfrm>
                  <a:off x="4970781" y="1459884"/>
                  <a:ext cx="23688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B0B4511-F330-1DD5-AE61-A1D279517848}"/>
                    </a:ext>
                  </a:extLst>
                </p14:cNvPr>
                <p14:cNvContentPartPr/>
                <p14:nvPr/>
              </p14:nvContentPartPr>
              <p14:xfrm>
                <a:off x="4789701" y="1641684"/>
                <a:ext cx="9720" cy="9720"/>
              </p14:xfrm>
            </p:contentPart>
          </mc:Choice>
          <mc:Fallback>
            <p:pic>
              <p:nvPicPr>
                <p:cNvPr id="9" name="Ink 8">
                  <a:extLst>
                    <a:ext uri="{FF2B5EF4-FFF2-40B4-BE49-F238E27FC236}">
                      <a16:creationId xmlns:a16="http://schemas.microsoft.com/office/drawing/2014/main" id="{BB0B4511-F330-1DD5-AE61-A1D279517848}"/>
                    </a:ext>
                  </a:extLst>
                </p:cNvPr>
                <p:cNvPicPr/>
                <p:nvPr/>
              </p:nvPicPr>
              <p:blipFill>
                <a:blip r:embed="rId11"/>
                <a:stretch>
                  <a:fillRect/>
                </a:stretch>
              </p:blipFill>
              <p:spPr>
                <a:xfrm>
                  <a:off x="4772061" y="1623684"/>
                  <a:ext cx="45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6C35A10-A958-B2F3-4989-693884BD04C2}"/>
                    </a:ext>
                  </a:extLst>
                </p14:cNvPr>
                <p14:cNvContentPartPr/>
                <p14:nvPr/>
              </p14:nvContentPartPr>
              <p14:xfrm>
                <a:off x="4445181" y="1594524"/>
                <a:ext cx="387720" cy="48600"/>
              </p14:xfrm>
            </p:contentPart>
          </mc:Choice>
          <mc:Fallback>
            <p:pic>
              <p:nvPicPr>
                <p:cNvPr id="11" name="Ink 10">
                  <a:extLst>
                    <a:ext uri="{FF2B5EF4-FFF2-40B4-BE49-F238E27FC236}">
                      <a16:creationId xmlns:a16="http://schemas.microsoft.com/office/drawing/2014/main" id="{16C35A10-A958-B2F3-4989-693884BD04C2}"/>
                    </a:ext>
                  </a:extLst>
                </p:cNvPr>
                <p:cNvPicPr/>
                <p:nvPr/>
              </p:nvPicPr>
              <p:blipFill>
                <a:blip r:embed="rId13"/>
                <a:stretch>
                  <a:fillRect/>
                </a:stretch>
              </p:blipFill>
              <p:spPr>
                <a:xfrm>
                  <a:off x="4427541" y="1576884"/>
                  <a:ext cx="423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3975973-06D7-5F14-AE0D-6E9BEC0FFE3A}"/>
                    </a:ext>
                  </a:extLst>
                </p14:cNvPr>
                <p14:cNvContentPartPr/>
                <p14:nvPr/>
              </p14:nvContentPartPr>
              <p14:xfrm>
                <a:off x="2895741" y="1608564"/>
                <a:ext cx="1252800" cy="47520"/>
              </p14:xfrm>
            </p:contentPart>
          </mc:Choice>
          <mc:Fallback>
            <p:pic>
              <p:nvPicPr>
                <p:cNvPr id="13" name="Ink 12">
                  <a:extLst>
                    <a:ext uri="{FF2B5EF4-FFF2-40B4-BE49-F238E27FC236}">
                      <a16:creationId xmlns:a16="http://schemas.microsoft.com/office/drawing/2014/main" id="{73975973-06D7-5F14-AE0D-6E9BEC0FFE3A}"/>
                    </a:ext>
                  </a:extLst>
                </p:cNvPr>
                <p:cNvPicPr/>
                <p:nvPr/>
              </p:nvPicPr>
              <p:blipFill>
                <a:blip r:embed="rId15"/>
                <a:stretch>
                  <a:fillRect/>
                </a:stretch>
              </p:blipFill>
              <p:spPr>
                <a:xfrm>
                  <a:off x="2877741" y="1590924"/>
                  <a:ext cx="1288440" cy="83160"/>
                </a:xfrm>
                <a:prstGeom prst="rect">
                  <a:avLst/>
                </a:prstGeom>
              </p:spPr>
            </p:pic>
          </mc:Fallback>
        </mc:AlternateContent>
      </p:grpSp>
      <p:grpSp>
        <p:nvGrpSpPr>
          <p:cNvPr id="17" name="Group 16">
            <a:extLst>
              <a:ext uri="{FF2B5EF4-FFF2-40B4-BE49-F238E27FC236}">
                <a16:creationId xmlns:a16="http://schemas.microsoft.com/office/drawing/2014/main" id="{FA2E75B2-3FCA-87B3-F925-414E7113AED1}"/>
              </a:ext>
            </a:extLst>
          </p:cNvPr>
          <p:cNvGrpSpPr/>
          <p:nvPr/>
        </p:nvGrpSpPr>
        <p:grpSpPr>
          <a:xfrm>
            <a:off x="538821" y="1470684"/>
            <a:ext cx="2056320" cy="121320"/>
            <a:chOff x="538821" y="1470684"/>
            <a:chExt cx="2056320" cy="12132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7EB3A028-5612-675A-C2EA-E5FAAA448EA5}"/>
                    </a:ext>
                  </a:extLst>
                </p14:cNvPr>
                <p14:cNvContentPartPr/>
                <p14:nvPr/>
              </p14:nvContentPartPr>
              <p14:xfrm>
                <a:off x="1836261" y="1550964"/>
                <a:ext cx="758880" cy="41040"/>
              </p14:xfrm>
            </p:contentPart>
          </mc:Choice>
          <mc:Fallback>
            <p:pic>
              <p:nvPicPr>
                <p:cNvPr id="15" name="Ink 14">
                  <a:extLst>
                    <a:ext uri="{FF2B5EF4-FFF2-40B4-BE49-F238E27FC236}">
                      <a16:creationId xmlns:a16="http://schemas.microsoft.com/office/drawing/2014/main" id="{7EB3A028-5612-675A-C2EA-E5FAAA448EA5}"/>
                    </a:ext>
                  </a:extLst>
                </p:cNvPr>
                <p:cNvPicPr/>
                <p:nvPr/>
              </p:nvPicPr>
              <p:blipFill>
                <a:blip r:embed="rId17"/>
                <a:stretch>
                  <a:fillRect/>
                </a:stretch>
              </p:blipFill>
              <p:spPr>
                <a:xfrm>
                  <a:off x="1818261" y="1533324"/>
                  <a:ext cx="794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17F4DE59-D058-89B9-3E4D-59DD57FF9246}"/>
                    </a:ext>
                  </a:extLst>
                </p14:cNvPr>
                <p14:cNvContentPartPr/>
                <p14:nvPr/>
              </p14:nvContentPartPr>
              <p14:xfrm>
                <a:off x="538821" y="1470684"/>
                <a:ext cx="1100880" cy="84960"/>
              </p14:xfrm>
            </p:contentPart>
          </mc:Choice>
          <mc:Fallback>
            <p:pic>
              <p:nvPicPr>
                <p:cNvPr id="16" name="Ink 15">
                  <a:extLst>
                    <a:ext uri="{FF2B5EF4-FFF2-40B4-BE49-F238E27FC236}">
                      <a16:creationId xmlns:a16="http://schemas.microsoft.com/office/drawing/2014/main" id="{17F4DE59-D058-89B9-3E4D-59DD57FF9246}"/>
                    </a:ext>
                  </a:extLst>
                </p:cNvPr>
                <p:cNvPicPr/>
                <p:nvPr/>
              </p:nvPicPr>
              <p:blipFill>
                <a:blip r:embed="rId19"/>
                <a:stretch>
                  <a:fillRect/>
                </a:stretch>
              </p:blipFill>
              <p:spPr>
                <a:xfrm>
                  <a:off x="520821" y="1453044"/>
                  <a:ext cx="1136520" cy="12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AB4E38CB-2F08-52DF-07F4-A8C6A573DFA6}"/>
                  </a:ext>
                </a:extLst>
              </p14:cNvPr>
              <p14:cNvContentPartPr/>
              <p14:nvPr/>
            </p14:nvContentPartPr>
            <p14:xfrm>
              <a:off x="8909541" y="2225604"/>
              <a:ext cx="561600" cy="33480"/>
            </p14:xfrm>
          </p:contentPart>
        </mc:Choice>
        <mc:Fallback>
          <p:pic>
            <p:nvPicPr>
              <p:cNvPr id="18" name="Ink 17">
                <a:extLst>
                  <a:ext uri="{FF2B5EF4-FFF2-40B4-BE49-F238E27FC236}">
                    <a16:creationId xmlns:a16="http://schemas.microsoft.com/office/drawing/2014/main" id="{AB4E38CB-2F08-52DF-07F4-A8C6A573DFA6}"/>
                  </a:ext>
                </a:extLst>
              </p:cNvPr>
              <p:cNvPicPr/>
              <p:nvPr/>
            </p:nvPicPr>
            <p:blipFill>
              <a:blip r:embed="rId21"/>
              <a:stretch>
                <a:fillRect/>
              </a:stretch>
            </p:blipFill>
            <p:spPr>
              <a:xfrm>
                <a:off x="8891901" y="2207604"/>
                <a:ext cx="597240" cy="69120"/>
              </a:xfrm>
              <a:prstGeom prst="rect">
                <a:avLst/>
              </a:prstGeom>
            </p:spPr>
          </p:pic>
        </mc:Fallback>
      </mc:AlternateContent>
      <p:grpSp>
        <p:nvGrpSpPr>
          <p:cNvPr id="21" name="Group 20">
            <a:extLst>
              <a:ext uri="{FF2B5EF4-FFF2-40B4-BE49-F238E27FC236}">
                <a16:creationId xmlns:a16="http://schemas.microsoft.com/office/drawing/2014/main" id="{C013C322-FD79-B46E-ED96-BD9E46A1DF0D}"/>
              </a:ext>
            </a:extLst>
          </p:cNvPr>
          <p:cNvGrpSpPr/>
          <p:nvPr/>
        </p:nvGrpSpPr>
        <p:grpSpPr>
          <a:xfrm>
            <a:off x="7522821" y="2284284"/>
            <a:ext cx="1255680" cy="44280"/>
            <a:chOff x="7522821" y="2284284"/>
            <a:chExt cx="1255680" cy="44280"/>
          </a:xfrm>
        </p:grpSpPr>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0D2CA9F5-953C-28E5-E226-C0F78ED5FDA0}"/>
                    </a:ext>
                  </a:extLst>
                </p14:cNvPr>
                <p14:cNvContentPartPr/>
                <p14:nvPr/>
              </p14:nvContentPartPr>
              <p14:xfrm>
                <a:off x="8750061" y="2291484"/>
                <a:ext cx="28440" cy="37080"/>
              </p14:xfrm>
            </p:contentPart>
          </mc:Choice>
          <mc:Fallback>
            <p:pic>
              <p:nvPicPr>
                <p:cNvPr id="19" name="Ink 18">
                  <a:extLst>
                    <a:ext uri="{FF2B5EF4-FFF2-40B4-BE49-F238E27FC236}">
                      <a16:creationId xmlns:a16="http://schemas.microsoft.com/office/drawing/2014/main" id="{0D2CA9F5-953C-28E5-E226-C0F78ED5FDA0}"/>
                    </a:ext>
                  </a:extLst>
                </p:cNvPr>
                <p:cNvPicPr/>
                <p:nvPr/>
              </p:nvPicPr>
              <p:blipFill>
                <a:blip r:embed="rId23"/>
                <a:stretch>
                  <a:fillRect/>
                </a:stretch>
              </p:blipFill>
              <p:spPr>
                <a:xfrm>
                  <a:off x="8732421" y="2273844"/>
                  <a:ext cx="64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E63309D5-F389-033A-7F13-FD5BFD6221BD}"/>
                    </a:ext>
                  </a:extLst>
                </p14:cNvPr>
                <p14:cNvContentPartPr/>
                <p14:nvPr/>
              </p14:nvContentPartPr>
              <p14:xfrm>
                <a:off x="7522821" y="2284284"/>
                <a:ext cx="1224000" cy="29160"/>
              </p14:xfrm>
            </p:contentPart>
          </mc:Choice>
          <mc:Fallback>
            <p:pic>
              <p:nvPicPr>
                <p:cNvPr id="20" name="Ink 19">
                  <a:extLst>
                    <a:ext uri="{FF2B5EF4-FFF2-40B4-BE49-F238E27FC236}">
                      <a16:creationId xmlns:a16="http://schemas.microsoft.com/office/drawing/2014/main" id="{E63309D5-F389-033A-7F13-FD5BFD6221BD}"/>
                    </a:ext>
                  </a:extLst>
                </p:cNvPr>
                <p:cNvPicPr/>
                <p:nvPr/>
              </p:nvPicPr>
              <p:blipFill>
                <a:blip r:embed="rId25"/>
                <a:stretch>
                  <a:fillRect/>
                </a:stretch>
              </p:blipFill>
              <p:spPr>
                <a:xfrm>
                  <a:off x="7505181" y="2266644"/>
                  <a:ext cx="125964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55841682-06B0-352E-5DF1-ED89372CC4E3}"/>
                  </a:ext>
                </a:extLst>
              </p14:cNvPr>
              <p14:cNvContentPartPr/>
              <p14:nvPr/>
            </p14:nvContentPartPr>
            <p14:xfrm>
              <a:off x="6081381" y="2275284"/>
              <a:ext cx="1156320" cy="98640"/>
            </p14:xfrm>
          </p:contentPart>
        </mc:Choice>
        <mc:Fallback>
          <p:pic>
            <p:nvPicPr>
              <p:cNvPr id="22" name="Ink 21">
                <a:extLst>
                  <a:ext uri="{FF2B5EF4-FFF2-40B4-BE49-F238E27FC236}">
                    <a16:creationId xmlns:a16="http://schemas.microsoft.com/office/drawing/2014/main" id="{55841682-06B0-352E-5DF1-ED89372CC4E3}"/>
                  </a:ext>
                </a:extLst>
              </p:cNvPr>
              <p:cNvPicPr/>
              <p:nvPr/>
            </p:nvPicPr>
            <p:blipFill>
              <a:blip r:embed="rId27"/>
              <a:stretch>
                <a:fillRect/>
              </a:stretch>
            </p:blipFill>
            <p:spPr>
              <a:xfrm>
                <a:off x="6063381" y="2257284"/>
                <a:ext cx="1191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4E9BD525-225C-B647-9909-BB33A33B2455}"/>
                  </a:ext>
                </a:extLst>
              </p14:cNvPr>
              <p14:cNvContentPartPr/>
              <p14:nvPr/>
            </p14:nvContentPartPr>
            <p14:xfrm>
              <a:off x="441621" y="868404"/>
              <a:ext cx="2310480" cy="845280"/>
            </p14:xfrm>
          </p:contentPart>
        </mc:Choice>
        <mc:Fallback>
          <p:pic>
            <p:nvPicPr>
              <p:cNvPr id="23" name="Ink 22">
                <a:extLst>
                  <a:ext uri="{FF2B5EF4-FFF2-40B4-BE49-F238E27FC236}">
                    <a16:creationId xmlns:a16="http://schemas.microsoft.com/office/drawing/2014/main" id="{4E9BD525-225C-B647-9909-BB33A33B2455}"/>
                  </a:ext>
                </a:extLst>
              </p:cNvPr>
              <p:cNvPicPr/>
              <p:nvPr/>
            </p:nvPicPr>
            <p:blipFill>
              <a:blip r:embed="rId29"/>
              <a:stretch>
                <a:fillRect/>
              </a:stretch>
            </p:blipFill>
            <p:spPr>
              <a:xfrm>
                <a:off x="423981" y="850764"/>
                <a:ext cx="2346120" cy="88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B174CA3D-7EAC-7C68-4E61-03ED81E3CA76}"/>
                  </a:ext>
                </a:extLst>
              </p14:cNvPr>
              <p14:cNvContentPartPr/>
              <p14:nvPr/>
            </p14:nvContentPartPr>
            <p14:xfrm>
              <a:off x="8832141" y="1545924"/>
              <a:ext cx="866520" cy="702720"/>
            </p14:xfrm>
          </p:contentPart>
        </mc:Choice>
        <mc:Fallback>
          <p:pic>
            <p:nvPicPr>
              <p:cNvPr id="24" name="Ink 23">
                <a:extLst>
                  <a:ext uri="{FF2B5EF4-FFF2-40B4-BE49-F238E27FC236}">
                    <a16:creationId xmlns:a16="http://schemas.microsoft.com/office/drawing/2014/main" id="{B174CA3D-7EAC-7C68-4E61-03ED81E3CA76}"/>
                  </a:ext>
                </a:extLst>
              </p:cNvPr>
              <p:cNvPicPr/>
              <p:nvPr/>
            </p:nvPicPr>
            <p:blipFill>
              <a:blip r:embed="rId31"/>
              <a:stretch>
                <a:fillRect/>
              </a:stretch>
            </p:blipFill>
            <p:spPr>
              <a:xfrm>
                <a:off x="8814501" y="1527924"/>
                <a:ext cx="902160" cy="738360"/>
              </a:xfrm>
              <a:prstGeom prst="rect">
                <a:avLst/>
              </a:prstGeom>
            </p:spPr>
          </p:pic>
        </mc:Fallback>
      </mc:AlternateContent>
    </p:spTree>
    <p:extLst>
      <p:ext uri="{BB962C8B-B14F-4D97-AF65-F5344CB8AC3E}">
        <p14:creationId xmlns:p14="http://schemas.microsoft.com/office/powerpoint/2010/main" val="51358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2192000" cy="629646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0709" y="232881"/>
            <a:ext cx="11542041" cy="5724644"/>
          </a:xfrm>
          <a:prstGeom prst="rect">
            <a:avLst/>
          </a:prstGeom>
          <a:noFill/>
        </p:spPr>
        <p:txBody>
          <a:bodyPr wrap="square" rtlCol="0">
            <a:spAutoFit/>
          </a:bodyPr>
          <a:lstStyle/>
          <a:p>
            <a:r>
              <a:rPr lang="en-US" sz="2400" b="1">
                <a:solidFill>
                  <a:srgbClr val="FFC000"/>
                </a:solidFill>
                <a:cs typeface="+mj-cs"/>
              </a:rPr>
              <a:t>1 Kings 11:1-13</a:t>
            </a:r>
          </a:p>
          <a:p>
            <a:r>
              <a:rPr lang="en-US" sz="1900">
                <a:solidFill>
                  <a:srgbClr val="FFC000"/>
                </a:solidFill>
                <a:cs typeface="+mj-cs"/>
              </a:rPr>
              <a:t>11:1 But king Solomon loved many strange women, together with the daughter of Pharaoh, women of the Moabites, Ammonites, Edomites, Zidonians, and Hittites; 11:2 Of the nations concerning which the LORD said unto the children of Israel, Ye shall not go in to them, neither shall they come in unto you: for surely they will turn away your heart after their gods: Solomon clave unto these in love. 11:3 And he had seven hundred wives, princesses, and three hundred concubines: and his wives turned away his heart. 11:4 For it came to pass, when Solomon was old, that his wives turned away his heart after other gods: and his heart was not perfect with the LORD his God, as was the heart of David his father. 11:5 For Solomon went after Ashtoreth the goddess of the Zidonians, and after Milcom the abomination of the Ammonites. 11:6 And Solomon did evil in the sight of the LORD, and went not fully after the LORD, as did David his father. 11:7 Then did Solomon build an high place for Chemosh, the abomination of Moab, in the hill that is before Jerusalem, and for Molech, the abomination of the children of Ammon. 11:8 And likewise did he for all his strange wives, which burnt incense and sacrificed unto their gods. 11:9 And the LORD was angry with Solomon, because his heart was turned from the LORD God of Israel, which had appeared unto him twice, 11:10 And had commanded him concerning this thing, that he should not go after other gods: but he kept not that which the LORD commanded. 11:11 Wherefore the LORD said unto Solomon, Forasmuch as this is done of thee, and thou hast not kept my covenant and my statutes, which I have commanded thee, I will surely rend the kingdom from thee, and will give it to thy servant. 11:12 Notwithstanding in thy days I will not do it for David thy father’s sake: but I will rend it out of the hand of thy son. 11:13 Howbeit I will not rend away all the kingdom; but will give one tribe to thy son for David my servant’s sake, and for Jerusalem’s sake which I have chosen.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881A713-6BEE-C112-FF42-7D68F1A08399}"/>
                  </a:ext>
                </a:extLst>
              </p14:cNvPr>
              <p14:cNvContentPartPr/>
              <p14:nvPr/>
            </p14:nvContentPartPr>
            <p14:xfrm>
              <a:off x="1049661" y="915204"/>
              <a:ext cx="4152240" cy="64080"/>
            </p14:xfrm>
          </p:contentPart>
        </mc:Choice>
        <mc:Fallback>
          <p:pic>
            <p:nvPicPr>
              <p:cNvPr id="2" name="Ink 1">
                <a:extLst>
                  <a:ext uri="{FF2B5EF4-FFF2-40B4-BE49-F238E27FC236}">
                    <a16:creationId xmlns:a16="http://schemas.microsoft.com/office/drawing/2014/main" id="{6881A713-6BEE-C112-FF42-7D68F1A08399}"/>
                  </a:ext>
                </a:extLst>
              </p:cNvPr>
              <p:cNvPicPr/>
              <p:nvPr/>
            </p:nvPicPr>
            <p:blipFill>
              <a:blip r:embed="rId5"/>
              <a:stretch>
                <a:fillRect/>
              </a:stretch>
            </p:blipFill>
            <p:spPr>
              <a:xfrm>
                <a:off x="1032021" y="897564"/>
                <a:ext cx="4187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13A8E84-3C54-9CFB-C4CD-86F3EF43082D}"/>
                  </a:ext>
                </a:extLst>
              </p14:cNvPr>
              <p14:cNvContentPartPr/>
              <p14:nvPr/>
            </p14:nvContentPartPr>
            <p14:xfrm>
              <a:off x="6142581" y="900444"/>
              <a:ext cx="2995920" cy="69120"/>
            </p14:xfrm>
          </p:contentPart>
        </mc:Choice>
        <mc:Fallback>
          <p:pic>
            <p:nvPicPr>
              <p:cNvPr id="4" name="Ink 3">
                <a:extLst>
                  <a:ext uri="{FF2B5EF4-FFF2-40B4-BE49-F238E27FC236}">
                    <a16:creationId xmlns:a16="http://schemas.microsoft.com/office/drawing/2014/main" id="{D13A8E84-3C54-9CFB-C4CD-86F3EF43082D}"/>
                  </a:ext>
                </a:extLst>
              </p:cNvPr>
              <p:cNvPicPr/>
              <p:nvPr/>
            </p:nvPicPr>
            <p:blipFill>
              <a:blip r:embed="rId7"/>
              <a:stretch>
                <a:fillRect/>
              </a:stretch>
            </p:blipFill>
            <p:spPr>
              <a:xfrm>
                <a:off x="6124581" y="882444"/>
                <a:ext cx="3031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D3350BA-9D55-7297-BD76-AF3C59EABED2}"/>
                  </a:ext>
                </a:extLst>
              </p14:cNvPr>
              <p14:cNvContentPartPr/>
              <p14:nvPr/>
            </p14:nvContentPartPr>
            <p14:xfrm>
              <a:off x="9509301" y="899364"/>
              <a:ext cx="1195920" cy="48960"/>
            </p14:xfrm>
          </p:contentPart>
        </mc:Choice>
        <mc:Fallback>
          <p:pic>
            <p:nvPicPr>
              <p:cNvPr id="5" name="Ink 4">
                <a:extLst>
                  <a:ext uri="{FF2B5EF4-FFF2-40B4-BE49-F238E27FC236}">
                    <a16:creationId xmlns:a16="http://schemas.microsoft.com/office/drawing/2014/main" id="{CD3350BA-9D55-7297-BD76-AF3C59EABED2}"/>
                  </a:ext>
                </a:extLst>
              </p:cNvPr>
              <p:cNvPicPr/>
              <p:nvPr/>
            </p:nvPicPr>
            <p:blipFill>
              <a:blip r:embed="rId9"/>
              <a:stretch>
                <a:fillRect/>
              </a:stretch>
            </p:blipFill>
            <p:spPr>
              <a:xfrm>
                <a:off x="9491661" y="881724"/>
                <a:ext cx="1231560" cy="84600"/>
              </a:xfrm>
              <a:prstGeom prst="rect">
                <a:avLst/>
              </a:prstGeom>
            </p:spPr>
          </p:pic>
        </mc:Fallback>
      </mc:AlternateContent>
      <p:grpSp>
        <p:nvGrpSpPr>
          <p:cNvPr id="15" name="Group 14">
            <a:extLst>
              <a:ext uri="{FF2B5EF4-FFF2-40B4-BE49-F238E27FC236}">
                <a16:creationId xmlns:a16="http://schemas.microsoft.com/office/drawing/2014/main" id="{6681023D-FE67-3F41-B79B-AD6B23797F24}"/>
              </a:ext>
            </a:extLst>
          </p:cNvPr>
          <p:cNvGrpSpPr/>
          <p:nvPr/>
        </p:nvGrpSpPr>
        <p:grpSpPr>
          <a:xfrm>
            <a:off x="422901" y="1160004"/>
            <a:ext cx="5405760" cy="127080"/>
            <a:chOff x="422901" y="1160004"/>
            <a:chExt cx="5405760" cy="1270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5AA5F11-E705-9E2E-B01C-3AE702F54421}"/>
                    </a:ext>
                  </a:extLst>
                </p14:cNvPr>
                <p14:cNvContentPartPr/>
                <p14:nvPr/>
              </p14:nvContentPartPr>
              <p14:xfrm>
                <a:off x="422901" y="1224084"/>
                <a:ext cx="967680" cy="55080"/>
              </p14:xfrm>
            </p:contentPart>
          </mc:Choice>
          <mc:Fallback>
            <p:pic>
              <p:nvPicPr>
                <p:cNvPr id="7" name="Ink 6">
                  <a:extLst>
                    <a:ext uri="{FF2B5EF4-FFF2-40B4-BE49-F238E27FC236}">
                      <a16:creationId xmlns:a16="http://schemas.microsoft.com/office/drawing/2014/main" id="{95AA5F11-E705-9E2E-B01C-3AE702F54421}"/>
                    </a:ext>
                  </a:extLst>
                </p:cNvPr>
                <p:cNvPicPr/>
                <p:nvPr/>
              </p:nvPicPr>
              <p:blipFill>
                <a:blip r:embed="rId11"/>
                <a:stretch>
                  <a:fillRect/>
                </a:stretch>
              </p:blipFill>
              <p:spPr>
                <a:xfrm>
                  <a:off x="405261" y="1206084"/>
                  <a:ext cx="100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145029E-227B-21EC-7A6E-648DB0681C53}"/>
                    </a:ext>
                  </a:extLst>
                </p14:cNvPr>
                <p14:cNvContentPartPr/>
                <p14:nvPr/>
              </p14:nvContentPartPr>
              <p14:xfrm>
                <a:off x="1511541" y="1234524"/>
                <a:ext cx="1107720" cy="45360"/>
              </p14:xfrm>
            </p:contentPart>
          </mc:Choice>
          <mc:Fallback>
            <p:pic>
              <p:nvPicPr>
                <p:cNvPr id="9" name="Ink 8">
                  <a:extLst>
                    <a:ext uri="{FF2B5EF4-FFF2-40B4-BE49-F238E27FC236}">
                      <a16:creationId xmlns:a16="http://schemas.microsoft.com/office/drawing/2014/main" id="{4145029E-227B-21EC-7A6E-648DB0681C53}"/>
                    </a:ext>
                  </a:extLst>
                </p:cNvPr>
                <p:cNvPicPr/>
                <p:nvPr/>
              </p:nvPicPr>
              <p:blipFill>
                <a:blip r:embed="rId13"/>
                <a:stretch>
                  <a:fillRect/>
                </a:stretch>
              </p:blipFill>
              <p:spPr>
                <a:xfrm>
                  <a:off x="1493541" y="1216524"/>
                  <a:ext cx="1143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ED505E3-2CD4-D6A6-7CB7-5B1D3672F9E7}"/>
                    </a:ext>
                  </a:extLst>
                </p14:cNvPr>
                <p14:cNvContentPartPr/>
                <p14:nvPr/>
              </p14:nvContentPartPr>
              <p14:xfrm>
                <a:off x="2816901" y="1255764"/>
                <a:ext cx="769320" cy="31320"/>
              </p14:xfrm>
            </p:contentPart>
          </mc:Choice>
          <mc:Fallback>
            <p:pic>
              <p:nvPicPr>
                <p:cNvPr id="12" name="Ink 11">
                  <a:extLst>
                    <a:ext uri="{FF2B5EF4-FFF2-40B4-BE49-F238E27FC236}">
                      <a16:creationId xmlns:a16="http://schemas.microsoft.com/office/drawing/2014/main" id="{DED505E3-2CD4-D6A6-7CB7-5B1D3672F9E7}"/>
                    </a:ext>
                  </a:extLst>
                </p:cNvPr>
                <p:cNvPicPr/>
                <p:nvPr/>
              </p:nvPicPr>
              <p:blipFill>
                <a:blip r:embed="rId15"/>
                <a:stretch>
                  <a:fillRect/>
                </a:stretch>
              </p:blipFill>
              <p:spPr>
                <a:xfrm>
                  <a:off x="2799261" y="1238124"/>
                  <a:ext cx="804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651FF79-736C-0C1A-4253-3880DDA4337A}"/>
                    </a:ext>
                  </a:extLst>
                </p14:cNvPr>
                <p14:cNvContentPartPr/>
                <p14:nvPr/>
              </p14:nvContentPartPr>
              <p14:xfrm>
                <a:off x="3786021" y="1232364"/>
                <a:ext cx="749880" cy="45000"/>
              </p14:xfrm>
            </p:contentPart>
          </mc:Choice>
          <mc:Fallback>
            <p:pic>
              <p:nvPicPr>
                <p:cNvPr id="13" name="Ink 12">
                  <a:extLst>
                    <a:ext uri="{FF2B5EF4-FFF2-40B4-BE49-F238E27FC236}">
                      <a16:creationId xmlns:a16="http://schemas.microsoft.com/office/drawing/2014/main" id="{0651FF79-736C-0C1A-4253-3880DDA4337A}"/>
                    </a:ext>
                  </a:extLst>
                </p:cNvPr>
                <p:cNvPicPr/>
                <p:nvPr/>
              </p:nvPicPr>
              <p:blipFill>
                <a:blip r:embed="rId17"/>
                <a:stretch>
                  <a:fillRect/>
                </a:stretch>
              </p:blipFill>
              <p:spPr>
                <a:xfrm>
                  <a:off x="3768381" y="1214364"/>
                  <a:ext cx="785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79CB744-0C8F-39A1-565B-D3D69A2A8372}"/>
                    </a:ext>
                  </a:extLst>
                </p14:cNvPr>
                <p14:cNvContentPartPr/>
                <p14:nvPr/>
              </p14:nvContentPartPr>
              <p14:xfrm>
                <a:off x="5245461" y="1160004"/>
                <a:ext cx="583200" cy="73440"/>
              </p14:xfrm>
            </p:contentPart>
          </mc:Choice>
          <mc:Fallback>
            <p:pic>
              <p:nvPicPr>
                <p:cNvPr id="14" name="Ink 13">
                  <a:extLst>
                    <a:ext uri="{FF2B5EF4-FFF2-40B4-BE49-F238E27FC236}">
                      <a16:creationId xmlns:a16="http://schemas.microsoft.com/office/drawing/2014/main" id="{579CB744-0C8F-39A1-565B-D3D69A2A8372}"/>
                    </a:ext>
                  </a:extLst>
                </p:cNvPr>
                <p:cNvPicPr/>
                <p:nvPr/>
              </p:nvPicPr>
              <p:blipFill>
                <a:blip r:embed="rId19"/>
                <a:stretch>
                  <a:fillRect/>
                </a:stretch>
              </p:blipFill>
              <p:spPr>
                <a:xfrm>
                  <a:off x="5227821" y="1142004"/>
                  <a:ext cx="618840" cy="109080"/>
                </a:xfrm>
                <a:prstGeom prst="rect">
                  <a:avLst/>
                </a:prstGeom>
              </p:spPr>
            </p:pic>
          </mc:Fallback>
        </mc:AlternateContent>
      </p:grpSp>
      <p:grpSp>
        <p:nvGrpSpPr>
          <p:cNvPr id="18" name="Group 17">
            <a:extLst>
              <a:ext uri="{FF2B5EF4-FFF2-40B4-BE49-F238E27FC236}">
                <a16:creationId xmlns:a16="http://schemas.microsoft.com/office/drawing/2014/main" id="{FC1ED1A7-7A4B-F29E-5BF3-B5EE96CC9B26}"/>
              </a:ext>
            </a:extLst>
          </p:cNvPr>
          <p:cNvGrpSpPr/>
          <p:nvPr/>
        </p:nvGrpSpPr>
        <p:grpSpPr>
          <a:xfrm>
            <a:off x="2655261" y="1494444"/>
            <a:ext cx="5812200" cy="95400"/>
            <a:chOff x="2655261" y="1494444"/>
            <a:chExt cx="5812200" cy="9540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79B32CE-F5F0-56ED-C7BF-61BC2EC1492F}"/>
                    </a:ext>
                  </a:extLst>
                </p14:cNvPr>
                <p14:cNvContentPartPr/>
                <p14:nvPr/>
              </p14:nvContentPartPr>
              <p14:xfrm>
                <a:off x="2655261" y="1512084"/>
                <a:ext cx="2386080" cy="67680"/>
              </p14:xfrm>
            </p:contentPart>
          </mc:Choice>
          <mc:Fallback>
            <p:pic>
              <p:nvPicPr>
                <p:cNvPr id="16" name="Ink 15">
                  <a:extLst>
                    <a:ext uri="{FF2B5EF4-FFF2-40B4-BE49-F238E27FC236}">
                      <a16:creationId xmlns:a16="http://schemas.microsoft.com/office/drawing/2014/main" id="{779B32CE-F5F0-56ED-C7BF-61BC2EC1492F}"/>
                    </a:ext>
                  </a:extLst>
                </p:cNvPr>
                <p:cNvPicPr/>
                <p:nvPr/>
              </p:nvPicPr>
              <p:blipFill>
                <a:blip r:embed="rId21"/>
                <a:stretch>
                  <a:fillRect/>
                </a:stretch>
              </p:blipFill>
              <p:spPr>
                <a:xfrm>
                  <a:off x="2637621" y="1494444"/>
                  <a:ext cx="2421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8849D35-FCD1-A4D6-4921-7BE4D440B46B}"/>
                    </a:ext>
                  </a:extLst>
                </p14:cNvPr>
                <p14:cNvContentPartPr/>
                <p14:nvPr/>
              </p14:nvContentPartPr>
              <p14:xfrm>
                <a:off x="5387301" y="1494444"/>
                <a:ext cx="3080160" cy="95400"/>
              </p14:xfrm>
            </p:contentPart>
          </mc:Choice>
          <mc:Fallback>
            <p:pic>
              <p:nvPicPr>
                <p:cNvPr id="17" name="Ink 16">
                  <a:extLst>
                    <a:ext uri="{FF2B5EF4-FFF2-40B4-BE49-F238E27FC236}">
                      <a16:creationId xmlns:a16="http://schemas.microsoft.com/office/drawing/2014/main" id="{F8849D35-FCD1-A4D6-4921-7BE4D440B46B}"/>
                    </a:ext>
                  </a:extLst>
                </p:cNvPr>
                <p:cNvPicPr/>
                <p:nvPr/>
              </p:nvPicPr>
              <p:blipFill>
                <a:blip r:embed="rId23"/>
                <a:stretch>
                  <a:fillRect/>
                </a:stretch>
              </p:blipFill>
              <p:spPr>
                <a:xfrm>
                  <a:off x="5369661" y="1476444"/>
                  <a:ext cx="311580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9B0EA5ED-7557-3C90-1ACE-14C3A402B1DF}"/>
                  </a:ext>
                </a:extLst>
              </p14:cNvPr>
              <p14:cNvContentPartPr/>
              <p14:nvPr/>
            </p14:nvContentPartPr>
            <p14:xfrm>
              <a:off x="8907741" y="1485084"/>
              <a:ext cx="2241360" cy="48960"/>
            </p14:xfrm>
          </p:contentPart>
        </mc:Choice>
        <mc:Fallback>
          <p:pic>
            <p:nvPicPr>
              <p:cNvPr id="19" name="Ink 18">
                <a:extLst>
                  <a:ext uri="{FF2B5EF4-FFF2-40B4-BE49-F238E27FC236}">
                    <a16:creationId xmlns:a16="http://schemas.microsoft.com/office/drawing/2014/main" id="{9B0EA5ED-7557-3C90-1ACE-14C3A402B1DF}"/>
                  </a:ext>
                </a:extLst>
              </p:cNvPr>
              <p:cNvPicPr/>
              <p:nvPr/>
            </p:nvPicPr>
            <p:blipFill>
              <a:blip r:embed="rId25"/>
              <a:stretch>
                <a:fillRect/>
              </a:stretch>
            </p:blipFill>
            <p:spPr>
              <a:xfrm>
                <a:off x="8890101" y="1467084"/>
                <a:ext cx="2277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7E534003-E1E1-8C50-5994-3B3541189D53}"/>
                  </a:ext>
                </a:extLst>
              </p14:cNvPr>
              <p14:cNvContentPartPr/>
              <p14:nvPr/>
            </p14:nvContentPartPr>
            <p14:xfrm>
              <a:off x="698661" y="1786764"/>
              <a:ext cx="2209680" cy="68040"/>
            </p14:xfrm>
          </p:contentPart>
        </mc:Choice>
        <mc:Fallback>
          <p:pic>
            <p:nvPicPr>
              <p:cNvPr id="20" name="Ink 19">
                <a:extLst>
                  <a:ext uri="{FF2B5EF4-FFF2-40B4-BE49-F238E27FC236}">
                    <a16:creationId xmlns:a16="http://schemas.microsoft.com/office/drawing/2014/main" id="{7E534003-E1E1-8C50-5994-3B3541189D53}"/>
                  </a:ext>
                </a:extLst>
              </p:cNvPr>
              <p:cNvPicPr/>
              <p:nvPr/>
            </p:nvPicPr>
            <p:blipFill>
              <a:blip r:embed="rId27"/>
              <a:stretch>
                <a:fillRect/>
              </a:stretch>
            </p:blipFill>
            <p:spPr>
              <a:xfrm>
                <a:off x="681021" y="1768764"/>
                <a:ext cx="2245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8ACB8C3D-0A65-9BCC-790D-78AEF9D0C2DE}"/>
                  </a:ext>
                </a:extLst>
              </p14:cNvPr>
              <p14:cNvContentPartPr/>
              <p14:nvPr/>
            </p14:nvContentPartPr>
            <p14:xfrm>
              <a:off x="3230901" y="1770204"/>
              <a:ext cx="3057120" cy="101160"/>
            </p14:xfrm>
          </p:contentPart>
        </mc:Choice>
        <mc:Fallback>
          <p:pic>
            <p:nvPicPr>
              <p:cNvPr id="21" name="Ink 20">
                <a:extLst>
                  <a:ext uri="{FF2B5EF4-FFF2-40B4-BE49-F238E27FC236}">
                    <a16:creationId xmlns:a16="http://schemas.microsoft.com/office/drawing/2014/main" id="{8ACB8C3D-0A65-9BCC-790D-78AEF9D0C2DE}"/>
                  </a:ext>
                </a:extLst>
              </p:cNvPr>
              <p:cNvPicPr/>
              <p:nvPr/>
            </p:nvPicPr>
            <p:blipFill>
              <a:blip r:embed="rId29"/>
              <a:stretch>
                <a:fillRect/>
              </a:stretch>
            </p:blipFill>
            <p:spPr>
              <a:xfrm>
                <a:off x="3213261" y="1752204"/>
                <a:ext cx="3092760" cy="136800"/>
              </a:xfrm>
              <a:prstGeom prst="rect">
                <a:avLst/>
              </a:prstGeom>
            </p:spPr>
          </p:pic>
        </mc:Fallback>
      </mc:AlternateContent>
      <p:grpSp>
        <p:nvGrpSpPr>
          <p:cNvPr id="24" name="Group 23">
            <a:extLst>
              <a:ext uri="{FF2B5EF4-FFF2-40B4-BE49-F238E27FC236}">
                <a16:creationId xmlns:a16="http://schemas.microsoft.com/office/drawing/2014/main" id="{DFA3BB58-646F-B282-3433-782A9397D2B0}"/>
              </a:ext>
            </a:extLst>
          </p:cNvPr>
          <p:cNvGrpSpPr/>
          <p:nvPr/>
        </p:nvGrpSpPr>
        <p:grpSpPr>
          <a:xfrm>
            <a:off x="8277381" y="1802604"/>
            <a:ext cx="2577240" cy="40320"/>
            <a:chOff x="8277381" y="1802604"/>
            <a:chExt cx="2577240" cy="40320"/>
          </a:xfrm>
        </p:grpSpPr>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1281DAB6-736D-5257-0461-6B8290E5F7A9}"/>
                    </a:ext>
                  </a:extLst>
                </p14:cNvPr>
                <p14:cNvContentPartPr/>
                <p14:nvPr/>
              </p14:nvContentPartPr>
              <p14:xfrm>
                <a:off x="8277381" y="1802604"/>
                <a:ext cx="1737000" cy="40320"/>
              </p14:xfrm>
            </p:contentPart>
          </mc:Choice>
          <mc:Fallback>
            <p:pic>
              <p:nvPicPr>
                <p:cNvPr id="22" name="Ink 21">
                  <a:extLst>
                    <a:ext uri="{FF2B5EF4-FFF2-40B4-BE49-F238E27FC236}">
                      <a16:creationId xmlns:a16="http://schemas.microsoft.com/office/drawing/2014/main" id="{1281DAB6-736D-5257-0461-6B8290E5F7A9}"/>
                    </a:ext>
                  </a:extLst>
                </p:cNvPr>
                <p:cNvPicPr/>
                <p:nvPr/>
              </p:nvPicPr>
              <p:blipFill>
                <a:blip r:embed="rId31"/>
                <a:stretch>
                  <a:fillRect/>
                </a:stretch>
              </p:blipFill>
              <p:spPr>
                <a:xfrm>
                  <a:off x="8259741" y="1784604"/>
                  <a:ext cx="1772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FE396801-3652-0315-7F01-07800B0A1D31}"/>
                    </a:ext>
                  </a:extLst>
                </p14:cNvPr>
                <p14:cNvContentPartPr/>
                <p14:nvPr/>
              </p14:nvContentPartPr>
              <p14:xfrm>
                <a:off x="10573821" y="1809444"/>
                <a:ext cx="280800" cy="10440"/>
              </p14:xfrm>
            </p:contentPart>
          </mc:Choice>
          <mc:Fallback>
            <p:pic>
              <p:nvPicPr>
                <p:cNvPr id="23" name="Ink 22">
                  <a:extLst>
                    <a:ext uri="{FF2B5EF4-FFF2-40B4-BE49-F238E27FC236}">
                      <a16:creationId xmlns:a16="http://schemas.microsoft.com/office/drawing/2014/main" id="{FE396801-3652-0315-7F01-07800B0A1D31}"/>
                    </a:ext>
                  </a:extLst>
                </p:cNvPr>
                <p:cNvPicPr/>
                <p:nvPr/>
              </p:nvPicPr>
              <p:blipFill>
                <a:blip r:embed="rId33"/>
                <a:stretch>
                  <a:fillRect/>
                </a:stretch>
              </p:blipFill>
              <p:spPr>
                <a:xfrm>
                  <a:off x="10556181" y="1791804"/>
                  <a:ext cx="31644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7C1C4D79-2868-7FF5-1D36-834A6C7F3EDC}"/>
                  </a:ext>
                </a:extLst>
              </p14:cNvPr>
              <p14:cNvContentPartPr/>
              <p14:nvPr/>
            </p14:nvContentPartPr>
            <p14:xfrm>
              <a:off x="1123461" y="2034084"/>
              <a:ext cx="1846440" cy="78840"/>
            </p14:xfrm>
          </p:contentPart>
        </mc:Choice>
        <mc:Fallback>
          <p:pic>
            <p:nvPicPr>
              <p:cNvPr id="25" name="Ink 24">
                <a:extLst>
                  <a:ext uri="{FF2B5EF4-FFF2-40B4-BE49-F238E27FC236}">
                    <a16:creationId xmlns:a16="http://schemas.microsoft.com/office/drawing/2014/main" id="{7C1C4D79-2868-7FF5-1D36-834A6C7F3EDC}"/>
                  </a:ext>
                </a:extLst>
              </p:cNvPr>
              <p:cNvPicPr/>
              <p:nvPr/>
            </p:nvPicPr>
            <p:blipFill>
              <a:blip r:embed="rId35"/>
              <a:stretch>
                <a:fillRect/>
              </a:stretch>
            </p:blipFill>
            <p:spPr>
              <a:xfrm>
                <a:off x="1105821" y="2016444"/>
                <a:ext cx="1882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C390D250-B253-5CE5-3E19-D75080F85046}"/>
                  </a:ext>
                </a:extLst>
              </p14:cNvPr>
              <p14:cNvContentPartPr/>
              <p14:nvPr/>
            </p14:nvContentPartPr>
            <p14:xfrm>
              <a:off x="6643701" y="2635644"/>
              <a:ext cx="809280" cy="28440"/>
            </p14:xfrm>
          </p:contentPart>
        </mc:Choice>
        <mc:Fallback>
          <p:pic>
            <p:nvPicPr>
              <p:cNvPr id="26" name="Ink 25">
                <a:extLst>
                  <a:ext uri="{FF2B5EF4-FFF2-40B4-BE49-F238E27FC236}">
                    <a16:creationId xmlns:a16="http://schemas.microsoft.com/office/drawing/2014/main" id="{C390D250-B253-5CE5-3E19-D75080F85046}"/>
                  </a:ext>
                </a:extLst>
              </p:cNvPr>
              <p:cNvPicPr/>
              <p:nvPr/>
            </p:nvPicPr>
            <p:blipFill>
              <a:blip r:embed="rId37"/>
              <a:stretch>
                <a:fillRect/>
              </a:stretch>
            </p:blipFill>
            <p:spPr>
              <a:xfrm>
                <a:off x="6625701" y="2617644"/>
                <a:ext cx="844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DB450921-DB73-740A-662B-FB68C54718E6}"/>
                  </a:ext>
                </a:extLst>
              </p14:cNvPr>
              <p14:cNvContentPartPr/>
              <p14:nvPr/>
            </p14:nvContentPartPr>
            <p14:xfrm>
              <a:off x="9718461" y="2666244"/>
              <a:ext cx="507960" cy="18720"/>
            </p14:xfrm>
          </p:contentPart>
        </mc:Choice>
        <mc:Fallback>
          <p:pic>
            <p:nvPicPr>
              <p:cNvPr id="27" name="Ink 26">
                <a:extLst>
                  <a:ext uri="{FF2B5EF4-FFF2-40B4-BE49-F238E27FC236}">
                    <a16:creationId xmlns:a16="http://schemas.microsoft.com/office/drawing/2014/main" id="{DB450921-DB73-740A-662B-FB68C54718E6}"/>
                  </a:ext>
                </a:extLst>
              </p:cNvPr>
              <p:cNvPicPr/>
              <p:nvPr/>
            </p:nvPicPr>
            <p:blipFill>
              <a:blip r:embed="rId39"/>
              <a:stretch>
                <a:fillRect/>
              </a:stretch>
            </p:blipFill>
            <p:spPr>
              <a:xfrm>
                <a:off x="9700821" y="2648604"/>
                <a:ext cx="543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861F2156-E667-7A33-54EE-F541FE042187}"/>
                  </a:ext>
                </a:extLst>
              </p14:cNvPr>
              <p14:cNvContentPartPr/>
              <p14:nvPr/>
            </p14:nvContentPartPr>
            <p14:xfrm>
              <a:off x="522981" y="2980164"/>
              <a:ext cx="514800" cy="27720"/>
            </p14:xfrm>
          </p:contentPart>
        </mc:Choice>
        <mc:Fallback>
          <p:pic>
            <p:nvPicPr>
              <p:cNvPr id="28" name="Ink 27">
                <a:extLst>
                  <a:ext uri="{FF2B5EF4-FFF2-40B4-BE49-F238E27FC236}">
                    <a16:creationId xmlns:a16="http://schemas.microsoft.com/office/drawing/2014/main" id="{861F2156-E667-7A33-54EE-F541FE042187}"/>
                  </a:ext>
                </a:extLst>
              </p:cNvPr>
              <p:cNvPicPr/>
              <p:nvPr/>
            </p:nvPicPr>
            <p:blipFill>
              <a:blip r:embed="rId41"/>
              <a:stretch>
                <a:fillRect/>
              </a:stretch>
            </p:blipFill>
            <p:spPr>
              <a:xfrm>
                <a:off x="504981" y="2962164"/>
                <a:ext cx="550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2E6662F7-33B1-D186-0254-DE5ECC718256}"/>
                  </a:ext>
                </a:extLst>
              </p14:cNvPr>
              <p14:cNvContentPartPr/>
              <p14:nvPr/>
            </p14:nvContentPartPr>
            <p14:xfrm>
              <a:off x="3607821" y="2945604"/>
              <a:ext cx="716760" cy="22680"/>
            </p14:xfrm>
          </p:contentPart>
        </mc:Choice>
        <mc:Fallback>
          <p:pic>
            <p:nvPicPr>
              <p:cNvPr id="29" name="Ink 28">
                <a:extLst>
                  <a:ext uri="{FF2B5EF4-FFF2-40B4-BE49-F238E27FC236}">
                    <a16:creationId xmlns:a16="http://schemas.microsoft.com/office/drawing/2014/main" id="{2E6662F7-33B1-D186-0254-DE5ECC718256}"/>
                  </a:ext>
                </a:extLst>
              </p:cNvPr>
              <p:cNvPicPr/>
              <p:nvPr/>
            </p:nvPicPr>
            <p:blipFill>
              <a:blip r:embed="rId43"/>
              <a:stretch>
                <a:fillRect/>
              </a:stretch>
            </p:blipFill>
            <p:spPr>
              <a:xfrm>
                <a:off x="3589821" y="2927964"/>
                <a:ext cx="752400" cy="58320"/>
              </a:xfrm>
              <a:prstGeom prst="rect">
                <a:avLst/>
              </a:prstGeom>
            </p:spPr>
          </p:pic>
        </mc:Fallback>
      </mc:AlternateContent>
      <p:grpSp>
        <p:nvGrpSpPr>
          <p:cNvPr id="32" name="Group 31">
            <a:extLst>
              <a:ext uri="{FF2B5EF4-FFF2-40B4-BE49-F238E27FC236}">
                <a16:creationId xmlns:a16="http://schemas.microsoft.com/office/drawing/2014/main" id="{37C576C3-C667-09F6-BF8E-81510D2B521E}"/>
              </a:ext>
            </a:extLst>
          </p:cNvPr>
          <p:cNvGrpSpPr/>
          <p:nvPr/>
        </p:nvGrpSpPr>
        <p:grpSpPr>
          <a:xfrm>
            <a:off x="8836101" y="3240444"/>
            <a:ext cx="2678400" cy="47880"/>
            <a:chOff x="8836101" y="3240444"/>
            <a:chExt cx="2678400" cy="47880"/>
          </a:xfrm>
        </p:grpSpPr>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AEF6FA96-5928-E4D1-1E50-DACD34233093}"/>
                    </a:ext>
                  </a:extLst>
                </p14:cNvPr>
                <p14:cNvContentPartPr/>
                <p14:nvPr/>
              </p14:nvContentPartPr>
              <p14:xfrm>
                <a:off x="8836101" y="3248004"/>
                <a:ext cx="612000" cy="33120"/>
              </p14:xfrm>
            </p:contentPart>
          </mc:Choice>
          <mc:Fallback>
            <p:pic>
              <p:nvPicPr>
                <p:cNvPr id="30" name="Ink 29">
                  <a:extLst>
                    <a:ext uri="{FF2B5EF4-FFF2-40B4-BE49-F238E27FC236}">
                      <a16:creationId xmlns:a16="http://schemas.microsoft.com/office/drawing/2014/main" id="{AEF6FA96-5928-E4D1-1E50-DACD34233093}"/>
                    </a:ext>
                  </a:extLst>
                </p:cNvPr>
                <p:cNvPicPr/>
                <p:nvPr/>
              </p:nvPicPr>
              <p:blipFill>
                <a:blip r:embed="rId45"/>
                <a:stretch>
                  <a:fillRect/>
                </a:stretch>
              </p:blipFill>
              <p:spPr>
                <a:xfrm>
                  <a:off x="8818101" y="3230004"/>
                  <a:ext cx="647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D4AAB05F-6AFB-2F7F-FD81-99A5DED669CA}"/>
                    </a:ext>
                  </a:extLst>
                </p14:cNvPr>
                <p14:cNvContentPartPr/>
                <p14:nvPr/>
              </p14:nvContentPartPr>
              <p14:xfrm>
                <a:off x="10422981" y="3240444"/>
                <a:ext cx="1091520" cy="47880"/>
              </p14:xfrm>
            </p:contentPart>
          </mc:Choice>
          <mc:Fallback>
            <p:pic>
              <p:nvPicPr>
                <p:cNvPr id="31" name="Ink 30">
                  <a:extLst>
                    <a:ext uri="{FF2B5EF4-FFF2-40B4-BE49-F238E27FC236}">
                      <a16:creationId xmlns:a16="http://schemas.microsoft.com/office/drawing/2014/main" id="{D4AAB05F-6AFB-2F7F-FD81-99A5DED669CA}"/>
                    </a:ext>
                  </a:extLst>
                </p:cNvPr>
                <p:cNvPicPr/>
                <p:nvPr/>
              </p:nvPicPr>
              <p:blipFill>
                <a:blip r:embed="rId47"/>
                <a:stretch>
                  <a:fillRect/>
                </a:stretch>
              </p:blipFill>
              <p:spPr>
                <a:xfrm>
                  <a:off x="10405341" y="3222804"/>
                  <a:ext cx="112716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D29026F3-4BCA-0968-D2D4-2AC165F20839}"/>
                  </a:ext>
                </a:extLst>
              </p14:cNvPr>
              <p14:cNvContentPartPr/>
              <p14:nvPr/>
            </p14:nvContentPartPr>
            <p14:xfrm>
              <a:off x="422901" y="3479124"/>
              <a:ext cx="298800" cy="40680"/>
            </p14:xfrm>
          </p:contentPart>
        </mc:Choice>
        <mc:Fallback>
          <p:pic>
            <p:nvPicPr>
              <p:cNvPr id="33" name="Ink 32">
                <a:extLst>
                  <a:ext uri="{FF2B5EF4-FFF2-40B4-BE49-F238E27FC236}">
                    <a16:creationId xmlns:a16="http://schemas.microsoft.com/office/drawing/2014/main" id="{D29026F3-4BCA-0968-D2D4-2AC165F20839}"/>
                  </a:ext>
                </a:extLst>
              </p:cNvPr>
              <p:cNvPicPr/>
              <p:nvPr/>
            </p:nvPicPr>
            <p:blipFill>
              <a:blip r:embed="rId49"/>
              <a:stretch>
                <a:fillRect/>
              </a:stretch>
            </p:blipFill>
            <p:spPr>
              <a:xfrm>
                <a:off x="404901" y="3461124"/>
                <a:ext cx="334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C128E946-444E-9829-0E98-40823D081E53}"/>
                  </a:ext>
                </a:extLst>
              </p14:cNvPr>
              <p14:cNvContentPartPr/>
              <p14:nvPr/>
            </p14:nvContentPartPr>
            <p14:xfrm>
              <a:off x="5353461" y="3491724"/>
              <a:ext cx="487080" cy="33120"/>
            </p14:xfrm>
          </p:contentPart>
        </mc:Choice>
        <mc:Fallback>
          <p:pic>
            <p:nvPicPr>
              <p:cNvPr id="34" name="Ink 33">
                <a:extLst>
                  <a:ext uri="{FF2B5EF4-FFF2-40B4-BE49-F238E27FC236}">
                    <a16:creationId xmlns:a16="http://schemas.microsoft.com/office/drawing/2014/main" id="{C128E946-444E-9829-0E98-40823D081E53}"/>
                  </a:ext>
                </a:extLst>
              </p:cNvPr>
              <p:cNvPicPr/>
              <p:nvPr/>
            </p:nvPicPr>
            <p:blipFill>
              <a:blip r:embed="rId51"/>
              <a:stretch>
                <a:fillRect/>
              </a:stretch>
            </p:blipFill>
            <p:spPr>
              <a:xfrm>
                <a:off x="5335821" y="3474084"/>
                <a:ext cx="522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1055939D-34B6-4403-7AF6-8D9065B06A7C}"/>
                  </a:ext>
                </a:extLst>
              </p14:cNvPr>
              <p14:cNvContentPartPr/>
              <p14:nvPr/>
            </p14:nvContentPartPr>
            <p14:xfrm>
              <a:off x="9674901" y="3498204"/>
              <a:ext cx="442080" cy="25920"/>
            </p14:xfrm>
          </p:contentPart>
        </mc:Choice>
        <mc:Fallback>
          <p:pic>
            <p:nvPicPr>
              <p:cNvPr id="35" name="Ink 34">
                <a:extLst>
                  <a:ext uri="{FF2B5EF4-FFF2-40B4-BE49-F238E27FC236}">
                    <a16:creationId xmlns:a16="http://schemas.microsoft.com/office/drawing/2014/main" id="{1055939D-34B6-4403-7AF6-8D9065B06A7C}"/>
                  </a:ext>
                </a:extLst>
              </p:cNvPr>
              <p:cNvPicPr/>
              <p:nvPr/>
            </p:nvPicPr>
            <p:blipFill>
              <a:blip r:embed="rId53"/>
              <a:stretch>
                <a:fillRect/>
              </a:stretch>
            </p:blipFill>
            <p:spPr>
              <a:xfrm>
                <a:off x="9657261" y="3480204"/>
                <a:ext cx="477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949D75E4-309B-0D38-78AB-FACC899B388C}"/>
                  </a:ext>
                </a:extLst>
              </p14:cNvPr>
              <p14:cNvContentPartPr/>
              <p14:nvPr/>
            </p14:nvContentPartPr>
            <p14:xfrm>
              <a:off x="5109021" y="3795204"/>
              <a:ext cx="4014720" cy="72720"/>
            </p14:xfrm>
          </p:contentPart>
        </mc:Choice>
        <mc:Fallback>
          <p:pic>
            <p:nvPicPr>
              <p:cNvPr id="36" name="Ink 35">
                <a:extLst>
                  <a:ext uri="{FF2B5EF4-FFF2-40B4-BE49-F238E27FC236}">
                    <a16:creationId xmlns:a16="http://schemas.microsoft.com/office/drawing/2014/main" id="{949D75E4-309B-0D38-78AB-FACC899B388C}"/>
                  </a:ext>
                </a:extLst>
              </p:cNvPr>
              <p:cNvPicPr/>
              <p:nvPr/>
            </p:nvPicPr>
            <p:blipFill>
              <a:blip r:embed="rId55"/>
              <a:stretch>
                <a:fillRect/>
              </a:stretch>
            </p:blipFill>
            <p:spPr>
              <a:xfrm>
                <a:off x="5091381" y="3777204"/>
                <a:ext cx="4050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672117B0-5652-19DC-C141-873AC69B07CF}"/>
                  </a:ext>
                </a:extLst>
              </p14:cNvPr>
              <p14:cNvContentPartPr/>
              <p14:nvPr/>
            </p14:nvContentPartPr>
            <p14:xfrm>
              <a:off x="10246581" y="4388124"/>
              <a:ext cx="1062720" cy="55440"/>
            </p14:xfrm>
          </p:contentPart>
        </mc:Choice>
        <mc:Fallback>
          <p:pic>
            <p:nvPicPr>
              <p:cNvPr id="37" name="Ink 36">
                <a:extLst>
                  <a:ext uri="{FF2B5EF4-FFF2-40B4-BE49-F238E27FC236}">
                    <a16:creationId xmlns:a16="http://schemas.microsoft.com/office/drawing/2014/main" id="{672117B0-5652-19DC-C141-873AC69B07CF}"/>
                  </a:ext>
                </a:extLst>
              </p:cNvPr>
              <p:cNvPicPr/>
              <p:nvPr/>
            </p:nvPicPr>
            <p:blipFill>
              <a:blip r:embed="rId57"/>
              <a:stretch>
                <a:fillRect/>
              </a:stretch>
            </p:blipFill>
            <p:spPr>
              <a:xfrm>
                <a:off x="10228941" y="4370484"/>
                <a:ext cx="1098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50A8A362-2B62-CCE0-525D-F10A0B941D08}"/>
                  </a:ext>
                </a:extLst>
              </p14:cNvPr>
              <p14:cNvContentPartPr/>
              <p14:nvPr/>
            </p14:nvContentPartPr>
            <p14:xfrm>
              <a:off x="428661" y="4649124"/>
              <a:ext cx="3601800" cy="94680"/>
            </p14:xfrm>
          </p:contentPart>
        </mc:Choice>
        <mc:Fallback>
          <p:pic>
            <p:nvPicPr>
              <p:cNvPr id="38" name="Ink 37">
                <a:extLst>
                  <a:ext uri="{FF2B5EF4-FFF2-40B4-BE49-F238E27FC236}">
                    <a16:creationId xmlns:a16="http://schemas.microsoft.com/office/drawing/2014/main" id="{50A8A362-2B62-CCE0-525D-F10A0B941D08}"/>
                  </a:ext>
                </a:extLst>
              </p:cNvPr>
              <p:cNvPicPr/>
              <p:nvPr/>
            </p:nvPicPr>
            <p:blipFill>
              <a:blip r:embed="rId59"/>
              <a:stretch>
                <a:fillRect/>
              </a:stretch>
            </p:blipFill>
            <p:spPr>
              <a:xfrm>
                <a:off x="411021" y="4631484"/>
                <a:ext cx="3637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7B676207-0EC8-3983-7B99-48325F5AD372}"/>
                  </a:ext>
                </a:extLst>
              </p14:cNvPr>
              <p14:cNvContentPartPr/>
              <p14:nvPr/>
            </p14:nvContentPartPr>
            <p14:xfrm>
              <a:off x="11561661" y="842844"/>
              <a:ext cx="208800" cy="768240"/>
            </p14:xfrm>
          </p:contentPart>
        </mc:Choice>
        <mc:Fallback>
          <p:pic>
            <p:nvPicPr>
              <p:cNvPr id="39" name="Ink 38">
                <a:extLst>
                  <a:ext uri="{FF2B5EF4-FFF2-40B4-BE49-F238E27FC236}">
                    <a16:creationId xmlns:a16="http://schemas.microsoft.com/office/drawing/2014/main" id="{7B676207-0EC8-3983-7B99-48325F5AD372}"/>
                  </a:ext>
                </a:extLst>
              </p:cNvPr>
              <p:cNvPicPr/>
              <p:nvPr/>
            </p:nvPicPr>
            <p:blipFill>
              <a:blip r:embed="rId61"/>
              <a:stretch>
                <a:fillRect/>
              </a:stretch>
            </p:blipFill>
            <p:spPr>
              <a:xfrm>
                <a:off x="11543661" y="824844"/>
                <a:ext cx="244440" cy="8038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4977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67114" y="1232490"/>
            <a:ext cx="8585542" cy="2862322"/>
          </a:xfrm>
          <a:prstGeom prst="rect">
            <a:avLst/>
          </a:prstGeom>
          <a:noFill/>
        </p:spPr>
        <p:txBody>
          <a:bodyPr wrap="square" rtlCol="0">
            <a:spAutoFit/>
          </a:bodyPr>
          <a:lstStyle/>
          <a:p>
            <a:pPr algn="ctr" rtl="0">
              <a:spcBef>
                <a:spcPts val="0"/>
              </a:spcBef>
              <a:spcAft>
                <a:spcPts val="0"/>
              </a:spcAft>
            </a:pPr>
            <a:r>
              <a:rPr lang="en-US" sz="2800" b="1" i="0" u="none" strike="noStrike">
                <a:solidFill>
                  <a:srgbClr val="92D050"/>
                </a:solidFill>
                <a:effectLst/>
              </a:rPr>
              <a:t>The poor decision making comes via four steps</a:t>
            </a:r>
          </a:p>
          <a:p>
            <a:pPr rtl="0">
              <a:spcBef>
                <a:spcPts val="0"/>
              </a:spcBef>
              <a:spcAft>
                <a:spcPts val="0"/>
              </a:spcAft>
            </a:pPr>
            <a:endParaRPr lang="en-US" sz="1200" b="0">
              <a:solidFill>
                <a:srgbClr val="FFC000"/>
              </a:solidFill>
              <a:effectLst/>
            </a:endParaRPr>
          </a:p>
          <a:p>
            <a:pPr rtl="0">
              <a:spcBef>
                <a:spcPts val="0"/>
              </a:spcBef>
              <a:spcAft>
                <a:spcPts val="0"/>
              </a:spcAft>
            </a:pPr>
            <a:r>
              <a:rPr lang="en-US" sz="2800" b="0" i="0" u="none" strike="noStrike">
                <a:solidFill>
                  <a:srgbClr val="FFC000"/>
                </a:solidFill>
                <a:effectLst/>
              </a:rPr>
              <a:t>1. Not taking God’s Word seriously (</a:t>
            </a:r>
            <a:r>
              <a:rPr lang="en-US" sz="2800" b="0" i="0" u="none" strike="noStrike">
                <a:solidFill>
                  <a:srgbClr val="00B0F0"/>
                </a:solidFill>
                <a:effectLst/>
              </a:rPr>
              <a:t>2 Corinthians 6:14</a:t>
            </a:r>
            <a:r>
              <a:rPr lang="en-US" sz="2800" b="0" i="0" u="none" strike="noStrike">
                <a:solidFill>
                  <a:srgbClr val="FFC000"/>
                </a:solidFill>
                <a:effectLst/>
              </a:rPr>
              <a:t>)</a:t>
            </a:r>
            <a:endParaRPr lang="en-US" sz="6000" b="0">
              <a:solidFill>
                <a:srgbClr val="FFC000"/>
              </a:solidFill>
              <a:effectLst/>
            </a:endParaRPr>
          </a:p>
          <a:p>
            <a:pPr rtl="0">
              <a:spcBef>
                <a:spcPts val="0"/>
              </a:spcBef>
              <a:spcAft>
                <a:spcPts val="0"/>
              </a:spcAft>
            </a:pPr>
            <a:r>
              <a:rPr lang="en-US" sz="2800" b="0" i="0" u="none" strike="noStrike">
                <a:solidFill>
                  <a:srgbClr val="FFC000"/>
                </a:solidFill>
                <a:effectLst/>
              </a:rPr>
              <a:t>2. The heart is captive to something other than God (</a:t>
            </a:r>
            <a:r>
              <a:rPr lang="en-US" sz="2800" b="0" i="0" u="none" strike="noStrike">
                <a:solidFill>
                  <a:srgbClr val="00B0F0"/>
                </a:solidFill>
                <a:effectLst/>
              </a:rPr>
              <a:t>1 Kings 11:4</a:t>
            </a:r>
            <a:r>
              <a:rPr lang="en-US" sz="2800" b="0" i="0" u="none" strike="noStrike">
                <a:solidFill>
                  <a:srgbClr val="FFC000"/>
                </a:solidFill>
                <a:effectLst/>
              </a:rPr>
              <a:t>)</a:t>
            </a:r>
            <a:endParaRPr lang="en-US" sz="6000" b="0">
              <a:solidFill>
                <a:srgbClr val="FFC000"/>
              </a:solidFill>
              <a:effectLst/>
            </a:endParaRPr>
          </a:p>
          <a:p>
            <a:pPr rtl="0">
              <a:spcBef>
                <a:spcPts val="0"/>
              </a:spcBef>
              <a:spcAft>
                <a:spcPts val="0"/>
              </a:spcAft>
            </a:pPr>
            <a:r>
              <a:rPr lang="en-US" sz="2800" b="0" i="0" u="none" strike="noStrike">
                <a:solidFill>
                  <a:srgbClr val="FFC000"/>
                </a:solidFill>
                <a:effectLst/>
              </a:rPr>
              <a:t>3. The devotion for God is lost (</a:t>
            </a:r>
            <a:r>
              <a:rPr lang="en-US" sz="2800" b="0" i="0" u="none" strike="noStrike">
                <a:solidFill>
                  <a:srgbClr val="00B0F0"/>
                </a:solidFill>
                <a:effectLst/>
              </a:rPr>
              <a:t>1 Kings 11:4</a:t>
            </a:r>
            <a:r>
              <a:rPr lang="en-US" sz="2800" b="0" i="0" u="none" strike="noStrike">
                <a:solidFill>
                  <a:srgbClr val="FFC000"/>
                </a:solidFill>
                <a:effectLst/>
              </a:rPr>
              <a:t>)</a:t>
            </a:r>
            <a:endParaRPr lang="en-US" sz="6000" b="0">
              <a:solidFill>
                <a:srgbClr val="FFC000"/>
              </a:solidFill>
              <a:effectLst/>
            </a:endParaRPr>
          </a:p>
          <a:p>
            <a:pPr rtl="0">
              <a:spcBef>
                <a:spcPts val="0"/>
              </a:spcBef>
              <a:spcAft>
                <a:spcPts val="0"/>
              </a:spcAft>
            </a:pPr>
            <a:r>
              <a:rPr lang="en-US" sz="2800" b="0" i="0" u="none" strike="noStrike">
                <a:solidFill>
                  <a:srgbClr val="FFC000"/>
                </a:solidFill>
                <a:effectLst/>
              </a:rPr>
              <a:t>4. The desire to commit evil (</a:t>
            </a:r>
            <a:r>
              <a:rPr lang="en-US" sz="2800" b="0" i="0" u="none" strike="noStrike">
                <a:solidFill>
                  <a:srgbClr val="00B0F0"/>
                </a:solidFill>
                <a:effectLst/>
              </a:rPr>
              <a:t>1 Kings 11:6</a:t>
            </a:r>
            <a:r>
              <a:rPr lang="en-US" sz="2800" b="0" i="0" u="none" strike="noStrike">
                <a:solidFill>
                  <a:srgbClr val="FFC000"/>
                </a:solidFill>
                <a:effectLst/>
              </a:rPr>
              <a:t>).</a:t>
            </a:r>
            <a:endParaRPr lang="en-US" sz="60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F90BB3-AAD9-45C7-AE04-1480FD1CBF2A}"/>
                  </a:ext>
                </a:extLst>
              </p14:cNvPr>
              <p14:cNvContentPartPr/>
              <p14:nvPr/>
            </p14:nvContentPartPr>
            <p14:xfrm>
              <a:off x="1262421" y="2254764"/>
              <a:ext cx="4399920" cy="99720"/>
            </p14:xfrm>
          </p:contentPart>
        </mc:Choice>
        <mc:Fallback>
          <p:pic>
            <p:nvPicPr>
              <p:cNvPr id="2" name="Ink 1">
                <a:extLst>
                  <a:ext uri="{FF2B5EF4-FFF2-40B4-BE49-F238E27FC236}">
                    <a16:creationId xmlns:a16="http://schemas.microsoft.com/office/drawing/2014/main" id="{B4F90BB3-AAD9-45C7-AE04-1480FD1CBF2A}"/>
                  </a:ext>
                </a:extLst>
              </p:cNvPr>
              <p:cNvPicPr/>
              <p:nvPr/>
            </p:nvPicPr>
            <p:blipFill>
              <a:blip r:embed="rId5"/>
              <a:stretch>
                <a:fillRect/>
              </a:stretch>
            </p:blipFill>
            <p:spPr>
              <a:xfrm>
                <a:off x="1244781" y="2236764"/>
                <a:ext cx="4435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3476A25-6516-7504-FD2C-F3BC296F59E7}"/>
                  </a:ext>
                </a:extLst>
              </p14:cNvPr>
              <p14:cNvContentPartPr/>
              <p14:nvPr/>
            </p14:nvContentPartPr>
            <p14:xfrm>
              <a:off x="1338021" y="2692884"/>
              <a:ext cx="6824160" cy="116640"/>
            </p14:xfrm>
          </p:contentPart>
        </mc:Choice>
        <mc:Fallback>
          <p:pic>
            <p:nvPicPr>
              <p:cNvPr id="4" name="Ink 3">
                <a:extLst>
                  <a:ext uri="{FF2B5EF4-FFF2-40B4-BE49-F238E27FC236}">
                    <a16:creationId xmlns:a16="http://schemas.microsoft.com/office/drawing/2014/main" id="{C3476A25-6516-7504-FD2C-F3BC296F59E7}"/>
                  </a:ext>
                </a:extLst>
              </p:cNvPr>
              <p:cNvPicPr/>
              <p:nvPr/>
            </p:nvPicPr>
            <p:blipFill>
              <a:blip r:embed="rId7"/>
              <a:stretch>
                <a:fillRect/>
              </a:stretch>
            </p:blipFill>
            <p:spPr>
              <a:xfrm>
                <a:off x="1320021" y="2675244"/>
                <a:ext cx="6859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D4763FF-13B6-8E7B-46BD-B3710ECD701B}"/>
                  </a:ext>
                </a:extLst>
              </p14:cNvPr>
              <p14:cNvContentPartPr/>
              <p14:nvPr/>
            </p14:nvContentPartPr>
            <p14:xfrm>
              <a:off x="1424421" y="3541764"/>
              <a:ext cx="3518640" cy="70200"/>
            </p14:xfrm>
          </p:contentPart>
        </mc:Choice>
        <mc:Fallback>
          <p:pic>
            <p:nvPicPr>
              <p:cNvPr id="5" name="Ink 4">
                <a:extLst>
                  <a:ext uri="{FF2B5EF4-FFF2-40B4-BE49-F238E27FC236}">
                    <a16:creationId xmlns:a16="http://schemas.microsoft.com/office/drawing/2014/main" id="{1D4763FF-13B6-8E7B-46BD-B3710ECD701B}"/>
                  </a:ext>
                </a:extLst>
              </p:cNvPr>
              <p:cNvPicPr/>
              <p:nvPr/>
            </p:nvPicPr>
            <p:blipFill>
              <a:blip r:embed="rId9"/>
              <a:stretch>
                <a:fillRect/>
              </a:stretch>
            </p:blipFill>
            <p:spPr>
              <a:xfrm>
                <a:off x="1406781" y="3523764"/>
                <a:ext cx="3554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EE9F196-82C2-1B56-5D9C-7D83DDA43902}"/>
                  </a:ext>
                </a:extLst>
              </p14:cNvPr>
              <p14:cNvContentPartPr/>
              <p14:nvPr/>
            </p14:nvContentPartPr>
            <p14:xfrm>
              <a:off x="1394901" y="4046124"/>
              <a:ext cx="3360600" cy="99720"/>
            </p14:xfrm>
          </p:contentPart>
        </mc:Choice>
        <mc:Fallback>
          <p:pic>
            <p:nvPicPr>
              <p:cNvPr id="7" name="Ink 6">
                <a:extLst>
                  <a:ext uri="{FF2B5EF4-FFF2-40B4-BE49-F238E27FC236}">
                    <a16:creationId xmlns:a16="http://schemas.microsoft.com/office/drawing/2014/main" id="{EEE9F196-82C2-1B56-5D9C-7D83DDA43902}"/>
                  </a:ext>
                </a:extLst>
              </p:cNvPr>
              <p:cNvPicPr/>
              <p:nvPr/>
            </p:nvPicPr>
            <p:blipFill>
              <a:blip r:embed="rId11"/>
              <a:stretch>
                <a:fillRect/>
              </a:stretch>
            </p:blipFill>
            <p:spPr>
              <a:xfrm>
                <a:off x="1376901" y="4028124"/>
                <a:ext cx="3396240" cy="135360"/>
              </a:xfrm>
              <a:prstGeom prst="rect">
                <a:avLst/>
              </a:prstGeom>
            </p:spPr>
          </p:pic>
        </mc:Fallback>
      </mc:AlternateContent>
    </p:spTree>
    <p:extLst>
      <p:ext uri="{BB962C8B-B14F-4D97-AF65-F5344CB8AC3E}">
        <p14:creationId xmlns:p14="http://schemas.microsoft.com/office/powerpoint/2010/main" val="86043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49771"/>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834" y="146701"/>
            <a:ext cx="9483278" cy="6017032"/>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לב</a:t>
            </a:r>
            <a:endParaRPr lang="he-IL" sz="4300" b="1" dirty="0">
              <a:solidFill>
                <a:srgbClr val="FFFF00"/>
              </a:solidFill>
              <a:cs typeface="+mj-cs"/>
            </a:endParaRPr>
          </a:p>
          <a:p>
            <a:pPr algn="r"/>
            <a:r>
              <a:rPr lang="he-IL" sz="3800">
                <a:solidFill>
                  <a:srgbClr val="FFFF00"/>
                </a:solidFill>
                <a:cs typeface="+mj-cs"/>
              </a:rPr>
              <a:t>﻿א   הֵן לְצֶדֶק יִמְלָךְ-מֶלֶךְ וּלְשָֹרִים לְמִשְׁפָּט יָשֹרוּ: ב   וְהָיָה-אִישׁ כְּמַחֲבֵא-רוּחַ וְסֵתֶר זָרֶם כְּפַלְגֵי-מַיִם בְּצָיוֹן כְּצֵל סֶלַע-כָּבֵד בְּאֶרֶץ עֲיֵפָה: </a:t>
            </a:r>
            <a:r>
              <a:rPr lang="he-IL" sz="3800">
                <a:solidFill>
                  <a:srgbClr val="FFC000"/>
                </a:solidFill>
                <a:cs typeface="+mj-cs"/>
              </a:rPr>
              <a:t>ג   וְלֹא תִשְׁעֶינָה עֵינֵי רֹאִים וְאָזְנֵי שֹׁמְעִים תִּקְשַׁבְנָה: ד   וּלְבַב נִמְהָרִים יָבִין לָדָעַת וּלְשׁוֹן עִלְּגִים תְּמַהֵר לְדַבֵּר צָחוֹת: </a:t>
            </a:r>
            <a:r>
              <a:rPr lang="he-IL" sz="3800">
                <a:solidFill>
                  <a:srgbClr val="92D050"/>
                </a:solidFill>
                <a:cs typeface="+mj-cs"/>
              </a:rPr>
              <a:t>ה   לֹא-יִקָּרֵא עוֹד לְנָבָל נָדִיב וּלְכִילַי לֹא יֵאָמֵר שׁוֹעַ: </a:t>
            </a:r>
            <a:r>
              <a:rPr lang="he-IL" sz="3800">
                <a:solidFill>
                  <a:srgbClr val="00B0F0"/>
                </a:solidFill>
                <a:cs typeface="+mj-cs"/>
              </a:rPr>
              <a:t>ו   כִּי נָבָל נְבָלָה יְדַבֵּר וְלִבּוֹ יַעֲשֶֹה-אָוֶן לַעֲשֹוֹת חֹנֶף וּלְדַבֵּר אֶל-יְהֹוָה תּוֹעָה לְהָרִיק נֶפֶשׁ רָעֵב וּמַשְׁקֵה צָמֵא יַחְסִיר: ז   וְכֵלַי כֵּלָיו רָעִים הוּא זִמּוֹת יָעָץ לְחַבֵּל עֲנִוִּים [עֲנִיִּים] בְּאִמְרֵי-שֶׁקֶר וּבְדַבֵּר אֶבְיוֹן מִשְׁפָּט: </a:t>
            </a:r>
            <a:endParaRPr lang="he-IL" sz="38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CF6B71B-BEB0-4050-ED81-D07DACF5860E}"/>
                  </a:ext>
                </a:extLst>
              </p14:cNvPr>
              <p14:cNvContentPartPr/>
              <p14:nvPr/>
            </p14:nvContentPartPr>
            <p14:xfrm>
              <a:off x="9523701" y="836004"/>
              <a:ext cx="312840" cy="1915200"/>
            </p14:xfrm>
          </p:contentPart>
        </mc:Choice>
        <mc:Fallback>
          <p:pic>
            <p:nvPicPr>
              <p:cNvPr id="2" name="Ink 1">
                <a:extLst>
                  <a:ext uri="{FF2B5EF4-FFF2-40B4-BE49-F238E27FC236}">
                    <a16:creationId xmlns:a16="http://schemas.microsoft.com/office/drawing/2014/main" id="{2CF6B71B-BEB0-4050-ED81-D07DACF5860E}"/>
                  </a:ext>
                </a:extLst>
              </p:cNvPr>
              <p:cNvPicPr/>
              <p:nvPr/>
            </p:nvPicPr>
            <p:blipFill>
              <a:blip r:embed="rId5"/>
              <a:stretch>
                <a:fillRect/>
              </a:stretch>
            </p:blipFill>
            <p:spPr>
              <a:xfrm>
                <a:off x="9505701" y="818004"/>
                <a:ext cx="348480" cy="195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CA349F90-7CD2-1C1C-98DD-8D514567734D}"/>
                  </a:ext>
                </a:extLst>
              </p14:cNvPr>
              <p14:cNvContentPartPr/>
              <p14:nvPr/>
            </p14:nvContentPartPr>
            <p14:xfrm>
              <a:off x="5857821" y="866244"/>
              <a:ext cx="3170880" cy="670680"/>
            </p14:xfrm>
          </p:contentPart>
        </mc:Choice>
        <mc:Fallback>
          <p:pic>
            <p:nvPicPr>
              <p:cNvPr id="18" name="Ink 17">
                <a:extLst>
                  <a:ext uri="{FF2B5EF4-FFF2-40B4-BE49-F238E27FC236}">
                    <a16:creationId xmlns:a16="http://schemas.microsoft.com/office/drawing/2014/main" id="{CA349F90-7CD2-1C1C-98DD-8D514567734D}"/>
                  </a:ext>
                </a:extLst>
              </p:cNvPr>
              <p:cNvPicPr/>
              <p:nvPr/>
            </p:nvPicPr>
            <p:blipFill>
              <a:blip r:embed="rId7"/>
              <a:stretch>
                <a:fillRect/>
              </a:stretch>
            </p:blipFill>
            <p:spPr>
              <a:xfrm>
                <a:off x="5840181" y="848244"/>
                <a:ext cx="3206520" cy="706320"/>
              </a:xfrm>
              <a:prstGeom prst="rect">
                <a:avLst/>
              </a:prstGeom>
            </p:spPr>
          </p:pic>
        </mc:Fallback>
      </mc:AlternateContent>
      <p:grpSp>
        <p:nvGrpSpPr>
          <p:cNvPr id="21" name="Group 20">
            <a:extLst>
              <a:ext uri="{FF2B5EF4-FFF2-40B4-BE49-F238E27FC236}">
                <a16:creationId xmlns:a16="http://schemas.microsoft.com/office/drawing/2014/main" id="{04BC8B08-4E32-8356-D542-D87F178A4FEB}"/>
              </a:ext>
            </a:extLst>
          </p:cNvPr>
          <p:cNvGrpSpPr/>
          <p:nvPr/>
        </p:nvGrpSpPr>
        <p:grpSpPr>
          <a:xfrm>
            <a:off x="2191221" y="842844"/>
            <a:ext cx="6713280" cy="750600"/>
            <a:chOff x="2191221" y="842844"/>
            <a:chExt cx="6713280" cy="75060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735C6D5-A040-57E9-0B95-ABE723ED382D}"/>
                    </a:ext>
                  </a:extLst>
                </p14:cNvPr>
                <p14:cNvContentPartPr/>
                <p14:nvPr/>
              </p14:nvContentPartPr>
              <p14:xfrm>
                <a:off x="8617941" y="1454484"/>
                <a:ext cx="286560" cy="62640"/>
              </p14:xfrm>
            </p:contentPart>
          </mc:Choice>
          <mc:Fallback>
            <p:pic>
              <p:nvPicPr>
                <p:cNvPr id="4" name="Ink 3">
                  <a:extLst>
                    <a:ext uri="{FF2B5EF4-FFF2-40B4-BE49-F238E27FC236}">
                      <a16:creationId xmlns:a16="http://schemas.microsoft.com/office/drawing/2014/main" id="{4735C6D5-A040-57E9-0B95-ABE723ED382D}"/>
                    </a:ext>
                  </a:extLst>
                </p:cNvPr>
                <p:cNvPicPr/>
                <p:nvPr/>
              </p:nvPicPr>
              <p:blipFill>
                <a:blip r:embed="rId9"/>
                <a:stretch>
                  <a:fillRect/>
                </a:stretch>
              </p:blipFill>
              <p:spPr>
                <a:xfrm>
                  <a:off x="8600301" y="1436484"/>
                  <a:ext cx="322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15FB34B-0CBD-EE1C-0FAC-90C83C25C56C}"/>
                    </a:ext>
                  </a:extLst>
                </p14:cNvPr>
                <p14:cNvContentPartPr/>
                <p14:nvPr/>
              </p14:nvContentPartPr>
              <p14:xfrm>
                <a:off x="7801461" y="1516404"/>
                <a:ext cx="619560" cy="38520"/>
              </p14:xfrm>
            </p:contentPart>
          </mc:Choice>
          <mc:Fallback>
            <p:pic>
              <p:nvPicPr>
                <p:cNvPr id="5" name="Ink 4">
                  <a:extLst>
                    <a:ext uri="{FF2B5EF4-FFF2-40B4-BE49-F238E27FC236}">
                      <a16:creationId xmlns:a16="http://schemas.microsoft.com/office/drawing/2014/main" id="{915FB34B-0CBD-EE1C-0FAC-90C83C25C56C}"/>
                    </a:ext>
                  </a:extLst>
                </p:cNvPr>
                <p:cNvPicPr/>
                <p:nvPr/>
              </p:nvPicPr>
              <p:blipFill>
                <a:blip r:embed="rId11"/>
                <a:stretch>
                  <a:fillRect/>
                </a:stretch>
              </p:blipFill>
              <p:spPr>
                <a:xfrm>
                  <a:off x="7783461" y="1498404"/>
                  <a:ext cx="655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51DE607-892B-5847-3517-CEBEB60F365D}"/>
                    </a:ext>
                  </a:extLst>
                </p14:cNvPr>
                <p14:cNvContentPartPr/>
                <p14:nvPr/>
              </p14:nvContentPartPr>
              <p14:xfrm>
                <a:off x="6702381" y="1490484"/>
                <a:ext cx="797760" cy="102960"/>
              </p14:xfrm>
            </p:contentPart>
          </mc:Choice>
          <mc:Fallback>
            <p:pic>
              <p:nvPicPr>
                <p:cNvPr id="7" name="Ink 6">
                  <a:extLst>
                    <a:ext uri="{FF2B5EF4-FFF2-40B4-BE49-F238E27FC236}">
                      <a16:creationId xmlns:a16="http://schemas.microsoft.com/office/drawing/2014/main" id="{351DE607-892B-5847-3517-CEBEB60F365D}"/>
                    </a:ext>
                  </a:extLst>
                </p:cNvPr>
                <p:cNvPicPr/>
                <p:nvPr/>
              </p:nvPicPr>
              <p:blipFill>
                <a:blip r:embed="rId13"/>
                <a:stretch>
                  <a:fillRect/>
                </a:stretch>
              </p:blipFill>
              <p:spPr>
                <a:xfrm>
                  <a:off x="6684381" y="1472844"/>
                  <a:ext cx="833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940BFED-9D80-BAA9-3B11-9C6EEBD3CC1D}"/>
                    </a:ext>
                  </a:extLst>
                </p14:cNvPr>
                <p14:cNvContentPartPr/>
                <p14:nvPr/>
              </p14:nvContentPartPr>
              <p14:xfrm>
                <a:off x="6058341" y="1484724"/>
                <a:ext cx="502920" cy="42480"/>
              </p14:xfrm>
            </p:contentPart>
          </mc:Choice>
          <mc:Fallback>
            <p:pic>
              <p:nvPicPr>
                <p:cNvPr id="11" name="Ink 10">
                  <a:extLst>
                    <a:ext uri="{FF2B5EF4-FFF2-40B4-BE49-F238E27FC236}">
                      <a16:creationId xmlns:a16="http://schemas.microsoft.com/office/drawing/2014/main" id="{1940BFED-9D80-BAA9-3B11-9C6EEBD3CC1D}"/>
                    </a:ext>
                  </a:extLst>
                </p:cNvPr>
                <p:cNvPicPr/>
                <p:nvPr/>
              </p:nvPicPr>
              <p:blipFill>
                <a:blip r:embed="rId15"/>
                <a:stretch>
                  <a:fillRect/>
                </a:stretch>
              </p:blipFill>
              <p:spPr>
                <a:xfrm>
                  <a:off x="6040341" y="1466724"/>
                  <a:ext cx="538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ABB8881-1709-2850-1DBA-072443B8E09E}"/>
                    </a:ext>
                  </a:extLst>
                </p14:cNvPr>
                <p14:cNvContentPartPr/>
                <p14:nvPr/>
              </p14:nvContentPartPr>
              <p14:xfrm>
                <a:off x="4735701" y="1454844"/>
                <a:ext cx="1097640" cy="43920"/>
              </p14:xfrm>
            </p:contentPart>
          </mc:Choice>
          <mc:Fallback>
            <p:pic>
              <p:nvPicPr>
                <p:cNvPr id="12" name="Ink 11">
                  <a:extLst>
                    <a:ext uri="{FF2B5EF4-FFF2-40B4-BE49-F238E27FC236}">
                      <a16:creationId xmlns:a16="http://schemas.microsoft.com/office/drawing/2014/main" id="{AABB8881-1709-2850-1DBA-072443B8E09E}"/>
                    </a:ext>
                  </a:extLst>
                </p:cNvPr>
                <p:cNvPicPr/>
                <p:nvPr/>
              </p:nvPicPr>
              <p:blipFill>
                <a:blip r:embed="rId17"/>
                <a:stretch>
                  <a:fillRect/>
                </a:stretch>
              </p:blipFill>
              <p:spPr>
                <a:xfrm>
                  <a:off x="4718061" y="1437204"/>
                  <a:ext cx="1133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A1DF471-B7E2-B8C8-C2CA-4F7BD7C34388}"/>
                    </a:ext>
                  </a:extLst>
                </p14:cNvPr>
                <p14:cNvContentPartPr/>
                <p14:nvPr/>
              </p14:nvContentPartPr>
              <p14:xfrm>
                <a:off x="3282381" y="1388604"/>
                <a:ext cx="1139400" cy="88560"/>
              </p14:xfrm>
            </p:contentPart>
          </mc:Choice>
          <mc:Fallback>
            <p:pic>
              <p:nvPicPr>
                <p:cNvPr id="14" name="Ink 13">
                  <a:extLst>
                    <a:ext uri="{FF2B5EF4-FFF2-40B4-BE49-F238E27FC236}">
                      <a16:creationId xmlns:a16="http://schemas.microsoft.com/office/drawing/2014/main" id="{8A1DF471-B7E2-B8C8-C2CA-4F7BD7C34388}"/>
                    </a:ext>
                  </a:extLst>
                </p:cNvPr>
                <p:cNvPicPr/>
                <p:nvPr/>
              </p:nvPicPr>
              <p:blipFill>
                <a:blip r:embed="rId19"/>
                <a:stretch>
                  <a:fillRect/>
                </a:stretch>
              </p:blipFill>
              <p:spPr>
                <a:xfrm>
                  <a:off x="3264381" y="1370964"/>
                  <a:ext cx="1175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76601B9-B9AB-15D2-D2EF-C614F982F0F4}"/>
                    </a:ext>
                  </a:extLst>
                </p14:cNvPr>
                <p14:cNvContentPartPr/>
                <p14:nvPr/>
              </p14:nvContentPartPr>
              <p14:xfrm>
                <a:off x="2320101" y="1440084"/>
                <a:ext cx="761760" cy="90000"/>
              </p14:xfrm>
            </p:contentPart>
          </mc:Choice>
          <mc:Fallback>
            <p:pic>
              <p:nvPicPr>
                <p:cNvPr id="16" name="Ink 15">
                  <a:extLst>
                    <a:ext uri="{FF2B5EF4-FFF2-40B4-BE49-F238E27FC236}">
                      <a16:creationId xmlns:a16="http://schemas.microsoft.com/office/drawing/2014/main" id="{876601B9-B9AB-15D2-D2EF-C614F982F0F4}"/>
                    </a:ext>
                  </a:extLst>
                </p:cNvPr>
                <p:cNvPicPr/>
                <p:nvPr/>
              </p:nvPicPr>
              <p:blipFill>
                <a:blip r:embed="rId21"/>
                <a:stretch>
                  <a:fillRect/>
                </a:stretch>
              </p:blipFill>
              <p:spPr>
                <a:xfrm>
                  <a:off x="2302461" y="1422084"/>
                  <a:ext cx="797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84FA9934-0A75-000D-AA5A-E4A731CB4AEC}"/>
                    </a:ext>
                  </a:extLst>
                </p14:cNvPr>
                <p14:cNvContentPartPr/>
                <p14:nvPr/>
              </p14:nvContentPartPr>
              <p14:xfrm>
                <a:off x="2191221" y="842844"/>
                <a:ext cx="3605760" cy="682920"/>
              </p14:xfrm>
            </p:contentPart>
          </mc:Choice>
          <mc:Fallback>
            <p:pic>
              <p:nvPicPr>
                <p:cNvPr id="20" name="Ink 19">
                  <a:extLst>
                    <a:ext uri="{FF2B5EF4-FFF2-40B4-BE49-F238E27FC236}">
                      <a16:creationId xmlns:a16="http://schemas.microsoft.com/office/drawing/2014/main" id="{84FA9934-0A75-000D-AA5A-E4A731CB4AEC}"/>
                    </a:ext>
                  </a:extLst>
                </p:cNvPr>
                <p:cNvPicPr/>
                <p:nvPr/>
              </p:nvPicPr>
              <p:blipFill>
                <a:blip r:embed="rId23"/>
                <a:stretch>
                  <a:fillRect/>
                </a:stretch>
              </p:blipFill>
              <p:spPr>
                <a:xfrm>
                  <a:off x="2173221" y="825204"/>
                  <a:ext cx="3641400" cy="71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C0AAADF0-9998-9DB3-F285-B1DA86ED9658}"/>
                  </a:ext>
                </a:extLst>
              </p14:cNvPr>
              <p14:cNvContentPartPr/>
              <p14:nvPr/>
            </p14:nvContentPartPr>
            <p14:xfrm>
              <a:off x="777141" y="1442604"/>
              <a:ext cx="654480" cy="82800"/>
            </p14:xfrm>
          </p:contentPart>
        </mc:Choice>
        <mc:Fallback>
          <p:pic>
            <p:nvPicPr>
              <p:cNvPr id="22" name="Ink 21">
                <a:extLst>
                  <a:ext uri="{FF2B5EF4-FFF2-40B4-BE49-F238E27FC236}">
                    <a16:creationId xmlns:a16="http://schemas.microsoft.com/office/drawing/2014/main" id="{C0AAADF0-9998-9DB3-F285-B1DA86ED9658}"/>
                  </a:ext>
                </a:extLst>
              </p:cNvPr>
              <p:cNvPicPr/>
              <p:nvPr/>
            </p:nvPicPr>
            <p:blipFill>
              <a:blip r:embed="rId25"/>
              <a:stretch>
                <a:fillRect/>
              </a:stretch>
            </p:blipFill>
            <p:spPr>
              <a:xfrm>
                <a:off x="759141" y="1424964"/>
                <a:ext cx="690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1D547DC0-55AD-7BDF-E63F-33512C5A6C02}"/>
                  </a:ext>
                </a:extLst>
              </p14:cNvPr>
              <p14:cNvContentPartPr/>
              <p14:nvPr/>
            </p14:nvContentPartPr>
            <p14:xfrm>
              <a:off x="9026901" y="1937244"/>
              <a:ext cx="461160" cy="33840"/>
            </p14:xfrm>
          </p:contentPart>
        </mc:Choice>
        <mc:Fallback>
          <p:pic>
            <p:nvPicPr>
              <p:cNvPr id="23" name="Ink 22">
                <a:extLst>
                  <a:ext uri="{FF2B5EF4-FFF2-40B4-BE49-F238E27FC236}">
                    <a16:creationId xmlns:a16="http://schemas.microsoft.com/office/drawing/2014/main" id="{1D547DC0-55AD-7BDF-E63F-33512C5A6C02}"/>
                  </a:ext>
                </a:extLst>
              </p:cNvPr>
              <p:cNvPicPr/>
              <p:nvPr/>
            </p:nvPicPr>
            <p:blipFill>
              <a:blip r:embed="rId27"/>
              <a:stretch>
                <a:fillRect/>
              </a:stretch>
            </p:blipFill>
            <p:spPr>
              <a:xfrm>
                <a:off x="9009261" y="1919604"/>
                <a:ext cx="496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FB439945-0C7B-3B95-F270-950D1B74B93A}"/>
                  </a:ext>
                </a:extLst>
              </p14:cNvPr>
              <p14:cNvContentPartPr/>
              <p14:nvPr/>
            </p14:nvContentPartPr>
            <p14:xfrm>
              <a:off x="7859421" y="2085564"/>
              <a:ext cx="920520" cy="63720"/>
            </p14:xfrm>
          </p:contentPart>
        </mc:Choice>
        <mc:Fallback>
          <p:pic>
            <p:nvPicPr>
              <p:cNvPr id="24" name="Ink 23">
                <a:extLst>
                  <a:ext uri="{FF2B5EF4-FFF2-40B4-BE49-F238E27FC236}">
                    <a16:creationId xmlns:a16="http://schemas.microsoft.com/office/drawing/2014/main" id="{FB439945-0C7B-3B95-F270-950D1B74B93A}"/>
                  </a:ext>
                </a:extLst>
              </p:cNvPr>
              <p:cNvPicPr/>
              <p:nvPr/>
            </p:nvPicPr>
            <p:blipFill>
              <a:blip r:embed="rId29"/>
              <a:stretch>
                <a:fillRect/>
              </a:stretch>
            </p:blipFill>
            <p:spPr>
              <a:xfrm>
                <a:off x="7841421" y="2067564"/>
                <a:ext cx="956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76B45420-239A-394A-14C1-DBB2015FD92F}"/>
                  </a:ext>
                </a:extLst>
              </p14:cNvPr>
              <p14:cNvContentPartPr/>
              <p14:nvPr/>
            </p14:nvContentPartPr>
            <p14:xfrm>
              <a:off x="7036101" y="1945884"/>
              <a:ext cx="440280" cy="49680"/>
            </p14:xfrm>
          </p:contentPart>
        </mc:Choice>
        <mc:Fallback>
          <p:pic>
            <p:nvPicPr>
              <p:cNvPr id="26" name="Ink 25">
                <a:extLst>
                  <a:ext uri="{FF2B5EF4-FFF2-40B4-BE49-F238E27FC236}">
                    <a16:creationId xmlns:a16="http://schemas.microsoft.com/office/drawing/2014/main" id="{76B45420-239A-394A-14C1-DBB2015FD92F}"/>
                  </a:ext>
                </a:extLst>
              </p:cNvPr>
              <p:cNvPicPr/>
              <p:nvPr/>
            </p:nvPicPr>
            <p:blipFill>
              <a:blip r:embed="rId31"/>
              <a:stretch>
                <a:fillRect/>
              </a:stretch>
            </p:blipFill>
            <p:spPr>
              <a:xfrm>
                <a:off x="7018461" y="1927884"/>
                <a:ext cx="475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3FB589A8-23EA-02AF-A71A-D7C23DC7A23B}"/>
                  </a:ext>
                </a:extLst>
              </p14:cNvPr>
              <p14:cNvContentPartPr/>
              <p14:nvPr/>
            </p14:nvContentPartPr>
            <p14:xfrm>
              <a:off x="6035301" y="2066844"/>
              <a:ext cx="819000" cy="34920"/>
            </p14:xfrm>
          </p:contentPart>
        </mc:Choice>
        <mc:Fallback>
          <p:pic>
            <p:nvPicPr>
              <p:cNvPr id="27" name="Ink 26">
                <a:extLst>
                  <a:ext uri="{FF2B5EF4-FFF2-40B4-BE49-F238E27FC236}">
                    <a16:creationId xmlns:a16="http://schemas.microsoft.com/office/drawing/2014/main" id="{3FB589A8-23EA-02AF-A71A-D7C23DC7A23B}"/>
                  </a:ext>
                </a:extLst>
              </p:cNvPr>
              <p:cNvPicPr/>
              <p:nvPr/>
            </p:nvPicPr>
            <p:blipFill>
              <a:blip r:embed="rId33"/>
              <a:stretch>
                <a:fillRect/>
              </a:stretch>
            </p:blipFill>
            <p:spPr>
              <a:xfrm>
                <a:off x="6017301" y="2048844"/>
                <a:ext cx="854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C75D3505-8326-4505-FF28-B84BB50C1967}"/>
                  </a:ext>
                </a:extLst>
              </p14:cNvPr>
              <p14:cNvContentPartPr/>
              <p14:nvPr/>
            </p14:nvContentPartPr>
            <p14:xfrm>
              <a:off x="5223141" y="2090244"/>
              <a:ext cx="570600" cy="21600"/>
            </p14:xfrm>
          </p:contentPart>
        </mc:Choice>
        <mc:Fallback>
          <p:pic>
            <p:nvPicPr>
              <p:cNvPr id="28" name="Ink 27">
                <a:extLst>
                  <a:ext uri="{FF2B5EF4-FFF2-40B4-BE49-F238E27FC236}">
                    <a16:creationId xmlns:a16="http://schemas.microsoft.com/office/drawing/2014/main" id="{C75D3505-8326-4505-FF28-B84BB50C1967}"/>
                  </a:ext>
                </a:extLst>
              </p:cNvPr>
              <p:cNvPicPr/>
              <p:nvPr/>
            </p:nvPicPr>
            <p:blipFill>
              <a:blip r:embed="rId35"/>
              <a:stretch>
                <a:fillRect/>
              </a:stretch>
            </p:blipFill>
            <p:spPr>
              <a:xfrm>
                <a:off x="5205141" y="2072244"/>
                <a:ext cx="606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34A9AD9F-624B-EEAB-26D7-0FBA97D379EE}"/>
                  </a:ext>
                </a:extLst>
              </p14:cNvPr>
              <p14:cNvContentPartPr/>
              <p14:nvPr/>
            </p14:nvContentPartPr>
            <p14:xfrm>
              <a:off x="4032981" y="2061444"/>
              <a:ext cx="1031040" cy="18360"/>
            </p14:xfrm>
          </p:contentPart>
        </mc:Choice>
        <mc:Fallback>
          <p:pic>
            <p:nvPicPr>
              <p:cNvPr id="30" name="Ink 29">
                <a:extLst>
                  <a:ext uri="{FF2B5EF4-FFF2-40B4-BE49-F238E27FC236}">
                    <a16:creationId xmlns:a16="http://schemas.microsoft.com/office/drawing/2014/main" id="{34A9AD9F-624B-EEAB-26D7-0FBA97D379EE}"/>
                  </a:ext>
                </a:extLst>
              </p:cNvPr>
              <p:cNvPicPr/>
              <p:nvPr/>
            </p:nvPicPr>
            <p:blipFill>
              <a:blip r:embed="rId37"/>
              <a:stretch>
                <a:fillRect/>
              </a:stretch>
            </p:blipFill>
            <p:spPr>
              <a:xfrm>
                <a:off x="4015341" y="2043804"/>
                <a:ext cx="1066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8D1078C8-329C-5234-3FEA-BFF900E5A86E}"/>
                  </a:ext>
                </a:extLst>
              </p14:cNvPr>
              <p14:cNvContentPartPr/>
              <p14:nvPr/>
            </p14:nvContentPartPr>
            <p14:xfrm>
              <a:off x="3508101" y="2083764"/>
              <a:ext cx="477720" cy="37080"/>
            </p14:xfrm>
          </p:contentPart>
        </mc:Choice>
        <mc:Fallback>
          <p:pic>
            <p:nvPicPr>
              <p:cNvPr id="32" name="Ink 31">
                <a:extLst>
                  <a:ext uri="{FF2B5EF4-FFF2-40B4-BE49-F238E27FC236}">
                    <a16:creationId xmlns:a16="http://schemas.microsoft.com/office/drawing/2014/main" id="{8D1078C8-329C-5234-3FEA-BFF900E5A86E}"/>
                  </a:ext>
                </a:extLst>
              </p:cNvPr>
              <p:cNvPicPr/>
              <p:nvPr/>
            </p:nvPicPr>
            <p:blipFill>
              <a:blip r:embed="rId39"/>
              <a:stretch>
                <a:fillRect/>
              </a:stretch>
            </p:blipFill>
            <p:spPr>
              <a:xfrm>
                <a:off x="3490461" y="2065764"/>
                <a:ext cx="513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BAF485F4-4F0C-EB76-7CDE-03866B791F49}"/>
                  </a:ext>
                </a:extLst>
              </p14:cNvPr>
              <p14:cNvContentPartPr/>
              <p14:nvPr/>
            </p14:nvContentPartPr>
            <p14:xfrm>
              <a:off x="2484261" y="2050644"/>
              <a:ext cx="869760" cy="82440"/>
            </p14:xfrm>
          </p:contentPart>
        </mc:Choice>
        <mc:Fallback>
          <p:pic>
            <p:nvPicPr>
              <p:cNvPr id="33" name="Ink 32">
                <a:extLst>
                  <a:ext uri="{FF2B5EF4-FFF2-40B4-BE49-F238E27FC236}">
                    <a16:creationId xmlns:a16="http://schemas.microsoft.com/office/drawing/2014/main" id="{BAF485F4-4F0C-EB76-7CDE-03866B791F49}"/>
                  </a:ext>
                </a:extLst>
              </p:cNvPr>
              <p:cNvPicPr/>
              <p:nvPr/>
            </p:nvPicPr>
            <p:blipFill>
              <a:blip r:embed="rId41"/>
              <a:stretch>
                <a:fillRect/>
              </a:stretch>
            </p:blipFill>
            <p:spPr>
              <a:xfrm>
                <a:off x="2466261" y="2033004"/>
                <a:ext cx="905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ED59D587-51F8-5BE8-88EF-93A53344D883}"/>
                  </a:ext>
                </a:extLst>
              </p14:cNvPr>
              <p14:cNvContentPartPr/>
              <p14:nvPr/>
            </p14:nvContentPartPr>
            <p14:xfrm>
              <a:off x="1788021" y="2018244"/>
              <a:ext cx="578160" cy="46080"/>
            </p14:xfrm>
          </p:contentPart>
        </mc:Choice>
        <mc:Fallback>
          <p:pic>
            <p:nvPicPr>
              <p:cNvPr id="35" name="Ink 34">
                <a:extLst>
                  <a:ext uri="{FF2B5EF4-FFF2-40B4-BE49-F238E27FC236}">
                    <a16:creationId xmlns:a16="http://schemas.microsoft.com/office/drawing/2014/main" id="{ED59D587-51F8-5BE8-88EF-93A53344D883}"/>
                  </a:ext>
                </a:extLst>
              </p:cNvPr>
              <p:cNvPicPr/>
              <p:nvPr/>
            </p:nvPicPr>
            <p:blipFill>
              <a:blip r:embed="rId43"/>
              <a:stretch>
                <a:fillRect/>
              </a:stretch>
            </p:blipFill>
            <p:spPr>
              <a:xfrm>
                <a:off x="1770381" y="2000244"/>
                <a:ext cx="61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104BA22F-877C-2938-27A6-02EF0CD7BB1C}"/>
                  </a:ext>
                </a:extLst>
              </p14:cNvPr>
              <p14:cNvContentPartPr/>
              <p14:nvPr/>
            </p14:nvContentPartPr>
            <p14:xfrm>
              <a:off x="769221" y="2120484"/>
              <a:ext cx="748440" cy="35640"/>
            </p14:xfrm>
          </p:contentPart>
        </mc:Choice>
        <mc:Fallback>
          <p:pic>
            <p:nvPicPr>
              <p:cNvPr id="36" name="Ink 35">
                <a:extLst>
                  <a:ext uri="{FF2B5EF4-FFF2-40B4-BE49-F238E27FC236}">
                    <a16:creationId xmlns:a16="http://schemas.microsoft.com/office/drawing/2014/main" id="{104BA22F-877C-2938-27A6-02EF0CD7BB1C}"/>
                  </a:ext>
                </a:extLst>
              </p:cNvPr>
              <p:cNvPicPr/>
              <p:nvPr/>
            </p:nvPicPr>
            <p:blipFill>
              <a:blip r:embed="rId45"/>
              <a:stretch>
                <a:fillRect/>
              </a:stretch>
            </p:blipFill>
            <p:spPr>
              <a:xfrm>
                <a:off x="751581" y="2102844"/>
                <a:ext cx="784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20FA96B4-2249-863B-2A9A-337FC1EF6B7B}"/>
                  </a:ext>
                </a:extLst>
              </p14:cNvPr>
              <p14:cNvContentPartPr/>
              <p14:nvPr/>
            </p14:nvContentPartPr>
            <p14:xfrm>
              <a:off x="6812541" y="2027604"/>
              <a:ext cx="2111760" cy="767520"/>
            </p14:xfrm>
          </p:contentPart>
        </mc:Choice>
        <mc:Fallback>
          <p:pic>
            <p:nvPicPr>
              <p:cNvPr id="42" name="Ink 41">
                <a:extLst>
                  <a:ext uri="{FF2B5EF4-FFF2-40B4-BE49-F238E27FC236}">
                    <a16:creationId xmlns:a16="http://schemas.microsoft.com/office/drawing/2014/main" id="{20FA96B4-2249-863B-2A9A-337FC1EF6B7B}"/>
                  </a:ext>
                </a:extLst>
              </p:cNvPr>
              <p:cNvPicPr/>
              <p:nvPr/>
            </p:nvPicPr>
            <p:blipFill>
              <a:blip r:embed="rId47"/>
              <a:stretch>
                <a:fillRect/>
              </a:stretch>
            </p:blipFill>
            <p:spPr>
              <a:xfrm>
                <a:off x="6794541" y="2009964"/>
                <a:ext cx="214740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Ink 43">
                <a:extLst>
                  <a:ext uri="{FF2B5EF4-FFF2-40B4-BE49-F238E27FC236}">
                    <a16:creationId xmlns:a16="http://schemas.microsoft.com/office/drawing/2014/main" id="{3DF905A6-B9C3-3BC1-CFFD-45644D915A97}"/>
                  </a:ext>
                </a:extLst>
              </p14:cNvPr>
              <p14:cNvContentPartPr/>
              <p14:nvPr/>
            </p14:nvContentPartPr>
            <p14:xfrm>
              <a:off x="8636661" y="1441164"/>
              <a:ext cx="316440" cy="36720"/>
            </p14:xfrm>
          </p:contentPart>
        </mc:Choice>
        <mc:Fallback>
          <p:pic>
            <p:nvPicPr>
              <p:cNvPr id="44" name="Ink 43">
                <a:extLst>
                  <a:ext uri="{FF2B5EF4-FFF2-40B4-BE49-F238E27FC236}">
                    <a16:creationId xmlns:a16="http://schemas.microsoft.com/office/drawing/2014/main" id="{3DF905A6-B9C3-3BC1-CFFD-45644D915A97}"/>
                  </a:ext>
                </a:extLst>
              </p:cNvPr>
              <p:cNvPicPr/>
              <p:nvPr/>
            </p:nvPicPr>
            <p:blipFill>
              <a:blip r:embed="rId49"/>
              <a:stretch>
                <a:fillRect/>
              </a:stretch>
            </p:blipFill>
            <p:spPr>
              <a:xfrm>
                <a:off x="8618661" y="1423524"/>
                <a:ext cx="352080" cy="72360"/>
              </a:xfrm>
              <a:prstGeom prst="rect">
                <a:avLst/>
              </a:prstGeom>
            </p:spPr>
          </p:pic>
        </mc:Fallback>
      </mc:AlternateContent>
      <p:grpSp>
        <p:nvGrpSpPr>
          <p:cNvPr id="48" name="Group 47">
            <a:extLst>
              <a:ext uri="{FF2B5EF4-FFF2-40B4-BE49-F238E27FC236}">
                <a16:creationId xmlns:a16="http://schemas.microsoft.com/office/drawing/2014/main" id="{666561E9-F7C1-DBE7-CD33-D5F123172868}"/>
              </a:ext>
            </a:extLst>
          </p:cNvPr>
          <p:cNvGrpSpPr/>
          <p:nvPr/>
        </p:nvGrpSpPr>
        <p:grpSpPr>
          <a:xfrm>
            <a:off x="6008661" y="1441164"/>
            <a:ext cx="2493720" cy="116280"/>
            <a:chOff x="6008661" y="1441164"/>
            <a:chExt cx="2493720" cy="116280"/>
          </a:xfrm>
        </p:grpSpPr>
        <mc:AlternateContent xmlns:mc="http://schemas.openxmlformats.org/markup-compatibility/2006">
          <mc:Choice xmlns:p14="http://schemas.microsoft.com/office/powerpoint/2010/main" Requires="p14">
            <p:contentPart p14:bwMode="auto" r:id="rId50">
              <p14:nvContentPartPr>
                <p14:cNvPr id="45" name="Ink 44">
                  <a:extLst>
                    <a:ext uri="{FF2B5EF4-FFF2-40B4-BE49-F238E27FC236}">
                      <a16:creationId xmlns:a16="http://schemas.microsoft.com/office/drawing/2014/main" id="{9DCABD5F-21DB-D76A-FA91-DF5A6071C9F0}"/>
                    </a:ext>
                  </a:extLst>
                </p14:cNvPr>
                <p14:cNvContentPartPr/>
                <p14:nvPr/>
              </p14:nvContentPartPr>
              <p14:xfrm>
                <a:off x="7694901" y="1441164"/>
                <a:ext cx="807480" cy="65880"/>
              </p14:xfrm>
            </p:contentPart>
          </mc:Choice>
          <mc:Fallback>
            <p:pic>
              <p:nvPicPr>
                <p:cNvPr id="45" name="Ink 44">
                  <a:extLst>
                    <a:ext uri="{FF2B5EF4-FFF2-40B4-BE49-F238E27FC236}">
                      <a16:creationId xmlns:a16="http://schemas.microsoft.com/office/drawing/2014/main" id="{9DCABD5F-21DB-D76A-FA91-DF5A6071C9F0}"/>
                    </a:ext>
                  </a:extLst>
                </p:cNvPr>
                <p:cNvPicPr/>
                <p:nvPr/>
              </p:nvPicPr>
              <p:blipFill>
                <a:blip r:embed="rId51"/>
                <a:stretch>
                  <a:fillRect/>
                </a:stretch>
              </p:blipFill>
              <p:spPr>
                <a:xfrm>
                  <a:off x="7677261" y="1423524"/>
                  <a:ext cx="843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Ink 45">
                  <a:extLst>
                    <a:ext uri="{FF2B5EF4-FFF2-40B4-BE49-F238E27FC236}">
                      <a16:creationId xmlns:a16="http://schemas.microsoft.com/office/drawing/2014/main" id="{63116ECB-6BE4-7314-1631-1B96A308D9AC}"/>
                    </a:ext>
                  </a:extLst>
                </p14:cNvPr>
                <p14:cNvContentPartPr/>
                <p14:nvPr/>
              </p14:nvContentPartPr>
              <p14:xfrm>
                <a:off x="6864381" y="1498044"/>
                <a:ext cx="581040" cy="59400"/>
              </p14:xfrm>
            </p:contentPart>
          </mc:Choice>
          <mc:Fallback>
            <p:pic>
              <p:nvPicPr>
                <p:cNvPr id="46" name="Ink 45">
                  <a:extLst>
                    <a:ext uri="{FF2B5EF4-FFF2-40B4-BE49-F238E27FC236}">
                      <a16:creationId xmlns:a16="http://schemas.microsoft.com/office/drawing/2014/main" id="{63116ECB-6BE4-7314-1631-1B96A308D9AC}"/>
                    </a:ext>
                  </a:extLst>
                </p:cNvPr>
                <p:cNvPicPr/>
                <p:nvPr/>
              </p:nvPicPr>
              <p:blipFill>
                <a:blip r:embed="rId53"/>
                <a:stretch>
                  <a:fillRect/>
                </a:stretch>
              </p:blipFill>
              <p:spPr>
                <a:xfrm>
                  <a:off x="6846381" y="1480404"/>
                  <a:ext cx="616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Ink 46">
                  <a:extLst>
                    <a:ext uri="{FF2B5EF4-FFF2-40B4-BE49-F238E27FC236}">
                      <a16:creationId xmlns:a16="http://schemas.microsoft.com/office/drawing/2014/main" id="{3F60C60B-EB0B-651B-E6E7-671262B22F2E}"/>
                    </a:ext>
                  </a:extLst>
                </p14:cNvPr>
                <p14:cNvContentPartPr/>
                <p14:nvPr/>
              </p14:nvContentPartPr>
              <p14:xfrm>
                <a:off x="6008661" y="1485444"/>
                <a:ext cx="589680" cy="55080"/>
              </p14:xfrm>
            </p:contentPart>
          </mc:Choice>
          <mc:Fallback>
            <p:pic>
              <p:nvPicPr>
                <p:cNvPr id="47" name="Ink 46">
                  <a:extLst>
                    <a:ext uri="{FF2B5EF4-FFF2-40B4-BE49-F238E27FC236}">
                      <a16:creationId xmlns:a16="http://schemas.microsoft.com/office/drawing/2014/main" id="{3F60C60B-EB0B-651B-E6E7-671262B22F2E}"/>
                    </a:ext>
                  </a:extLst>
                </p:cNvPr>
                <p:cNvPicPr/>
                <p:nvPr/>
              </p:nvPicPr>
              <p:blipFill>
                <a:blip r:embed="rId55"/>
                <a:stretch>
                  <a:fillRect/>
                </a:stretch>
              </p:blipFill>
              <p:spPr>
                <a:xfrm>
                  <a:off x="5991021" y="1467804"/>
                  <a:ext cx="625320" cy="90720"/>
                </a:xfrm>
                <a:prstGeom prst="rect">
                  <a:avLst/>
                </a:prstGeom>
              </p:spPr>
            </p:pic>
          </mc:Fallback>
        </mc:AlternateContent>
      </p:grpSp>
      <p:grpSp>
        <p:nvGrpSpPr>
          <p:cNvPr id="74" name="Group 73">
            <a:extLst>
              <a:ext uri="{FF2B5EF4-FFF2-40B4-BE49-F238E27FC236}">
                <a16:creationId xmlns:a16="http://schemas.microsoft.com/office/drawing/2014/main" id="{562FB067-6EE2-BE57-904A-C01C1E03E30D}"/>
              </a:ext>
            </a:extLst>
          </p:cNvPr>
          <p:cNvGrpSpPr/>
          <p:nvPr/>
        </p:nvGrpSpPr>
        <p:grpSpPr>
          <a:xfrm>
            <a:off x="341181" y="2540604"/>
            <a:ext cx="9254520" cy="803520"/>
            <a:chOff x="341181" y="2540604"/>
            <a:chExt cx="9254520" cy="803520"/>
          </a:xfrm>
        </p:grpSpPr>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1799F61E-CBFA-8541-C812-41627C4A5AF6}"/>
                    </a:ext>
                  </a:extLst>
                </p14:cNvPr>
                <p14:cNvContentPartPr/>
                <p14:nvPr/>
              </p14:nvContentPartPr>
              <p14:xfrm>
                <a:off x="9071901" y="2546724"/>
                <a:ext cx="523440" cy="105480"/>
              </p14:xfrm>
            </p:contentPart>
          </mc:Choice>
          <mc:Fallback>
            <p:pic>
              <p:nvPicPr>
                <p:cNvPr id="38" name="Ink 37">
                  <a:extLst>
                    <a:ext uri="{FF2B5EF4-FFF2-40B4-BE49-F238E27FC236}">
                      <a16:creationId xmlns:a16="http://schemas.microsoft.com/office/drawing/2014/main" id="{1799F61E-CBFA-8541-C812-41627C4A5AF6}"/>
                    </a:ext>
                  </a:extLst>
                </p:cNvPr>
                <p:cNvPicPr/>
                <p:nvPr/>
              </p:nvPicPr>
              <p:blipFill>
                <a:blip r:embed="rId57"/>
                <a:stretch>
                  <a:fillRect/>
                </a:stretch>
              </p:blipFill>
              <p:spPr>
                <a:xfrm>
                  <a:off x="9053901" y="2529084"/>
                  <a:ext cx="559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9FE3DDA3-4E23-D854-DE8C-5A1BFA606DFE}"/>
                    </a:ext>
                  </a:extLst>
                </p14:cNvPr>
                <p14:cNvContentPartPr/>
                <p14:nvPr/>
              </p14:nvContentPartPr>
              <p14:xfrm>
                <a:off x="7983261" y="2683524"/>
                <a:ext cx="779400" cy="33120"/>
              </p14:xfrm>
            </p:contentPart>
          </mc:Choice>
          <mc:Fallback>
            <p:pic>
              <p:nvPicPr>
                <p:cNvPr id="39" name="Ink 38">
                  <a:extLst>
                    <a:ext uri="{FF2B5EF4-FFF2-40B4-BE49-F238E27FC236}">
                      <a16:creationId xmlns:a16="http://schemas.microsoft.com/office/drawing/2014/main" id="{9FE3DDA3-4E23-D854-DE8C-5A1BFA606DFE}"/>
                    </a:ext>
                  </a:extLst>
                </p:cNvPr>
                <p:cNvPicPr/>
                <p:nvPr/>
              </p:nvPicPr>
              <p:blipFill>
                <a:blip r:embed="rId59"/>
                <a:stretch>
                  <a:fillRect/>
                </a:stretch>
              </p:blipFill>
              <p:spPr>
                <a:xfrm>
                  <a:off x="7965261" y="2665884"/>
                  <a:ext cx="815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039FA4E7-46EB-BE62-92D4-DADE4D6BBAE3}"/>
                    </a:ext>
                  </a:extLst>
                </p14:cNvPr>
                <p14:cNvContentPartPr/>
                <p14:nvPr/>
              </p14:nvContentPartPr>
              <p14:xfrm>
                <a:off x="7179741" y="2671644"/>
                <a:ext cx="619560" cy="52200"/>
              </p14:xfrm>
            </p:contentPart>
          </mc:Choice>
          <mc:Fallback>
            <p:pic>
              <p:nvPicPr>
                <p:cNvPr id="40" name="Ink 39">
                  <a:extLst>
                    <a:ext uri="{FF2B5EF4-FFF2-40B4-BE49-F238E27FC236}">
                      <a16:creationId xmlns:a16="http://schemas.microsoft.com/office/drawing/2014/main" id="{039FA4E7-46EB-BE62-92D4-DADE4D6BBAE3}"/>
                    </a:ext>
                  </a:extLst>
                </p:cNvPr>
                <p:cNvPicPr/>
                <p:nvPr/>
              </p:nvPicPr>
              <p:blipFill>
                <a:blip r:embed="rId61"/>
                <a:stretch>
                  <a:fillRect/>
                </a:stretch>
              </p:blipFill>
              <p:spPr>
                <a:xfrm>
                  <a:off x="7161741" y="2653644"/>
                  <a:ext cx="655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64E6F872-CE7A-9A94-E9CE-0A8D0FA8A0EA}"/>
                    </a:ext>
                  </a:extLst>
                </p14:cNvPr>
                <p14:cNvContentPartPr/>
                <p14:nvPr/>
              </p14:nvContentPartPr>
              <p14:xfrm>
                <a:off x="5844141" y="2562204"/>
                <a:ext cx="427680" cy="60120"/>
              </p14:xfrm>
            </p:contentPart>
          </mc:Choice>
          <mc:Fallback>
            <p:pic>
              <p:nvPicPr>
                <p:cNvPr id="49" name="Ink 48">
                  <a:extLst>
                    <a:ext uri="{FF2B5EF4-FFF2-40B4-BE49-F238E27FC236}">
                      <a16:creationId xmlns:a16="http://schemas.microsoft.com/office/drawing/2014/main" id="{64E6F872-CE7A-9A94-E9CE-0A8D0FA8A0EA}"/>
                    </a:ext>
                  </a:extLst>
                </p:cNvPr>
                <p:cNvPicPr/>
                <p:nvPr/>
              </p:nvPicPr>
              <p:blipFill>
                <a:blip r:embed="rId63"/>
                <a:stretch>
                  <a:fillRect/>
                </a:stretch>
              </p:blipFill>
              <p:spPr>
                <a:xfrm>
                  <a:off x="5826141" y="2544564"/>
                  <a:ext cx="463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2DD317DB-1DBB-97D6-863A-D92A6604C1F0}"/>
                    </a:ext>
                  </a:extLst>
                </p14:cNvPr>
                <p14:cNvContentPartPr/>
                <p14:nvPr/>
              </p14:nvContentPartPr>
              <p14:xfrm>
                <a:off x="4150341" y="2605764"/>
                <a:ext cx="1489320" cy="56520"/>
              </p14:xfrm>
            </p:contentPart>
          </mc:Choice>
          <mc:Fallback>
            <p:pic>
              <p:nvPicPr>
                <p:cNvPr id="50" name="Ink 49">
                  <a:extLst>
                    <a:ext uri="{FF2B5EF4-FFF2-40B4-BE49-F238E27FC236}">
                      <a16:creationId xmlns:a16="http://schemas.microsoft.com/office/drawing/2014/main" id="{2DD317DB-1DBB-97D6-863A-D92A6604C1F0}"/>
                    </a:ext>
                  </a:extLst>
                </p:cNvPr>
                <p:cNvPicPr/>
                <p:nvPr/>
              </p:nvPicPr>
              <p:blipFill>
                <a:blip r:embed="rId65"/>
                <a:stretch>
                  <a:fillRect/>
                </a:stretch>
              </p:blipFill>
              <p:spPr>
                <a:xfrm>
                  <a:off x="4132341" y="2588124"/>
                  <a:ext cx="1524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4F13BEA2-9D59-FEE4-83E9-B72DAD3BB81A}"/>
                    </a:ext>
                  </a:extLst>
                </p14:cNvPr>
                <p14:cNvContentPartPr/>
                <p14:nvPr/>
              </p14:nvContentPartPr>
              <p14:xfrm>
                <a:off x="3491181" y="2559324"/>
                <a:ext cx="561960" cy="37800"/>
              </p14:xfrm>
            </p:contentPart>
          </mc:Choice>
          <mc:Fallback>
            <p:pic>
              <p:nvPicPr>
                <p:cNvPr id="52" name="Ink 51">
                  <a:extLst>
                    <a:ext uri="{FF2B5EF4-FFF2-40B4-BE49-F238E27FC236}">
                      <a16:creationId xmlns:a16="http://schemas.microsoft.com/office/drawing/2014/main" id="{4F13BEA2-9D59-FEE4-83E9-B72DAD3BB81A}"/>
                    </a:ext>
                  </a:extLst>
                </p:cNvPr>
                <p:cNvPicPr/>
                <p:nvPr/>
              </p:nvPicPr>
              <p:blipFill>
                <a:blip r:embed="rId67"/>
                <a:stretch>
                  <a:fillRect/>
                </a:stretch>
              </p:blipFill>
              <p:spPr>
                <a:xfrm>
                  <a:off x="3473181" y="2541324"/>
                  <a:ext cx="597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A1644097-16D2-A980-F3F4-30A3669803BB}"/>
                    </a:ext>
                  </a:extLst>
                </p14:cNvPr>
                <p14:cNvContentPartPr/>
                <p14:nvPr/>
              </p14:nvContentPartPr>
              <p14:xfrm>
                <a:off x="2685141" y="2563284"/>
                <a:ext cx="662040" cy="69120"/>
              </p14:xfrm>
            </p:contentPart>
          </mc:Choice>
          <mc:Fallback>
            <p:pic>
              <p:nvPicPr>
                <p:cNvPr id="53" name="Ink 52">
                  <a:extLst>
                    <a:ext uri="{FF2B5EF4-FFF2-40B4-BE49-F238E27FC236}">
                      <a16:creationId xmlns:a16="http://schemas.microsoft.com/office/drawing/2014/main" id="{A1644097-16D2-A980-F3F4-30A3669803BB}"/>
                    </a:ext>
                  </a:extLst>
                </p:cNvPr>
                <p:cNvPicPr/>
                <p:nvPr/>
              </p:nvPicPr>
              <p:blipFill>
                <a:blip r:embed="rId69"/>
                <a:stretch>
                  <a:fillRect/>
                </a:stretch>
              </p:blipFill>
              <p:spPr>
                <a:xfrm>
                  <a:off x="2667141" y="2545644"/>
                  <a:ext cx="697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8731B0C7-07CA-9E8C-3201-78043EAC27F5}"/>
                    </a:ext>
                  </a:extLst>
                </p14:cNvPr>
                <p14:cNvContentPartPr/>
                <p14:nvPr/>
              </p14:nvContentPartPr>
              <p14:xfrm>
                <a:off x="1659501" y="2692884"/>
                <a:ext cx="753840" cy="39600"/>
              </p14:xfrm>
            </p:contentPart>
          </mc:Choice>
          <mc:Fallback>
            <p:pic>
              <p:nvPicPr>
                <p:cNvPr id="54" name="Ink 53">
                  <a:extLst>
                    <a:ext uri="{FF2B5EF4-FFF2-40B4-BE49-F238E27FC236}">
                      <a16:creationId xmlns:a16="http://schemas.microsoft.com/office/drawing/2014/main" id="{8731B0C7-07CA-9E8C-3201-78043EAC27F5}"/>
                    </a:ext>
                  </a:extLst>
                </p:cNvPr>
                <p:cNvPicPr/>
                <p:nvPr/>
              </p:nvPicPr>
              <p:blipFill>
                <a:blip r:embed="rId71"/>
                <a:stretch>
                  <a:fillRect/>
                </a:stretch>
              </p:blipFill>
              <p:spPr>
                <a:xfrm>
                  <a:off x="1641861" y="2674884"/>
                  <a:ext cx="789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EEB6041E-043C-E366-AFD4-2EB952B403F9}"/>
                    </a:ext>
                  </a:extLst>
                </p14:cNvPr>
                <p14:cNvContentPartPr/>
                <p14:nvPr/>
              </p14:nvContentPartPr>
              <p14:xfrm>
                <a:off x="341181" y="2540604"/>
                <a:ext cx="1178640" cy="44280"/>
              </p14:xfrm>
            </p:contentPart>
          </mc:Choice>
          <mc:Fallback>
            <p:pic>
              <p:nvPicPr>
                <p:cNvPr id="55" name="Ink 54">
                  <a:extLst>
                    <a:ext uri="{FF2B5EF4-FFF2-40B4-BE49-F238E27FC236}">
                      <a16:creationId xmlns:a16="http://schemas.microsoft.com/office/drawing/2014/main" id="{EEB6041E-043C-E366-AFD4-2EB952B403F9}"/>
                    </a:ext>
                  </a:extLst>
                </p:cNvPr>
                <p:cNvPicPr/>
                <p:nvPr/>
              </p:nvPicPr>
              <p:blipFill>
                <a:blip r:embed="rId73"/>
                <a:stretch>
                  <a:fillRect/>
                </a:stretch>
              </p:blipFill>
              <p:spPr>
                <a:xfrm>
                  <a:off x="323181" y="2522604"/>
                  <a:ext cx="1214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E3F90480-ECD2-DA57-EA49-E22DF023C04C}"/>
                    </a:ext>
                  </a:extLst>
                </p14:cNvPr>
                <p14:cNvContentPartPr/>
                <p14:nvPr/>
              </p14:nvContentPartPr>
              <p14:xfrm>
                <a:off x="8193141" y="3149724"/>
                <a:ext cx="1402560" cy="61920"/>
              </p14:xfrm>
            </p:contentPart>
          </mc:Choice>
          <mc:Fallback>
            <p:pic>
              <p:nvPicPr>
                <p:cNvPr id="57" name="Ink 56">
                  <a:extLst>
                    <a:ext uri="{FF2B5EF4-FFF2-40B4-BE49-F238E27FC236}">
                      <a16:creationId xmlns:a16="http://schemas.microsoft.com/office/drawing/2014/main" id="{E3F90480-ECD2-DA57-EA49-E22DF023C04C}"/>
                    </a:ext>
                  </a:extLst>
                </p:cNvPr>
                <p:cNvPicPr/>
                <p:nvPr/>
              </p:nvPicPr>
              <p:blipFill>
                <a:blip r:embed="rId75"/>
                <a:stretch>
                  <a:fillRect/>
                </a:stretch>
              </p:blipFill>
              <p:spPr>
                <a:xfrm>
                  <a:off x="8175501" y="3131724"/>
                  <a:ext cx="1438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80ED0A09-E9E8-9A2F-C241-3EC38693740A}"/>
                    </a:ext>
                  </a:extLst>
                </p14:cNvPr>
                <p14:cNvContentPartPr/>
                <p14:nvPr/>
              </p14:nvContentPartPr>
              <p14:xfrm>
                <a:off x="6772581" y="3224244"/>
                <a:ext cx="676440" cy="51120"/>
              </p14:xfrm>
            </p:contentPart>
          </mc:Choice>
          <mc:Fallback>
            <p:pic>
              <p:nvPicPr>
                <p:cNvPr id="58" name="Ink 57">
                  <a:extLst>
                    <a:ext uri="{FF2B5EF4-FFF2-40B4-BE49-F238E27FC236}">
                      <a16:creationId xmlns:a16="http://schemas.microsoft.com/office/drawing/2014/main" id="{80ED0A09-E9E8-9A2F-C241-3EC38693740A}"/>
                    </a:ext>
                  </a:extLst>
                </p:cNvPr>
                <p:cNvPicPr/>
                <p:nvPr/>
              </p:nvPicPr>
              <p:blipFill>
                <a:blip r:embed="rId77"/>
                <a:stretch>
                  <a:fillRect/>
                </a:stretch>
              </p:blipFill>
              <p:spPr>
                <a:xfrm>
                  <a:off x="6754941" y="3206604"/>
                  <a:ext cx="712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Ink 58">
                  <a:extLst>
                    <a:ext uri="{FF2B5EF4-FFF2-40B4-BE49-F238E27FC236}">
                      <a16:creationId xmlns:a16="http://schemas.microsoft.com/office/drawing/2014/main" id="{D0331DEA-6F55-555E-D5A3-3BEB20933F66}"/>
                    </a:ext>
                  </a:extLst>
                </p14:cNvPr>
                <p14:cNvContentPartPr/>
                <p14:nvPr/>
              </p14:nvContentPartPr>
              <p14:xfrm>
                <a:off x="5362101" y="3228204"/>
                <a:ext cx="1149480" cy="41760"/>
              </p14:xfrm>
            </p:contentPart>
          </mc:Choice>
          <mc:Fallback>
            <p:pic>
              <p:nvPicPr>
                <p:cNvPr id="59" name="Ink 58">
                  <a:extLst>
                    <a:ext uri="{FF2B5EF4-FFF2-40B4-BE49-F238E27FC236}">
                      <a16:creationId xmlns:a16="http://schemas.microsoft.com/office/drawing/2014/main" id="{D0331DEA-6F55-555E-D5A3-3BEB20933F66}"/>
                    </a:ext>
                  </a:extLst>
                </p:cNvPr>
                <p:cNvPicPr/>
                <p:nvPr/>
              </p:nvPicPr>
              <p:blipFill>
                <a:blip r:embed="rId79"/>
                <a:stretch>
                  <a:fillRect/>
                </a:stretch>
              </p:blipFill>
              <p:spPr>
                <a:xfrm>
                  <a:off x="5344101" y="3210204"/>
                  <a:ext cx="1185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597868C9-AD98-2C7E-1F3E-E2407AC62458}"/>
                    </a:ext>
                  </a:extLst>
                </p14:cNvPr>
                <p14:cNvContentPartPr/>
                <p14:nvPr/>
              </p14:nvContentPartPr>
              <p14:xfrm>
                <a:off x="4505301" y="3182484"/>
                <a:ext cx="650880" cy="91440"/>
              </p14:xfrm>
            </p:contentPart>
          </mc:Choice>
          <mc:Fallback>
            <p:pic>
              <p:nvPicPr>
                <p:cNvPr id="61" name="Ink 60">
                  <a:extLst>
                    <a:ext uri="{FF2B5EF4-FFF2-40B4-BE49-F238E27FC236}">
                      <a16:creationId xmlns:a16="http://schemas.microsoft.com/office/drawing/2014/main" id="{597868C9-AD98-2C7E-1F3E-E2407AC62458}"/>
                    </a:ext>
                  </a:extLst>
                </p:cNvPr>
                <p:cNvPicPr/>
                <p:nvPr/>
              </p:nvPicPr>
              <p:blipFill>
                <a:blip r:embed="rId81"/>
                <a:stretch>
                  <a:fillRect/>
                </a:stretch>
              </p:blipFill>
              <p:spPr>
                <a:xfrm>
                  <a:off x="4487301" y="3164844"/>
                  <a:ext cx="686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10C636DC-DE84-E9AA-58F4-D8AC9320A5A5}"/>
                    </a:ext>
                  </a:extLst>
                </p14:cNvPr>
                <p14:cNvContentPartPr/>
                <p14:nvPr/>
              </p14:nvContentPartPr>
              <p14:xfrm>
                <a:off x="3674061" y="3195444"/>
                <a:ext cx="599040" cy="55440"/>
              </p14:xfrm>
            </p:contentPart>
          </mc:Choice>
          <mc:Fallback>
            <p:pic>
              <p:nvPicPr>
                <p:cNvPr id="63" name="Ink 62">
                  <a:extLst>
                    <a:ext uri="{FF2B5EF4-FFF2-40B4-BE49-F238E27FC236}">
                      <a16:creationId xmlns:a16="http://schemas.microsoft.com/office/drawing/2014/main" id="{10C636DC-DE84-E9AA-58F4-D8AC9320A5A5}"/>
                    </a:ext>
                  </a:extLst>
                </p:cNvPr>
                <p:cNvPicPr/>
                <p:nvPr/>
              </p:nvPicPr>
              <p:blipFill>
                <a:blip r:embed="rId83"/>
                <a:stretch>
                  <a:fillRect/>
                </a:stretch>
              </p:blipFill>
              <p:spPr>
                <a:xfrm>
                  <a:off x="3656421" y="3177444"/>
                  <a:ext cx="634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07ECB0CE-9040-E11F-975B-6D93A2C62A57}"/>
                    </a:ext>
                  </a:extLst>
                </p14:cNvPr>
                <p14:cNvContentPartPr/>
                <p14:nvPr/>
              </p14:nvContentPartPr>
              <p14:xfrm>
                <a:off x="2484621" y="3246924"/>
                <a:ext cx="933480" cy="42480"/>
              </p14:xfrm>
            </p:contentPart>
          </mc:Choice>
          <mc:Fallback>
            <p:pic>
              <p:nvPicPr>
                <p:cNvPr id="64" name="Ink 63">
                  <a:extLst>
                    <a:ext uri="{FF2B5EF4-FFF2-40B4-BE49-F238E27FC236}">
                      <a16:creationId xmlns:a16="http://schemas.microsoft.com/office/drawing/2014/main" id="{07ECB0CE-9040-E11F-975B-6D93A2C62A57}"/>
                    </a:ext>
                  </a:extLst>
                </p:cNvPr>
                <p:cNvPicPr/>
                <p:nvPr/>
              </p:nvPicPr>
              <p:blipFill>
                <a:blip r:embed="rId85"/>
                <a:stretch>
                  <a:fillRect/>
                </a:stretch>
              </p:blipFill>
              <p:spPr>
                <a:xfrm>
                  <a:off x="2466981" y="3228924"/>
                  <a:ext cx="969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939B6CFE-AC0E-9A72-E3C1-24045E439797}"/>
                    </a:ext>
                  </a:extLst>
                </p14:cNvPr>
                <p14:cNvContentPartPr/>
                <p14:nvPr/>
              </p14:nvContentPartPr>
              <p14:xfrm>
                <a:off x="1492821" y="3199764"/>
                <a:ext cx="868320" cy="37080"/>
              </p14:xfrm>
            </p:contentPart>
          </mc:Choice>
          <mc:Fallback>
            <p:pic>
              <p:nvPicPr>
                <p:cNvPr id="66" name="Ink 65">
                  <a:extLst>
                    <a:ext uri="{FF2B5EF4-FFF2-40B4-BE49-F238E27FC236}">
                      <a16:creationId xmlns:a16="http://schemas.microsoft.com/office/drawing/2014/main" id="{939B6CFE-AC0E-9A72-E3C1-24045E439797}"/>
                    </a:ext>
                  </a:extLst>
                </p:cNvPr>
                <p:cNvPicPr/>
                <p:nvPr/>
              </p:nvPicPr>
              <p:blipFill>
                <a:blip r:embed="rId87"/>
                <a:stretch>
                  <a:fillRect/>
                </a:stretch>
              </p:blipFill>
              <p:spPr>
                <a:xfrm>
                  <a:off x="1475181" y="3182124"/>
                  <a:ext cx="903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0D6610BE-2C02-6A77-D333-52D2957D123D}"/>
                    </a:ext>
                  </a:extLst>
                </p14:cNvPr>
                <p14:cNvContentPartPr/>
                <p14:nvPr/>
              </p14:nvContentPartPr>
              <p14:xfrm>
                <a:off x="436581" y="3187164"/>
                <a:ext cx="835560" cy="86760"/>
              </p14:xfrm>
            </p:contentPart>
          </mc:Choice>
          <mc:Fallback>
            <p:pic>
              <p:nvPicPr>
                <p:cNvPr id="68" name="Ink 67">
                  <a:extLst>
                    <a:ext uri="{FF2B5EF4-FFF2-40B4-BE49-F238E27FC236}">
                      <a16:creationId xmlns:a16="http://schemas.microsoft.com/office/drawing/2014/main" id="{0D6610BE-2C02-6A77-D333-52D2957D123D}"/>
                    </a:ext>
                  </a:extLst>
                </p:cNvPr>
                <p:cNvPicPr/>
                <p:nvPr/>
              </p:nvPicPr>
              <p:blipFill>
                <a:blip r:embed="rId89"/>
                <a:stretch>
                  <a:fillRect/>
                </a:stretch>
              </p:blipFill>
              <p:spPr>
                <a:xfrm>
                  <a:off x="418941" y="3169524"/>
                  <a:ext cx="871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Ink 72">
                  <a:extLst>
                    <a:ext uri="{FF2B5EF4-FFF2-40B4-BE49-F238E27FC236}">
                      <a16:creationId xmlns:a16="http://schemas.microsoft.com/office/drawing/2014/main" id="{BCFF378F-380D-665D-AF86-3F3009169227}"/>
                    </a:ext>
                  </a:extLst>
                </p14:cNvPr>
                <p14:cNvContentPartPr/>
                <p14:nvPr/>
              </p14:nvContentPartPr>
              <p14:xfrm>
                <a:off x="3473901" y="2570844"/>
                <a:ext cx="4155840" cy="773280"/>
              </p14:xfrm>
            </p:contentPart>
          </mc:Choice>
          <mc:Fallback>
            <p:pic>
              <p:nvPicPr>
                <p:cNvPr id="73" name="Ink 72">
                  <a:extLst>
                    <a:ext uri="{FF2B5EF4-FFF2-40B4-BE49-F238E27FC236}">
                      <a16:creationId xmlns:a16="http://schemas.microsoft.com/office/drawing/2014/main" id="{BCFF378F-380D-665D-AF86-3F3009169227}"/>
                    </a:ext>
                  </a:extLst>
                </p:cNvPr>
                <p:cNvPicPr/>
                <p:nvPr/>
              </p:nvPicPr>
              <p:blipFill>
                <a:blip r:embed="rId91"/>
                <a:stretch>
                  <a:fillRect/>
                </a:stretch>
              </p:blipFill>
              <p:spPr>
                <a:xfrm>
                  <a:off x="3456261" y="2553204"/>
                  <a:ext cx="4191480" cy="80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75" name="Ink 74">
                <a:extLst>
                  <a:ext uri="{FF2B5EF4-FFF2-40B4-BE49-F238E27FC236}">
                    <a16:creationId xmlns:a16="http://schemas.microsoft.com/office/drawing/2014/main" id="{A06CD6BE-FE4D-FE35-CF44-B9EA3D3D1E46}"/>
                  </a:ext>
                </a:extLst>
              </p14:cNvPr>
              <p14:cNvContentPartPr/>
              <p14:nvPr/>
            </p14:nvContentPartPr>
            <p14:xfrm>
              <a:off x="3515301" y="2595324"/>
              <a:ext cx="4106160" cy="712800"/>
            </p14:xfrm>
          </p:contentPart>
        </mc:Choice>
        <mc:Fallback>
          <p:pic>
            <p:nvPicPr>
              <p:cNvPr id="75" name="Ink 74">
                <a:extLst>
                  <a:ext uri="{FF2B5EF4-FFF2-40B4-BE49-F238E27FC236}">
                    <a16:creationId xmlns:a16="http://schemas.microsoft.com/office/drawing/2014/main" id="{A06CD6BE-FE4D-FE35-CF44-B9EA3D3D1E46}"/>
                  </a:ext>
                </a:extLst>
              </p:cNvPr>
              <p:cNvPicPr/>
              <p:nvPr/>
            </p:nvPicPr>
            <p:blipFill>
              <a:blip r:embed="rId93"/>
              <a:stretch>
                <a:fillRect/>
              </a:stretch>
            </p:blipFill>
            <p:spPr>
              <a:xfrm>
                <a:off x="3497661" y="2577324"/>
                <a:ext cx="4141800" cy="748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6A249699-AEA4-DA8E-3564-027A2A9395D4}"/>
                  </a:ext>
                </a:extLst>
              </p14:cNvPr>
              <p14:cNvContentPartPr/>
              <p14:nvPr/>
            </p14:nvContentPartPr>
            <p14:xfrm>
              <a:off x="8969661" y="4312524"/>
              <a:ext cx="576000" cy="63360"/>
            </p14:xfrm>
          </p:contentPart>
        </mc:Choice>
        <mc:Fallback>
          <p:pic>
            <p:nvPicPr>
              <p:cNvPr id="87" name="Ink 86">
                <a:extLst>
                  <a:ext uri="{FF2B5EF4-FFF2-40B4-BE49-F238E27FC236}">
                    <a16:creationId xmlns:a16="http://schemas.microsoft.com/office/drawing/2014/main" id="{6A249699-AEA4-DA8E-3564-027A2A9395D4}"/>
                  </a:ext>
                </a:extLst>
              </p:cNvPr>
              <p:cNvPicPr/>
              <p:nvPr/>
            </p:nvPicPr>
            <p:blipFill>
              <a:blip r:embed="rId95"/>
              <a:stretch>
                <a:fillRect/>
              </a:stretch>
            </p:blipFill>
            <p:spPr>
              <a:xfrm>
                <a:off x="8952021" y="4294524"/>
                <a:ext cx="611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B4B32986-8AC0-B13B-D86C-BE03201CE108}"/>
                  </a:ext>
                </a:extLst>
              </p14:cNvPr>
              <p14:cNvContentPartPr/>
              <p14:nvPr/>
            </p14:nvContentPartPr>
            <p14:xfrm>
              <a:off x="2981421" y="3273204"/>
              <a:ext cx="918720" cy="547200"/>
            </p14:xfrm>
          </p:contentPart>
        </mc:Choice>
        <mc:Fallback>
          <p:pic>
            <p:nvPicPr>
              <p:cNvPr id="88" name="Ink 87">
                <a:extLst>
                  <a:ext uri="{FF2B5EF4-FFF2-40B4-BE49-F238E27FC236}">
                    <a16:creationId xmlns:a16="http://schemas.microsoft.com/office/drawing/2014/main" id="{B4B32986-8AC0-B13B-D86C-BE03201CE108}"/>
                  </a:ext>
                </a:extLst>
              </p:cNvPr>
              <p:cNvPicPr/>
              <p:nvPr/>
            </p:nvPicPr>
            <p:blipFill>
              <a:blip r:embed="rId97"/>
              <a:stretch>
                <a:fillRect/>
              </a:stretch>
            </p:blipFill>
            <p:spPr>
              <a:xfrm>
                <a:off x="2963781" y="3255564"/>
                <a:ext cx="954360" cy="582840"/>
              </a:xfrm>
              <a:prstGeom prst="rect">
                <a:avLst/>
              </a:prstGeom>
            </p:spPr>
          </p:pic>
        </mc:Fallback>
      </mc:AlternateContent>
      <p:grpSp>
        <p:nvGrpSpPr>
          <p:cNvPr id="95" name="Group 94">
            <a:extLst>
              <a:ext uri="{FF2B5EF4-FFF2-40B4-BE49-F238E27FC236}">
                <a16:creationId xmlns:a16="http://schemas.microsoft.com/office/drawing/2014/main" id="{DBD93BD6-A8A6-8FC9-D5A1-8DCE75B1BC66}"/>
              </a:ext>
            </a:extLst>
          </p:cNvPr>
          <p:cNvGrpSpPr/>
          <p:nvPr/>
        </p:nvGrpSpPr>
        <p:grpSpPr>
          <a:xfrm>
            <a:off x="449901" y="3194724"/>
            <a:ext cx="6406200" cy="663840"/>
            <a:chOff x="449901" y="3194724"/>
            <a:chExt cx="6406200" cy="663840"/>
          </a:xfrm>
        </p:grpSpPr>
        <mc:AlternateContent xmlns:mc="http://schemas.openxmlformats.org/markup-compatibility/2006">
          <mc:Choice xmlns:p14="http://schemas.microsoft.com/office/powerpoint/2010/main" Requires="p14">
            <p:contentPart p14:bwMode="auto" r:id="rId98">
              <p14:nvContentPartPr>
                <p14:cNvPr id="76" name="Ink 75">
                  <a:extLst>
                    <a:ext uri="{FF2B5EF4-FFF2-40B4-BE49-F238E27FC236}">
                      <a16:creationId xmlns:a16="http://schemas.microsoft.com/office/drawing/2014/main" id="{6E71B5A3-3BE0-96B6-381E-17CED0E41236}"/>
                    </a:ext>
                  </a:extLst>
                </p14:cNvPr>
                <p14:cNvContentPartPr/>
                <p14:nvPr/>
              </p14:nvContentPartPr>
              <p14:xfrm>
                <a:off x="5560821" y="3727164"/>
                <a:ext cx="1295280" cy="64440"/>
              </p14:xfrm>
            </p:contentPart>
          </mc:Choice>
          <mc:Fallback>
            <p:pic>
              <p:nvPicPr>
                <p:cNvPr id="76" name="Ink 75">
                  <a:extLst>
                    <a:ext uri="{FF2B5EF4-FFF2-40B4-BE49-F238E27FC236}">
                      <a16:creationId xmlns:a16="http://schemas.microsoft.com/office/drawing/2014/main" id="{6E71B5A3-3BE0-96B6-381E-17CED0E41236}"/>
                    </a:ext>
                  </a:extLst>
                </p:cNvPr>
                <p:cNvPicPr/>
                <p:nvPr/>
              </p:nvPicPr>
              <p:blipFill>
                <a:blip r:embed="rId99"/>
                <a:stretch>
                  <a:fillRect/>
                </a:stretch>
              </p:blipFill>
              <p:spPr>
                <a:xfrm>
                  <a:off x="5543181" y="3709524"/>
                  <a:ext cx="1330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5FD2FCF8-D643-1350-9886-71C15758C8F0}"/>
                    </a:ext>
                  </a:extLst>
                </p14:cNvPr>
                <p14:cNvContentPartPr/>
                <p14:nvPr/>
              </p14:nvContentPartPr>
              <p14:xfrm>
                <a:off x="4939101" y="3699444"/>
                <a:ext cx="438480" cy="72360"/>
              </p14:xfrm>
            </p:contentPart>
          </mc:Choice>
          <mc:Fallback>
            <p:pic>
              <p:nvPicPr>
                <p:cNvPr id="77" name="Ink 76">
                  <a:extLst>
                    <a:ext uri="{FF2B5EF4-FFF2-40B4-BE49-F238E27FC236}">
                      <a16:creationId xmlns:a16="http://schemas.microsoft.com/office/drawing/2014/main" id="{5FD2FCF8-D643-1350-9886-71C15758C8F0}"/>
                    </a:ext>
                  </a:extLst>
                </p:cNvPr>
                <p:cNvPicPr/>
                <p:nvPr/>
              </p:nvPicPr>
              <p:blipFill>
                <a:blip r:embed="rId101"/>
                <a:stretch>
                  <a:fillRect/>
                </a:stretch>
              </p:blipFill>
              <p:spPr>
                <a:xfrm>
                  <a:off x="4921461" y="3681804"/>
                  <a:ext cx="474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Ink 78">
                  <a:extLst>
                    <a:ext uri="{FF2B5EF4-FFF2-40B4-BE49-F238E27FC236}">
                      <a16:creationId xmlns:a16="http://schemas.microsoft.com/office/drawing/2014/main" id="{43D691D7-D2DF-DB1F-44AD-111432083DCC}"/>
                    </a:ext>
                  </a:extLst>
                </p14:cNvPr>
                <p14:cNvContentPartPr/>
                <p14:nvPr/>
              </p14:nvContentPartPr>
              <p14:xfrm>
                <a:off x="3807261" y="3803844"/>
                <a:ext cx="911160" cy="54720"/>
              </p14:xfrm>
            </p:contentPart>
          </mc:Choice>
          <mc:Fallback>
            <p:pic>
              <p:nvPicPr>
                <p:cNvPr id="79" name="Ink 78">
                  <a:extLst>
                    <a:ext uri="{FF2B5EF4-FFF2-40B4-BE49-F238E27FC236}">
                      <a16:creationId xmlns:a16="http://schemas.microsoft.com/office/drawing/2014/main" id="{43D691D7-D2DF-DB1F-44AD-111432083DCC}"/>
                    </a:ext>
                  </a:extLst>
                </p:cNvPr>
                <p:cNvPicPr/>
                <p:nvPr/>
              </p:nvPicPr>
              <p:blipFill>
                <a:blip r:embed="rId103"/>
                <a:stretch>
                  <a:fillRect/>
                </a:stretch>
              </p:blipFill>
              <p:spPr>
                <a:xfrm>
                  <a:off x="3789261" y="3785844"/>
                  <a:ext cx="946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9CA180A1-8088-330A-16E8-C5592A82F6CF}"/>
                    </a:ext>
                  </a:extLst>
                </p14:cNvPr>
                <p14:cNvContentPartPr/>
                <p14:nvPr/>
              </p14:nvContentPartPr>
              <p14:xfrm>
                <a:off x="3005181" y="3766404"/>
                <a:ext cx="774720" cy="74880"/>
              </p14:xfrm>
            </p:contentPart>
          </mc:Choice>
          <mc:Fallback>
            <p:pic>
              <p:nvPicPr>
                <p:cNvPr id="80" name="Ink 79">
                  <a:extLst>
                    <a:ext uri="{FF2B5EF4-FFF2-40B4-BE49-F238E27FC236}">
                      <a16:creationId xmlns:a16="http://schemas.microsoft.com/office/drawing/2014/main" id="{9CA180A1-8088-330A-16E8-C5592A82F6CF}"/>
                    </a:ext>
                  </a:extLst>
                </p:cNvPr>
                <p:cNvPicPr/>
                <p:nvPr/>
              </p:nvPicPr>
              <p:blipFill>
                <a:blip r:embed="rId105"/>
                <a:stretch>
                  <a:fillRect/>
                </a:stretch>
              </p:blipFill>
              <p:spPr>
                <a:xfrm>
                  <a:off x="2987181" y="3748764"/>
                  <a:ext cx="810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 name="Ink 81">
                  <a:extLst>
                    <a:ext uri="{FF2B5EF4-FFF2-40B4-BE49-F238E27FC236}">
                      <a16:creationId xmlns:a16="http://schemas.microsoft.com/office/drawing/2014/main" id="{B36AE917-FD29-8B3E-ABC6-20333C5DFDD1}"/>
                    </a:ext>
                  </a:extLst>
                </p14:cNvPr>
                <p14:cNvContentPartPr/>
                <p14:nvPr/>
              </p14:nvContentPartPr>
              <p14:xfrm>
                <a:off x="1897461" y="3722124"/>
                <a:ext cx="1083600" cy="87120"/>
              </p14:xfrm>
            </p:contentPart>
          </mc:Choice>
          <mc:Fallback>
            <p:pic>
              <p:nvPicPr>
                <p:cNvPr id="82" name="Ink 81">
                  <a:extLst>
                    <a:ext uri="{FF2B5EF4-FFF2-40B4-BE49-F238E27FC236}">
                      <a16:creationId xmlns:a16="http://schemas.microsoft.com/office/drawing/2014/main" id="{B36AE917-FD29-8B3E-ABC6-20333C5DFDD1}"/>
                    </a:ext>
                  </a:extLst>
                </p:cNvPr>
                <p:cNvPicPr/>
                <p:nvPr/>
              </p:nvPicPr>
              <p:blipFill>
                <a:blip r:embed="rId107"/>
                <a:stretch>
                  <a:fillRect/>
                </a:stretch>
              </p:blipFill>
              <p:spPr>
                <a:xfrm>
                  <a:off x="1879461" y="3704484"/>
                  <a:ext cx="1119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Ink 83">
                  <a:extLst>
                    <a:ext uri="{FF2B5EF4-FFF2-40B4-BE49-F238E27FC236}">
                      <a16:creationId xmlns:a16="http://schemas.microsoft.com/office/drawing/2014/main" id="{6FE3706C-B5AD-3686-740A-8F7E46CE869C}"/>
                    </a:ext>
                  </a:extLst>
                </p14:cNvPr>
                <p14:cNvContentPartPr/>
                <p14:nvPr/>
              </p14:nvContentPartPr>
              <p14:xfrm>
                <a:off x="1477341" y="3678564"/>
                <a:ext cx="303840" cy="55800"/>
              </p14:xfrm>
            </p:contentPart>
          </mc:Choice>
          <mc:Fallback>
            <p:pic>
              <p:nvPicPr>
                <p:cNvPr id="84" name="Ink 83">
                  <a:extLst>
                    <a:ext uri="{FF2B5EF4-FFF2-40B4-BE49-F238E27FC236}">
                      <a16:creationId xmlns:a16="http://schemas.microsoft.com/office/drawing/2014/main" id="{6FE3706C-B5AD-3686-740A-8F7E46CE869C}"/>
                    </a:ext>
                  </a:extLst>
                </p:cNvPr>
                <p:cNvPicPr/>
                <p:nvPr/>
              </p:nvPicPr>
              <p:blipFill>
                <a:blip r:embed="rId109"/>
                <a:stretch>
                  <a:fillRect/>
                </a:stretch>
              </p:blipFill>
              <p:spPr>
                <a:xfrm>
                  <a:off x="1459341" y="3660564"/>
                  <a:ext cx="33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5" name="Ink 84">
                  <a:extLst>
                    <a:ext uri="{FF2B5EF4-FFF2-40B4-BE49-F238E27FC236}">
                      <a16:creationId xmlns:a16="http://schemas.microsoft.com/office/drawing/2014/main" id="{B13DB942-767C-C6FC-BC85-DAB2F75AE456}"/>
                    </a:ext>
                  </a:extLst>
                </p14:cNvPr>
                <p14:cNvContentPartPr/>
                <p14:nvPr/>
              </p14:nvContentPartPr>
              <p14:xfrm>
                <a:off x="449901" y="3772884"/>
                <a:ext cx="763560" cy="47520"/>
              </p14:xfrm>
            </p:contentPart>
          </mc:Choice>
          <mc:Fallback>
            <p:pic>
              <p:nvPicPr>
                <p:cNvPr id="85" name="Ink 84">
                  <a:extLst>
                    <a:ext uri="{FF2B5EF4-FFF2-40B4-BE49-F238E27FC236}">
                      <a16:creationId xmlns:a16="http://schemas.microsoft.com/office/drawing/2014/main" id="{B13DB942-767C-C6FC-BC85-DAB2F75AE456}"/>
                    </a:ext>
                  </a:extLst>
                </p:cNvPr>
                <p:cNvPicPr/>
                <p:nvPr/>
              </p:nvPicPr>
              <p:blipFill>
                <a:blip r:embed="rId111"/>
                <a:stretch>
                  <a:fillRect/>
                </a:stretch>
              </p:blipFill>
              <p:spPr>
                <a:xfrm>
                  <a:off x="431901" y="3755244"/>
                  <a:ext cx="799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0" name="Ink 89">
                  <a:extLst>
                    <a:ext uri="{FF2B5EF4-FFF2-40B4-BE49-F238E27FC236}">
                      <a16:creationId xmlns:a16="http://schemas.microsoft.com/office/drawing/2014/main" id="{FB77FD8F-4AF1-086E-FC24-8BC19EF94A61}"/>
                    </a:ext>
                  </a:extLst>
                </p14:cNvPr>
                <p14:cNvContentPartPr/>
                <p14:nvPr/>
              </p14:nvContentPartPr>
              <p14:xfrm>
                <a:off x="1880181" y="3703764"/>
                <a:ext cx="878760" cy="81720"/>
              </p14:xfrm>
            </p:contentPart>
          </mc:Choice>
          <mc:Fallback>
            <p:pic>
              <p:nvPicPr>
                <p:cNvPr id="90" name="Ink 89">
                  <a:extLst>
                    <a:ext uri="{FF2B5EF4-FFF2-40B4-BE49-F238E27FC236}">
                      <a16:creationId xmlns:a16="http://schemas.microsoft.com/office/drawing/2014/main" id="{FB77FD8F-4AF1-086E-FC24-8BC19EF94A61}"/>
                    </a:ext>
                  </a:extLst>
                </p:cNvPr>
                <p:cNvPicPr/>
                <p:nvPr/>
              </p:nvPicPr>
              <p:blipFill>
                <a:blip r:embed="rId113"/>
                <a:stretch>
                  <a:fillRect/>
                </a:stretch>
              </p:blipFill>
              <p:spPr>
                <a:xfrm>
                  <a:off x="1862541" y="3686124"/>
                  <a:ext cx="914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1" name="Ink 90">
                  <a:extLst>
                    <a:ext uri="{FF2B5EF4-FFF2-40B4-BE49-F238E27FC236}">
                      <a16:creationId xmlns:a16="http://schemas.microsoft.com/office/drawing/2014/main" id="{6EEA7572-8736-E0B4-0C18-D98A1035B9F6}"/>
                    </a:ext>
                  </a:extLst>
                </p14:cNvPr>
                <p14:cNvContentPartPr/>
                <p14:nvPr/>
              </p14:nvContentPartPr>
              <p14:xfrm>
                <a:off x="1846701" y="3770724"/>
                <a:ext cx="854640" cy="36720"/>
              </p14:xfrm>
            </p:contentPart>
          </mc:Choice>
          <mc:Fallback>
            <p:pic>
              <p:nvPicPr>
                <p:cNvPr id="91" name="Ink 90">
                  <a:extLst>
                    <a:ext uri="{FF2B5EF4-FFF2-40B4-BE49-F238E27FC236}">
                      <a16:creationId xmlns:a16="http://schemas.microsoft.com/office/drawing/2014/main" id="{6EEA7572-8736-E0B4-0C18-D98A1035B9F6}"/>
                    </a:ext>
                  </a:extLst>
                </p:cNvPr>
                <p:cNvPicPr/>
                <p:nvPr/>
              </p:nvPicPr>
              <p:blipFill>
                <a:blip r:embed="rId115"/>
                <a:stretch>
                  <a:fillRect/>
                </a:stretch>
              </p:blipFill>
              <p:spPr>
                <a:xfrm>
                  <a:off x="1828701" y="3752724"/>
                  <a:ext cx="890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Ink 92">
                  <a:extLst>
                    <a:ext uri="{FF2B5EF4-FFF2-40B4-BE49-F238E27FC236}">
                      <a16:creationId xmlns:a16="http://schemas.microsoft.com/office/drawing/2014/main" id="{507C25A4-18EE-614F-3EE9-81CD85B107C3}"/>
                    </a:ext>
                  </a:extLst>
                </p14:cNvPr>
                <p14:cNvContentPartPr/>
                <p14:nvPr/>
              </p14:nvContentPartPr>
              <p14:xfrm>
                <a:off x="1864341" y="3773964"/>
                <a:ext cx="886680" cy="43920"/>
              </p14:xfrm>
            </p:contentPart>
          </mc:Choice>
          <mc:Fallback>
            <p:pic>
              <p:nvPicPr>
                <p:cNvPr id="93" name="Ink 92">
                  <a:extLst>
                    <a:ext uri="{FF2B5EF4-FFF2-40B4-BE49-F238E27FC236}">
                      <a16:creationId xmlns:a16="http://schemas.microsoft.com/office/drawing/2014/main" id="{507C25A4-18EE-614F-3EE9-81CD85B107C3}"/>
                    </a:ext>
                  </a:extLst>
                </p:cNvPr>
                <p:cNvPicPr/>
                <p:nvPr/>
              </p:nvPicPr>
              <p:blipFill>
                <a:blip r:embed="rId117"/>
                <a:stretch>
                  <a:fillRect/>
                </a:stretch>
              </p:blipFill>
              <p:spPr>
                <a:xfrm>
                  <a:off x="1846701" y="3756324"/>
                  <a:ext cx="922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Ink 93">
                  <a:extLst>
                    <a:ext uri="{FF2B5EF4-FFF2-40B4-BE49-F238E27FC236}">
                      <a16:creationId xmlns:a16="http://schemas.microsoft.com/office/drawing/2014/main" id="{A132B392-B5FA-530E-B6AF-657687603535}"/>
                    </a:ext>
                  </a:extLst>
                </p14:cNvPr>
                <p14:cNvContentPartPr/>
                <p14:nvPr/>
              </p14:nvContentPartPr>
              <p14:xfrm>
                <a:off x="1870101" y="3194724"/>
                <a:ext cx="1169640" cy="538920"/>
              </p14:xfrm>
            </p:contentPart>
          </mc:Choice>
          <mc:Fallback>
            <p:pic>
              <p:nvPicPr>
                <p:cNvPr id="94" name="Ink 93">
                  <a:extLst>
                    <a:ext uri="{FF2B5EF4-FFF2-40B4-BE49-F238E27FC236}">
                      <a16:creationId xmlns:a16="http://schemas.microsoft.com/office/drawing/2014/main" id="{A132B392-B5FA-530E-B6AF-657687603535}"/>
                    </a:ext>
                  </a:extLst>
                </p:cNvPr>
                <p:cNvPicPr/>
                <p:nvPr/>
              </p:nvPicPr>
              <p:blipFill>
                <a:blip r:embed="rId119"/>
                <a:stretch>
                  <a:fillRect/>
                </a:stretch>
              </p:blipFill>
              <p:spPr>
                <a:xfrm>
                  <a:off x="1852101" y="3176724"/>
                  <a:ext cx="1205280" cy="574560"/>
                </a:xfrm>
                <a:prstGeom prst="rect">
                  <a:avLst/>
                </a:prstGeom>
              </p:spPr>
            </p:pic>
          </mc:Fallback>
        </mc:AlternateContent>
      </p:grpSp>
      <p:grpSp>
        <p:nvGrpSpPr>
          <p:cNvPr id="103" name="Group 102">
            <a:extLst>
              <a:ext uri="{FF2B5EF4-FFF2-40B4-BE49-F238E27FC236}">
                <a16:creationId xmlns:a16="http://schemas.microsoft.com/office/drawing/2014/main" id="{3578366F-BA77-606E-18C1-9081A8C52AFB}"/>
              </a:ext>
            </a:extLst>
          </p:cNvPr>
          <p:cNvGrpSpPr/>
          <p:nvPr/>
        </p:nvGrpSpPr>
        <p:grpSpPr>
          <a:xfrm>
            <a:off x="2794221" y="4283364"/>
            <a:ext cx="5413320" cy="200520"/>
            <a:chOff x="2794221" y="4283364"/>
            <a:chExt cx="5413320" cy="200520"/>
          </a:xfrm>
        </p:grpSpPr>
        <mc:AlternateContent xmlns:mc="http://schemas.openxmlformats.org/markup-compatibility/2006">
          <mc:Choice xmlns:p14="http://schemas.microsoft.com/office/powerpoint/2010/main" Requires="p14">
            <p:contentPart p14:bwMode="auto" r:id="rId120">
              <p14:nvContentPartPr>
                <p14:cNvPr id="96" name="Ink 95">
                  <a:extLst>
                    <a:ext uri="{FF2B5EF4-FFF2-40B4-BE49-F238E27FC236}">
                      <a16:creationId xmlns:a16="http://schemas.microsoft.com/office/drawing/2014/main" id="{9FA7A599-5BBB-69E4-1339-44FBEFDDFD2D}"/>
                    </a:ext>
                  </a:extLst>
                </p14:cNvPr>
                <p14:cNvContentPartPr/>
                <p14:nvPr/>
              </p14:nvContentPartPr>
              <p14:xfrm>
                <a:off x="7325901" y="4283364"/>
                <a:ext cx="881640" cy="66600"/>
              </p14:xfrm>
            </p:contentPart>
          </mc:Choice>
          <mc:Fallback>
            <p:pic>
              <p:nvPicPr>
                <p:cNvPr id="96" name="Ink 95">
                  <a:extLst>
                    <a:ext uri="{FF2B5EF4-FFF2-40B4-BE49-F238E27FC236}">
                      <a16:creationId xmlns:a16="http://schemas.microsoft.com/office/drawing/2014/main" id="{9FA7A599-5BBB-69E4-1339-44FBEFDDFD2D}"/>
                    </a:ext>
                  </a:extLst>
                </p:cNvPr>
                <p:cNvPicPr/>
                <p:nvPr/>
              </p:nvPicPr>
              <p:blipFill>
                <a:blip r:embed="rId121"/>
                <a:stretch>
                  <a:fillRect/>
                </a:stretch>
              </p:blipFill>
              <p:spPr>
                <a:xfrm>
                  <a:off x="7308261" y="4265724"/>
                  <a:ext cx="917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Ink 96">
                  <a:extLst>
                    <a:ext uri="{FF2B5EF4-FFF2-40B4-BE49-F238E27FC236}">
                      <a16:creationId xmlns:a16="http://schemas.microsoft.com/office/drawing/2014/main" id="{491DE254-C861-8DA5-66B4-E8B4858FAAAB}"/>
                    </a:ext>
                  </a:extLst>
                </p14:cNvPr>
                <p14:cNvContentPartPr/>
                <p14:nvPr/>
              </p14:nvContentPartPr>
              <p14:xfrm>
                <a:off x="6418341" y="4310724"/>
                <a:ext cx="696600" cy="48600"/>
              </p14:xfrm>
            </p:contentPart>
          </mc:Choice>
          <mc:Fallback>
            <p:pic>
              <p:nvPicPr>
                <p:cNvPr id="97" name="Ink 96">
                  <a:extLst>
                    <a:ext uri="{FF2B5EF4-FFF2-40B4-BE49-F238E27FC236}">
                      <a16:creationId xmlns:a16="http://schemas.microsoft.com/office/drawing/2014/main" id="{491DE254-C861-8DA5-66B4-E8B4858FAAAB}"/>
                    </a:ext>
                  </a:extLst>
                </p:cNvPr>
                <p:cNvPicPr/>
                <p:nvPr/>
              </p:nvPicPr>
              <p:blipFill>
                <a:blip r:embed="rId123"/>
                <a:stretch>
                  <a:fillRect/>
                </a:stretch>
              </p:blipFill>
              <p:spPr>
                <a:xfrm>
                  <a:off x="6400701" y="4292724"/>
                  <a:ext cx="732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Ink 98">
                  <a:extLst>
                    <a:ext uri="{FF2B5EF4-FFF2-40B4-BE49-F238E27FC236}">
                      <a16:creationId xmlns:a16="http://schemas.microsoft.com/office/drawing/2014/main" id="{CD0E34ED-0F09-2457-B61D-96BF24CF79D2}"/>
                    </a:ext>
                  </a:extLst>
                </p14:cNvPr>
                <p14:cNvContentPartPr/>
                <p14:nvPr/>
              </p14:nvContentPartPr>
              <p14:xfrm>
                <a:off x="5389101" y="4293444"/>
                <a:ext cx="795240" cy="82800"/>
              </p14:xfrm>
            </p:contentPart>
          </mc:Choice>
          <mc:Fallback>
            <p:pic>
              <p:nvPicPr>
                <p:cNvPr id="99" name="Ink 98">
                  <a:extLst>
                    <a:ext uri="{FF2B5EF4-FFF2-40B4-BE49-F238E27FC236}">
                      <a16:creationId xmlns:a16="http://schemas.microsoft.com/office/drawing/2014/main" id="{CD0E34ED-0F09-2457-B61D-96BF24CF79D2}"/>
                    </a:ext>
                  </a:extLst>
                </p:cNvPr>
                <p:cNvPicPr/>
                <p:nvPr/>
              </p:nvPicPr>
              <p:blipFill>
                <a:blip r:embed="rId125"/>
                <a:stretch>
                  <a:fillRect/>
                </a:stretch>
              </p:blipFill>
              <p:spPr>
                <a:xfrm>
                  <a:off x="5371101" y="4275444"/>
                  <a:ext cx="830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Ink 99">
                  <a:extLst>
                    <a:ext uri="{FF2B5EF4-FFF2-40B4-BE49-F238E27FC236}">
                      <a16:creationId xmlns:a16="http://schemas.microsoft.com/office/drawing/2014/main" id="{28E2605D-12E5-7ECE-2C21-A0883FE3ECA5}"/>
                    </a:ext>
                  </a:extLst>
                </p14:cNvPr>
                <p14:cNvContentPartPr/>
                <p14:nvPr/>
              </p14:nvContentPartPr>
              <p14:xfrm>
                <a:off x="4680621" y="4310364"/>
                <a:ext cx="553680" cy="44640"/>
              </p14:xfrm>
            </p:contentPart>
          </mc:Choice>
          <mc:Fallback>
            <p:pic>
              <p:nvPicPr>
                <p:cNvPr id="100" name="Ink 99">
                  <a:extLst>
                    <a:ext uri="{FF2B5EF4-FFF2-40B4-BE49-F238E27FC236}">
                      <a16:creationId xmlns:a16="http://schemas.microsoft.com/office/drawing/2014/main" id="{28E2605D-12E5-7ECE-2C21-A0883FE3ECA5}"/>
                    </a:ext>
                  </a:extLst>
                </p:cNvPr>
                <p:cNvPicPr/>
                <p:nvPr/>
              </p:nvPicPr>
              <p:blipFill>
                <a:blip r:embed="rId127"/>
                <a:stretch>
                  <a:fillRect/>
                </a:stretch>
              </p:blipFill>
              <p:spPr>
                <a:xfrm>
                  <a:off x="4662621" y="4292364"/>
                  <a:ext cx="589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Ink 101">
                  <a:extLst>
                    <a:ext uri="{FF2B5EF4-FFF2-40B4-BE49-F238E27FC236}">
                      <a16:creationId xmlns:a16="http://schemas.microsoft.com/office/drawing/2014/main" id="{379D9E39-43DC-E833-1C49-FD12434C460C}"/>
                    </a:ext>
                  </a:extLst>
                </p14:cNvPr>
                <p14:cNvContentPartPr/>
                <p14:nvPr/>
              </p14:nvContentPartPr>
              <p14:xfrm>
                <a:off x="2794221" y="4314684"/>
                <a:ext cx="1708200" cy="169200"/>
              </p14:xfrm>
            </p:contentPart>
          </mc:Choice>
          <mc:Fallback>
            <p:pic>
              <p:nvPicPr>
                <p:cNvPr id="102" name="Ink 101">
                  <a:extLst>
                    <a:ext uri="{FF2B5EF4-FFF2-40B4-BE49-F238E27FC236}">
                      <a16:creationId xmlns:a16="http://schemas.microsoft.com/office/drawing/2014/main" id="{379D9E39-43DC-E833-1C49-FD12434C460C}"/>
                    </a:ext>
                  </a:extLst>
                </p:cNvPr>
                <p:cNvPicPr/>
                <p:nvPr/>
              </p:nvPicPr>
              <p:blipFill>
                <a:blip r:embed="rId129"/>
                <a:stretch>
                  <a:fillRect/>
                </a:stretch>
              </p:blipFill>
              <p:spPr>
                <a:xfrm>
                  <a:off x="2776581" y="4296684"/>
                  <a:ext cx="1743840" cy="204840"/>
                </a:xfrm>
                <a:prstGeom prst="rect">
                  <a:avLst/>
                </a:prstGeom>
              </p:spPr>
            </p:pic>
          </mc:Fallback>
        </mc:AlternateContent>
      </p:grpSp>
      <p:grpSp>
        <p:nvGrpSpPr>
          <p:cNvPr id="106" name="Group 105">
            <a:extLst>
              <a:ext uri="{FF2B5EF4-FFF2-40B4-BE49-F238E27FC236}">
                <a16:creationId xmlns:a16="http://schemas.microsoft.com/office/drawing/2014/main" id="{7262664B-5858-29B1-CFA5-E376BA62F949}"/>
              </a:ext>
            </a:extLst>
          </p:cNvPr>
          <p:cNvGrpSpPr/>
          <p:nvPr/>
        </p:nvGrpSpPr>
        <p:grpSpPr>
          <a:xfrm>
            <a:off x="831141" y="4311444"/>
            <a:ext cx="1822680" cy="129600"/>
            <a:chOff x="831141" y="4311444"/>
            <a:chExt cx="1822680" cy="129600"/>
          </a:xfrm>
        </p:grpSpPr>
        <mc:AlternateContent xmlns:mc="http://schemas.openxmlformats.org/markup-compatibility/2006">
          <mc:Choice xmlns:p14="http://schemas.microsoft.com/office/powerpoint/2010/main" Requires="p14">
            <p:contentPart p14:bwMode="auto" r:id="rId130">
              <p14:nvContentPartPr>
                <p14:cNvPr id="104" name="Ink 103">
                  <a:extLst>
                    <a:ext uri="{FF2B5EF4-FFF2-40B4-BE49-F238E27FC236}">
                      <a16:creationId xmlns:a16="http://schemas.microsoft.com/office/drawing/2014/main" id="{06109104-7579-BCC6-DCDD-E31AF4618E63}"/>
                    </a:ext>
                  </a:extLst>
                </p14:cNvPr>
                <p14:cNvContentPartPr/>
                <p14:nvPr/>
              </p14:nvContentPartPr>
              <p14:xfrm>
                <a:off x="1799901" y="4311444"/>
                <a:ext cx="853920" cy="54720"/>
              </p14:xfrm>
            </p:contentPart>
          </mc:Choice>
          <mc:Fallback>
            <p:pic>
              <p:nvPicPr>
                <p:cNvPr id="104" name="Ink 103">
                  <a:extLst>
                    <a:ext uri="{FF2B5EF4-FFF2-40B4-BE49-F238E27FC236}">
                      <a16:creationId xmlns:a16="http://schemas.microsoft.com/office/drawing/2014/main" id="{06109104-7579-BCC6-DCDD-E31AF4618E63}"/>
                    </a:ext>
                  </a:extLst>
                </p:cNvPr>
                <p:cNvPicPr/>
                <p:nvPr/>
              </p:nvPicPr>
              <p:blipFill>
                <a:blip r:embed="rId131"/>
                <a:stretch>
                  <a:fillRect/>
                </a:stretch>
              </p:blipFill>
              <p:spPr>
                <a:xfrm>
                  <a:off x="1781901" y="4293444"/>
                  <a:ext cx="889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5" name="Ink 104">
                  <a:extLst>
                    <a:ext uri="{FF2B5EF4-FFF2-40B4-BE49-F238E27FC236}">
                      <a16:creationId xmlns:a16="http://schemas.microsoft.com/office/drawing/2014/main" id="{AC84EB4A-2A6C-FCBF-0F0E-D9293EDCF856}"/>
                    </a:ext>
                  </a:extLst>
                </p14:cNvPr>
                <p14:cNvContentPartPr/>
                <p14:nvPr/>
              </p14:nvContentPartPr>
              <p14:xfrm>
                <a:off x="831141" y="4354644"/>
                <a:ext cx="625320" cy="86400"/>
              </p14:xfrm>
            </p:contentPart>
          </mc:Choice>
          <mc:Fallback>
            <p:pic>
              <p:nvPicPr>
                <p:cNvPr id="105" name="Ink 104">
                  <a:extLst>
                    <a:ext uri="{FF2B5EF4-FFF2-40B4-BE49-F238E27FC236}">
                      <a16:creationId xmlns:a16="http://schemas.microsoft.com/office/drawing/2014/main" id="{AC84EB4A-2A6C-FCBF-0F0E-D9293EDCF856}"/>
                    </a:ext>
                  </a:extLst>
                </p:cNvPr>
                <p:cNvPicPr/>
                <p:nvPr/>
              </p:nvPicPr>
              <p:blipFill>
                <a:blip r:embed="rId133"/>
                <a:stretch>
                  <a:fillRect/>
                </a:stretch>
              </p:blipFill>
              <p:spPr>
                <a:xfrm>
                  <a:off x="813141" y="4337004"/>
                  <a:ext cx="66096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18" name="Ink 117">
                <a:extLst>
                  <a:ext uri="{FF2B5EF4-FFF2-40B4-BE49-F238E27FC236}">
                    <a16:creationId xmlns:a16="http://schemas.microsoft.com/office/drawing/2014/main" id="{4324F9E5-44E9-5326-4378-996C68FA9692}"/>
                  </a:ext>
                </a:extLst>
              </p14:cNvPr>
              <p14:cNvContentPartPr/>
              <p14:nvPr/>
            </p14:nvContentPartPr>
            <p14:xfrm>
              <a:off x="1408581" y="4872684"/>
              <a:ext cx="752400" cy="82800"/>
            </p14:xfrm>
          </p:contentPart>
        </mc:Choice>
        <mc:Fallback>
          <p:pic>
            <p:nvPicPr>
              <p:cNvPr id="118" name="Ink 117">
                <a:extLst>
                  <a:ext uri="{FF2B5EF4-FFF2-40B4-BE49-F238E27FC236}">
                    <a16:creationId xmlns:a16="http://schemas.microsoft.com/office/drawing/2014/main" id="{4324F9E5-44E9-5326-4378-996C68FA9692}"/>
                  </a:ext>
                </a:extLst>
              </p:cNvPr>
              <p:cNvPicPr/>
              <p:nvPr/>
            </p:nvPicPr>
            <p:blipFill>
              <a:blip r:embed="rId135"/>
              <a:stretch>
                <a:fillRect/>
              </a:stretch>
            </p:blipFill>
            <p:spPr>
              <a:xfrm>
                <a:off x="1390941" y="4854684"/>
                <a:ext cx="788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9" name="Ink 118">
                <a:extLst>
                  <a:ext uri="{FF2B5EF4-FFF2-40B4-BE49-F238E27FC236}">
                    <a16:creationId xmlns:a16="http://schemas.microsoft.com/office/drawing/2014/main" id="{0F15FBCA-E490-79EB-6CD3-0D86A1E0DFF8}"/>
                  </a:ext>
                </a:extLst>
              </p14:cNvPr>
              <p14:cNvContentPartPr/>
              <p14:nvPr/>
            </p14:nvContentPartPr>
            <p14:xfrm>
              <a:off x="8736021" y="5396844"/>
              <a:ext cx="923040" cy="63000"/>
            </p14:xfrm>
          </p:contentPart>
        </mc:Choice>
        <mc:Fallback>
          <p:pic>
            <p:nvPicPr>
              <p:cNvPr id="119" name="Ink 118">
                <a:extLst>
                  <a:ext uri="{FF2B5EF4-FFF2-40B4-BE49-F238E27FC236}">
                    <a16:creationId xmlns:a16="http://schemas.microsoft.com/office/drawing/2014/main" id="{0F15FBCA-E490-79EB-6CD3-0D86A1E0DFF8}"/>
                  </a:ext>
                </a:extLst>
              </p:cNvPr>
              <p:cNvPicPr/>
              <p:nvPr/>
            </p:nvPicPr>
            <p:blipFill>
              <a:blip r:embed="rId137"/>
              <a:stretch>
                <a:fillRect/>
              </a:stretch>
            </p:blipFill>
            <p:spPr>
              <a:xfrm>
                <a:off x="8718021" y="5378844"/>
                <a:ext cx="958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3" name="Ink 122">
                <a:extLst>
                  <a:ext uri="{FF2B5EF4-FFF2-40B4-BE49-F238E27FC236}">
                    <a16:creationId xmlns:a16="http://schemas.microsoft.com/office/drawing/2014/main" id="{9FF90E58-C288-53E0-8D04-FE5D5EF69949}"/>
                  </a:ext>
                </a:extLst>
              </p14:cNvPr>
              <p14:cNvContentPartPr/>
              <p14:nvPr/>
            </p14:nvContentPartPr>
            <p14:xfrm>
              <a:off x="7168941" y="4937124"/>
              <a:ext cx="381960" cy="591480"/>
            </p14:xfrm>
          </p:contentPart>
        </mc:Choice>
        <mc:Fallback>
          <p:pic>
            <p:nvPicPr>
              <p:cNvPr id="123" name="Ink 122">
                <a:extLst>
                  <a:ext uri="{FF2B5EF4-FFF2-40B4-BE49-F238E27FC236}">
                    <a16:creationId xmlns:a16="http://schemas.microsoft.com/office/drawing/2014/main" id="{9FF90E58-C288-53E0-8D04-FE5D5EF69949}"/>
                  </a:ext>
                </a:extLst>
              </p:cNvPr>
              <p:cNvPicPr/>
              <p:nvPr/>
            </p:nvPicPr>
            <p:blipFill>
              <a:blip r:embed="rId139"/>
              <a:stretch>
                <a:fillRect/>
              </a:stretch>
            </p:blipFill>
            <p:spPr>
              <a:xfrm>
                <a:off x="7150941" y="4919484"/>
                <a:ext cx="41760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9" name="Ink 148">
                <a:extLst>
                  <a:ext uri="{FF2B5EF4-FFF2-40B4-BE49-F238E27FC236}">
                    <a16:creationId xmlns:a16="http://schemas.microsoft.com/office/drawing/2014/main" id="{EF73FF81-94FA-8DA4-BE16-BC857097A198}"/>
                  </a:ext>
                </a:extLst>
              </p14:cNvPr>
              <p14:cNvContentPartPr/>
              <p14:nvPr/>
            </p14:nvContentPartPr>
            <p14:xfrm>
              <a:off x="6355701" y="5510964"/>
              <a:ext cx="2030040" cy="675360"/>
            </p14:xfrm>
          </p:contentPart>
        </mc:Choice>
        <mc:Fallback>
          <p:pic>
            <p:nvPicPr>
              <p:cNvPr id="149" name="Ink 148">
                <a:extLst>
                  <a:ext uri="{FF2B5EF4-FFF2-40B4-BE49-F238E27FC236}">
                    <a16:creationId xmlns:a16="http://schemas.microsoft.com/office/drawing/2014/main" id="{EF73FF81-94FA-8DA4-BE16-BC857097A198}"/>
                  </a:ext>
                </a:extLst>
              </p:cNvPr>
              <p:cNvPicPr/>
              <p:nvPr/>
            </p:nvPicPr>
            <p:blipFill>
              <a:blip r:embed="rId141"/>
              <a:stretch>
                <a:fillRect/>
              </a:stretch>
            </p:blipFill>
            <p:spPr>
              <a:xfrm>
                <a:off x="6338061" y="5492964"/>
                <a:ext cx="2065680" cy="711000"/>
              </a:xfrm>
              <a:prstGeom prst="rect">
                <a:avLst/>
              </a:prstGeom>
            </p:spPr>
          </p:pic>
        </mc:Fallback>
      </mc:AlternateContent>
      <p:grpSp>
        <p:nvGrpSpPr>
          <p:cNvPr id="152" name="Group 151">
            <a:extLst>
              <a:ext uri="{FF2B5EF4-FFF2-40B4-BE49-F238E27FC236}">
                <a16:creationId xmlns:a16="http://schemas.microsoft.com/office/drawing/2014/main" id="{E44A2601-10C1-6E6A-39F2-5FC6630DC6A1}"/>
              </a:ext>
            </a:extLst>
          </p:cNvPr>
          <p:cNvGrpSpPr/>
          <p:nvPr/>
        </p:nvGrpSpPr>
        <p:grpSpPr>
          <a:xfrm>
            <a:off x="1265661" y="4837404"/>
            <a:ext cx="8369640" cy="1337040"/>
            <a:chOff x="1265661" y="4837404"/>
            <a:chExt cx="8369640" cy="1337040"/>
          </a:xfrm>
        </p:grpSpPr>
        <mc:AlternateContent xmlns:mc="http://schemas.openxmlformats.org/markup-compatibility/2006">
          <mc:Choice xmlns:p14="http://schemas.microsoft.com/office/powerpoint/2010/main" Requires="p14">
            <p:contentPart p14:bwMode="auto" r:id="rId142">
              <p14:nvContentPartPr>
                <p14:cNvPr id="136" name="Ink 135">
                  <a:extLst>
                    <a:ext uri="{FF2B5EF4-FFF2-40B4-BE49-F238E27FC236}">
                      <a16:creationId xmlns:a16="http://schemas.microsoft.com/office/drawing/2014/main" id="{6A599AF6-63B9-1429-DF86-8BD326AFE0AA}"/>
                    </a:ext>
                  </a:extLst>
                </p14:cNvPr>
                <p14:cNvContentPartPr/>
                <p14:nvPr/>
              </p14:nvContentPartPr>
              <p14:xfrm>
                <a:off x="7448301" y="6096324"/>
                <a:ext cx="801720" cy="38160"/>
              </p14:xfrm>
            </p:contentPart>
          </mc:Choice>
          <mc:Fallback>
            <p:pic>
              <p:nvPicPr>
                <p:cNvPr id="136" name="Ink 135">
                  <a:extLst>
                    <a:ext uri="{FF2B5EF4-FFF2-40B4-BE49-F238E27FC236}">
                      <a16:creationId xmlns:a16="http://schemas.microsoft.com/office/drawing/2014/main" id="{6A599AF6-63B9-1429-DF86-8BD326AFE0AA}"/>
                    </a:ext>
                  </a:extLst>
                </p:cNvPr>
                <p:cNvPicPr/>
                <p:nvPr/>
              </p:nvPicPr>
              <p:blipFill>
                <a:blip r:embed="rId143"/>
                <a:stretch>
                  <a:fillRect/>
                </a:stretch>
              </p:blipFill>
              <p:spPr>
                <a:xfrm>
                  <a:off x="7430661" y="6078324"/>
                  <a:ext cx="837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7" name="Ink 136">
                  <a:extLst>
                    <a:ext uri="{FF2B5EF4-FFF2-40B4-BE49-F238E27FC236}">
                      <a16:creationId xmlns:a16="http://schemas.microsoft.com/office/drawing/2014/main" id="{F19CD60F-3502-138C-1CD8-7432D451C645}"/>
                    </a:ext>
                  </a:extLst>
                </p14:cNvPr>
                <p14:cNvContentPartPr/>
                <p14:nvPr/>
              </p14:nvContentPartPr>
              <p14:xfrm>
                <a:off x="6357861" y="6107844"/>
                <a:ext cx="662760" cy="58320"/>
              </p14:xfrm>
            </p:contentPart>
          </mc:Choice>
          <mc:Fallback>
            <p:pic>
              <p:nvPicPr>
                <p:cNvPr id="137" name="Ink 136">
                  <a:extLst>
                    <a:ext uri="{FF2B5EF4-FFF2-40B4-BE49-F238E27FC236}">
                      <a16:creationId xmlns:a16="http://schemas.microsoft.com/office/drawing/2014/main" id="{F19CD60F-3502-138C-1CD8-7432D451C645}"/>
                    </a:ext>
                  </a:extLst>
                </p:cNvPr>
                <p:cNvPicPr/>
                <p:nvPr/>
              </p:nvPicPr>
              <p:blipFill>
                <a:blip r:embed="rId145"/>
                <a:stretch>
                  <a:fillRect/>
                </a:stretch>
              </p:blipFill>
              <p:spPr>
                <a:xfrm>
                  <a:off x="6339861" y="6090204"/>
                  <a:ext cx="698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9" name="Ink 138">
                  <a:extLst>
                    <a:ext uri="{FF2B5EF4-FFF2-40B4-BE49-F238E27FC236}">
                      <a16:creationId xmlns:a16="http://schemas.microsoft.com/office/drawing/2014/main" id="{4162F1CC-7854-18DF-4DF1-E0653E13EDE2}"/>
                    </a:ext>
                  </a:extLst>
                </p14:cNvPr>
                <p14:cNvContentPartPr/>
                <p14:nvPr/>
              </p14:nvContentPartPr>
              <p14:xfrm>
                <a:off x="4949181" y="6044124"/>
                <a:ext cx="1237320" cy="55080"/>
              </p14:xfrm>
            </p:contentPart>
          </mc:Choice>
          <mc:Fallback>
            <p:pic>
              <p:nvPicPr>
                <p:cNvPr id="139" name="Ink 138">
                  <a:extLst>
                    <a:ext uri="{FF2B5EF4-FFF2-40B4-BE49-F238E27FC236}">
                      <a16:creationId xmlns:a16="http://schemas.microsoft.com/office/drawing/2014/main" id="{4162F1CC-7854-18DF-4DF1-E0653E13EDE2}"/>
                    </a:ext>
                  </a:extLst>
                </p:cNvPr>
                <p:cNvPicPr/>
                <p:nvPr/>
              </p:nvPicPr>
              <p:blipFill>
                <a:blip r:embed="rId147"/>
                <a:stretch>
                  <a:fillRect/>
                </a:stretch>
              </p:blipFill>
              <p:spPr>
                <a:xfrm>
                  <a:off x="4931181" y="6026484"/>
                  <a:ext cx="1272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 name="Ink 140">
                  <a:extLst>
                    <a:ext uri="{FF2B5EF4-FFF2-40B4-BE49-F238E27FC236}">
                      <a16:creationId xmlns:a16="http://schemas.microsoft.com/office/drawing/2014/main" id="{777F3ADA-C395-B72D-CD30-6052E88F8FFC}"/>
                    </a:ext>
                  </a:extLst>
                </p14:cNvPr>
                <p14:cNvContentPartPr/>
                <p14:nvPr/>
              </p14:nvContentPartPr>
              <p14:xfrm>
                <a:off x="4103541" y="6089844"/>
                <a:ext cx="961200" cy="52920"/>
              </p14:xfrm>
            </p:contentPart>
          </mc:Choice>
          <mc:Fallback>
            <p:pic>
              <p:nvPicPr>
                <p:cNvPr id="141" name="Ink 140">
                  <a:extLst>
                    <a:ext uri="{FF2B5EF4-FFF2-40B4-BE49-F238E27FC236}">
                      <a16:creationId xmlns:a16="http://schemas.microsoft.com/office/drawing/2014/main" id="{777F3ADA-C395-B72D-CD30-6052E88F8FFC}"/>
                    </a:ext>
                  </a:extLst>
                </p:cNvPr>
                <p:cNvPicPr/>
                <p:nvPr/>
              </p:nvPicPr>
              <p:blipFill>
                <a:blip r:embed="rId149"/>
                <a:stretch>
                  <a:fillRect/>
                </a:stretch>
              </p:blipFill>
              <p:spPr>
                <a:xfrm>
                  <a:off x="4085901" y="6071844"/>
                  <a:ext cx="996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3" name="Ink 142">
                  <a:extLst>
                    <a:ext uri="{FF2B5EF4-FFF2-40B4-BE49-F238E27FC236}">
                      <a16:creationId xmlns:a16="http://schemas.microsoft.com/office/drawing/2014/main" id="{E4FB5E31-99A5-DB59-7E2A-B8C8A85076AC}"/>
                    </a:ext>
                  </a:extLst>
                </p14:cNvPr>
                <p14:cNvContentPartPr/>
                <p14:nvPr/>
              </p14:nvContentPartPr>
              <p14:xfrm>
                <a:off x="3171141" y="6009564"/>
                <a:ext cx="839880" cy="99720"/>
              </p14:xfrm>
            </p:contentPart>
          </mc:Choice>
          <mc:Fallback>
            <p:pic>
              <p:nvPicPr>
                <p:cNvPr id="143" name="Ink 142">
                  <a:extLst>
                    <a:ext uri="{FF2B5EF4-FFF2-40B4-BE49-F238E27FC236}">
                      <a16:creationId xmlns:a16="http://schemas.microsoft.com/office/drawing/2014/main" id="{E4FB5E31-99A5-DB59-7E2A-B8C8A85076AC}"/>
                    </a:ext>
                  </a:extLst>
                </p:cNvPr>
                <p:cNvPicPr/>
                <p:nvPr/>
              </p:nvPicPr>
              <p:blipFill>
                <a:blip r:embed="rId151"/>
                <a:stretch>
                  <a:fillRect/>
                </a:stretch>
              </p:blipFill>
              <p:spPr>
                <a:xfrm>
                  <a:off x="3153141" y="5991564"/>
                  <a:ext cx="875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Ink 106">
                  <a:extLst>
                    <a:ext uri="{FF2B5EF4-FFF2-40B4-BE49-F238E27FC236}">
                      <a16:creationId xmlns:a16="http://schemas.microsoft.com/office/drawing/2014/main" id="{C2A47650-844B-119C-EC95-E3264942A081}"/>
                    </a:ext>
                  </a:extLst>
                </p14:cNvPr>
                <p14:cNvContentPartPr/>
                <p14:nvPr/>
              </p14:nvContentPartPr>
              <p14:xfrm>
                <a:off x="8628021" y="4837404"/>
                <a:ext cx="1007280" cy="120600"/>
              </p14:xfrm>
            </p:contentPart>
          </mc:Choice>
          <mc:Fallback>
            <p:pic>
              <p:nvPicPr>
                <p:cNvPr id="107" name="Ink 106">
                  <a:extLst>
                    <a:ext uri="{FF2B5EF4-FFF2-40B4-BE49-F238E27FC236}">
                      <a16:creationId xmlns:a16="http://schemas.microsoft.com/office/drawing/2014/main" id="{C2A47650-844B-119C-EC95-E3264942A081}"/>
                    </a:ext>
                  </a:extLst>
                </p:cNvPr>
                <p:cNvPicPr/>
                <p:nvPr/>
              </p:nvPicPr>
              <p:blipFill>
                <a:blip r:embed="rId153"/>
                <a:stretch>
                  <a:fillRect/>
                </a:stretch>
              </p:blipFill>
              <p:spPr>
                <a:xfrm>
                  <a:off x="8610021" y="4819764"/>
                  <a:ext cx="1042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Ink 107">
                  <a:extLst>
                    <a:ext uri="{FF2B5EF4-FFF2-40B4-BE49-F238E27FC236}">
                      <a16:creationId xmlns:a16="http://schemas.microsoft.com/office/drawing/2014/main" id="{446CA64F-2C22-5AD5-59A6-FEFE47A1426F}"/>
                    </a:ext>
                  </a:extLst>
                </p14:cNvPr>
                <p14:cNvContentPartPr/>
                <p14:nvPr/>
              </p14:nvContentPartPr>
              <p14:xfrm>
                <a:off x="8218341" y="4886724"/>
                <a:ext cx="309240" cy="47160"/>
              </p14:xfrm>
            </p:contentPart>
          </mc:Choice>
          <mc:Fallback>
            <p:pic>
              <p:nvPicPr>
                <p:cNvPr id="108" name="Ink 107">
                  <a:extLst>
                    <a:ext uri="{FF2B5EF4-FFF2-40B4-BE49-F238E27FC236}">
                      <a16:creationId xmlns:a16="http://schemas.microsoft.com/office/drawing/2014/main" id="{446CA64F-2C22-5AD5-59A6-FEFE47A1426F}"/>
                    </a:ext>
                  </a:extLst>
                </p:cNvPr>
                <p:cNvPicPr/>
                <p:nvPr/>
              </p:nvPicPr>
              <p:blipFill>
                <a:blip r:embed="rId155"/>
                <a:stretch>
                  <a:fillRect/>
                </a:stretch>
              </p:blipFill>
              <p:spPr>
                <a:xfrm>
                  <a:off x="8200341" y="4868724"/>
                  <a:ext cx="344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CFCEAF35-FCE4-ADFB-8DB6-722CA57B00B0}"/>
                    </a:ext>
                  </a:extLst>
                </p14:cNvPr>
                <p14:cNvContentPartPr/>
                <p14:nvPr/>
              </p14:nvContentPartPr>
              <p14:xfrm>
                <a:off x="7247421" y="4859724"/>
                <a:ext cx="635040" cy="63360"/>
              </p14:xfrm>
            </p:contentPart>
          </mc:Choice>
          <mc:Fallback>
            <p:pic>
              <p:nvPicPr>
                <p:cNvPr id="109" name="Ink 108">
                  <a:extLst>
                    <a:ext uri="{FF2B5EF4-FFF2-40B4-BE49-F238E27FC236}">
                      <a16:creationId xmlns:a16="http://schemas.microsoft.com/office/drawing/2014/main" id="{CFCEAF35-FCE4-ADFB-8DB6-722CA57B00B0}"/>
                    </a:ext>
                  </a:extLst>
                </p:cNvPr>
                <p:cNvPicPr/>
                <p:nvPr/>
              </p:nvPicPr>
              <p:blipFill>
                <a:blip r:embed="rId157"/>
                <a:stretch>
                  <a:fillRect/>
                </a:stretch>
              </p:blipFill>
              <p:spPr>
                <a:xfrm>
                  <a:off x="7229781" y="4842084"/>
                  <a:ext cx="670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025E7676-4A34-39EA-FE16-DF6AF5CD3868}"/>
                    </a:ext>
                  </a:extLst>
                </p14:cNvPr>
                <p14:cNvContentPartPr/>
                <p14:nvPr/>
              </p14:nvContentPartPr>
              <p14:xfrm>
                <a:off x="6358581" y="4840644"/>
                <a:ext cx="617400" cy="79200"/>
              </p14:xfrm>
            </p:contentPart>
          </mc:Choice>
          <mc:Fallback>
            <p:pic>
              <p:nvPicPr>
                <p:cNvPr id="110" name="Ink 109">
                  <a:extLst>
                    <a:ext uri="{FF2B5EF4-FFF2-40B4-BE49-F238E27FC236}">
                      <a16:creationId xmlns:a16="http://schemas.microsoft.com/office/drawing/2014/main" id="{025E7676-4A34-39EA-FE16-DF6AF5CD3868}"/>
                    </a:ext>
                  </a:extLst>
                </p:cNvPr>
                <p:cNvPicPr/>
                <p:nvPr/>
              </p:nvPicPr>
              <p:blipFill>
                <a:blip r:embed="rId159"/>
                <a:stretch>
                  <a:fillRect/>
                </a:stretch>
              </p:blipFill>
              <p:spPr>
                <a:xfrm>
                  <a:off x="6340581" y="4822644"/>
                  <a:ext cx="653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Ink 111">
                  <a:extLst>
                    <a:ext uri="{FF2B5EF4-FFF2-40B4-BE49-F238E27FC236}">
                      <a16:creationId xmlns:a16="http://schemas.microsoft.com/office/drawing/2014/main" id="{5CCDB34D-D2A2-778C-1565-3601FE61AC6E}"/>
                    </a:ext>
                  </a:extLst>
                </p14:cNvPr>
                <p14:cNvContentPartPr/>
                <p14:nvPr/>
              </p14:nvContentPartPr>
              <p14:xfrm>
                <a:off x="4938741" y="4904724"/>
                <a:ext cx="1122480" cy="89280"/>
              </p14:xfrm>
            </p:contentPart>
          </mc:Choice>
          <mc:Fallback>
            <p:pic>
              <p:nvPicPr>
                <p:cNvPr id="112" name="Ink 111">
                  <a:extLst>
                    <a:ext uri="{FF2B5EF4-FFF2-40B4-BE49-F238E27FC236}">
                      <a16:creationId xmlns:a16="http://schemas.microsoft.com/office/drawing/2014/main" id="{5CCDB34D-D2A2-778C-1565-3601FE61AC6E}"/>
                    </a:ext>
                  </a:extLst>
                </p:cNvPr>
                <p:cNvPicPr/>
                <p:nvPr/>
              </p:nvPicPr>
              <p:blipFill>
                <a:blip r:embed="rId161"/>
                <a:stretch>
                  <a:fillRect/>
                </a:stretch>
              </p:blipFill>
              <p:spPr>
                <a:xfrm>
                  <a:off x="4920741" y="4887084"/>
                  <a:ext cx="1158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Ink 112">
                  <a:extLst>
                    <a:ext uri="{FF2B5EF4-FFF2-40B4-BE49-F238E27FC236}">
                      <a16:creationId xmlns:a16="http://schemas.microsoft.com/office/drawing/2014/main" id="{D9331AEF-E555-2439-6844-8AF112EE6B01}"/>
                    </a:ext>
                  </a:extLst>
                </p14:cNvPr>
                <p14:cNvContentPartPr/>
                <p14:nvPr/>
              </p14:nvContentPartPr>
              <p14:xfrm>
                <a:off x="4369581" y="4897164"/>
                <a:ext cx="550440" cy="79560"/>
              </p14:xfrm>
            </p:contentPart>
          </mc:Choice>
          <mc:Fallback>
            <p:pic>
              <p:nvPicPr>
                <p:cNvPr id="113" name="Ink 112">
                  <a:extLst>
                    <a:ext uri="{FF2B5EF4-FFF2-40B4-BE49-F238E27FC236}">
                      <a16:creationId xmlns:a16="http://schemas.microsoft.com/office/drawing/2014/main" id="{D9331AEF-E555-2439-6844-8AF112EE6B01}"/>
                    </a:ext>
                  </a:extLst>
                </p:cNvPr>
                <p:cNvPicPr/>
                <p:nvPr/>
              </p:nvPicPr>
              <p:blipFill>
                <a:blip r:embed="rId163"/>
                <a:stretch>
                  <a:fillRect/>
                </a:stretch>
              </p:blipFill>
              <p:spPr>
                <a:xfrm>
                  <a:off x="4351941" y="4879164"/>
                  <a:ext cx="586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Ink 114">
                  <a:extLst>
                    <a:ext uri="{FF2B5EF4-FFF2-40B4-BE49-F238E27FC236}">
                      <a16:creationId xmlns:a16="http://schemas.microsoft.com/office/drawing/2014/main" id="{F31F140A-18AF-672B-D791-5EAC0511A048}"/>
                    </a:ext>
                  </a:extLst>
                </p14:cNvPr>
                <p14:cNvContentPartPr/>
                <p14:nvPr/>
              </p14:nvContentPartPr>
              <p14:xfrm>
                <a:off x="3480021" y="4931364"/>
                <a:ext cx="635760" cy="66240"/>
              </p14:xfrm>
            </p:contentPart>
          </mc:Choice>
          <mc:Fallback>
            <p:pic>
              <p:nvPicPr>
                <p:cNvPr id="115" name="Ink 114">
                  <a:extLst>
                    <a:ext uri="{FF2B5EF4-FFF2-40B4-BE49-F238E27FC236}">
                      <a16:creationId xmlns:a16="http://schemas.microsoft.com/office/drawing/2014/main" id="{F31F140A-18AF-672B-D791-5EAC0511A048}"/>
                    </a:ext>
                  </a:extLst>
                </p:cNvPr>
                <p:cNvPicPr/>
                <p:nvPr/>
              </p:nvPicPr>
              <p:blipFill>
                <a:blip r:embed="rId165"/>
                <a:stretch>
                  <a:fillRect/>
                </a:stretch>
              </p:blipFill>
              <p:spPr>
                <a:xfrm>
                  <a:off x="3462021" y="4913724"/>
                  <a:ext cx="671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Ink 115">
                  <a:extLst>
                    <a:ext uri="{FF2B5EF4-FFF2-40B4-BE49-F238E27FC236}">
                      <a16:creationId xmlns:a16="http://schemas.microsoft.com/office/drawing/2014/main" id="{E2674F91-3F46-8982-C3AB-B2026EA8CADF}"/>
                    </a:ext>
                  </a:extLst>
                </p14:cNvPr>
                <p14:cNvContentPartPr/>
                <p14:nvPr/>
              </p14:nvContentPartPr>
              <p14:xfrm>
                <a:off x="2316861" y="4910124"/>
                <a:ext cx="927720" cy="88560"/>
              </p14:xfrm>
            </p:contentPart>
          </mc:Choice>
          <mc:Fallback>
            <p:pic>
              <p:nvPicPr>
                <p:cNvPr id="116" name="Ink 115">
                  <a:extLst>
                    <a:ext uri="{FF2B5EF4-FFF2-40B4-BE49-F238E27FC236}">
                      <a16:creationId xmlns:a16="http://schemas.microsoft.com/office/drawing/2014/main" id="{E2674F91-3F46-8982-C3AB-B2026EA8CADF}"/>
                    </a:ext>
                  </a:extLst>
                </p:cNvPr>
                <p:cNvPicPr/>
                <p:nvPr/>
              </p:nvPicPr>
              <p:blipFill>
                <a:blip r:embed="rId167"/>
                <a:stretch>
                  <a:fillRect/>
                </a:stretch>
              </p:blipFill>
              <p:spPr>
                <a:xfrm>
                  <a:off x="2298861" y="4892484"/>
                  <a:ext cx="963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Ink 119">
                  <a:extLst>
                    <a:ext uri="{FF2B5EF4-FFF2-40B4-BE49-F238E27FC236}">
                      <a16:creationId xmlns:a16="http://schemas.microsoft.com/office/drawing/2014/main" id="{EB9BF95D-3B00-0D28-FD0D-D3D5E48BDC06}"/>
                    </a:ext>
                  </a:extLst>
                </p14:cNvPr>
                <p14:cNvContentPartPr/>
                <p14:nvPr/>
              </p14:nvContentPartPr>
              <p14:xfrm>
                <a:off x="7193061" y="5493684"/>
                <a:ext cx="429120" cy="34560"/>
              </p14:xfrm>
            </p:contentPart>
          </mc:Choice>
          <mc:Fallback>
            <p:pic>
              <p:nvPicPr>
                <p:cNvPr id="120" name="Ink 119">
                  <a:extLst>
                    <a:ext uri="{FF2B5EF4-FFF2-40B4-BE49-F238E27FC236}">
                      <a16:creationId xmlns:a16="http://schemas.microsoft.com/office/drawing/2014/main" id="{EB9BF95D-3B00-0D28-FD0D-D3D5E48BDC06}"/>
                    </a:ext>
                  </a:extLst>
                </p:cNvPr>
                <p:cNvPicPr/>
                <p:nvPr/>
              </p:nvPicPr>
              <p:blipFill>
                <a:blip r:embed="rId169"/>
                <a:stretch>
                  <a:fillRect/>
                </a:stretch>
              </p:blipFill>
              <p:spPr>
                <a:xfrm>
                  <a:off x="7175061" y="5475684"/>
                  <a:ext cx="464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Ink 120">
                  <a:extLst>
                    <a:ext uri="{FF2B5EF4-FFF2-40B4-BE49-F238E27FC236}">
                      <a16:creationId xmlns:a16="http://schemas.microsoft.com/office/drawing/2014/main" id="{29805975-9D69-0738-A0D9-3801AB9DEF94}"/>
                    </a:ext>
                  </a:extLst>
                </p14:cNvPr>
                <p14:cNvContentPartPr/>
                <p14:nvPr/>
              </p14:nvContentPartPr>
              <p14:xfrm>
                <a:off x="7398981" y="4956924"/>
                <a:ext cx="614160" cy="574560"/>
              </p14:xfrm>
            </p:contentPart>
          </mc:Choice>
          <mc:Fallback>
            <p:pic>
              <p:nvPicPr>
                <p:cNvPr id="121" name="Ink 120">
                  <a:extLst>
                    <a:ext uri="{FF2B5EF4-FFF2-40B4-BE49-F238E27FC236}">
                      <a16:creationId xmlns:a16="http://schemas.microsoft.com/office/drawing/2014/main" id="{29805975-9D69-0738-A0D9-3801AB9DEF94}"/>
                    </a:ext>
                  </a:extLst>
                </p:cNvPr>
                <p:cNvPicPr/>
                <p:nvPr/>
              </p:nvPicPr>
              <p:blipFill>
                <a:blip r:embed="rId171"/>
                <a:stretch>
                  <a:fillRect/>
                </a:stretch>
              </p:blipFill>
              <p:spPr>
                <a:xfrm>
                  <a:off x="7381341" y="4938924"/>
                  <a:ext cx="64980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1FC7D021-5E2F-6DDC-AA2E-4B5D3CD9C8DB}"/>
                    </a:ext>
                  </a:extLst>
                </p14:cNvPr>
                <p14:cNvContentPartPr/>
                <p14:nvPr/>
              </p14:nvContentPartPr>
              <p14:xfrm>
                <a:off x="6386301" y="5496924"/>
                <a:ext cx="663480" cy="23760"/>
              </p14:xfrm>
            </p:contentPart>
          </mc:Choice>
          <mc:Fallback>
            <p:pic>
              <p:nvPicPr>
                <p:cNvPr id="125" name="Ink 124">
                  <a:extLst>
                    <a:ext uri="{FF2B5EF4-FFF2-40B4-BE49-F238E27FC236}">
                      <a16:creationId xmlns:a16="http://schemas.microsoft.com/office/drawing/2014/main" id="{1FC7D021-5E2F-6DDC-AA2E-4B5D3CD9C8DB}"/>
                    </a:ext>
                  </a:extLst>
                </p:cNvPr>
                <p:cNvPicPr/>
                <p:nvPr/>
              </p:nvPicPr>
              <p:blipFill>
                <a:blip r:embed="rId173"/>
                <a:stretch>
                  <a:fillRect/>
                </a:stretch>
              </p:blipFill>
              <p:spPr>
                <a:xfrm>
                  <a:off x="6368301" y="5479284"/>
                  <a:ext cx="699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Ink 125">
                  <a:extLst>
                    <a:ext uri="{FF2B5EF4-FFF2-40B4-BE49-F238E27FC236}">
                      <a16:creationId xmlns:a16="http://schemas.microsoft.com/office/drawing/2014/main" id="{E72E4AD1-0EB0-A792-F341-D2EB9FA27764}"/>
                    </a:ext>
                  </a:extLst>
                </p14:cNvPr>
                <p14:cNvContentPartPr/>
                <p14:nvPr/>
              </p14:nvContentPartPr>
              <p14:xfrm>
                <a:off x="5570901" y="5520684"/>
                <a:ext cx="782640" cy="51480"/>
              </p14:xfrm>
            </p:contentPart>
          </mc:Choice>
          <mc:Fallback>
            <p:pic>
              <p:nvPicPr>
                <p:cNvPr id="126" name="Ink 125">
                  <a:extLst>
                    <a:ext uri="{FF2B5EF4-FFF2-40B4-BE49-F238E27FC236}">
                      <a16:creationId xmlns:a16="http://schemas.microsoft.com/office/drawing/2014/main" id="{E72E4AD1-0EB0-A792-F341-D2EB9FA27764}"/>
                    </a:ext>
                  </a:extLst>
                </p:cNvPr>
                <p:cNvPicPr/>
                <p:nvPr/>
              </p:nvPicPr>
              <p:blipFill>
                <a:blip r:embed="rId175"/>
                <a:stretch>
                  <a:fillRect/>
                </a:stretch>
              </p:blipFill>
              <p:spPr>
                <a:xfrm>
                  <a:off x="5552901" y="5503044"/>
                  <a:ext cx="818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Ink 127">
                  <a:extLst>
                    <a:ext uri="{FF2B5EF4-FFF2-40B4-BE49-F238E27FC236}">
                      <a16:creationId xmlns:a16="http://schemas.microsoft.com/office/drawing/2014/main" id="{FAAF0FC6-EBDC-A4B3-82EF-78766F0314C0}"/>
                    </a:ext>
                  </a:extLst>
                </p14:cNvPr>
                <p14:cNvContentPartPr/>
                <p14:nvPr/>
              </p14:nvContentPartPr>
              <p14:xfrm>
                <a:off x="4777101" y="5480364"/>
                <a:ext cx="537840" cy="24120"/>
              </p14:xfrm>
            </p:contentPart>
          </mc:Choice>
          <mc:Fallback>
            <p:pic>
              <p:nvPicPr>
                <p:cNvPr id="128" name="Ink 127">
                  <a:extLst>
                    <a:ext uri="{FF2B5EF4-FFF2-40B4-BE49-F238E27FC236}">
                      <a16:creationId xmlns:a16="http://schemas.microsoft.com/office/drawing/2014/main" id="{FAAF0FC6-EBDC-A4B3-82EF-78766F0314C0}"/>
                    </a:ext>
                  </a:extLst>
                </p:cNvPr>
                <p:cNvPicPr/>
                <p:nvPr/>
              </p:nvPicPr>
              <p:blipFill>
                <a:blip r:embed="rId177"/>
                <a:stretch>
                  <a:fillRect/>
                </a:stretch>
              </p:blipFill>
              <p:spPr>
                <a:xfrm>
                  <a:off x="4759461" y="5462724"/>
                  <a:ext cx="573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0" name="Ink 129">
                  <a:extLst>
                    <a:ext uri="{FF2B5EF4-FFF2-40B4-BE49-F238E27FC236}">
                      <a16:creationId xmlns:a16="http://schemas.microsoft.com/office/drawing/2014/main" id="{7A3B0545-89F3-39DB-C159-D24FEA72643D}"/>
                    </a:ext>
                  </a:extLst>
                </p14:cNvPr>
                <p14:cNvContentPartPr/>
                <p14:nvPr/>
              </p14:nvContentPartPr>
              <p14:xfrm>
                <a:off x="4055301" y="5474964"/>
                <a:ext cx="543600" cy="34920"/>
              </p14:xfrm>
            </p:contentPart>
          </mc:Choice>
          <mc:Fallback>
            <p:pic>
              <p:nvPicPr>
                <p:cNvPr id="130" name="Ink 129">
                  <a:extLst>
                    <a:ext uri="{FF2B5EF4-FFF2-40B4-BE49-F238E27FC236}">
                      <a16:creationId xmlns:a16="http://schemas.microsoft.com/office/drawing/2014/main" id="{7A3B0545-89F3-39DB-C159-D24FEA72643D}"/>
                    </a:ext>
                  </a:extLst>
                </p:cNvPr>
                <p:cNvPicPr/>
                <p:nvPr/>
              </p:nvPicPr>
              <p:blipFill>
                <a:blip r:embed="rId179"/>
                <a:stretch>
                  <a:fillRect/>
                </a:stretch>
              </p:blipFill>
              <p:spPr>
                <a:xfrm>
                  <a:off x="4037661" y="5457324"/>
                  <a:ext cx="579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Ink 130">
                  <a:extLst>
                    <a:ext uri="{FF2B5EF4-FFF2-40B4-BE49-F238E27FC236}">
                      <a16:creationId xmlns:a16="http://schemas.microsoft.com/office/drawing/2014/main" id="{28B3E9A9-CBEC-9AC3-9CCB-2D3EE30BFC92}"/>
                    </a:ext>
                  </a:extLst>
                </p14:cNvPr>
                <p14:cNvContentPartPr/>
                <p14:nvPr/>
              </p14:nvContentPartPr>
              <p14:xfrm>
                <a:off x="3114261" y="5490444"/>
                <a:ext cx="656280" cy="79920"/>
              </p14:xfrm>
            </p:contentPart>
          </mc:Choice>
          <mc:Fallback>
            <p:pic>
              <p:nvPicPr>
                <p:cNvPr id="131" name="Ink 130">
                  <a:extLst>
                    <a:ext uri="{FF2B5EF4-FFF2-40B4-BE49-F238E27FC236}">
                      <a16:creationId xmlns:a16="http://schemas.microsoft.com/office/drawing/2014/main" id="{28B3E9A9-CBEC-9AC3-9CCB-2D3EE30BFC92}"/>
                    </a:ext>
                  </a:extLst>
                </p:cNvPr>
                <p:cNvPicPr/>
                <p:nvPr/>
              </p:nvPicPr>
              <p:blipFill>
                <a:blip r:embed="rId181"/>
                <a:stretch>
                  <a:fillRect/>
                </a:stretch>
              </p:blipFill>
              <p:spPr>
                <a:xfrm>
                  <a:off x="3096621" y="5472444"/>
                  <a:ext cx="691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 name="Ink 131">
                  <a:extLst>
                    <a:ext uri="{FF2B5EF4-FFF2-40B4-BE49-F238E27FC236}">
                      <a16:creationId xmlns:a16="http://schemas.microsoft.com/office/drawing/2014/main" id="{72D1C579-99D8-C64F-49DA-49C3A95B32E7}"/>
                    </a:ext>
                  </a:extLst>
                </p14:cNvPr>
                <p14:cNvContentPartPr/>
                <p14:nvPr/>
              </p14:nvContentPartPr>
              <p14:xfrm>
                <a:off x="2169261" y="5526804"/>
                <a:ext cx="730800" cy="48960"/>
              </p14:xfrm>
            </p:contentPart>
          </mc:Choice>
          <mc:Fallback>
            <p:pic>
              <p:nvPicPr>
                <p:cNvPr id="132" name="Ink 131">
                  <a:extLst>
                    <a:ext uri="{FF2B5EF4-FFF2-40B4-BE49-F238E27FC236}">
                      <a16:creationId xmlns:a16="http://schemas.microsoft.com/office/drawing/2014/main" id="{72D1C579-99D8-C64F-49DA-49C3A95B32E7}"/>
                    </a:ext>
                  </a:extLst>
                </p:cNvPr>
                <p:cNvPicPr/>
                <p:nvPr/>
              </p:nvPicPr>
              <p:blipFill>
                <a:blip r:embed="rId183"/>
                <a:stretch>
                  <a:fillRect/>
                </a:stretch>
              </p:blipFill>
              <p:spPr>
                <a:xfrm>
                  <a:off x="2151621" y="5509164"/>
                  <a:ext cx="766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Ink 133">
                  <a:extLst>
                    <a:ext uri="{FF2B5EF4-FFF2-40B4-BE49-F238E27FC236}">
                      <a16:creationId xmlns:a16="http://schemas.microsoft.com/office/drawing/2014/main" id="{686C67BE-642F-3D32-BC56-ED2F512D7D95}"/>
                    </a:ext>
                  </a:extLst>
                </p14:cNvPr>
                <p14:cNvContentPartPr/>
                <p14:nvPr/>
              </p14:nvContentPartPr>
              <p14:xfrm>
                <a:off x="1265661" y="5511684"/>
                <a:ext cx="765720" cy="54360"/>
              </p14:xfrm>
            </p:contentPart>
          </mc:Choice>
          <mc:Fallback>
            <p:pic>
              <p:nvPicPr>
                <p:cNvPr id="134" name="Ink 133">
                  <a:extLst>
                    <a:ext uri="{FF2B5EF4-FFF2-40B4-BE49-F238E27FC236}">
                      <a16:creationId xmlns:a16="http://schemas.microsoft.com/office/drawing/2014/main" id="{686C67BE-642F-3D32-BC56-ED2F512D7D95}"/>
                    </a:ext>
                  </a:extLst>
                </p:cNvPr>
                <p:cNvPicPr/>
                <p:nvPr/>
              </p:nvPicPr>
              <p:blipFill>
                <a:blip r:embed="rId185"/>
                <a:stretch>
                  <a:fillRect/>
                </a:stretch>
              </p:blipFill>
              <p:spPr>
                <a:xfrm>
                  <a:off x="1248021" y="5493684"/>
                  <a:ext cx="801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Ink 144">
                  <a:extLst>
                    <a:ext uri="{FF2B5EF4-FFF2-40B4-BE49-F238E27FC236}">
                      <a16:creationId xmlns:a16="http://schemas.microsoft.com/office/drawing/2014/main" id="{B5B4A6C4-20DC-85D0-FC99-B219930ED106}"/>
                    </a:ext>
                  </a:extLst>
                </p14:cNvPr>
                <p14:cNvContentPartPr/>
                <p14:nvPr/>
              </p14:nvContentPartPr>
              <p14:xfrm>
                <a:off x="6394941" y="5408004"/>
                <a:ext cx="144360" cy="80640"/>
              </p14:xfrm>
            </p:contentPart>
          </mc:Choice>
          <mc:Fallback>
            <p:pic>
              <p:nvPicPr>
                <p:cNvPr id="145" name="Ink 144">
                  <a:extLst>
                    <a:ext uri="{FF2B5EF4-FFF2-40B4-BE49-F238E27FC236}">
                      <a16:creationId xmlns:a16="http://schemas.microsoft.com/office/drawing/2014/main" id="{B5B4A6C4-20DC-85D0-FC99-B219930ED106}"/>
                    </a:ext>
                  </a:extLst>
                </p:cNvPr>
                <p:cNvPicPr/>
                <p:nvPr/>
              </p:nvPicPr>
              <p:blipFill>
                <a:blip r:embed="rId187"/>
                <a:stretch>
                  <a:fillRect/>
                </a:stretch>
              </p:blipFill>
              <p:spPr>
                <a:xfrm>
                  <a:off x="6377301" y="5390364"/>
                  <a:ext cx="180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7" name="Ink 146">
                  <a:extLst>
                    <a:ext uri="{FF2B5EF4-FFF2-40B4-BE49-F238E27FC236}">
                      <a16:creationId xmlns:a16="http://schemas.microsoft.com/office/drawing/2014/main" id="{53411A6C-9533-CAC4-9995-597E24081709}"/>
                    </a:ext>
                  </a:extLst>
                </p14:cNvPr>
                <p14:cNvContentPartPr/>
                <p14:nvPr/>
              </p14:nvContentPartPr>
              <p14:xfrm>
                <a:off x="5518341" y="5485044"/>
                <a:ext cx="507240" cy="44280"/>
              </p14:xfrm>
            </p:contentPart>
          </mc:Choice>
          <mc:Fallback>
            <p:pic>
              <p:nvPicPr>
                <p:cNvPr id="147" name="Ink 146">
                  <a:extLst>
                    <a:ext uri="{FF2B5EF4-FFF2-40B4-BE49-F238E27FC236}">
                      <a16:creationId xmlns:a16="http://schemas.microsoft.com/office/drawing/2014/main" id="{53411A6C-9533-CAC4-9995-597E24081709}"/>
                    </a:ext>
                  </a:extLst>
                </p:cNvPr>
                <p:cNvPicPr/>
                <p:nvPr/>
              </p:nvPicPr>
              <p:blipFill>
                <a:blip r:embed="rId189"/>
                <a:stretch>
                  <a:fillRect/>
                </a:stretch>
              </p:blipFill>
              <p:spPr>
                <a:xfrm>
                  <a:off x="5500341" y="5467404"/>
                  <a:ext cx="542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1" name="Ink 150">
                  <a:extLst>
                    <a:ext uri="{FF2B5EF4-FFF2-40B4-BE49-F238E27FC236}">
                      <a16:creationId xmlns:a16="http://schemas.microsoft.com/office/drawing/2014/main" id="{C7E8484D-8ADB-C6A8-52AD-65D015DF4953}"/>
                    </a:ext>
                  </a:extLst>
                </p14:cNvPr>
                <p14:cNvContentPartPr/>
                <p14:nvPr/>
              </p14:nvContentPartPr>
              <p14:xfrm>
                <a:off x="2899701" y="5474244"/>
                <a:ext cx="3358080" cy="700200"/>
              </p14:xfrm>
            </p:contentPart>
          </mc:Choice>
          <mc:Fallback>
            <p:pic>
              <p:nvPicPr>
                <p:cNvPr id="151" name="Ink 150">
                  <a:extLst>
                    <a:ext uri="{FF2B5EF4-FFF2-40B4-BE49-F238E27FC236}">
                      <a16:creationId xmlns:a16="http://schemas.microsoft.com/office/drawing/2014/main" id="{C7E8484D-8ADB-C6A8-52AD-65D015DF4953}"/>
                    </a:ext>
                  </a:extLst>
                </p:cNvPr>
                <p:cNvPicPr/>
                <p:nvPr/>
              </p:nvPicPr>
              <p:blipFill>
                <a:blip r:embed="rId191"/>
                <a:stretch>
                  <a:fillRect/>
                </a:stretch>
              </p:blipFill>
              <p:spPr>
                <a:xfrm>
                  <a:off x="2882061" y="5456244"/>
                  <a:ext cx="3393720" cy="735840"/>
                </a:xfrm>
                <a:prstGeom prst="rect">
                  <a:avLst/>
                </a:prstGeom>
              </p:spPr>
            </p:pic>
          </mc:Fallback>
        </mc:AlternateContent>
      </p:grpSp>
      <p:grpSp>
        <p:nvGrpSpPr>
          <p:cNvPr id="154" name="Group 153">
            <a:extLst>
              <a:ext uri="{FF2B5EF4-FFF2-40B4-BE49-F238E27FC236}">
                <a16:creationId xmlns:a16="http://schemas.microsoft.com/office/drawing/2014/main" id="{45795DDA-C7D8-6931-4753-6DB862EF2C7E}"/>
              </a:ext>
            </a:extLst>
          </p:cNvPr>
          <p:cNvGrpSpPr/>
          <p:nvPr/>
        </p:nvGrpSpPr>
        <p:grpSpPr>
          <a:xfrm>
            <a:off x="2713221" y="3716724"/>
            <a:ext cx="6726960" cy="739800"/>
            <a:chOff x="2713221" y="3716724"/>
            <a:chExt cx="6726960" cy="739800"/>
          </a:xfrm>
        </p:grpSpPr>
        <mc:AlternateContent xmlns:mc="http://schemas.openxmlformats.org/markup-compatibility/2006">
          <mc:Choice xmlns:p14="http://schemas.microsoft.com/office/powerpoint/2010/main" Requires="p14">
            <p:contentPart p14:bwMode="auto" r:id="rId192">
              <p14:nvContentPartPr>
                <p14:cNvPr id="70" name="Ink 69">
                  <a:extLst>
                    <a:ext uri="{FF2B5EF4-FFF2-40B4-BE49-F238E27FC236}">
                      <a16:creationId xmlns:a16="http://schemas.microsoft.com/office/drawing/2014/main" id="{CC41B865-89DE-CBFB-3E64-5D8515B131E7}"/>
                    </a:ext>
                  </a:extLst>
                </p14:cNvPr>
                <p14:cNvContentPartPr/>
                <p14:nvPr/>
              </p14:nvContentPartPr>
              <p14:xfrm>
                <a:off x="8833941" y="3716724"/>
                <a:ext cx="606240" cy="60480"/>
              </p14:xfrm>
            </p:contentPart>
          </mc:Choice>
          <mc:Fallback>
            <p:pic>
              <p:nvPicPr>
                <p:cNvPr id="70" name="Ink 69">
                  <a:extLst>
                    <a:ext uri="{FF2B5EF4-FFF2-40B4-BE49-F238E27FC236}">
                      <a16:creationId xmlns:a16="http://schemas.microsoft.com/office/drawing/2014/main" id="{CC41B865-89DE-CBFB-3E64-5D8515B131E7}"/>
                    </a:ext>
                  </a:extLst>
                </p:cNvPr>
                <p:cNvPicPr/>
                <p:nvPr/>
              </p:nvPicPr>
              <p:blipFill>
                <a:blip r:embed="rId193"/>
                <a:stretch>
                  <a:fillRect/>
                </a:stretch>
              </p:blipFill>
              <p:spPr>
                <a:xfrm>
                  <a:off x="8816301" y="3699084"/>
                  <a:ext cx="641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1" name="Ink 70">
                  <a:extLst>
                    <a:ext uri="{FF2B5EF4-FFF2-40B4-BE49-F238E27FC236}">
                      <a16:creationId xmlns:a16="http://schemas.microsoft.com/office/drawing/2014/main" id="{CFF1F0B1-193B-789D-1BB1-8AAFFEBA8B69}"/>
                    </a:ext>
                  </a:extLst>
                </p14:cNvPr>
                <p14:cNvContentPartPr/>
                <p14:nvPr/>
              </p14:nvContentPartPr>
              <p14:xfrm>
                <a:off x="7711821" y="3769284"/>
                <a:ext cx="876240" cy="31680"/>
              </p14:xfrm>
            </p:contentPart>
          </mc:Choice>
          <mc:Fallback>
            <p:pic>
              <p:nvPicPr>
                <p:cNvPr id="71" name="Ink 70">
                  <a:extLst>
                    <a:ext uri="{FF2B5EF4-FFF2-40B4-BE49-F238E27FC236}">
                      <a16:creationId xmlns:a16="http://schemas.microsoft.com/office/drawing/2014/main" id="{CFF1F0B1-193B-789D-1BB1-8AAFFEBA8B69}"/>
                    </a:ext>
                  </a:extLst>
                </p:cNvPr>
                <p:cNvPicPr/>
                <p:nvPr/>
              </p:nvPicPr>
              <p:blipFill>
                <a:blip r:embed="rId195"/>
                <a:stretch>
                  <a:fillRect/>
                </a:stretch>
              </p:blipFill>
              <p:spPr>
                <a:xfrm>
                  <a:off x="7694181" y="3751644"/>
                  <a:ext cx="911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4A7445FD-B5AD-0640-6989-90AB2549FE53}"/>
                    </a:ext>
                  </a:extLst>
                </p14:cNvPr>
                <p14:cNvContentPartPr/>
                <p14:nvPr/>
              </p14:nvContentPartPr>
              <p14:xfrm>
                <a:off x="2713221" y="3747684"/>
                <a:ext cx="5996520" cy="708840"/>
              </p14:xfrm>
            </p:contentPart>
          </mc:Choice>
          <mc:Fallback>
            <p:pic>
              <p:nvPicPr>
                <p:cNvPr id="153" name="Ink 152">
                  <a:extLst>
                    <a:ext uri="{FF2B5EF4-FFF2-40B4-BE49-F238E27FC236}">
                      <a16:creationId xmlns:a16="http://schemas.microsoft.com/office/drawing/2014/main" id="{4A7445FD-B5AD-0640-6989-90AB2549FE53}"/>
                    </a:ext>
                  </a:extLst>
                </p:cNvPr>
                <p:cNvPicPr/>
                <p:nvPr/>
              </p:nvPicPr>
              <p:blipFill>
                <a:blip r:embed="rId197"/>
                <a:stretch>
                  <a:fillRect/>
                </a:stretch>
              </p:blipFill>
              <p:spPr>
                <a:xfrm>
                  <a:off x="2695581" y="3730044"/>
                  <a:ext cx="6032160" cy="744480"/>
                </a:xfrm>
                <a:prstGeom prst="rect">
                  <a:avLst/>
                </a:prstGeom>
              </p:spPr>
            </p:pic>
          </mc:Fallback>
        </mc:AlternateContent>
      </p:grpSp>
    </p:spTree>
    <p:extLst>
      <p:ext uri="{BB962C8B-B14F-4D97-AF65-F5344CB8AC3E}">
        <p14:creationId xmlns:p14="http://schemas.microsoft.com/office/powerpoint/2010/main" val="202384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4977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6402"/>
            <a:ext cx="9256213" cy="5878532"/>
          </a:xfrm>
          <a:prstGeom prst="rect">
            <a:avLst/>
          </a:prstGeom>
          <a:noFill/>
        </p:spPr>
        <p:txBody>
          <a:bodyPr wrap="square" rtlCol="0">
            <a:spAutoFit/>
          </a:bodyPr>
          <a:lstStyle/>
          <a:p>
            <a:pPr algn="r"/>
            <a:r>
              <a:rPr lang="he-IL" sz="3200" b="1">
                <a:solidFill>
                  <a:srgbClr val="FFFF00"/>
                </a:solidFill>
                <a:cs typeface="+mj-cs"/>
              </a:rPr>
              <a:t>ספר ישעיה פרק ט</a:t>
            </a:r>
          </a:p>
          <a:p>
            <a:pPr algn="r"/>
            <a:r>
              <a:rPr lang="he-IL" sz="3200">
                <a:solidFill>
                  <a:srgbClr val="FFFF00"/>
                </a:solidFill>
                <a:cs typeface="+mj-cs"/>
              </a:rPr>
              <a:t>ה   כִּי-יֶלֶד יֻלַּד-לָנוּ בֵּן נִתַּן-לָנוּ וַתְּהִי הַמִּשְֹרָה עַל-שִׁכְמוֹ וַיִּקְרָא שְׁמוֹ פֶּלֶא יוֹעֵץ אֵל גִּבּוֹר אֲבִי-עַד שַֹר-שָׁלוֹם: </a:t>
            </a:r>
            <a:r>
              <a:rPr lang="he-IL" sz="3200">
                <a:solidFill>
                  <a:srgbClr val="92D050"/>
                </a:solidFill>
                <a:cs typeface="+mj-cs"/>
              </a:rPr>
              <a:t>ו    לְםַרְבֵּה [לְמַרְבֵּה] הַמִּשְֹרָה וּלְשָׁלוֹם אֵין-קֵץ עַל-כִּסֵּא דָוִד וְעַל-מַמְלַכְתּוֹ לְהָכִין אֹתָהּ וּלְסַעֲדָהּ בְּמִשְׁפָּט וּבִצְדָקָה מֵעַתָּה וְעַד-עוֹלָם קִנְאַת יְהֹוָה צְבָאוֹת תַּעֲשֶֹה-זֹּאת: </a:t>
            </a:r>
          </a:p>
          <a:p>
            <a:r>
              <a:rPr lang="en-US" sz="2400" b="1">
                <a:solidFill>
                  <a:srgbClr val="FFC000"/>
                </a:solidFill>
                <a:cs typeface="+mj-cs"/>
              </a:rPr>
              <a:t>Isaiah 9:6–7  </a:t>
            </a:r>
          </a:p>
          <a:p>
            <a:r>
              <a:rPr lang="en-US" sz="2400">
                <a:solidFill>
                  <a:srgbClr val="FFC000"/>
                </a:solidFill>
                <a:cs typeface="+mj-cs"/>
              </a:rPr>
              <a:t>9:6 For unto us a child is born, unto us a son is given: And the government shall be upon his shoulder: And his name shall be called Wonderful, Counselor, The mighty God, The everlasting Father, The Prince of Peace. 9:7 Of the increase of his government and peace there shall be no end, Upon the throne of David, and upon his kingdom, To order it, and to establish it with judgment and with justice From henceforth even for ever. The zeal of the LORD of hosts will perform this. (KJV 1900)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CFA08D77-4478-219C-1C1C-85882D011E3B}"/>
                  </a:ext>
                </a:extLst>
              </p14:cNvPr>
              <p14:cNvContentPartPr/>
              <p14:nvPr/>
            </p14:nvContentPartPr>
            <p14:xfrm>
              <a:off x="2851101" y="1802604"/>
              <a:ext cx="972360" cy="65880"/>
            </p14:xfrm>
          </p:contentPart>
        </mc:Choice>
        <mc:Fallback>
          <p:pic>
            <p:nvPicPr>
              <p:cNvPr id="31" name="Ink 30">
                <a:extLst>
                  <a:ext uri="{FF2B5EF4-FFF2-40B4-BE49-F238E27FC236}">
                    <a16:creationId xmlns:a16="http://schemas.microsoft.com/office/drawing/2014/main" id="{CFA08D77-4478-219C-1C1C-85882D011E3B}"/>
                  </a:ext>
                </a:extLst>
              </p:cNvPr>
              <p:cNvPicPr/>
              <p:nvPr/>
            </p:nvPicPr>
            <p:blipFill>
              <a:blip r:embed="rId5"/>
              <a:stretch>
                <a:fillRect/>
              </a:stretch>
            </p:blipFill>
            <p:spPr>
              <a:xfrm>
                <a:off x="2833101" y="1784604"/>
                <a:ext cx="1008000" cy="101520"/>
              </a:xfrm>
              <a:prstGeom prst="rect">
                <a:avLst/>
              </a:prstGeom>
            </p:spPr>
          </p:pic>
        </mc:Fallback>
      </mc:AlternateContent>
      <p:grpSp>
        <p:nvGrpSpPr>
          <p:cNvPr id="35" name="Group 34">
            <a:extLst>
              <a:ext uri="{FF2B5EF4-FFF2-40B4-BE49-F238E27FC236}">
                <a16:creationId xmlns:a16="http://schemas.microsoft.com/office/drawing/2014/main" id="{AC874842-3F0B-1B7A-CFB0-7EB1BF757D79}"/>
              </a:ext>
            </a:extLst>
          </p:cNvPr>
          <p:cNvGrpSpPr/>
          <p:nvPr/>
        </p:nvGrpSpPr>
        <p:grpSpPr>
          <a:xfrm>
            <a:off x="874701" y="1227684"/>
            <a:ext cx="8516160" cy="604440"/>
            <a:chOff x="874701" y="1227684"/>
            <a:chExt cx="8516160" cy="6044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ED9E2DF-487F-108E-4566-C1BF9406F907}"/>
                    </a:ext>
                  </a:extLst>
                </p14:cNvPr>
                <p14:cNvContentPartPr/>
                <p14:nvPr/>
              </p14:nvContentPartPr>
              <p14:xfrm>
                <a:off x="7612461" y="1231284"/>
                <a:ext cx="1389240" cy="86760"/>
              </p14:xfrm>
            </p:contentPart>
          </mc:Choice>
          <mc:Fallback>
            <p:pic>
              <p:nvPicPr>
                <p:cNvPr id="2" name="Ink 1">
                  <a:extLst>
                    <a:ext uri="{FF2B5EF4-FFF2-40B4-BE49-F238E27FC236}">
                      <a16:creationId xmlns:a16="http://schemas.microsoft.com/office/drawing/2014/main" id="{8ED9E2DF-487F-108E-4566-C1BF9406F907}"/>
                    </a:ext>
                  </a:extLst>
                </p:cNvPr>
                <p:cNvPicPr/>
                <p:nvPr/>
              </p:nvPicPr>
              <p:blipFill>
                <a:blip r:embed="rId7"/>
                <a:stretch>
                  <a:fillRect/>
                </a:stretch>
              </p:blipFill>
              <p:spPr>
                <a:xfrm>
                  <a:off x="7594821" y="1213644"/>
                  <a:ext cx="1424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C96EF65-CBB3-CA30-8EA8-AA733103ABB4}"/>
                    </a:ext>
                  </a:extLst>
                </p14:cNvPr>
                <p14:cNvContentPartPr/>
                <p14:nvPr/>
              </p14:nvContentPartPr>
              <p14:xfrm>
                <a:off x="7063101" y="1251804"/>
                <a:ext cx="452160" cy="23400"/>
              </p14:xfrm>
            </p:contentPart>
          </mc:Choice>
          <mc:Fallback>
            <p:pic>
              <p:nvPicPr>
                <p:cNvPr id="4" name="Ink 3">
                  <a:extLst>
                    <a:ext uri="{FF2B5EF4-FFF2-40B4-BE49-F238E27FC236}">
                      <a16:creationId xmlns:a16="http://schemas.microsoft.com/office/drawing/2014/main" id="{BC96EF65-CBB3-CA30-8EA8-AA733103ABB4}"/>
                    </a:ext>
                  </a:extLst>
                </p:cNvPr>
                <p:cNvPicPr/>
                <p:nvPr/>
              </p:nvPicPr>
              <p:blipFill>
                <a:blip r:embed="rId9"/>
                <a:stretch>
                  <a:fillRect/>
                </a:stretch>
              </p:blipFill>
              <p:spPr>
                <a:xfrm>
                  <a:off x="7045461" y="1234164"/>
                  <a:ext cx="487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292633D-C209-55CC-84D0-241FE64A8A88}"/>
                    </a:ext>
                  </a:extLst>
                </p14:cNvPr>
                <p14:cNvContentPartPr/>
                <p14:nvPr/>
              </p14:nvContentPartPr>
              <p14:xfrm>
                <a:off x="6586461" y="1289244"/>
                <a:ext cx="411480" cy="21600"/>
              </p14:xfrm>
            </p:contentPart>
          </mc:Choice>
          <mc:Fallback>
            <p:pic>
              <p:nvPicPr>
                <p:cNvPr id="5" name="Ink 4">
                  <a:extLst>
                    <a:ext uri="{FF2B5EF4-FFF2-40B4-BE49-F238E27FC236}">
                      <a16:creationId xmlns:a16="http://schemas.microsoft.com/office/drawing/2014/main" id="{9292633D-C209-55CC-84D0-241FE64A8A88}"/>
                    </a:ext>
                  </a:extLst>
                </p:cNvPr>
                <p:cNvPicPr/>
                <p:nvPr/>
              </p:nvPicPr>
              <p:blipFill>
                <a:blip r:embed="rId11"/>
                <a:stretch>
                  <a:fillRect/>
                </a:stretch>
              </p:blipFill>
              <p:spPr>
                <a:xfrm>
                  <a:off x="6568461" y="1271604"/>
                  <a:ext cx="447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267E6AC-F659-C6D6-9F49-200E639B5FD8}"/>
                    </a:ext>
                  </a:extLst>
                </p14:cNvPr>
                <p14:cNvContentPartPr/>
                <p14:nvPr/>
              </p14:nvContentPartPr>
              <p14:xfrm>
                <a:off x="6093261" y="1263684"/>
                <a:ext cx="376200" cy="36000"/>
              </p14:xfrm>
            </p:contentPart>
          </mc:Choice>
          <mc:Fallback>
            <p:pic>
              <p:nvPicPr>
                <p:cNvPr id="7" name="Ink 6">
                  <a:extLst>
                    <a:ext uri="{FF2B5EF4-FFF2-40B4-BE49-F238E27FC236}">
                      <a16:creationId xmlns:a16="http://schemas.microsoft.com/office/drawing/2014/main" id="{7267E6AC-F659-C6D6-9F49-200E639B5FD8}"/>
                    </a:ext>
                  </a:extLst>
                </p:cNvPr>
                <p:cNvPicPr/>
                <p:nvPr/>
              </p:nvPicPr>
              <p:blipFill>
                <a:blip r:embed="rId13"/>
                <a:stretch>
                  <a:fillRect/>
                </a:stretch>
              </p:blipFill>
              <p:spPr>
                <a:xfrm>
                  <a:off x="6075621" y="1245684"/>
                  <a:ext cx="411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D64677-6B37-C3C8-B447-77D14131F0B6}"/>
                    </a:ext>
                  </a:extLst>
                </p14:cNvPr>
                <p14:cNvContentPartPr/>
                <p14:nvPr/>
              </p14:nvContentPartPr>
              <p14:xfrm>
                <a:off x="5573421" y="1303644"/>
                <a:ext cx="359280" cy="32760"/>
              </p14:xfrm>
            </p:contentPart>
          </mc:Choice>
          <mc:Fallback>
            <p:pic>
              <p:nvPicPr>
                <p:cNvPr id="11" name="Ink 10">
                  <a:extLst>
                    <a:ext uri="{FF2B5EF4-FFF2-40B4-BE49-F238E27FC236}">
                      <a16:creationId xmlns:a16="http://schemas.microsoft.com/office/drawing/2014/main" id="{1BD64677-6B37-C3C8-B447-77D14131F0B6}"/>
                    </a:ext>
                  </a:extLst>
                </p:cNvPr>
                <p:cNvPicPr/>
                <p:nvPr/>
              </p:nvPicPr>
              <p:blipFill>
                <a:blip r:embed="rId15"/>
                <a:stretch>
                  <a:fillRect/>
                </a:stretch>
              </p:blipFill>
              <p:spPr>
                <a:xfrm>
                  <a:off x="5555781" y="1285644"/>
                  <a:ext cx="394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163087D-48B0-6948-E997-CCC9446C85B2}"/>
                    </a:ext>
                  </a:extLst>
                </p14:cNvPr>
                <p14:cNvContentPartPr/>
                <p14:nvPr/>
              </p14:nvContentPartPr>
              <p14:xfrm>
                <a:off x="4874661" y="1311204"/>
                <a:ext cx="574560" cy="69120"/>
              </p14:xfrm>
            </p:contentPart>
          </mc:Choice>
          <mc:Fallback>
            <p:pic>
              <p:nvPicPr>
                <p:cNvPr id="13" name="Ink 12">
                  <a:extLst>
                    <a:ext uri="{FF2B5EF4-FFF2-40B4-BE49-F238E27FC236}">
                      <a16:creationId xmlns:a16="http://schemas.microsoft.com/office/drawing/2014/main" id="{0163087D-48B0-6948-E997-CCC9446C85B2}"/>
                    </a:ext>
                  </a:extLst>
                </p:cNvPr>
                <p:cNvPicPr/>
                <p:nvPr/>
              </p:nvPicPr>
              <p:blipFill>
                <a:blip r:embed="rId17"/>
                <a:stretch>
                  <a:fillRect/>
                </a:stretch>
              </p:blipFill>
              <p:spPr>
                <a:xfrm>
                  <a:off x="4857021" y="1293204"/>
                  <a:ext cx="610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712CA00-CB37-7D36-3243-5D07BF0B4854}"/>
                    </a:ext>
                  </a:extLst>
                </p14:cNvPr>
                <p14:cNvContentPartPr/>
                <p14:nvPr/>
              </p14:nvContentPartPr>
              <p14:xfrm>
                <a:off x="3741381" y="1251804"/>
                <a:ext cx="1008720" cy="57960"/>
              </p14:xfrm>
            </p:contentPart>
          </mc:Choice>
          <mc:Fallback>
            <p:pic>
              <p:nvPicPr>
                <p:cNvPr id="15" name="Ink 14">
                  <a:extLst>
                    <a:ext uri="{FF2B5EF4-FFF2-40B4-BE49-F238E27FC236}">
                      <a16:creationId xmlns:a16="http://schemas.microsoft.com/office/drawing/2014/main" id="{F712CA00-CB37-7D36-3243-5D07BF0B4854}"/>
                    </a:ext>
                  </a:extLst>
                </p:cNvPr>
                <p:cNvPicPr/>
                <p:nvPr/>
              </p:nvPicPr>
              <p:blipFill>
                <a:blip r:embed="rId19"/>
                <a:stretch>
                  <a:fillRect/>
                </a:stretch>
              </p:blipFill>
              <p:spPr>
                <a:xfrm>
                  <a:off x="3723381" y="1234164"/>
                  <a:ext cx="1044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1E766853-C688-2C5E-D1C5-8E431139076C}"/>
                    </a:ext>
                  </a:extLst>
                </p14:cNvPr>
                <p14:cNvContentPartPr/>
                <p14:nvPr/>
              </p14:nvContentPartPr>
              <p14:xfrm>
                <a:off x="3232341" y="1309764"/>
                <a:ext cx="321840" cy="33120"/>
              </p14:xfrm>
            </p:contentPart>
          </mc:Choice>
          <mc:Fallback>
            <p:pic>
              <p:nvPicPr>
                <p:cNvPr id="17" name="Ink 16">
                  <a:extLst>
                    <a:ext uri="{FF2B5EF4-FFF2-40B4-BE49-F238E27FC236}">
                      <a16:creationId xmlns:a16="http://schemas.microsoft.com/office/drawing/2014/main" id="{1E766853-C688-2C5E-D1C5-8E431139076C}"/>
                    </a:ext>
                  </a:extLst>
                </p:cNvPr>
                <p:cNvPicPr/>
                <p:nvPr/>
              </p:nvPicPr>
              <p:blipFill>
                <a:blip r:embed="rId21"/>
                <a:stretch>
                  <a:fillRect/>
                </a:stretch>
              </p:blipFill>
              <p:spPr>
                <a:xfrm>
                  <a:off x="3214341" y="1291764"/>
                  <a:ext cx="357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5BDD9C90-BC91-84F2-DC04-7A1E3E31A38E}"/>
                    </a:ext>
                  </a:extLst>
                </p14:cNvPr>
                <p14:cNvContentPartPr/>
                <p14:nvPr/>
              </p14:nvContentPartPr>
              <p14:xfrm>
                <a:off x="2108781" y="1237044"/>
                <a:ext cx="931680" cy="82080"/>
              </p14:xfrm>
            </p:contentPart>
          </mc:Choice>
          <mc:Fallback>
            <p:pic>
              <p:nvPicPr>
                <p:cNvPr id="18" name="Ink 17">
                  <a:extLst>
                    <a:ext uri="{FF2B5EF4-FFF2-40B4-BE49-F238E27FC236}">
                      <a16:creationId xmlns:a16="http://schemas.microsoft.com/office/drawing/2014/main" id="{5BDD9C90-BC91-84F2-DC04-7A1E3E31A38E}"/>
                    </a:ext>
                  </a:extLst>
                </p:cNvPr>
                <p:cNvPicPr/>
                <p:nvPr/>
              </p:nvPicPr>
              <p:blipFill>
                <a:blip r:embed="rId23"/>
                <a:stretch>
                  <a:fillRect/>
                </a:stretch>
              </p:blipFill>
              <p:spPr>
                <a:xfrm>
                  <a:off x="2090781" y="1219404"/>
                  <a:ext cx="967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22E3CBBE-421A-3C4C-2824-65A0495304EC}"/>
                    </a:ext>
                  </a:extLst>
                </p14:cNvPr>
                <p14:cNvContentPartPr/>
                <p14:nvPr/>
              </p14:nvContentPartPr>
              <p14:xfrm>
                <a:off x="874701" y="1227684"/>
                <a:ext cx="1328760" cy="87120"/>
              </p14:xfrm>
            </p:contentPart>
          </mc:Choice>
          <mc:Fallback>
            <p:pic>
              <p:nvPicPr>
                <p:cNvPr id="20" name="Ink 19">
                  <a:extLst>
                    <a:ext uri="{FF2B5EF4-FFF2-40B4-BE49-F238E27FC236}">
                      <a16:creationId xmlns:a16="http://schemas.microsoft.com/office/drawing/2014/main" id="{22E3CBBE-421A-3C4C-2824-65A0495304EC}"/>
                    </a:ext>
                  </a:extLst>
                </p:cNvPr>
                <p:cNvPicPr/>
                <p:nvPr/>
              </p:nvPicPr>
              <p:blipFill>
                <a:blip r:embed="rId25"/>
                <a:stretch>
                  <a:fillRect/>
                </a:stretch>
              </p:blipFill>
              <p:spPr>
                <a:xfrm>
                  <a:off x="856701" y="1210044"/>
                  <a:ext cx="1364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9E8CCC8A-4E36-0D66-CEC2-4F6F6AE7B69E}"/>
                    </a:ext>
                  </a:extLst>
                </p14:cNvPr>
                <p14:cNvContentPartPr/>
                <p14:nvPr/>
              </p14:nvContentPartPr>
              <p14:xfrm>
                <a:off x="9083061" y="1712964"/>
                <a:ext cx="307800" cy="77760"/>
              </p14:xfrm>
            </p:contentPart>
          </mc:Choice>
          <mc:Fallback>
            <p:pic>
              <p:nvPicPr>
                <p:cNvPr id="21" name="Ink 20">
                  <a:extLst>
                    <a:ext uri="{FF2B5EF4-FFF2-40B4-BE49-F238E27FC236}">
                      <a16:creationId xmlns:a16="http://schemas.microsoft.com/office/drawing/2014/main" id="{9E8CCC8A-4E36-0D66-CEC2-4F6F6AE7B69E}"/>
                    </a:ext>
                  </a:extLst>
                </p:cNvPr>
                <p:cNvPicPr/>
                <p:nvPr/>
              </p:nvPicPr>
              <p:blipFill>
                <a:blip r:embed="rId27"/>
                <a:stretch>
                  <a:fillRect/>
                </a:stretch>
              </p:blipFill>
              <p:spPr>
                <a:xfrm>
                  <a:off x="9065061" y="1695324"/>
                  <a:ext cx="343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03D71EEF-AF75-5B36-6995-2172AEC88086}"/>
                    </a:ext>
                  </a:extLst>
                </p14:cNvPr>
                <p14:cNvContentPartPr/>
                <p14:nvPr/>
              </p14:nvContentPartPr>
              <p14:xfrm>
                <a:off x="8368461" y="1664724"/>
                <a:ext cx="586440" cy="96840"/>
              </p14:xfrm>
            </p:contentPart>
          </mc:Choice>
          <mc:Fallback>
            <p:pic>
              <p:nvPicPr>
                <p:cNvPr id="22" name="Ink 21">
                  <a:extLst>
                    <a:ext uri="{FF2B5EF4-FFF2-40B4-BE49-F238E27FC236}">
                      <a16:creationId xmlns:a16="http://schemas.microsoft.com/office/drawing/2014/main" id="{03D71EEF-AF75-5B36-6995-2172AEC88086}"/>
                    </a:ext>
                  </a:extLst>
                </p:cNvPr>
                <p:cNvPicPr/>
                <p:nvPr/>
              </p:nvPicPr>
              <p:blipFill>
                <a:blip r:embed="rId29"/>
                <a:stretch>
                  <a:fillRect/>
                </a:stretch>
              </p:blipFill>
              <p:spPr>
                <a:xfrm>
                  <a:off x="8350461" y="1647084"/>
                  <a:ext cx="622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CD10F357-90A3-E5CE-60E6-9D370CD42C2F}"/>
                    </a:ext>
                  </a:extLst>
                </p14:cNvPr>
                <p14:cNvContentPartPr/>
                <p14:nvPr/>
              </p14:nvContentPartPr>
              <p14:xfrm>
                <a:off x="7952301" y="1679484"/>
                <a:ext cx="335520" cy="69840"/>
              </p14:xfrm>
            </p:contentPart>
          </mc:Choice>
          <mc:Fallback>
            <p:pic>
              <p:nvPicPr>
                <p:cNvPr id="24" name="Ink 23">
                  <a:extLst>
                    <a:ext uri="{FF2B5EF4-FFF2-40B4-BE49-F238E27FC236}">
                      <a16:creationId xmlns:a16="http://schemas.microsoft.com/office/drawing/2014/main" id="{CD10F357-90A3-E5CE-60E6-9D370CD42C2F}"/>
                    </a:ext>
                  </a:extLst>
                </p:cNvPr>
                <p:cNvPicPr/>
                <p:nvPr/>
              </p:nvPicPr>
              <p:blipFill>
                <a:blip r:embed="rId31"/>
                <a:stretch>
                  <a:fillRect/>
                </a:stretch>
              </p:blipFill>
              <p:spPr>
                <a:xfrm>
                  <a:off x="7934301" y="1661844"/>
                  <a:ext cx="371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175A1CEE-ABC5-7CAB-E276-1695744395AC}"/>
                    </a:ext>
                  </a:extLst>
                </p14:cNvPr>
                <p14:cNvContentPartPr/>
                <p14:nvPr/>
              </p14:nvContentPartPr>
              <p14:xfrm>
                <a:off x="7140141" y="1741044"/>
                <a:ext cx="648360" cy="78120"/>
              </p14:xfrm>
            </p:contentPart>
          </mc:Choice>
          <mc:Fallback>
            <p:pic>
              <p:nvPicPr>
                <p:cNvPr id="25" name="Ink 24">
                  <a:extLst>
                    <a:ext uri="{FF2B5EF4-FFF2-40B4-BE49-F238E27FC236}">
                      <a16:creationId xmlns:a16="http://schemas.microsoft.com/office/drawing/2014/main" id="{175A1CEE-ABC5-7CAB-E276-1695744395AC}"/>
                    </a:ext>
                  </a:extLst>
                </p:cNvPr>
                <p:cNvPicPr/>
                <p:nvPr/>
              </p:nvPicPr>
              <p:blipFill>
                <a:blip r:embed="rId33"/>
                <a:stretch>
                  <a:fillRect/>
                </a:stretch>
              </p:blipFill>
              <p:spPr>
                <a:xfrm>
                  <a:off x="7122501" y="1723044"/>
                  <a:ext cx="684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4F0CD57F-E1BC-BD66-20F6-C4D47F5FA110}"/>
                    </a:ext>
                  </a:extLst>
                </p14:cNvPr>
                <p14:cNvContentPartPr/>
                <p14:nvPr/>
              </p14:nvContentPartPr>
              <p14:xfrm>
                <a:off x="6565941" y="1717284"/>
                <a:ext cx="424440" cy="56520"/>
              </p14:xfrm>
            </p:contentPart>
          </mc:Choice>
          <mc:Fallback>
            <p:pic>
              <p:nvPicPr>
                <p:cNvPr id="26" name="Ink 25">
                  <a:extLst>
                    <a:ext uri="{FF2B5EF4-FFF2-40B4-BE49-F238E27FC236}">
                      <a16:creationId xmlns:a16="http://schemas.microsoft.com/office/drawing/2014/main" id="{4F0CD57F-E1BC-BD66-20F6-C4D47F5FA110}"/>
                    </a:ext>
                  </a:extLst>
                </p:cNvPr>
                <p:cNvPicPr/>
                <p:nvPr/>
              </p:nvPicPr>
              <p:blipFill>
                <a:blip r:embed="rId35"/>
                <a:stretch>
                  <a:fillRect/>
                </a:stretch>
              </p:blipFill>
              <p:spPr>
                <a:xfrm>
                  <a:off x="6547941" y="1699284"/>
                  <a:ext cx="460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7A0BB4ED-1125-F3D5-AA1C-CD36ACD28557}"/>
                    </a:ext>
                  </a:extLst>
                </p14:cNvPr>
                <p14:cNvContentPartPr/>
                <p14:nvPr/>
              </p14:nvContentPartPr>
              <p14:xfrm>
                <a:off x="6038541" y="1719084"/>
                <a:ext cx="381600" cy="40680"/>
              </p14:xfrm>
            </p:contentPart>
          </mc:Choice>
          <mc:Fallback>
            <p:pic>
              <p:nvPicPr>
                <p:cNvPr id="27" name="Ink 26">
                  <a:extLst>
                    <a:ext uri="{FF2B5EF4-FFF2-40B4-BE49-F238E27FC236}">
                      <a16:creationId xmlns:a16="http://schemas.microsoft.com/office/drawing/2014/main" id="{7A0BB4ED-1125-F3D5-AA1C-CD36ACD28557}"/>
                    </a:ext>
                  </a:extLst>
                </p:cNvPr>
                <p:cNvPicPr/>
                <p:nvPr/>
              </p:nvPicPr>
              <p:blipFill>
                <a:blip r:embed="rId37"/>
                <a:stretch>
                  <a:fillRect/>
                </a:stretch>
              </p:blipFill>
              <p:spPr>
                <a:xfrm>
                  <a:off x="6020541" y="1701444"/>
                  <a:ext cx="417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629958EA-4BB3-B589-C2A8-6077D3C16210}"/>
                    </a:ext>
                  </a:extLst>
                </p14:cNvPr>
                <p14:cNvContentPartPr/>
                <p14:nvPr/>
              </p14:nvContentPartPr>
              <p14:xfrm>
                <a:off x="5556861" y="1720524"/>
                <a:ext cx="336960" cy="51840"/>
              </p14:xfrm>
            </p:contentPart>
          </mc:Choice>
          <mc:Fallback>
            <p:pic>
              <p:nvPicPr>
                <p:cNvPr id="28" name="Ink 27">
                  <a:extLst>
                    <a:ext uri="{FF2B5EF4-FFF2-40B4-BE49-F238E27FC236}">
                      <a16:creationId xmlns:a16="http://schemas.microsoft.com/office/drawing/2014/main" id="{629958EA-4BB3-B589-C2A8-6077D3C16210}"/>
                    </a:ext>
                  </a:extLst>
                </p:cNvPr>
                <p:cNvPicPr/>
                <p:nvPr/>
              </p:nvPicPr>
              <p:blipFill>
                <a:blip r:embed="rId39"/>
                <a:stretch>
                  <a:fillRect/>
                </a:stretch>
              </p:blipFill>
              <p:spPr>
                <a:xfrm>
                  <a:off x="5539221" y="1702524"/>
                  <a:ext cx="372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4F32CE36-82EF-57A1-9099-EC8A80EAD56A}"/>
                    </a:ext>
                  </a:extLst>
                </p14:cNvPr>
                <p14:cNvContentPartPr/>
                <p14:nvPr/>
              </p14:nvContentPartPr>
              <p14:xfrm>
                <a:off x="4481541" y="1734564"/>
                <a:ext cx="854640" cy="48600"/>
              </p14:xfrm>
            </p:contentPart>
          </mc:Choice>
          <mc:Fallback>
            <p:pic>
              <p:nvPicPr>
                <p:cNvPr id="29" name="Ink 28">
                  <a:extLst>
                    <a:ext uri="{FF2B5EF4-FFF2-40B4-BE49-F238E27FC236}">
                      <a16:creationId xmlns:a16="http://schemas.microsoft.com/office/drawing/2014/main" id="{4F32CE36-82EF-57A1-9099-EC8A80EAD56A}"/>
                    </a:ext>
                  </a:extLst>
                </p:cNvPr>
                <p:cNvPicPr/>
                <p:nvPr/>
              </p:nvPicPr>
              <p:blipFill>
                <a:blip r:embed="rId41"/>
                <a:stretch>
                  <a:fillRect/>
                </a:stretch>
              </p:blipFill>
              <p:spPr>
                <a:xfrm>
                  <a:off x="4463901" y="1716924"/>
                  <a:ext cx="890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9C13A576-4B0A-E8B3-028F-4133E8E02E74}"/>
                    </a:ext>
                  </a:extLst>
                </p14:cNvPr>
                <p14:cNvContentPartPr/>
                <p14:nvPr/>
              </p14:nvContentPartPr>
              <p14:xfrm>
                <a:off x="3345021" y="1366284"/>
                <a:ext cx="349560" cy="360360"/>
              </p14:xfrm>
            </p:contentPart>
          </mc:Choice>
          <mc:Fallback>
            <p:pic>
              <p:nvPicPr>
                <p:cNvPr id="32" name="Ink 31">
                  <a:extLst>
                    <a:ext uri="{FF2B5EF4-FFF2-40B4-BE49-F238E27FC236}">
                      <a16:creationId xmlns:a16="http://schemas.microsoft.com/office/drawing/2014/main" id="{9C13A576-4B0A-E8B3-028F-4133E8E02E74}"/>
                    </a:ext>
                  </a:extLst>
                </p:cNvPr>
                <p:cNvPicPr/>
                <p:nvPr/>
              </p:nvPicPr>
              <p:blipFill>
                <a:blip r:embed="rId43"/>
                <a:stretch>
                  <a:fillRect/>
                </a:stretch>
              </p:blipFill>
              <p:spPr>
                <a:xfrm>
                  <a:off x="3327381" y="1348284"/>
                  <a:ext cx="385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CB45C894-E364-5389-2066-2D30C70DE4CF}"/>
                    </a:ext>
                  </a:extLst>
                </p14:cNvPr>
                <p14:cNvContentPartPr/>
                <p14:nvPr/>
              </p14:nvContentPartPr>
              <p14:xfrm>
                <a:off x="1494981" y="1737804"/>
                <a:ext cx="1060560" cy="94320"/>
              </p14:xfrm>
            </p:contentPart>
          </mc:Choice>
          <mc:Fallback>
            <p:pic>
              <p:nvPicPr>
                <p:cNvPr id="34" name="Ink 33">
                  <a:extLst>
                    <a:ext uri="{FF2B5EF4-FFF2-40B4-BE49-F238E27FC236}">
                      <a16:creationId xmlns:a16="http://schemas.microsoft.com/office/drawing/2014/main" id="{CB45C894-E364-5389-2066-2D30C70DE4CF}"/>
                    </a:ext>
                  </a:extLst>
                </p:cNvPr>
                <p:cNvPicPr/>
                <p:nvPr/>
              </p:nvPicPr>
              <p:blipFill>
                <a:blip r:embed="rId45"/>
                <a:stretch>
                  <a:fillRect/>
                </a:stretch>
              </p:blipFill>
              <p:spPr>
                <a:xfrm>
                  <a:off x="1476981" y="1720164"/>
                  <a:ext cx="109620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17024739-21E6-EA3D-D16F-99AD7B61D1FE}"/>
                  </a:ext>
                </a:extLst>
              </p14:cNvPr>
              <p14:cNvContentPartPr/>
              <p14:nvPr/>
            </p14:nvContentPartPr>
            <p14:xfrm>
              <a:off x="426141" y="1752204"/>
              <a:ext cx="874800" cy="53280"/>
            </p14:xfrm>
          </p:contentPart>
        </mc:Choice>
        <mc:Fallback>
          <p:pic>
            <p:nvPicPr>
              <p:cNvPr id="36" name="Ink 35">
                <a:extLst>
                  <a:ext uri="{FF2B5EF4-FFF2-40B4-BE49-F238E27FC236}">
                    <a16:creationId xmlns:a16="http://schemas.microsoft.com/office/drawing/2014/main" id="{17024739-21E6-EA3D-D16F-99AD7B61D1FE}"/>
                  </a:ext>
                </a:extLst>
              </p:cNvPr>
              <p:cNvPicPr/>
              <p:nvPr/>
            </p:nvPicPr>
            <p:blipFill>
              <a:blip r:embed="rId47"/>
              <a:stretch>
                <a:fillRect/>
              </a:stretch>
            </p:blipFill>
            <p:spPr>
              <a:xfrm>
                <a:off x="408141" y="1734204"/>
                <a:ext cx="910440" cy="88920"/>
              </a:xfrm>
              <a:prstGeom prst="rect">
                <a:avLst/>
              </a:prstGeom>
            </p:spPr>
          </p:pic>
        </mc:Fallback>
      </mc:AlternateContent>
      <p:grpSp>
        <p:nvGrpSpPr>
          <p:cNvPr id="52" name="Group 51">
            <a:extLst>
              <a:ext uri="{FF2B5EF4-FFF2-40B4-BE49-F238E27FC236}">
                <a16:creationId xmlns:a16="http://schemas.microsoft.com/office/drawing/2014/main" id="{015E8970-C5A4-B711-02CF-2EDE8169594D}"/>
              </a:ext>
            </a:extLst>
          </p:cNvPr>
          <p:cNvGrpSpPr/>
          <p:nvPr/>
        </p:nvGrpSpPr>
        <p:grpSpPr>
          <a:xfrm>
            <a:off x="1095381" y="2140284"/>
            <a:ext cx="2716200" cy="198360"/>
            <a:chOff x="1095381" y="2140284"/>
            <a:chExt cx="2716200" cy="198360"/>
          </a:xfrm>
        </p:grpSpPr>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86CF6310-D9E2-4407-DC2A-FEB9333952D8}"/>
                    </a:ext>
                  </a:extLst>
                </p14:cNvPr>
                <p14:cNvContentPartPr/>
                <p14:nvPr/>
              </p14:nvContentPartPr>
              <p14:xfrm>
                <a:off x="3143421" y="2209764"/>
                <a:ext cx="668160" cy="51840"/>
              </p14:xfrm>
            </p:contentPart>
          </mc:Choice>
          <mc:Fallback>
            <p:pic>
              <p:nvPicPr>
                <p:cNvPr id="48" name="Ink 47">
                  <a:extLst>
                    <a:ext uri="{FF2B5EF4-FFF2-40B4-BE49-F238E27FC236}">
                      <a16:creationId xmlns:a16="http://schemas.microsoft.com/office/drawing/2014/main" id="{86CF6310-D9E2-4407-DC2A-FEB9333952D8}"/>
                    </a:ext>
                  </a:extLst>
                </p:cNvPr>
                <p:cNvPicPr/>
                <p:nvPr/>
              </p:nvPicPr>
              <p:blipFill>
                <a:blip r:embed="rId49"/>
                <a:stretch>
                  <a:fillRect/>
                </a:stretch>
              </p:blipFill>
              <p:spPr>
                <a:xfrm>
                  <a:off x="3125421" y="2191764"/>
                  <a:ext cx="703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E30BC9F3-39C7-95E8-8EE4-2693E3F9772D}"/>
                    </a:ext>
                  </a:extLst>
                </p14:cNvPr>
                <p14:cNvContentPartPr/>
                <p14:nvPr/>
              </p14:nvContentPartPr>
              <p14:xfrm>
                <a:off x="2407581" y="2140284"/>
                <a:ext cx="556200" cy="47160"/>
              </p14:xfrm>
            </p:contentPart>
          </mc:Choice>
          <mc:Fallback>
            <p:pic>
              <p:nvPicPr>
                <p:cNvPr id="49" name="Ink 48">
                  <a:extLst>
                    <a:ext uri="{FF2B5EF4-FFF2-40B4-BE49-F238E27FC236}">
                      <a16:creationId xmlns:a16="http://schemas.microsoft.com/office/drawing/2014/main" id="{E30BC9F3-39C7-95E8-8EE4-2693E3F9772D}"/>
                    </a:ext>
                  </a:extLst>
                </p:cNvPr>
                <p:cNvPicPr/>
                <p:nvPr/>
              </p:nvPicPr>
              <p:blipFill>
                <a:blip r:embed="rId51"/>
                <a:stretch>
                  <a:fillRect/>
                </a:stretch>
              </p:blipFill>
              <p:spPr>
                <a:xfrm>
                  <a:off x="2389941" y="2122644"/>
                  <a:ext cx="591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8B30045D-ABBD-778E-0C00-4D7434F4F09C}"/>
                    </a:ext>
                  </a:extLst>
                </p14:cNvPr>
                <p14:cNvContentPartPr/>
                <p14:nvPr/>
              </p14:nvContentPartPr>
              <p14:xfrm>
                <a:off x="1095381" y="2231004"/>
                <a:ext cx="1236600" cy="107640"/>
              </p14:xfrm>
            </p:contentPart>
          </mc:Choice>
          <mc:Fallback>
            <p:pic>
              <p:nvPicPr>
                <p:cNvPr id="51" name="Ink 50">
                  <a:extLst>
                    <a:ext uri="{FF2B5EF4-FFF2-40B4-BE49-F238E27FC236}">
                      <a16:creationId xmlns:a16="http://schemas.microsoft.com/office/drawing/2014/main" id="{8B30045D-ABBD-778E-0C00-4D7434F4F09C}"/>
                    </a:ext>
                  </a:extLst>
                </p:cNvPr>
                <p:cNvPicPr/>
                <p:nvPr/>
              </p:nvPicPr>
              <p:blipFill>
                <a:blip r:embed="rId53"/>
                <a:stretch>
                  <a:fillRect/>
                </a:stretch>
              </p:blipFill>
              <p:spPr>
                <a:xfrm>
                  <a:off x="1077381" y="2213364"/>
                  <a:ext cx="1272240" cy="143280"/>
                </a:xfrm>
                <a:prstGeom prst="rect">
                  <a:avLst/>
                </a:prstGeom>
              </p:spPr>
            </p:pic>
          </mc:Fallback>
        </mc:AlternateContent>
      </p:grpSp>
      <p:grpSp>
        <p:nvGrpSpPr>
          <p:cNvPr id="55" name="Group 54">
            <a:extLst>
              <a:ext uri="{FF2B5EF4-FFF2-40B4-BE49-F238E27FC236}">
                <a16:creationId xmlns:a16="http://schemas.microsoft.com/office/drawing/2014/main" id="{E24A786C-B289-26D9-04D7-AF4DA0945C82}"/>
              </a:ext>
            </a:extLst>
          </p:cNvPr>
          <p:cNvGrpSpPr/>
          <p:nvPr/>
        </p:nvGrpSpPr>
        <p:grpSpPr>
          <a:xfrm>
            <a:off x="7706061" y="2712324"/>
            <a:ext cx="1812240" cy="96480"/>
            <a:chOff x="7706061" y="2712324"/>
            <a:chExt cx="1812240" cy="96480"/>
          </a:xfrm>
        </p:grpSpPr>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93BDF775-0AAD-9FD9-5A1E-F1A87786B92E}"/>
                    </a:ext>
                  </a:extLst>
                </p14:cNvPr>
                <p14:cNvContentPartPr/>
                <p14:nvPr/>
              </p14:nvContentPartPr>
              <p14:xfrm>
                <a:off x="8519301" y="2724924"/>
                <a:ext cx="999000" cy="83880"/>
              </p14:xfrm>
            </p:contentPart>
          </mc:Choice>
          <mc:Fallback>
            <p:pic>
              <p:nvPicPr>
                <p:cNvPr id="53" name="Ink 52">
                  <a:extLst>
                    <a:ext uri="{FF2B5EF4-FFF2-40B4-BE49-F238E27FC236}">
                      <a16:creationId xmlns:a16="http://schemas.microsoft.com/office/drawing/2014/main" id="{93BDF775-0AAD-9FD9-5A1E-F1A87786B92E}"/>
                    </a:ext>
                  </a:extLst>
                </p:cNvPr>
                <p:cNvPicPr/>
                <p:nvPr/>
              </p:nvPicPr>
              <p:blipFill>
                <a:blip r:embed="rId55"/>
                <a:stretch>
                  <a:fillRect/>
                </a:stretch>
              </p:blipFill>
              <p:spPr>
                <a:xfrm>
                  <a:off x="8501301" y="2707284"/>
                  <a:ext cx="1034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Ink 53">
                  <a:extLst>
                    <a:ext uri="{FF2B5EF4-FFF2-40B4-BE49-F238E27FC236}">
                      <a16:creationId xmlns:a16="http://schemas.microsoft.com/office/drawing/2014/main" id="{A8E2E3EF-9CCD-2516-2C8C-3F40B03D4386}"/>
                    </a:ext>
                  </a:extLst>
                </p14:cNvPr>
                <p14:cNvContentPartPr/>
                <p14:nvPr/>
              </p14:nvContentPartPr>
              <p14:xfrm>
                <a:off x="7706061" y="2712324"/>
                <a:ext cx="637200" cy="28440"/>
              </p14:xfrm>
            </p:contentPart>
          </mc:Choice>
          <mc:Fallback>
            <p:pic>
              <p:nvPicPr>
                <p:cNvPr id="54" name="Ink 53">
                  <a:extLst>
                    <a:ext uri="{FF2B5EF4-FFF2-40B4-BE49-F238E27FC236}">
                      <a16:creationId xmlns:a16="http://schemas.microsoft.com/office/drawing/2014/main" id="{A8E2E3EF-9CCD-2516-2C8C-3F40B03D4386}"/>
                    </a:ext>
                  </a:extLst>
                </p:cNvPr>
                <p:cNvPicPr/>
                <p:nvPr/>
              </p:nvPicPr>
              <p:blipFill>
                <a:blip r:embed="rId57"/>
                <a:stretch>
                  <a:fillRect/>
                </a:stretch>
              </p:blipFill>
              <p:spPr>
                <a:xfrm>
                  <a:off x="7688061" y="2694324"/>
                  <a:ext cx="672840" cy="64080"/>
                </a:xfrm>
                <a:prstGeom prst="rect">
                  <a:avLst/>
                </a:prstGeom>
              </p:spPr>
            </p:pic>
          </mc:Fallback>
        </mc:AlternateContent>
      </p:grpSp>
      <p:grpSp>
        <p:nvGrpSpPr>
          <p:cNvPr id="68" name="Group 67">
            <a:extLst>
              <a:ext uri="{FF2B5EF4-FFF2-40B4-BE49-F238E27FC236}">
                <a16:creationId xmlns:a16="http://schemas.microsoft.com/office/drawing/2014/main" id="{BF0EFB88-C082-35F2-7C6F-CAE53A28EBB8}"/>
              </a:ext>
            </a:extLst>
          </p:cNvPr>
          <p:cNvGrpSpPr/>
          <p:nvPr/>
        </p:nvGrpSpPr>
        <p:grpSpPr>
          <a:xfrm>
            <a:off x="4098861" y="2121564"/>
            <a:ext cx="5430600" cy="177480"/>
            <a:chOff x="4098861" y="2121564"/>
            <a:chExt cx="5430600" cy="177480"/>
          </a:xfrm>
        </p:grpSpPr>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D12DAC6D-1B22-F90D-4EF1-460F2E771530}"/>
                    </a:ext>
                  </a:extLst>
                </p14:cNvPr>
                <p14:cNvContentPartPr/>
                <p14:nvPr/>
              </p14:nvContentPartPr>
              <p14:xfrm>
                <a:off x="8724861" y="2121564"/>
                <a:ext cx="804600" cy="78480"/>
              </p14:xfrm>
            </p:contentPart>
          </mc:Choice>
          <mc:Fallback>
            <p:pic>
              <p:nvPicPr>
                <p:cNvPr id="37" name="Ink 36">
                  <a:extLst>
                    <a:ext uri="{FF2B5EF4-FFF2-40B4-BE49-F238E27FC236}">
                      <a16:creationId xmlns:a16="http://schemas.microsoft.com/office/drawing/2014/main" id="{D12DAC6D-1B22-F90D-4EF1-460F2E771530}"/>
                    </a:ext>
                  </a:extLst>
                </p:cNvPr>
                <p:cNvPicPr/>
                <p:nvPr/>
              </p:nvPicPr>
              <p:blipFill>
                <a:blip r:embed="rId59"/>
                <a:stretch>
                  <a:fillRect/>
                </a:stretch>
              </p:blipFill>
              <p:spPr>
                <a:xfrm>
                  <a:off x="8706861" y="2103564"/>
                  <a:ext cx="840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1E21A5A7-260B-7FE9-655D-A81DFD29DBEA}"/>
                    </a:ext>
                  </a:extLst>
                </p14:cNvPr>
                <p14:cNvContentPartPr/>
                <p14:nvPr/>
              </p14:nvContentPartPr>
              <p14:xfrm>
                <a:off x="8089821" y="2223084"/>
                <a:ext cx="226800" cy="28800"/>
              </p14:xfrm>
            </p:contentPart>
          </mc:Choice>
          <mc:Fallback>
            <p:pic>
              <p:nvPicPr>
                <p:cNvPr id="38" name="Ink 37">
                  <a:extLst>
                    <a:ext uri="{FF2B5EF4-FFF2-40B4-BE49-F238E27FC236}">
                      <a16:creationId xmlns:a16="http://schemas.microsoft.com/office/drawing/2014/main" id="{1E21A5A7-260B-7FE9-655D-A81DFD29DBEA}"/>
                    </a:ext>
                  </a:extLst>
                </p:cNvPr>
                <p:cNvPicPr/>
                <p:nvPr/>
              </p:nvPicPr>
              <p:blipFill>
                <a:blip r:embed="rId61"/>
                <a:stretch>
                  <a:fillRect/>
                </a:stretch>
              </p:blipFill>
              <p:spPr>
                <a:xfrm>
                  <a:off x="8072181" y="2205444"/>
                  <a:ext cx="26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F5792ECF-2476-D7B2-4A49-9126A2F3159F}"/>
                    </a:ext>
                  </a:extLst>
                </p14:cNvPr>
                <p14:cNvContentPartPr/>
                <p14:nvPr/>
              </p14:nvContentPartPr>
              <p14:xfrm>
                <a:off x="7487181" y="2231364"/>
                <a:ext cx="452880" cy="63360"/>
              </p14:xfrm>
            </p:contentPart>
          </mc:Choice>
          <mc:Fallback>
            <p:pic>
              <p:nvPicPr>
                <p:cNvPr id="39" name="Ink 38">
                  <a:extLst>
                    <a:ext uri="{FF2B5EF4-FFF2-40B4-BE49-F238E27FC236}">
                      <a16:creationId xmlns:a16="http://schemas.microsoft.com/office/drawing/2014/main" id="{F5792ECF-2476-D7B2-4A49-9126A2F3159F}"/>
                    </a:ext>
                  </a:extLst>
                </p:cNvPr>
                <p:cNvPicPr/>
                <p:nvPr/>
              </p:nvPicPr>
              <p:blipFill>
                <a:blip r:embed="rId63"/>
                <a:stretch>
                  <a:fillRect/>
                </a:stretch>
              </p:blipFill>
              <p:spPr>
                <a:xfrm>
                  <a:off x="7469541" y="2213364"/>
                  <a:ext cx="488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3E51DA2A-9A4C-13E1-49CA-29F1CE8FDC87}"/>
                    </a:ext>
                  </a:extLst>
                </p14:cNvPr>
                <p14:cNvContentPartPr/>
                <p14:nvPr/>
              </p14:nvContentPartPr>
              <p14:xfrm>
                <a:off x="7001181" y="2198604"/>
                <a:ext cx="278280" cy="45360"/>
              </p14:xfrm>
            </p:contentPart>
          </mc:Choice>
          <mc:Fallback>
            <p:pic>
              <p:nvPicPr>
                <p:cNvPr id="40" name="Ink 39">
                  <a:extLst>
                    <a:ext uri="{FF2B5EF4-FFF2-40B4-BE49-F238E27FC236}">
                      <a16:creationId xmlns:a16="http://schemas.microsoft.com/office/drawing/2014/main" id="{3E51DA2A-9A4C-13E1-49CA-29F1CE8FDC87}"/>
                    </a:ext>
                  </a:extLst>
                </p:cNvPr>
                <p:cNvPicPr/>
                <p:nvPr/>
              </p:nvPicPr>
              <p:blipFill>
                <a:blip r:embed="rId65"/>
                <a:stretch>
                  <a:fillRect/>
                </a:stretch>
              </p:blipFill>
              <p:spPr>
                <a:xfrm>
                  <a:off x="6983541" y="2180604"/>
                  <a:ext cx="313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AC13CA34-B8B4-0E7F-4187-F4F60DA43F92}"/>
                    </a:ext>
                  </a:extLst>
                </p14:cNvPr>
                <p14:cNvContentPartPr/>
                <p14:nvPr/>
              </p14:nvContentPartPr>
              <p14:xfrm>
                <a:off x="6490701" y="2174484"/>
                <a:ext cx="429480" cy="36000"/>
              </p14:xfrm>
            </p:contentPart>
          </mc:Choice>
          <mc:Fallback>
            <p:pic>
              <p:nvPicPr>
                <p:cNvPr id="42" name="Ink 41">
                  <a:extLst>
                    <a:ext uri="{FF2B5EF4-FFF2-40B4-BE49-F238E27FC236}">
                      <a16:creationId xmlns:a16="http://schemas.microsoft.com/office/drawing/2014/main" id="{AC13CA34-B8B4-0E7F-4187-F4F60DA43F92}"/>
                    </a:ext>
                  </a:extLst>
                </p:cNvPr>
                <p:cNvPicPr/>
                <p:nvPr/>
              </p:nvPicPr>
              <p:blipFill>
                <a:blip r:embed="rId67"/>
                <a:stretch>
                  <a:fillRect/>
                </a:stretch>
              </p:blipFill>
              <p:spPr>
                <a:xfrm>
                  <a:off x="6473061" y="2156484"/>
                  <a:ext cx="465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972EAA9F-C160-EE60-D10F-019C542F743D}"/>
                    </a:ext>
                  </a:extLst>
                </p14:cNvPr>
                <p14:cNvContentPartPr/>
                <p14:nvPr/>
              </p14:nvContentPartPr>
              <p14:xfrm>
                <a:off x="5938821" y="2258004"/>
                <a:ext cx="344160" cy="41040"/>
              </p14:xfrm>
            </p:contentPart>
          </mc:Choice>
          <mc:Fallback>
            <p:pic>
              <p:nvPicPr>
                <p:cNvPr id="43" name="Ink 42">
                  <a:extLst>
                    <a:ext uri="{FF2B5EF4-FFF2-40B4-BE49-F238E27FC236}">
                      <a16:creationId xmlns:a16="http://schemas.microsoft.com/office/drawing/2014/main" id="{972EAA9F-C160-EE60-D10F-019C542F743D}"/>
                    </a:ext>
                  </a:extLst>
                </p:cNvPr>
                <p:cNvPicPr/>
                <p:nvPr/>
              </p:nvPicPr>
              <p:blipFill>
                <a:blip r:embed="rId69"/>
                <a:stretch>
                  <a:fillRect/>
                </a:stretch>
              </p:blipFill>
              <p:spPr>
                <a:xfrm>
                  <a:off x="5921181" y="2240364"/>
                  <a:ext cx="379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DDD48A21-6F4E-7BAA-BD34-14B42A7E66B4}"/>
                    </a:ext>
                  </a:extLst>
                </p14:cNvPr>
                <p14:cNvContentPartPr/>
                <p14:nvPr/>
              </p14:nvContentPartPr>
              <p14:xfrm>
                <a:off x="5151501" y="2193924"/>
                <a:ext cx="517320" cy="38880"/>
              </p14:xfrm>
            </p:contentPart>
          </mc:Choice>
          <mc:Fallback>
            <p:pic>
              <p:nvPicPr>
                <p:cNvPr id="45" name="Ink 44">
                  <a:extLst>
                    <a:ext uri="{FF2B5EF4-FFF2-40B4-BE49-F238E27FC236}">
                      <a16:creationId xmlns:a16="http://schemas.microsoft.com/office/drawing/2014/main" id="{DDD48A21-6F4E-7BAA-BD34-14B42A7E66B4}"/>
                    </a:ext>
                  </a:extLst>
                </p:cNvPr>
                <p:cNvPicPr/>
                <p:nvPr/>
              </p:nvPicPr>
              <p:blipFill>
                <a:blip r:embed="rId71"/>
                <a:stretch>
                  <a:fillRect/>
                </a:stretch>
              </p:blipFill>
              <p:spPr>
                <a:xfrm>
                  <a:off x="5133501" y="2176284"/>
                  <a:ext cx="552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4C309231-BA8F-1438-3E73-19C2DDCBADC2}"/>
                    </a:ext>
                  </a:extLst>
                </p14:cNvPr>
                <p14:cNvContentPartPr/>
                <p14:nvPr/>
              </p14:nvContentPartPr>
              <p14:xfrm>
                <a:off x="4098861" y="2176284"/>
                <a:ext cx="927720" cy="38160"/>
              </p14:xfrm>
            </p:contentPart>
          </mc:Choice>
          <mc:Fallback>
            <p:pic>
              <p:nvPicPr>
                <p:cNvPr id="46" name="Ink 45">
                  <a:extLst>
                    <a:ext uri="{FF2B5EF4-FFF2-40B4-BE49-F238E27FC236}">
                      <a16:creationId xmlns:a16="http://schemas.microsoft.com/office/drawing/2014/main" id="{4C309231-BA8F-1438-3E73-19C2DDCBADC2}"/>
                    </a:ext>
                  </a:extLst>
                </p:cNvPr>
                <p:cNvPicPr/>
                <p:nvPr/>
              </p:nvPicPr>
              <p:blipFill>
                <a:blip r:embed="rId73"/>
                <a:stretch>
                  <a:fillRect/>
                </a:stretch>
              </p:blipFill>
              <p:spPr>
                <a:xfrm>
                  <a:off x="4081221" y="2158644"/>
                  <a:ext cx="963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D74F7A64-8A00-C89E-6799-56A5C13AABAF}"/>
                    </a:ext>
                  </a:extLst>
                </p14:cNvPr>
                <p14:cNvContentPartPr/>
                <p14:nvPr/>
              </p14:nvContentPartPr>
              <p14:xfrm>
                <a:off x="5315301" y="2175564"/>
                <a:ext cx="1896480" cy="66600"/>
              </p14:xfrm>
            </p:contentPart>
          </mc:Choice>
          <mc:Fallback>
            <p:pic>
              <p:nvPicPr>
                <p:cNvPr id="67" name="Ink 66">
                  <a:extLst>
                    <a:ext uri="{FF2B5EF4-FFF2-40B4-BE49-F238E27FC236}">
                      <a16:creationId xmlns:a16="http://schemas.microsoft.com/office/drawing/2014/main" id="{D74F7A64-8A00-C89E-6799-56A5C13AABAF}"/>
                    </a:ext>
                  </a:extLst>
                </p:cNvPr>
                <p:cNvPicPr/>
                <p:nvPr/>
              </p:nvPicPr>
              <p:blipFill>
                <a:blip r:embed="rId75"/>
                <a:stretch>
                  <a:fillRect/>
                </a:stretch>
              </p:blipFill>
              <p:spPr>
                <a:xfrm>
                  <a:off x="5297661" y="2157564"/>
                  <a:ext cx="1932120" cy="102240"/>
                </a:xfrm>
                <a:prstGeom prst="rect">
                  <a:avLst/>
                </a:prstGeom>
              </p:spPr>
            </p:pic>
          </mc:Fallback>
        </mc:AlternateContent>
      </p:grpSp>
      <p:grpSp>
        <p:nvGrpSpPr>
          <p:cNvPr id="70" name="Group 69">
            <a:extLst>
              <a:ext uri="{FF2B5EF4-FFF2-40B4-BE49-F238E27FC236}">
                <a16:creationId xmlns:a16="http://schemas.microsoft.com/office/drawing/2014/main" id="{4C409254-6DEA-4032-A21E-06EBC8FF86DC}"/>
              </a:ext>
            </a:extLst>
          </p:cNvPr>
          <p:cNvGrpSpPr/>
          <p:nvPr/>
        </p:nvGrpSpPr>
        <p:grpSpPr>
          <a:xfrm>
            <a:off x="1086741" y="2702604"/>
            <a:ext cx="6127560" cy="166320"/>
            <a:chOff x="1086741" y="2702604"/>
            <a:chExt cx="6127560" cy="166320"/>
          </a:xfrm>
        </p:grpSpPr>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50BECCB9-9DB8-D0E6-CFBE-F319648282CC}"/>
                    </a:ext>
                  </a:extLst>
                </p14:cNvPr>
                <p14:cNvContentPartPr/>
                <p14:nvPr/>
              </p14:nvContentPartPr>
              <p14:xfrm>
                <a:off x="6659541" y="2714484"/>
                <a:ext cx="554760" cy="37440"/>
              </p14:xfrm>
            </p:contentPart>
          </mc:Choice>
          <mc:Fallback>
            <p:pic>
              <p:nvPicPr>
                <p:cNvPr id="56" name="Ink 55">
                  <a:extLst>
                    <a:ext uri="{FF2B5EF4-FFF2-40B4-BE49-F238E27FC236}">
                      <a16:creationId xmlns:a16="http://schemas.microsoft.com/office/drawing/2014/main" id="{50BECCB9-9DB8-D0E6-CFBE-F319648282CC}"/>
                    </a:ext>
                  </a:extLst>
                </p:cNvPr>
                <p:cNvPicPr/>
                <p:nvPr/>
              </p:nvPicPr>
              <p:blipFill>
                <a:blip r:embed="rId77"/>
                <a:stretch>
                  <a:fillRect/>
                </a:stretch>
              </p:blipFill>
              <p:spPr>
                <a:xfrm>
                  <a:off x="6641541" y="2696484"/>
                  <a:ext cx="590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492098D7-85A4-F538-53C6-20C995023C39}"/>
                    </a:ext>
                  </a:extLst>
                </p14:cNvPr>
                <p14:cNvContentPartPr/>
                <p14:nvPr/>
              </p14:nvContentPartPr>
              <p14:xfrm>
                <a:off x="5883021" y="2755164"/>
                <a:ext cx="474480" cy="34200"/>
              </p14:xfrm>
            </p:contentPart>
          </mc:Choice>
          <mc:Fallback>
            <p:pic>
              <p:nvPicPr>
                <p:cNvPr id="57" name="Ink 56">
                  <a:extLst>
                    <a:ext uri="{FF2B5EF4-FFF2-40B4-BE49-F238E27FC236}">
                      <a16:creationId xmlns:a16="http://schemas.microsoft.com/office/drawing/2014/main" id="{492098D7-85A4-F538-53C6-20C995023C39}"/>
                    </a:ext>
                  </a:extLst>
                </p:cNvPr>
                <p:cNvPicPr/>
                <p:nvPr/>
              </p:nvPicPr>
              <p:blipFill>
                <a:blip r:embed="rId79"/>
                <a:stretch>
                  <a:fillRect/>
                </a:stretch>
              </p:blipFill>
              <p:spPr>
                <a:xfrm>
                  <a:off x="5865021" y="2737524"/>
                  <a:ext cx="510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B3FEC989-04F2-CBE8-B81F-8A1DC65140BE}"/>
                    </a:ext>
                  </a:extLst>
                </p14:cNvPr>
                <p14:cNvContentPartPr/>
                <p14:nvPr/>
              </p14:nvContentPartPr>
              <p14:xfrm>
                <a:off x="5319261" y="2781444"/>
                <a:ext cx="372600" cy="46080"/>
              </p14:xfrm>
            </p:contentPart>
          </mc:Choice>
          <mc:Fallback>
            <p:pic>
              <p:nvPicPr>
                <p:cNvPr id="58" name="Ink 57">
                  <a:extLst>
                    <a:ext uri="{FF2B5EF4-FFF2-40B4-BE49-F238E27FC236}">
                      <a16:creationId xmlns:a16="http://schemas.microsoft.com/office/drawing/2014/main" id="{B3FEC989-04F2-CBE8-B81F-8A1DC65140BE}"/>
                    </a:ext>
                  </a:extLst>
                </p:cNvPr>
                <p:cNvPicPr/>
                <p:nvPr/>
              </p:nvPicPr>
              <p:blipFill>
                <a:blip r:embed="rId81"/>
                <a:stretch>
                  <a:fillRect/>
                </a:stretch>
              </p:blipFill>
              <p:spPr>
                <a:xfrm>
                  <a:off x="5301261" y="2763804"/>
                  <a:ext cx="408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4D48118D-5A1E-DD37-68CE-2F11F691D593}"/>
                    </a:ext>
                  </a:extLst>
                </p14:cNvPr>
                <p14:cNvContentPartPr/>
                <p14:nvPr/>
              </p14:nvContentPartPr>
              <p14:xfrm>
                <a:off x="4418901" y="2737164"/>
                <a:ext cx="549720" cy="43560"/>
              </p14:xfrm>
            </p:contentPart>
          </mc:Choice>
          <mc:Fallback>
            <p:pic>
              <p:nvPicPr>
                <p:cNvPr id="59" name="Ink 58">
                  <a:extLst>
                    <a:ext uri="{FF2B5EF4-FFF2-40B4-BE49-F238E27FC236}">
                      <a16:creationId xmlns:a16="http://schemas.microsoft.com/office/drawing/2014/main" id="{4D48118D-5A1E-DD37-68CE-2F11F691D593}"/>
                    </a:ext>
                  </a:extLst>
                </p:cNvPr>
                <p:cNvPicPr/>
                <p:nvPr/>
              </p:nvPicPr>
              <p:blipFill>
                <a:blip r:embed="rId83"/>
                <a:stretch>
                  <a:fillRect/>
                </a:stretch>
              </p:blipFill>
              <p:spPr>
                <a:xfrm>
                  <a:off x="4401261" y="2719524"/>
                  <a:ext cx="585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CFD7DD81-14EB-FE69-37CB-0CADA535CB06}"/>
                    </a:ext>
                  </a:extLst>
                </p14:cNvPr>
                <p14:cNvContentPartPr/>
                <p14:nvPr/>
              </p14:nvContentPartPr>
              <p14:xfrm>
                <a:off x="3751821" y="2748684"/>
                <a:ext cx="353520" cy="27360"/>
              </p14:xfrm>
            </p:contentPart>
          </mc:Choice>
          <mc:Fallback>
            <p:pic>
              <p:nvPicPr>
                <p:cNvPr id="61" name="Ink 60">
                  <a:extLst>
                    <a:ext uri="{FF2B5EF4-FFF2-40B4-BE49-F238E27FC236}">
                      <a16:creationId xmlns:a16="http://schemas.microsoft.com/office/drawing/2014/main" id="{CFD7DD81-14EB-FE69-37CB-0CADA535CB06}"/>
                    </a:ext>
                  </a:extLst>
                </p:cNvPr>
                <p:cNvPicPr/>
                <p:nvPr/>
              </p:nvPicPr>
              <p:blipFill>
                <a:blip r:embed="rId85"/>
                <a:stretch>
                  <a:fillRect/>
                </a:stretch>
              </p:blipFill>
              <p:spPr>
                <a:xfrm>
                  <a:off x="3734181" y="2731044"/>
                  <a:ext cx="389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FF1605A6-23F3-1EE8-0535-E1E89F3290B3}"/>
                    </a:ext>
                  </a:extLst>
                </p14:cNvPr>
                <p14:cNvContentPartPr/>
                <p14:nvPr/>
              </p14:nvContentPartPr>
              <p14:xfrm>
                <a:off x="2938581" y="2785404"/>
                <a:ext cx="491040" cy="39960"/>
              </p14:xfrm>
            </p:contentPart>
          </mc:Choice>
          <mc:Fallback>
            <p:pic>
              <p:nvPicPr>
                <p:cNvPr id="62" name="Ink 61">
                  <a:extLst>
                    <a:ext uri="{FF2B5EF4-FFF2-40B4-BE49-F238E27FC236}">
                      <a16:creationId xmlns:a16="http://schemas.microsoft.com/office/drawing/2014/main" id="{FF1605A6-23F3-1EE8-0535-E1E89F3290B3}"/>
                    </a:ext>
                  </a:extLst>
                </p:cNvPr>
                <p:cNvPicPr/>
                <p:nvPr/>
              </p:nvPicPr>
              <p:blipFill>
                <a:blip r:embed="rId87"/>
                <a:stretch>
                  <a:fillRect/>
                </a:stretch>
              </p:blipFill>
              <p:spPr>
                <a:xfrm>
                  <a:off x="2920581" y="2767764"/>
                  <a:ext cx="52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26260C5C-69F5-AB5C-16E2-144283ACF882}"/>
                    </a:ext>
                  </a:extLst>
                </p14:cNvPr>
                <p14:cNvContentPartPr/>
                <p14:nvPr/>
              </p14:nvContentPartPr>
              <p14:xfrm>
                <a:off x="1767501" y="2716284"/>
                <a:ext cx="718200" cy="57960"/>
              </p14:xfrm>
            </p:contentPart>
          </mc:Choice>
          <mc:Fallback>
            <p:pic>
              <p:nvPicPr>
                <p:cNvPr id="63" name="Ink 62">
                  <a:extLst>
                    <a:ext uri="{FF2B5EF4-FFF2-40B4-BE49-F238E27FC236}">
                      <a16:creationId xmlns:a16="http://schemas.microsoft.com/office/drawing/2014/main" id="{26260C5C-69F5-AB5C-16E2-144283ACF882}"/>
                    </a:ext>
                  </a:extLst>
                </p:cNvPr>
                <p:cNvPicPr/>
                <p:nvPr/>
              </p:nvPicPr>
              <p:blipFill>
                <a:blip r:embed="rId89"/>
                <a:stretch>
                  <a:fillRect/>
                </a:stretch>
              </p:blipFill>
              <p:spPr>
                <a:xfrm>
                  <a:off x="1749861" y="2698284"/>
                  <a:ext cx="753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E36FB478-80CF-C99B-9B7D-EE285D47EE37}"/>
                    </a:ext>
                  </a:extLst>
                </p14:cNvPr>
                <p14:cNvContentPartPr/>
                <p14:nvPr/>
              </p14:nvContentPartPr>
              <p14:xfrm>
                <a:off x="1086741" y="2702604"/>
                <a:ext cx="468720" cy="50400"/>
              </p14:xfrm>
            </p:contentPart>
          </mc:Choice>
          <mc:Fallback>
            <p:pic>
              <p:nvPicPr>
                <p:cNvPr id="65" name="Ink 64">
                  <a:extLst>
                    <a:ext uri="{FF2B5EF4-FFF2-40B4-BE49-F238E27FC236}">
                      <a16:creationId xmlns:a16="http://schemas.microsoft.com/office/drawing/2014/main" id="{E36FB478-80CF-C99B-9B7D-EE285D47EE37}"/>
                    </a:ext>
                  </a:extLst>
                </p:cNvPr>
                <p:cNvPicPr/>
                <p:nvPr/>
              </p:nvPicPr>
              <p:blipFill>
                <a:blip r:embed="rId91"/>
                <a:stretch>
                  <a:fillRect/>
                </a:stretch>
              </p:blipFill>
              <p:spPr>
                <a:xfrm>
                  <a:off x="1068741" y="2684964"/>
                  <a:ext cx="504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1B84B76E-76F1-FE69-8E2C-BADFE9E5ED39}"/>
                    </a:ext>
                  </a:extLst>
                </p14:cNvPr>
                <p14:cNvContentPartPr/>
                <p14:nvPr/>
              </p14:nvContentPartPr>
              <p14:xfrm>
                <a:off x="4088061" y="2741484"/>
                <a:ext cx="890280" cy="127440"/>
              </p14:xfrm>
            </p:contentPart>
          </mc:Choice>
          <mc:Fallback>
            <p:pic>
              <p:nvPicPr>
                <p:cNvPr id="69" name="Ink 68">
                  <a:extLst>
                    <a:ext uri="{FF2B5EF4-FFF2-40B4-BE49-F238E27FC236}">
                      <a16:creationId xmlns:a16="http://schemas.microsoft.com/office/drawing/2014/main" id="{1B84B76E-76F1-FE69-8E2C-BADFE9E5ED39}"/>
                    </a:ext>
                  </a:extLst>
                </p:cNvPr>
                <p:cNvPicPr/>
                <p:nvPr/>
              </p:nvPicPr>
              <p:blipFill>
                <a:blip r:embed="rId93"/>
                <a:stretch>
                  <a:fillRect/>
                </a:stretch>
              </p:blipFill>
              <p:spPr>
                <a:xfrm>
                  <a:off x="4070061" y="2723844"/>
                  <a:ext cx="92592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29BED8E7-E6FD-444C-7B6F-A2F6AEDA1948}"/>
                  </a:ext>
                </a:extLst>
              </p14:cNvPr>
              <p14:cNvContentPartPr/>
              <p14:nvPr/>
            </p14:nvContentPartPr>
            <p14:xfrm>
              <a:off x="9148221" y="803604"/>
              <a:ext cx="578520" cy="506520"/>
            </p14:xfrm>
          </p:contentPart>
        </mc:Choice>
        <mc:Fallback>
          <p:pic>
            <p:nvPicPr>
              <p:cNvPr id="71" name="Ink 70">
                <a:extLst>
                  <a:ext uri="{FF2B5EF4-FFF2-40B4-BE49-F238E27FC236}">
                    <a16:creationId xmlns:a16="http://schemas.microsoft.com/office/drawing/2014/main" id="{29BED8E7-E6FD-444C-7B6F-A2F6AEDA1948}"/>
                  </a:ext>
                </a:extLst>
              </p:cNvPr>
              <p:cNvPicPr/>
              <p:nvPr/>
            </p:nvPicPr>
            <p:blipFill>
              <a:blip r:embed="rId95"/>
              <a:stretch>
                <a:fillRect/>
              </a:stretch>
            </p:blipFill>
            <p:spPr>
              <a:xfrm>
                <a:off x="9130221" y="785964"/>
                <a:ext cx="61416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D98903DD-2737-6030-F43A-41435A1439CE}"/>
                  </a:ext>
                </a:extLst>
              </p14:cNvPr>
              <p14:cNvContentPartPr/>
              <p14:nvPr/>
            </p14:nvContentPartPr>
            <p14:xfrm>
              <a:off x="531621" y="3043884"/>
              <a:ext cx="1321200" cy="45000"/>
            </p14:xfrm>
          </p:contentPart>
        </mc:Choice>
        <mc:Fallback>
          <p:pic>
            <p:nvPicPr>
              <p:cNvPr id="72" name="Ink 71">
                <a:extLst>
                  <a:ext uri="{FF2B5EF4-FFF2-40B4-BE49-F238E27FC236}">
                    <a16:creationId xmlns:a16="http://schemas.microsoft.com/office/drawing/2014/main" id="{D98903DD-2737-6030-F43A-41435A1439CE}"/>
                  </a:ext>
                </a:extLst>
              </p:cNvPr>
              <p:cNvPicPr/>
              <p:nvPr/>
            </p:nvPicPr>
            <p:blipFill>
              <a:blip r:embed="rId97"/>
              <a:stretch>
                <a:fillRect/>
              </a:stretch>
            </p:blipFill>
            <p:spPr>
              <a:xfrm>
                <a:off x="513621" y="3025884"/>
                <a:ext cx="1356840" cy="80640"/>
              </a:xfrm>
              <a:prstGeom prst="rect">
                <a:avLst/>
              </a:prstGeom>
            </p:spPr>
          </p:pic>
        </mc:Fallback>
      </mc:AlternateContent>
    </p:spTree>
    <p:extLst>
      <p:ext uri="{BB962C8B-B14F-4D97-AF65-F5344CB8AC3E}">
        <p14:creationId xmlns:p14="http://schemas.microsoft.com/office/powerpoint/2010/main" val="39279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4977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6292" y="128430"/>
            <a:ext cx="9635507" cy="5693866"/>
          </a:xfrm>
          <a:prstGeom prst="rect">
            <a:avLst/>
          </a:prstGeom>
          <a:noFill/>
        </p:spPr>
        <p:txBody>
          <a:bodyPr wrap="square" rtlCol="0">
            <a:spAutoFit/>
          </a:bodyPr>
          <a:lstStyle/>
          <a:p>
            <a:r>
              <a:rPr lang="en-US" sz="2800" b="1">
                <a:solidFill>
                  <a:srgbClr val="FFC000"/>
                </a:solidFill>
                <a:cs typeface="+mj-cs"/>
              </a:rPr>
              <a:t>Isaiah 11:1–9  </a:t>
            </a:r>
          </a:p>
          <a:p>
            <a:r>
              <a:rPr lang="en-US" sz="2100">
                <a:solidFill>
                  <a:srgbClr val="FFC000"/>
                </a:solidFill>
                <a:cs typeface="+mj-cs"/>
              </a:rPr>
              <a:t>11:1 And there shall come forth a rod out of the stem of Jesse, And a Branch shall grow out of his roots: 11:2 And the spirit of the LORD shall rest upon him, The spirit of wisdom and understanding, The spirit of counsel and might, The spirit of knowledge and of the fear of the LORD; 11:3 And shall make him of quick understanding in the fear of the LORD: And he shall not judge after the sight of his eyes, Neither reprove after the hearing of his ears: 11:4 But with righteousness shall he judge the poor, And reprove with equity for the meek of the earth: And he shall smite the earth with the rod of his mouth, And with the breath of his lips shall he slay the wicked. 11:5 And righteousness shall be the girdle of his loins, And faithfulness the girdle of his reins. 11:6 The wolf also shall dwell with the lamb, And the leopard shall lie down with the kid; And the calf and the young lion and the fatling together; And a little child shall lead them. 11:7 And the cow and the bear shall feed; Their young ones shall lie down together: And the lion shall eat straw like the ox. 11:8 And the sucking child shall play on the hole of the asp, And the weaned child shall put his hand on the cockatrice’ den. 11:9 They shall not hurt nor destroy in all my holy mountain: For the earth shall be full of the knowledge of the LORD, As the waters cover the sea. (KJV 1900)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437F52-2C05-0A57-2D01-DE2461636D28}"/>
                  </a:ext>
                </a:extLst>
              </p14:cNvPr>
              <p14:cNvContentPartPr/>
              <p14:nvPr/>
            </p14:nvContentPartPr>
            <p14:xfrm>
              <a:off x="6498621" y="2179164"/>
              <a:ext cx="6120" cy="2880"/>
            </p14:xfrm>
          </p:contentPart>
        </mc:Choice>
        <mc:Fallback>
          <p:pic>
            <p:nvPicPr>
              <p:cNvPr id="2" name="Ink 1">
                <a:extLst>
                  <a:ext uri="{FF2B5EF4-FFF2-40B4-BE49-F238E27FC236}">
                    <a16:creationId xmlns:a16="http://schemas.microsoft.com/office/drawing/2014/main" id="{24437F52-2C05-0A57-2D01-DE2461636D28}"/>
                  </a:ext>
                </a:extLst>
              </p:cNvPr>
              <p:cNvPicPr/>
              <p:nvPr/>
            </p:nvPicPr>
            <p:blipFill>
              <a:blip r:embed="rId5"/>
              <a:stretch>
                <a:fillRect/>
              </a:stretch>
            </p:blipFill>
            <p:spPr>
              <a:xfrm>
                <a:off x="6480981" y="2161164"/>
                <a:ext cx="41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3BF02A2-A868-1A66-7560-16D0C73CA208}"/>
                  </a:ext>
                </a:extLst>
              </p14:cNvPr>
              <p14:cNvContentPartPr/>
              <p14:nvPr/>
            </p14:nvContentPartPr>
            <p14:xfrm>
              <a:off x="7341021" y="2182404"/>
              <a:ext cx="14760" cy="5040"/>
            </p14:xfrm>
          </p:contentPart>
        </mc:Choice>
        <mc:Fallback>
          <p:pic>
            <p:nvPicPr>
              <p:cNvPr id="4" name="Ink 3">
                <a:extLst>
                  <a:ext uri="{FF2B5EF4-FFF2-40B4-BE49-F238E27FC236}">
                    <a16:creationId xmlns:a16="http://schemas.microsoft.com/office/drawing/2014/main" id="{03BF02A2-A868-1A66-7560-16D0C73CA208}"/>
                  </a:ext>
                </a:extLst>
              </p:cNvPr>
              <p:cNvPicPr/>
              <p:nvPr/>
            </p:nvPicPr>
            <p:blipFill>
              <a:blip r:embed="rId7"/>
              <a:stretch>
                <a:fillRect/>
              </a:stretch>
            </p:blipFill>
            <p:spPr>
              <a:xfrm>
                <a:off x="7323381" y="2164404"/>
                <a:ext cx="50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062C59C-EAE0-A72A-91F2-BEF3BFCB5B08}"/>
                  </a:ext>
                </a:extLst>
              </p14:cNvPr>
              <p14:cNvContentPartPr/>
              <p14:nvPr/>
            </p14:nvContentPartPr>
            <p14:xfrm>
              <a:off x="8828901" y="2223804"/>
              <a:ext cx="55080" cy="22680"/>
            </p14:xfrm>
          </p:contentPart>
        </mc:Choice>
        <mc:Fallback>
          <p:pic>
            <p:nvPicPr>
              <p:cNvPr id="5" name="Ink 4">
                <a:extLst>
                  <a:ext uri="{FF2B5EF4-FFF2-40B4-BE49-F238E27FC236}">
                    <a16:creationId xmlns:a16="http://schemas.microsoft.com/office/drawing/2014/main" id="{E062C59C-EAE0-A72A-91F2-BEF3BFCB5B08}"/>
                  </a:ext>
                </a:extLst>
              </p:cNvPr>
              <p:cNvPicPr/>
              <p:nvPr/>
            </p:nvPicPr>
            <p:blipFill>
              <a:blip r:embed="rId9"/>
              <a:stretch>
                <a:fillRect/>
              </a:stretch>
            </p:blipFill>
            <p:spPr>
              <a:xfrm>
                <a:off x="8810901" y="2206164"/>
                <a:ext cx="90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2FDB7C5-C159-067D-2CD6-C4689C36E451}"/>
                  </a:ext>
                </a:extLst>
              </p14:cNvPr>
              <p14:cNvContentPartPr/>
              <p14:nvPr/>
            </p14:nvContentPartPr>
            <p14:xfrm>
              <a:off x="2505861" y="2519004"/>
              <a:ext cx="34560" cy="12960"/>
            </p14:xfrm>
          </p:contentPart>
        </mc:Choice>
        <mc:Fallback>
          <p:pic>
            <p:nvPicPr>
              <p:cNvPr id="7" name="Ink 6">
                <a:extLst>
                  <a:ext uri="{FF2B5EF4-FFF2-40B4-BE49-F238E27FC236}">
                    <a16:creationId xmlns:a16="http://schemas.microsoft.com/office/drawing/2014/main" id="{B2FDB7C5-C159-067D-2CD6-C4689C36E451}"/>
                  </a:ext>
                </a:extLst>
              </p:cNvPr>
              <p:cNvPicPr/>
              <p:nvPr/>
            </p:nvPicPr>
            <p:blipFill>
              <a:blip r:embed="rId11"/>
              <a:stretch>
                <a:fillRect/>
              </a:stretch>
            </p:blipFill>
            <p:spPr>
              <a:xfrm>
                <a:off x="2488221" y="2501004"/>
                <a:ext cx="70200" cy="48600"/>
              </a:xfrm>
              <a:prstGeom prst="rect">
                <a:avLst/>
              </a:prstGeom>
            </p:spPr>
          </p:pic>
        </mc:Fallback>
      </mc:AlternateContent>
      <p:grpSp>
        <p:nvGrpSpPr>
          <p:cNvPr id="12" name="Group 11">
            <a:extLst>
              <a:ext uri="{FF2B5EF4-FFF2-40B4-BE49-F238E27FC236}">
                <a16:creationId xmlns:a16="http://schemas.microsoft.com/office/drawing/2014/main" id="{F1F92783-0CF1-6DC1-1D12-575C6526A6BD}"/>
              </a:ext>
            </a:extLst>
          </p:cNvPr>
          <p:cNvGrpSpPr/>
          <p:nvPr/>
        </p:nvGrpSpPr>
        <p:grpSpPr>
          <a:xfrm>
            <a:off x="3949461" y="2480484"/>
            <a:ext cx="4252680" cy="147960"/>
            <a:chOff x="3949461" y="2480484"/>
            <a:chExt cx="4252680" cy="1479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155A90-DA67-EB12-AD94-9C1488CBA16F}"/>
                    </a:ext>
                  </a:extLst>
                </p14:cNvPr>
                <p14:cNvContentPartPr/>
                <p14:nvPr/>
              </p14:nvContentPartPr>
              <p14:xfrm>
                <a:off x="3949461" y="2480484"/>
                <a:ext cx="2101680" cy="55440"/>
              </p14:xfrm>
            </p:contentPart>
          </mc:Choice>
          <mc:Fallback>
            <p:pic>
              <p:nvPicPr>
                <p:cNvPr id="9" name="Ink 8">
                  <a:extLst>
                    <a:ext uri="{FF2B5EF4-FFF2-40B4-BE49-F238E27FC236}">
                      <a16:creationId xmlns:a16="http://schemas.microsoft.com/office/drawing/2014/main" id="{DE155A90-DA67-EB12-AD94-9C1488CBA16F}"/>
                    </a:ext>
                  </a:extLst>
                </p:cNvPr>
                <p:cNvPicPr/>
                <p:nvPr/>
              </p:nvPicPr>
              <p:blipFill>
                <a:blip r:embed="rId13"/>
                <a:stretch>
                  <a:fillRect/>
                </a:stretch>
              </p:blipFill>
              <p:spPr>
                <a:xfrm>
                  <a:off x="3931461" y="2462844"/>
                  <a:ext cx="2137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D852F73-BD92-BBDD-17C7-EBD8E6138569}"/>
                    </a:ext>
                  </a:extLst>
                </p14:cNvPr>
                <p14:cNvContentPartPr/>
                <p14:nvPr/>
              </p14:nvContentPartPr>
              <p14:xfrm>
                <a:off x="6642981" y="2540604"/>
                <a:ext cx="1559160" cy="87840"/>
              </p14:xfrm>
            </p:contentPart>
          </mc:Choice>
          <mc:Fallback>
            <p:pic>
              <p:nvPicPr>
                <p:cNvPr id="11" name="Ink 10">
                  <a:extLst>
                    <a:ext uri="{FF2B5EF4-FFF2-40B4-BE49-F238E27FC236}">
                      <a16:creationId xmlns:a16="http://schemas.microsoft.com/office/drawing/2014/main" id="{BD852F73-BD92-BBDD-17C7-EBD8E6138569}"/>
                    </a:ext>
                  </a:extLst>
                </p:cNvPr>
                <p:cNvPicPr/>
                <p:nvPr/>
              </p:nvPicPr>
              <p:blipFill>
                <a:blip r:embed="rId15"/>
                <a:stretch>
                  <a:fillRect/>
                </a:stretch>
              </p:blipFill>
              <p:spPr>
                <a:xfrm>
                  <a:off x="6624981" y="2522964"/>
                  <a:ext cx="159480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E6DBBF5-3853-84DB-4C0B-31C52345ECD0}"/>
                  </a:ext>
                </a:extLst>
              </p14:cNvPr>
              <p14:cNvContentPartPr/>
              <p14:nvPr/>
            </p14:nvContentPartPr>
            <p14:xfrm>
              <a:off x="1899981" y="4426284"/>
              <a:ext cx="1800" cy="2160"/>
            </p14:xfrm>
          </p:contentPart>
        </mc:Choice>
        <mc:Fallback>
          <p:pic>
            <p:nvPicPr>
              <p:cNvPr id="13" name="Ink 12">
                <a:extLst>
                  <a:ext uri="{FF2B5EF4-FFF2-40B4-BE49-F238E27FC236}">
                    <a16:creationId xmlns:a16="http://schemas.microsoft.com/office/drawing/2014/main" id="{3E6DBBF5-3853-84DB-4C0B-31C52345ECD0}"/>
                  </a:ext>
                </a:extLst>
              </p:cNvPr>
              <p:cNvPicPr/>
              <p:nvPr/>
            </p:nvPicPr>
            <p:blipFill>
              <a:blip r:embed="rId17"/>
              <a:stretch>
                <a:fillRect/>
              </a:stretch>
            </p:blipFill>
            <p:spPr>
              <a:xfrm>
                <a:off x="1882341" y="4408284"/>
                <a:ext cx="37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B8E875B-68A4-C081-939C-E396A381F122}"/>
                  </a:ext>
                </a:extLst>
              </p14:cNvPr>
              <p14:cNvContentPartPr/>
              <p14:nvPr/>
            </p14:nvContentPartPr>
            <p14:xfrm>
              <a:off x="2613861" y="5044404"/>
              <a:ext cx="66240" cy="16200"/>
            </p14:xfrm>
          </p:contentPart>
        </mc:Choice>
        <mc:Fallback>
          <p:pic>
            <p:nvPicPr>
              <p:cNvPr id="14" name="Ink 13">
                <a:extLst>
                  <a:ext uri="{FF2B5EF4-FFF2-40B4-BE49-F238E27FC236}">
                    <a16:creationId xmlns:a16="http://schemas.microsoft.com/office/drawing/2014/main" id="{DB8E875B-68A4-C081-939C-E396A381F122}"/>
                  </a:ext>
                </a:extLst>
              </p:cNvPr>
              <p:cNvPicPr/>
              <p:nvPr/>
            </p:nvPicPr>
            <p:blipFill>
              <a:blip r:embed="rId19"/>
              <a:stretch>
                <a:fillRect/>
              </a:stretch>
            </p:blipFill>
            <p:spPr>
              <a:xfrm>
                <a:off x="2596221" y="5026764"/>
                <a:ext cx="101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E7E3D29-4201-52C9-D797-5C112E38AADE}"/>
                  </a:ext>
                </a:extLst>
              </p14:cNvPr>
              <p14:cNvContentPartPr/>
              <p14:nvPr/>
            </p14:nvContentPartPr>
            <p14:xfrm>
              <a:off x="1299501" y="554124"/>
              <a:ext cx="1060560" cy="49320"/>
            </p14:xfrm>
          </p:contentPart>
        </mc:Choice>
        <mc:Fallback>
          <p:pic>
            <p:nvPicPr>
              <p:cNvPr id="15" name="Ink 14">
                <a:extLst>
                  <a:ext uri="{FF2B5EF4-FFF2-40B4-BE49-F238E27FC236}">
                    <a16:creationId xmlns:a16="http://schemas.microsoft.com/office/drawing/2014/main" id="{FE7E3D29-4201-52C9-D797-5C112E38AADE}"/>
                  </a:ext>
                </a:extLst>
              </p:cNvPr>
              <p:cNvPicPr/>
              <p:nvPr/>
            </p:nvPicPr>
            <p:blipFill>
              <a:blip r:embed="rId21"/>
              <a:stretch>
                <a:fillRect/>
              </a:stretch>
            </p:blipFill>
            <p:spPr>
              <a:xfrm>
                <a:off x="1281501" y="536484"/>
                <a:ext cx="1096200" cy="84960"/>
              </a:xfrm>
              <a:prstGeom prst="rect">
                <a:avLst/>
              </a:prstGeom>
            </p:spPr>
          </p:pic>
        </mc:Fallback>
      </mc:AlternateContent>
    </p:spTree>
    <p:extLst>
      <p:ext uri="{BB962C8B-B14F-4D97-AF65-F5344CB8AC3E}">
        <p14:creationId xmlns:p14="http://schemas.microsoft.com/office/powerpoint/2010/main" val="218932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9309697" cy="669453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E9F06CE2-AEDC-1A61-25C5-96E6DB86749C}"/>
              </a:ext>
            </a:extLst>
          </p:cNvPr>
          <p:cNvPicPr>
            <a:picLocks noChangeAspect="1"/>
          </p:cNvPicPr>
          <p:nvPr/>
        </p:nvPicPr>
        <p:blipFill>
          <a:blip r:embed="rId4"/>
          <a:stretch>
            <a:fillRect/>
          </a:stretch>
        </p:blipFill>
        <p:spPr>
          <a:xfrm>
            <a:off x="349249" y="291401"/>
            <a:ext cx="8459967" cy="6103262"/>
          </a:xfrm>
          <a:prstGeom prst="rect">
            <a:avLst/>
          </a:prstGeom>
        </p:spPr>
      </p:pic>
      <p:sp>
        <p:nvSpPr>
          <p:cNvPr id="5" name="TextBox 4">
            <a:extLst>
              <a:ext uri="{FF2B5EF4-FFF2-40B4-BE49-F238E27FC236}">
                <a16:creationId xmlns:a16="http://schemas.microsoft.com/office/drawing/2014/main" id="{DE74FEC4-05E5-1BDC-5B82-E394FBA230F7}"/>
              </a:ext>
            </a:extLst>
          </p:cNvPr>
          <p:cNvSpPr txBox="1"/>
          <p:nvPr/>
        </p:nvSpPr>
        <p:spPr>
          <a:xfrm>
            <a:off x="2935327" y="5047244"/>
            <a:ext cx="2082621" cy="523220"/>
          </a:xfrm>
          <a:prstGeom prst="rect">
            <a:avLst/>
          </a:prstGeom>
          <a:noFill/>
        </p:spPr>
        <p:txBody>
          <a:bodyPr wrap="none" rtlCol="0">
            <a:spAutoFit/>
          </a:bodyPr>
          <a:lstStyle/>
          <a:p>
            <a:r>
              <a:rPr lang="en-US" sz="2800" b="1">
                <a:solidFill>
                  <a:srgbClr val="FFFF00"/>
                </a:solidFill>
              </a:rPr>
              <a:t>Isaiah 32:1-2</a:t>
            </a:r>
          </a:p>
        </p:txBody>
      </p:sp>
      <p:grpSp>
        <p:nvGrpSpPr>
          <p:cNvPr id="7" name="Group 6">
            <a:extLst>
              <a:ext uri="{FF2B5EF4-FFF2-40B4-BE49-F238E27FC236}">
                <a16:creationId xmlns:a16="http://schemas.microsoft.com/office/drawing/2014/main" id="{58EEE119-1158-D039-4FF2-D434037BAF94}"/>
              </a:ext>
            </a:extLst>
          </p:cNvPr>
          <p:cNvGrpSpPr/>
          <p:nvPr/>
        </p:nvGrpSpPr>
        <p:grpSpPr>
          <a:xfrm>
            <a:off x="4439781" y="700644"/>
            <a:ext cx="129600" cy="805320"/>
            <a:chOff x="4439781" y="700644"/>
            <a:chExt cx="129600" cy="80532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427249C-44A8-2217-EAB9-A39FEC97CF98}"/>
                    </a:ext>
                  </a:extLst>
                </p14:cNvPr>
                <p14:cNvContentPartPr/>
                <p14:nvPr/>
              </p14:nvContentPartPr>
              <p14:xfrm>
                <a:off x="4444101" y="700644"/>
                <a:ext cx="2880" cy="7560"/>
              </p14:xfrm>
            </p:contentPart>
          </mc:Choice>
          <mc:Fallback>
            <p:pic>
              <p:nvPicPr>
                <p:cNvPr id="2" name="Ink 1">
                  <a:extLst>
                    <a:ext uri="{FF2B5EF4-FFF2-40B4-BE49-F238E27FC236}">
                      <a16:creationId xmlns:a16="http://schemas.microsoft.com/office/drawing/2014/main" id="{3427249C-44A8-2217-EAB9-A39FEC97CF98}"/>
                    </a:ext>
                  </a:extLst>
                </p:cNvPr>
                <p:cNvPicPr/>
                <p:nvPr/>
              </p:nvPicPr>
              <p:blipFill>
                <a:blip r:embed="rId6"/>
                <a:stretch>
                  <a:fillRect/>
                </a:stretch>
              </p:blipFill>
              <p:spPr>
                <a:xfrm>
                  <a:off x="4426101" y="682644"/>
                  <a:ext cx="38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BA78C456-00F8-522E-10E7-713227341E60}"/>
                    </a:ext>
                  </a:extLst>
                </p14:cNvPr>
                <p14:cNvContentPartPr/>
                <p14:nvPr/>
              </p14:nvContentPartPr>
              <p14:xfrm>
                <a:off x="4439781" y="715044"/>
                <a:ext cx="129600" cy="790920"/>
              </p14:xfrm>
            </p:contentPart>
          </mc:Choice>
          <mc:Fallback>
            <p:pic>
              <p:nvPicPr>
                <p:cNvPr id="3" name="Ink 2">
                  <a:extLst>
                    <a:ext uri="{FF2B5EF4-FFF2-40B4-BE49-F238E27FC236}">
                      <a16:creationId xmlns:a16="http://schemas.microsoft.com/office/drawing/2014/main" id="{BA78C456-00F8-522E-10E7-713227341E60}"/>
                    </a:ext>
                  </a:extLst>
                </p:cNvPr>
                <p:cNvPicPr/>
                <p:nvPr/>
              </p:nvPicPr>
              <p:blipFill>
                <a:blip r:embed="rId8"/>
                <a:stretch>
                  <a:fillRect/>
                </a:stretch>
              </p:blipFill>
              <p:spPr>
                <a:xfrm>
                  <a:off x="4422141" y="697404"/>
                  <a:ext cx="165240" cy="82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E5EFD2FD-C068-D26E-B675-54664F7B1AE5}"/>
                  </a:ext>
                </a:extLst>
              </p14:cNvPr>
              <p14:cNvContentPartPr/>
              <p14:nvPr/>
            </p14:nvContentPartPr>
            <p14:xfrm>
              <a:off x="4318101" y="2570124"/>
              <a:ext cx="392040" cy="1792800"/>
            </p14:xfrm>
          </p:contentPart>
        </mc:Choice>
        <mc:Fallback>
          <p:pic>
            <p:nvPicPr>
              <p:cNvPr id="9" name="Ink 8">
                <a:extLst>
                  <a:ext uri="{FF2B5EF4-FFF2-40B4-BE49-F238E27FC236}">
                    <a16:creationId xmlns:a16="http://schemas.microsoft.com/office/drawing/2014/main" id="{E5EFD2FD-C068-D26E-B675-54664F7B1AE5}"/>
                  </a:ext>
                </a:extLst>
              </p:cNvPr>
              <p:cNvPicPr/>
              <p:nvPr/>
            </p:nvPicPr>
            <p:blipFill>
              <a:blip r:embed="rId10"/>
              <a:stretch>
                <a:fillRect/>
              </a:stretch>
            </p:blipFill>
            <p:spPr>
              <a:xfrm>
                <a:off x="4300101" y="2552484"/>
                <a:ext cx="427680" cy="1828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807F7B7-E2EF-47EC-DCA0-C4DF4A5D711F}"/>
                  </a:ext>
                </a:extLst>
              </p14:cNvPr>
              <p14:cNvContentPartPr/>
              <p14:nvPr/>
            </p14:nvContentPartPr>
            <p14:xfrm>
              <a:off x="1638261" y="1509564"/>
              <a:ext cx="550800" cy="70560"/>
            </p14:xfrm>
          </p:contentPart>
        </mc:Choice>
        <mc:Fallback>
          <p:pic>
            <p:nvPicPr>
              <p:cNvPr id="11" name="Ink 10">
                <a:extLst>
                  <a:ext uri="{FF2B5EF4-FFF2-40B4-BE49-F238E27FC236}">
                    <a16:creationId xmlns:a16="http://schemas.microsoft.com/office/drawing/2014/main" id="{3807F7B7-E2EF-47EC-DCA0-C4DF4A5D711F}"/>
                  </a:ext>
                </a:extLst>
              </p:cNvPr>
              <p:cNvPicPr/>
              <p:nvPr/>
            </p:nvPicPr>
            <p:blipFill>
              <a:blip r:embed="rId12"/>
              <a:stretch>
                <a:fillRect/>
              </a:stretch>
            </p:blipFill>
            <p:spPr>
              <a:xfrm>
                <a:off x="1620621" y="1491924"/>
                <a:ext cx="586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BFA63B60-F0F1-9D37-6046-4342CECB3EAC}"/>
                  </a:ext>
                </a:extLst>
              </p14:cNvPr>
              <p14:cNvContentPartPr/>
              <p14:nvPr/>
            </p14:nvContentPartPr>
            <p14:xfrm>
              <a:off x="1726821" y="1676244"/>
              <a:ext cx="176040" cy="124200"/>
            </p14:xfrm>
          </p:contentPart>
        </mc:Choice>
        <mc:Fallback>
          <p:pic>
            <p:nvPicPr>
              <p:cNvPr id="12" name="Ink 11">
                <a:extLst>
                  <a:ext uri="{FF2B5EF4-FFF2-40B4-BE49-F238E27FC236}">
                    <a16:creationId xmlns:a16="http://schemas.microsoft.com/office/drawing/2014/main" id="{BFA63B60-F0F1-9D37-6046-4342CECB3EAC}"/>
                  </a:ext>
                </a:extLst>
              </p:cNvPr>
              <p:cNvPicPr/>
              <p:nvPr/>
            </p:nvPicPr>
            <p:blipFill>
              <a:blip r:embed="rId14"/>
              <a:stretch>
                <a:fillRect/>
              </a:stretch>
            </p:blipFill>
            <p:spPr>
              <a:xfrm>
                <a:off x="1708821" y="1658604"/>
                <a:ext cx="211680" cy="159840"/>
              </a:xfrm>
              <a:prstGeom prst="rect">
                <a:avLst/>
              </a:prstGeom>
            </p:spPr>
          </p:pic>
        </mc:Fallback>
      </mc:AlternateContent>
      <p:grpSp>
        <p:nvGrpSpPr>
          <p:cNvPr id="15" name="Group 14">
            <a:extLst>
              <a:ext uri="{FF2B5EF4-FFF2-40B4-BE49-F238E27FC236}">
                <a16:creationId xmlns:a16="http://schemas.microsoft.com/office/drawing/2014/main" id="{8031519D-3215-8B82-4659-F905C43D5811}"/>
              </a:ext>
            </a:extLst>
          </p:cNvPr>
          <p:cNvGrpSpPr/>
          <p:nvPr/>
        </p:nvGrpSpPr>
        <p:grpSpPr>
          <a:xfrm>
            <a:off x="2542221" y="580404"/>
            <a:ext cx="149040" cy="134280"/>
            <a:chOff x="2542221" y="580404"/>
            <a:chExt cx="149040" cy="13428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808177B4-9A1C-3553-27AA-D384131549B0}"/>
                    </a:ext>
                  </a:extLst>
                </p14:cNvPr>
                <p14:cNvContentPartPr/>
                <p14:nvPr/>
              </p14:nvContentPartPr>
              <p14:xfrm>
                <a:off x="2611701" y="580404"/>
                <a:ext cx="27000" cy="48240"/>
              </p14:xfrm>
            </p:contentPart>
          </mc:Choice>
          <mc:Fallback>
            <p:pic>
              <p:nvPicPr>
                <p:cNvPr id="13" name="Ink 12">
                  <a:extLst>
                    <a:ext uri="{FF2B5EF4-FFF2-40B4-BE49-F238E27FC236}">
                      <a16:creationId xmlns:a16="http://schemas.microsoft.com/office/drawing/2014/main" id="{808177B4-9A1C-3553-27AA-D384131549B0}"/>
                    </a:ext>
                  </a:extLst>
                </p:cNvPr>
                <p:cNvPicPr/>
                <p:nvPr/>
              </p:nvPicPr>
              <p:blipFill>
                <a:blip r:embed="rId16"/>
                <a:stretch>
                  <a:fillRect/>
                </a:stretch>
              </p:blipFill>
              <p:spPr>
                <a:xfrm>
                  <a:off x="2594061" y="562404"/>
                  <a:ext cx="62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D39A8A69-DFD7-6DF8-06A9-EDAD66D50D52}"/>
                    </a:ext>
                  </a:extLst>
                </p14:cNvPr>
                <p14:cNvContentPartPr/>
                <p14:nvPr/>
              </p14:nvContentPartPr>
              <p14:xfrm>
                <a:off x="2542221" y="656364"/>
                <a:ext cx="149040" cy="58320"/>
              </p14:xfrm>
            </p:contentPart>
          </mc:Choice>
          <mc:Fallback>
            <p:pic>
              <p:nvPicPr>
                <p:cNvPr id="14" name="Ink 13">
                  <a:extLst>
                    <a:ext uri="{FF2B5EF4-FFF2-40B4-BE49-F238E27FC236}">
                      <a16:creationId xmlns:a16="http://schemas.microsoft.com/office/drawing/2014/main" id="{D39A8A69-DFD7-6DF8-06A9-EDAD66D50D52}"/>
                    </a:ext>
                  </a:extLst>
                </p:cNvPr>
                <p:cNvPicPr/>
                <p:nvPr/>
              </p:nvPicPr>
              <p:blipFill>
                <a:blip r:embed="rId18"/>
                <a:stretch>
                  <a:fillRect/>
                </a:stretch>
              </p:blipFill>
              <p:spPr>
                <a:xfrm>
                  <a:off x="2524221" y="638724"/>
                  <a:ext cx="184680" cy="93960"/>
                </a:xfrm>
                <a:prstGeom prst="rect">
                  <a:avLst/>
                </a:prstGeom>
              </p:spPr>
            </p:pic>
          </mc:Fallback>
        </mc:AlternateContent>
      </p:grpSp>
      <p:grpSp>
        <p:nvGrpSpPr>
          <p:cNvPr id="20" name="Group 19">
            <a:extLst>
              <a:ext uri="{FF2B5EF4-FFF2-40B4-BE49-F238E27FC236}">
                <a16:creationId xmlns:a16="http://schemas.microsoft.com/office/drawing/2014/main" id="{B13FBF3B-1433-BAC9-6416-CA3127B5C575}"/>
              </a:ext>
            </a:extLst>
          </p:cNvPr>
          <p:cNvGrpSpPr/>
          <p:nvPr/>
        </p:nvGrpSpPr>
        <p:grpSpPr>
          <a:xfrm>
            <a:off x="2673261" y="1237764"/>
            <a:ext cx="1534320" cy="88920"/>
            <a:chOff x="2673261" y="1237764"/>
            <a:chExt cx="1534320" cy="88920"/>
          </a:xfrm>
        </p:grpSpPr>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0898BEFC-5550-D3AE-7E85-336D3F183D09}"/>
                    </a:ext>
                  </a:extLst>
                </p14:cNvPr>
                <p14:cNvContentPartPr/>
                <p14:nvPr/>
              </p14:nvContentPartPr>
              <p14:xfrm>
                <a:off x="2673261" y="1273404"/>
                <a:ext cx="816840" cy="37440"/>
              </p14:xfrm>
            </p:contentPart>
          </mc:Choice>
          <mc:Fallback>
            <p:pic>
              <p:nvPicPr>
                <p:cNvPr id="16" name="Ink 15">
                  <a:extLst>
                    <a:ext uri="{FF2B5EF4-FFF2-40B4-BE49-F238E27FC236}">
                      <a16:creationId xmlns:a16="http://schemas.microsoft.com/office/drawing/2014/main" id="{0898BEFC-5550-D3AE-7E85-336D3F183D09}"/>
                    </a:ext>
                  </a:extLst>
                </p:cNvPr>
                <p:cNvPicPr/>
                <p:nvPr/>
              </p:nvPicPr>
              <p:blipFill>
                <a:blip r:embed="rId20"/>
                <a:stretch>
                  <a:fillRect/>
                </a:stretch>
              </p:blipFill>
              <p:spPr>
                <a:xfrm>
                  <a:off x="2655261" y="1255404"/>
                  <a:ext cx="852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FA26A387-F644-EB93-23ED-6293538043DF}"/>
                    </a:ext>
                  </a:extLst>
                </p14:cNvPr>
                <p14:cNvContentPartPr/>
                <p14:nvPr/>
              </p14:nvContentPartPr>
              <p14:xfrm>
                <a:off x="3759021" y="1237764"/>
                <a:ext cx="29160" cy="13680"/>
              </p14:xfrm>
            </p:contentPart>
          </mc:Choice>
          <mc:Fallback>
            <p:pic>
              <p:nvPicPr>
                <p:cNvPr id="17" name="Ink 16">
                  <a:extLst>
                    <a:ext uri="{FF2B5EF4-FFF2-40B4-BE49-F238E27FC236}">
                      <a16:creationId xmlns:a16="http://schemas.microsoft.com/office/drawing/2014/main" id="{FA26A387-F644-EB93-23ED-6293538043DF}"/>
                    </a:ext>
                  </a:extLst>
                </p:cNvPr>
                <p:cNvPicPr/>
                <p:nvPr/>
              </p:nvPicPr>
              <p:blipFill>
                <a:blip r:embed="rId22"/>
                <a:stretch>
                  <a:fillRect/>
                </a:stretch>
              </p:blipFill>
              <p:spPr>
                <a:xfrm>
                  <a:off x="3741381" y="1219764"/>
                  <a:ext cx="64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66F5842F-FB17-4301-3AA4-0EFEC4C6A403}"/>
                    </a:ext>
                  </a:extLst>
                </p14:cNvPr>
                <p14:cNvContentPartPr/>
                <p14:nvPr/>
              </p14:nvContentPartPr>
              <p14:xfrm>
                <a:off x="3756501" y="1261884"/>
                <a:ext cx="451080" cy="64800"/>
              </p14:xfrm>
            </p:contentPart>
          </mc:Choice>
          <mc:Fallback>
            <p:pic>
              <p:nvPicPr>
                <p:cNvPr id="18" name="Ink 17">
                  <a:extLst>
                    <a:ext uri="{FF2B5EF4-FFF2-40B4-BE49-F238E27FC236}">
                      <a16:creationId xmlns:a16="http://schemas.microsoft.com/office/drawing/2014/main" id="{66F5842F-FB17-4301-3AA4-0EFEC4C6A403}"/>
                    </a:ext>
                  </a:extLst>
                </p:cNvPr>
                <p:cNvPicPr/>
                <p:nvPr/>
              </p:nvPicPr>
              <p:blipFill>
                <a:blip r:embed="rId24"/>
                <a:stretch>
                  <a:fillRect/>
                </a:stretch>
              </p:blipFill>
              <p:spPr>
                <a:xfrm>
                  <a:off x="3738501" y="1244244"/>
                  <a:ext cx="48672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5C1047F7-F3F1-52D2-80DF-6D8D3FB22272}"/>
                  </a:ext>
                </a:extLst>
              </p14:cNvPr>
              <p14:cNvContentPartPr/>
              <p14:nvPr/>
            </p14:nvContentPartPr>
            <p14:xfrm>
              <a:off x="2703501" y="1540884"/>
              <a:ext cx="1294560" cy="56880"/>
            </p14:xfrm>
          </p:contentPart>
        </mc:Choice>
        <mc:Fallback>
          <p:pic>
            <p:nvPicPr>
              <p:cNvPr id="19" name="Ink 18">
                <a:extLst>
                  <a:ext uri="{FF2B5EF4-FFF2-40B4-BE49-F238E27FC236}">
                    <a16:creationId xmlns:a16="http://schemas.microsoft.com/office/drawing/2014/main" id="{5C1047F7-F3F1-52D2-80DF-6D8D3FB22272}"/>
                  </a:ext>
                </a:extLst>
              </p:cNvPr>
              <p:cNvPicPr/>
              <p:nvPr/>
            </p:nvPicPr>
            <p:blipFill>
              <a:blip r:embed="rId26"/>
              <a:stretch>
                <a:fillRect/>
              </a:stretch>
            </p:blipFill>
            <p:spPr>
              <a:xfrm>
                <a:off x="2685861" y="1522884"/>
                <a:ext cx="1330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56A8747A-BA5E-33DF-CBD2-D7E64DEF489F}"/>
                  </a:ext>
                </a:extLst>
              </p14:cNvPr>
              <p14:cNvContentPartPr/>
              <p14:nvPr/>
            </p14:nvContentPartPr>
            <p14:xfrm>
              <a:off x="3607821" y="1015284"/>
              <a:ext cx="559440" cy="33480"/>
            </p14:xfrm>
          </p:contentPart>
        </mc:Choice>
        <mc:Fallback>
          <p:pic>
            <p:nvPicPr>
              <p:cNvPr id="21" name="Ink 20">
                <a:extLst>
                  <a:ext uri="{FF2B5EF4-FFF2-40B4-BE49-F238E27FC236}">
                    <a16:creationId xmlns:a16="http://schemas.microsoft.com/office/drawing/2014/main" id="{56A8747A-BA5E-33DF-CBD2-D7E64DEF489F}"/>
                  </a:ext>
                </a:extLst>
              </p:cNvPr>
              <p:cNvPicPr/>
              <p:nvPr/>
            </p:nvPicPr>
            <p:blipFill>
              <a:blip r:embed="rId28"/>
              <a:stretch>
                <a:fillRect/>
              </a:stretch>
            </p:blipFill>
            <p:spPr>
              <a:xfrm>
                <a:off x="3589821" y="997284"/>
                <a:ext cx="595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BA018F85-1589-D0DA-4C6D-C7EFFB30FA85}"/>
                  </a:ext>
                </a:extLst>
              </p14:cNvPr>
              <p14:cNvContentPartPr/>
              <p14:nvPr/>
            </p14:nvContentPartPr>
            <p14:xfrm>
              <a:off x="7686621" y="694524"/>
              <a:ext cx="1245240" cy="5775120"/>
            </p14:xfrm>
          </p:contentPart>
        </mc:Choice>
        <mc:Fallback>
          <p:pic>
            <p:nvPicPr>
              <p:cNvPr id="22" name="Ink 21">
                <a:extLst>
                  <a:ext uri="{FF2B5EF4-FFF2-40B4-BE49-F238E27FC236}">
                    <a16:creationId xmlns:a16="http://schemas.microsoft.com/office/drawing/2014/main" id="{BA018F85-1589-D0DA-4C6D-C7EFFB30FA85}"/>
                  </a:ext>
                </a:extLst>
              </p:cNvPr>
              <p:cNvPicPr/>
              <p:nvPr/>
            </p:nvPicPr>
            <p:blipFill>
              <a:blip r:embed="rId30"/>
              <a:stretch>
                <a:fillRect/>
              </a:stretch>
            </p:blipFill>
            <p:spPr>
              <a:xfrm>
                <a:off x="7668621" y="676884"/>
                <a:ext cx="1280880" cy="5810760"/>
              </a:xfrm>
              <a:prstGeom prst="rect">
                <a:avLst/>
              </a:prstGeom>
            </p:spPr>
          </p:pic>
        </mc:Fallback>
      </mc:AlternateContent>
    </p:spTree>
    <p:extLst>
      <p:ext uri="{BB962C8B-B14F-4D97-AF65-F5344CB8AC3E}">
        <p14:creationId xmlns:p14="http://schemas.microsoft.com/office/powerpoint/2010/main" val="3070977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19512</TotalTime>
  <Words>4876</Words>
  <Application>Microsoft Office PowerPoint</Application>
  <PresentationFormat>Widescreen</PresentationFormat>
  <Paragraphs>200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87</cp:revision>
  <dcterms:created xsi:type="dcterms:W3CDTF">2021-02-18T19:11:41Z</dcterms:created>
  <dcterms:modified xsi:type="dcterms:W3CDTF">2023-02-09T13:20:40Z</dcterms:modified>
</cp:coreProperties>
</file>