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4.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5.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notesSlides/notesSlide6.xml" ContentType="application/vnd.openxmlformats-officedocument.presentationml.notesSlide+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notesSlides/notesSlide7.xml" ContentType="application/vnd.openxmlformats-officedocument.presentationml.notesSlide+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notesSlides/notesSlide10.xml" ContentType="application/vnd.openxmlformats-officedocument.presentationml.notesSlide+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notesSlides/notesSlide11.xml" ContentType="application/vnd.openxmlformats-officedocument.presentationml.notesSlide+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notesSlides/notesSlide14.xml" ContentType="application/vnd.openxmlformats-officedocument.presentationml.notesSlide+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notesSlides/notesSlide15.xml" ContentType="application/vnd.openxmlformats-officedocument.presentationml.notesSlide+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notesSlides/notesSlide16.xml" ContentType="application/vnd.openxmlformats-officedocument.presentationml.notesSlide+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notesSlides/notesSlide17.xml" ContentType="application/vnd.openxmlformats-officedocument.presentationml.notesSlide+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notesSlides/notesSlide18.xml" ContentType="application/vnd.openxmlformats-officedocument.presentationml.notesSlide+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notesSlides/notesSlide19.xml" ContentType="application/vnd.openxmlformats-officedocument.presentationml.notesSlide+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notesSlides/notesSlide20.xml" ContentType="application/vnd.openxmlformats-officedocument.presentationml.notesSlide+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9" r:id="rId2"/>
    <p:sldId id="265" r:id="rId3"/>
    <p:sldId id="270" r:id="rId4"/>
    <p:sldId id="272" r:id="rId5"/>
    <p:sldId id="273" r:id="rId6"/>
    <p:sldId id="274" r:id="rId7"/>
    <p:sldId id="271" r:id="rId8"/>
    <p:sldId id="275" r:id="rId9"/>
    <p:sldId id="276" r:id="rId10"/>
    <p:sldId id="277" r:id="rId11"/>
    <p:sldId id="278" r:id="rId12"/>
    <p:sldId id="268" r:id="rId13"/>
    <p:sldId id="279" r:id="rId14"/>
    <p:sldId id="280" r:id="rId15"/>
    <p:sldId id="281" r:id="rId16"/>
    <p:sldId id="282" r:id="rId17"/>
    <p:sldId id="283" r:id="rId18"/>
    <p:sldId id="284" r:id="rId19"/>
    <p:sldId id="285"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101" d="100"/>
          <a:sy n="101" d="100"/>
        </p:scale>
        <p:origin x="96" y="14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000CB771-126D-4B45-A5DE-2FF23A3ADB3F}"/>
    <pc:docChg chg="modSld">
      <pc:chgData name="Duane Miller" userId="086b8d4e5ca37aec" providerId="LiveId" clId="{000CB771-126D-4B45-A5DE-2FF23A3ADB3F}" dt="2023-02-03T11:56:52.352" v="2" actId="6549"/>
      <pc:docMkLst>
        <pc:docMk/>
      </pc:docMkLst>
      <pc:sldChg chg="modNotesTx">
        <pc:chgData name="Duane Miller" userId="086b8d4e5ca37aec" providerId="LiveId" clId="{000CB771-126D-4B45-A5DE-2FF23A3ADB3F}" dt="2023-02-03T11:56:48.289" v="1" actId="6549"/>
        <pc:sldMkLst>
          <pc:docMk/>
          <pc:sldMk cId="2832398454" sldId="265"/>
        </pc:sldMkLst>
      </pc:sldChg>
      <pc:sldChg chg="modNotesTx">
        <pc:chgData name="Duane Miller" userId="086b8d4e5ca37aec" providerId="LiveId" clId="{000CB771-126D-4B45-A5DE-2FF23A3ADB3F}" dt="2023-02-03T11:56:45.125" v="0" actId="6549"/>
        <pc:sldMkLst>
          <pc:docMk/>
          <pc:sldMk cId="1401913461" sldId="269"/>
        </pc:sldMkLst>
      </pc:sldChg>
      <pc:sldChg chg="modNotesTx">
        <pc:chgData name="Duane Miller" userId="086b8d4e5ca37aec" providerId="LiveId" clId="{000CB771-126D-4B45-A5DE-2FF23A3ADB3F}" dt="2023-02-03T11:56:52.352" v="2" actId="6549"/>
        <pc:sldMkLst>
          <pc:docMk/>
          <pc:sldMk cId="3822094321" sldId="271"/>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5:17.865"/>
    </inkml:context>
    <inkml:brush xml:id="br0">
      <inkml:brushProperty name="width" value="0.1" units="cm"/>
      <inkml:brushProperty name="height" value="0.1" units="cm"/>
      <inkml:brushProperty name="color" value="#E71224"/>
    </inkml:brush>
  </inkml:definitions>
  <inkml:trace contextRef="#ctx0" brushRef="#br0">1 0 455 0 0,'0'1'67'0'0,"0"-1"0"0"0,0 0 0 0 0,0 1 0 0 0,1-1 0 0 0,-1 1 0 0 0,0-1 0 0 0,0 0 0 0 0,1 1 0 0 0,-1-1 0 0 0,0 0 0 0 0,1 0 0 0 0,-1 1 0 0 0,0-1 0 0 0,1 0 0 0 0,-1 0-1 0 0,1 1 1 0 0,-1-1 0 0 0,0 0 0 0 0,1 0 0 0 0,-1 0 0 0 0,1 0 0 0 0,-1 0 0 0 0,1 0 0 0 0,-1 0 0 0 0,0 0 0 0 0,1 1 0 0 0,-1-2 0 0 0,1 1 0 0 0,0 0 0 0 0,17 0 665 0 0,-15 0-617 0 0,8 0 141 0 0,-1 0 0 0 0,0 2 0 0 0,1-1 0 0 0,-1 1 0 0 0,13 4 0 0 0,-17-4-181 0 0,-1 0 0 0 0,0 0 0 0 0,1 1 1 0 0,-1 0-1 0 0,0-1 0 0 0,-1 2 0 0 0,1-1 0 0 0,0 1 0 0 0,-1-1 0 0 0,0 1 1 0 0,5 6-1 0 0,-8-9-46 0 0,1 1 0 0 0,0-1 0 0 0,0 1 0 0 0,0-1 0 0 0,0 0 0 0 0,1 0 0 0 0,-1 1 1 0 0,0-1-1 0 0,0-1 0 0 0,1 1 0 0 0,-1 0 0 0 0,0-1 0 0 0,1 1 0 0 0,-1-1 0 0 0,1 0 0 0 0,3 1 1 0 0,-4-1 17 0 0,1 0 0 0 0,-1 0 1 0 0,1 0-1 0 0,-1 0 0 0 0,1 1 1 0 0,-1 0-1 0 0,0-1 0 0 0,1 1 1 0 0,-1 0-1 0 0,0 0 0 0 0,1 0 1 0 0,-1 0-1 0 0,0 1 1 0 0,0-1-1 0 0,0 1 0 0 0,0-1 1 0 0,0 1-1 0 0,2 2 0 0 0,7 8 64 0 0,0-1-1 0 0,0-1 0 0 0,1 1 0 0 0,1-2 0 0 0,0 0 1 0 0,0 0-1 0 0,0-1 0 0 0,16 6 0 0 0,-13-6-57 0 0,0 0 0 0 0,1-1-1 0 0,-1 0 1 0 0,1-1 0 0 0,1-2-1 0 0,-1 1 1 0 0,1-2 0 0 0,0 0-1 0 0,0-2 1 0 0,0 1 0 0 0,23-3-1 0 0,154-29 1691 0 0,-123 16-1418 0 0,97-6-1 0 0,-21 20 143 0 0,-60 2-320 0 0,-14-3-67 0 0,-14-1-19 0 0,71 8 0 0 0,-100-4-46 0 0,1-1 0 0 0,0-2 0 0 0,0-2 0 0 0,48-9 0 0 0,17-13 460 0 0,6 0 63 0 0,-15 6-281 0 0,19-3 222 0 0,-100 21-434 0 0,-1 1 0 0 0,1-1 0 0 0,0 1 0 0 0,0 0 1 0 0,0 1-1 0 0,8 1 0 0 0,-13-1-104 0 0,0-1 1 0 0,0 1 0 0 0,0-1 0 0 0,0 1 0 0 0,0 0 0 0 0,0 0 0 0 0,0 0-1 0 0,0 1 1 0 0,0-1 0 0 0,-1 0 0 0 0,1 1 0 0 0,0-1 0 0 0,-1 1 0 0 0,1-1 0 0 0,-1 1-1 0 0,0 0 1 0 0,1-1 0 0 0,-1 1 0 0 0,0 0 0 0 0,0 0 0 0 0,0 0 0 0 0,0 0-1 0 0,0 2 1 0 0,2 8-4526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5:51.052"/>
    </inkml:context>
    <inkml:brush xml:id="br0">
      <inkml:brushProperty name="width" value="0.1" units="cm"/>
      <inkml:brushProperty name="height" value="0.1" units="cm"/>
      <inkml:brushProperty name="color" value="#E71224"/>
    </inkml:brush>
  </inkml:definitions>
  <inkml:trace contextRef="#ctx0" brushRef="#br0">1939 41 4111 0 0,'-20'-16'1572'0'0,"11"12"-1197"0"0,1 1 0 0 0,-1 0-1 0 0,0 0 1 0 0,0 1-1 0 0,0 0 1 0 0,0 1-1 0 0,0 0 1 0 0,-1 0 0 0 0,-12 1-1 0 0,-29-3 1699 0 0,42 2-1700 0 0,-1 1 0 0 0,0 0 0 0 0,0 0 0 0 0,1 1 0 0 0,-1 0 0 0 0,-14 3 0 0 0,-58 22 651 0 0,59-17-843 0 0,-2-2 0 0 0,-28 6 1 0 0,21-10 323 0 0,-1-1 1 0 0,-63-5-1 0 0,-8 0 187 0 0,40 7-66 0 0,-97 21 0 0 0,9 0-288 0 0,121-22-316 0 0,-1-1 0 0 0,-59-4 1 0 0,-329-30 3018 0 0,382 31-2675 0 0,-52 3 1 0 0,78-1-466 0 0,-1 1 0 0 0,0 0 1 0 0,0 1-1 0 0,1 0 0 0 0,-1 1 0 0 0,1 1 1 0 0,-20 9-1 0 0,13 0-869 0 0,2 3-51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1:17.914"/>
    </inkml:context>
    <inkml:brush xml:id="br0">
      <inkml:brushProperty name="width" value="0.1" units="cm"/>
      <inkml:brushProperty name="height" value="0.1" units="cm"/>
      <inkml:brushProperty name="color" value="#F4F91B"/>
    </inkml:brush>
  </inkml:definitions>
  <inkml:trace contextRef="#ctx0" brushRef="#br0">0 153 3911 0 0,'1'-1'14'0'0,"-1"1"0"0"0,1-1 0 0 0,-1 1 0 0 0,1-1 0 0 0,0 0 0 0 0,-1 1 0 0 0,1-1 0 0 0,0 1 0 0 0,-1 0 0 0 0,1-1 0 0 0,0 1 0 0 0,0 0 0 0 0,-1-1 0 0 0,1 1 0 0 0,0 0 0 0 0,0 0 0 0 0,-1-1 0 0 0,1 1 0 0 0,0 0 0 0 0,0 0 0 0 0,0 0 0 0 0,0 0 0 0 0,1 0 0 0 0,13 12 155 0 0,-7-5-148 0 0,0-1 24 0 0,-1-1-1 0 0,0 0 1 0 0,1-1 0 0 0,0 1 0 0 0,0-1 0 0 0,1-1 0 0 0,-1 0-1 0 0,1 0 1 0 0,0 0 0 0 0,-1-1 0 0 0,1-1 0 0 0,0 1 0 0 0,0-1 0 0 0,0-1-1 0 0,0 0 1 0 0,13-1 0 0 0,10-4 588 0 0,0-1-1 0 0,-1-1 1 0 0,41-15-1 0 0,-33 9 295 0 0,40-7 0 0 0,-25 14-674 0 0,0 2 1 0 0,0 2-1 0 0,70 8 0 0 0,90-4-207 0 0,190-15 1151 0 0,-280 16-634 0 0,-47 0-288 0 0,77-7-1 0 0,194-7 45 0 0,-109 7-107 0 0,35-23 194 0 0,45-1 49 0 0,19 8-360 0 0,-170 8-62 0 0,20 11-33 0 0,16 0 0 0 0,-6-8 68 0 0,273 25 0 0 0,-215-21 2 0 0,-179 0-68 0 0,131 8 1 0 0,-103 9 15 0 0,-49-4-9 0 0,1-2 0 0 0,0-3-1 0 0,70-5 1 0 0,-21-9 6 0 0,89-8 54 0 0,-145 17-47 0 0,98 8 0 0 0,-45 4-22 0 0,140-5 0 0 0,134 4 0 0 0,-250-2 123 0 0,197-16 0 0 0,-40 1 93 0 0,-245 8-219 0 0,52 2 76 0 0,-29 0-19 0 0,63-6 0 0 0,240-18 192 0 0,-219 27-189 0 0,83-3 24 0 0,-142-10-77 0 0,-29 2 16 0 0,0 3 0 0 0,71 4 0 0 0,-84 5-20 0 0,58 16 0 0 0,-71-14 0 0 0,1-1 0 0 0,0-1 0 0 0,0-2 0 0 0,39 0 0 0 0,96-19-6 0 0,28 0 100 0 0,-69 17 44 0 0,125-4-68 0 0,-4-15-6 0 0,-200 17-48 0 0,0 1 0 0 0,1 3 0 0 0,54 11 0 0 0,50 5-16 0 0,-2-1 0 0 0,-139-16-64 0 0,-2-1-1 0 0,1 1 1 0 0,0 1-1 0 0,-1 0 1 0 0,1 1-1 0 0,12 7 1 0 0,-18-9 12 0 0,0 1 0 0 0,-1-1 0 0 0,1 1 0 0 0,-1 0 0 0 0,0 0 1 0 0,0 1-1 0 0,0-1 0 0 0,-1 1 0 0 0,1 0 0 0 0,-1 0 0 0 0,0 0 1 0 0,0 0-1 0 0,3 10 0 0 0,0 7-499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1:19.158"/>
    </inkml:context>
    <inkml:brush xml:id="br0">
      <inkml:brushProperty name="width" value="0.1" units="cm"/>
      <inkml:brushProperty name="height" value="0.1" units="cm"/>
      <inkml:brushProperty name="color" value="#F4F91B"/>
    </inkml:brush>
  </inkml:definitions>
  <inkml:trace contextRef="#ctx0" brushRef="#br0">9 142 4231 0 0,'-2'-4'79'0'0,"1"-1"-1"0"0,-1 0 1 0 0,1 1-1 0 0,0-1 0 0 0,0 0 1 0 0,1 0-1 0 0,-1 0 0 0 0,1 0 1 0 0,0 1-1 0 0,1-1 0 0 0,-1 0 1 0 0,1 0-1 0 0,0 0 0 0 0,0 0 1 0 0,0 1-1 0 0,1-1 1 0 0,0 0-1 0 0,0 1 0 0 0,0 0 1 0 0,0-1-1 0 0,1 1 0 0 0,-1 0 1 0 0,1 0-1 0 0,0 0 0 0 0,6-5 1 0 0,-8 7 32 0 0,0 1 1 0 0,0-1 0 0 0,1 1-1 0 0,-1-1 1 0 0,1 1-1 0 0,-1-1 1 0 0,1 1 0 0 0,0 0-1 0 0,0-1 1 0 0,2 0-1 0 0,-3 2-34 0 0,0 0 0 0 0,0 0 0 0 0,0 0-1 0 0,0 0 1 0 0,0 1 0 0 0,0-1 0 0 0,0 0-1 0 0,0 1 1 0 0,0-1 0 0 0,0 1 0 0 0,0-1 0 0 0,0 1-1 0 0,0-1 1 0 0,-1 1 0 0 0,1 0 0 0 0,0-1-1 0 0,0 1 1 0 0,-1 0 0 0 0,1-1 0 0 0,0 1-1 0 0,-1 0 1 0 0,1 0 0 0 0,-1 0 0 0 0,1 1-1 0 0,19 24 149 0 0,-8-9-152 0 0,1 0-1 0 0,17 15 0 0 0,-26-27-48 0 0,1-1 1 0 0,0 0-1 0 0,1 0 1 0 0,-1 0-1 0 0,0-1 1 0 0,1 0 0 0 0,0 0-1 0 0,0 0 1 0 0,0-1-1 0 0,0 0 1 0 0,7 2-1 0 0,7-1 170 0 0,1-1-1 0 0,-1 0 0 0 0,1-2 0 0 0,31-2 0 0 0,83-19 1050 0 0,-39 6-689 0 0,-24 6-328 0 0,184-28 257 0 0,-119 10-320 0 0,39-6 256 0 0,-174 33-417 0 0,0 0 0 0 0,-1-1 0 0 0,1 1 0 0 0,0 0 0 0 0,0 0 0 0 0,0 0 0 0 0,0 0 0 0 0,0 1-1 0 0,0-1 1 0 0,0 0 0 0 0,0 1 0 0 0,-1 0 0 0 0,1-1 0 0 0,0 1 0 0 0,0 0 0 0 0,-1 0 0 0 0,1 0 0 0 0,0 0 0 0 0,-1 0 0 0 0,1 0 0 0 0,-1 0 0 0 0,1 1 0 0 0,-1-1 0 0 0,0 0 0 0 0,0 1 0 0 0,1-1 0 0 0,-1 1 0 0 0,0 0 0 0 0,0-1 0 0 0,-1 1 0 0 0,1 0 0 0 0,0 0 0 0 0,0-1 0 0 0,-1 1 0 0 0,1 0 0 0 0,-1 3 0 0 0,2 7-74 0 0,0-1-1 0 0,-1 1 1 0 0,-1 0-1 0 0,-1 20 1 0 0,0-24-23 0 0,-2 28-175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1:36.279"/>
    </inkml:context>
    <inkml:brush xml:id="br0">
      <inkml:brushProperty name="width" value="0.1" units="cm"/>
      <inkml:brushProperty name="height" value="0.1" units="cm"/>
      <inkml:brushProperty name="color" value="#F4F91B"/>
    </inkml:brush>
  </inkml:definitions>
  <inkml:trace contextRef="#ctx0" brushRef="#br0">0 32 2759 0 0,'3'-3'320'0'0,"1"0"-1"0"0,-1 0 0 0 0,1 0 0 0 0,-1 1 0 0 0,1 0 0 0 0,0 0 0 0 0,0 0 0 0 0,0 0 0 0 0,0 0 0 0 0,0 1 1 0 0,0-1-1 0 0,1 1 0 0 0,-1 0 0 0 0,0 1 0 0 0,1-1 0 0 0,8 1 0 0 0,11-1 999 0 0,42 3-1 0 0,12 7-577 0 0,-42-4-359 0 0,45 1 1 0 0,-4-8 311 0 0,-43 0-384 0 0,-1 1 1 0 0,1 2-1 0 0,37 6 1 0 0,79 9 2 0 0,-58-8-30 0 0,-50-5-9 0 0,63-5-1 0 0,-61 0-18 0 0,48 4-1 0 0,-73-1-179 0 0,34-3-1 0 0,-33 0-14 0 0,34 2-1 0 0,341 28 482 0 0,-324-27-421 0 0,1-3-1 0 0,75-11 1 0 0,-33 1 0 0 0,-111 12-110 0 0,184-7 347 0 0,-114 7-316 0 0,-40 0-11 0 0,0 0 1 0 0,49 9-1 0 0,-13 2-29 0 0,55 13 0 0 0,-47-11-42 0 0,-17-4 520 0 0,-41-4-575 0 0,0 1 0 0 0,0 1 0 0 0,33 17 0 0 0,11 5 97 0 0,-29-15 0 0 0,-26-10 0 0 0,0 0 0 0 0,1-1 0 0 0,-1 1 0 0 0,1-2 0 0 0,0 1 0 0 0,0-1 0 0 0,0-1 0 0 0,0 0 0 0 0,0 0 0 0 0,0 0 0 0 0,0-1 0 0 0,9-1 0 0 0,-13 0 0 0 0,-1 0 0 0 0,0 1 0 0 0,0-1 0 0 0,0 1 0 0 0,0 0 0 0 0,0 1 0 0 0,0-1 0 0 0,0 1 0 0 0,7 1 0 0 0,-5-2 13 0 0,0 0 0 0 0,1 0 0 0 0,-1-1 0 0 0,0 0 0 0 0,0 0 0 0 0,0 0 0 0 0,0-1 0 0 0,0 0-1 0 0,5-3 1 0 0,11-2 13 0 0,-16 5-8 0 0,0 0 26 0 0,1 0-1 0 0,-1 1 1 0 0,1 0 0 0 0,11-1 0 0 0,-17 2-49 0 0,0 0 0 0 0,0 0 0 0 0,0 0 0 0 0,0 0 0 0 0,0 0 0 0 0,0 0 0 0 0,0 1 1 0 0,0-1-1 0 0,0 0 0 0 0,0 1 0 0 0,0-1 0 0 0,0 0 0 0 0,0 1 0 0 0,0-1 0 0 0,0 1 1 0 0,0-1-1 0 0,-1 1 0 0 0,1 0 0 0 0,0-1 0 0 0,0 1 0 0 0,-1 0 0 0 0,1 0 1 0 0,0-1-1 0 0,-1 1 0 0 0,1 0 0 0 0,-1 0 0 0 0,1 0 0 0 0,-1 0 0 0 0,1 0 0 0 0,-1 0 1 0 0,0 0-1 0 0,0 0 0 0 0,1 0 0 0 0,-1 0 0 0 0,0 0 0 0 0,0 0 0 0 0,0 0 0 0 0,0 2 1 0 0,0 4-999 0 0,-1 0 1 0 0,0 0-1 0 0,0 0 1 0 0,-4 9 0 0 0,-5 14-4540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9:01.856"/>
    </inkml:context>
    <inkml:brush xml:id="br0">
      <inkml:brushProperty name="width" value="0.1" units="cm"/>
      <inkml:brushProperty name="height" value="0.1" units="cm"/>
      <inkml:brushProperty name="color" value="#F4F91B"/>
    </inkml:brush>
  </inkml:definitions>
  <inkml:trace contextRef="#ctx0" brushRef="#br0">3033 1 5927 0 0,'-9'2'443'0'0,"1"-1"-337"0"0,-1 1 1 0 0,1-1-1 0 0,0 2 0 0 0,-13 4 1 0 0,11-3-26 0 0,-67 19 4491 0 0,74-22-3824 0 0,-15 8 1452 0 0,14-8-1920 0 0,-29 12 1448 0 0,29-12-1472 0 0,1-1 0 0 0,-32 8 772 0 0,31-7-750 0 0,0 0 8 0 0,-109 24 2278 0 0,91-20-2270 0 0,-32 2-1 0 0,42-5-207 0 0,1-2 1 0 0,-1 0 0 0 0,1 0-1 0 0,-12-2 1 0 0,10 0-31 0 0,-62-6 376 0 0,-86-4 557 0 0,90 12-573 0 0,46-2-326 0 0,-5 1-22 0 0,0-2-55 0 0,1 0-13 0 0,2-1 0 0 0,-1-1 0 0 0,-34-5 117 0 0,-99-16 369 0 0,-11-3 5 0 0,129 24-450 0 0,0 2 0 0 0,-44 3-1 0 0,66 2-28 0 0,-15 2 38 0 0,24-3-42 0 0,-47 8 81 0 0,-144 8 394 0 0,-35 5 251 0 0,163-9-615 0 0,-170 24 567 0 0,204-34-540 0 0,-1-1 0 0 0,0-3 0 0 0,-80-10 0 0 0,-17-15 135 0 0,77 13-2054 0 0,-1 1-4870 0 0,3 1-2003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9:42.339"/>
    </inkml:context>
    <inkml:brush xml:id="br0">
      <inkml:brushProperty name="width" value="0.1" units="cm"/>
      <inkml:brushProperty name="height" value="0.1" units="cm"/>
      <inkml:brushProperty name="color" value="#E71224"/>
    </inkml:brush>
  </inkml:definitions>
  <inkml:trace contextRef="#ctx0" brushRef="#br0">658 1688 6911 0 0,'-15'-1'1318'0'0,"1"0"0"0"0,-27 3 0 0 0,-15 0 3291 0 0,22-8-4541 0 0,32 5-56 0 0,1 1 1 0 0,0-1 0 0 0,-1 0-1 0 0,1 0 1 0 0,0 0-1 0 0,0 0 1 0 0,0 0-1 0 0,0 0 1 0 0,0 0 0 0 0,0 0-1 0 0,0 0 1 0 0,0-1-1 0 0,0 1 1 0 0,0 0-1 0 0,1 0 1 0 0,-1-1 0 0 0,0 1-1 0 0,1-1 1 0 0,-1 1-1 0 0,1-1 1 0 0,0 1-1 0 0,-1-1 1 0 0,1 1-1 0 0,0-1 1 0 0,0 1 0 0 0,0-1-1 0 0,0 1 1 0 0,0-1-1 0 0,0 1 1 0 0,1-1-1 0 0,0-1 1 0 0,0-7 81 0 0,2 0 0 0 0,-1 0 0 0 0,6-13 0 0 0,-6 18 65 0 0,6-12 247 0 0,-6 13-75 0 0,-1 0 1 0 0,1 1-1 0 0,0-1 0 0 0,-1 0 0 0 0,0 0 1 0 0,0 0-1 0 0,0-8 1621 0 0,-3 16-1170 0 0,-1 8 71 0 0,4-8-738 0 0,-1-1 0 0 0,0 1 0 0 0,1 0 0 0 0,0-1 0 0 0,0 1 0 0 0,0-1 0 0 0,0 1-1 0 0,1-1 1 0 0,-1 0 0 0 0,1 1 0 0 0,0-1 0 0 0,0 0 0 0 0,0 0 0 0 0,1 0 0 0 0,-1-1 0 0 0,0 1 0 0 0,1 0-1 0 0,0-1 1 0 0,0 1 0 0 0,0-1 0 0 0,0 0 0 0 0,6 3 0 0 0,3 1 105 0 0,0-1 0 0 0,0 0 1 0 0,0 0-1 0 0,25 4 0 0 0,-34-8 340 0 0,13 1-439 0 0,-6-1-101 0 0,29 5 120 0 0,43 0-1 0 0,-46-8-47 0 0,-33 2-9 0 0,15-1-6 0 0,6 1-62 0 0,84-1 135 0 0,-76 4 16 0 0,1 1-1 0 0,33 9 0 0 0,78 10 137 0 0,-70-19-247 0 0,-52-4-46 0 0,-3 0 44 0 0,-3 0 0 0 0,47 0-30 0 0,-47 0 38 0 0,1-1 5 0 0,48-5-41 0 0,-31 3 23 0 0,33-3-25 0 0,-7 0 1 0 0,12 1 5 0 0,83-6 110 0 0,-151 11-86 0 0,14-1 0 0 0,68-4-31 0 0,9-3 20 0 0,4 0-31 0 0,-11 1-11 0 0,-18 1 11 0 0,-41 3 19 0 0,35 0 1 0 0,-21 4 28 0 0,101 8 137 0 0,0 0 2 0 0,-135-9-144 0 0,0 0-1 0 0,0-1 0 0 0,0 0 1 0 0,0 0-1 0 0,13-4 0 0 0,-17 3-33 0 0,-1 0 0 0 0,1 0 0 0 0,-1 0-1 0 0,0-1 1 0 0,0 1 0 0 0,0-1 0 0 0,0 0 0 0 0,0 0-1 0 0,-1-1 1 0 0,1 1 0 0 0,5-8 0 0 0,10-17 27 0 0,-1-1 0 0 0,-2-1 1 0 0,16-38-1 0 0,-17 35-2 0 0,-2 3-22 0 0,-2-1-1 0 0,0 0 0 0 0,7-41 1 0 0,8-96 111 0 0,-5 30-83 0 0,10 10-32 0 0,-21 93-10 0 0,0-1 0 0 0,-3 0 0 0 0,-1 0 0 0 0,2-44 0 0 0,-9 66 6 0 0,-1 1 0 0 0,1-1-1 0 0,-2 1 1 0 0,0-1 0 0 0,-1 1 0 0 0,0 0 0 0 0,-1 0-1 0 0,-7-14 1 0 0,3 10-5 0 0,0 1 0 0 0,-1 0 0 0 0,-1 1-1 0 0,0 0 1 0 0,-19-19 0 0 0,-36-19 54 0 0,57 46-60 0 0,0 0 0 0 0,-1 1 0 0 0,1 0 0 0 0,-1 1-1 0 0,0 0 1 0 0,-1 1 0 0 0,1 0 0 0 0,-22-5 0 0 0,-9 0 17 0 0,-45-2 0 0 0,41 6-34 0 0,-69-8 77 0 0,-2 6 0 0 0,-184 11 0 0 0,199-2-32 0 0,0-5-1 0 0,-104-17 1 0 0,4 1 1 0 0,20-2-33 0 0,15 0 0 0 0,65 15 14 0 0,-127-15 36 0 0,-200-30-50 0 0,395 47 0 0 0,-60-13 0 0 0,69 12 0 0 0,5 2 0 0 0,0 0 0 0 0,0 1 0 0 0,0 1 0 0 0,0 1 0 0 0,0 1 0 0 0,0 1 0 0 0,0 0 0 0 0,-19 5 0 0 0,33-5 0 0 0,0 0 0 0 0,0 1 0 0 0,0-1 0 0 0,1 1 0 0 0,-1 0 0 0 0,1 0 0 0 0,0 0 0 0 0,0 0 0 0 0,0 1 0 0 0,0 0 0 0 0,1 0 0 0 0,0 0 0 0 0,-6 8 0 0 0,-2 7 0 0 0,-19 40 0 0 0,22-42 0 0 0,1 0 0 0 0,1 0 0 0 0,1 1 0 0 0,0-1 0 0 0,-4 35 0 0 0,-1 79 0 0 0,7-69 0 0 0,-4 57 0 0 0,5-80 0 0 0,2 20 0 0 0,0 2 0 0 0,2-1 0 0 0,1-11 0 0 0,0-14 0 0 0,5 16 0 0 0,2 5 0 0 0,0-1 0 0 0,0 1 0 0 0,-1-2 0 0 0,0-1 0 0 0,0 2 0 0 0,0 1 0 0 0,3 1 0 0 0,3 0 11 0 0,8 14 31 0 0,5-4-31 0 0,-20-51-11 0 0,1-2 0 0 0,19 25 0 0 0,-18-27 0 0 0,0-1 0 0 0,0-1 0 0 0,2 1 0 0 0,12 8 0 0 0,-9-9 0 0 0,0-1 0 0 0,0 0 0 0 0,0-1 0 0 0,1-1 0 0 0,1 0 0 0 0,16 4 0 0 0,16-2 0 0 0,29 0 0 0 0,15-6 0 0 0,-14-8 0 0 0,-9-1 0 0 0,-2-2 0 0 0,5-1 0 0 0,39 5 0 0 0,-112 4 3 0 0,1 0 1 0 0,-1 0-1 0 0,1 0 1 0 0,0 0-1 0 0,-1 0 1 0 0,1 0-1 0 0,-1 0 1 0 0,1 0-1 0 0,-1 0 1 0 0,1 0-1 0 0,-1 0 1 0 0,1 1-1 0 0,-1-1 0 0 0,1 0 1 0 0,-1 0-1 0 0,1 1 1 0 0,-1-1-1 0 0,1 0 1 0 0,-1 1-1 0 0,1-1 1 0 0,-1 0-1 0 0,1 1 1 0 0,-1-1-1 0 0,0 0 1 0 0,1 1-1 0 0,-1-1 0 0 0,0 1 1 0 0,1-1-1 0 0,-1 1 1 0 0,0-1-1 0 0,0 1 1 0 0,0-1-1 0 0,1 1 1 0 0,-1-1-1 0 0,0 1 1 0 0,0 0-1 0 0,0-1 1 0 0,0 1-1 0 0,0-1 0 0 0,0 1 1 0 0,0-1-1 0 0,0 1 1 0 0,0 0-1 0 0,0-1 1 0 0,0 1-1 0 0,-1 0 1 0 0,1 2 14 0 0,2 4-22 0 0,-4-18-2985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9:53.377"/>
    </inkml:context>
    <inkml:brush xml:id="br0">
      <inkml:brushProperty name="width" value="0.1" units="cm"/>
      <inkml:brushProperty name="height" value="0.1" units="cm"/>
      <inkml:brushProperty name="color" value="#E71224"/>
    </inkml:brush>
  </inkml:definitions>
  <inkml:trace contextRef="#ctx0" brushRef="#br0">6781 1605 1375 0 0,'-21'4'136'0'0,"-6"3"314"0"0,13-3 577 0 0,1-1 0 0 0,-1 0 0 0 0,0-1 0 0 0,-20-7 7817 0 0,72-24-1286 0 0,-28 32-7483 0 0,33 9 42 0 0,-32-9 1996 0 0,45-4-1906 0 0,-45 1 276 0 0,-6-7-414 0 0,13-22 0 0 0,-13 22 17 0 0,-2 0-17 0 0,8-21 0 0 0,4-14 134 0 0,-13 35-91 0 0,1-2 0 0 0,17-45 208 0 0,-5 3-117 0 0,-6 10-62 0 0,-2 1-24 0 0,-2-7-105 0 0,-5 39-11 0 0,0-13 50 0 0,-7-92 533 0 0,6 108-501 0 0,3-15 39 0 0,-4-3-7 0 0,2-1-48 0 0,1 11-14 0 0,0-18-42 0 0,2-8-11 0 0,-2 8 0 0 0,-2 1 0 0 0,0-1 0 0 0,-3-1 0 0 0,-2-1 0 0 0,-3 1 0 0 0,-4-6 53 0 0,-6-7-43 0 0,13 26 51 0 0,-15-36 4 0 0,13 31-54 0 0,1-4 0 0 0,-1-2 31 0 0,1-2-31 0 0,-2 2-11 0 0,-3-12 0 0 0,11 39 0 0 0,-11-19 0 0 0,-3-12 64 0 0,12 29-48 0 0,-7-25 43 0 0,6 16-17 0 0,0-4-31 0 0,4 15-13 0 0,-1 1 0 0 0,0 0-1 0 0,1 0 1 0 0,-1 0 0 0 0,-1 0 0 0 0,1 0 0 0 0,0 0-1 0 0,0 0 1 0 0,-1 0 0 0 0,1 0 0 0 0,-1 1 0 0 0,1-1-1 0 0,-1 0 1 0 0,0 1 0 0 0,0 0 0 0 0,1-1-1 0 0,-1 1 1 0 0,0 0 0 0 0,0 0 0 0 0,-1 0 0 0 0,1 0-1 0 0,0 0 1 0 0,0 0 0 0 0,0 1 0 0 0,0-1 0 0 0,-3 1-1 0 0,1-2-1 0 0,-10 0 23 0 0,0 0 1 0 0,0 1-1 0 0,0 0 0 0 0,0 1 1 0 0,-24 2-1 0 0,18 0 6 0 0,0-1 1 0 0,-23-3-1 0 0,-102-12 114 0 0,-119-18 258 0 0,102 8-229 0 0,57 6-61 0 0,-210-33 106 0 0,209 26-213 0 0,53 11 67 0 0,-1 2-1 0 0,-64-5 1 0 0,21 15-37 0 0,-120 13-1 0 0,185-9-24 0 0,-241 3 100 0 0,-71 7 66 0 0,271-7-106 0 0,-110-6-1 0 0,63-1-69 0 0,-140 16 60 0 0,178-8-35 0 0,-384 8 221 0 0,-50 17-56 0 0,465-27-166 0 0,-22 3 15 0 0,-1-4 0 0 0,1-3 0 0 0,-77-9 0 0 0,77 2 0 0 0,-87 5-1 0 0,-58-4 28 0 0,163 0-61 0 0,-100-14 0 0 0,53 4 0 0 0,-68-14 64 0 0,118 18-64 0 0,15 3 0 0 0,0 1 0 0 0,-1 2 0 0 0,0 1 0 0 0,-66 1 0 0 0,-30 3 66 0 0,51-1-68 0 0,29 2 2 0 0,0 2 0 0 0,0 3 0 0 0,-70 15 0 0 0,-67 7 0 0 0,168-25 0 0 0,-48 4 0 0 0,55-5 0 0 0,13-2 0 0 0,0 1 0 0 0,0 1 0 0 0,0-1 0 0 0,-1 0 0 0 0,1 1 0 0 0,0 0 0 0 0,0-1 0 0 0,1 1 0 0 0,-1 0 0 0 0,0 1 0 0 0,0-1 0 0 0,0 0 0 0 0,1 1 0 0 0,-1 0 0 0 0,-3 2 0 0 0,6-4 0 0 0,-1 1 0 0 0,0 0 0 0 0,1-1 0 0 0,-1 1 0 0 0,0 0 0 0 0,1-1 0 0 0,-1 1 0 0 0,1 0 0 0 0,-1-1 0 0 0,1 1 0 0 0,-1 0 0 0 0,1 0 0 0 0,0 0 0 0 0,-1 0 0 0 0,1-1 0 0 0,0 1 0 0 0,0 0 0 0 0,0 0 0 0 0,-1 0 0 0 0,1 0 0 0 0,0 0 0 0 0,0 1 0 0 0,0 2 0 0 0,-1 7 0 0 0,6 17 0 0 0,2 5 0 0 0,4 20 0 0 0,7 23 0 0 0,-10-42 0 0 0,-1 2 0 0 0,0 1 0 0 0,1 1 0 0 0,-1 3 0 0 0,0 2 0 0 0,-1 1 0 0 0,1 2 0 0 0,2 1 0 0 0,0-3 0 0 0,-3-3 0 0 0,1 2 0 0 0,-1-3 0 0 0,1-1 0 0 0,-1 1 11 0 0,2 10 31 0 0,0-7-20 0 0,2 0 20 0 0,6 11-31 0 0,1 4-11 0 0,-2-3 0 0 0,-4-4 0 0 0,0-8 0 0 0,2 2 0 0 0,4-6 11 0 0,-8-24 31 0 0,25 23-31 0 0,-20-26-11 0 0,-1-1 0 0 0,18 11 0 0 0,43 21 0 0 0,5-5 0 0 0,-4-4 0 0 0,5 2 0 0 0,11 1 0 0 0,5-11 0 0 0,-16-12 0 0 0,-7-3 0 0 0,3 3 0 0 0,12 4 0 0 0,-8 5 0 0 0,-3 6-83 0 0,-18-5-347 0 0,-47-19-156 0 0,51-5-8304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5:52.166"/>
    </inkml:context>
    <inkml:brush xml:id="br0">
      <inkml:brushProperty name="width" value="0.1" units="cm"/>
      <inkml:brushProperty name="height" value="0.1" units="cm"/>
      <inkml:brushProperty name="color" value="#E71224"/>
    </inkml:brush>
  </inkml:definitions>
  <inkml:trace contextRef="#ctx0" brushRef="#br0">620 1560 2303 0 0,'-51'-57'2441'0'0,"45"52"-1984"0"0,0 0 1 0 0,0 0-1 0 0,0 0 1 0 0,0 1-1 0 0,-1 0 1 0 0,0 0-1 0 0,-12-5 0 0 0,17 8-358 0 0,0 1-1 0 0,0-1 0 0 0,0 1 0 0 0,0-1 0 0 0,0 1 0 0 0,-1 0 0 0 0,1 0 0 0 0,0 0 1 0 0,0 0-1 0 0,0 0 0 0 0,0 0 0 0 0,-1 1 0 0 0,1-1 0 0 0,0 1 0 0 0,0-1 0 0 0,0 1 1 0 0,0 0-1 0 0,0 0 0 0 0,0 0 0 0 0,0 0 0 0 0,0 0 0 0 0,1 0 0 0 0,-1 1 1 0 0,0-1-1 0 0,1 0 0 0 0,-1 1 0 0 0,1 0 0 0 0,-1-1 0 0 0,1 1 0 0 0,0 0 0 0 0,0 0 1 0 0,-1-1-1 0 0,1 1 0 0 0,0 0 0 0 0,1 0 0 0 0,-1 0 0 0 0,0 1 0 0 0,1-1 1 0 0,-1 4-1 0 0,1-6-28 0 0,0 1 0 0 0,1-1 0 0 0,-1 1 0 0 0,1-1 1 0 0,-1 1-1 0 0,1-1 0 0 0,-1 0 0 0 0,1 0 0 0 0,-1 1 0 0 0,1-1 1 0 0,-1 0-1 0 0,1 0 0 0 0,-1 1 0 0 0,1-1 0 0 0,-1 0 1 0 0,1 0-1 0 0,0 0 0 0 0,-1 0 0 0 0,1 0 0 0 0,-1 0 0 0 0,1 0 1 0 0,0 0-1 0 0,-1 0 0 0 0,2 0 0 0 0,15-1 884 0 0,17-2-306 0 0,-1 2 0 0 0,1 1 0 0 0,36 5-1 0 0,35 1-125 0 0,-80-7-344 0 0,0-2 0 0 0,-1 0 0 0 0,26-8 0 0 0,-21 4 213 0 0,49-4 1 0 0,-7 9-22 0 0,-34 1-238 0 0,0-1 0 0 0,52-9 0 0 0,-76 8-58 0 0,1 1 0 0 0,-1 1 0 0 0,1 0 0 0 0,0 1 1 0 0,0 1-1 0 0,26 4 0 0 0,-8 2-40 0 0,55 19 1 0 0,-66-19-32 0 0,0-1 0 0 0,1-1 0 0 0,-1-2-1 0 0,31 3 1 0 0,85-6 345 0 0,-12-1-104 0 0,-40 0-138 0 0,-57 0-43 0 0,-1 0-1 0 0,1 2 0 0 0,29 5 1 0 0,-21-2 58 0 0,49 1 0 0 0,-38-4-74 0 0,63-3 62 0 0,-77 0-32 0 0,1 1 1 0 0,46 5-1 0 0,28 2 13 0 0,-70-5-67 0 0,53 8 0 0 0,148 36 113 0 0,-116-27 0 0 0,-103-16-128 0 0,30 6 130 0 0,67 0-1 0 0,-96-6-69 0 0,28 4-1 0 0,-15-1-21 0 0,234 41 120 0 0,-236-40-140 0 0,-8-1 10 0 0,1-1 0 0 0,0-2 0 0 0,27 0-1 0 0,-38-2 20 0 0,0-1-1 0 0,-1-1 1 0 0,0 0-1 0 0,1-1 1 0 0,-1 0-1 0 0,0-1 0 0 0,16-8 1 0 0,-17 8 54 0 0,0 0 0 0 0,0 1 1 0 0,24-4-1 0 0,-2 1-69 0 0,-25 5 32 0 0,0-2-1 0 0,0 1 1 0 0,-1-1-1 0 0,1 0 1 0 0,-1-1-1 0 0,1 0 1 0 0,7-5-1 0 0,-16 9-69 0 0,19-12 49 0 0,-1 0 0 0 0,0 0 0 0 0,25-25 0 0 0,-38 32-25 0 0,-1 0 0 0 0,1 0 0 0 0,-1-1-1 0 0,0 1 1 0 0,-1-1 0 0 0,0 0 0 0 0,0 0-1 0 0,0 0 1 0 0,0 0 0 0 0,-1 0 0 0 0,0-1-1 0 0,-1 1 1 0 0,1-1 0 0 0,-1 1 0 0 0,0-1-1 0 0,-1-8 1 0 0,2-12 86 0 0,0 1-1 0 0,2 0 1 0 0,8-28 0 0 0,-1 0-111 0 0,-6 9 56 0 0,-1 0 1 0 0,-3-1-1 0 0,-2 1 1 0 0,-6-47-1 0 0,2 16-5 0 0,1 48-30 0 0,0 1 1 0 0,-2 0-1 0 0,-12-36 1 0 0,-5-19 76 0 0,-30-106-35 0 0,44 168-65 0 0,-1 0 0 0 0,0 1-1 0 0,-13-18 1 0 0,-10-17 70 0 0,19 31-69 0 0,-25-33 0 0 0,9 16 0 0 0,19 27 0 0 0,1 0 0 0 0,-2 1 0 0 0,0 1 0 0 0,-1 0 0 0 0,0 0 0 0 0,0 1 0 0 0,-21-12 0 0 0,18 14 0 0 0,-1 0 0 0 0,0 1 0 0 0,0 1 0 0 0,-36-8 0 0 0,-76-5 0 0 0,78 12 0 0 0,-10 2 0 0 0,-1 3 0 0 0,0 3 0 0 0,-79 10 0 0 0,-67 2 0 0 0,138-12-8 0 0,2 0 44 0 0,-108-12 0 0 0,84 2-36 0 0,-171 7 0 0 0,128 4 0 0 0,-56-16 47 0 0,-2 0-30 0 0,164 14-17 0 0,-80 2 0 0 0,-132 9 0 0 0,224-12 0 0 0,1-1 0 0 0,-1 0 0 0 0,-24-8 0 0 0,25 6 0 0 0,0 1 0 0 0,-1 0 0 0 0,-25-1 0 0 0,-27 2 0 0 0,-30 0 0 0 0,-42 2 0 0 0,55-2 0 0 0,-93 1 0 0 0,126 0 0 0 0,-51 1 0 0 0,47 4 0 0 0,-53 7 0 0 0,40-4-1069 0 0,16-3 2146 0 0,37-2-1077 0 0,-5 0 0 0 0,1 2 0 0 0,-34 8 0 0 0,49-10 0 0 0,0 0 0 0 0,0 0 0 0 0,1 0 0 0 0,0 1 0 0 0,-9 5 0 0 0,12-6 0 0 0,0 0 0 0 0,0 0 0 0 0,0 0 0 0 0,0 1 0 0 0,0-1 0 0 0,1 1 0 0 0,-1-1 0 0 0,1 1 0 0 0,-1 0 0 0 0,1 0 0 0 0,0-1 0 0 0,0 1 0 0 0,0 3 0 0 0,-10 56 0 0 0,10-47 0 0 0,-2-1 0 0 0,-6 27 0 0 0,7-35 0 0 0,-20 58 0 0 0,2 1 0 0 0,-19 118 0 0 0,35-149 0 0 0,1 1 0 0 0,1 0 0 0 0,2 0 0 0 0,1 0 0 0 0,2 0 0 0 0,9 44 0 0 0,33 94 0 0 0,4-24 0 0 0,30 86 0 0 0,-72-213 0 0 0,8 35 0 0 0,-10-36 0 0 0,0-1 0 0 0,10 23 0 0 0,-11-33 0 0 0,-1-2 0 0 0,0 0 0 0 0,1-1 0 0 0,0 1 0 0 0,0-1 0 0 0,0 0 0 0 0,1 0 0 0 0,10 10 0 0 0,-12-14 0 0 0,2 3 0 0 0,1-1 0 0 0,-1 0 0 0 0,1 0 0 0 0,8 5 0 0 0,-12-9 0 0 0,1 0 0 0 0,-1 0 0 0 0,1 0 0 0 0,-1 0 0 0 0,1 0 0 0 0,0 0 0 0 0,-1-1 0 0 0,1 1 0 0 0,0-1 0 0 0,0 0 0 0 0,-1 0 0 0 0,1 0 0 0 0,0 0 0 0 0,0-1 0 0 0,2 0 0 0 0,18-3 0 0 0,-1 2 0 0 0,0 0 0 0 0,0 1 0 0 0,36 2 0 0 0,29 8 0 0 0,-39-3 0 0 0,78 0 0 0 0,-70-11 0 0 0,94-21 0 0 0,-95 15 0 0 0,97-8 0 0 0,342-4 0 0 0,-207 17 0 0 0,63-5 0 0 0,-155-12 0 0 0,-112 12 0 0 0,101-6 0 0 0,27-3 0 0 0,-86-1 0 0 0,112-12 0 0 0,-231 32 5 0 0,0 1 0 0 0,0 0 0 0 0,0 0 0 0 0,-1 1 0 0 0,1-1 0 0 0,0 1 0 0 0,10 4 0 0 0,-14-5-25 0 0,0 1-1 0 0,0 0 1 0 0,0 0-1 0 0,0 0 0 0 0,0 0 1 0 0,-1 1-1 0 0,1-1 1 0 0,0 0-1 0 0,-1 1 0 0 0,1-1 1 0 0,-1 1-1 0 0,0-1 1 0 0,1 1-1 0 0,-1 0 0 0 0,0 0 1 0 0,0 0-1 0 0,0 0 1 0 0,0-1-1 0 0,0 1 0 0 0,0 0 1 0 0,-1 0-1 0 0,1 1 1 0 0,-1-1-1 0 0,1 3 0 0 0,0 8-260 0 0,-1 1-1 0 0,0-1 0 0 0,-1 0 0 0 0,0 1 1 0 0,-4 15-1 0 0,-20 66-1667 0 0,19-75 1403 0 0,-12 42-834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6:22.347"/>
    </inkml:context>
    <inkml:brush xml:id="br0">
      <inkml:brushProperty name="width" value="0.1" units="cm"/>
      <inkml:brushProperty name="height" value="0.1" units="cm"/>
      <inkml:brushProperty name="color" value="#66CC00"/>
    </inkml:brush>
  </inkml:definitions>
  <inkml:trace contextRef="#ctx0" brushRef="#br0">5851 1649 5671 0 0,'-35'14'1024'0'0,"35"-14"-988"0"0,0 0-1 0 0,0 1 0 0 0,0-1 0 0 0,0 0 0 0 0,0 0 0 0 0,0 0 1 0 0,0 0-1 0 0,0 0 0 0 0,0 1 0 0 0,0-1 0 0 0,0 0 0 0 0,0 0 1 0 0,0 0-1 0 0,0 0 0 0 0,0 1 0 0 0,0-1 0 0 0,0 0 0 0 0,0 0 1 0 0,0 0-1 0 0,0 0 0 0 0,0 0 0 0 0,0 1 0 0 0,0-1 0 0 0,0 0 1 0 0,0 0-1 0 0,0 0 0 0 0,0 0 0 0 0,0 0 0 0 0,0 1 0 0 0,1-1 1 0 0,-1 0-1 0 0,0 0 0 0 0,0 0 0 0 0,0 0 0 0 0,0 0 0 0 0,0 0 1 0 0,0 0-1 0 0,1 1 0 0 0,-1-1 0 0 0,0 0 0 0 0,0 0 1 0 0,0 0-1 0 0,0 0 0 0 0,0 0 0 0 0,1 0 0 0 0,-1 0 0 0 0,0 0 1 0 0,0 0-1 0 0,0 0 0 0 0,1 0 0 0 0,8 7 730 0 0,-9-7-650 0 0,0 1 0 0 0,1-1 0 0 0,-1 0 0 0 0,0 0 0 0 0,1 0 0 0 0,-1 1 0 0 0,0-1 0 0 0,1 0 1 0 0,-1 0-1 0 0,1 0 0 0 0,-1 0 0 0 0,0 0 0 0 0,1 0 0 0 0,-1 1 0 0 0,1-1 0 0 0,-1 0 0 0 0,0 0 0 0 0,1 0 0 0 0,-1 0 0 0 0,1-1 0 0 0,-1 1 0 0 0,0 0 0 0 0,1 0 0 0 0,-1 0 0 0 0,1 0 0 0 0,-1 0 0 0 0,0 0 1 0 0,1-1-1 0 0,-1 1 0 0 0,1 0 0 0 0,-1 0 0 0 0,0-1 0 0 0,0 1 0 0 0,1 0 0 0 0,-1 0 0 0 0,0-1 0 0 0,1 1 0 0 0,-1 0 0 0 0,0-1 0 0 0,0 1 0 0 0,1 0 0 0 0,-1-2 0 0 0,8-22 3545 0 0,-7 21-3226 0 0,-1 0 0 0 0,1 1 0 0 0,0-1 1 0 0,0 0-1 0 0,0 0 0 0 0,0 1 0 0 0,0-1 0 0 0,2-2 1 0 0,-2 4-212 0 0,1 0 310 0 0,0-1 1 0 0,-1 1-1 0 0,1-1 1 0 0,-1 0-1 0 0,1 1 1 0 0,-1-1-1 0 0,0 0 1 0 0,0 0-1 0 0,1-2 1 0 0,2-16-503 0 0,1-21-275 0 0,2 1 0 0 0,2 1 0 0 0,19-53 0 0 0,-24 75 372 0 0,0-1-1 0 0,-2 1 1 0 0,0-1 0 0 0,0-27 0 0 0,1-16 306 0 0,6-198 389 0 0,-9 216-614 0 0,2 20-165 0 0,0 1-1 0 0,2-1 1 0 0,1 1-1 0 0,1 0 1 0 0,0 0-1 0 0,10-21 1 0 0,-5 16-50 0 0,-2 0 1 0 0,10-54-1 0 0,-18 71 47 0 0,-1 1 0 0 0,0-1 1 0 0,-1 1-1 0 0,0 0 0 0 0,0-1 0 0 0,-1 1 0 0 0,0 0 1 0 0,-6-15-1 0 0,-5-25 153 0 0,12 40-183 0 0,0 0-1 0 0,1 0 0 0 0,1 0 0 0 0,-1 1 0 0 0,1-1 0 0 0,0 0 0 0 0,5-15 0 0 0,-3 16-9 0 0,-1 0-1 0 0,-1 1 1 0 0,1-1-1 0 0,-1 0 0 0 0,-1 0 1 0 0,0 0-1 0 0,0 0 1 0 0,0 0-1 0 0,-1 0 0 0 0,-3-14 1 0 0,0 13 14 0 0,0 0 0 0 0,-1 1 1 0 0,0 0-1 0 0,0 0 0 0 0,-1 1 1 0 0,0-1-1 0 0,-14-12 0 0 0,0-2 44 0 0,12 13-40 0 0,-1 1-1 0 0,0-1 1 0 0,0 1-1 0 0,-1 1 1 0 0,0 0 0 0 0,-1 0-1 0 0,1 1 1 0 0,-1 0-1 0 0,0 1 1 0 0,-1 0 0 0 0,1 1-1 0 0,-1 0 1 0 0,0 1-1 0 0,0 1 1 0 0,0-1-1 0 0,-22 0 1 0 0,-77-6 39 0 0,-62-1 24 0 0,30 8-73 0 0,-263 11 57 0 0,323-6-39 0 0,-107-9 1 0 0,17 0-30 0 0,122 6-6 0 0,-37-1 76 0 0,-117 14 0 0 0,-195 12 9 0 0,306-22-90 0 0,90-3 13 0 0,-264 2 0 0 0,25-30 64 0 0,94 7-64 0 0,72 15 0 0 0,-104 6 0 0 0,95 6 0 0 0,46-2 0 0 0,1-2 0 0 0,-61-5 0 0 0,-100-14 0 0 0,153 15 0 0 0,0 3 0 0 0,-59 8 0 0 0,29 0 0 0 0,-97 0 0 0 0,-203-12 0 0 0,123 12 0 0 0,27-22-64 0 0,137 3 64 0 0,-100-6 0 0 0,-53 31 0 0 0,213-14 0 0 0,-37-2 0 0 0,50 0 0 0 0,1 0 0 0 0,0 1 0 0 0,-1 1 0 0 0,1 0 0 0 0,-1 1 0 0 0,1 1 0 0 0,0 0 0 0 0,-18 7 0 0 0,25-6-7 0 0,0 0 0 0 0,0 0 1 0 0,0 1-1 0 0,0 0 0 0 0,1 1 0 0 0,0 0 0 0 0,0 0 1 0 0,-9 10-1 0 0,13-11 7 0 0,-1 1-1 0 0,1 0 1 0 0,0 0 0 0 0,0 0 0 0 0,1 0 0 0 0,0 1-1 0 0,0 0 1 0 0,0-1 0 0 0,1 1 0 0 0,0 0-1 0 0,0 0 1 0 0,-1 10 0 0 0,-2 50-27 0 0,3-1 0 0 0,9 103-1 0 0,-1-62 38 0 0,-3-31-10 0 0,3 95 0 0 0,-23 104-94 0 0,4-113 52 0 0,12-147 26 0 0,1-1-1 0 0,0 1 0 0 0,0 0 1 0 0,5 22-1 0 0,-3-29 9 0 0,0-1 0 0 0,1-1 0 0 0,0 1-1 0 0,0 0 1 0 0,0-1 0 0 0,1 1 0 0 0,0-1 0 0 0,0 0-1 0 0,0 0 1 0 0,1 0 0 0 0,6 6 0 0 0,4 1-17 0 0,1 1 1 0 0,0-2 0 0 0,0 0 0 0 0,1-1 0 0 0,26 12-1 0 0,97 35-53 0 0,-129-54 83 0 0,119 43-5 0 0,-95-39 0 0 0,111 11 0 0 0,-77-13 0 0 0,75-4 0 0 0,-91-3 0 0 0,-4 2 0 0 0,45-1 0 0 0,-19-4 0 0 0,-23 0 0 0 0,32 2 0 0 0,-6-4 0 0 0,35-8 0 0 0,196-23 0 0 0,-266 35 0 0 0,28-1 0 0 0,-26 1 0 0 0,19 2 0 0 0,-15 0 0 0 0,252-2 0 0 0,-261 2 0 0 0,9-2 0 0 0,27 1 0 0 0,2-2 0 0 0,2 0 0 0 0,7-3 0 0 0,-33 5 0 0 0,15-1 0 0 0,91-2 0 0 0,-102 5 0 0 0,51 4 0 0 0,-8-1 11 0 0,9 1 31 0 0,7 2-31 0 0,0-2-11 0 0,-21-3 0 0 0,0-2 0 0 0,6-2 0 0 0,5-5 0 0 0,1-6 0 0 0,-6-3 0 0 0,-10 3 0 0 0,-22 4 0 0 0,17-1 0 0 0,-20 6 0 0 0,24 0 0 0 0,3 2 0 0 0,-23 2 11 0 0,-39 1 31 0 0,58 4-31 0 0,16 4-11 0 0,-21 4 15 0 0,-68-10 54 0 0,4 2-1 0 0,137 31 73 0 0,-57-13 6 0 0,-64-17-147 0 0,-10-4-449 0 0,29 0-1 0 0,31-10-4220 0 0,-54 3-1643 0 0,40-14-317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6:25.839"/>
    </inkml:context>
    <inkml:brush xml:id="br0">
      <inkml:brushProperty name="width" value="0.1" units="cm"/>
      <inkml:brushProperty name="height" value="0.1" units="cm"/>
      <inkml:brushProperty name="color" value="#66CC00"/>
    </inkml:brush>
  </inkml:definitions>
  <inkml:trace contextRef="#ctx0" brushRef="#br0">5779 496 919 0 0,'-7'-19'2477'0'0,"6"17"-2032"0"0,1 0 0 0 0,-1 0 0 0 0,1 0 0 0 0,-1 0 0 0 0,0 0 0 0 0,0 0 1 0 0,0 0-1 0 0,0 1 0 0 0,0-1 0 0 0,0 0 0 0 0,0 1 0 0 0,-1-1 0 0 0,1 0 0 0 0,-1 1 0 0 0,1 0 0 0 0,-1-1 0 0 0,0 1 1 0 0,-2-2-1 0 0,3 3-323 0 0,0-1 0 0 0,0 0 1 0 0,0 0-1 0 0,0 0 1 0 0,0 0-1 0 0,0 0 1 0 0,0 0-1 0 0,0 0 0 0 0,1-1 1 0 0,-1 1-1 0 0,0 0 1 0 0,1 0-1 0 0,-1 0 1 0 0,1-1-1 0 0,0 1 0 0 0,-1-2 1 0 0,-5-29 1672 0 0,1 6-557 0 0,3 21-1087 0 0,-1 0 0 0 0,0 1 0 0 0,1-1 0 0 0,-2 1 0 0 0,1 0 0 0 0,0 0 0 0 0,-1 0 0 0 0,0 1 0 0 0,0-1 0 0 0,0 1 0 0 0,0 0 0 0 0,0 0 0 0 0,-1 0 0 0 0,1 0-1 0 0,-1 1 1 0 0,0 0 0 0 0,0 0 0 0 0,0 0 0 0 0,0 1 0 0 0,-7-2 0 0 0,-13-2 450 0 0,0 1-1 0 0,-49-1 1 0 0,49 4-326 0 0,-285-14 1759 0 0,242 10-1485 0 0,-45-1 164 0 0,-124 23-8 0 0,144-8-564 0 0,-411 5 795 0 0,393-20-860 0 0,-180-32-1 0 0,199 23 78 0 0,-157-7-1 0 0,-287 12 459 0 0,278 20-466 0 0,-69 0 62 0 0,261-9-123 0 0,-94 13 0 0 0,110-9-41 0 0,5 0 2 0 0,-156 10 38 0 0,-7-26 39 0 0,65 2-63 0 0,-20 5-59 0 0,-52-2 0 0 0,-137-16 0 0 0,204 10 123 0 0,-153-34-1 0 0,286 43-118 0 0,0-1 0 0 0,-16-8 0 0 0,18 7-4 0 0,0 1 0 0 0,-1 0-1 0 0,-13-2 1 0 0,25 5 3 0 0,-1 1 0 0 0,1-1 0 0 0,0 1 0 0 0,-1 0 0 0 0,1 0 0 0 0,0 0 0 0 0,0 1 0 0 0,-1-1 0 0 0,1 0 0 0 0,0 1 0 0 0,0 0 0 0 0,0-1 0 0 0,0 1 0 0 0,-1 0 0 0 0,1 0 0 0 0,0 0 0 0 0,0 0 0 0 0,1 1 0 0 0,-1-1 0 0 0,0 0 0 0 0,0 1 0 0 0,1-1 0 0 0,-1 1 0 0 0,1 0 0 0 0,-3 2 0 0 0,1 2-3 0 0,1-1-1 0 0,0 0 1 0 0,0 1-1 0 0,0 0 1 0 0,1-1-1 0 0,0 1 1 0 0,0 0-1 0 0,0 0 1 0 0,0 0 0 0 0,1 0-1 0 0,0-1 1 0 0,2 11-1 0 0,2 39 1 0 0,1 11 0 0 0,-5-5 0 0 0,-2 4 0 0 0,3-3 0 0 0,-1-1 0 0 0,2-3 0 0 0,-1 3 0 0 0,-3-3 0 0 0,-3-14 0 0 0,0-5 0 0 0,-3 0 0 0 0,-1 3 0 0 0,1 3 0 0 0,0-1 0 0 0,1 2 12 0 0,2 10 48 0 0,5 3 12 0 0,4 3-12 0 0,2-11-37 0 0,-2-30 19 0 0,5 23-20 0 0,-2-5 29 0 0,-5-29-41 0 0,0 0 0 0 0,0-1-1 0 0,8 19 1 0 0,-7-20 6 0 0,2 2-15 0 0,1-1 1 0 0,-1 1-1 0 0,2-1 0 0 0,-1-1 0 0 0,1 1 0 0 0,0-1 0 0 0,1 0 0 0 0,12 10 0 0 0,3 3 0 0 0,0-5-1 0 0,40 21 0 0 0,-22-16 0 0 0,39 13 0 0 0,5-5 0 0 0,-5-3 0 0 0,5 1 0 0 0,-9-5 0 0 0,5-1 0 0 0,1 1 0 0 0,2-1 0 0 0,15-1 0 0 0,1 0 0 0 0,-6-2 0 0 0,-10-5 0 0 0,-13-1 0 0 0,0 1 0 0 0,-1-3 0 0 0,0-2 0 0 0,4-1 0 0 0,3-2 0 0 0,-3 1 0 0 0,-5-1 0 0 0,-2 1 0 0 0,3 0 0 0 0,15 3 0 0 0,-8 0 0 0 0,11 7 0 0 0,8 1 0 0 0,3-3 0 0 0,-20-4 0 0 0,-3 1 0 0 0,2 3 0 0 0,13 6 0 0 0,-14-5 0 0 0,-4-2 0 0 0,4 2 0 0 0,20 1 0 0 0,2-4 0 0 0,-13-1 0 0 0,14 5 0 0 0,-1 4 0 0 0,-4-4 0 0 0,-15-5 0 0 0,16-1 0 0 0,1-1 0 0 0,2 2 0 0 0,2-3 0 0 0,-6-1 0 0 0,-12-4 0 0 0,-12-3 0 0 0,11 1 0 0 0,-9 1 0 0 0,14 1 0 0 0,2-1 0 0 0,-14-2 0 0 0,-5 0 0 0 0,1 0 0 0 0,-4-3 0 0 0,-2 0 0 0 0,2 0 0 0 0,3-1 0 0 0,-5 0 0 0 0,4-1 0 0 0,0-3 0 0 0,0-3 0 0 0,0-5 0 0 0,-3-4 0 0 0,-7-2 0 0 0,-6-2 0 0 0,-36 16 0 0 0,5-4 0 0 0,28-29 0 0 0,-12 9 0 0 0,18-18 32 0 0,95-109 0 0 0,-125 126-21 0 0,-2 0-1 0 0,-1-2 1 0 0,-1 0 0 0 0,-2-2-1 0 0,16-42 1 0 0,-31 68-11 0 0,71-206 66 0 0,-69 189-55 0 0,0-1-1 0 0,-2-1 0 0 0,-1 1 1 0 0,-2 0-1 0 0,-2-53 0 0 0,-4 43 0 0 0,-1 0 0 0 0,-3 0-1 0 0,-1 1 1 0 0,-2 0 0 0 0,-19-46 0 0 0,2 23 122 0 0,-2 1 1 0 0,-47-71-1 0 0,9 28 109 0 0,-115-189 14 0 0,168 263-350 0 0,0 0 0 0 0,-13-45 0 0 0,21 53-885 0 0,1-1 1 0 0,-3-29-1 0 0,5 14-500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6:32.060"/>
    </inkml:context>
    <inkml:brush xml:id="br0">
      <inkml:brushProperty name="width" value="0.1" units="cm"/>
      <inkml:brushProperty name="height" value="0.1" units="cm"/>
      <inkml:brushProperty name="color" value="#66CC00"/>
    </inkml:brush>
  </inkml:definitions>
  <inkml:trace contextRef="#ctx0" brushRef="#br0">12574 1609 455 0 0,'13'-2'3265'0'0,"12"-4"-3791"0"0,-24 5 483 0 0,1 1 0 0 0,-1-1 1 0 0,0 1-1 0 0,1-1 0 0 0,-1 0 0 0 0,0 1 0 0 0,0-1 0 0 0,0 0 0 0 0,1 0 0 0 0,-1 0 1 0 0,0 0-1 0 0,0 0 0 0 0,0 0 0 0 0,0 0 0 0 0,-1-1 0 0 0,1 1 0 0 0,0 0 0 0 0,0 0 1 0 0,-1-1-1 0 0,1 1 0 0 0,-1 0 0 0 0,1-1 0 0 0,-1 1 0 0 0,0-1 0 0 0,1-1 0 0 0,-1 2 192 0 0,-1 0 0 0 0,1 0 0 0 0,-1 0 0 0 0,1 0 0 0 0,-1 0 0 0 0,1 0 0 0 0,-1 0 0 0 0,0 1 0 0 0,1-1 0 0 0,-1 0 0 0 0,0 0-1 0 0,0 1 1 0 0,1-1 0 0 0,-1 0 0 0 0,0 1 0 0 0,0-1 0 0 0,0 1 0 0 0,0-1 0 0 0,0 1 0 0 0,0-1 0 0 0,0 1 0 0 0,0 0 0 0 0,0 0-1 0 0,0-1 1 0 0,0 1 0 0 0,-1 0 0 0 0,-30-5 1414 0 0,31 5-1524 0 0,-9 0 741 0 0,0 1 1 0 0,0 0-1 0 0,0 1 1 0 0,0-1-1 0 0,0 2 1 0 0,1 0-1 0 0,-15 5 0 0 0,-26 8 1982 0 0,40-14-2470 0 0,1 2 0 0 0,-1-1 1 0 0,1 1-1 0 0,-1 0 0 0 0,1 1 0 0 0,1 0 0 0 0,-1 1 0 0 0,1 0 0 0 0,0 0 0 0 0,-11 19 7375 0 0,51-46-7576 0 0,-24 16-18 0 0,-3 0-4 0 0,27-28 18 0 0,-11 9-11 0 0,-19 22-66 0 0,0 1-1 0 0,0-1 1 0 0,0 0-1 0 0,-1 0 0 0 0,1-1 1 0 0,-1 1-1 0 0,1 0 1 0 0,-1 0-1 0 0,1-3 1 0 0,1-1 3 0 0,-1 1 38 0 0,0-1 1 0 0,-1 1-1 0 0,1-1 0 0 0,-1 1 1 0 0,0-1-1 0 0,0 0 1 0 0,-1 0-1 0 0,1 1 0 0 0,-2-11 1 0 0,1 8 74 0 0,13-371 474 0 0,-13 378-600 0 0,0-11 101 0 0,0 0-1 0 0,1-1 1 0 0,1 1 0 0 0,0 0-1 0 0,4-12 1 0 0,-4 16-92 0 0,12-56 71 0 0,-12 53-67 0 0,0-1 0 0 0,-1 1 0 0 0,-1-1 0 0 0,0 1 0 0 0,-1-1 0 0 0,-2-14 0 0 0,-19-71 116 0 0,21 96-130 0 0,-2-17 1 0 0,0-1 0 0 0,1 0 0 0 0,1 1 0 0 0,2-35 0 0 0,0 25 0 0 0,-3-34 0 0 0,3 32 0 0 0,0 15 0 0 0,1 1 0 0 0,4-4 0 0 0,-2 3 0 0 0,-4 14 0 0 0,0 0 0 0 0,0 0 0 0 0,0 0 0 0 0,0 0 0 0 0,-1 0 0 0 0,1 1 0 0 0,0-1 0 0 0,0 0 0 0 0,0 0 0 0 0,-1 0 0 0 0,1 1 0 0 0,0-1 0 0 0,-1 0 0 0 0,1 0 0 0 0,-1 1 0 0 0,1-1 0 0 0,-1 0 0 0 0,1 1 0 0 0,-1-1 0 0 0,1 0 0 0 0,-1 1 0 0 0,0-1 0 0 0,1 1 0 0 0,-1-1 0 0 0,0 1 0 0 0,0-1 0 0 0,1 1 0 0 0,-1 0 0 0 0,0-1 0 0 0,-1 0 0 0 0,0 1 0 0 0,-11-6 63 0 0,-1 1 0 0 0,0 1 1 0 0,0 0-1 0 0,-1 1 0 0 0,1 1 0 0 0,-1 0 0 0 0,-19 0 0 0 0,24 1 32 0 0,-489-11 92 0 0,485 12-182 0 0,-350-14 70 0 0,225 8 1 0 0,-170-17-35 0 0,-99-54 87 0 0,195 40-92 0 0,143 26-19 0 0,-74-13-4 0 0,-144-19-15 0 0,102 20 22 0 0,-129-11 24 0 0,-320-3 148 0 0,549 30-175 0 0,10 0 33 0 0,-124 3 0 0 0,-240 33 89 0 0,105-19-78 0 0,288-10-58 0 0,-420-2 61 0 0,323 2-53 0 0,-247-4 42 0 0,145 8 9 0 0,217-3-60 0 0,-188-4 30 0 0,-3-1 0 0 0,-142 1 32 0 0,233 3-64 0 0,53 1 0 0 0,-304-1 64 0 0,286 0-64 0 0,-167-23 0 0 0,43 4 0 0 0,205 18 0 0 0,-212 3 0 0 0,75 2 0 0 0,-145-3 0 0 0,17 21 59 0 0,212-15-54 0 0,-141 0-5 0 0,172-7 0 0 0,-216 0 0 0 0,-102 16 63 0 0,190-6-62 0 0,19 9-1 0 0,43-4 0 0 0,83-13 0 0 0,-121 18 0 0 0,-79 10 64 0 0,181-29-64 0 0,0-1 0 0 0,-54-8 0 0 0,-19-2 0 0 0,78 8 0 0 0,-138-10 0 0 0,-11 12 0 0 0,77 2 0 0 0,-126-11 272 0 0,75 20-443 0 0,90-4 126 0 0,48-5 45 0 0,-1 2 0 0 0,0 1 0 0 0,1 0 0 0 0,-23 10 0 0 0,-27 8 0 0 0,36-18 0 0 0,27-5 0 0 0,-1 0 0 0 0,0 0 0 0 0,1 1 0 0 0,-1 0 0 0 0,1 0 0 0 0,-1 0 0 0 0,-7 4 0 0 0,3-1-3 0 0,0 1 0 0 0,0 1 0 0 0,0 0 0 0 0,1 0 0 0 0,-1 0 1 0 0,2 1-1 0 0,-1 0 0 0 0,1 1 0 0 0,0 0 0 0 0,0 0 0 0 0,1 0 0 0 0,0 1 0 0 0,1 0 0 0 0,0 0 0 0 0,0 1 0 0 0,1-1 1 0 0,0 1-1 0 0,1 0 0 0 0,0 0 0 0 0,0 0 0 0 0,-1 17 0 0 0,-40 244 3 0 0,41-256-6 0 0,-2 8-8 0 0,2 1-1 0 0,0 0 1 0 0,1 26-1 0 0,2-9 15 0 0,0 6 0 0 0,2-2 0 0 0,1 1 0 0 0,1 6 0 0 0,3-1 0 0 0,5 4-11 0 0,5 1-31 0 0,3 2 31 0 0,1 1 11 0 0,-14-36 0 0 0,-3-11 0 0 0,0-1 0 0 0,1 0 0 0 0,0 0 0 0 0,8 13 0 0 0,16 24 0 0 0,14 8 0 0 0,0-9-11 0 0,-23-31-31 0 0,31 23 31 0 0,10 11 11 0 0,0-5 0 0 0,0-9 0 0 0,8 1 0 0 0,-3 0 0 0 0,8 3 0 0 0,13-2 0 0 0,-59-28 0 0 0,30 4 0 0 0,24 1 0 0 0,-2-5 0 0 0,-5-1 0 0 0,-2-2 0 0 0,-8-5-11 0 0,-38-1-31 0 0,39-2 31 0 0,18 0 11 0 0,3-3 0 0 0,5 3 0 0 0,5 1 0 0 0,-1 5 0 0 0,-2 1 0 0 0,-3 0 0 0 0,-12-2 0 0 0,17-2 0 0 0,8 2 0 0 0,4 2 0 0 0,-4 1 0 0 0,-18 0 0 0 0,6 3 0 0 0,-16-4 0 0 0,1-2 0 0 0,24-1 0 0 0,10-4 0 0 0,1 1 0 0 0,1 4 0 0 0,-10 0 0 0 0,3-1 0 0 0,0-1 0 0 0,4-1 0 0 0,2 2 0 0 0,-2 3 0 0 0,-22-2 0 0 0,-6 0 0 0 0,12-2 0 0 0,-12 0 0 0 0,-6-1 0 0 0,9 2 0 0 0,26-1 0 0 0,-15-1 0 0 0,-4-3 0 0 0,-6-2 0 0 0,-5 1 0 0 0,2-1 0 0 0,4-1 0 0 0,0-1 0 0 0,0-1 0 0 0,2 1 0 0 0,2-3 0 0 0,1 2 0 0 0,-7 1 0 0 0,-3-1 0 0 0,2 1 0 0 0,3-3 0 0 0,0-2 0 0 0,3-1 0 0 0,6-1 0 0 0,3 3 0 0 0,-7 4 0 0 0,-13 2 0 0 0,-1 1 0 0 0,8 1 0 0 0,16-1 0 0 0,-15-1 0 0 0,3 0 0 0 0,2 3 0 0 0,-1-1 0 0 0,-7 1 0 0 0,-5-1 0 0 0,1 0 0 0 0,0 0 0 0 0,6 2 0 0 0,19-1 0 0 0,-13 1 0 0 0,-6 1 0 0 0,-4-1 0 0 0,-1 2 0 0 0,18 1 0 0 0,-10-3 0 0 0,-4-2 0 0 0,1-2 0 0 0,2 0 0 0 0,1 1 0 0 0,1 1 0 0 0,-8 2 0 0 0,-5 3 0 0 0,4 0 0 0 0,1-3 0 0 0,2-1 0 0 0,-2-2 0 0 0,2-3 0 0 0,3 0 0 0 0,-3 2 0 0 0,-3 1 0 0 0,14 2 0 0 0,-16 0 0 0 0,1 2 0 0 0,28-5 0 0 0,5-3 0 0 0,-23 2 0 0 0,-7 2 0 0 0,-4 0 0 0 0,-4 0 0 0 0,3-3 0 0 0,19-1 0 0 0,1-1 0 0 0,1 2 0 0 0,8 0 0 0 0,-1 2 0 0 0,-6-1 0 0 0,-10 2 0 0 0,-1 3 0 0 0,-4 1 0 0 0,-1 3 0 0 0,3-1 0 0 0,2-1 0 0 0,-4-1 0 0 0,-1 0 0 0 0,3-1 0 0 0,6 1 0 0 0,1-2 0 0 0,-2 1 0 0 0,4-1 0 0 0,-9 5 0 0 0,-18 1-12 0 0,-55-4-49 0 0,1 0-94 0 0,44 3-314 0 0,-44-3-117 0 0,-2-2-19 0 0,35-4-219 0 0,-23 0-908 0 0,38-14-392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5:45.775"/>
    </inkml:context>
    <inkml:brush xml:id="br0">
      <inkml:brushProperty name="width" value="0.1" units="cm"/>
      <inkml:brushProperty name="height" value="0.1" units="cm"/>
      <inkml:brushProperty name="color" value="#E71224"/>
    </inkml:brush>
  </inkml:definitions>
  <inkml:trace contextRef="#ctx0" brushRef="#br0">15 1 799 0 0,'-7'0'0'0'0,"-1"0"72"0"0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7:21.522"/>
    </inkml:context>
    <inkml:brush xml:id="br0">
      <inkml:brushProperty name="width" value="0.1" units="cm"/>
      <inkml:brushProperty name="height" value="0.1" units="cm"/>
      <inkml:brushProperty name="color" value="#66CC00"/>
    </inkml:brush>
  </inkml:definitions>
  <inkml:trace contextRef="#ctx0" brushRef="#br0">2484 1577 7831 0 0,'-32'0'6559'0'0,"45"-19"-6487"0"0,-4 4-590 0 0,-9 15 556 0 0,0 0-1 0 0,0-1 1 0 0,0 1-1 0 0,0-1 1 0 0,0 1-1 0 0,0 0 1 0 0,0-1-1 0 0,0 1 1 0 0,0 0-1 0 0,0-1 1 0 0,0 1-1 0 0,-1 0 1 0 0,1-1-1 0 0,0 1 1 0 0,0 0-1 0 0,0-1 1 0 0,0 1-1 0 0,-1 0 1 0 0,1-1-1 0 0,0 1 1 0 0,0 0-1 0 0,-1 0 1 0 0,1-1-1 0 0,0 1 1 0 0,-1 0-1 0 0,-2-2 524 0 0,0 1 0 0 0,0 0 0 0 0,0 0 0 0 0,0 0 0 0 0,0 1 0 0 0,-1-1 0 0 0,-4 0-1 0 0,4 1-15 0 0,-10-1 204 0 0,0 1-1 0 0,-1 0 0 0 0,1 1 0 0 0,0 0 1 0 0,0 2-1 0 0,-25 6 0 0 0,21-5-393 0 0,-1 0-100 0 0,0-2-1 0 0,0 0 0 0 0,0-1 0 0 0,0 0 0 0 0,0-2 0 0 0,0 0 0 0 0,0-2 0 0 0,-30-6 0 0 0,25 4-17 0 0,-1 1 1 0 0,0 2-1 0 0,-31 0 0 0 0,-77 8 155 0 0,53 0 75 0 0,-149-4-33 0 0,195-4-344 0 0,-1-1 0 0 0,1-2 1 0 0,0-2-1 0 0,-54-17 0 0 0,-15-7 44 0 0,-197-31 0 0 0,267 56-82 0 0,-100-23 16 0 0,-27-4 3 0 0,57 25-7 0 0,71 5-30 0 0,0 0 0 0 0,0 3 0 0 0,-62 5 0 0 0,68-1-34 0 0,15-2 26 0 0,1 0 0 0 0,0-1 0 0 0,0-1 0 0 0,-1 1 0 0 0,1-2 0 0 0,-13-1-1 0 0,17 1-6 0 0,0 0-1 0 0,1 0 1 0 0,-1-1-1 0 0,-9-4 0 0 0,13 5-10 0 0,0-1-1 0 0,0 1 1 0 0,0-1-1 0 0,0 1 0 0 0,1-1 1 0 0,-1 1-1 0 0,0-1 0 0 0,1 0 1 0 0,-1 0-1 0 0,1 0 1 0 0,0 0-1 0 0,0 0 0 0 0,0 0 1 0 0,-2-4-1 0 0,-1-8 11 0 0,-1 0 1 0 0,2-1-1 0 0,0 0 0 0 0,1 0 0 0 0,0 0 1 0 0,1-26-1 0 0,0 23-18 0 0,-1-1 0 0 0,-1 1 0 0 0,-9-30 0 0 0,1 1 0 0 0,-1-11 13 0 0,-15-84 38 0 0,24 116-51 0 0,-1 4 0 0 0,2-1 0 0 0,0 1 0 0 0,1-1 0 0 0,2 0 0 0 0,3-31 0 0 0,0 29 0 0 0,1 1 0 0 0,2-1 0 0 0,17-44 0 0 0,15-10 0 0 0,-31 54 0 0 0,-1-1 0 0 0,-1 0 0 0 0,2-26 0 0 0,-6 46 0 0 0,1 0 0 0 0,-1 1 0 0 0,1-1 0 0 0,0 1 0 0 0,0 0 0 0 0,1 0 0 0 0,-1 0 0 0 0,6-5 0 0 0,1-3 0 0 0,2-5 0 0 0,-9 12 0 0 0,1 1 0 0 0,0-1 0 0 0,0 1 0 0 0,1-1 0 0 0,0 1 0 0 0,0 0 0 0 0,10-7 0 0 0,-10 9 0 0 0,0 1 0 0 0,1-1 0 0 0,0 1 0 0 0,0 0 0 0 0,-1 1 0 0 0,1-1 0 0 0,0 1 0 0 0,0 1 0 0 0,0-1 0 0 0,0 1 0 0 0,0 0 0 0 0,0 0 0 0 0,8 1 0 0 0,51 6 0 0 0,14-1 0 0 0,-3-4 0 0 0,1-3 0 0 0,-2-1 0 0 0,-31 0 0 0 0,27-4 0 0 0,6 0 0 0 0,-2 1 0 0 0,-3 4 0 0 0,4-1 0 0 0,-1 2 0 0 0,3-1 0 0 0,-6 0 0 0 0,-27-1 0 0 0,21-2 0 0 0,-19 3 0 0 0,31 0 0 0 0,11 2 0 0 0,-7 0 0 0 0,-6-4 0 0 0,4 1 0 0 0,1-1 0 0 0,-3 1 0 0 0,1 4 0 0 0,3 1 0 0 0,7-3 0 0 0,0 0 0 0 0,-2-3 0 0 0,-12 1 0 0 0,3 2 0 0 0,4 3 0 0 0,1-3 0 0 0,-2-3 0 0 0,1 1 0 0 0,4-1 0 0 0,0-4 0 0 0,-6 1 0 0 0,-11 0 0 0 0,10 3 0 0 0,0 2 0 0 0,-3-2 0 0 0,-74 3 0 0 0,35-3 0 0 0,46-9 0 0 0,-32 0 0 0 0,-5 1 0 0 0,2 2 0 0 0,81-5 0 0 0,-66 12 0 0 0,6 4 0 0 0,-59-1 0 0 0,0 0 0 0 0,0 1 0 0 0,-1 0 0 0 0,1 0 0 0 0,12 6 0 0 0,-10-2-3 0 0,-1 0 1 0 0,0 1-1 0 0,11 9 0 0 0,-20-15 0 0 0,-1-1 0 0 0,0 1 0 0 0,1 0 0 0 0,-1 1 0 0 0,0-1 0 0 0,0 0 0 0 0,1 0 0 0 0,-1 0 0 0 0,0 1 0 0 0,0-1 0 0 0,-1 1 0 0 0,1-1 0 0 0,1 2 0 0 0,22 50-8 0 0,-19-37 11 0 0,0 0 0 0 0,2 17 0 0 0,2 30 0 0 0,-5-4 0 0 0,-3-7 0 0 0,0 8 0 0 0,-3-11 0 0 0,-3 1 0 0 0,1-1 0 0 0,-1-1 0 0 0,1-3 0 0 0,1-4 0 0 0,-1 0 0 0 0,1 4 0 0 0,0-1 0 0 0,-2 2 0 0 0,0 5 0 0 0,-1 0 0 0 0,2-2 0 0 0,0-2 0 0 0,-2-3 0 0 0,1-4 0 0 0,-2-2 0 0 0,0 0 0 0 0,-3-2 0 0 0,-2-1 0 0 0,5-19 6 0 0,0 0 1 0 0,-1-1-1 0 0,-1 0 1 0 0,0 0-1 0 0,-1-1 0 0 0,0 0 1 0 0,-2-1-1 0 0,1 0 1 0 0,-20 16-1 0 0,12-14 3 0 0,-1-1 0 0 0,-1 0 0 0 0,0-2 1 0 0,0 0-1 0 0,-1-2 0 0 0,-27 9 0 0 0,-34 12 12 0 0,0-5 1 0 0,-124 24-1 0 0,80-34 18 0 0,-1-5 0 0 0,-224-9 0 0 0,37-11 25 0 0,40 1-53 0 0,261 8-79 0 0,0-2-1 0 0,0 1 1 0 0,0-2 0 0 0,-26-7-1 0 0,35 8-251 0 0,0 0 0 0 0,0 0-1 0 0,0-1 1 0 0,0 1 0 0 0,1-1-1 0 0,-1 0 1 0 0,1-1 0 0 0,0 1 0 0 0,-1-1-1 0 0,2 0 1 0 0,-1 0 0 0 0,0 0-1 0 0,1 0 1 0 0,0 0 0 0 0,-5-10-1 0 0,-3-8-2148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5:38.286"/>
    </inkml:context>
    <inkml:brush xml:id="br0">
      <inkml:brushProperty name="width" value="0.1" units="cm"/>
      <inkml:brushProperty name="height" value="0.1" units="cm"/>
      <inkml:brushProperty name="color" value="#E71224"/>
    </inkml:brush>
  </inkml:definitions>
  <inkml:trace contextRef="#ctx0" brushRef="#br0">3102 176 7367 0 0,'-42'-4'214'0'0,"-23"-10"4870"0"0,34 6-3494 0 0,5 2-1619 0 0,0-2 1 0 0,1-1-1 0 0,0-1 0 0 0,0-2 0 0 0,-35-21 0 0 0,49 27-2 0 0,0 1 0 0 0,0 0-1 0 0,0 1 1 0 0,-1 0 0 0 0,-14-3 0 0 0,-63-9 86 0 0,56 12 24 0 0,-66-7 1115 0 0,-156 5 0 0 0,93 5-652 0 0,40-1-183 0 0,-155 16 0 0 0,-48 3 517 0 0,165-12-404 0 0,-50 13 326 0 0,-245 37 258 0 0,261-16-486 0 0,-71 10-1700 0 0,217-43-390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5:58.310"/>
    </inkml:context>
    <inkml:brush xml:id="br0">
      <inkml:brushProperty name="width" value="0.1" units="cm"/>
      <inkml:brushProperty name="height" value="0.1" units="cm"/>
      <inkml:brushProperty name="color" value="#E71224"/>
    </inkml:brush>
  </inkml:definitions>
  <inkml:trace contextRef="#ctx0" brushRef="#br0">5044 72 7023 0 0,'-1'-1'41'0'0,"1"0"0"0"0,-1-1 0 0 0,0 1 0 0 0,1 0-1 0 0,-1 0 1 0 0,0 0 0 0 0,0 0 0 0 0,0 0 0 0 0,0 0 0 0 0,0 1-1 0 0,0-1 1 0 0,0 0 0 0 0,0 0 0 0 0,0 1 0 0 0,0-1-1 0 0,0 0 1 0 0,0 1 0 0 0,0-1 0 0 0,0 1 0 0 0,-1 0 0 0 0,1-1-1 0 0,0 1 1 0 0,0 0 0 0 0,-1 0 0 0 0,1-1 0 0 0,0 1-1 0 0,-1 0 1 0 0,1 0 0 0 0,-3 1 0 0 0,-2 1 109 0 0,-1-1 0 0 0,1 2-1 0 0,0-1 1 0 0,-12 7 0 0 0,-19 6-493 0 0,31-14 306 0 0,0 0 1 0 0,1-1-1 0 0,-1 0 1 0 0,0 0-1 0 0,0-1 1 0 0,1 0-1 0 0,-1 0 1 0 0,-8-2-1 0 0,-47-19 421 0 0,32 10 180 0 0,15 6-272 0 0,0 1 1 0 0,-1 0 0 0 0,0 1-1 0 0,0 1 1 0 0,0 0 0 0 0,0 1-1 0 0,-1 0 1 0 0,1 2 0 0 0,-23 1-1 0 0,-103 23 67 0 0,84-13-346 0 0,-84 7-1 0 0,-143-25 555 0 0,220 4-312 0 0,1 4-1 0 0,0 2 1 0 0,0 3 0 0 0,-71 15-1 0 0,81-12-207 0 0,1-3 0 0 0,-2-3 0 0 0,1-1 0 0 0,0-3 0 0 0,0-2 0 0 0,0-3 0 0 0,-53-12 0 0 0,-1 2 833 0 0,-158-2-1 0 0,11 2-502 0 0,150 2-383 0 0,-64-5 33 0 0,135 17-13 0 0,1 2-1 0 0,0 1 1 0 0,-42 7-1 0 0,-32 9 120 0 0,-124 3 1 0 0,-271-5 248 0 0,313-8 100 0 0,-352-31 0 0 0,476 16-319 0 0,15 0-100 0 0,0 3 1 0 0,0 1-1 0 0,-60 4 0 0 0,91 3-334 0 0,0-1-1 0 0,1 2 1 0 0,0 0-1 0 0,0 2 0 0 0,-19 7 1 0 0,-8 8-652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5:59.412"/>
    </inkml:context>
    <inkml:brush xml:id="br0">
      <inkml:brushProperty name="width" value="0.1" units="cm"/>
      <inkml:brushProperty name="height" value="0.1" units="cm"/>
      <inkml:brushProperty name="color" value="#E71224"/>
    </inkml:brush>
  </inkml:definitions>
  <inkml:trace contextRef="#ctx0" brushRef="#br0">3117 75 2759 0 0,'1'-3'385'0'0,"0"-2"257"0"0,1 0-1 0 0,-1 0 1 0 0,0 0-1 0 0,-1 0 1 0 0,1 0 0 0 0,-1-9-1 0 0,-1 12-608 0 0,1 1 0 0 0,0 0 0 0 0,-1 0 0 0 0,1-1 0 0 0,-1 1 0 0 0,1 0 0 0 0,-1 0 0 0 0,0-1 1 0 0,1 1-1 0 0,-1 0 0 0 0,0 0 0 0 0,0 0 0 0 0,0 0 0 0 0,0 0 0 0 0,0 0 0 0 0,0 1 0 0 0,0-1 0 0 0,0 0 0 0 0,0 0 0 0 0,-1 1 0 0 0,1-1 0 0 0,0 0 0 0 0,0 1 0 0 0,-1 0 0 0 0,1-1 0 0 0,0 1 0 0 0,0 0 1 0 0,-1-1-1 0 0,1 1 0 0 0,0 0 0 0 0,-3 0 0 0 0,-12-1 381 0 0,-1 0 1 0 0,0 2 0 0 0,0 0 0 0 0,-32 6-1 0 0,-66 23 901 0 0,8-1-558 0 0,25-16 159 0 0,-160 5 0 0 0,24 4 82 0 0,143-12-764 0 0,-135 1-1 0 0,37-25 522 0 0,108 10-497 0 0,0 2-1 0 0,-129 14 1 0 0,159-9-238 0 0,5 0 0 0 0,-262 11 290 0 0,203-18-171 0 0,-105-1 592 0 0,124 7-574 0 0,-10 2 65 0 0,-120-11 1 0 0,161 3-289 0 0,-121-10 389 0 0,129 13-707 0 0,0 1 0 0 0,0 2 0 0 0,-36 6 0 0 0,27 0-4080 0 0,0 1-1455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6:00.276"/>
    </inkml:context>
    <inkml:brush xml:id="br0">
      <inkml:brushProperty name="width" value="0.1" units="cm"/>
      <inkml:brushProperty name="height" value="0.1" units="cm"/>
      <inkml:brushProperty name="color" value="#E71224"/>
    </inkml:brush>
  </inkml:definitions>
  <inkml:trace contextRef="#ctx0" brushRef="#br0">1334 35 4143 0 0,'-2'-2'433'0'0,"0"0"-1"0"0,-1 1 1 0 0,1-1 0 0 0,0 1-1 0 0,-1-1 1 0 0,1 1-1 0 0,-1 0 1 0 0,-4-2-1 0 0,-36-4 622 0 0,32 6-618 0 0,-13-1-23 0 0,-41 2 0 0 0,0 1 68 0 0,-6-7 316 0 0,29 3 191 0 0,-62 1 1 0 0,26 6-235 0 0,28-3-231 0 0,0 3 1 0 0,-68 13-1 0 0,-315 117 207 0 0,316-89-2609 0 0,80-32-3472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6:01.127"/>
    </inkml:context>
    <inkml:brush xml:id="br0">
      <inkml:brushProperty name="width" value="0.1" units="cm"/>
      <inkml:brushProperty name="height" value="0.1" units="cm"/>
      <inkml:brushProperty name="color" value="#E71224"/>
    </inkml:brush>
  </inkml:definitions>
  <inkml:trace contextRef="#ctx0" brushRef="#br0">2942 208 3679 0 0,'1'-2'254'0'0,"-1"-1"0"0"0,1 1 0 0 0,-1 0 0 0 0,0 0-1 0 0,0-1 1 0 0,0 1 0 0 0,0 0 0 0 0,0-1 0 0 0,0 1-1 0 0,-1 0 1 0 0,1 0 0 0 0,-1-1 0 0 0,0-1 0 0 0,-1 3-149 0 0,1 0 1 0 0,0 0-1 0 0,0 0 1 0 0,0 0-1 0 0,-1 0 0 0 0,1 0 1 0 0,0 1-1 0 0,-1-1 1 0 0,1 1-1 0 0,-1-1 1 0 0,1 1-1 0 0,-1-1 1 0 0,1 1-1 0 0,-1 0 1 0 0,1-1-1 0 0,-1 1 1 0 0,1 0-1 0 0,-1 0 0 0 0,1 0 1 0 0,-3 1-1 0 0,-54 5 333 0 0,52-5-266 0 0,-56 4 1336 0 0,46-5-1147 0 0,0 1-1 0 0,0 1 1 0 0,-31 7-1 0 0,-69 30 208 0 0,-70 19 194 0 0,150-50-494 0 0,-1-1 0 0 0,-1-1 0 0 0,1-2 0 0 0,-1-2 0 0 0,-58-4 0 0 0,-100-21 1133 0 0,121 15-1314 0 0,-12-1 112 0 0,-119-28 0 0 0,108 10 13 0 0,-130-54 0 0 0,169 57 58 0 0,-2 3 0 0 0,0 2 0 0 0,-121-19 0 0 0,102 27-84 0 0,-116-1 0 0 0,156 13-187 0 0,-1 1 1 0 0,1 3-1 0 0,-1 1 0 0 0,-71 20 0 0 0,-108 49-1819 0 0,140-44 832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6:03.624"/>
    </inkml:context>
    <inkml:brush xml:id="br0">
      <inkml:brushProperty name="width" value="0.1" units="cm"/>
      <inkml:brushProperty name="height" value="0.1" units="cm"/>
      <inkml:brushProperty name="color" value="#E71224"/>
    </inkml:brush>
  </inkml:definitions>
  <inkml:trace contextRef="#ctx0" brushRef="#br0">3041 192 2303 0 0,'0'1'167'0'0,"-1"0"-11"0"0,10-8 3350 0 0,9-3-2552 0 0,7-4-1097 0 0,118-108-321 0 0,-101 82 331 0 0,-45 43 338 0 0,-1 1 0 0 0,1-1 0 0 0,0 1 0 0 0,0 0 0 0 0,0 0 0 0 0,0 0 0 0 0,1 0 0 0 0,-3 6 0 0 0,4-7-197 0 0,-1 0 0 0 0,0 0-1 0 0,1 0 1 0 0,-1 0-1 0 0,0 0 1 0 0,0 0 0 0 0,-1 0-1 0 0,1-1 1 0 0,-1 1-1 0 0,1-1 1 0 0,-1 1 0 0 0,0-1-1 0 0,-3 2 1 0 0,-45 23 226 0 0,22-14-88 0 0,-144 77 1765 0 0,121-67-1763 0 0,0-1 1 0 0,-1-3 0 0 0,-77 16 0 0 0,30-8 568 0 0,40-12 170 0 0,-84 8 1 0 0,86-15-411 0 0,-299 32 1489 0 0,-7-11-1460 0 0,220-30 575 0 0,-231-30 0 0 0,-129 0 187 0 0,463 32-1379 0 0,0 1 0 0 0,0 3 0 0 0,0 1 0 0 0,1 2 0 0 0,0 1 0 0 0,1 3 0 0 0,0 1 0 0 0,1 2 0 0 0,-42 22 0 0 0,19-4-4509 0 0,-5 3-1538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9:10.680"/>
    </inkml:context>
    <inkml:brush xml:id="br0">
      <inkml:brushProperty name="width" value="0.1" units="cm"/>
      <inkml:brushProperty name="height" value="0.1" units="cm"/>
      <inkml:brushProperty name="color" value="#E71224"/>
    </inkml:brush>
  </inkml:definitions>
  <inkml:trace contextRef="#ctx0" brushRef="#br0">2641 141 5063 0 0,'0'0'5080'0'0,"0"-4"-3676"0"0,0-14-968 0 0,0 14-453 0 0,5-1-114 0 0,23-21 2343 0 0,-33 25-1266 0 0,-12-2-330 0 0,13 2-140 0 0,0 3-27 0 0,-13 6-46 0 0,12-6-165 0 0,1 1-70 0 0,-38 24 578 0 0,37-24-244 0 0,1 0-320 0 0,-41 15 892 0 0,41-17-626 0 0,0 0-234 0 0,-47-3 574 0 0,46 1-598 0 0,0 0 2 0 0,-49-11 464 0 0,49 11-508 0 0,2 1-116 0 0,0-1 0 0 0,0 1 0 0 0,0-1 1 0 0,0 1-1 0 0,0-1 0 0 0,0 0 0 0 0,1 0 0 0 0,-6-3 0 0 0,-20-5 267 0 0,9 3-154 0 0,-4-3-2 0 0,-30-6 145 0 0,39 11-136 0 0,0 2-1 0 0,-22-3 0 0 0,26 4-109 0 0,-239-33 1126 0 0,211 28-1016 0 0,26 4-123 0 0,-18-2 220 0 0,-36-2 1 0 0,4 6 38 0 0,-19 2-16 0 0,-38 7 91 0 0,0-1-22 0 0,98-8-261 0 0,4-2-49 0 0,6 1 18 0 0,-18-4-21 0 0,-4 0 20 0 0,-73-10 28 0 0,57 6-51 0 0,48 9-9 0 0,-52 3 30 0 0,20-2 26 0 0,-3 0 9 0 0,-4 3-1 0 0,-3 0 1 0 0,-180 36 362 0 0,115-18-175 0 0,-8 2-78 0 0,-103 16 15 0 0,206-39-388 0 0,1-1 0 0 0,-1 0 0 0 0,0-1 0 0 0,0-1-1 0 0,1 1 1 0 0,-19-7 0 0 0,13 3-2395 0 0,0-2 0 0 0,0 0 0 0 0,-26-15-1 0 0,-2-7-3725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9:11.447"/>
    </inkml:context>
    <inkml:brush xml:id="br0">
      <inkml:brushProperty name="width" value="0.1" units="cm"/>
      <inkml:brushProperty name="height" value="0.1" units="cm"/>
      <inkml:brushProperty name="color" value="#E71224"/>
    </inkml:brush>
  </inkml:definitions>
  <inkml:trace contextRef="#ctx0" brushRef="#br0">1810 12 6447 0 0,'0'0'499'0'0,"-3"-1"-328"0"0,-18-2 6558 0 0,-15 1-5284 0 0,32 2-1170 0 0,1 1-154 0 0,-16 4 837 0 0,0-1-1 0 0,-21 2 1 0 0,-19 2 1292 0 0,-105 17 1054 0 0,11-19-2376 0 0,45-4-320 0 0,-277 39 1016 0 0,0 0-668 0 0,376-40-977 0 0,-33 2 129 0 0,1-2 0 0 0,-53-5 0 0 0,82 3-241 0 0,0-1-1 0 0,0 0 0 0 0,0-1 0 0 0,1-1 0 0 0,-1 1 0 0 0,1-2 1 0 0,0 0-1 0 0,0 0 0 0 0,1-1 0 0 0,-1 0 0 0 0,1 0 1 0 0,-15-15-1 0 0,-8-14-2325 0 0,2-6-6405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9:12.113"/>
    </inkml:context>
    <inkml:brush xml:id="br0">
      <inkml:brushProperty name="width" value="0.1" units="cm"/>
      <inkml:brushProperty name="height" value="0.1" units="cm"/>
      <inkml:brushProperty name="color" value="#E71224"/>
    </inkml:brush>
  </inkml:definitions>
  <inkml:trace contextRef="#ctx0" brushRef="#br0">979 19 5527 0 0,'-29'-9'3836'0'0,"-1"0"3910"0"0,8 8-7705 0 0,-115 11 4458 0 0,65 1-2489 0 0,-78 23 1 0 0,-6 0-554 0 0,93-21-1064 0 0,26-5-345 0 0,-1-2-1 0 0,1-1 0 0 0,-48 0 1 0 0,44-10-1962 0 0,31 2-353 0 0,0 0 0 0 0,-1-1-1 0 0,-13-8 1 0 0,-3-2-3765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5:46.621"/>
    </inkml:context>
    <inkml:brush xml:id="br0">
      <inkml:brushProperty name="width" value="0.1" units="cm"/>
      <inkml:brushProperty name="height" value="0.1" units="cm"/>
      <inkml:brushProperty name="color" value="#E71224"/>
    </inkml:brush>
  </inkml:definitions>
  <inkml:trace contextRef="#ctx0" brushRef="#br0">2144 86 919 0 0,'-28'-2'2954'0'0,"-9"-3"1540"0"0,37 5-4493 0 0,0 0-1 0 0,0 0 1 0 0,-1 0-1 0 0,1 0 0 0 0,0 0 1 0 0,0 0-1 0 0,0 0 1 0 0,0 0-1 0 0,0 0 0 0 0,0 0 1 0 0,0 0-1 0 0,0 0 1 0 0,0 0-1 0 0,0 0 0 0 0,0 0 1 0 0,0 0-1 0 0,0-1 1 0 0,0 1-1 0 0,0 0 0 0 0,0 0 1 0 0,0 0-1 0 0,-1 0 1 0 0,1 0-1 0 0,0 0 0 0 0,0 0 1 0 0,0 0-1 0 0,0 0 1 0 0,0 0-1 0 0,0 0 0 0 0,0 0 1 0 0,0 0-1 0 0,0 0 1 0 0,0 0-1 0 0,0 0 0 0 0,0-1 1 0 0,0 1-1 0 0,0 0 1 0 0,0 0-1 0 0,0 0 0 0 0,0 0 1 0 0,0 0-1 0 0,0 0 1 0 0,0 0-1 0 0,0 0 0 0 0,0 0 1 0 0,0 0-1 0 0,0 0 0 0 0,0 0 1 0 0,0 0-1 0 0,0 0 1 0 0,0 0-1 0 0,1 0 0 0 0,-1-1 1 0 0,0 1-1 0 0,0 0 1 0 0,0 0-1 0 0,0 0 0 0 0,0 0 1 0 0,0 0-1 0 0,0 0 1 0 0,0 0-1 0 0,0 0 0 0 0,0 0 1 0 0,0 0-1 0 0,0 0 1 0 0,0 0-1 0 0,0 0 0 0 0,0 0 1 0 0,0 0-1 0 0,8-4 64 0 0,10 0 47 0 0,-17 4-14 0 0,0 0 1 0 0,0 0-1 0 0,0 0 0 0 0,0 0 1 0 0,0 0-1 0 0,0 0 1 0 0,-1 0-1 0 0,1 0 0 0 0,0 1 1 0 0,0-1-1 0 0,0 0 0 0 0,0 1 1 0 0,0-1-1 0 0,0 0 0 0 0,0 1 1 0 0,0-1-1 0 0,-1 1 0 0 0,1 0 1 0 0,0-1-1 0 0,0 1 1 0 0,-1-1-1 0 0,1 1 0 0 0,0 0 1 0 0,-1 0-1 0 0,1-1 0 0 0,-1 1 1 0 0,1 0-1 0 0,-1 0 0 0 0,1 0 1 0 0,0 1-1 0 0,2 3-75 0 0,-1-1-2 0 0,5 6-180 0 0,0 1 1 0 0,1-1-1 0 0,9 9 0 0 0,17 20-257 0 0,-25-29 14 0 0,-3 1-439 0 0,26 47 5864 0 0,-20-58-4746 0 0,35-1-52 0 0,-45 1-194 0 0,0-1 0 0 0,0 1 0 0 0,0-1-1 0 0,0 0 1 0 0,0 1 0 0 0,0-1 0 0 0,0 0 0 0 0,0 0 0 0 0,0 0-1 0 0,-1-1 1 0 0,1 1 0 0 0,0 0 0 0 0,-1-1 0 0 0,1 1-1 0 0,-1-1 1 0 0,1 1 0 0 0,-1-1 0 0 0,0 0 0 0 0,0 1-1 0 0,0-1 1 0 0,0 0 0 0 0,0 0 0 0 0,1-2 0 0 0,2-5 81 0 0,-1 6-83 0 0,-1-1 0 0 0,1 0 0 0 0,-1 0 0 0 0,0 0 0 0 0,-1 0 0 0 0,1 0 0 0 0,-1 0 0 0 0,0-1 0 0 0,0 1 0 0 0,0 0 0 0 0,0-9 0 0 0,-1 11-21 0 0,0 0-1 0 0,0 0 0 0 0,-1 0 1 0 0,1 0-1 0 0,-1 0 1 0 0,0 0-1 0 0,1 0 0 0 0,-1 0 1 0 0,0 0-1 0 0,0 0 1 0 0,0 1-1 0 0,0-1 1 0 0,0 0-1 0 0,-1 1 0 0 0,1-1 1 0 0,0 1-1 0 0,-1-1 1 0 0,1 1-1 0 0,-1 0 1 0 0,0 0-1 0 0,1 0 0 0 0,-1 0 1 0 0,0 0-1 0 0,0 0 1 0 0,1 0-1 0 0,-1 0 0 0 0,-4 0 1 0 0,-24-11 598 0 0,18 8-280 0 0,0-1 1 0 0,-24-4-1 0 0,31 8-92 0 0,0-1-1 0 0,0 0 0 0 0,0 0 1 0 0,0 0-1 0 0,1-1 0 0 0,-10-6 1 0 0,9 6-31 0 0,0 0 0 0 0,0 0 0 0 0,-1 0 0 0 0,1 0 0 0 0,-12-3 0 0 0,-8 1-85 0 0,-1 1 1 0 0,1 1 0 0 0,-1 1-1 0 0,0 1 1 0 0,-50 5-1 0 0,-13 8 338 0 0,-119 11 367 0 0,-66 1 69 0 0,34-5-431 0 0,-200 5 552 0 0,375-25-822 0 0,-269-14 852 0 0,308 11-1140 0 0,-1-1 1 0 0,0-1-1 0 0,1-1 0 0 0,-30-13 1 0 0,5-3-2984 0 0,1-4-3642 0 0,3-2 983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9:12.640"/>
    </inkml:context>
    <inkml:brush xml:id="br0">
      <inkml:brushProperty name="width" value="0.1" units="cm"/>
      <inkml:brushProperty name="height" value="0.1" units="cm"/>
      <inkml:brushProperty name="color" value="#E71224"/>
    </inkml:brush>
  </inkml:definitions>
  <inkml:trace contextRef="#ctx0" brushRef="#br0">1259 125 15519 0 0,'-40'-28'1990'0'0,"36"24"-1911"0"0,0 1 0 0 0,-1-1 0 0 0,1 1 0 0 0,-1 0 0 0 0,0 0 0 0 0,0 0 0 0 0,0 1 0 0 0,0 0 0 0 0,-1 0 0 0 0,1 0 0 0 0,0 0 0 0 0,-1 1 0 0 0,-6-1 0 0 0,-37 2 637 0 0,1 2 0 0 0,-1 2 0 0 0,-59 13 0 0 0,-8 1 1244 0 0,50-12-755 0 0,0-3 0 0 0,-109-9 0 0 0,82-4-1281 0 0,-117-29 0 0 0,177 31-1339 0 0,-58-23 0 0 0,52 14-50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9:13.212"/>
    </inkml:context>
    <inkml:brush xml:id="br0">
      <inkml:brushProperty name="width" value="0.1" units="cm"/>
      <inkml:brushProperty name="height" value="0.1" units="cm"/>
      <inkml:brushProperty name="color" value="#E71224"/>
    </inkml:brush>
  </inkml:definitions>
  <inkml:trace contextRef="#ctx0" brushRef="#br0">1552 63 16415 0 0,'-19'-1'838'0'0,"0"1"1"0"0,-25 4-1 0 0,27-3-815 0 0,0 0 0 0 0,0 0 0 0 0,-20-3 0 0 0,-341-23 3505 0 0,99 12-1040 0 0,-106-15-1702 0 0,214 28-2250 0 0,58 7-6057 0 0,57-1 257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9:13.732"/>
    </inkml:context>
    <inkml:brush xml:id="br0">
      <inkml:brushProperty name="width" value="0.1" units="cm"/>
      <inkml:brushProperty name="height" value="0.1" units="cm"/>
      <inkml:brushProperty name="color" value="#E71224"/>
    </inkml:brush>
  </inkml:definitions>
  <inkml:trace contextRef="#ctx0" brushRef="#br0">3072 13 455 0 0,'-29'-4'3364'0'0,"-41"-1"12139"0"0,44 4-12874 0 0,0 0-4873 0 0,-25-1 2090 0 0,-1 4 0 0 0,-81 11-1 0 0,26-1 361 0 0,-275 41 2858 0 0,32-3-1323 0 0,252-45-1389 0 0,0-4 0 0 0,-188-22 0 0 0,109-10 347 0 0,109 17-249 0 0,-105-8 1 0 0,6 19-4 0 0,-245 29-1 0 0,275-10-2077 0 0,3 2-5943 0 0,111-15 5678 0 0,-49 8-4136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9:14.711"/>
    </inkml:context>
    <inkml:brush xml:id="br0">
      <inkml:brushProperty name="width" value="0.1" units="cm"/>
      <inkml:brushProperty name="height" value="0.1" units="cm"/>
      <inkml:brushProperty name="color" value="#E71224"/>
    </inkml:brush>
  </inkml:definitions>
  <inkml:trace contextRef="#ctx0" brushRef="#br0">1061 0 14975 0 0,'-6'3'687'0'0,"-8"2"-301"0"0,1 0-224 0 0,1 0 1 0 0,0 0-1 0 0,-18 12 1 0 0,8-4 345 0 0,18-11 161 0 0,-3 1 31 0 0,-8 5-161 0 0,4-2-649 0 0,-1-1-1 0 0,1 1 1 0 0,-1-2-1 0 0,-1 0 1 0 0,1 0-1 0 0,0-1 0 0 0,-16 2 1 0 0,24-5 95 0 0,0 1 103 0 0,0-1 0 0 0,1 0 0 0 0,-1 0 0 0 0,0 0 0 0 0,0-1 0 0 0,1 1-1 0 0,-1-1 1 0 0,0 0 0 0 0,1 0 0 0 0,-1 0 0 0 0,1 0 0 0 0,-7-4 0 0 0,-40-24-1265 0 0,25 14 1465 0 0,21 13-208 0 0,1-1 1 0 0,-1 2-1 0 0,1-1 1 0 0,-1 0-1 0 0,0 1 1 0 0,0 0-1 0 0,-6-2 1 0 0,-16-3 290 0 0,-1 0 1 0 0,0 2-1 0 0,0 1 1 0 0,0 1-1 0 0,0 1 1 0 0,0 1 0 0 0,-1 2-1 0 0,-47 8 1 0 0,2 6-1215 0 0,2 3 1 0 0,-78 31 0 0 0,87-27-6401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9:15.214"/>
    </inkml:context>
    <inkml:brush xml:id="br0">
      <inkml:brushProperty name="width" value="0.1" units="cm"/>
      <inkml:brushProperty name="height" value="0.1" units="cm"/>
      <inkml:brushProperty name="color" value="#E71224"/>
    </inkml:brush>
  </inkml:definitions>
  <inkml:trace contextRef="#ctx0" brushRef="#br0">2831 1 16583 0 0,'-13'2'376'0'0,"5"-1"-97"0"0,1 0 0 0 0,0 1 0 0 0,-1 1 0 0 0,-12 5 0 0 0,-21 8-308 0 0,-63 36 0 0 0,36-17-108 0 0,16-14-127 0 0,-2-2 0 0 0,0-2 0 0 0,-90 15 0 0 0,77-18 1392 0 0,-7 3 173 0 0,28-6-478 0 0,0-1 0 0 0,-87 6-1 0 0,25-17-620 0 0,-108-17 0 0 0,-75-3 790 0 0,185 24-7 0 0,-108 17 0 0 0,-103 34 64 0 0,244-41-1385 0 0,0-3 0 0 0,0-3 0 0 0,-1-4 0 0 0,1-3 0 0 0,-108-13 0 0 0,96 1-888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9:16.206"/>
    </inkml:context>
    <inkml:brush xml:id="br0">
      <inkml:brushProperty name="width" value="0.1" units="cm"/>
      <inkml:brushProperty name="height" value="0.1" units="cm"/>
      <inkml:brushProperty name="color" value="#E71224"/>
    </inkml:brush>
  </inkml:definitions>
  <inkml:trace contextRef="#ctx0" brushRef="#br0">1415 9 10967 0 0,'-36'-4'792'0'0,"0"1"0"0"0,-1 2-1 0 0,1 1 1 0 0,-64 10 0 0 0,-29-1 2759 0 0,-169-10 0 0 0,19-2-716 0 0,169 5-2400 0 0,-76 3-216 0 0,64 12-8134 0 0,77-8 336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9:27.699"/>
    </inkml:context>
    <inkml:brush xml:id="br0">
      <inkml:brushProperty name="width" value="0.1" units="cm"/>
      <inkml:brushProperty name="height" value="0.1" units="cm"/>
      <inkml:brushProperty name="color" value="#E71224"/>
    </inkml:brush>
  </inkml:definitions>
  <inkml:trace contextRef="#ctx0" brushRef="#br0">2769 57 10911 0 0,'-2'-5'-116'0'0,"3"4"126"0"0,-2 0 0 0 0,1 0 0 0 0,0 0 0 0 0,0 0 0 0 0,0 0 0 0 0,0 0 0 0 0,-1 0 0 0 0,1 0 0 0 0,0 0 0 0 0,-1 0 0 0 0,1 0 0 0 0,0 1 0 0 0,-1-1 0 0 0,0 0 0 0 0,1 0 0 0 0,-1 0 0 0 0,1 1 0 0 0,-1-1 0 0 0,0 0 0 0 0,1 1 0 0 0,-1-1 0 0 0,0 0 0 0 0,-1 0 0 0 0,-13-5 756 0 0,0 1 0 0 0,0 0 0 0 0,-1 1 0 0 0,1 0 0 0 0,-1 2 1 0 0,0-1-1 0 0,0 2 0 0 0,0 0 0 0 0,-28 3 0 0 0,4 4-57 0 0,-1 1 0 0 0,-62 20 0 0 0,53-15-240 0 0,0-2 0 0 0,-1-3-1 0 0,-91 3 1 0 0,34-4 82 0 0,-134 26 0 0 0,127-17-404 0 0,-158 1 0 0 0,252-16-70 0 0,-192 7 519 0 0,62-8-431 0 0,-141 2 235 0 0,108-1-69 0 0,75-1-60 0 0,70 0-125 0 0,-107 5 645 0 0,123-2-690 0 0,-1-1-1 0 0,0 0 1 0 0,0-2 0 0 0,1-1-1 0 0,-32-6 1 0 0,53 7-310 0 0,0 1 0 0 0,1-1 0 0 0,-1 1 0 0 0,0-1 0 0 0,0 0 0 0 0,0 0 0 0 0,1 0 0 0 0,-1 0 0 0 0,0 0 0 0 0,1 0 0 0 0,-1-1 0 0 0,1 1 0 0 0,-1-1 0 0 0,1 1 0 0 0,0-1 0 0 0,-2-2 0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9:30.138"/>
    </inkml:context>
    <inkml:brush xml:id="br0">
      <inkml:brushProperty name="width" value="0.1" units="cm"/>
      <inkml:brushProperty name="height" value="0.1" units="cm"/>
      <inkml:brushProperty name="color" value="#E71224"/>
    </inkml:brush>
  </inkml:definitions>
  <inkml:trace contextRef="#ctx0" brushRef="#br0">2732 1847 1375 0 0,'-17'-9'18270'0'0,"45"-5"-13648"0"0,-23 11-4401 0 0,14-7 10 0 0,-14 8 865 0 0,-5 2-1083 0 0,0-1-1 0 0,0 1 1 0 0,0-1 0 0 0,0 1-1 0 0,0 0 1 0 0,1-1 0 0 0,-1 1-1 0 0,0 0 1 0 0,0-1 0 0 0,0 1-1 0 0,0-1 1 0 0,1 1 0 0 0,-1 0-1 0 0,0-1 1 0 0,0 1-1 0 0,0 0 1 0 0,1 0 0 0 0,-1-1-1 0 0,0 1 1 0 0,1 0 0 0 0,-1-1-1 0 0,0 1 1 0 0,1 0 0 0 0,-1 0-1 0 0,0 0 1 0 0,1-1 0 0 0,0 0 36 0 0,1 0 1 0 0,-1 0 0 0 0,0 0 0 0 0,1 0 0 0 0,-1 0 0 0 0,0-1-1 0 0,0 1 1 0 0,0 0 0 0 0,0-1 0 0 0,0 1 0 0 0,0-1-1 0 0,-1 1 1 0 0,1-1 0 0 0,0 1 0 0 0,-1-1 0 0 0,1 1-1 0 0,-1-1 1 0 0,1-2 0 0 0,-1 3 46 0 0,1-7 42 0 0,0 0 0 0 0,0 0 1 0 0,1 0-1 0 0,0 1 0 0 0,0-1 0 0 0,1 0 0 0 0,0 1 1 0 0,0 0-1 0 0,8-11 0 0 0,17-46 69 0 0,-25 56-174 0 0,0 0-1 0 0,-1 0 0 0 0,-1-1 0 0 0,1 1 0 0 0,-1-1 0 0 0,-1 1 0 0 0,0-16 1 0 0,0-10 120 0 0,4-31 148 0 0,-4 39-26 0 0,7-43 0 0 0,8-51 42 0 0,2-92 0 0 0,-19 178-258 0 0,-8-48 0 0 0,6 57-35 0 0,1-1 0 0 0,1 0 0 0 0,3-49 0 0 0,12-6 8 0 0,-7 49-4 0 0,3-38 0 0 0,-9 59-24 0 0,1 0-1 0 0,-2 0 1 0 0,0 1-1 0 0,0-1 1 0 0,-1 0 0 0 0,0 1-1 0 0,-6-17 1 0 0,-39-128 164 0 0,30 94-128 0 0,15 54-34 0 0,-1 0 0 0 0,0 0-1 0 0,0 0 1 0 0,-1 0 0 0 0,1 0 0 0 0,-2 1 0 0 0,1-1 0 0 0,-1 1-1 0 0,0 1 1 0 0,-7-8 0 0 0,3 4 5 0 0,-2 1-1 0 0,1 0 1 0 0,-1 1 0 0 0,0 0-1 0 0,-17-7 1 0 0,-7 0 21 0 0,0 1 0 0 0,0 2 0 0 0,-46-7 0 0 0,24 9-32 0 0,-90-3 0 0 0,63 7 11 0 0,2 2 15 0 0,-97 10-1 0 0,63 0-12 0 0,-33-4 43 0 0,-118 7 5 0 0,175-8-43 0 0,0-4 0 0 0,-156-24-1 0 0,176 19-11 0 0,-137 3-1 0 0,180 4-5 0 0,-54-8 0 0 0,57 4 0 0 0,0 1 0 0 0,-46 2 0 0 0,59 2 0 0 0,1 1 0 0 0,0 1 0 0 0,0 0 0 0 0,-13 5 0 0 0,18-4-7 0 0,-1 1 1 0 0,1 0-1 0 0,0 0 0 0 0,1 1 1 0 0,-1 0-1 0 0,1 0 0 0 0,-7 9 1 0 0,6-5-5 0 0,-3 11 11 0 0,1 9 0 0 0,0 8-11 0 0,-29 122-44 0 0,-20 108-7 0 0,43-201 62 0 0,-4-1 0 0 0,-42 104 0 0 0,15-47 0 0 0,16-21-27 0 0,-19 118 1 0 0,45-193 15 0 0,1 21 11 0 0,3-41 0 0 0,0 0 0 0 0,1 0 0 0 0,0 0 0 0 0,0 0 0 0 0,4 12 0 0 0,19 32-12 0 0,-19-40-47 0 0,6 0 5 0 0,30 36 32 0 0,-39-45 17 0 0,0 1 0 0 0,1-1-1 0 0,-1 0 1 0 0,1 0 0 0 0,-1 0-1 0 0,1 0 1 0 0,3 2 0 0 0,43 28-17 0 0,-24-19-20 0 0,38 15 20 0 0,9 4-20 0 0,-8-12 18 0 0,1-3-30 0 0,-45-12 44 0 0,-9-2-9 0 0,1-1 0 0 0,24 2 1 0 0,23 2 7 0 0,11-1 0 0 0,3-2-31 0 0,2 1 31 0 0,4 3 11 0 0,0 0 0 0 0,-4 1 0 0 0,-6-1 0 0 0,2 3 0 0 0,-3 1 0 0 0,-1 1 0 0 0,-44-7 0 0 0,28 10 0 0 0,16 13-12 0 0,-54-22-132 0 0,-15 26-9714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9:18.283"/>
    </inkml:context>
    <inkml:brush xml:id="br0">
      <inkml:brushProperty name="width" value="0.1" units="cm"/>
      <inkml:brushProperty name="height" value="0.1" units="cm"/>
      <inkml:brushProperty name="color" value="#E71224"/>
    </inkml:brush>
  </inkml:definitions>
  <inkml:trace contextRef="#ctx0" brushRef="#br0">1970 98 11775 0 0,'-32'-6'1009'0'0,"-4"1"-225"0"0,-44-13-1 0 0,65 13-316 0 0,-1 2-1 0 0,1 0 0 0 0,-1 0 1 0 0,0 2-1 0 0,1 0 1 0 0,-1 1-1 0 0,0 0 0 0 0,0 1 1 0 0,-24 5-1 0 0,-38 7 259 0 0,-35 6 134 0 0,-448 85 3629 0 0,510-100-4323 0 0,0-1 1 0 0,-1-3-1 0 0,1-2 0 0 0,0-2 1 0 0,0-3-1 0 0,1-1 0 0 0,0-3 1 0 0,-60-21-1 0 0,-180-77-4016 0 0,208 80-4434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9:20.071"/>
    </inkml:context>
    <inkml:brush xml:id="br0">
      <inkml:brushProperty name="width" value="0.1" units="cm"/>
      <inkml:brushProperty name="height" value="0.1" units="cm"/>
      <inkml:brushProperty name="color" value="#E71224"/>
    </inkml:brush>
  </inkml:definitions>
  <inkml:trace contextRef="#ctx0" brushRef="#br0">1 6 919 0 0,'0'0'2336'0'0,"38"-6"304"0"0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5:57.565"/>
    </inkml:context>
    <inkml:brush xml:id="br0">
      <inkml:brushProperty name="width" value="0.1" units="cm"/>
      <inkml:brushProperty name="height" value="0.1" units="cm"/>
      <inkml:brushProperty name="color" value="#E71224"/>
    </inkml:brush>
  </inkml:definitions>
  <inkml:trace contextRef="#ctx0" brushRef="#br0">1813 375 919 0 0,'0'-6'462'0'0,"-1"0"-1"0"0,0 0 1 0 0,-1 1-1 0 0,1-1 0 0 0,-1 0 1 0 0,-4-8-1 0 0,-7-25 1869 0 0,12 29-2148 0 0,-2 0-1 0 0,1 0 0 0 0,-1 0 0 0 0,-1 0 1 0 0,0 0-1 0 0,0 1 0 0 0,-1-1 0 0 0,0 1 1 0 0,-1 0-1 0 0,0 1 0 0 0,0-1 0 0 0,-1 1 1 0 0,0 0-1 0 0,-1 1 0 0 0,1 0 0 0 0,-17-11 1 0 0,12 8 146 0 0,-1 1-1 0 0,-1 1 1 0 0,1 0 0 0 0,-1 0 0 0 0,0 2 0 0 0,-1 0 0 0 0,0 0 0 0 0,0 2 0 0 0,0 0 0 0 0,0 0 0 0 0,-1 2-1 0 0,-29-2 1 0 0,6 1-36 0 0,1 2 0 0 0,-1 1-1 0 0,0 3 1 0 0,1 1-1 0 0,-1 1 1 0 0,-60 18 0 0 0,73-15-249 0 0,-1-2 1 0 0,1-1-1 0 0,-1-1 1 0 0,0-1-1 0 0,-32-1 0 0 0,-135-15 2119 0 0,-129-39-210 0 0,250 37-1826 0 0,-136-10 0 0 0,199 25-229 0 0,1 1-1 0 0,-1-1 0 0 0,1 2 1 0 0,-1-1-1 0 0,-15 5 0 0 0,-20 14-5414 0 0,16-2-650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9:20.479"/>
    </inkml:context>
    <inkml:brush xml:id="br0">
      <inkml:brushProperty name="width" value="0.1" units="cm"/>
      <inkml:brushProperty name="height" value="0.1" units="cm"/>
      <inkml:brushProperty name="color" value="#E71224"/>
    </inkml:brush>
  </inkml:definitions>
  <inkml:trace contextRef="#ctx0" brushRef="#br0">1898 5 4143 0 0,'0'0'15632'0'0,"-5"6"-15280"0"0,-15 17-16 0 0,20-23-320 0 0,-1 1-1 0 0,1 0 0 0 0,-1-1 1 0 0,1 1-1 0 0,-1 0 1 0 0,1-1-1 0 0,-1 1 1 0 0,1-1-1 0 0,-1 1 0 0 0,0-1 1 0 0,1 1-1 0 0,-1-1 1 0 0,0 0-1 0 0,1 1 1 0 0,-1-1-1 0 0,0 0 0 0 0,0 1 1 0 0,1-1-1 0 0,-1 0 1 0 0,0 0-1 0 0,0 0 1 0 0,1 0-1 0 0,-1 0 0 0 0,0 0 1 0 0,0 0-1 0 0,0 0 1 0 0,1 0-1 0 0,-2 0 1 0 0,1 0 47 0 0,-93 11 1459 0 0,38-12-243 0 0,-112-16 0 0 0,28 1-557 0 0,-633-4 2028 0 0,259 47-6917 0 0,408-18-4705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9:22.372"/>
    </inkml:context>
    <inkml:brush xml:id="br0">
      <inkml:brushProperty name="width" value="0.1" units="cm"/>
      <inkml:brushProperty name="height" value="0.1" units="cm"/>
      <inkml:brushProperty name="color" value="#E71224"/>
    </inkml:brush>
  </inkml:definitions>
  <inkml:trace contextRef="#ctx0" brushRef="#br0">3359 165 4607 0 0,'-1'0'224'0'0,"0"-1"-1"0"0,0 1 0 0 0,-1-1 0 0 0,1 0 0 0 0,0 1 0 0 0,0-1 0 0 0,0 0 1 0 0,0 0-1 0 0,0 0 0 0 0,0 1 0 0 0,0-1 0 0 0,0 0 0 0 0,0 0 0 0 0,1 0 1 0 0,-1-1-1 0 0,0 1 0 0 0,1 0 0 0 0,-1 0 0 0 0,0 0 0 0 0,1 0 0 0 0,-1-3 1 0 0,1 2 379 0 0,0-1 1 0 0,1 1-1 0 0,-1-1 1 0 0,0 1 0 0 0,1 0-1 0 0,0-1 1 0 0,0 1-1 0 0,-1 0 1 0 0,3-3 0 0 0,5-15-2024 0 0,-8 19 1422 0 0,0 0 1 0 0,1 0-1 0 0,-1 0 1 0 0,0 0-1 0 0,0 0 1 0 0,1 0-1 0 0,-1 0 1 0 0,0 0-1 0 0,0 0 1 0 0,0 0-1 0 0,-1 0 1 0 0,1-1-1 0 0,0 1 1 0 0,0 0-1 0 0,0 0 1 0 0,-1 0-1 0 0,1 0 1 0 0,-1 0-1 0 0,1 0 1 0 0,0 0-1 0 0,-1 0 1 0 0,0 0 0 0 0,1 1-1 0 0,-1-1 1 0 0,0 0-1 0 0,1 0 1 0 0,-2-1-1 0 0,0 1 40 0 0,-1 0 0 0 0,1-1 0 0 0,0 1 0 0 0,-1 0 0 0 0,1 0 0 0 0,-1 0 0 0 0,0 1 0 0 0,1-1-1 0 0,-1 0 1 0 0,-4 1 0 0 0,-8-1 476 0 0,1 1 0 0 0,0 1 1 0 0,-16 2-1 0 0,-111 19 3190 0 0,36-5-1839 0 0,-117 4 0 0 0,-102-23 47 0 0,220 0-1468 0 0,-82-3 2 0 0,-234 3 121 0 0,128 11-204 0 0,-124 6 96 0 0,265-5-25 0 0,-174-12 1 0 0,250-4-1157 0 0,-88-19 1 0 0,111 13-1932 0 0,1-2 0 0 0,-73-30 1 0 0,34 3-5911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9:48.125"/>
    </inkml:context>
    <inkml:brush xml:id="br0">
      <inkml:brushProperty name="width" value="0.1" units="cm"/>
      <inkml:brushProperty name="height" value="0.1" units="cm"/>
      <inkml:brushProperty name="color" value="#E71224"/>
    </inkml:brush>
  </inkml:definitions>
  <inkml:trace contextRef="#ctx0" brushRef="#br0">4 59 919 0 0,'-2'-2'80'0'0,"2"-4"-80"0"0,-2 3 0 0 0,2-1 0 0 0,2 0 976 0 0,2 2 176 0 0,0-1 40 0 0,-3-5 8 0 0,18-19-1760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9:50.011"/>
    </inkml:context>
    <inkml:brush xml:id="br0">
      <inkml:brushProperty name="width" value="0.1" units="cm"/>
      <inkml:brushProperty name="height" value="0.1" units="cm"/>
      <inkml:brushProperty name="color" value="#E71224"/>
    </inkml:brush>
  </inkml:definitions>
  <inkml:trace contextRef="#ctx0" brushRef="#br0">6174 229 5927 0 0,'-7'11'1258'0'0,"8"-18"1108"0"0,0 7-2373 0 0,-1 0 0 0 0,0 0 0 0 0,0-1-1 0 0,1 1 1 0 0,-1 0 0 0 0,0-1-1 0 0,0 1 1 0 0,0 0 0 0 0,1-1 0 0 0,-1 1-1 0 0,0 0 1 0 0,0-1 0 0 0,0 1 0 0 0,0 0-1 0 0,0-1 1 0 0,0 1 0 0 0,0-1-1 0 0,0 1 1 0 0,0 0 0 0 0,0-1 0 0 0,0 1-1 0 0,0-1 1 0 0,0 1 0 0 0,0 0 0 0 0,0-1-1 0 0,0 1 1 0 0,0 0 0 0 0,0-1 0 0 0,0 1-1 0 0,-1 0 1 0 0,1-1 0 0 0,0 1-1 0 0,0 0 1 0 0,0-1 0 0 0,-1 1 0 0 0,1 0-1 0 0,0-1 1 0 0,0 1 0 0 0,-1 0 0 0 0,1 0-1 0 0,-1-1 1 0 0,-17 5 522 0 0,1 0 1259 0 0,-28 8 4363 0 0,38-9-5816 0 0,0-1 0 0 0,-1 0 0 0 0,1 0-1 0 0,-1 0 1 0 0,0-1 0 0 0,1-1 0 0 0,-1 1-1 0 0,-13-2 1 0 0,-106-5 2591 0 0,115 5-2823 0 0,-3 0 33 0 0,12 1-77 0 0,0-1 0 0 0,1 1 0 0 0,-1 0 0 0 0,0 0 0 0 0,0 0 1 0 0,0 0-1 0 0,1 0 0 0 0,-1 0 0 0 0,-4 2 0 0 0,-9 3 185 0 0,-1-2 0 0 0,1 1 0 0 0,-21 0-1 0 0,-13 2 51 0 0,-75 14 1008 0 0,99-16-1154 0 0,0-1 0 0 0,-1-2 0 0 0,0 0 0 0 0,-40-5 0 0 0,-11 1-110 0 0,50 3 106 0 0,-65-1 226 0 0,-123 16-1 0 0,169-11-250 0 0,1-1 0 0 0,-50-6 0 0 0,10 1 53 0 0,52 2-87 0 0,-1-2 0 0 0,1-1-1 0 0,-58-13 1 0 0,-80-15 169 0 0,118 23-200 0 0,-2 1 4 0 0,25 3 24 0 0,-48-10 1 0 0,41 5 9 0 0,0 3-1 0 0,-56-3 1 0 0,4 1 96 0 0,-160-17-26 0 0,217 25-89 0 0,0 1-1 0 0,-55 9 1 0 0,55-5-43 0 0,-20 0 65 0 0,-80-4 1 0 0,-3 0 19 0 0,101 1-69 0 0,1-2 0 0 0,-1-1 0 0 0,-43-7 0 0 0,11 1 51 0 0,0 3 0 0 0,-1 3 0 0 0,-75 9 0 0 0,100-6-71 0 0,21 0-11 0 0,-21 1 15 0 0,0-1 0 0 0,0-3-1 0 0,-54-7 1 0 0,58 4 2 0 0,-54-1 1 0 0,-16 0 8 0 0,48 1 21 0 0,-1 3 0 0 0,1 3 1 0 0,-71 11-1 0 0,-86 2 76 0 0,40-3-4 0 0,44-1-101 0 0,19-6 45 0 0,-139-12 0 0 0,103-12-64 0 0,53 6 53 0 0,-26-5 22 0 0,53 4 38 0 0,-140-10 1 0 0,202 24-171 0 0,-1-1 0 0 0,0 0 1 0 0,1-1-1 0 0,-1 0 1 0 0,1 0-1 0 0,-17-7 0 0 0,21 7-550 0 0,0-1 0 0 0,1 0 0 0 0,-1 1 0 0 0,1-2 0 0 0,-7-5 0 0 0,7 5-619 0 0,0 0-1 0 0,1 0 1 0 0,-1-1-1 0 0,1 1 1 0 0,0-1-1 0 0,-3-5 1 0 0,-11-31-5737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5:31.503"/>
    </inkml:context>
    <inkml:brush xml:id="br0">
      <inkml:brushProperty name="width" value="0.1" units="cm"/>
      <inkml:brushProperty name="height" value="0.1" units="cm"/>
      <inkml:brushProperty name="color" value="#E71224"/>
    </inkml:brush>
  </inkml:definitions>
  <inkml:trace contextRef="#ctx0" brushRef="#br0">1887 25 919 0 0,'-35'11'2025'0'0,"-5"2"2311"0"0,14-10-4926 0 0,23-3 743 0 0,0-1 1 0 0,0 0-1 0 0,0 1 0 0 0,0-1 1 0 0,0-1-1 0 0,0 1 0 0 0,0 0 1 0 0,0-1-1 0 0,1 1 0 0 0,-1-1 1 0 0,0 0-1 0 0,-3-3 0 0 0,-20-12 1765 0 0,16 14-1625 0 0,0 0 0 0 0,0 0-1 0 0,0 1 1 0 0,0 0 0 0 0,0 1 0 0 0,0 0 0 0 0,-19 1 0 0 0,-1 3 489 0 0,-39 8 1 0 0,7-1 323 0 0,-129 10-447 0 0,94-11 127 0 0,0-3-1 0 0,-170-14 1 0 0,188 6 637 0 0,-145 13 0 0 0,-76 31 126 0 0,296-42-1544 0 0,-108 23-121 0 0,55-11-6388 0 0,27-5-548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5:32.677"/>
    </inkml:context>
    <inkml:brush xml:id="br0">
      <inkml:brushProperty name="width" value="0.1" units="cm"/>
      <inkml:brushProperty name="height" value="0.1" units="cm"/>
      <inkml:brushProperty name="color" value="#E71224"/>
    </inkml:brush>
  </inkml:definitions>
  <inkml:trace contextRef="#ctx0" brushRef="#br0">2474 159 1839 0 0,'-14'-13'1542'0'0,"-1"0"0"0"0,0 1 0 0 0,-28-17 0 0 0,20 16-950 0 0,-1 1 0 0 0,-1 1 1 0 0,0 1-1 0 0,-34-8 0 0 0,22 9-80 0 0,0 2-1 0 0,-1 1 0 0 0,0 2 1 0 0,0 2-1 0 0,-52 4 1 0 0,30 5 400 0 0,-98 24 0 0 0,0 0-206 0 0,32-18 234 0 0,-168-7-1 0 0,129-5 161 0 0,-150 11 70 0 0,-233-2 833 0 0,519-11-2865 0 0,-30-7 0 0 0,19 1-158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5:33.658"/>
    </inkml:context>
    <inkml:brush xml:id="br0">
      <inkml:brushProperty name="width" value="0.1" units="cm"/>
      <inkml:brushProperty name="height" value="0.1" units="cm"/>
      <inkml:brushProperty name="color" value="#E71224"/>
    </inkml:brush>
  </inkml:definitions>
  <inkml:trace contextRef="#ctx0" brushRef="#br0">3659 108 6447 0 0,'-4'-2'-228'0'0,"1"1"762"0"0,0 0 0 0 0,1-1-1 0 0,-1 1 1 0 0,0-1 0 0 0,1 1 0 0 0,0-1-1 0 0,-1 0 1 0 0,1 0 0 0 0,0 0-1 0 0,-4-4 1 0 0,-29 12-66 0 0,-56 16 2416 0 0,-178 5 12 0 0,224-24-3003 0 0,-82-3 394 0 0,28-1-46 0 0,4 2 103 0 0,-168-20 0 0 0,-177-23 618 0 0,154 18-228 0 0,-872-33 1842 0 0,855 66-1805 0 0,-22 0-953 0 0,294-11-1027 0 0,0-2-4481 0 0,5-1-1800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5:35.327"/>
    </inkml:context>
    <inkml:brush xml:id="br0">
      <inkml:brushProperty name="width" value="0.1" units="cm"/>
      <inkml:brushProperty name="height" value="0.1" units="cm"/>
      <inkml:brushProperty name="color" value="#E71224"/>
    </inkml:brush>
  </inkml:definitions>
  <inkml:trace contextRef="#ctx0" brushRef="#br0">1889 253 13071 0 0,'-81'7'187'0'0,"12"0"289"0"0,-70-3 1 0 0,116-5-391 0 0,-1-1 1 0 0,0-1-1 0 0,1-1 0 0 0,-1-1 1 0 0,1-2-1 0 0,-40-15 0 0 0,24 6 225 0 0,-1 2 0 0 0,-1 2 0 0 0,-52-9-1 0 0,-130-10 1980 0 0,23 5-1119 0 0,87 10-346 0 0,-28-5 110 0 0,-287-38 798 0 0,402 56-2830 0 0,1-1-3760 0 0,23 4 4268 0 0,-22-4-6489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5:36.840"/>
    </inkml:context>
    <inkml:brush xml:id="br0">
      <inkml:brushProperty name="width" value="0.1" units="cm"/>
      <inkml:brushProperty name="height" value="0.1" units="cm"/>
      <inkml:brushProperty name="color" value="#E71224"/>
    </inkml:brush>
  </inkml:definitions>
  <inkml:trace contextRef="#ctx0" brushRef="#br0">1395 27 1839 0 0,'-39'10'89'0'0,"-23"-9"10607"0"0,16 0-8057 0 0,16-1-2332 0 0,0-2-1 0 0,0-1 1 0 0,-46-10 0 0 0,-26-2 997 0 0,36 11-551 0 0,-1 2 0 0 0,0 4 0 0 0,0 3 0 0 0,0 3 0 0 0,-118 29 0 0 0,-144 76-664 0 0,287-97-472 0 0,-47 19-252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3:46.791"/>
    </inkml:context>
    <inkml:brush xml:id="br0">
      <inkml:brushProperty name="width" value="0.1" units="cm"/>
      <inkml:brushProperty name="height" value="0.1" units="cm"/>
      <inkml:brushProperty name="color" value="#E71224"/>
    </inkml:brush>
  </inkml:definitions>
  <inkml:trace contextRef="#ctx0" brushRef="#br0">1135 256 7831 0 0,'-2'-1'108'0'0,"0"1"-1"0"0,0-1 0 0 0,1 1 1 0 0,-1-1-1 0 0,0 0 0 0 0,0 0 0 0 0,1 0 1 0 0,-1 0-1 0 0,-2-2 0 0 0,-13-6 736 0 0,14 9-673 0 0,1-1-1 0 0,-1 0 1 0 0,1 0 0 0 0,-1-1-1 0 0,1 1 1 0 0,0 0-1 0 0,-1-1 1 0 0,1 0-1 0 0,0 1 1 0 0,0-1 0 0 0,0 0-1 0 0,0 0 1 0 0,0 0-1 0 0,-1-3 1 0 0,-1-1 354 0 0,0-1 0 0 0,1 0 0 0 0,-5-11 0 0 0,6 13-322 0 0,0 0 0 0 0,0-1-1 0 0,0 2 1 0 0,0-1 0 0 0,-1 0-1 0 0,0 0 1 0 0,0 1 0 0 0,0 0-1 0 0,-1-1 1 0 0,1 1 0 0 0,-7-5-1 0 0,-7-1 279 0 0,-1 0 0 0 0,1 2 0 0 0,-2 0 0 0 0,1 0 0 0 0,-1 2 0 0 0,-22-5-1 0 0,-39-14 1241 0 0,63 19-1482 0 0,-1 1 0 0 0,1 0 0 0 0,-1 2-1 0 0,0-1 1 0 0,0 2 0 0 0,-1 1 0 0 0,1 0 0 0 0,0 1 0 0 0,-1 1 0 0 0,1 1 0 0 0,0 1 0 0 0,0 0 0 0 0,0 1 0 0 0,1 1 0 0 0,-32 13-1 0 0,13 0-203 0 0,1 2 0 0 0,1 2 0 0 0,-36 29 0 0 0,50-35 41 0 0,1 1-1 0 0,0 0 0 0 0,2 2 1 0 0,0 0-1 0 0,1 1 0 0 0,1 1 1 0 0,-23 42-1 0 0,16-14-10 0 0,2 1 0 0 0,2 0 0 0 0,3 2 0 0 0,2 0 0 0 0,2 0 0 0 0,-5 69 0 0 0,12-74 16 0 0,2 1 0 0 0,7 79 1 0 0,-1-96-24 0 0,1 0 1 0 0,2 0 0 0 0,0 0-1 0 0,3-1 1 0 0,12 30 0 0 0,-18-53-50 0 0,-1 0 7 0 0,0 0 1 0 0,0 0-1 0 0,1 0 0 0 0,1 0 1 0 0,-1-1-1 0 0,1 0 1 0 0,0 0-1 0 0,11 10 0 0 0,23 23 8 0 0,-18-22 25 0 0,24 11-25 0 0,-42-26-18 0 0,-1-1 0 0 0,1 1 1 0 0,-1-1-1 0 0,1 0 0 0 0,0 0 1 0 0,-1 0-1 0 0,5 1 0 0 0,62 17 6 0 0,2-5 0 0 0,-43-10 31 0 0,38 2-31 0 0,-43-5-9 0 0,52 0 49 0 0,-12-2-29 0 0,-32-1 20 0 0,29-3-20 0 0,-45 4 103 0 0,2-2-53 0 0,52-8 0 0 0,-51 9 96 0 0,-2-4-72 0 0,47-19 0 0 0,-39 14-3 0 0,24-23 70 0 0,-37 27-137 0 0,-4 3-2 0 0,0-1 0 0 0,-1 1 1 0 0,1-2-1 0 0,7-7 0 0 0,-5 6-14 0 0,-3 2 4 0 0,0 0 0 0 0,0 0 0 0 0,-1-1 0 0 0,6-7 0 0 0,-3 5-4 0 0,-3 3 4 0 0,0 0 0 0 0,-1 0 0 0 0,0 0 0 0 0,7-11 0 0 0,-4 7-4 0 0,16-27 60 0 0,-11 12-26 0 0,-1-1-1 0 0,-1 1 1 0 0,-1-2 0 0 0,-1 1 0 0 0,-2-1 0 0 0,6-38-1 0 0,-9 5 20 0 0,-3 0 0 0 0,-2 0-1 0 0,-3 0 1 0 0,-21-102 0 0 0,24 154-51 0 0,-5-36 150 0 0,-3 0 1 0 0,-1 0 0 0 0,-2 1-1 0 0,-27-58 1 0 0,33 88-133 0 0,0 1-1 0 0,-1 0 1 0 0,0 0-1 0 0,-1 1 0 0 0,0 0 1 0 0,-1 0-1 0 0,0 1 1 0 0,0 0-1 0 0,-23-14 1 0 0,12 11 89 0 0,-1 0-1 0 0,0 1 1 0 0,-1 2-1 0 0,-37-12 1 0 0,29 13-75 0 0,0 2 0 0 0,-1 1 0 0 0,1 2 0 0 0,-1 1 0 0 0,0 1 0 0 0,-37 5 0 0 0,3 3-1511 0 0,-125 32 1 0 0,133-24-53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5:58.559"/>
    </inkml:context>
    <inkml:brush xml:id="br0">
      <inkml:brushProperty name="width" value="0.1" units="cm"/>
      <inkml:brushProperty name="height" value="0.1" units="cm"/>
      <inkml:brushProperty name="color" value="#E71224"/>
    </inkml:brush>
  </inkml:definitions>
  <inkml:trace contextRef="#ctx0" brushRef="#br0">2902 2 4607 0 0,'0'0'52'0'0,"-1"0"-1"0"0,0 0 0 0 0,0-1 1 0 0,0 1-1 0 0,0 0 1 0 0,0 0-1 0 0,0 0 0 0 0,1 0 1 0 0,-1 0-1 0 0,0 0 0 0 0,0 0 1 0 0,0 0-1 0 0,0 0 0 0 0,0 1 1 0 0,0-1-1 0 0,1 0 0 0 0,-1 0 1 0 0,0 1-1 0 0,0-1 0 0 0,0 1 1 0 0,1-1-1 0 0,-1 0 0 0 0,0 1 1 0 0,0 0-1 0 0,1-1 0 0 0,-1 1 1 0 0,1-1-1 0 0,-2 2 0 0 0,-25 29-30 0 0,2-3-284 0 0,21-26 443 0 0,0-1-1 0 0,0 1 1 0 0,0-1-1 0 0,1 0 1 0 0,-1 0-1 0 0,0-1 1 0 0,0 1 0 0 0,0-1-1 0 0,0 0 1 0 0,0 0-1 0 0,0 0 1 0 0,0 0-1 0 0,0-1 1 0 0,0 0-1 0 0,-5-1 1 0 0,4 1 116 0 0,0 0 0 0 0,0 0 0 0 0,0 0 0 0 0,0 1 0 0 0,1 0-1 0 0,-1 0 1 0 0,0 0 0 0 0,0 1 0 0 0,0-1 0 0 0,0 1 0 0 0,-5 2 0 0 0,-10 6 22 0 0,-24 16-1 0 0,34-18-311 0 0,0 0 0 0 0,-1-1 0 0 0,0-1 0 0 0,0 0 0 0 0,-1 0 0 0 0,0-1 0 0 0,1-1 0 0 0,-14 3 0 0 0,-12-4 842 0 0,-57-4-1 0 0,62 0-474 0 0,1 2 0 0 0,-60 6 0 0 0,-12 13-301 0 0,-51 6 45 0 0,121-21 106 0 0,-1-2 1 0 0,-55-3 0 0 0,3-7 554 0 0,-126-28 0 0 0,139 14-692 0 0,55 15-39 0 0,0 1 1 0 0,-1 1-1 0 0,0 1 0 0 0,0 0 1 0 0,-29-1-1 0 0,-9 8 137 0 0,-63 10-1 0 0,74-6-120 0 0,0-2 0 0 0,-78-2 0 0 0,-74-15 377 0 0,87 6-28 0 0,68 6-215 0 0,0-3 1 0 0,-69-12-1 0 0,76 8-113 0 0,0 2 0 0 0,0 1 0 0 0,-36 1 0 0 0,61 4-102 0 0,0 0 0 0 0,0 0 0 0 0,0 1-1 0 0,0 1 1 0 0,1 0 0 0 0,-1 0 0 0 0,-16 8 0 0 0,8-1-603 0 0,0 0 0 0 0,-33 25 0 0 0,19-10-971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3:48.268"/>
    </inkml:context>
    <inkml:brush xml:id="br0">
      <inkml:brushProperty name="width" value="0.1" units="cm"/>
      <inkml:brushProperty name="height" value="0.1" units="cm"/>
      <inkml:brushProperty name="color" value="#E71224"/>
    </inkml:brush>
  </inkml:definitions>
  <inkml:trace contextRef="#ctx0" brushRef="#br0">824 577 2303 0 0,'7'-16'195'0'0,"25"-39"12249"0"0,-2 18-10868 0 0,-15 21-1465 0 0,-2-1 0 0 0,0-1 0 0 0,-1 0-1 0 0,0 0 1 0 0,14-34 0 0 0,-24 46-45 0 0,-1 0 0 0 0,0-1 0 0 0,0 1 0 0 0,-1-1 0 0 0,0 1 0 0 0,0-1 0 0 0,0 1 0 0 0,-1 0 0 0 0,0-1 0 0 0,0 1 0 0 0,0-1 0 0 0,-1 1 0 0 0,0 0 0 0 0,-1 0 0 0 0,-4-9 0 0 0,-4-6 883 0 0,0 1 1 0 0,-28-35-1 0 0,31 45-623 0 0,-1 0 0 0 0,0 1 1 0 0,-1 0-1 0 0,0 1 0 0 0,0 0 0 0 0,-1 1 0 0 0,0 0 0 0 0,-15-7 0 0 0,10 6-45 0 0,-1 1-1 0 0,0 1 0 0 0,0 1 0 0 0,0 0 0 0 0,-26-4 0 0 0,32 8-229 0 0,0 1 0 0 0,0 0 0 0 0,0 0 0 0 0,-1 1 0 0 0,1 1 0 0 0,1 0-1 0 0,-1 0 1 0 0,0 1 0 0 0,0 0 0 0 0,1 1 0 0 0,0 0 0 0 0,0 1 0 0 0,0 0 0 0 0,0 1 0 0 0,1 0 0 0 0,0 0 0 0 0,0 1-1 0 0,1 0 1 0 0,-1 0 0 0 0,2 1 0 0 0,-11 13 0 0 0,-106 129 149 0 0,-55 73-101 0 0,163-198-17 0 0,1 0 1 0 0,1 1 0 0 0,1 1-1 0 0,1 0 1 0 0,2 1 0 0 0,-8 31-1 0 0,2 12 172 0 0,-11 95-1 0 0,24-125-250 0 0,1 0-1 0 0,2 1 1 0 0,1-1-1 0 0,11 59 1 0 0,-2-47 16 0 0,2 0 0 0 0,37 96-1 0 0,-35-119 1 0 0,1-2 0 0 0,2 0 0 0 0,1 0 0 0 0,25 29 0 0 0,-29-42 29 0 0,37 33-36 0 0,9 5-1 0 0,8-2 31 0 0,0-3-20 0 0,-41-30 20 0 0,40 20-31 0 0,-47-27-6 0 0,39 15 1 0 0,-42-21 4 0 0,0 0 1 0 0,-1-1 0 0 0,23 2-1 0 0,39-3 12 0 0,-74-3-16 0 0,0 0 0 0 0,0 0 0 0 0,0-1 0 0 0,0 1 0 0 0,0-1 0 0 0,5-1 0 0 0,59-15 16 0 0,-39 7 20 0 0,29-15-19 0 0,10-13 25 0 0,-46 26-39 0 0,-11 6 5 0 0,0 0 0 0 0,-1-1 0 0 0,12-10 0 0 0,24-20-3 0 0,14-20 49 0 0,-16 12-36 0 0,9-10 24 0 0,-40 41-39 0 0,44-51-6 0 0,-2-10 189 0 0,-46 59-157 0 0,0-2-1 0 0,0 1 1 0 0,-2-1 0 0 0,0 0-1 0 0,-1-1 1 0 0,-1 1 0 0 0,-1-1-1 0 0,0 0 1 0 0,-1-1 0 0 0,-2 1-1 0 0,0-36 1 0 0,-4 19 52 0 0,0 0 0 0 0,-3 1 0 0 0,-1-1 0 0 0,-22-63 0 0 0,-65-131 280 0 0,70 177-360 0 0,6 10 132 0 0,-2 1 0 0 0,-37-56 0 0 0,49 86-121 0 0,-1 1 0 0 0,1 0-1 0 0,-2 1 1 0 0,1 0 0 0 0,-1 0-1 0 0,-1 1 1 0 0,0 1 0 0 0,0-1-1 0 0,-1 2 1 0 0,0 0 0 0 0,0 0-1 0 0,-23-8 1 0 0,7 7-7 0 0,1 1-1 0 0,-1 1 1 0 0,-1 2 0 0 0,1 1 0 0 0,-1 1-1 0 0,1 1 1 0 0,-1 2 0 0 0,-55 8-1 0 0,15 4-1667 0 0,0 3 0 0 0,-97 38 0 0 0,93-29-7916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5:26.859"/>
    </inkml:context>
    <inkml:brush xml:id="br0">
      <inkml:brushProperty name="width" value="0.1" units="cm"/>
      <inkml:brushProperty name="height" value="0.1" units="cm"/>
      <inkml:brushProperty name="color" value="#E71224"/>
    </inkml:brush>
  </inkml:definitions>
  <inkml:trace contextRef="#ctx0" brushRef="#br0">3990 1778 9151 0 0,'1'-2'129'0'0,"0"1"0"0"0,0-1 0 0 0,0 0 0 0 0,1 0 0 0 0,-1 1 0 0 0,0-1 0 0 0,1 1 0 0 0,-1-1-1 0 0,1 1 1 0 0,-1 0 0 0 0,1-1 0 0 0,3-1 0 0 0,-2 1 40 0 0,0 0-1 0 0,0 0 1 0 0,0-1-1 0 0,0 1 1 0 0,-1-1 0 0 0,4-5-1 0 0,-4 5 332 0 0,-1 0-1 0 0,0 0 0 0 0,0 0 0 0 0,0-1 1 0 0,0 1-1 0 0,-1 0 0 0 0,0-1 0 0 0,1 1 1 0 0,-1 0-1 0 0,-1-5 0 0 0,1 3 1256 0 0,1 0-1201 0 0,1 1 0 0 0,-1-1 1 0 0,1 1-1 0 0,0-1 0 0 0,0 1 0 0 0,0 0 0 0 0,1 0 1 0 0,-1 0-1 0 0,7-6 0 0 0,-4 3-433 0 0,-1 1-1 0 0,1-1 1 0 0,-1 0-1 0 0,3-9 1 0 0,-5 9 7 0 0,-1 0 0 0 0,-1-1-1 0 0,1 1 1 0 0,-1 0 0 0 0,0 0-1 0 0,-1 0 1 0 0,1 0 0 0 0,-2-1-1 0 0,1 1 1 0 0,-1 0 0 0 0,0 0 0 0 0,-4-8-1 0 0,2 2 255 0 0,1 0 1 0 0,-3-19-1 0 0,2 0-96 0 0,2 0-1 0 0,4-52 1 0 0,-1 61 58 0 0,-3-42-1 0 0,1 44-188 0 0,0 1 0 0 0,4-38 0 0 0,-1 43-92 0 0,0 0-1 0 0,1 0 1 0 0,0 0 0 0 0,2 0-1 0 0,11-27 1 0 0,-8 25-63 0 0,-1-1 0 0 0,-1 0 0 0 0,-1 0 0 0 0,0-1 0 0 0,-1 0 0 0 0,2-31 0 0 0,15-130 255 0 0,-16 138-168 0 0,-2-44 0 0 0,0 8-36 0 0,-2 63-24 0 0,-1 0-1 0 0,0 1 1 0 0,-1-1-1 0 0,-1 0 1 0 0,0 1-1 0 0,-1-1 1 0 0,0 1 0 0 0,-1 0-1 0 0,-1 0 1 0 0,0 0-1 0 0,-1 1 1 0 0,-10-16-1 0 0,7 14-14 0 0,0 0-1 0 0,-2 0 1 0 0,0 1-1 0 0,0 1 1 0 0,-2 0-1 0 0,1 1 1 0 0,-2 0-1 0 0,1 1 1 0 0,-2 0-1 0 0,1 1 1 0 0,-1 1-1 0 0,-1 0 1 0 0,0 1-1 0 0,0 1 1 0 0,0 1-1 0 0,-1 0 1 0 0,-29-6-1 0 0,-2 1 5 0 0,1 3 0 0 0,-1 1 0 0 0,-96 0 0 0 0,-34 7 37 0 0,10 0 11 0 0,-179-4 68 0 0,103-1-61 0 0,-42 13-71 0 0,131-1 0 0 0,-182 31 0 0 0,35-11 65 0 0,19-3-66 0 0,40 9 1 0 0,4-7 0 0 0,65-10 0 0 0,128-12 0 0 0,0-3 0 0 0,-69-6 0 0 0,38-5 0 0 0,54 6 0 0 0,-1 1 0 0 0,1 1 0 0 0,-1 1 0 0 0,-32 3 0 0 0,51-2 1 0 0,0 1-1 0 0,0 0 1 0 0,0 0-1 0 0,0 0 1 0 0,0 1-1 0 0,0 0 1 0 0,0 0-1 0 0,1 0 1 0 0,-6 3 0 0 0,7-2-6 0 0,0-1 0 0 0,0 1 0 0 0,1-1 0 0 0,-1 1 0 0 0,1 0 0 0 0,-1 0 0 0 0,1 0 0 0 0,0 1 0 0 0,0-1 0 0 0,1 0 0 0 0,-1 1 0 0 0,1-1 0 0 0,-2 5 0 0 0,-5 17 5 0 0,0-1 0 0 0,1 1 0 0 0,2 1 0 0 0,1-1 0 0 0,1 1 0 0 0,0 43 0 0 0,2-10 0 0 0,-2-1 0 0 0,-20 114 0 0 0,14-122-11 0 0,3 1 1 0 0,2 0-1 0 0,2 0 0 0 0,3 0 1 0 0,8 64-1 0 0,-6-95 11 0 0,1 0 0 0 0,1-1 0 0 0,0 1 0 0 0,2-1 0 0 0,0 0 0 0 0,1-1 0 0 0,1 0 0 0 0,1 0 0 0 0,1-1 0 0 0,13 18 0 0 0,-2-17 0 0 0,31 20-11 0 0,-27-22-31 0 0,40 22 31 0 0,17-3 11 0 0,-5-11 0 0 0,11-2 0 0 0,-64-16 0 0 0,12 1 0 0 0,72 5 0 0 0,-26-5 0 0 0,1 2 0 0 0,0 3 0 0 0,-2 0-11 0 0,7-3-31 0 0,4-1 31 0 0,3-2 11 0 0,-2 1 0 0 0,2 4 0 0 0,6 2 0 0 0,0 2 0 0 0,-10 0 0 0 0,2-3 0 0 0,7-2 0 0 0,1-1 0 0 0,-5-1 0 0 0,4-2 0 0 0,1 0 0 0 0,-7-2 0 0 0,-5-4 0 0 0,5-5 0 0 0,-8-3 0 0 0,-20 0 0 0 0,99-17 0 0 0,-83 16 0 0 0,6 4 0 0 0,-4 2 0 0 0,-6-1 0 0 0,-1 2 0 0 0,-2 1 0 0 0,51 2 0 0 0,-105-1 9 0 0,20 3 35 0 0,-46-6-217 0 0,-8-9-4173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6:05.166"/>
    </inkml:context>
    <inkml:brush xml:id="br0">
      <inkml:brushProperty name="width" value="0.1" units="cm"/>
      <inkml:brushProperty name="height" value="0.1" units="cm"/>
      <inkml:brushProperty name="color" value="#E71224"/>
    </inkml:brush>
  </inkml:definitions>
  <inkml:trace contextRef="#ctx0" brushRef="#br0">2562 235 455 0 0,'-1'-1'59'0'0,"-15"-19"-400"0"0,16 19 446 0 0,0 1-1 0 0,-1-1 1 0 0,1 1-1 0 0,0-1 1 0 0,-1 1-1 0 0,1-1 1 0 0,-1 1-1 0 0,1 0 1 0 0,-1-1-1 0 0,1 1 1 0 0,-1 0 0 0 0,1-1-1 0 0,-1 1 1 0 0,1 0-1 0 0,-1-1 1 0 0,0 1-1 0 0,1 0 1 0 0,-1 0-1 0 0,1 0 1 0 0,-1 0 0 0 0,0 0-1 0 0,1 0 1 0 0,-1 0-1 0 0,1 0 1 0 0,-1 0-1 0 0,0 0 1 0 0,1 0-1 0 0,-1 0 1 0 0,1 0-1 0 0,-1 0 1 0 0,0 0 0 0 0,1 1-1 0 0,-1-1 1 0 0,1 0-1 0 0,-2 1 1 0 0,-12 7 3932 0 0,-16 0-3793 0 0,15-4-57 0 0,4-1-189 0 0,0 0 1 0 0,0 0 0 0 0,-1-1-1 0 0,1 0 1 0 0,-23-1 0 0 0,27-1-1 0 0,0-1 0 0 0,0 0 1 0 0,0-1-1 0 0,0 0 0 0 0,0 0 0 0 0,1 0 1 0 0,-1-1-1 0 0,1 0 0 0 0,0 0 1 0 0,-12-8-1 0 0,-46-38 716 0 0,40 30 379 0 0,-40-25 1 0 0,54 39-867 0 0,0 0 0 0 0,0 0 0 0 0,0 1-1 0 0,-1 0 1 0 0,1 1 0 0 0,-1 0 0 0 0,-22-2 0 0 0,-2 4-114 0 0,0 1 0 0 0,1 3 1 0 0,-1 0-1 0 0,-59 15 0 0 0,46-8-123 0 0,-73 5-1 0 0,61-14 134 0 0,0-3-1 0 0,0-3 0 0 0,0-2 1 0 0,-66-17-1 0 0,76 14 488 0 0,-92-4-1 0 0,-53 11-147 0 0,-8 0-197 0 0,20-20 284 0 0,128 13-243 0 0,-1 3 1 0 0,-77 0 0 0 0,115 8-346 0 0,0 1 0 0 0,-1 0 0 0 0,1 2 0 0 0,0 0 0 0 0,1 1 0 0 0,-1 1-1 0 0,1 1 1 0 0,0 0 0 0 0,-21 13 0 0 0,-13 11-245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6:05.880"/>
    </inkml:context>
    <inkml:brush xml:id="br0">
      <inkml:brushProperty name="width" value="0.1" units="cm"/>
      <inkml:brushProperty name="height" value="0.1" units="cm"/>
      <inkml:brushProperty name="color" value="#E71224"/>
    </inkml:brush>
  </inkml:definitions>
  <inkml:trace contextRef="#ctx0" brushRef="#br0">1909 192 5615 0 0,'-5'-3'109'0'0,"0"0"0"0"0,0 0 0 0 0,0 1 0 0 0,0 0 0 0 0,0 0 0 0 0,0 0 0 0 0,-1 0 0 0 0,1 1 0 0 0,-1 0 0 0 0,-8-1 0 0 0,-3 1 254 0 0,0 2 0 0 0,-20 2 0 0 0,11-1-341 0 0,-18 2 89 0 0,15-1 46 0 0,0-1 0 0 0,-1-2-1 0 0,-43-4 1 0 0,9-5 725 0 0,-139-15 2182 0 0,65 16-1915 0 0,0-6-1 0 0,-193-44 1 0 0,248 38-823 0 0,1 3 0 0 0,-2 4 0 0 0,-96-2 0 0 0,155 15-515 0 0,0 2 0 0 0,-31 5 1 0 0,-13 8-4012 0 0,7 4-1202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6:06.936"/>
    </inkml:context>
    <inkml:brush xml:id="br0">
      <inkml:brushProperty name="width" value="0.1" units="cm"/>
      <inkml:brushProperty name="height" value="0.1" units="cm"/>
      <inkml:brushProperty name="color" value="#E71224"/>
    </inkml:brush>
  </inkml:definitions>
  <inkml:trace contextRef="#ctx0" brushRef="#br0">1911 44 7631 0 0,'0'-5'76'0'0,"0"2"-4"0"0,1 0-1 0 0,-1-1 1 0 0,1 1 0 0 0,-1 0-1 0 0,1 0 1 0 0,0 0-1 0 0,0 0 1 0 0,1 0 0 0 0,2-5-1 0 0,-4 7-61 0 0,0 1-1 0 0,0 0 0 0 0,0 0 0 0 0,1 0 1 0 0,-1 0-1 0 0,0 0 0 0 0,0-1 0 0 0,0 1 0 0 0,0 0 1 0 0,1 0-1 0 0,-1 0 0 0 0,0 0 0 0 0,0 0 1 0 0,0 0-1 0 0,1 0 0 0 0,-1 0 0 0 0,0 0 0 0 0,0 0 1 0 0,0 0-1 0 0,1 0 0 0 0,-1 0 0 0 0,0 0 1 0 0,0 0-1 0 0,0 0 0 0 0,1 0 0 0 0,-1 0 1 0 0,0 0-1 0 0,0 0 0 0 0,0 0 0 0 0,1 0 0 0 0,-1 0 1 0 0,0 0-1 0 0,0 1 0 0 0,0-1 0 0 0,0 0 1 0 0,1 0-1 0 0,-1 0 0 0 0,0 0 0 0 0,0 0 1 0 0,0 1-1 0 0,0-1 0 0 0,0 0 0 0 0,1 0 0 0 0,-1 0 1 0 0,0 0-1 0 0,0 1 0 0 0,0-1 0 0 0,0 0 1 0 0,0 0-1 0 0,0 0 0 0 0,0 1 0 0 0,0-1 0 0 0,0 0 1 0 0,0 0-1 0 0,0 0 0 0 0,0 1 0 0 0,0-1 5 0 0,0 1 0 0 0,0-1 0 0 0,0 0-1 0 0,0 1 1 0 0,0-1 0 0 0,0 0 0 0 0,0 1-1 0 0,0-1 1 0 0,0 1 0 0 0,0-1 0 0 0,-1 0 0 0 0,1 1-1 0 0,0-1 1 0 0,0 0 0 0 0,0 1 0 0 0,-1-1-1 0 0,1 0 1 0 0,0 0 0 0 0,0 1 0 0 0,-1-1-1 0 0,1 0 1 0 0,0 1 0 0 0,-1-1 0 0 0,1 0-1 0 0,0 0 1 0 0,-1 0 0 0 0,1 1 0 0 0,0-1-1 0 0,-1 0 1 0 0,1 0 0 0 0,0 0 0 0 0,-1 0-1 0 0,1 0 1 0 0,0 0 0 0 0,-1 0 0 0 0,1 0 0 0 0,-1 0-1 0 0,1 0 1 0 0,0 0 0 0 0,-1 0 0 0 0,0 0-1 0 0,-112-13 3223 0 0,-419 21 112 0 0,319-1-2514 0 0,-126 0-92 0 0,8 4-151 0 0,264-3-1245 0 0,0 2 0 0 0,-121 37-1 0 0,120-24-349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6:07.364"/>
    </inkml:context>
    <inkml:brush xml:id="br0">
      <inkml:brushProperty name="width" value="0.1" units="cm"/>
      <inkml:brushProperty name="height" value="0.1" units="cm"/>
      <inkml:brushProperty name="color" value="#E71224"/>
    </inkml:brush>
  </inkml:definitions>
  <inkml:trace contextRef="#ctx0" brushRef="#br0">1537 45 2759 0 0,'-22'-25'281'0'0,"19"22"101"0"0,0 1 1 0 0,0 0 0 0 0,-1 0 0 0 0,1 0-1 0 0,-1 1 1 0 0,1-1 0 0 0,-1 1 0 0 0,0 0-1 0 0,1 0 1 0 0,-1 0 0 0 0,0 0-1 0 0,0 1 1 0 0,0-1 0 0 0,1 1 0 0 0,-1 0-1 0 0,-7 1 1 0 0,-24 3-155 0 0,0 1-1 0 0,1 2 1 0 0,-44 14-1 0 0,-16 4 60 0 0,27-12 178 0 0,0-4 0 0 0,0-2-1 0 0,-95-3 1 0 0,146-4-344 0 0,-86-2 882 0 0,-204 21 0 0 0,-18 41-1337 0 0,265-44 50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6:08.051"/>
    </inkml:context>
    <inkml:brush xml:id="br0">
      <inkml:brushProperty name="width" value="0.1" units="cm"/>
      <inkml:brushProperty name="height" value="0.1" units="cm"/>
      <inkml:brushProperty name="color" value="#E71224"/>
    </inkml:brush>
  </inkml:definitions>
  <inkml:trace contextRef="#ctx0" brushRef="#br0">1841 132 6447 0 0,'-2'-3'64'0'0,"0"-1"-1"0"0,0 1 0 0 0,0 0 0 0 0,-1 0 0 0 0,1 0 0 0 0,-1 0 0 0 0,0 0 1 0 0,0 1-1 0 0,0-1 0 0 0,0 1 0 0 0,0 0 0 0 0,-7-4 0 0 0,2 4 158 0 0,0-1 0 0 0,0 1 0 0 0,-1 1-1 0 0,1-1 1 0 0,-10 1 0 0 0,-313-10 1915 0 0,32 4-778 0 0,43-22-27 0 0,-118-4 341 0 0,327 32-1709 0 0,0 3 0 0 0,0 2 0 0 0,0 1-1 0 0,1 3 1 0 0,-90 27 0 0 0,81-15-1195 0 0,0 2-3700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6:08.510"/>
    </inkml:context>
    <inkml:brush xml:id="br0">
      <inkml:brushProperty name="width" value="0.1" units="cm"/>
      <inkml:brushProperty name="height" value="0.1" units="cm"/>
      <inkml:brushProperty name="color" value="#E71224"/>
    </inkml:brush>
  </inkml:definitions>
  <inkml:trace contextRef="#ctx0" brushRef="#br0">2305 10 5063 0 0,'-11'-2'593'0'0,"0"1"-1"0"0,1 0 0 0 0,-1 1 0 0 0,0 0 1 0 0,0 0-1 0 0,-21 5 0 0 0,2-1-436 0 0,-119 20 253 0 0,103-15-261 0 0,1-1 1 0 0,-1-3-1 0 0,-68 0 0 0 0,53-11 359 0 0,-92-21 0 0 0,93 15 100 0 0,-98-9 0 0 0,-41 22 643 0 0,46 2-776 0 0,-27 0-83 0 0,-210 31 0 0 0,214-20-330 0 0,-8 1-810 0 0,120-6-57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6:09.375"/>
    </inkml:context>
    <inkml:brush xml:id="br0">
      <inkml:brushProperty name="width" value="0.1" units="cm"/>
      <inkml:brushProperty name="height" value="0.1" units="cm"/>
      <inkml:brushProperty name="color" value="#E71224"/>
    </inkml:brush>
  </inkml:definitions>
  <inkml:trace contextRef="#ctx0" brushRef="#br0">2540 110 455 0 0,'-3'-10'196'0'0,"0"0"-1"0"0,-1 1 0 0 0,-6-13 0 0 0,7 18 502 0 0,1 0 1 0 0,-1 1-1 0 0,0-1 1 0 0,0 1-1 0 0,0-1 0 0 0,-1 1 1 0 0,1 0-1 0 0,-1 0 1 0 0,1 0-1 0 0,-5-2 0 0 0,1 2-604 0 0,0 0-1 0 0,0 0 1 0 0,0 1-1 0 0,0 0 1 0 0,0 0 0 0 0,0 1-1 0 0,0-1 1 0 0,-1 2-1 0 0,1-1 1 0 0,-1 1-1 0 0,1 0 1 0 0,-11 2-1 0 0,-11 2 8 0 0,-52 15-1 0 0,53-12 266 0 0,-415 92 123 0 0,99-16 1355 0 0,191-42-967 0 0,-160 21 0 0 0,298-60-834 0 0,-404 62 598 0 0,51-20-855 0 0,247-34-1178 0 0,59-5-3607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5:09.125"/>
    </inkml:context>
    <inkml:brush xml:id="br0">
      <inkml:brushProperty name="width" value="0.1" units="cm"/>
      <inkml:brushProperty name="height" value="0.1" units="cm"/>
      <inkml:brushProperty name="color" value="#E71224"/>
    </inkml:brush>
  </inkml:definitions>
  <inkml:trace contextRef="#ctx0" brushRef="#br0">2139 67 6191 0 0,'-1'-1'68'0'0,"0"0"0"0"0,0 0 0 0 0,0 0 0 0 0,0 0 0 0 0,0 0-1 0 0,0 0 1 0 0,0 0 0 0 0,0 0 0 0 0,-1 1 0 0 0,1-1 0 0 0,0 0 0 0 0,-1 1-1 0 0,1-1 1 0 0,0 1 0 0 0,-1-1 0 0 0,1 1 0 0 0,-1 0 0 0 0,1-1-1 0 0,0 1 1 0 0,-1 0 0 0 0,1 0 0 0 0,-1 0 0 0 0,1 0 0 0 0,-2 1 0 0 0,-5 0 200 0 0,0 1 0 0 0,0 0 0 0 0,-11 4-1 0 0,-11 3-355 0 0,24-8 181 0 0,1-1-1 0 0,-1 0 0 0 0,1 0 0 0 0,-1-1 0 0 0,0 1 0 0 0,1-1 1 0 0,-1 0-1 0 0,1-1 0 0 0,0 1 0 0 0,-1-1 0 0 0,1 0 1 0 0,0 0-1 0 0,0-1 0 0 0,0 0 0 0 0,-6-4 0 0 0,4 3 345 0 0,2 2-193 0 0,0 0 0 0 0,0 0 0 0 0,0 1 0 0 0,-1 0 0 0 0,1 0 0 0 0,0 0 1 0 0,-1 0-1 0 0,1 1 0 0 0,0 0 0 0 0,-1 0 0 0 0,-8 2 0 0 0,0 0 96 0 0,-1 1 1 0 0,1 0-1 0 0,-16 7 1 0 0,-30 16 260 0 0,47-20-473 0 0,-1 1 0 0 0,1-2 1 0 0,-1 1-1 0 0,-1-2 0 0 0,1 0 1 0 0,0-1-1 0 0,-1 0 1 0 0,-19 0-1 0 0,-57-6 955 0 0,-137-23 1 0 0,39-16-851 0 0,23 5 102 0 0,131 31-131 0 0,-1 2 1 0 0,-66 0-1 0 0,22 8 78 0 0,-108 17-1 0 0,157-15-277 0 0,0 2 0 0 0,0 0-1 0 0,0 2 1 0 0,1 1 0 0 0,1 2-1 0 0,-40 23 1 0 0,36-15-645 0 0,1 1-1 0 0,1 2 0 0 0,-50 48 1 0 0,42-30-689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5:59.616"/>
    </inkml:context>
    <inkml:brush xml:id="br0">
      <inkml:brushProperty name="width" value="0.1" units="cm"/>
      <inkml:brushProperty name="height" value="0.1" units="cm"/>
      <inkml:brushProperty name="color" value="#E71224"/>
    </inkml:brush>
  </inkml:definitions>
  <inkml:trace contextRef="#ctx0" brushRef="#br0">2576 57 1375 0 0,'8'-34'1500'0'0,"-7"33"-1337"0"0,-1 0-1 0 0,1 0 1 0 0,-1 0 0 0 0,1 0 0 0 0,0 0 0 0 0,-1 0-1 0 0,1 0 1 0 0,0 0 0 0 0,0 0 0 0 0,0 0 0 0 0,-1 0-1 0 0,1 0 1 0 0,0 1 0 0 0,0-1 0 0 0,0 0-1 0 0,0 1 1 0 0,1-1 0 0 0,-1 1 0 0 0,0-1 0 0 0,0 1-1 0 0,0 0 1 0 0,0-1 0 0 0,1 1 0 0 0,-1 0-1 0 0,0 0 1 0 0,1 0 0 0 0,-1 0-161 0 0,-1-1 0 0 0,0 1-1 0 0,1 0 1 0 0,-1 0 0 0 0,0 0 0 0 0,1 0-1 0 0,-1 0 1 0 0,0 0 0 0 0,1 1-1 0 0,-1-1 1 0 0,0 0 0 0 0,0 0 0 0 0,1 0-1 0 0,-1 0 1 0 0,0 0 0 0 0,1 0 0 0 0,-1 0-1 0 0,0 1 1 0 0,0-1 0 0 0,1 0 0 0 0,-1 0-1 0 0,0 0 1 0 0,0 1 0 0 0,1-1 0 0 0,-1 0-1 0 0,0 0 1 0 0,0 1 0 0 0,0-1 0 0 0,0 0-1 0 0,1 0 1 0 0,-1 1 0 0 0,0-1-1 0 0,0 0 1 0 0,0 1 0 0 0,0-1 0 0 0,0 0-1 0 0,0 1 1 0 0,0-1 0 0 0,0 0 0 0 0,0 1-1 0 0,0-1 1 0 0,0 0 0 0 0,0 0 0 0 0,0 1-1 0 0,0-1 1 0 0,0 0 0 0 0,0 1 0 0 0,0-1-1 0 0,0 0 1 0 0,0 1 0 0 0,0-1 0 0 0,-1 0-1 0 0,1 0 1 0 0,0 1 0 0 0,0-1 0 0 0,0 0-1 0 0,-1 0 1 0 0,1 1 0 0 0,0-1-1 0 0,0 0 1 0 0,0 0 0 0 0,-1 1 0 0 0,-13 15 33 0 0,10-15 144 0 0,0 1 0 0 0,1-1 0 0 0,-1 0-1 0 0,0 0 1 0 0,0 0 0 0 0,0 0-1 0 0,0-1 1 0 0,0 0 0 0 0,0 0 0 0 0,0 0-1 0 0,0 0 1 0 0,0 0 0 0 0,-5-2-1 0 0,3 1 120 0 0,0 1-1 0 0,0-1 0 0 0,0 1 0 0 0,0 1 0 0 0,-12 1 1 0 0,-16 5-5 0 0,0-1 0 0 0,0-2 0 0 0,0-1 0 0 0,-1-2 0 0 0,1-1 0 0 0,-1-2 0 0 0,1-1 0 0 0,0-2 0 0 0,-62-17 0 0 0,69 15-103 0 0,0 1 1 0 0,0 1-1 0 0,0 1 0 0 0,0 2 0 0 0,-1 0 1 0 0,1 2-1 0 0,-1 1 0 0 0,-29 5 0 0 0,-118 11-126 0 0,129-14-56 0 0,-128-5 616 0 0,31-1-104 0 0,134 3-484 0 0,-225 15 823 0 0,176-10-682 0 0,0-1 1 0 0,1-4 0 0 0,-1-2-1 0 0,0-2 1 0 0,-75-16-1 0 0,87 11-114 0 0,0 3 0 0 0,0 1 0 0 0,-1 2 0 0 0,0 3 0 0 0,0 1 0 0 0,1 3 0 0 0,-86 17 0 0 0,58-1-240 0 0,-7 3-14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5:09.883"/>
    </inkml:context>
    <inkml:brush xml:id="br0">
      <inkml:brushProperty name="width" value="0.1" units="cm"/>
      <inkml:brushProperty name="height" value="0.1" units="cm"/>
      <inkml:brushProperty name="color" value="#E71224"/>
    </inkml:brush>
  </inkml:definitions>
  <inkml:trace contextRef="#ctx0" brushRef="#br0">2280 76 4031 0 0,'1'-1'39'0'0,"0"0"-1"0"0,0 0 0 0 0,0 0 0 0 0,0 0 0 0 0,-1 0 0 0 0,1 0 1 0 0,0 0-1 0 0,0 0 0 0 0,-1-1 0 0 0,1 1 0 0 0,0 0 0 0 0,-1 0 1 0 0,0-1-1 0 0,1 1 0 0 0,-1 0 0 0 0,0-1 0 0 0,1 1 0 0 0,-1 0 1 0 0,0-1-1 0 0,0 1 0 0 0,0-1 0 0 0,0 1 0 0 0,-1 0 0 0 0,1-1 0 0 0,0 1 1 0 0,0 0-1 0 0,-1-1 0 0 0,1 1 0 0 0,-2-2 0 0 0,1 1 79 0 0,0 0 1 0 0,-1 0-1 0 0,0-1 0 0 0,1 2 0 0 0,-1-1 0 0 0,0 0 1 0 0,0 0-1 0 0,0 1 0 0 0,0-1 0 0 0,0 1 0 0 0,-1-1 0 0 0,1 1 1 0 0,-4-2-1 0 0,-3 1 125 0 0,1-1 0 0 0,-1 1 1 0 0,1 1-1 0 0,-1-1 1 0 0,0 2-1 0 0,1-1 0 0 0,-1 1 1 0 0,0 0-1 0 0,-12 3 1 0 0,-12 2 355 0 0,-37 12 0 0 0,42-10-280 0 0,-128 35 619 0 0,-124 27 349 0 0,-39-20 65 0 0,274-47-1062 0 0,1-1 1 0 0,-1-2-1 0 0,0-2 0 0 0,1-2 0 0 0,-52-12 1 0 0,-24-14 630 0 0,-73-16 205 0 0,116 31-730 0 0,-138-11 0 0 0,181 26-584 0 0,1 1 0 0 0,0 1-1 0 0,-1 2 1 0 0,1 2 0 0 0,0 1 0 0 0,-57 18-1 0 0,31-3-1186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5:11.610"/>
    </inkml:context>
    <inkml:brush xml:id="br0">
      <inkml:brushProperty name="width" value="0.1" units="cm"/>
      <inkml:brushProperty name="height" value="0.1" units="cm"/>
      <inkml:brushProperty name="color" value="#E71224"/>
    </inkml:brush>
  </inkml:definitions>
  <inkml:trace contextRef="#ctx0" brushRef="#br0">2386 150 4575 0 0,'-3'-3'68'0'0,"1"0"-1"0"0,-1 1 0 0 0,0-1 0 0 0,0 1 1 0 0,0 0-1 0 0,0 0 0 0 0,0 0 0 0 0,-1 0 0 0 0,1 0 1 0 0,0 1-1 0 0,-1-1 0 0 0,0 1 0 0 0,1 0 1 0 0,-1 0-1 0 0,1 1 0 0 0,-1-1 0 0 0,-4 0 0 0 0,-9 0 452 0 0,-1 1-1 0 0,-25 3 1 0 0,8 0-333 0 0,-47 0 586 0 0,29 0-8 0 0,0-1 0 0 0,1-4 0 0 0,-1-1 0 0 0,-54-11 0 0 0,-199-49 2718 0 0,-3 24-2252 0 0,160 28-551 0 0,-219 14 0 0 0,319 0-673 0 0,0 4 0 0 0,0 1 1 0 0,0 2-1 0 0,2 2 0 0 0,-1 3 0 0 0,2 2 0 0 0,0 1 0 0 0,-62 36 1 0 0,-34 34-2003 0 0,97-62 162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5:12.041"/>
    </inkml:context>
    <inkml:brush xml:id="br0">
      <inkml:brushProperty name="width" value="0.1" units="cm"/>
      <inkml:brushProperty name="height" value="0.1" units="cm"/>
      <inkml:brushProperty name="color" value="#E71224"/>
    </inkml:brush>
  </inkml:definitions>
  <inkml:trace contextRef="#ctx0" brushRef="#br0">1458 50 5063 0 0,'1'-7'89'0'0,"4"-31"318"0"0,-6 38-338 0 0,1-1 0 0 0,-1 1-1 0 0,1-1 1 0 0,-1 1 0 0 0,1 0-1 0 0,-1-1 1 0 0,1 1 0 0 0,-1 0-1 0 0,1 0 1 0 0,-1-1 0 0 0,0 1-1 0 0,1 0 1 0 0,-1 0 0 0 0,1 0-1 0 0,-1 0 1 0 0,0 0 0 0 0,1 0-1 0 0,-1 0 1 0 0,1 0 0 0 0,-1 0-1 0 0,0 0 1 0 0,0 0 0 0 0,-19 1 1818 0 0,19-1-1842 0 0,-129 20 446 0 0,-137 0 2814 0 0,192-12-2662 0 0,18-3-206 0 0,-75 17-1 0 0,-433 86-13 0 0,473-90-1058 0 0,31-3-3021 0 0,11-2-868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5:12.499"/>
    </inkml:context>
    <inkml:brush xml:id="br0">
      <inkml:brushProperty name="width" value="0.1" units="cm"/>
      <inkml:brushProperty name="height" value="0.1" units="cm"/>
      <inkml:brushProperty name="color" value="#E71224"/>
    </inkml:brush>
  </inkml:definitions>
  <inkml:trace contextRef="#ctx0" brushRef="#br0">1925 45 1839 0 0,'-14'-19'163'0'0,"12"17"375"0"0,-1 0 1 0 0,1 0-1 0 0,0 0 0 0 0,-1 0 0 0 0,1 1 0 0 0,-1 0 0 0 0,0-1 0 0 0,-3 0 0 0 0,-26-4 3911 0 0,8 5-4986 0 0,-295 9 1292 0 0,-253-9 406 0 0,490-6-837 0 0,0 4 1 0 0,-1 4 0 0 0,-138 18-1 0 0,193-14-323 0 0,-345 68-171 0 0,305-57-145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5:13.433"/>
    </inkml:context>
    <inkml:brush xml:id="br0">
      <inkml:brushProperty name="width" value="0.1" units="cm"/>
      <inkml:brushProperty name="height" value="0.1" units="cm"/>
      <inkml:brushProperty name="color" value="#E71224"/>
    </inkml:brush>
  </inkml:definitions>
  <inkml:trace contextRef="#ctx0" brushRef="#br0">2225 359 2759 0 0,'-42'-10'2393'0'0,"-53"-5"0"0"0,68 12-2025 0 0,0-1 0 0 0,0-1-1 0 0,0-2 1 0 0,0 0 0 0 0,-49-22-1 0 0,19-2 319 0 0,26 13-45 0 0,-64-26 0 0 0,47 28 181 0 0,-99-18 0 0 0,-53 7 218 0 0,-38-6-332 0 0,61 3-262 0 0,-2 7-1 0 0,-264 1 0 0 0,406 23-836 0 0,-1 3 0 0 0,1 0-1 0 0,-61 17 1 0 0,46-9-4972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5:13.966"/>
    </inkml:context>
    <inkml:brush xml:id="br0">
      <inkml:brushProperty name="width" value="0.1" units="cm"/>
      <inkml:brushProperty name="height" value="0.1" units="cm"/>
      <inkml:brushProperty name="color" value="#E71224"/>
    </inkml:brush>
  </inkml:definitions>
  <inkml:trace contextRef="#ctx0" brushRef="#br0">1879 72 4607 0 0,'-46'12'865'0'0,"7"0"102"0"0,-141 19-237 0 0,150-28-582 0 0,0-2 1 0 0,1 0-1 0 0,-1-3 1 0 0,-36-5-1 0 0,-165-44 3242 0 0,139 28-1513 0 0,-165-20 0 0 0,211 39-1710 0 0,-1 2 0 0 0,0 3 0 0 0,0 1 0 0 0,0 2 0 0 0,1 2 0 0 0,0 2 0 0 0,-57 18 0 0 0,-249 103-2371 0 0,284-107 1064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5:14.668"/>
    </inkml:context>
    <inkml:brush xml:id="br0">
      <inkml:brushProperty name="width" value="0.1" units="cm"/>
      <inkml:brushProperty name="height" value="0.1" units="cm"/>
      <inkml:brushProperty name="color" value="#E71224"/>
    </inkml:brush>
  </inkml:definitions>
  <inkml:trace contextRef="#ctx0" brushRef="#br0">1700 28 3223 0 0,'-1'-2'277'0'0,"0"1"-1"0"0,0 0 0 0 0,0 0 0 0 0,0 0 0 0 0,0 0 0 0 0,0 0 0 0 0,0 0 0 0 0,0 0 0 0 0,0 0 0 0 0,-1 0 0 0 0,1 0 0 0 0,0 0 0 0 0,0 1 0 0 0,-1-1 1 0 0,-2 0-1 0 0,-26-9 678 0 0,-2 9-629 0 0,-34 3 0 0 0,-29-1 661 0 0,29-3-81 0 0,0 2 0 0 0,0 4-1 0 0,-108 19 1 0 0,82-10-597 0 0,0-4 1 0 0,-155-6-1 0 0,204-3-251 0 0,0 2 0 0 0,-44 7-1 0 0,-87 23 46 0 0,62-10-91 0 0,-20 5-920 0 0,70-17-193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5:15.739"/>
    </inkml:context>
    <inkml:brush xml:id="br0">
      <inkml:brushProperty name="width" value="0.1" units="cm"/>
      <inkml:brushProperty name="height" value="0.1" units="cm"/>
      <inkml:brushProperty name="color" value="#E71224"/>
    </inkml:brush>
  </inkml:definitions>
  <inkml:trace contextRef="#ctx0" brushRef="#br0">2900 90 2759 0 0,'1'-5'66'0'0,"-1"3"-51"0"0,1 1 0 0 0,-1-1-1 0 0,1 0 1 0 0,-1 0 0 0 0,0 1 0 0 0,0-1-1 0 0,0 0 1 0 0,0 0 0 0 0,0 0 0 0 0,0 1-1 0 0,0-1 1 0 0,-1 0 0 0 0,0-2-1 0 0,-3 2 274 0 0,1 0 0 0 0,-1 0 0 0 0,0 0 0 0 0,-1 1 0 0 0,1-1 0 0 0,0 1 0 0 0,0 0 0 0 0,-1 0 0 0 0,-5 0 0 0 0,-54-6 336 0 0,-70 1-1 0 0,110 6-122 0 0,-1 2 0 0 0,1 1-1 0 0,-1 0 1 0 0,1 2 0 0 0,0 1 0 0 0,-23 9-1 0 0,-2 3-66 0 0,0-2-1 0 0,-2-2 1 0 0,1-2 0 0 0,-1-3-1 0 0,-81 5 1 0 0,-46-17 700 0 0,149 0-960 0 0,0-1 1 0 0,0-2-1 0 0,1 0 1 0 0,-30-12-1 0 0,9 1 14 0 0,-2 2 0 0 0,1 2-1 0 0,-2 3 1 0 0,-81-7 0 0 0,-269-6 217 0 0,137 15-112 0 0,165 7-215 0 0,20-1-71 0 0,-244 6 5 0 0,179 16-2579 0 0,112-15-378 0 0,-13 2-2005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5:29.991"/>
    </inkml:context>
    <inkml:brush xml:id="br0">
      <inkml:brushProperty name="width" value="0.1" units="cm"/>
      <inkml:brushProperty name="height" value="0.1" units="cm"/>
      <inkml:brushProperty name="color" value="#E71224"/>
    </inkml:brush>
  </inkml:definitions>
  <inkml:trace contextRef="#ctx0" brushRef="#br0">3846 1925 6247 0 0,'0'0'283'0'0,"26"-9"2222"0"0,63-45 948 0 0,-1 1-894 0 0,-83 50-2418 0 0,1 0-1 0 0,0 0 1 0 0,-1 1-1 0 0,1 0 1 0 0,1 0 0 0 0,-1 1-1 0 0,0 0 1 0 0,0 0-1 0 0,0 0 1 0 0,1 1-1 0 0,11 0 1 0 0,3 5 1340 0 0,-14-3-978 0 0,0 0 0 0 0,0 0-1 0 0,1-1 1 0 0,-1-1 0 0 0,1 1 0 0 0,7-1-1 0 0,-13 0-415 0 0,0-1-1 0 0,0 1 0 0 0,1-1 0 0 0,-1 1 1 0 0,0-1-1 0 0,0 0 0 0 0,0 0 0 0 0,-1 0 1 0 0,1 0-1 0 0,0 0 0 0 0,0-1 0 0 0,0 1 1 0 0,-1 0-1 0 0,1-1 0 0 0,-1 1 0 0 0,1-1 1 0 0,-1 0-1 0 0,0 1 0 0 0,1-1 0 0 0,-1 0 1 0 0,0 0-1 0 0,0 0 0 0 0,0 0 0 0 0,0 0 1 0 0,-1 0-1 0 0,2-2 0 0 0,2-13 417 0 0,-1 1 0 0 0,0-1 0 0 0,-2 0-1 0 0,1 0 1 0 0,-3-31 0 0 0,2-24-48 0 0,8-50-142 0 0,34-299 374 0 0,-3 78-259 0 0,-31 257-243 0 0,11-46 53 0 0,-10 80-186 0 0,3-53 0 0 0,-13 96-26 0 0,1 0 1 0 0,-2 0-1 0 0,1 0 1 0 0,-1 0-1 0 0,-1 0 1 0 0,0 0-1 0 0,0 1 1 0 0,0-1-1 0 0,-1 0 1 0 0,-1 1-1 0 0,1 0 1 0 0,-1 0 0 0 0,-1 0-1 0 0,0 0 1 0 0,0 1-1 0 0,0 0 1 0 0,-1 0-1 0 0,-10-11 1 0 0,4 8-17 0 0,1-1 1 0 0,-2 2 0 0 0,1-1-1 0 0,-1 2 1 0 0,-1 0 0 0 0,1 0-1 0 0,-1 1 1 0 0,-1 1 0 0 0,1 1-1 0 0,-27-7 1 0 0,7 2 15 0 0,0 1-1 0 0,-1 3 1 0 0,1 0-1 0 0,-44 0 1 0 0,-418 41 38 0 0,74 18-64 0 0,323-40 27 0 0,-178 0-1 0 0,-108-32-15 0 0,195 16 9 0 0,-218-12 24 0 0,397 14-36 0 0,-521-24 48 0 0,274 44-56 0 0,18-2 0 0 0,22-25-3 0 0,109 1 70 0 0,-42 9-3 0 0,128-1-64 0 0,1 2 0 0 0,-1 0 0 0 0,1 1 0 0 0,-24 9 0 0 0,44-13 0 0 0,0 1 0 0 0,1 0 0 0 0,-1 0 0 0 0,0 0 0 0 0,1 0 0 0 0,-1 0 0 0 0,1 0 0 0 0,0 0 0 0 0,-1 0 0 0 0,1 1 0 0 0,0-1 0 0 0,0 1 0 0 0,0-1 0 0 0,0 1 0 0 0,0-1 0 0 0,0 1 0 0 0,0 0 0 0 0,0-1 0 0 0,0 1 0 0 0,1 0 0 0 0,-1-1 0 0 0,1 1-1 0 0,0 0 1 0 0,-1 0 0 0 0,1 0 0 0 0,0 2 0 0 0,-1 7-9 0 0,1 0 0 0 0,1 0 0 0 0,1 14 0 0 0,0-9-18 0 0,13 87-41 0 0,-1-9 72 0 0,-4 13-4 0 0,0-15 0 0 0,-3 105 0 0 0,-19 77 0 0 0,11-258 0 0 0,2 1 0 0 0,0-1 0 0 0,0 0 0 0 0,2 0 0 0 0,0 0 0 0 0,1 0 0 0 0,0-1 0 0 0,1 1 0 0 0,1-1 0 0 0,0 0 0 0 0,2 0 0 0 0,-1-1 0 0 0,2 0 0 0 0,0-1 0 0 0,0 1 0 0 0,16 15 0 0 0,-14-14 0 0 0,-1-1 0 0 0,28 15 0 0 0,45 27-53 0 0,-36-23 31 0 0,-22-17-20 0 0,43 19 31 0 0,22 3 11 0 0,4-2 0 0 0,-2-6 0 0 0,0-12-11 0 0,12-5-31 0 0,9 0 31 0 0,2 1 11 0 0,-1-1 0 0 0,1 1 0 0 0,-1-1 0 0 0,0-5 0 0 0,-17-3 0 0 0,-2-4 0 0 0,-5-4 0 0 0,0-4 0 0 0,2-2 0 0 0,1-2 0 0 0,-1-2 0 0 0,2 1 0 0 0,1 3 0 0 0,0 1 0 0 0,-11 0 0 0 0,-8 3 0 0 0,2 1 0 0 0,-3-3 0 0 0,4-4 0 0 0,9-3 0 0 0,-19 3 11 0 0,-41 8 43 0 0,43 5 5 0 0,-2 7-234 0 0,-55-6-786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5:40.455"/>
    </inkml:context>
    <inkml:brush xml:id="br0">
      <inkml:brushProperty name="width" value="0.1" units="cm"/>
      <inkml:brushProperty name="height" value="0.1" units="cm"/>
      <inkml:brushProperty name="color" value="#E71224"/>
    </inkml:brush>
  </inkml:definitions>
  <inkml:trace contextRef="#ctx0" brushRef="#br0">1123 76 1495 0 0,'-10'-9'148'0'0,"8"8"-97"0"0,1 0-1 0 0,0 0 1 0 0,0 0 0 0 0,-1-1 0 0 0,1 1-1 0 0,0 0 1 0 0,0 0 0 0 0,0-1 0 0 0,0 1 0 0 0,0 0-1 0 0,0-1 1 0 0,1 1 0 0 0,-1-1 0 0 0,0 1-1 0 0,1-1 1 0 0,-1 0 0 0 0,1-1 0 0 0,0 2 108 0 0,0 0 1 0 0,0 0-1 0 0,0 1 1 0 0,-1-1-1 0 0,1 0 1 0 0,0 0-1 0 0,0 1 1 0 0,0-1-1 0 0,-1 0 1 0 0,1 0-1 0 0,0 1 1 0 0,-1-1-1 0 0,1 0 1 0 0,0 1-1 0 0,-1-1 1 0 0,1 0-1 0 0,-1 1 1 0 0,1-1-1 0 0,-1 1 1 0 0,0-1-1 0 0,-8 9 2442 0 0,-8 8-2042 0 0,8-11-280 0 0,0 0 0 0 0,-1 0 0 0 0,0-1 0 0 0,1-1 0 0 0,-1 0-1 0 0,-1 0 1 0 0,1-1 0 0 0,0 0 0 0 0,0 0 0 0 0,-1-2 0 0 0,-12 1 0 0 0,-17-3 460 0 0,-64-10 0 0 0,68 7-399 0 0,-341-56 1860 0 0,354 58-2178 0 0,1 2 0 0 0,-1 0 0 0 0,0 2-1 0 0,0 0 1 0 0,1 1 0 0 0,-1 2 0 0 0,1 0-1 0 0,-43 15 1 0 0,44-12-1630 0 0,1 2-1 0 0,-36 22 1 0 0,25-11-3467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6:20.849"/>
    </inkml:context>
    <inkml:brush xml:id="br0">
      <inkml:brushProperty name="width" value="0.1" units="cm"/>
      <inkml:brushProperty name="height" value="0.1" units="cm"/>
      <inkml:brushProperty name="color" value="#E71224"/>
    </inkml:brush>
  </inkml:definitions>
  <inkml:trace contextRef="#ctx0" brushRef="#br0">1354 114 1583 0 0,'-24'-16'672'0'0,"-1"2"-1"0"0,-1 0 1 0 0,-48-17-1 0 0,45 19-101 0 0,13 7-259 0 0,-1-1-1 0 0,1 2 0 0 0,-1 0 1 0 0,0 1-1 0 0,-1 1 0 0 0,1 0 0 0 0,-26 2 1 0 0,-121 18 795 0 0,149-16-1025 0 0,-38 8 362 0 0,-101 32 0 0 0,-47 34 122 0 0,46-16-374 0 0,90-36-247 0 0,-102 54-1 0 0,126-56-54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5:40.915"/>
    </inkml:context>
    <inkml:brush xml:id="br0">
      <inkml:brushProperty name="width" value="0.1" units="cm"/>
      <inkml:brushProperty name="height" value="0.1" units="cm"/>
      <inkml:brushProperty name="color" value="#E71224"/>
    </inkml:brush>
  </inkml:definitions>
  <inkml:trace contextRef="#ctx0" brushRef="#br0">1158 192 2759 0 0,'0'-4'336'0'0,"-1"0"0"0"0,0 1 0 0 0,0-1 0 0 0,0 0 0 0 0,0 0 0 0 0,-1 1 0 0 0,1-1 0 0 0,-1 1 0 0 0,0-1-1 0 0,0 1 1 0 0,-1 0 0 0 0,1 0 0 0 0,0 0 0 0 0,-1 0 0 0 0,0 0 0 0 0,0 0 0 0 0,-5-3 0 0 0,-3-2 243 0 0,0 0 0 0 0,0 1 0 0 0,-25-12 0 0 0,0 6-142 0 0,-2 2 0 0 0,1 1 1 0 0,-2 2-1 0 0,-49-5 0 0 0,27 4-79 0 0,-5-1 71 0 0,0 4 0 0 0,-86 1 1 0 0,112 7-415 0 0,1 1 0 0 0,-1 2 1 0 0,1 2-1 0 0,0 2 1 0 0,-44 15-1 0 0,-41 28-4262 0 0,60-23-393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5:41.545"/>
    </inkml:context>
    <inkml:brush xml:id="br0">
      <inkml:brushProperty name="width" value="0.1" units="cm"/>
      <inkml:brushProperty name="height" value="0.1" units="cm"/>
      <inkml:brushProperty name="color" value="#E71224"/>
    </inkml:brush>
  </inkml:definitions>
  <inkml:trace contextRef="#ctx0" brushRef="#br0">2028 63 5927 0 0,'-2'-7'153'0'0,"0"0"-1"0"0,0 1 0 0 0,0 0 0 0 0,-1-1 0 0 0,-4-7 0 0 0,6 13-122 0 0,1 0 0 0 0,-1 0 0 0 0,0 0 0 0 0,1 0-1 0 0,-1 0 1 0 0,0 0 0 0 0,0 0 0 0 0,0 0 0 0 0,0 0 0 0 0,0 1 0 0 0,0-1 0 0 0,0 0-1 0 0,0 1 1 0 0,0-1 0 0 0,0 1 0 0 0,0-1 0 0 0,0 1 0 0 0,-1 0 0 0 0,1-1 0 0 0,0 1-1 0 0,0 0 1 0 0,0 0 0 0 0,-1 0 0 0 0,1-1 0 0 0,0 1 0 0 0,0 1 0 0 0,0-1 0 0 0,-1 0-1 0 0,1 0 1 0 0,0 0 0 0 0,0 1 0 0 0,0-1 0 0 0,-1 0 0 0 0,1 1 0 0 0,0-1 0 0 0,0 1-1 0 0,-1 1 1 0 0,-4 1-36 0 0,-1 0 0 0 0,1-1 0 0 0,-1 0 0 0 0,1 0 0 0 0,-1 0-1 0 0,0 0 1 0 0,0-1 0 0 0,0-1 0 0 0,-10 1 0 0 0,-6-2 312 0 0,-35-5 0 0 0,42 3-8 0 0,0 1-1 0 0,-1 0 1 0 0,1 2-1 0 0,0 0 1 0 0,-16 2-1 0 0,-280 34 1487 0 0,198-28-1502 0 0,55-3-45 0 0,-1-2-1 0 0,-59-5 1 0 0,72 0-19 0 0,0 2 0 0 0,-50 7 0 0 0,-49 1 228 0 0,63-10-326 0 0,-76 0 239 0 0,125 4-291 0 0,1 1 1 0 0,-60 14-1 0 0,41-2-479 0 0,1 3-1 0 0,-77 38 1 0 0,65-25-4491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5:42.098"/>
    </inkml:context>
    <inkml:brush xml:id="br0">
      <inkml:brushProperty name="width" value="0.1" units="cm"/>
      <inkml:brushProperty name="height" value="0.1" units="cm"/>
      <inkml:brushProperty name="color" value="#E71224"/>
    </inkml:brush>
  </inkml:definitions>
  <inkml:trace contextRef="#ctx0" brushRef="#br0">1859 61 3223 0 0,'-15'-15'229'0'0,"9"8"-175"0"0,-1 1 0 0 0,1 1-1 0 0,-12-8 1 0 0,-5 4 3966 0 0,-14 4-3208 0 0,5 4-572 0 0,0 2 0 0 0,-38 6-1 0 0,-36 0-218 0 0,-317-17 3161 0 0,356 10-2639 0 0,-154 3 752 0 0,163 1-1024 0 0,-104 20 1 0 0,31 11-549 0 0,-168 70-1 0 0,293-102 222 0 0,-68 27-3390 0 0,9 1-1172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5:43.850"/>
    </inkml:context>
    <inkml:brush xml:id="br0">
      <inkml:brushProperty name="width" value="0.1" units="cm"/>
      <inkml:brushProperty name="height" value="0.1" units="cm"/>
      <inkml:brushProperty name="color" value="#E71224"/>
    </inkml:brush>
  </inkml:definitions>
  <inkml:trace contextRef="#ctx0" brushRef="#br0">2841 65 919 0 0,'-2'-3'193'0'0,"0"0"-1"0"0,0 0 0 0 0,0 1 0 0 0,-1-1 1 0 0,1 0-1 0 0,-1 1 0 0 0,0 0 0 0 0,0-1 0 0 0,-5-2 1 0 0,-34-17 2506 0 0,32 17-2426 0 0,5 3-193 0 0,0 1 0 0 0,1-1 0 0 0,-1 1 1 0 0,0 0-1 0 0,0 0 0 0 0,0 1 0 0 0,-1-1 0 0 0,1 1 0 0 0,-5 1 0 0 0,-48 6 439 0 0,52-6-470 0 0,-70 12 481 0 0,29-4-97 0 0,-1-1 0 0 0,-60 0-1 0 0,-17-14 524 0 0,90 2-618 0 0,1 2-1 0 0,-1 1 1 0 0,0 2 0 0 0,-64 10-1 0 0,20 5-217 0 0,-1-4-1 0 0,0-3 1 0 0,0-3-1 0 0,-134-8 1 0 0,176-1 78 0 0,-193-8 1094 0 0,-48 4-182 0 0,-130 2-343 0 0,334 9-769 0 0,1 2 0 0 0,0 4 0 0 0,-104 28 1 0 0,124-20-714 0 0,1 2-224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5:48.048"/>
    </inkml:context>
    <inkml:brush xml:id="br0">
      <inkml:brushProperty name="width" value="0.1" units="cm"/>
      <inkml:brushProperty name="height" value="0.1" units="cm"/>
      <inkml:brushProperty name="color" value="#E71224"/>
    </inkml:brush>
  </inkml:definitions>
  <inkml:trace contextRef="#ctx0" brushRef="#br0">1917 17 2759 0 0,'-4'-3'282'0'0,"-1"1"0"0"0,0 0 0 0 0,1 0 0 0 0,-1 0 0 0 0,0 1 0 0 0,0-1 0 0 0,-1 1 0 0 0,1 0 0 0 0,0 1 0 0 0,-6-1 0 0 0,-59 4-58 0 0,35 0 81 0 0,-168-5 1584 0 0,1 1 59 0 0,159 3-1565 0 0,1 2-1 0 0,-75 17 1 0 0,-52 34 69 0 0,18-5-264 0 0,27-17-153 0 0,-100 29 21 0 0,-198 56-260 0 0,367-105 45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5:49.089"/>
    </inkml:context>
    <inkml:brush xml:id="br0">
      <inkml:brushProperty name="width" value="0.1" units="cm"/>
      <inkml:brushProperty name="height" value="0.1" units="cm"/>
      <inkml:brushProperty name="color" value="#E71224"/>
    </inkml:brush>
  </inkml:definitions>
  <inkml:trace contextRef="#ctx0" brushRef="#br0">2644 22 455 0 0,'-4'-2'305'0'0,"1"1"-1"0"0,-1-1 1 0 0,0 1-1 0 0,0 0 0 0 0,0 0 1 0 0,0 1-1 0 0,0-1 0 0 0,0 1 1 0 0,0 0-1 0 0,0 0 1 0 0,0 0-1 0 0,-5 1 0 0 0,-4 0 642 0 0,-202-9 230 0 0,113 2-32 0 0,-158 10 1 0 0,-167 23 577 0 0,179-14-960 0 0,-225-3 666 0 0,318-11-958 0 0,-276 33-1 0 0,226 7-1278 0 0,147-23-177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6:14.093"/>
    </inkml:context>
    <inkml:brush xml:id="br0">
      <inkml:brushProperty name="width" value="0.1" units="cm"/>
      <inkml:brushProperty name="height" value="0.1" units="cm"/>
      <inkml:brushProperty name="color" value="#E71224"/>
    </inkml:brush>
  </inkml:definitions>
  <inkml:trace contextRef="#ctx0" brushRef="#br0">2205 84 863 0 0,'-8'2'199'0'0,"0"-1"1"0"0,0 0-1 0 0,0 0 0 0 0,0-1 0 0 0,0 0 0 0 0,0-1 0 0 0,0 0 0 0 0,0 0 0 0 0,-11-3 0 0 0,8 1 82 0 0,-1 1 1 0 0,1 1 0 0 0,-1 0-1 0 0,-12 1 1 0 0,-40 5 1068 0 0,1-2 1 0 0,-1-3-1 0 0,-80-10 0 0 0,-25-2-567 0 0,120 10-595 0 0,-385-18 1335 0 0,249 24-931 0 0,10 0-24 0 0,156-5-495 0 0,-66-1 576 0 0,-138-20-1 0 0,211 20-634 0 0,-117-17 307 0 0,114 18-288 0 0,0 1 1 0 0,0 1-1 0 0,0 0 0 0 0,0 1 1 0 0,0 1-1 0 0,-25 7 0 0 0,-24 14-4253 0 0,30-6-528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6:15.372"/>
    </inkml:context>
    <inkml:brush xml:id="br0">
      <inkml:brushProperty name="width" value="0.1" units="cm"/>
      <inkml:brushProperty name="height" value="0.1" units="cm"/>
      <inkml:brushProperty name="color" value="#E71224"/>
    </inkml:brush>
  </inkml:definitions>
  <inkml:trace contextRef="#ctx0" brushRef="#br0">2688 45 919 0 0,'-38'-13'2621'0'0,"-5"0"2804"0"0,13 9-5616 0 0,-142-4 1747 0 0,91 2-776 0 0,46 6-571 0 0,-49 5-1 0 0,-10 1-16 0 0,-107 4 430 0 0,1 0-294 0 0,15 5-145 0 0,97-4-153 0 0,-206 6 817 0 0,107-12-248 0 0,92 0-317 0 0,-155-12 1 0 0,90-17 168 0 0,80 10-212 0 0,-95-3 1 0 0,161 17-260 0 0,0 0-1 0 0,0 2 0 0 0,1-1 0 0 0,-1 2 1 0 0,0 0-1 0 0,-17 6 0 0 0,-16 10-4155 0 0,13-3-775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6:16.711"/>
    </inkml:context>
    <inkml:brush xml:id="br0">
      <inkml:brushProperty name="width" value="0.1" units="cm"/>
      <inkml:brushProperty name="height" value="0.1" units="cm"/>
      <inkml:brushProperty name="color" value="#E71224"/>
    </inkml:brush>
  </inkml:definitions>
  <inkml:trace contextRef="#ctx0" brushRef="#br0">2763 55 1839 0 0,'-5'-4'329'0'0,"0"1"-1"0"0,0 0 0 0 0,0 0 0 0 0,0 0 0 0 0,-1 1 0 0 0,1 0 1 0 0,0 0-1 0 0,-1 0 0 0 0,0 1 0 0 0,-9-2 0 0 0,2 0-138 0 0,-21-6 139 0 0,23 6-60 0 0,-1 0-1 0 0,1 0 1 0 0,0 1-1 0 0,-1 0 1 0 0,1 1-1 0 0,-1 0 0 0 0,0 1 1 0 0,1 1-1 0 0,-18 2 1 0 0,-10 7-57 0 0,-307 62 1010 0 0,-5-17-27 0 0,318-51-1083 0 0,-1-2 0 0 0,0-1-1 0 0,1-1 1 0 0,-1-2 0 0 0,-35-7 0 0 0,-42-2 590 0 0,-57 2 53 0 0,-288-7 2 0 0,236 7-507 0 0,41 0 63 0 0,134 9-260 0 0,0 1-1 0 0,-44 9 0 0 0,59-4-889 0 0,0 1 0 0 0,1 1 0 0 0,-1 2 0 0 0,-44 21 0 0 0,37-13-3770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6:17.594"/>
    </inkml:context>
    <inkml:brush xml:id="br0">
      <inkml:brushProperty name="width" value="0.1" units="cm"/>
      <inkml:brushProperty name="height" value="0.1" units="cm"/>
      <inkml:brushProperty name="color" value="#E71224"/>
    </inkml:brush>
  </inkml:definitions>
  <inkml:trace contextRef="#ctx0" brushRef="#br0">2086 4 1839 0 0,'-6'-1'343'0'0,"0"0"0"0"0,0 0 0 0 0,0 1-1 0 0,0 0 1 0 0,0 0 0 0 0,0 1 0 0 0,0-1-1 0 0,-11 4 1 0 0,-14 1-166 0 0,-107-1 678 0 0,-60 5 1556 0 0,-149 15-705 0 0,162-5-569 0 0,20-2-390 0 0,86-14-304 0 0,1-3 1 0 0,0-4 0 0 0,0-4 0 0 0,-99-21-1 0 0,142 23-395 0 0,0 1 0 0 0,0 3 0 0 0,0 0 0 0 0,0 2 0 0 0,-1 2 0 0 0,1 1 0 0 0,-36 9 0 0 0,-28 7-1176 0 0,49-9-128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6:22.262"/>
    </inkml:context>
    <inkml:brush xml:id="br0">
      <inkml:brushProperty name="width" value="0.1" units="cm"/>
      <inkml:brushProperty name="height" value="0.1" units="cm"/>
      <inkml:brushProperty name="color" value="#E71224"/>
    </inkml:brush>
  </inkml:definitions>
  <inkml:trace contextRef="#ctx0" brushRef="#br0">4239 236 2127 0 0,'5'-4'79'0'0,"0"0"0"0"0,0 0-1 0 0,1 1 1 0 0,5-4 0 0 0,-5 4 27 0 0,-1 0 0 0 0,-1 0 1 0 0,1 0-1 0 0,0-1 0 0 0,-1 1 0 0 0,7-8 1 0 0,-5 3 236 0 0,1-1 0 0 0,-2 0 0 0 0,1 0 0 0 0,-1 0 0 0 0,-1 0 0 0 0,5-13 0 0 0,-7 18-191 0 0,-1 0 1 0 0,0 0-1 0 0,0 0 1 0 0,0-1-1 0 0,-1 1 1 0 0,1 0-1 0 0,-1 0 1 0 0,0 0-1 0 0,0-1 1 0 0,0 1-1 0 0,-1 0 1 0 0,0 0-1 0 0,0 0 1 0 0,0 0-1 0 0,0 0 1 0 0,0 0-1 0 0,-1 0 1 0 0,-3-7-1 0 0,3 9-90 0 0,-1 0 0 0 0,1 0 0 0 0,0 0 0 0 0,0 0 0 0 0,-1 0 0 0 0,1 1 0 0 0,-1-1 0 0 0,1 1 0 0 0,-1-1 0 0 0,0 1 0 0 0,0 0 0 0 0,1 0 0 0 0,-1 1 0 0 0,0-1 0 0 0,0 0 0 0 0,0 1 0 0 0,0 0 0 0 0,0 0 0 0 0,0 0 0 0 0,0 0 0 0 0,-5 1 0 0 0,-9 0 4 0 0,1 2-1 0 0,-25 7 0 0 0,34-9-51 0 0,-46 16 17 0 0,-61 26 0 0 0,71-24-26 0 0,-1-3 1 0 0,-75 18-1 0 0,86-29 4 0 0,0-1 1 0 0,-53-1-1 0 0,-68-11 203 0 0,92 2-41 0 0,-1 4-1 0 0,-62 5 1 0 0,45 3-108 0 0,1-3 0 0 0,-1-4-1 0 0,-110-15 1 0 0,128 8-36 0 0,-1 2-1 0 0,1 3 1 0 0,-117 9 0 0 0,-162 12-16 0 0,275-17-12 0 0,-14 5 1 0 0,-137 26 0 0 0,43-3 0 0 0,-61-7 20 0 0,53-7 27 0 0,113-10 154 0 0,0-2 0 0 0,-93-10 1 0 0,-133-34 655 0 0,242 32-713 0 0,-85-3 0 0 0,104 12-94 0 0,1 2 0 0 0,0 0 0 0 0,-60 14 0 0 0,-41 23-3728 0 0,65-19-476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6:18.703"/>
    </inkml:context>
    <inkml:brush xml:id="br0">
      <inkml:brushProperty name="width" value="0.1" units="cm"/>
      <inkml:brushProperty name="height" value="0.1" units="cm"/>
      <inkml:brushProperty name="color" value="#E71224"/>
    </inkml:brush>
  </inkml:definitions>
  <inkml:trace contextRef="#ctx0" brushRef="#br0">2016 152 1375 0 0,'-5'-10'1094'0'0,"0"1"0"0"0,-1-1-1 0 0,-1 2 1 0 0,1-1 0 0 0,-11-9-1 0 0,8 9-863 0 0,-1 1-1 0 0,1 0 0 0 0,-2 0 0 0 0,1 2 0 0 0,-1-1 0 0 0,0 1 1 0 0,-1 1-1 0 0,1 0 0 0 0,-1 0 0 0 0,0 1 0 0 0,0 1 0 0 0,-21-4 1 0 0,6 4-1 0 0,1 1 1 0 0,-1 1 0 0 0,0 1 0 0 0,1 2-1 0 0,-32 5 1 0 0,10 2 6 0 0,-90 30 0 0 0,86-22-178 0 0,-1-3 0 0 0,-61 7 0 0 0,-109 5 86 0 0,110-15-42 0 0,-94 20 120 0 0,53-6-136 0 0,64-12-256 0 0,1 3 0 0 0,-137 44 0 0 0,168-40-2997 0 0,7-3-1060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6:21.185"/>
    </inkml:context>
    <inkml:brush xml:id="br0">
      <inkml:brushProperty name="width" value="0.1" units="cm"/>
      <inkml:brushProperty name="height" value="0.1" units="cm"/>
      <inkml:brushProperty name="color" value="#E71224"/>
    </inkml:brush>
  </inkml:definitions>
  <inkml:trace contextRef="#ctx0" brushRef="#br0">1932 81 431 0 0,'-1'0'44'0'0,"0"0"-1"0"0,0-1 0 0 0,0 1 0 0 0,0 0 0 0 0,0-1 0 0 0,0 1 0 0 0,0-1 0 0 0,0 1 0 0 0,0-1 0 0 0,0 1 0 0 0,1-1 1 0 0,-1 1-1 0 0,0-1 0 0 0,0 0 0 0 0,0 0 0 0 0,1 1 0 0 0,-1-1 0 0 0,0 0 0 0 0,1 0 0 0 0,-1 0 0 0 0,1 0 1 0 0,-1 0-1 0 0,1 0 0 0 0,-1 0 0 0 0,1 0 0 0 0,0 0 0 0 0,-1 0 0 0 0,1-2 0 0 0,-5-33 2460 0 0,3 40-2275 0 0,-5 8-274 0 0,-26-32 3042 0 0,-10 19-2152 0 0,-11 0-391 0 0,1 2-1 0 0,-91 14 1 0 0,19-2 61 0 0,34-11 405 0 0,-180-20 0 0 0,-26 0 356 0 0,-92 9-437 0 0,353 7-911 0 0,0 2 1 0 0,0 1 0 0 0,0 2-1 0 0,1 2 1 0 0,0 1 0 0 0,0 2 0 0 0,0 1-1 0 0,-46 19 1 0 0,50-14-371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6:22.434"/>
    </inkml:context>
    <inkml:brush xml:id="br0">
      <inkml:brushProperty name="width" value="0.1" units="cm"/>
      <inkml:brushProperty name="height" value="0.1" units="cm"/>
      <inkml:brushProperty name="color" value="#E71224"/>
    </inkml:brush>
  </inkml:definitions>
  <inkml:trace contextRef="#ctx0" brushRef="#br0">1191 282 455 0 0,'-20'0'1001'0'0,"1"-2"0"0"0,-1 0 0 0 0,1-2-1 0 0,0 0 1 0 0,0-1 0 0 0,-24-9 0 0 0,-106-56 2710 0 0,21 9-1574 0 0,47 28-1269 0 0,-107-28 1 0 0,160 53-813 0 0,-1 2 0 0 0,0 1 0 0 0,-1 2 1 0 0,1 0-1 0 0,-1 2 0 0 0,1 2 0 0 0,-47 5 0 0 0,55-2-104 0 0,0 2 1 0 0,-40 14-1 0 0,-3 12-4261 0 0,25-9-439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6:22.816"/>
    </inkml:context>
    <inkml:brush xml:id="br0">
      <inkml:brushProperty name="width" value="0.1" units="cm"/>
      <inkml:brushProperty name="height" value="0.1" units="cm"/>
      <inkml:brushProperty name="color" value="#E71224"/>
    </inkml:brush>
  </inkml:definitions>
  <inkml:trace contextRef="#ctx0" brushRef="#br0">1545 148 5983 0 0,'-3'-22'201'0'0,"2"13"-137"0"0,0 0 0 0 0,-1 0 0 0 0,0 1 0 0 0,0-1 0 0 0,-1 0-1 0 0,-5-11 1 0 0,5 16 138 0 0,0 0 0 0 0,1 0 0 0 0,-1 1-1 0 0,0-1 1 0 0,-1 1 0 0 0,1 0 0 0 0,-1 0-1 0 0,1 0 1 0 0,-1 0 0 0 0,0 1-1 0 0,0-1 1 0 0,0 1 0 0 0,0 0 0 0 0,0 0-1 0 0,-1 1 1 0 0,1-1 0 0 0,-1 1 0 0 0,1 0-1 0 0,-1 0 1 0 0,1 1 0 0 0,-1-1 0 0 0,-6 1-1 0 0,-8 1-351 0 0,-1 0 0 0 0,1 2 0 0 0,0 0-1 0 0,-22 7 1 0 0,-16 3 315 0 0,14-10-188 0 0,-1-1 0 0 0,1-2 1 0 0,-78-11-1 0 0,-43 0 788 0 0,-103 32 182 0 0,109-5-766 0 0,96-10-106 0 0,-75 15 0 0 0,107-14-234 0 0,1 2 0 0 0,0 0 0 0 0,1 2 0 0 0,-43 22 0 0 0,45-17-284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6:23.474"/>
    </inkml:context>
    <inkml:brush xml:id="br0">
      <inkml:brushProperty name="width" value="0.1" units="cm"/>
      <inkml:brushProperty name="height" value="0.1" units="cm"/>
      <inkml:brushProperty name="color" value="#E71224"/>
    </inkml:brush>
  </inkml:definitions>
  <inkml:trace contextRef="#ctx0" brushRef="#br0">1658 23 2759 0 0,'-9'-3'536'0'0,"0"0"0"0"0,-1 0 0 0 0,1 1 0 0 0,-1 0 0 0 0,1 1-1 0 0,-1 0 1 0 0,-18 0 0 0 0,-75 6 227 0 0,-129 1-11 0 0,-184-21 1294 0 0,333 13-1643 0 0,0 3-1 0 0,1 3 1 0 0,-126 24-1 0 0,130-11-2183 0 0,-137 48 0 0 0,152-39-1939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6:23.918"/>
    </inkml:context>
    <inkml:brush xml:id="br0">
      <inkml:brushProperty name="width" value="0.1" units="cm"/>
      <inkml:brushProperty name="height" value="0.1" units="cm"/>
      <inkml:brushProperty name="color" value="#E71224"/>
    </inkml:brush>
  </inkml:definitions>
  <inkml:trace contextRef="#ctx0" brushRef="#br0">1411 8 4575 0 0,'-3'-2'51'0'0,"0"1"0"0"0,1 0 0 0 0,-1 0 0 0 0,0 1 0 0 0,0-1 0 0 0,0 0 0 0 0,0 1 0 0 0,1 0 0 0 0,-1-1 0 0 0,0 1-1 0 0,0 1 1 0 0,0-1 0 0 0,-4 1 0 0 0,-40 10 611 0 0,27-5-471 0 0,-49 9 149 0 0,0-3 0 0 0,-122 6 0 0 0,-143-28 1689 0 0,223 0-1575 0 0,1 6 0 0 0,-186 16 1 0 0,235-5-619 0 0,2 2-18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6:24.384"/>
    </inkml:context>
    <inkml:brush xml:id="br0">
      <inkml:brushProperty name="width" value="0.1" units="cm"/>
      <inkml:brushProperty name="height" value="0.1" units="cm"/>
      <inkml:brushProperty name="color" value="#E71224"/>
    </inkml:brush>
  </inkml:definitions>
  <inkml:trace contextRef="#ctx0" brushRef="#br0">914 54 5407 0 0,'-32'-10'673'0'0,"0"1"0"0"0,0 1-1 0 0,-1 1 1 0 0,-62-3-1 0 0,70 7-587 0 0,-87-4 859 0 0,-215 14 0 0 0,157 17-880 0 0,115-11-144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6:25.214"/>
    </inkml:context>
    <inkml:brush xml:id="br0">
      <inkml:brushProperty name="width" value="0.1" units="cm"/>
      <inkml:brushProperty name="height" value="0.1" units="cm"/>
      <inkml:brushProperty name="color" value="#E71224"/>
    </inkml:brush>
  </inkml:definitions>
  <inkml:trace contextRef="#ctx0" brushRef="#br0">1848 4 4631 0 0,'-20'-2'254'0'0,"-1"1"0"0"0,1 0-1 0 0,0 2 1 0 0,0 1-1 0 0,-40 7 1 0 0,58-8-224 0 0,-48 7 235 0 0,-204 30 498 0 0,197-32-574 0 0,0-3 0 0 0,-86-7 0 0 0,89-1-12 0 0,-439-27 1562 0 0,361 31-1326 0 0,-240 30-1 0 0,299-18-4084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6:26.249"/>
    </inkml:context>
    <inkml:brush xml:id="br0">
      <inkml:brushProperty name="width" value="0.1" units="cm"/>
      <inkml:brushProperty name="height" value="0.1" units="cm"/>
      <inkml:brushProperty name="color" value="#E71224"/>
    </inkml:brush>
  </inkml:definitions>
  <inkml:trace contextRef="#ctx0" brushRef="#br0">2064 8 4895 0 0,'-3'-1'57'0'0,"1"0"-1"0"0,0 0 0 0 0,-1 0 0 0 0,1 0 0 0 0,0 0 0 0 0,-1 1 1 0 0,1-1-1 0 0,-1 1 0 0 0,1 0 0 0 0,-1 0 0 0 0,1 0 0 0 0,-1 0 1 0 0,-3 1-1 0 0,-35 9 650 0 0,16-3-623 0 0,-34 6 122 0 0,-1-3 0 0 0,0-2 0 0 0,0-3 0 0 0,-68-3-1 0 0,25-2 857 0 0,-117 16-1 0 0,117-6-460 0 0,-114-4-1 0 0,70-14-253 0 0,-152-1 148 0 0,-65 13-888 0 0,292-2-2326 0 0,4 5-950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6:27.372"/>
    </inkml:context>
    <inkml:brush xml:id="br0">
      <inkml:brushProperty name="width" value="0.1" units="cm"/>
      <inkml:brushProperty name="height" value="0.1" units="cm"/>
      <inkml:brushProperty name="color" value="#E71224"/>
    </inkml:brush>
  </inkml:definitions>
  <inkml:trace contextRef="#ctx0" brushRef="#br0">1003 102 4231 0 0,'1'-2'98'0'0,"0"0"0"0"0,-1 0 0 0 0,1 0 0 0 0,-1-1 0 0 0,1 1 0 0 0,-1 0 0 0 0,0-1 0 0 0,0 1 0 0 0,0 0 0 0 0,0 0 0 0 0,0-1 0 0 0,0 1 0 0 0,0 0 0 0 0,-1 0 0 0 0,0-1 0 0 0,1 1 0 0 0,-1 0 0 0 0,0 0 0 0 0,0 0 0 0 0,-2-4 0 0 0,1 3-1 0 0,1 1 0 0 0,-1-1-1 0 0,0 1 1 0 0,0 0 0 0 0,0 0-1 0 0,0-1 1 0 0,-1 1-1 0 0,1 0 1 0 0,0 1 0 0 0,-1-1-1 0 0,0 0 1 0 0,1 1 0 0 0,-1-1-1 0 0,0 1 1 0 0,-3-1-1 0 0,-32-5 265 0 0,-1 1-1 0 0,0 2 1 0 0,1 2-1 0 0,-57 4 1 0 0,5-1 128 0 0,-148 5 427 0 0,189-1-783 0 0,0 2 0 0 0,-89 25 0 0 0,68-9-856 0 0,-6 6-3093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6:27.436"/>
    </inkml:context>
    <inkml:brush xml:id="br0">
      <inkml:brushProperty name="width" value="0.1" units="cm"/>
      <inkml:brushProperty name="height" value="0.1" units="cm"/>
      <inkml:brushProperty name="color" value="#E71224"/>
    </inkml:brush>
  </inkml:definitions>
  <inkml:trace contextRef="#ctx0" brushRef="#br0">1 29 455 0 0,'5'-9'0'0'0,"1"2"0"0"0,1 0 0 0 0,-1 1 0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6:28.009"/>
    </inkml:context>
    <inkml:brush xml:id="br0">
      <inkml:brushProperty name="width" value="0.1" units="cm"/>
      <inkml:brushProperty name="height" value="0.1" units="cm"/>
      <inkml:brushProperty name="color" value="#E71224"/>
    </inkml:brush>
  </inkml:definitions>
  <inkml:trace contextRef="#ctx0" brushRef="#br0">3314 102 2303 0 0,'-4'-5'150'0'0,"0"0"0"0"0,0 0 0 0 0,0 0-1 0 0,-1 1 1 0 0,1-1 0 0 0,-1 1-1 0 0,0 0 1 0 0,0 1 0 0 0,-10-6 0 0 0,5 5 367 0 0,0 0 1 0 0,0 0-1 0 0,-1 1 1 0 0,-20-3 0 0 0,-239-16-423 0 0,201 19-92 0 0,-67-3 1097 0 0,0 5-1 0 0,-153 21 1 0 0,273-18-1043 0 0,-608 62 1083 0 0,25-70-292 0 0,564 5-779 0 0,-589-17 529 0 0,543 19-717 0 0,-125 20 1 0 0,105-4-56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7:20.299"/>
    </inkml:context>
    <inkml:brush xml:id="br0">
      <inkml:brushProperty name="width" value="0.1" units="cm"/>
      <inkml:brushProperty name="height" value="0.1" units="cm"/>
      <inkml:brushProperty name="color" value="#F4F91B"/>
    </inkml:brush>
  </inkml:definitions>
  <inkml:trace contextRef="#ctx0" brushRef="#br0">3919 1686 6071 0 0,'-26'-5'3719'0'0,"43"-4"-1666"0"0,8-5 652 0 0,40-31-1 0 0,-24 16-346 0 0,-31 22-1605 0 0,-9 6-574 0 0,1 0 1 0 0,-1 0-1 0 0,0 0 0 0 0,0 0 0 0 0,0 1 0 0 0,1-1 0 0 0,-1 0 0 0 0,0 1 0 0 0,1-1 0 0 0,-1 1 0 0 0,1-1 1 0 0,-1 1-1 0 0,1 0 0 0 0,-1-1 0 0 0,0 1 0 0 0,1 0 0 0 0,2 0 0 0 0,-2 0-123 0 0,0-1-1 0 0,0 0 1 0 0,-1 0-1 0 0,1 0 1 0 0,0 0-1 0 0,-1 0 1 0 0,1 0-1 0 0,-1 0 0 0 0,1-1 1 0 0,-1 1-1 0 0,1-1 1 0 0,-1 1-1 0 0,0-1 1 0 0,0 1-1 0 0,0-1 1 0 0,0 0-1 0 0,2-2 1 0 0,0-1 19 0 0,-1 0 1 0 0,1-1-1 0 0,-1 1 1 0 0,0-1 0 0 0,2-8-1 0 0,26-182 474 0 0,-3 1-126 0 0,-24 177-384 0 0,-1 0-1 0 0,-1-1 1 0 0,0 1 0 0 0,-1 0-1 0 0,-1-1 1 0 0,-5-28 0 0 0,2 22 63 0 0,1-1 1 0 0,1-50 0 0 0,-2-21 74 0 0,1 86-119 0 0,1 0-1 0 0,-1 1 1 0 0,-9-21-1 0 0,8 22-12 0 0,1 1 0 0 0,0-1 0 0 0,0 0 0 0 0,1 0-1 0 0,0 0 1 0 0,-1-18 0 0 0,1 14-20 0 0,0 0 0 0 0,0-1 0 0 0,-1 1 0 0 0,-1 0 0 0 0,0 0 0 0 0,-1 0 0 0 0,-11-22 0 0 0,8 17 19 0 0,0 0-1 0 0,-8-31 1 0 0,8 22 7 0 0,-2 1 0 0 0,-1 0 0 0 0,-17-32 0 0 0,19 40-50 0 0,1 5 35 0 0,0 1 0 0 0,-1 0 0 0 0,0 0-1 0 0,-1 1 1 0 0,0 0 0 0 0,-1 1 0 0 0,0 0 0 0 0,-1 1-1 0 0,0 0 1 0 0,0 0 0 0 0,-1 2 0 0 0,0-1 0 0 0,-26-9-1 0 0,20 12-6 0 0,0 0-1 0 0,-1 1 1 0 0,1 1 0 0 0,-1 1-1 0 0,-35 0 1 0 0,17 1 55 0 0,-332-10 500 0 0,348 9-558 0 0,-39-10-1 0 0,-6-1-1 0 0,2 7 56 0 0,-99 4 0 0 0,-66 19 80 0 0,42-8-107 0 0,90-6 171 0 0,-34 2-126 0 0,-100 5-4 0 0,188-8-83 0 0,-208 17 205 0 0,187-15-134 0 0,-84 1-84 0 0,41-10-7 0 0,-166-15 82 0 0,200 11-73 0 0,30 4 0 0 0,-63-15 0 0 0,86 16 0 0 0,1 1 0 0 0,-1 1 0 0 0,-28 0 0 0 0,17 1 0 0 0,-102 5 0 0 0,32 0 0 0 0,73-2 0 0 0,-44 7 0 0 0,-8 1 0 0 0,10-5 0 0 0,-77 15 0 0 0,142-19-4 0 0,0 1 1 0 0,1-1-1 0 0,0 1 1 0 0,-1 0-1 0 0,1 0 1 0 0,0 1-1 0 0,0 0 1 0 0,0 0-1 0 0,1 0 0 0 0,-1 0 1 0 0,1 1-1 0 0,-1 0 1 0 0,1 0-1 0 0,0 0 1 0 0,0 0-1 0 0,1 0 1 0 0,-6 9-1 0 0,8-6-3 0 0,-1-1 0 0 0,1 1 1 0 0,0 0-1 0 0,1 0 0 0 0,-1-1 0 0 0,1 1 0 0 0,1 0 0 0 0,-1 0 1 0 0,3 8-1 0 0,-1 6 11 0 0,3 18-4 0 0,19 75 0 0 0,-14-77 0 0 0,-2 1 0 0 0,3 41 0 0 0,-6-36 0 0 0,18 72 0 0 0,-14-80 0 0 0,-2 0 0 0 0,-1 0 0 0 0,1 47 0 0 0,-7-37 0 0 0,-1 35 0 0 0,19 153 0 0 0,-9-177 12 0 0,-5-20-27 0 0,2 0 0 0 0,2 0 0 0 0,1-1-1 0 0,22 55 1 0 0,-24-74 6 0 0,0 0 0 0 0,2-1 0 0 0,-1 0 0 0 0,2 0 0 0 0,0-1 0 0 0,0-1 0 0 0,19 18 0 0 0,-18-20 1 0 0,0-2-1 0 0,1 0 1 0 0,1 0 0 0 0,-1-1 0 0 0,1-1-1 0 0,1 0 1 0 0,-1-1 0 0 0,27 9-1 0 0,-13-8-5 0 0,1-2-1 0 0,-1-1 0 0 0,1-1 1 0 0,35 0-1 0 0,112-12-27 0 0,-147 6 40 0 0,290-39-66 0 0,-37 2 61 0 0,-189 31-46 0 0,-3 1 53 0 0,-87 8 0 0 0,139-6 0 0 0,-50 3 1 0 0,32 0-13 0 0,-38 4-12 0 0,-44-1 10 0 0,78 9-1 0 0,-24 4 15 0 0,67 13 0 0 0,-121-17-2 0 0,1-3 0 0 0,1-1 0 0 0,-1-2 0 0 0,50-4-1 0 0,75-15-49 0 0,-77 5 40 0 0,-51 6-30 0 0,-9 2 31 0 0,71-9-42 0 0,-88 9 42 0 0,31-3-2 0 0,-27 5-10 0 0,1-2 0 0 0,23-5 0 0 0,-17 2 14 0 0,65-15-55 0 0,-14 5 11 0 0,11-1 30 0 0,-53 9 3 0 0,59-6-1 0 0,8 14 21 0 0,-48 1 0 0 0,-46-1 4 0 0,-1 1 0 0 0,1 0 0 0 0,-1 0 0 0 0,1 1 1 0 0,-1 0-1 0 0,0 0 0 0 0,8 3 0 0 0,-8-2 0 0 0,0-1 0 0 0,0 0 0 0 0,0 0-1 0 0,0-1 1 0 0,0 1 0 0 0,0-1 0 0 0,8 0 0 0 0,-12-1-49 0 0,-1 0 0 0 0,1 0 0 0 0,-1 0 0 0 0,1 0 0 0 0,-1-1-1 0 0,1 1 1 0 0,-1 0 0 0 0,1-1 0 0 0,-1 1 0 0 0,1 0 0 0 0,-1-1 0 0 0,1 1 0 0 0,-1 0 0 0 0,1-1 0 0 0,-1 1-1 0 0,1-1 1 0 0,-1 1 0 0 0,0-1 0 0 0,1 1 0 0 0,-1-1 0 0 0,0 1 0 0 0,0-1 0 0 0,1 1 0 0 0,-1-1-1 0 0,0 0 1 0 0,0 1 0 0 0,0-1 0 0 0,0 0 0 0 0,3-20-2159 0 0,-4 6 332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7:23.765"/>
    </inkml:context>
    <inkml:brush xml:id="br0">
      <inkml:brushProperty name="width" value="0.1" units="cm"/>
      <inkml:brushProperty name="height" value="0.1" units="cm"/>
      <inkml:brushProperty name="color" value="#F4F91B"/>
    </inkml:brush>
  </inkml:definitions>
  <inkml:trace contextRef="#ctx0" brushRef="#br0">4185 1611 1839 0 0,'-15'6'885'0'0,"-5"4"6672"0"0,4-1-6583 0 0,15-8-534 0 0,0 1 0 0 0,1-1-1 0 0,-1 0 1 0 0,1 1-1 0 0,-1-1 1 0 0,1 0-1 0 0,0 1 1 0 0,-1-1 0 0 0,1 1-1 0 0,0-1 1 0 0,0 1-1 0 0,0-1 1 0 0,0 3 0 0 0,0-4-381 0 0,0 1 0 0 0,0-1 0 0 0,0 1 0 0 0,0-1 0 0 0,0 0 0 0 0,0 1 0 0 0,0-1 0 0 0,0 1 1 0 0,0-1-1 0 0,0 1 0 0 0,0-1 0 0 0,0 1 0 0 0,0-1 0 0 0,1 0 0 0 0,-1 1 0 0 0,0-1 1 0 0,0 1-1 0 0,0-1 0 0 0,1 0 0 0 0,-1 1 0 0 0,0-1 0 0 0,0 1 0 0 0,1-1 0 0 0,-1 0 0 0 0,0 1 1 0 0,1-1-1 0 0,-1 0 0 0 0,0 0 0 0 0,1 1 0 0 0,-1-1 0 0 0,1 0 0 0 0,-1 0 0 0 0,0 0 1 0 0,1 1-1 0 0,-1-1 0 0 0,1 0 0 0 0,-1 0 0 0 0,1 0 0 0 0,-1 0 0 0 0,1 0 0 0 0,-1 0 0 0 0,0 0 1 0 0,1 0-1 0 0,-1 0 0 0 0,1 0 0 0 0,-1 0 0 0 0,1 0 0 0 0,-1 0 0 0 0,1 0 0 0 0,-1-1 1 0 0,0 1-1 0 0,1 0 0 0 0,0 0 0 0 0,33-10 1673 0 0,-29 9-1546 0 0,0 0 1 0 0,0 0-1 0 0,0 0 1 0 0,0-1-1 0 0,-1 1 1 0 0,8-5-1 0 0,2-2 160 0 0,-1-1 0 0 0,22-18 0 0 0,-29 22-279 0 0,-1-1-1 0 0,0 0 0 0 0,0 0 0 0 0,0 0 1 0 0,-1-1-1 0 0,0 0 0 0 0,6-12 0 0 0,-2-4 51 0 0,0 0 0 0 0,-1 0 1 0 0,-1-1-1 0 0,4-36 0 0 0,-2-100 1054 0 0,-13 64-1049 0 0,2 73-37 0 0,1 0 0 0 0,1 0 0 0 0,1 0 0 0 0,1-1 0 0 0,1 1 1 0 0,8-35-1 0 0,-6 43-56 0 0,0-1 1 0 0,-1 0 0 0 0,-1 0-1 0 0,-1 0 1 0 0,0 0 0 0 0,-1-1-1 0 0,-1 1 1 0 0,0 0 0 0 0,-1 0-1 0 0,-1 0 1 0 0,0 1 0 0 0,-2-1-1 0 0,0 1 1 0 0,0-1-1 0 0,-1 1 1 0 0,-12-21 0 0 0,14 30 12 0 0,2-1 1 0 0,-1 0-1 0 0,1-1 1 0 0,0 1-1 0 0,1 0 1 0 0,-1-1 0 0 0,1 1-1 0 0,1-12 1 0 0,4-62 35 0 0,7 29-78 0 0,-8 42 0 0 0,-1 1 0 0 0,0-1 0 0 0,0 0 0 0 0,-1 0 0 0 0,-1 0 0 0 0,0-16 0 0 0,-1 22 7 0 0,0 0-1 0 0,0 0 1 0 0,-1 0 0 0 0,0 1-1 0 0,1-1 1 0 0,-1 0 0 0 0,-1 1-1 0 0,1-1 1 0 0,0 1-1 0 0,-1 0 1 0 0,-5-6 0 0 0,4 6-1 0 0,1-1 0 0 0,-1 0 0 0 0,1-1 0 0 0,0 1 0 0 0,1-1 0 0 0,-1 1 0 0 0,-2-6 0 0 0,2 2-3 0 0,0 0-1 0 0,-1 0 1 0 0,-1 0 0 0 0,1 1-1 0 0,-1 0 1 0 0,0 0-1 0 0,-1 0 1 0 0,0 0 0 0 0,0 1-1 0 0,0 0 1 0 0,-1 0-1 0 0,0 1 1 0 0,-13-8 0 0 0,3 3 29 0 0,-1 0 1 0 0,-1 2 0 0 0,1 0-1 0 0,-38-10 1 0 0,10 8 30 0 0,-82-6 0 0 0,12 2 3 0 0,-176-25 137 0 0,186 26-74 0 0,-158-1 1 0 0,-108 23-5 0 0,340-7-136 0 0,-127-4 238 0 0,-176 23-46 0 0,98-7-157 0 0,-198 23 80 0 0,202 6-40 0 0,150-34-32 0 0,-85-2-1 0 0,13-1-30 0 0,140-5-1 0 0,-362 11 0 0 0,311-14 0 0 0,0 2 0 0 0,-85 11 0 0 0,146-10-1 0 0,-1 0 0 0 0,0 0 0 0 0,0 1 0 0 0,1 0-1 0 0,-1 0 1 0 0,1 0 0 0 0,-1 0 0 0 0,1 1 0 0 0,0 0 0 0 0,0 0 0 0 0,0 1-1 0 0,1-1 1 0 0,-1 1 0 0 0,-4 5 0 0 0,0 2-8 0 0,1 0-1 0 0,0 1 1 0 0,1 0-1 0 0,-11 21 1 0 0,10-12 9 0 0,0 1 0 0 0,2-1 0 0 0,0 1 0 0 0,1 1 0 0 0,-3 40 0 0 0,4-30 0 0 0,-14 57 0 0 0,-21 68-13 0 0,36-135 5 0 0,1-1-1 0 0,0 1 1 0 0,2-1-1 0 0,0 1 1 0 0,5 28-1 0 0,6 75 9 0 0,-3-15 0 0 0,-4-89 0 0 0,1 0 0 0 0,0 0 0 0 0,2 0 0 0 0,1-1 0 0 0,15 30 0 0 0,-14-37 0 0 0,1-1 0 0 0,1-1 0 0 0,0 1 0 0 0,0-2 0 0 0,2 0 0 0 0,17 13 0 0 0,-14-11-25 0 0,1-2 1 0 0,1 0-1 0 0,35 16 1 0 0,61 16-92 0 0,-100-38 114 0 0,15 3 2 0 0,44 9 0 0 0,20 1 0 0 0,57 5 0 0 0,-76-10 0 0 0,-36-9 0 0 0,44 5 0 0 0,-5 0-11 0 0,-47-5-31 0 0,46 6 31 0 0,12 1 11 0 0,3-2 0 0 0,11-2 0 0 0,4-5 0 0 0,-48 0 0 0 0,33-1 0 0 0,14 4 0 0 0,-4-2 0 0 0,13-1-53 0 0,-33-1 42 0 0,22 0 11 0 0,3 1 0 0 0,7-2 0 0 0,1 2 0 0 0,-20 0 0 0 0,10-1 0 0 0,11-7 0 0 0,2-4 0 0 0,-3-1 0 0 0,2-1 0 0 0,-6 7 0 0 0,-11 9 0 0 0,-7 5 0 0 0,-49-3 0 0 0,43 10 0 0 0,-82-15 21 0 0,0 0-1 0 0,0 0 1 0 0,0 0-1 0 0,1-1 1 0 0,-1 0-1 0 0,0 0 1 0 0,0 0-1 0 0,1 0 1 0 0,-1-1-1 0 0,0 0 1 0 0,6-1-1 0 0,-7 1-161 0 0,0-1-1 0 0,-1 1 1 0 0,1 0-1 0 0,0-1 1 0 0,-1 0-1 0 0,1 0 1 0 0,-1 0-1 0 0,0 0 1 0 0,0 0-1 0 0,1 0 0 0 0,-1 0 1 0 0,0-1-1 0 0,-1 1 1 0 0,1-1-1 0 0,0 0 1 0 0,-1 1-1 0 0,2-4 1 0 0,6-19-2618 0 0,0-5-6357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7:33.025"/>
    </inkml:context>
    <inkml:brush xml:id="br0">
      <inkml:brushProperty name="width" value="0.1" units="cm"/>
      <inkml:brushProperty name="height" value="0.1" units="cm"/>
      <inkml:brushProperty name="color" value="#F4F91B"/>
    </inkml:brush>
  </inkml:definitions>
  <inkml:trace contextRef="#ctx0" brushRef="#br0">1686 60 455 0 0,'-22'8'2609'0'0,"20"-7"-2377"0"0,0 0 0 0 0,1 0 0 0 0,-1-1 0 0 0,0 1 0 0 0,0 0 0 0 0,0-1 0 0 0,0 1 0 0 0,0-1 0 0 0,0 1 0 0 0,0-1-1 0 0,-4 0 1 0 0,6 0-206 0 0,-1-1-1 0 0,1 1 0 0 0,-1 0 1 0 0,1 0-1 0 0,0 0 1 0 0,-1-1-1 0 0,1 1 0 0 0,0 0 1 0 0,-1-1-1 0 0,1 1 0 0 0,0 0 1 0 0,-1 0-1 0 0,1-1 0 0 0,0 1 1 0 0,0-1-1 0 0,-1 1 1 0 0,1 0-1 0 0,0-1 0 0 0,0 1 1 0 0,0-1-1 0 0,0 1 0 0 0,-1 0 1 0 0,1-1-1 0 0,0 1 0 0 0,0-1 1 0 0,0 1-1 0 0,0-1 1 0 0,0 1-1 0 0,0-1 0 0 0,0 1 1 0 0,0 0-1 0 0,0-1 0 0 0,1 0 1 0 0,-1 1-24 0 0,0-1-1 0 0,0 1 1 0 0,0-1 0 0 0,0 1 0 0 0,0-1 0 0 0,0 1 0 0 0,0-1 0 0 0,0 1-1 0 0,0-1 1 0 0,0 1 0 0 0,0-1 0 0 0,0 1 0 0 0,0-1 0 0 0,0 1-1 0 0,0 0 1 0 0,0-1 0 0 0,-1 1 0 0 0,1-1 0 0 0,0 1 0 0 0,0-1 0 0 0,-1 1-1 0 0,1 0 1 0 0,0-1 0 0 0,-1 1 0 0 0,1 0 0 0 0,0-1 0 0 0,-1 1 0 0 0,1 0-1 0 0,0-1 1 0 0,-1 1 0 0 0,1 0 0 0 0,-1 0 0 0 0,1-1 0 0 0,0 1 0 0 0,-1 0-1 0 0,1 0 1 0 0,-1 0 0 0 0,1 0 0 0 0,-1 0 0 0 0,1 0 0 0 0,-1-1-1 0 0,1 1 1 0 0,-1 0 0 0 0,1 0 0 0 0,-1 1 0 0 0,0-1 0 0 0,-3-1 361 0 0,-1 1 0 0 0,1-1 0 0 0,0 0 0 0 0,-1 0 0 0 0,1 0 0 0 0,0-1 0 0 0,0 0 0 0 0,-5-2 0 0 0,5 2-141 0 0,-1 0 0 0 0,1 0 0 0 0,0 0 0 0 0,-1 1 0 0 0,1 0 0 0 0,-1-1 0 0 0,1 2 0 0 0,-7-2 0 0 0,-5 2 67 0 0,9 0-79 0 0,0 0-1 0 0,0 0 1 0 0,-1 0 0 0 0,1 1-1 0 0,0 0 1 0 0,0 0-1 0 0,0 1 1 0 0,0 0 0 0 0,-12 5-1 0 0,-83 29 423 0 0,95-33-510 0 0,-1 0 0 0 0,1-1 0 0 0,0 0 0 0 0,-1-1 0 0 0,1 0-1 0 0,-13 1 1 0 0,-24 5 431 0 0,22-3-331 0 0,-1 0 0 0 0,0-1 0 0 0,-25 0 0 0 0,-6 1 356 0 0,24-2-319 0 0,1-1 0 0 0,-46-4-1 0 0,18 2-225 0 0,41 1 71 0 0,-1 0 0 0 0,1-1 0 0 0,-21-4 1 0 0,11 0 299 0 0,17 4-287 0 0,1-1 0 0 0,0 1 1 0 0,0-2-1 0 0,0 1 0 0 0,0-1 1 0 0,0 0-1 0 0,-8-5 0 0 0,2-1-117 0 0,11 6 0 0 0,-1 1 0 0 0,0-1 0 0 0,1 1 0 0 0,-1 0 0 0 0,0 0 0 0 0,0 1 0 0 0,0-1 0 0 0,0 1 0 0 0,-1 0 0 0 0,1 0 0 0 0,0 0 0 0 0,0 1 0 0 0,-6-1 0 0 0,-124-3 64 0 0,104 6 24 0 0,0 1 0 0 0,-50 12 0 0 0,57-10-21 0 0,-1 0 0 0 0,1-2 0 0 0,-1 0 1 0 0,1-2-1 0 0,-31-1 0 0 0,27-1 28 0 0,23 1-79 0 0,0 0 1 0 0,0 0-1 0 0,0 0 0 0 0,0 0 1 0 0,0-1-1 0 0,0 0 1 0 0,0 0-1 0 0,0 0 1 0 0,1 0-1 0 0,-1 0 1 0 0,0-1-1 0 0,1 0 1 0 0,-5-2-1 0 0,5 3-16 0 0,1 0 0 0 0,-1-1 0 0 0,0 1 0 0 0,0 1 0 0 0,0-1 0 0 0,0 0 0 0 0,-5 0 0 0 0,5 1 0 0 0,-1-1 0 0 0,1 1 0 0 0,0-1 0 0 0,-1 0 0 0 0,1 0 0 0 0,-5-3 0 0 0,-4-2-31 0 0,12 5-22 0 0,15 2-3 0 0,-7 0 45 0 0,0 0-1 0 0,-1 0 0 0 0,13 4 0 0 0,-12-3 5 0 0,0-1 0 0 0,0 1-1 0 0,13 0 1 0 0,-4-2 29 0 0,1 2-1 0 0,-1 0 0 0 0,0 0 1 0 0,1 2-1 0 0,25 8 0 0 0,2-1 79 0 0,-34-9-64 0 0,0 0 0 0 0,-1 1 0 0 0,1 1 0 0 0,12 5 0 0 0,-7-1-25 0 0,0 0-1 0 0,1-1 1 0 0,-1 0 0 0 0,1-2 0 0 0,35 7-1 0 0,25-11-10 0 0,-45-2 0 0 0,-17 0 0 0 0,0 1 0 0 0,27 3 0 0 0,-30-2 0 0 0,-1 0 0 0 0,1-2 0 0 0,-1 1 0 0 0,1-1 0 0 0,16-4 0 0 0,7-2 0 0 0,106-17 0 0 0,-113 20 0 0 0,-21 3 0 0 0,1-1 0 0 0,-1 2 0 0 0,1-1 0 0 0,12 1 0 0 0,-12 1 12 0 0,-1-1 0 0 0,1-1-1 0 0,-1 1 1 0 0,10-3 0 0 0,19-1-7 0 0,42 8-5 0 0,-49-1 0 0 0,1-2 0 0 0,30-3 0 0 0,6 0 64 0 0,51-9 0 0 0,-109 11-56 0 0,0-1 0 0 0,0 1 0 0 0,12 2 0 0 0,-12-1 0 0 0,1-1 0 0 0,-1 1 0 0 0,13-3 0 0 0,-14 2-8 0 0,-3-1 0 0 0,0 0 0 0 0,1 1 0 0 0,-1-1 0 0 0,0-1 0 0 0,1 1 0 0 0,4-3 0 0 0,-5 3 9 0 0,0 0-1 0 0,-1 1 0 0 0,1-1 1 0 0,0 1-1 0 0,0-1 1 0 0,0 1-1 0 0,0 0 1 0 0,0 1-1 0 0,6 0 0 0 0,20 0 36 0 0,13-7 52 0 0,55-17 0 0 0,-79 18-82 0 0,-12 2-1 0 0,0 1-1 0 0,0 0 1 0 0,0 0 0 0 0,1 1-1 0 0,-1-1 1 0 0,1 2 0 0 0,-1-1-1 0 0,11 1 1 0 0,-15 1-6 0 0,3 0 8 0 0,-1 0 0 0 0,1 0 1 0 0,-1-1-1 0 0,1 0 0 0 0,0 0 0 0 0,-1 0 0 0 0,11-2 0 0 0,-31 1 177 0 0,1-1 0 0 0,-1-1 0 0 0,-22-6 0 0 0,14 5-102 0 0,1 0 0 0 0,-1 2 0 0 0,0 1-1 0 0,-39 2 1 0 0,-33-1 544 0 0,57-3-447 0 0,-94-10 79 0 0,107 12-250 0 0,1 0 0 0 0,-1 1-1 0 0,0 1 1 0 0,-31 6 0 0 0,-3 0 105 0 0,36-5-121 0 0,0 1 0 0 0,-30 9 0 0 0,-54 19 75 0 0,9-10 200 0 0,38-9-153 0 0,-21 1-122 0 0,68-13 13 0 0,11 0-6 0 0,0 0-1 0 0,0 0 0 0 0,0 0 0 0 0,0 1 0 0 0,-1-1 0 0 0,1 1 0 0 0,0-1 1 0 0,0 1-1 0 0,-4 1 0 0 0,0 0 6 0 0,0 0 0 0 0,0 0 0 0 0,0-1 0 0 0,0 0 0 0 0,0-1-1 0 0,0 1 1 0 0,0-1 0 0 0,-10-1 0 0 0,1 1-2 0 0,11 0-3 0 0,-1 0-1 0 0,0 0 0 0 0,0 0 1 0 0,0-1-1 0 0,0 0 1 0 0,1 0-1 0 0,-1 0 0 0 0,0 0 1 0 0,-8-5-1 0 0,12 6-6 0 0,0 0 0 0 0,0-1 0 0 0,0 1 0 0 0,1 0 0 0 0,-1 0 0 0 0,0 0 0 0 0,0 0 0 0 0,0 0 0 0 0,0 0 0 0 0,0 0 0 0 0,0 0 0 0 0,0 0 0 0 0,0 0 0 0 0,0 0 0 0 0,0 0 0 0 0,1 1 0 0 0,-1-1 0 0 0,0 0 0 0 0,-1 1 0 0 0,-14 2 0 0 0,5-5 10 0 0,0 0 0 0 0,0 1 0 0 0,-12 1-1 0 0,-18-3 16 0 0,6 0 64 0 0,23 2-60 0 0,0 0-1 0 0,0 0 0 0 0,-18-6 1 0 0,8 2-11 0 0,0 0 1 0 0,0 2 0 0 0,0 0 0 0 0,-1 2-1 0 0,-25 1 1 0 0,-45-4 50 0 0,91 3-69 0 0,-4 1 8 0 0,1-1-1 0 0,-1 1 0 0 0,1-1 0 0 0,-1 2 0 0 0,1-1 0 0 0,-1 1 0 0 0,1-1 0 0 0,-9 4 0 0 0,14-4-14 0 0,-1 0-1 0 0,1 0 1 0 0,0 0 0 0 0,-1 0-1 0 0,1 0 1 0 0,0 0-1 0 0,0 0 1 0 0,-1 0 0 0 0,1 1-1 0 0,0-1 1 0 0,0 0-1 0 0,0 0 1 0 0,-1 0 0 0 0,1 0-1 0 0,0 1 1 0 0,0-1-1 0 0,0 0 1 0 0,-1 0 0 0 0,1 1-1 0 0,0-1 1 0 0,0 0-1 0 0,0 0 1 0 0,0 1 0 0 0,0-1-1 0 0,0 0 1 0 0,0 0 0 0 0,-1 1-1 0 0,1-1 1 0 0,0 0-1 0 0,0 0 1 0 0,0 1 0 0 0,0-1-1 0 0,0 0 1 0 0,0 0-1 0 0,0 1 1 0 0,0-1 0 0 0,1 0-1 0 0,-1 1 1 0 0,0-1-1 0 0,0 0 1 0 0,0 0 0 0 0,0 1-1 0 0,0-1 1 0 0,0 0-1 0 0,0 0 1 0 0,1 1 0 0 0,-1-1-1 0 0,0 0 1 0 0,0 0-1 0 0,0 0 1 0 0,0 1 0 0 0,1-1-1 0 0,-1 0 1 0 0,0 0 0 0 0,0 0-1 0 0,1 0 1 0 0,-1 1-1 0 0,0-1 1 0 0,0 0 0 0 0,1 0-1 0 0,-1 0 1 0 0,0 0-1 0 0,0 0 1 0 0,1 0 0 0 0,18 11-902 0 0,-18-10 1103 0 0,10 2-69 0 0,0 0 0 0 0,0 0 0 0 0,0-2-1 0 0,0 1 1 0 0,0-1 0 0 0,0 0-1 0 0,21-3 1 0 0,-10 2-32 0 0,180-9-364 0 0,-179 7-92 0 0,0-1 0 0 0,23-7 0 0 0,13-6-3146 0 0,-42 11 1753 0 0,5-1-5563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27:39.443"/>
    </inkml:context>
    <inkml:brush xml:id="br0">
      <inkml:brushProperty name="width" value="0.1" units="cm"/>
      <inkml:brushProperty name="height" value="0.1" units="cm"/>
      <inkml:brushProperty name="color" value="#F4F91B"/>
    </inkml:brush>
  </inkml:definitions>
  <inkml:trace contextRef="#ctx0" brushRef="#br0">1925 86 1087 0 0,'4'-14'589'0'0,"-11"20"705"0"0,-12 15 426 0 0,17-20-1129 0 0,0 1 1 0 0,0-1-1 0 0,-1 0 1 0 0,1 0-1 0 0,0 0 0 0 0,-1 0 1 0 0,1 0-1 0 0,-1 0 1 0 0,1 0-1 0 0,-1-1 0 0 0,-3 1 1 0 0,5-1-500 0 0,0 0-1 0 0,0-1 1 0 0,0 1-1 0 0,0 0 1 0 0,0 0 0 0 0,0-1-1 0 0,0 1 1 0 0,0-1 0 0 0,0 1-1 0 0,0-1 1 0 0,1 1 0 0 0,-1-1-1 0 0,0 0 1 0 0,0 1-1 0 0,0-1 1 0 0,1 0 0 0 0,-1 0-1 0 0,0 1 1 0 0,1-1 0 0 0,-1 0-1 0 0,1 0 1 0 0,-1 0 0 0 0,1 0-1 0 0,-1 0 1 0 0,1 0-1 0 0,0 0 1 0 0,-1 0 0 0 0,1 0-1 0 0,0 0 1 0 0,0 0 0 0 0,0-2-1 0 0,-1 1 10 0 0,0-1-1 0 0,1 0 0 0 0,-1 1 0 0 0,0-1 0 0 0,0 1 1 0 0,-1-1-1 0 0,1 1 0 0 0,-1-1 0 0 0,1 1 1 0 0,-1 0-1 0 0,1 0 0 0 0,-1 0 0 0 0,0 0 1 0 0,0 0-1 0 0,0 0 0 0 0,-1 0 0 0 0,-1-1 1 0 0,-4-1 387 0 0,0 0 1 0 0,0 0-1 0 0,-17-5 1 0 0,19 7-342 0 0,-17 1 347 0 0,22 1-463 0 0,-1 0 0 0 0,0 0 0 0 0,0 0 0 0 0,0 0 0 0 0,1 0 0 0 0,-1 0 0 0 0,0-1 0 0 0,0 1 0 0 0,0-1 0 0 0,1 1-1 0 0,-1-1 1 0 0,0 1 0 0 0,1-1 0 0 0,-3-1 0 0 0,-7 1 206 0 0,11 1-227 0 0,0 0-1 0 0,-1 0 0 0 0,1 0 1 0 0,0 0-1 0 0,-1 1 0 0 0,1-1 1 0 0,-1 0-1 0 0,1 0 0 0 0,0 0 1 0 0,-1 0-1 0 0,1 0 0 0 0,-1 0 1 0 0,1 0-1 0 0,0 0 0 0 0,-1-1 1 0 0,1 1-1 0 0,-1 0 0 0 0,1 0 1 0 0,0 0-1 0 0,-1 0 0 0 0,1 0 1 0 0,0-1-1 0 0,-1 1 1 0 0,1 0-1 0 0,0 0 0 0 0,-1-1 1 0 0,1 1-1 0 0,0 0 0 0 0,-1-1 1 0 0,1 1-1 0 0,0-1 0 0 0,-2 0 16 0 0,0 0-1 0 0,1 0 0 0 0,-1 0 1 0 0,0 0-1 0 0,0 0 1 0 0,0 1-1 0 0,1-1 0 0 0,-1 0 1 0 0,0 1-1 0 0,0-1 1 0 0,0 1-1 0 0,0 0 0 0 0,0 0 1 0 0,0 0-1 0 0,0 0 1 0 0,0 0-1 0 0,-3 0 0 0 0,-1 1 38 0 0,1-1-1 0 0,-1 1 1 0 0,0 0-1 0 0,1 0 1 0 0,-7 3-1 0 0,2-1 4 0 0,0 0 0 0 0,0-1-1 0 0,0 0 1 0 0,0 0 0 0 0,0-1 0 0 0,0 0-1 0 0,0-1 1 0 0,-11-1 0 0 0,-138-4 1269 0 0,110 8-1157 0 0,30-2-110 0 0,-30 0 0 0 0,34-1 25 0 0,1 0-1 0 0,-29 6 0 0 0,-2-1 135 0 0,19-2-107 0 0,0 2 1 0 0,-37 10-1 0 0,18-4 75 0 0,-12 0 11 0 0,-1-3 0 0 0,-69 0 0 0 0,68-5-93 0 0,0 2 1 0 0,-63 14-1 0 0,0 14 297 0 0,74-18-225 0 0,-1-3-1 0 0,-85 12 1 0 0,124-24-572 0 0,-1 0-1 0 0,1 0 0 0 0,-1-1 1 0 0,1-1-1 0 0,0 1 1 0 0,-1-2-1 0 0,1 1 0 0 0,-13-7 1 0 0,3-1-7835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8:40.920"/>
    </inkml:context>
    <inkml:brush xml:id="br0">
      <inkml:brushProperty name="width" value="0.1" units="cm"/>
      <inkml:brushProperty name="height" value="0.1" units="cm"/>
      <inkml:brushProperty name="color" value="#66CC00"/>
    </inkml:brush>
  </inkml:definitions>
  <inkml:trace contextRef="#ctx0" brushRef="#br0">959 46 455 0 0,'-24'9'-26'0'0,"20"-7"377"0"0,0 0 0 0 0,0 0 0 0 0,0-1 1 0 0,-1 1-1 0 0,1-1 0 0 0,-8 1 0 0 0,-2-2 1863 0 0,11 1-2060 0 0,0-1 0 0 0,0 0 0 0 0,1 0 0 0 0,-1 0 0 0 0,0 0 0 0 0,0-1 0 0 0,0 1-1 0 0,1-1 1 0 0,-1 0 0 0 0,0 0 0 0 0,0 0 0 0 0,1 0 0 0 0,-1 0 0 0 0,1 0 0 0 0,-1-1 0 0 0,1 1-1 0 0,-3-3 1 0 0,-12-7 764 0 0,17 11-814 0 0,-1 0 0 0 0,1-1-1 0 0,-1 1 1 0 0,0 0 0 0 0,1-1-1 0 0,-1 1 1 0 0,1 0 0 0 0,-1 0-1 0 0,1 0 1 0 0,-1 0 0 0 0,0 0-1 0 0,1-1 1 0 0,-1 1 0 0 0,0 0-1 0 0,1 0 1 0 0,-1 1 0 0 0,1-1-1 0 0,-1 0 1 0 0,0 0 0 0 0,1 0-1 0 0,-1 0 1 0 0,1 0 0 0 0,-1 1-1 0 0,0-1 1 0 0,0 1 0 0 0,-22 8 4789 0 0,29-10-4369 0 0,4 0-701 0 0,-6 0 204 0 0,0 0-1 0 0,0 0 1 0 0,0-1 0 0 0,0 1 0 0 0,6-5 0 0 0,9-2 478 0 0,16-4 567 0 0,-19 10-997 0 0,69-6 286 0 0,-39 5 860 0 0,-35 1-1165 0 0,1 1 0 0 0,0 0 0 0 0,0 1-1 0 0,15 2 1 0 0,-24-1-56 0 0,4-1 0 0 0,0 1 0 0 0,0 1 0 0 0,-1-1 0 0 0,1 1 0 0 0,-1 0 0 0 0,1 1 0 0 0,-1-1 0 0 0,0 2 0 0 0,7 3 0 0 0,-1 0 0 0 0,-1 0 0 0 0,0-1 0 0 0,1 0 0 0 0,0-1 0 0 0,1 0 0 0 0,-1-1 0 0 0,1-1 0 0 0,19 3 0 0 0,-29-5 3 0 0,0-1 0 0 0,-1 1-1 0 0,1 0 1 0 0,-1-1 0 0 0,1 1-1 0 0,0 0 1 0 0,-1 0 0 0 0,0 1-1 0 0,1-1 1 0 0,-1 1 0 0 0,0-1-1 0 0,0 1 1 0 0,1 0 0 0 0,-1-1-1 0 0,-1 1 1 0 0,1 0 0 0 0,0 0-1 0 0,0 0 1 0 0,-1 1 0 0 0,1-1-1 0 0,-1 0 1 0 0,0 1 0 0 0,2 3-1 0 0,3 22 125 0 0,3 44-1 0 0,-7-57-115 0 0,26 333 128 0 0,-28-321-78 0 0,-2-1 1 0 0,-1 0 0 0 0,-1 0-1 0 0,-1-1 1 0 0,-1 1 0 0 0,-15 37-1 0 0,10-30 32 0 0,1 0-1 0 0,-10 68 1 0 0,13-14-93 0 0,3-25 0 0 0,-3-1 0 0 0,-17 72 0 0 0,0-42 23 0 0,-3 7 68 0 0,-17 124-1 0 0,27 2 29 0 0,3-35-114 0 0,-9 150-1 0 0,17-210 240 0 0,5-49-202 0 0,11 91-1 0 0,-1-46-116 0 0,-10-72 87 0 0,-1 0 0 0 0,-10 54 0 0 0,-4 77 16 0 0,6 101-28 0 0,10-276 0 0 0,-1 13 3 0 0,-1 1-1 0 0,-1-1 1 0 0,-8 33 0 0 0,9-54 1 0 0,1 1 1 0 0,0-1-1 0 0,-1 0 1 0 0,1 0-1 0 0,-1 0 1 0 0,1 0-1 0 0,-1-1 1 0 0,0 1-1 0 0,1 0 1 0 0,-1-1-1 0 0,0 1 1 0 0,1-1-1 0 0,-1 1 1 0 0,0-1-1 0 0,0 0 1 0 0,1 0-1 0 0,-1 0 1 0 0,0 0-1 0 0,0 0 1 0 0,0 0-1 0 0,-2-1 0 0 0,-1 1 6 0 0,1 0-1 0 0,0-1 0 0 0,-1 0 0 0 0,1 1 0 0 0,0-1 1 0 0,0-1-1 0 0,-1 1 0 0 0,-6-4 0 0 0,4 2-9 0 0,0-1 0 0 0,-1 1 0 0 0,1 1 0 0 0,-1-1 0 0 0,0 2 0 0 0,0-1 0 0 0,-11-1 0 0 0,1 1 0 0 0,3 0 23 0 0,0 1 0 0 0,-24 0-1 0 0,22 2 8 0 0,-31-4 0 0 0,2-2 79 0 0,-1 2 0 0 0,-61 4 0 0 0,-7 15 309 0 0,46-5-259 0 0,-254 53 246 0 0,319-63-571 0 0,-27 5 59 0 0,30-5 14 0 0,0-1 0 0 0,0 0 0 0 0,0 0 0 0 0,0 0 0 0 0,0 0 0 0 0,0 0 0 0 0,0 0 0 0 0,0 0 0 0 0,0 0 0 0 0,0 0 0 0 0,0 0 0 0 0,0-1 0 0 0,0 1 0 0 0,0 0 0 0 0,0-1 0 0 0,0 1 0 0 0,0-1 0 0 0,0 1 0 0 0,0-1 0 0 0,0 1 0 0 0,0-1 0 0 0,-1-1 1 0 0,0-6-1710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8:51.812"/>
    </inkml:context>
    <inkml:brush xml:id="br0">
      <inkml:brushProperty name="width" value="0.1" units="cm"/>
      <inkml:brushProperty name="height" value="0.1" units="cm"/>
      <inkml:brushProperty name="color" value="#66CC00"/>
    </inkml:brush>
  </inkml:definitions>
  <inkml:trace contextRef="#ctx0" brushRef="#br0">152 49 455 0 0,'9'5'3071'0'0,"-8"-5"-3051"0"0,-1 1 0 0 0,1 0 0 0 0,-1-1 0 0 0,1 0 0 0 0,0 1 0 0 0,-1-1 1 0 0,1 1-1 0 0,-1-1 0 0 0,1 0 0 0 0,0 1 0 0 0,-1-1 0 0 0,1 0 0 0 0,0 0 0 0 0,-1 1 0 0 0,1-1 0 0 0,0 0 0 0 0,1 0 203 0 0,27 12 2566 0 0,-27-11-2662 0 0,-1 0 0 0 0,1 0-1 0 0,0-1 1 0 0,-1 1-1 0 0,1-1 1 0 0,0 0 0 0 0,0 1-1 0 0,0-1 1 0 0,-1 0-1 0 0,1 0 1 0 0,0 0-1 0 0,0 0 1 0 0,0-1 0 0 0,-1 1-1 0 0,1 0 1 0 0,3-2-1 0 0,-3 1-21 0 0,0 1-1 0 0,1-1 1 0 0,-1 0-1 0 0,1 1 0 0 0,-1 0 1 0 0,1-1-1 0 0,-1 1 0 0 0,0 0 1 0 0,1 0-1 0 0,-1 0 1 0 0,1 1-1 0 0,-1-1 0 0 0,4 1 1 0 0,-3 0-89 0 0,-1 0-6 0 0,0 0 0 0 0,1 0-1 0 0,-1-1 1 0 0,0 1 0 0 0,1-1 0 0 0,-1 1-1 0 0,1-1 1 0 0,-1 0 0 0 0,1 0 0 0 0,-1 0-1 0 0,1 0 1 0 0,-1-1 0 0 0,0 1 0 0 0,1-1-1 0 0,-1 1 1 0 0,0-1 0 0 0,4-2 0 0 0,-6 4-8 0 0,0-1 1 0 0,0 0 0 0 0,0 0 0 0 0,0 0-1 0 0,0 0 1 0 0,0 0 0 0 0,0 0 0 0 0,0 1-1 0 0,0-1 1 0 0,0 0 0 0 0,0 0 0 0 0,0 0-1 0 0,0 0 1 0 0,0 0 0 0 0,0 1 0 0 0,0-1-1 0 0,0 0 1 0 0,0 0 0 0 0,0 0-1 0 0,0 0 1 0 0,0 0 0 0 0,0 1 0 0 0,0-1-1 0 0,0 0 1 0 0,0 0 0 0 0,1 0 0 0 0,-1 0-1 0 0,0 0 1 0 0,0 0 0 0 0,0 0 0 0 0,0 1-1 0 0,0-1 1 0 0,0 0 0 0 0,0 0 0 0 0,0 0-1 0 0,1 0 1 0 0,-1 0 0 0 0,0 0 0 0 0,0 0-1 0 0,0 0 1 0 0,0 0 0 0 0,0 0-1 0 0,0 0 1 0 0,1 0 0 0 0,-1 0 0 0 0,0 0-1 0 0,0 0 1 0 0,0 0 0 0 0,14 4 72 0 0,17-3 46 0 0,-2-9 156 0 0,66-17 230 0 0,-28 16-213 0 0,-66 9-279 0 0,0 0 1 0 0,0-1-1 0 0,0 1 1 0 0,-1 0-1 0 0,1 0 1 0 0,0 0-1 0 0,0 0 1 0 0,-1 0-1 0 0,1 0 1 0 0,0 0 0 0 0,0 0-1 0 0,0 0 1 0 0,-1 1-1 0 0,1-1 1 0 0,0 0-1 0 0,0 0 1 0 0,-1 1-1 0 0,1-1 1 0 0,0 0-1 0 0,-1 1 1 0 0,1-1-1 0 0,0 1 1 0 0,-1-1 0 0 0,1 1-1 0 0,-1-1 1 0 0,1 1-1 0 0,0-1 1 0 0,-1 1-1 0 0,0 0 1 0 0,1-1-1 0 0,-1 1 1 0 0,1 0-1 0 0,-1-1 1 0 0,0 1-1 0 0,1 0 1 0 0,-1-1-1 0 0,0 1 1 0 0,0 0 0 0 0,1 0-1 0 0,-1-1 1 0 0,0 1-1 0 0,0 0 1 0 0,0 0-1 0 0,0 0 1 0 0,0 1-1 0 0,0-1-13 0 0,0-1 0 0 0,0 1 0 0 0,0 0 1 0 0,0-1-1 0 0,0 1 0 0 0,1 0 0 0 0,-1-1 0 0 0,0 1 0 0 0,0 0 0 0 0,1-1 0 0 0,-1 1 0 0 0,1-1 0 0 0,-1 1 0 0 0,0-1 0 0 0,1 1 0 0 0,-1-1 0 0 0,1 1 0 0 0,-1-1 1 0 0,1 1-1 0 0,-1-1 0 0 0,1 1 0 0 0,0-1 0 0 0,-1 0 0 0 0,1 0 0 0 0,-1 1 0 0 0,1-1 0 0 0,0 0 0 0 0,-1 0 0 0 0,1 1 0 0 0,0-1 0 0 0,0 0 0 0 0,-1 0 0 0 0,2 0 0 0 0,25 0-13 0 0,-21 0 16 0 0,84-3-5 0 0,-65 2 68 0 0,-16 0-50 0 0,0 1 0 0 0,0 0-1 0 0,17 2 1 0 0,-7-3 108 0 0,-18 1-111 0 0,1-1-1 0 0,-1 1 0 0 0,1 0 1 0 0,0-1-1 0 0,0 1 1 0 0,-1 0-1 0 0,1 0 0 0 0,0 0 1 0 0,-1 0-1 0 0,1 1 0 0 0,2 0 1 0 0,-2-1-13 0 0,1 1-1 0 0,1 0 0 0 0,-1 0-1 0 0,0 1 1 0 0,0-1 0 0 0,0 1 0 0 0,1-1-1 0 0,-2 1 1 0 0,1 0 0 0 0,0 0 0 0 0,4 5-1 0 0,-6-7 0 0 0,1 3 0 0 0,0 0 0 0 0,1 0 0 0 0,-1-1 0 0 0,1 0 0 0 0,0 1 0 0 0,0-1 0 0 0,0 0 0 0 0,0 0 0 0 0,0 0 0 0 0,0-1 0 0 0,0 1 0 0 0,1-1 0 0 0,-1 0 0 0 0,0 0 0 0 0,1 0 0 0 0,4 1 0 0 0,12 1 73 0 0,-18-2-62 0 0,0-1 0 0 0,-1 1 0 0 0,1 0 0 0 0,0-1 1 0 0,0 0-1 0 0,0 1 0 0 0,0-1 0 0 0,0 0 1 0 0,0 0-1 0 0,0 0 0 0 0,-1 0 0 0 0,1-1 1 0 0,0 1-1 0 0,0 0 0 0 0,0-1 0 0 0,0 1 1 0 0,0-1-1 0 0,-1 0 0 0 0,1 1 0 0 0,0-1 0 0 0,-1 0 1 0 0,3-2-1 0 0,-3 3-7 0 0,0-1 0 0 0,-1 1 0 0 0,1 0 0 0 0,-1-1 0 0 0,1 1 0 0 0,0 0 0 0 0,-1 0 0 0 0,1 0 0 0 0,0 0 0 0 0,-1 0 0 0 0,1-1 1 0 0,0 1-1 0 0,-1 0 0 0 0,1 0 0 0 0,0 1 0 0 0,-1-1 0 0 0,1 0 0 0 0,-1 0 0 0 0,1 0 0 0 0,0 0 0 0 0,-1 1 0 0 0,1-1 0 0 0,0 0 0 0 0,-1 0 0 0 0,1 1 0 0 0,-1-1 0 0 0,1 0 0 0 0,0 1 0 0 0,0 0-4 0 0,1 0 0 0 0,-1 0 0 0 0,0-1 0 0 0,0 1 0 0 0,1-1 0 0 0,-1 1 0 0 0,1-1 0 0 0,-1 0 0 0 0,0 1 0 0 0,1-1 0 0 0,-1 0 0 0 0,1 0 0 0 0,-1 0 0 0 0,1 0 0 0 0,-1 0 0 0 0,0 0 0 0 0,1-1 0 0 0,-1 1 0 0 0,1 0 0 0 0,-1-1 0 0 0,0 1 0 0 0,1-1 0 0 0,-1 1 0 0 0,0-1 0 0 0,0 0 0 0 0,2-1 0 0 0,0 2 13 0 0,2-1 19 0 0,-7-2-13 0 0,1 3-17 0 0,1-1-1 0 0,-1 1 0 0 0,1-1 0 0 0,0 0 0 0 0,-1 1 1 0 0,1-1-1 0 0,-1 1 0 0 0,1-1 0 0 0,0 1 0 0 0,0-1 1 0 0,-1 0-1 0 0,1 1 0 0 0,0-1 0 0 0,0 0 0 0 0,0 1 1 0 0,0-1-1 0 0,0 0 0 0 0,0 1 0 0 0,0-2 1 0 0,0 1-1 0 0,0 1 0 0 0,0-1 1 0 0,0 0-1 0 0,0 0 1 0 0,0 0-1 0 0,0 0 1 0 0,-1 0-1 0 0,1 0 1 0 0,0 1-1 0 0,0-1 1 0 0,-1 0-1 0 0,1 0 1 0 0,-1 0-1 0 0,1 1 1 0 0,0-1-1 0 0,-1 0 1 0 0,0 1-1 0 0,1-1 1 0 0,-1 0-1 0 0,1 1 0 0 0,-1-1 1 0 0,0 0-1 0 0,1 1 1 0 0,-1-1-1 0 0,0 1 1 0 0,0-1-1 0 0,-30-11-1 0 0,25 9 0 0 0,-1 0 0 0 0,0 1 0 0 0,0 0 0 0 0,0 0 0 0 0,0 0 0 0 0,0 1 0 0 0,0 0 0 0 0,0 0 0 0 0,0 1 0 0 0,-9 0 0 0 0,-12 1 0 0 0,-45-3 0 0 0,11-1 0 0 0,21 4 0 0 0,7 0 0 0 0,0-2 0 0 0,0 0 0 0 0,-62-13 0 0 0,78 11 6 0 0,1 1 0 0 0,0 0 0 0 0,0 2 0 0 0,0 0 0 0 0,-28 3 0 0 0,24-1 1 0 0,1-1 0 0 0,-1-1 0 0 0,-28-3 0 0 0,-19-6-7 0 0,-45-7 0 0 0,97 12 7 0 0,11 2-27 0 0,0 1 0 0 0,1 0 0 0 0,-1 0 0 0 0,0 0 0 0 0,0 0 0 0 0,0 1 1 0 0,1 0-1 0 0,-1 0 0 0 0,0 1 0 0 0,0-1 0 0 0,-9 3 0 0 0,2 1-801 0 0,-3 0-246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8:56.918"/>
    </inkml:context>
    <inkml:brush xml:id="br0">
      <inkml:brushProperty name="width" value="0.1" units="cm"/>
      <inkml:brushProperty name="height" value="0.1" units="cm"/>
      <inkml:brushProperty name="color" value="#66CC00"/>
    </inkml:brush>
  </inkml:definitions>
  <inkml:trace contextRef="#ctx0" brushRef="#br0">0 21 2671 0 0,'13'-1'364'0'0,"31"3"793"0"0,-41-2-1148 0 0,-1 1 1 0 0,0-1 0 0 0,0 1-1 0 0,1-1 1 0 0,-1 1-1 0 0,0 0 1 0 0,0 0-1 0 0,0 0 1 0 0,0 0-1 0 0,0 0 1 0 0,0 1-1 0 0,-1-1 1 0 0,1 0-1 0 0,0 1 1 0 0,-1 0 0 0 0,4 2-1 0 0,-4-3 82 0 0,0 0-1 0 0,0-1 1 0 0,0 1 0 0 0,1-1-1 0 0,-1 0 1 0 0,0 1-1 0 0,0-1 1 0 0,1 0 0 0 0,-1 0-1 0 0,0 0 1 0 0,0 0 0 0 0,1 0-1 0 0,-1 0 1 0 0,0 0-1 0 0,1 0 1 0 0,-1 0 0 0 0,0-1-1 0 0,0 1 1 0 0,1 0-1 0 0,-1-1 1 0 0,2 0 0 0 0,30-12 902 0 0,-17 6-849 0 0,1 1 0 0 0,0 1 0 0 0,0 1 0 0 0,20-3 0 0 0,-33 7-120 0 0,1 0 1 0 0,-1 0 0 0 0,1 0-1 0 0,-1 1 1 0 0,0-1 0 0 0,0 1-1 0 0,1 0 1 0 0,-1 1-1 0 0,0-1 1 0 0,0 1 0 0 0,0-1-1 0 0,0 1 1 0 0,6 5 0 0 0,-6-5-4 0 0,0 0 0 0 0,0 1 0 0 0,0-1 0 0 0,0-1 0 0 0,0 1 0 0 0,1-1 0 0 0,-1 1 0 0 0,1-1 0 0 0,-1-1 0 0 0,1 1 0 0 0,-1 0 0 0 0,7-1 0 0 0,3-1 7 0 0,1 0-1 0 0,0 1 1 0 0,-1 1-1 0 0,1 1 1 0 0,-1 0-1 0 0,29 8 0 0 0,-18-5 116 0 0,1 0-1 0 0,0-2 1 0 0,0-1-1 0 0,0-1 1 0 0,0-1 0 0 0,1-1-1 0 0,-1-2 1 0 0,0 0-1 0 0,30-9 1 0 0,-27 7-235 0 0,-18 4-2579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8:59.063"/>
    </inkml:context>
    <inkml:brush xml:id="br0">
      <inkml:brushProperty name="width" value="0.1" units="cm"/>
      <inkml:brushProperty name="height" value="0.1" units="cm"/>
      <inkml:brushProperty name="color" value="#66CC00"/>
    </inkml:brush>
  </inkml:definitions>
  <inkml:trace contextRef="#ctx0" brushRef="#br0">0 110 4487 0 0,'3'-1'94'0'0,"0"-1"-1"0"0,0 1 0 0 0,1-1 1 0 0,-1 1-1 0 0,0 0 0 0 0,1 0 1 0 0,-1 1-1 0 0,1-1 0 0 0,-1 1 1 0 0,1 0-1 0 0,-1 0 0 0 0,4 0 1 0 0,15-2 91 0 0,-17 0-57 0 0,0 0 0 0 0,0 0 0 0 0,0 0 0 0 0,-1 0 0 0 0,1-1 0 0 0,-1 0 0 0 0,7-5 0 0 0,8-5 1028 0 0,-15 12-1058 0 0,-1 0 1 0 0,1 0-1 0 0,-1 0 0 0 0,1 1 0 0 0,-1-1 1 0 0,1 1-1 0 0,0 0 0 0 0,-1 0 1 0 0,1 0-1 0 0,6 2 0 0 0,17-1-22 0 0,235-43 2748 0 0,-247 40-2635 0 0,0 1 0 0 0,0 0 0 0 0,20 1 0 0 0,-20 0-53 0 0,0 0-1 0 0,1 0 1 0 0,21-5 0 0 0,-15 2-1 0 0,0 0-1 0 0,1 2 1 0 0,0 1 0 0 0,29 2-1 0 0,14 1 62 0 0,75 1 60 0 0,-94-4-266 0 0,80-2 84 0 0,-94 2-74 0 0,53 5 0 0 0,-55-2 0 0 0,0-1 0 0 0,35-3 0 0 0,-37-1 16 0 0,1 0 0 0 0,0 2 0 0 0,40 4 0 0 0,-33-1-16 0 0,0-2 0 0 0,1-1 0 0 0,38-6 0 0 0,-9 1 0 0 0,105 2 0 0 0,-6 12 47 0 0,-80-3-30 0 0,73 11-17 0 0,7-1 0 0 0,-22-2 23 0 0,-30-2 8 0 0,30 7-18 0 0,-14-2-16 0 0,-99-15 20 0 0,0-2-1 0 0,51-7 0 0 0,-16 0-1 0 0,-39 5-15 0 0,99-3 0 0 0,-118 4 0 0 0,0 0 0 0 0,0 0 0 0 0,16-5 0 0 0,10-2 0 0 0,137-6 0 0 0,-25 3 0 0 0,65-4 0 0 0,-137 11 0 0 0,-25 2 0 0 0,56-5 0 0 0,-73 1 0 0 0,-26 4 0 0 0,1 0 0 0 0,-1 1 0 0 0,1 0 0 0 0,0 0 0 0 0,-1 0 0 0 0,1 1 0 0 0,0 0 0 0 0,11 2 0 0 0,-17-2-27 0 0,-1 0-1 0 0,1 1 1 0 0,-1-1-1 0 0,1 1 1 0 0,-1-1-1 0 0,1 0 0 0 0,-1 1 1 0 0,1-1-1 0 0,-1 1 1 0 0,1-1-1 0 0,-1 1 1 0 0,0-1-1 0 0,1 1 1 0 0,-1 0-1 0 0,0-1 0 0 0,0 1 1 0 0,1-1-1 0 0,-1 1 1 0 0,0-1-1 0 0,0 1 1 0 0,0 0-1 0 0,0-1 1 0 0,0 1-1 0 0,0 0 0 0 0,0-1 1 0 0,0 1-1 0 0,0-1 1 0 0,0 1-1 0 0,0 0 1 0 0,0-1-1 0 0,0 1 1 0 0,-1 0-1 0 0,1-1 0 0 0,0 1 1 0 0,0-1-1 0 0,-1 1 1 0 0,1-1-1 0 0,-1 2 1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9:00.299"/>
    </inkml:context>
    <inkml:brush xml:id="br0">
      <inkml:brushProperty name="width" value="0.1" units="cm"/>
      <inkml:brushProperty name="height" value="0.1" units="cm"/>
      <inkml:brushProperty name="color" value="#66CC00"/>
    </inkml:brush>
  </inkml:definitions>
  <inkml:trace contextRef="#ctx0" brushRef="#br0">5 185 1375 0 0,'-2'-4'1042'0'0,"2"4"-1037"0"0,0-1 0 0 0,-1 0 0 0 0,1 1 0 0 0,0-1 0 0 0,-1 0 0 0 0,1 1 1 0 0,0-1-1 0 0,0 0 0 0 0,0 0 0 0 0,0 1 0 0 0,-1-1 0 0 0,1 0 0 0 0,0 0 1 0 0,0 1-1 0 0,1-1 0 0 0,-1 0 0 0 0,0 0 0 0 0,0 1 0 0 0,0-2 0 0 0,3-6 441 0 0,-1 0 0 0 0,-1 0 0 0 0,1 1 0 0 0,-1-1 0 0 0,0-16 0 0 0,4 27 1028 0 0,15 5-368 0 0,-4-11-481 0 0,-1 1 0 0 0,1 1-1 0 0,0 0 1 0 0,22 1-1 0 0,-6 1-395 0 0,-3-3 26 0 0,0 0 0 0 0,46-12 0 0 0,21-2 532 0 0,31 8-184 0 0,-110 7-472 0 0,1 2 0 0 0,29 3 1 0 0,19 2 2 0 0,73 1 368 0 0,-87-3-410 0 0,0-2 0 0 0,56-4 1 0 0,-53-5-32 0 0,-32 3-20 0 0,0 1 0 0 0,0 1 0 0 0,0 2 0 0 0,24 1 0 0 0,-15 1-15 0 0,43-1-1 0 0,-32-2-12 0 0,175-6 126 0 0,-135 5-80 0 0,121-16-1 0 0,-12-5 6 0 0,-100 20 317 0 0,1-1 62 0 0,-74-5-6 0 0,0 2 166 0 0,-27 24-3884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6:28.201"/>
    </inkml:context>
    <inkml:brush xml:id="br0">
      <inkml:brushProperty name="width" value="0.1" units="cm"/>
      <inkml:brushProperty name="height" value="0.1" units="cm"/>
      <inkml:brushProperty name="color" value="#E71224"/>
    </inkml:brush>
  </inkml:definitions>
  <inkml:trace contextRef="#ctx0" brushRef="#br0">6786 41 4287 0 0,'-1'-2'64'0'0,"0"0"0"0"0,0-1 0 0 0,0 1 0 0 0,0 0-1 0 0,0 0 1 0 0,-1 0 0 0 0,1 0 0 0 0,-1 0-1 0 0,0 0 1 0 0,1 0 0 0 0,-1 0 0 0 0,0 0 0 0 0,0 1-1 0 0,0-1 1 0 0,0 1 0 0 0,0 0 0 0 0,0-1 0 0 0,0 1-1 0 0,-1 0 1 0 0,1 0 0 0 0,0 1 0 0 0,-1-1-1 0 0,1 0 1 0 0,-1 1 0 0 0,1-1 0 0 0,-1 1 0 0 0,1 0-1 0 0,-1 0 1 0 0,1 0 0 0 0,-5 1 0 0 0,-4 0-43 0 0,1 1 0 0 0,0 0 0 0 0,0 1 0 0 0,0 0 0 0 0,0 0 0 0 0,0 1 0 0 0,1 1 0 0 0,0-1 0 0 0,-15 11 0 0 0,-11 5 7 0 0,3-3-16 0 0,26-12-7 0 0,-1-1 1 0 0,0-1-1 0 0,0 1 0 0 0,0-1 0 0 0,0 0 1 0 0,0-1-1 0 0,-1 1 0 0 0,1-2 0 0 0,-16 3 0 0 0,-6-4 297 0 0,-50-6-1 0 0,-9 0 680 0 0,11 6-237 0 0,-204 8 3 0 0,-117 6 173 0 0,187-11-288 0 0,-38 8-491 0 0,140-7-43 0 0,-210-19-1 0 0,282 11 55 0 0,0 2 0 0 0,0 1 1 0 0,-38 4-1 0 0,-107 21-19 0 0,56-6-110 0 0,-221 6-35 0 0,73-6 152 0 0,-582 47 244 0 0,452-71-174 0 0,297 1-46 0 0,56 2-152 0 0,-475-32 338 0 0,20 10 114 0 0,308 21-325 0 0,101 3-235 0 0,0 3 0 0 0,1 5 1 0 0,-1 4-1 0 0,1 5 0 0 0,1 3 0 0 0,-115 41 0 0 0,146-39-1044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9:11.135"/>
    </inkml:context>
    <inkml:brush xml:id="br0">
      <inkml:brushProperty name="width" value="0.1" units="cm"/>
      <inkml:brushProperty name="height" value="0.1" units="cm"/>
      <inkml:brushProperty name="color" value="#66CC00"/>
    </inkml:brush>
  </inkml:definitions>
  <inkml:trace contextRef="#ctx0" brushRef="#br0">224 36 3223 0 0,'-26'-3'5530'0'0,"57"-7"-5300"0"0,-12 5 476 0 0,0 0-1 0 0,0 1 0 0 0,1 1 0 0 0,-1 1 0 0 0,1 1 0 0 0,36 2 0 0 0,2-2-40 0 0,-50 0-576 0 0,1 0-1 0 0,0 0 1 0 0,-1 1 0 0 0,1 1-1 0 0,-1-1 1 0 0,1 1 0 0 0,-1 1-1 0 0,12 2 1 0 0,-15-1-40 0 0,0-1 0 0 0,0 0 0 0 0,-1 1 0 0 0,1 0 0 0 0,-1 0 0 0 0,0 1 0 0 0,0-1 0 0 0,0 1-1 0 0,0 0 1 0 0,0 0 0 0 0,-1 0 0 0 0,0 0 0 0 0,0 1 0 0 0,0-1 0 0 0,0 1 0 0 0,-1 0 0 0 0,0 0 0 0 0,0 0 0 0 0,0 0 0 0 0,1 5 0 0 0,1 11 127 0 0,0 0 0 0 0,-2 0 0 0 0,0 40-1 0 0,1-1 279 0 0,2-24-344 0 0,15 51 1 0 0,-9-41-76 0 0,4 26 78 0 0,-3 0 0 0 0,2 91 0 0 0,-14-155-111 0 0,3 54 24 0 0,-7 100-1 0 0,-8-77 21 0 0,-3 26 87 0 0,15-96-120 0 0,0 0 0 0 0,0-1 0 0 0,2 1-1 0 0,0-1 1 0 0,6 27 0 0 0,2-8-10 0 0,3 8 12 0 0,-1 0 1 0 0,-3 1-1 0 0,8 75 0 0 0,-17 179 295 0 0,-8 84 30 0 0,9-264-342 0 0,-1-77 2 0 0,11 273 0 0 0,-8-292 0 0 0,2-1 0 0 0,1 0 0 0 0,0 0 0 0 0,1-1 0 0 0,1 0 0 0 0,0 0 0 0 0,14 20 0 0 0,-10-17 0 0 0,0 2 0 0 0,-1-1 0 0 0,11 39 0 0 0,-21-60 0 0 0,8 34 0 0 0,0 0 0 0 0,6 67 0 0 0,-12-75 0 0 0,1 1 0 0 0,1-1 0 0 0,15 41 0 0 0,4 21 0 0 0,-16-40 0 0 0,2 92 0 0 0,-8-94 0 0 0,-2-6 0 0 0,-6 56 0 0 0,1-58 0 0 0,3 68 0 0 0,2-76-16 0 0,-1-1 0 0 0,-1 0 0 0 0,-2 0 0 0 0,-1-1 0 0 0,-2 1 0 0 0,0-1 0 0 0,-23 55 0 0 0,12-31 16 0 0,-13 72 0 0 0,14-49 0 0 0,-8 27 0 0 0,-13 127 0 0 0,8-68 0 0 0,3-27 0 0 0,24-115 15 0 0,-1 0 0 0 0,-1 0-1 0 0,-1 0 1 0 0,-9 21 0 0 0,10-31 2 0 0,0 1 1 0 0,-1-1 0 0 0,0 1 0 0 0,0-2 0 0 0,-1 1-1 0 0,-1-1 1 0 0,1 0 0 0 0,-15 12 0 0 0,-119 88 1276 0 0,91-70-735 0 0,-50 50 1 0 0,15-12-396 0 0,-7 13-169 0 0,64-61-423 0 0,0-1 0 0 0,-39 28 1 0 0,57-47-112 0 0,-9 6-68 0 0,6-11-5022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09:24.038"/>
    </inkml:context>
    <inkml:brush xml:id="br0">
      <inkml:brushProperty name="width" value="0.1" units="cm"/>
      <inkml:brushProperty name="height" value="0.1" units="cm"/>
      <inkml:brushProperty name="color" value="#E71224"/>
    </inkml:brush>
  </inkml:definitions>
  <inkml:trace contextRef="#ctx0" brushRef="#br0">96 81 7367 0 0,'-4'-3'593'0'0,"0"0"-1"0"0,0 0 0 0 0,0 0 1 0 0,-1 0-1 0 0,1 1 0 0 0,-1 0 1 0 0,1 0-1 0 0,-1 0 0 0 0,0 0 1 0 0,-8-1-1 0 0,-25-11 2260 0 0,38 14-2840 0 0,0 0-1 0 0,-1 0 0 0 0,1 0 0 0 0,0 0 1 0 0,0 0-1 0 0,0-1 0 0 0,0 1 1 0 0,0 0-1 0 0,0 0 0 0 0,0 0 0 0 0,0 0 1 0 0,0 0-1 0 0,0 0 0 0 0,0 0 1 0 0,0 0-1 0 0,0-1 0 0 0,0 1 0 0 0,0 0 1 0 0,0 0-1 0 0,0 0 0 0 0,0 0 1 0 0,0 0-1 0 0,0 0 0 0 0,0 0 0 0 0,0 0 1 0 0,0 0-1 0 0,0-1 0 0 0,0 1 1 0 0,0 0-1 0 0,1 0 0 0 0,-1 0 0 0 0,0 0 1 0 0,0 0-1 0 0,0 0 0 0 0,0 0 1 0 0,0 0-1 0 0,0 0 0 0 0,0 0 1 0 0,0 0-1 0 0,0 0 0 0 0,0-1 0 0 0,0 1 1 0 0,1 0-1 0 0,-1 0 0 0 0,0 0 1 0 0,0 0-1 0 0,0 0 0 0 0,0 0 0 0 0,0 0 1 0 0,0 0-1 0 0,0 0 0 0 0,0 0 1 0 0,1 0-1 0 0,-1 0 0 0 0,0 0 0 0 0,0 0 1 0 0,0 0-1 0 0,0 0 0 0 0,0 0 1 0 0,0 0-1 0 0,0 0 0 0 0,1 1 0 0 0,11-5 141 0 0,-4 1 36 0 0,12-9 605 0 0,-17 10-613 0 0,-1 0 0 0 0,1 1 1 0 0,-1-1-1 0 0,1 1 0 0 0,0-1 0 0 0,-1 1 0 0 0,1 0 1 0 0,0 0-1 0 0,0 0 0 0 0,0 1 0 0 0,0-1 0 0 0,0 1 1 0 0,5-1-1 0 0,237 3 805 0 0,-220-2-928 0 0,0 0-1 0 0,-1 2 1 0 0,31 7-1 0 0,-46-7-35 0 0,-1 0 0 0 0,1 1-1 0 0,-1 0 1 0 0,0 0 0 0 0,1 1 0 0 0,-2 0 0 0 0,1 1-1 0 0,0 0 1 0 0,-1 0 0 0 0,0 1 0 0 0,0-1-1 0 0,8 10 1 0 0,5 10 270 0 0,25 38 0 0 0,10 14-68 0 0,-22-30-159 0 0,-22-32-57 0 0,3 4-6 0 0,-1 2 1 0 0,19 36-1 0 0,-19-28 19 0 0,-2 0-1 0 0,0 1 1 0 0,-2 0-1 0 0,-1 1 1 0 0,6 52-1 0 0,-7 49 197 0 0,-11 155 0 0 0,-1-67-8 0 0,0-62-73 0 0,-42 274 0 0 0,-31-43 309 0 0,-14-19 386 0 0,38-149-552 0 0,-15 147-132 0 0,26-117-79 0 0,22-140-67 0 0,6 0 0 0 0,-3 178 0 0 0,28 167 0 0 0,-2-231 0 0 0,13 125 0 0 0,0-10 0 0 0,-4-70-6 0 0,2 101-52 0 0,-17-238 26 0 0,22 147 0 0 0,12 202 32 0 0,-34-342-5 0 0,8 179 16 0 0,26-1-81 0 0,-11-188 38 0 0,61 178 0 0 0,-64-232 4 0 0,13 80 0 0 0,5 23 20 0 0,57 81 7 0 0,-64-181-9 0 0,-15-28 2 0 0,-2 0-1 0 0,-2 2 0 0 0,14 101 1 0 0,-5 165-11 0 0,-19-202 32 0 0,12 169 38 0 0,-16 192-51 0 0,-7-206 0 0 0,7-143 0 0 0,-7 298 0 0 0,7 68 0 0 0,5-331 0 0 0,-2-23 0 0 0,-6-1 0 0 0,-28 187 0 0 0,-25-29 31 0 0,-20 129 55 0 0,64-330-141 0 0,-27 163-7 0 0,17-146 62 0 0,-10 160 0 0 0,20-72 0 0 0,-47 242 0 0 0,39-323-3 0 0,11-62 47 0 0,-2 0-1 0 0,-20 62 1 0 0,28-112-41 0 0,0 0 0 0 0,-1-1 0 0 0,0 1-1 0 0,0-1 1 0 0,-1 0 0 0 0,0 0 0 0 0,-1-1 0 0 0,1 1-1 0 0,-1-1 1 0 0,-11 10 0 0 0,12-13-94 0 0,-1-1 0 0 0,1 1-1 0 0,-1-1 1 0 0,0 0 0 0 0,0 0-1 0 0,0 0 1 0 0,0-1 0 0 0,-1 0 0 0 0,1 0-1 0 0,0-1 1 0 0,-1 0 0 0 0,1 0 0 0 0,-1 0-1 0 0,0-1 1 0 0,-11-1 0 0 0,-33-6-1304 0 0,-8-11-69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12:05.650"/>
    </inkml:context>
    <inkml:brush xml:id="br0">
      <inkml:brushProperty name="width" value="0.1" units="cm"/>
      <inkml:brushProperty name="height" value="0.1" units="cm"/>
      <inkml:brushProperty name="color" value="#E71224"/>
    </inkml:brush>
  </inkml:definitions>
  <inkml:trace contextRef="#ctx0" brushRef="#br0">4285 176 2759 0 0,'-21'-2'671'0'0,"1"1"-1"0"0,0 2 0 0 0,-39 4 0 0 0,38-3-761 0 0,-274 22 1599 0 0,217-22-693 0 0,-140-13 0 0 0,-37-36 1044 0 0,152 25-1096 0 0,-117-9-1 0 0,-15 2-200 0 0,-63-3-124 0 0,266 31-391 0 0,-317-18 402 0 0,243 9-309 0 0,1 6-1 0 0,-120 9 1 0 0,-51 5-35 0 0,110-6-21 0 0,-188 36-68 0 0,182-16-5 0 0,57-9-35 0 0,1 4 1 0 0,-113 34-1 0 0,128-21-990 0 0,-3-3-3624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12:21.497"/>
    </inkml:context>
    <inkml:brush xml:id="br0">
      <inkml:brushProperty name="width" value="0.1" units="cm"/>
      <inkml:brushProperty name="height" value="0.1" units="cm"/>
      <inkml:brushProperty name="color" value="#66CC00"/>
    </inkml:brush>
  </inkml:definitions>
  <inkml:trace contextRef="#ctx0" brushRef="#br0">9544 1876 8751 0 0,'-16'-6'2536'0'0,"27"4"-1312"0"0,-10 2-1168 0 0,13-1 259 0 0,-11 1-272 0 0,1-1 0 0 0,-1 1-1 0 0,0-1 1 0 0,1 1-1 0 0,-1-1 1 0 0,11 6 5902 0 0,-13-4-5859 0 0,-1 0 0 0 0,0 0 0 0 0,0 0 0 0 0,1 0 0 0 0,-1 0 0 0 0,0 1 0 0 0,0-1 0 0 0,0 0 0 0 0,0 0 0 0 0,0 0 0 0 0,-2 7 2836 0 0,5-10-2793 0 0,0 0 0 0 0,-1 1 0 0 0,1-1 0 0 0,-1 0 0 0 0,1 0-1 0 0,-1-1 1 0 0,0 1 0 0 0,0 0 0 0 0,3-4 0 0 0,1-2 6 0 0,6-3-21 0 0,-1-1 0 0 0,0 0-1 0 0,0-1 1 0 0,-2 0 0 0 0,1-1 0 0 0,-2 0-1 0 0,0 0 1 0 0,0-1 0 0 0,5-17-1 0 0,3-12 188 0 0,-3 10-49 0 0,17-66 0 0 0,-28 88-183 0 0,0 0 0 0 0,-1 0 0 0 0,0 0 0 0 0,-1-1 0 0 0,0 1 0 0 0,-1 0 0 0 0,-1 0 0 0 0,0 0 0 0 0,-5-19 0 0 0,-50-176 803 0 0,35 119-834 0 0,18 65 14 0 0,-1-1 0 0 0,-2 1 0 0 0,-12-29-1 0 0,3 13 116 0 0,2-1 0 0 0,1 0-1 0 0,-12-64 1 0 0,22 91-166 0 0,-1 0 0 0 0,-1 0 0 0 0,-11-22 1 0 0,11 25 19 0 0,0 0 0 0 0,1-1 1 0 0,0 1-1 0 0,0-1 1 0 0,1 0-1 0 0,-2-15 1 0 0,4-39 70 0 0,2 49-83 0 0,-1-1 0 0 0,0 1 0 0 0,-6-27 0 0 0,0 6 59 0 0,4 23-56 0 0,0 1 0 0 0,-7-18 0 0 0,7 26 4 0 0,1 1-1 0 0,-2-1 1 0 0,1 1-1 0 0,-1-1 1 0 0,1 1-1 0 0,-1 0 0 0 0,0 0 1 0 0,0 0-1 0 0,-1 1 1 0 0,-4-5-1 0 0,-8-4 36 0 0,-1 0 0 0 0,0 1-1 0 0,-31-14 1 0 0,40 21-41 0 0,0 1 0 0 0,0 1 0 0 0,-1-1 0 0 0,1 1 0 0 0,0 1 0 0 0,-1 0 0 0 0,-15-1 0 0 0,-64 6 109 0 0,54-1-102 0 0,-236 24-17 0 0,56-8 64 0 0,108-3-53 0 0,-58 6 42 0 0,127-19-53 0 0,1-2 0 0 0,-57-5 0 0 0,-166-22 117 0 0,204 24-92 0 0,-82 8-1 0 0,-28-1 2 0 0,-65-26 24 0 0,-63-1 39 0 0,195 23 12 0 0,-123-4-85 0 0,155-3 0 0 0,0 2 0 0 0,0 4 0 0 0,-85 10 0 0 0,-92 13-16 0 0,-41-21 0 0 0,196-9 0 0 0,40 2 0 0 0,-59 2 0 0 0,41 6 0 0 0,-256 4 0 0 0,265-12-25 0 0,-69-14 0 0 0,83 10 296 0 0,-1 2-1 0 0,-1 3 1 0 0,-57 0-1 0 0,-1 3-702 0 0,34-1 40 0 0,33 1 386 0 0,0-2-1 0 0,-1-2 1 0 0,-69-17 0 0 0,-101-46 282 0 0,94 28 564 0 0,70 27-691 0 0,-2 2 0 0 0,-86-10 0 0 0,-95 7-1675 0 0,114 9 1858 0 0,-58 5 1296 0 0,-43 12-2354 0 0,-32 0-176 0 0,-23-12 902 0 0,-106-4 0 0 0,169-5 0 0 0,110 5 0 0 0,-217 9 0 0 0,107 2 0 0 0,-197 27 0 0 0,352-28 0 0 0,30-2 0 0 0,0-2 0 0 0,-39 0 0 0 0,-153-12 136 0 0,64 12-136 0 0,-151-12 0 0 0,261 10 0 0 0,-47-7 0 0 0,81 7 0 0 0,-1-1 0 0 0,1 1 0 0 0,-1 0 0 0 0,1 1 0 0 0,-1-1 0 0 0,1 1 0 0 0,0 0 0 0 0,-1 0 0 0 0,1 1 0 0 0,0-1 0 0 0,-1 1 0 0 0,1 0 0 0 0,-7 4 0 0 0,0 1 0 0 0,0 1 0 0 0,1 0 0 0 0,-14 15 0 0 0,6-6 0 0 0,15-15 0 0 0,0 0 0 0 0,0 1 0 0 0,0 0 0 0 0,0-1 0 0 0,0 1 0 0 0,0 0 0 0 0,1 1 0 0 0,-1-1 0 0 0,1 0 0 0 0,0 1 0 0 0,0-1 0 0 0,0 1 0 0 0,1 0 0 0 0,-1-1 0 0 0,1 1 0 0 0,0 0 0 0 0,0 0 0 0 0,0 0 0 0 0,0 7 0 0 0,-1 40-14 0 0,1-33 4 0 0,1 1 0 0 0,0 0 0 0 0,1-1 0 0 0,5 25 0 0 0,2 6 10 0 0,4 57 0 0 0,-12-102 0 0 0,3 30 0 0 0,-2 1 0 0 0,-2-1 0 0 0,-1 1 0 0 0,-8 45 0 0 0,9-75 0 0 0,-4 17 0 0 0,1-1 0 0 0,1 0 0 0 0,1 1 0 0 0,1 0 0 0 0,1 0 0 0 0,3 24 0 0 0,-1 1 0 0 0,-1-14 0 0 0,3 44 0 0 0,-3-39 0 0 0,7 49 0 0 0,-5-75 0 0 0,-1 0 0 0 0,1 0 0 0 0,1-1 0 0 0,0 1 0 0 0,1-1 0 0 0,0 0 0 0 0,1 0 0 0 0,8 12 0 0 0,74 112 0 0 0,-46-82 0 0 0,79 128 0 0 0,-109-165 0 0 0,1-1 0 0 0,1 0 0 0 0,0-1 0 0 0,1 0 0 0 0,1-1 0 0 0,0-1 0 0 0,1 0 0 0 0,0-2 0 0 0,23 12 0 0 0,-31-18 0 0 0,1-1 0 0 0,0 0 0 0 0,12 2 0 0 0,23 7 0 0 0,-34-8 0 0 0,1-1 0 0 0,23 4 0 0 0,-10-2 0 0 0,81 14 0 0 0,-52-10 0 0 0,69 19 0 0 0,208 80 0 0 0,-306-102 0 0 0,-1 0 0 0 0,1-2 0 0 0,45 2 0 0 0,75-8 0 0 0,-43-1 0 0 0,-32 0 0 0 0,119-22 0 0 0,37-2 0 0 0,-110 20-24 0 0,47-1-16 0 0,-23 6 40 0 0,117 3 0 0 0,-66 6 0 0 0,75 6 0 0 0,-5 12 1384 0 0,-192-22-2110 0 0,105-8 0 0 0,4 0 786 0 0,155-12 1292 0 0,-227 7-2028 0 0,177 6 0 0 0,-71 35 886 0 0,5 0-2892 0 0,-146-29-78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12:23.027"/>
    </inkml:context>
    <inkml:brush xml:id="br0">
      <inkml:brushProperty name="width" value="0.1" units="cm"/>
      <inkml:brushProperty name="height" value="0.1" units="cm"/>
      <inkml:brushProperty name="color" value="#66CC00"/>
    </inkml:brush>
  </inkml:definitions>
  <inkml:trace contextRef="#ctx0" brushRef="#br0">2 113 3223 0 0,'0'-1'118'0'0,"0"-1"0"0"0,-1 1 0 0 0,1 0-1 0 0,0 0 1 0 0,0 0 0 0 0,0 0-1 0 0,-1-1 1 0 0,1 1 0 0 0,1 0-1 0 0,-1 0 1 0 0,0-1 0 0 0,0 1 0 0 0,0 0-1 0 0,1 0 1 0 0,-1 0 0 0 0,0 0-1 0 0,1 0 1 0 0,-1-1 0 0 0,1 1-1 0 0,-1 0 1 0 0,1 0 0 0 0,0 0 0 0 0,-1 0-1 0 0,1 0 1 0 0,0 0 0 0 0,0 1-1 0 0,0-1 1 0 0,0 0 0 0 0,0 0-1 0 0,0 1 1 0 0,1-2 0 0 0,5-3 1078 0 0,0 1-1 0 0,0-1 1 0 0,11-3-1 0 0,-11 4-896 0 0,-3 2 34 0 0,0 0 0 0 0,1 0 0 0 0,-1 0 0 0 0,1 1-1 0 0,-1-1 1 0 0,1 1 0 0 0,-1 0 0 0 0,1 0 0 0 0,7 0 0 0 0,-9 2-109 0 0,1-1 1 0 0,0 1-1 0 0,-1 0 0 0 0,1 0 1 0 0,-1 0-1 0 0,1 1 1 0 0,-1-1-1 0 0,0 1 1 0 0,1 0-1 0 0,-1 0 1 0 0,0 0-1 0 0,0 0 0 0 0,2 3 1 0 0,212 153 584 0 0,-200-149-595 0 0,0-2-1 0 0,0 0 0 0 0,1 0 1 0 0,34 6-1 0 0,-30-7-240 0 0,104 29 296 0 0,-45-11 228 0 0,137 22 1 0 0,-171-42-466 0 0,0-2 1 0 0,72-5-1 0 0,94-22 148 0 0,-175 20-151 0 0,185-14 680 0 0,-80 8-540 0 0,70-17-22 0 0,-108 13-106 0 0,-68 10 0 0 0,186-22 157 0 0,-172 23-82 0 0,81-4 157 0 0,-5 2-62 0 0,200-35-1 0 0,-79 6 28 0 0,-202 30-225 0 0,152-22 142 0 0,-13-17-100 0 0,59-11 7 0 0,-205 49 72 0 0,0 1 0 0 0,0 3 0 0 0,0 0 0 0 0,0 3 1 0 0,1 1-1 0 0,62 13 0 0 0,-95-13-420 0 0,0 0 1 0 0,0 0-1 0 0,0 1 1 0 0,-1 0-1 0 0,1 1 1 0 0,-1-1-1 0 0,0 1 1 0 0,9 8-1 0 0,-6-3-1099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12:27.403"/>
    </inkml:context>
    <inkml:brush xml:id="br0">
      <inkml:brushProperty name="width" value="0.1" units="cm"/>
      <inkml:brushProperty name="height" value="0.1" units="cm"/>
      <inkml:brushProperty name="color" value="#66CC00"/>
    </inkml:brush>
  </inkml:definitions>
  <inkml:trace contextRef="#ctx0" brushRef="#br0">213 174 863 0 0,'0'-1'60'0'0,"0"0"5"0"0,1-1 0 0 0,-1 0 0 0 0,1 1 0 0 0,-1-1 0 0 0,1 1 0 0 0,0-1 0 0 0,0 1 0 0 0,0-1-1 0 0,0 1 1 0 0,0-1 0 0 0,0 1 0 0 0,0 0 0 0 0,0-1 0 0 0,1 1 0 0 0,-1 0 0 0 0,0 0 0 0 0,1 0-1 0 0,-1 0 1 0 0,3-1 0 0 0,-2 1 130 0 0,0-1-1 0 0,1 1 0 0 0,-1 0 1 0 0,1 0-1 0 0,-1 0 1 0 0,1 0-1 0 0,-1 0 0 0 0,1 0 1 0 0,0 1-1 0 0,5-1 0 0 0,2 3-76 0 0,1 1 0 0 0,0 0 0 0 0,-1 1 0 0 0,0 0 0 0 0,0 0 0 0 0,0 1-1 0 0,10 7 1 0 0,-5-4 8 0 0,-1 0 0 0 0,19 6-1 0 0,10-3-90 0 0,61 10 1 0 0,-89-18-35 0 0,4 0 5 0 0,0-1-1 0 0,0-1 1 0 0,22-1-1 0 0,-33-1 97 0 0,-1 1 0 0 0,1-1 0 0 0,-1 0 0 0 0,1-1 0 0 0,-1 0 0 0 0,0 0 0 0 0,0-1 0 0 0,0 1 0 0 0,0-2 0 0 0,12-6 0 0 0,-18 10-70 0 0,-1-1-1 0 0,1 1 1 0 0,0-1-1 0 0,0 1 0 0 0,0-1 1 0 0,-1 1-1 0 0,1-1 1 0 0,0 0-1 0 0,-1 1 0 0 0,1-1 1 0 0,-1 0-1 0 0,1 1 0 0 0,-1-1 1 0 0,1 0-1 0 0,-1 0 1 0 0,1 0-1 0 0,-1 1 0 0 0,0-1 1 0 0,1 0-1 0 0,-1 0 1 0 0,0 0-1 0 0,0 0 0 0 0,0 0 1 0 0,0 0-1 0 0,0 0 1 0 0,0 1-1 0 0,0-1 0 0 0,0 0 1 0 0,0 0-1 0 0,0 0 0 0 0,0 0 1 0 0,0 0-1 0 0,-1 0 1 0 0,1 0-1 0 0,0 1 0 0 0,-1-1 1 0 0,1 0-1 0 0,0 0 1 0 0,-1 0-1 0 0,1 1 0 0 0,-1-1 1 0 0,0 0-1 0 0,1 0 1 0 0,-1 1-1 0 0,1-1 0 0 0,-1 1 1 0 0,0-1-1 0 0,0 1 1 0 0,1-1-1 0 0,-1 1 0 0 0,0-1 1 0 0,0 1-1 0 0,-1-1 0 0 0,-4-3 61 0 0,-1 1-1 0 0,1 0 0 0 0,-1 1 0 0 0,1-1 0 0 0,-13-2 0 0 0,-43-5 162 0 0,-1 2-1 0 0,-100 1 1 0 0,-126 20 439 0 0,247-10-584 0 0,12 2-27 0 0,24-4-19 0 0,0 0 0 0 0,0 0 0 0 0,-1 0 0 0 0,1-1 0 0 0,0 1 0 0 0,-1-1 0 0 0,1-1-1 0 0,0 1 1 0 0,-9-3 0 0 0,16 2-14 0 0,-1 0 0 0 0,1 1 0 0 0,0-1-1 0 0,-1 0 1 0 0,1 1 0 0 0,0-1 0 0 0,0 0 0 0 0,-1 1-1 0 0,1-1 1 0 0,0 1 0 0 0,0-1 0 0 0,0 1-1 0 0,0 0 1 0 0,0-1 0 0 0,0 1 0 0 0,0 0 0 0 0,2 0-1 0 0,26-9 289 0 0,356-46 840 0 0,-364 53-1169 0 0,596-35 498 0 0,-495 28-387 0 0,-119 6-35 0 0,-10-1-10 0 0,-11-2 153 0 0,-15 0 124 0 0,-1 1-1 0 0,-60-2 1 0 0,-72 11-204 0 0,125-3-91 0 0,-549 40 302 0 0,585-41-346 0 0,1 1 0 0 0,0 0 0 0 0,-1 0 0 0 0,1 0 0 0 0,-1 0 0 0 0,1 1 0 0 0,0 0 0 0 0,-7 4 0 0 0,9-5-8 0 0,1 0 0 0 0,0 0 0 0 0,-1 0 0 0 0,1 0 0 0 0,0 0 1 0 0,0 1-1 0 0,0-1 0 0 0,0 0 0 0 0,0 1 0 0 0,0-1 1 0 0,0 1-1 0 0,0-1 0 0 0,1 1 0 0 0,-1 0 0 0 0,1-1 0 0 0,-1 1 1 0 0,1-1-1 0 0,-1 1 0 0 0,1 0 0 0 0,0-1 0 0 0,0 1 1 0 0,0 0-1 0 0,0 0 0 0 0,0-1 0 0 0,0 3 0 0 0,4 48-420 0 0,-5-29 154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13:07.53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5101 248 12151 0 0,'-166'33'2987'0'0,"160"-31"-2785"0"0,-25 2 629 0 0,30-4-827 0 0,0 0 0 0 0,0 0 0 0 0,0 0 1 0 0,-1-1-1 0 0,1 1 0 0 0,0-1 0 0 0,0 1 0 0 0,0-1 0 0 0,0 1 0 0 0,0-1 0 0 0,0 0 1 0 0,0 1-1 0 0,0-1 0 0 0,0 0 0 0 0,0 0 0 0 0,0 0 0 0 0,0 1 0 0 0,0-1 1 0 0,1 0-1 0 0,-1 0 0 0 0,-1-2 0 0 0,-2-3 40 0 0,-1 0 1 0 0,0 0-1 0 0,0 1 0 0 0,0 0 0 0 0,-1 0 1 0 0,0 0-1 0 0,0 1 0 0 0,0-1 1 0 0,0 2-1 0 0,-1-1 0 0 0,0 1 0 0 0,0 0 1 0 0,0 0-1 0 0,0 0 0 0 0,0 1 1 0 0,0 1-1 0 0,0-1 0 0 0,-10 0 0 0 0,-8-1 392 0 0,-1 2-1 0 0,1 0 0 0 0,-1 2 0 0 0,-25 3 0 0 0,-24 10 674 0 0,48-9-728 0 0,-44 5 1 0 0,-337 23 563 0 0,73 9 365 0 0,288-38-278 0 0,-1-2 1 0 0,-60-5 0 0 0,20-7-3306 0 0,55 6 2307 0 0,-52-9-2 0 0,0 5 1 0 0,-93 2-1 0 0,73 4 404 0 0,-197-27-1 0 0,82 3-360 0 0,-72-5 67 0 0,-96-7 55 0 0,-236 9-69 0 0,366 27-101 0 0,-25-2 21 0 0,-14-25-317 0 0,266 25 164 0 0,-7 0-135 0 0,-45-6-218 0 0,76 9 355 0 0,0-1 0 0 0,1 1 1 0 0,-1-2-1 0 0,0 1 0 0 0,1-1 1 0 0,0 0-1 0 0,-1 0 0 0 0,1-1 1 0 0,-5-4-1 0 0,10 8 45 0 0,0-1-1 0 0,-1 0 0 0 0,1 1 1 0 0,0-1-1 0 0,1 0 1 0 0,-1 0-1 0 0,0 0 1 0 0,0 0-1 0 0,0 0 1 0 0,0 0-1 0 0,1 0 1 0 0,-1 0-1 0 0,0 0 1 0 0,1 0-1 0 0,-1-1 0 0 0,1 1 1 0 0,0 0-1 0 0,-1 0 1 0 0,1-1-1 0 0,0 1 1 0 0,-1-1-1 0 0,15 0-94 0 0,1 1 122 0 0,-8 1 31 0 0,0 0 0 0 0,0 0 0 0 0,0 0 0 0 0,0 1 0 0 0,0 0 0 0 0,12 3 0 0 0,5 1 0 0 0,23 1 16 0 0,7 2 93 0 0,11 0 31 0 0,12-2 83 0 0,-2-2 382 0 0,10-2 518 0 0,8 1-862 0 0,5-1-1171 0 0,4-2 335 0 0,-4 2 559 0 0,28 3 16 0 0,-1 1 0 0 0,-8 1 0 0 0,7-1 0 0 0,2-3 0 0 0,353-8-12 0 0,-446 4-36 0 0,75-1 36 0 0,18-2 12 0 0,-4 0 0 0 0,-2 2 0 0 0,-7 2 0 0 0,-14 1 0 0 0,-12-1 0 0 0,-9-1 0 0 0,-2-4 0 0 0,9-3 11 0 0,-14 2 42 0 0,-56 5 158 0 0,-15 0-203 0 0,-1 0 0 0 0,1 0 1 0 0,-1 0-1 0 0,1 0 0 0 0,-1 0 1 0 0,1 0-1 0 0,-1 0 0 0 0,1 1 0 0 0,-1-1 1 0 0,0 0-1 0 0,1 0 0 0 0,-1 1 1 0 0,0-1-1 0 0,0 0 0 0 0,1 1 0 0 0,-1-1 1 0 0,0 1-1 0 0,0-1 0 0 0,0 1 1 0 0,0-1-1 0 0,0 1 0 0 0,0 0 0 0 0,0-1 1 0 0,0 1-1 0 0,0 0 0 0 0,-2 0 1 0 0,-34-6 56 0 0,29 5-41 0 0,-55-4-19 0 0,-100 4-1 0 0,-64 18-105 0 0,159-11 117 0 0,-23 2 3 0 0,-544 33 482 0 0,333-46-379 0 0,152-11-2485 0 0,2-11-4918 0 0,62 5 1971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13:11.111"/>
    </inkml:context>
    <inkml:brush xml:id="br0">
      <inkml:brushProperty name="width" value="0.1" units="cm"/>
      <inkml:brushProperty name="height" value="0.1" units="cm"/>
      <inkml:brushProperty name="color" value="#66CC00"/>
    </inkml:brush>
  </inkml:definitions>
  <inkml:trace contextRef="#ctx0" brushRef="#br0">3991 78 5759 0 0,'-2'0'23'0'0,"1"-1"-1"0"0,0 0 0 0 0,0 1 1 0 0,-1-1-1 0 0,1 0 1 0 0,0 0-1 0 0,0 0 0 0 0,0 0 1 0 0,0 0-1 0 0,0 0 0 0 0,0 0 1 0 0,0 0-1 0 0,0 0 0 0 0,0 0 1 0 0,1-1-1 0 0,-1 1 0 0 0,0 0 1 0 0,1-1-1 0 0,-1 1 0 0 0,1 0 1 0 0,-1-1-1 0 0,1 1 1 0 0,0-1-1 0 0,-1 1 0 0 0,1-1 1 0 0,0 1-1 0 0,0 0 0 0 0,0-1 1 0 0,0 1-1 0 0,1-1 0 0 0,-1 1 1 0 0,0-1-1 0 0,1 0 0 0 0,1-13 49 0 0,-1 15-50 0 0,-1-1 1 0 0,0 0 0 0 0,0 0 0 0 0,1 0 0 0 0,-1 0 0 0 0,0 0 0 0 0,0 0 0 0 0,0 0-1 0 0,0 0 1 0 0,0 0 0 0 0,0 0 0 0 0,0 0 0 0 0,-1 0 0 0 0,1 0 0 0 0,-1-1 0 0 0,1 2-5 0 0,-1-1 1 0 0,0 0 0 0 0,0 1 0 0 0,0-1 0 0 0,-1 1 0 0 0,1 0 0 0 0,0-1-1 0 0,0 1 1 0 0,0 0 0 0 0,0-1 0 0 0,0 1 0 0 0,0 0 0 0 0,0 0-1 0 0,-1 0 1 0 0,1 0 0 0 0,0 0 0 0 0,-2 0 0 0 0,-27 0 907 0 0,0 1 1 0 0,0 1 0 0 0,0 2 0 0 0,0 1 0 0 0,-32 9-1 0 0,-539 129 2475 0 0,574-138-3054 0 0,-65 14 302 0 0,-1-5 1 0 0,-131 4 0 0 0,-184-16 393 0 0,348-5-1021 0 0,0-3 0 0 0,-107-25 0 0 0,4 0-2 0 0,14 14 10 0 0,-121-23 60 0 0,263 39-127 0 0,-1-1 0 0 0,0-1 0 0 0,0 1 0 0 0,1-1 1 0 0,0 0-1 0 0,0-1 0 0 0,-1 0 0 0 0,-8-7 1 0 0,9 5-95 0 0,10-1 17 0 0,15 1-109 0 0,43-3 203 0 0,-30 6-22 0 0,50 4 32 0 0,29 1 11 0 0,16 3-53 0 0,-56-2 42 0 0,14 3 11 0 0,-6-1 0 0 0,5 2 0 0 0,5 0 0 0 0,1 1 0 0 0,1 1 0 0 0,23 3 60 0 0,-9 1 19 0 0,-3 2 1 0 0,-9 1 0 0 0,-17-4-55 0 0,18 4 23 0 0,10-1-36 0 0,-4 1-12 0 0,-62-7-6 0 0,23 3 199 0 0,-49-8-101 0 0,34 12-11 0 0,-44-16-69 0 0,-1 0 0 0 0,1 0 0 0 0,-1 1 0 0 0,1-1 0 0 0,-1 0 0 0 0,1 0 0 0 0,-1 0 0 0 0,1 1 0 0 0,-1-1 0 0 0,0 0 0 0 0,1 0 0 0 0,-1 1 0 0 0,1-1 0 0 0,-1 0 0 0 0,0 1 0 0 0,1-1 0 0 0,-1 0 0 0 0,0 1 0 0 0,0-1 0 0 0,1 1 0 0 0,-1-1 0 0 0,0 1 0 0 0,-5 5 208 0 0,-14-1 150 0 0,-17-1-173 0 0,0-2 1 0 0,1-1-1 0 0,-1-2 1 0 0,-37-6-1 0 0,-2 1-18 0 0,-161-10-179 0 0,-119-7 0 0 0,255 19 44 0 0,-509-6 832 0 0,467 8-374 0 0,-158-21 1 0 0,82 3-492 0 0,-382 21-147 0 0,398 17-125 0 0,80-6-1019 0 0,108-11 243 0 0,0-1 1 0 0,-22-3 0 0 0,3-1-5850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13:15.433"/>
    </inkml:context>
    <inkml:brush xml:id="br0">
      <inkml:brushProperty name="width" value="0.1" units="cm"/>
      <inkml:brushProperty name="height" value="0.1" units="cm"/>
      <inkml:brushProperty name="color" value="#E71224"/>
    </inkml:brush>
  </inkml:definitions>
  <inkml:trace contextRef="#ctx0" brushRef="#br0">9046 1 5063 0 0,'-47'11'646'0'0,"-60"24"7171"0"0,75-23-7680 0 0,7-5 0 0 0,0-1-1 0 0,-45 4 1 0 0,21-4-123 0 0,-70 15 514 0 0,-146 18 2905 0 0,217-35-3147 0 0,1-2 0 0 0,-1-2-1 0 0,-77-11 1 0 0,62 4-257 0 0,-102 0 0 0 0,-64 16 195 0 0,63-2-204 0 0,-521 59 1374 0 0,-23 9-682 0 0,408-56-667 0 0,-45 4 133 0 0,-160-12 749 0 0,454-12-1402 0 0,-64 1 530 0 0,56 2 872 0 0,-118-12 0 0 0,35-13-1913 0 0,-259-33 633 0 0,166 18 2003 0 0,-22-3-3209 0 0,86 23 1559 0 0,-41-4 0 0 0,-225 11 128 0 0,-138 37 269 0 0,306-12-214 0 0,-142 1 133 0 0,299-10-316 0 0,-200 34 0 0 0,94-1 0 0 0,162-32-21 0 0,-1-2-1 0 0,-96-6 1 0 0,74-5 21 0 0,-96-3 0 0 0,171 11 7 0 0,0-1-1 0 0,0 1 1 0 0,0 0-1 0 0,1 0 1 0 0,-1 1-1 0 0,1 0 1 0 0,-1 0-1 0 0,1 0 1 0 0,0 0 0 0 0,0 1-1 0 0,0 0 1 0 0,0 0-1 0 0,0 1 1 0 0,0-1-1 0 0,1 1 1 0 0,0 0-1 0 0,0 0 1 0 0,0 0-1 0 0,0 1 1 0 0,0-1 0 0 0,-5 11-1 0 0,4-5-6 0 0,0 0 0 0 0,1 0 0 0 0,1 0 0 0 0,-1 0 0 0 0,1 1 0 0 0,1 0 0 0 0,0-1 0 0 0,1 1 0 0 0,-1 15 0 0 0,2 8-12 0 0,2-1 0 0 0,0 1 0 0 0,3 0 0 0 0,0-1 0 0 0,12 35 0 0 0,-10-40 12 0 0,-5-21 0 0 0,11 20 0 0 0,-2-2 0 0 0,16 23 0 0 0,-19-35 0 0 0,22 39 21 0 0,-7-16 24 0 0,-3 0-1 0 0,-1 2 1 0 0,24 67 0 0 0,-26-41 31 0 0,-10-34-12 0 0,1 0 0 0 0,19 42 0 0 0,-17-49-56 0 0,0 2 0 0 0,-2-1 0 0 0,-1 1 0 0 0,-1 1-1 0 0,-1-1 1 0 0,-1 1 0 0 0,-1 0 0 0 0,-1 27 0 0 0,7 208 45 0 0,-5-231-31 0 0,0 1 0 0 0,17 55 0 0 0,-5-23-24 0 0,-8-12 83 0 0,-7-41-29 0 0,0 0 0 0 0,0 0 0 0 0,1-1 0 0 0,0 1 0 0 0,1-1-1 0 0,0 1 1 0 0,0-1 0 0 0,1 0 0 0 0,6 10 0 0 0,0-7-52 0 0,11 8-16 0 0,-11-10-59 0 0,12 12 5 0 0,-12-12 11 0 0,12 14 36 0 0,5 4-19 0 0,-3 1 31 0 0,7 4 11 0 0,5-2 0 0 0,10-4 11 0 0,-36-21 2 0 0,1-1 0 0 0,0-1 1 0 0,13 4-1 0 0,52 5 40 0 0,0-5-42 0 0,6-4-11 0 0,12-1 0 0 0,-6 2 0 0 0,-5 3 0 0 0,-5 4 0 0 0,-3 3 0 0 0,1 1 0 0 0,4 4 0 0 0,4 2 0 0 0,3-3 0 0 0,-14-1 0 0 0,4 0 0 0 0,3 1 0 0 0,0-1 0 0 0,0-1 0 0 0,-2-1 0 0 0,5-4-11 0 0,-1-2-31 0 0,4 1 31 0 0,9 0 11 0 0,5-1 0 0 0,-2-4 0 0 0,-5-3 0 0 0,-1 3 0 0 0,2-1 0 0 0,22-1 53 0 0,-46-2-31 0 0,-32-1 20 0 0,60 3-19 0 0,25-2 25 0 0,-5 0-36 0 0,-7 1-12 0 0,8-1 0 0 0,8 1 0 0 0,86 2 0 0 0,-132-7-12 0 0,35-5-36 0 0,-13 2 24 0 0,-60 4-24 0 0,71 3 24 0 0,26 0-24 0 0,84-2 25 0 0,-151-2-19 0 0,8-2 31 0 0,44 1 11 0 0,12 3 0 0 0,84-2 0 0 0,4-6 0 0 0,-142 1 0 0 0,47 0 0 0 0,342-24 0 0 0,-397 23 0 0 0,9-2 0 0 0,44-7 0 0 0,15-4 0 0 0,7-2 0 0 0,-8 0 0 0 0,-13 4 0 0 0,-5 1 0 0 0,1-5 0 0 0,4-4 0 0 0,7-1 0 0 0,-4 5 0 0 0,-11-1 0 0 0,-3-1 0 0 0,-1-1 0 0 0,1 1 0 0 0,-17 6-12 0 0,-61 12-36 0 0,74-13-31 0 0,-14 0-1 0 0,-81 15 70 0 0,57-11-60 0 0,18-1-3 0 0,-9 3 8 0 0,-18 2 54 0 0,20-3 11 0 0,13 1 0 0 0,-19 5 0 0 0,3 4 0 0 0,-3 4 0 0 0,0 3 0 0 0,-14 1-36 0 0,10-1-385 0 0,-64-2-846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11:37.929"/>
    </inkml:context>
    <inkml:brush xml:id="br0">
      <inkml:brushProperty name="width" value="0.1" units="cm"/>
      <inkml:brushProperty name="height" value="0.1" units="cm"/>
      <inkml:brushProperty name="color" value="#E71224"/>
    </inkml:brush>
  </inkml:definitions>
  <inkml:trace contextRef="#ctx0" brushRef="#br0">2862 53 5063 0 0,'-3'-4'487'0'0,"2"2"-77"0"0,0 1-1 0 0,1 0 1 0 0,-1 0 0 0 0,0-1 0 0 0,1 1 0 0 0,-1 0 0 0 0,1-1-1 0 0,-1 1 1 0 0,1-1 0 0 0,0-2 0 0 0,3-3-853 0 0,-3 7 406 0 0,0 0-1 0 0,1 0 1 0 0,-1 0-1 0 0,0 0 1 0 0,0-1 0 0 0,0 1-1 0 0,1 0 1 0 0,-1 0-1 0 0,0-1 1 0 0,0 1-1 0 0,0 0 1 0 0,0-1-1 0 0,1 1 1 0 0,-1 0-1 0 0,0 0 1 0 0,0-1-1 0 0,0 1 1 0 0,0 0-1 0 0,0-1 1 0 0,0 1-1 0 0,0 0 1 0 0,0-1 0 0 0,0 1-1 0 0,0 0 1 0 0,0-1-1 0 0,0 1 1 0 0,0 0-1 0 0,0 0 1 0 0,0-1-1 0 0,0 1 1 0 0,0 0-1 0 0,-1-1 1 0 0,1 1-1 0 0,0 0 1 0 0,0 0-1 0 0,0-1 1 0 0,-1 1 0 0 0,-13-8 1048 0 0,-22 2 3465 0 0,30 7-3981 0 0,-1 0 0 0 0,1 0 1 0 0,0 1-1 0 0,0-1 0 0 0,0 1 0 0 0,-9 5 0 0 0,-23 6 311 0 0,-26-1 327 0 0,-155 38 30 0 0,159-36-806 0 0,0-2 0 0 0,-1-3-1 0 0,-89 1 1 0 0,105-5-180 0 0,-48 10 0 0 0,55-8-40 0 0,0-1 0 0 0,-47 0 0 0 0,-110-18 99 0 0,120 5-75 0 0,-81 2-1 0 0,-193 27 297 0 0,199-11-447 0 0,-30-8 647 0 0,112-4 139 0 0,-114 12-1 0 0,115-3-845 0 0,0-3 0 0 0,0-3 0 0 0,-74-7 0 0 0,129 4-285 0 0,0-1 1 0 0,0 0-1 0 0,0-1 0 0 0,-11-5 1 0 0,-13-6-1313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5:18.938"/>
    </inkml:context>
    <inkml:brush xml:id="br0">
      <inkml:brushProperty name="width" value="0.1" units="cm"/>
      <inkml:brushProperty name="height" value="0.1" units="cm"/>
      <inkml:brushProperty name="color" value="#E71224"/>
    </inkml:brush>
  </inkml:definitions>
  <inkml:trace contextRef="#ctx0" brushRef="#br0">1 346 3967 0 0,'8'-5'124'0'0,"0"0"0"0"0,0 1 0 0 0,1 0 0 0 0,-1 1-1 0 0,1-1 1 0 0,0 2 0 0 0,14-3 0 0 0,2 1 333 0 0,40 0-1 0 0,26 4-401 0 0,-51 1-15 0 0,0-1 1 0 0,0-3-1 0 0,76-13 0 0 0,53-37 962 0 0,-31 9-196 0 0,-115 38-746 0 0,1 2 0 0 0,0 0 0 0 0,0 1 0 0 0,0 2 0 0 0,26 1 0 0 0,120 17-68 0 0,-122-9 57 0 0,0-3 0 0 0,1-2-1 0 0,60-3 1 0 0,-33-8 559 0 0,297-20 763 0 0,-295 25-1205 0 0,11-1 140 0 0,91 8 0 0 0,477 16 198 0 0,-524-26-252 0 0,145-25 0 0 0,-78 6-148 0 0,191-47 472 0 0,-335 64-507 0 0,-1 1 0 0 0,1 3 0 0 0,77 4 0 0 0,-58 1-41 0 0,142-19-1 0 0,-157 10-15 0 0,0 2 1 0 0,95 4-1 0 0,4 24-12 0 0,-106-13 0 0 0,102 5 0 0 0,-35-15-2 0 0,131 3 18 0 0,-121 15 199 0 0,-43-4 4 0 0,-22-6-426 0 0,92 13 848 0 0,-127-14-2647 0 0,42 15 0 0 0,-41-9-2352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6:51.330"/>
    </inkml:context>
    <inkml:brush xml:id="br0">
      <inkml:brushProperty name="width" value="0.1" units="cm"/>
      <inkml:brushProperty name="height" value="0.1" units="cm"/>
      <inkml:brushProperty name="color" value="#E71224"/>
    </inkml:brush>
  </inkml:definitions>
  <inkml:trace contextRef="#ctx0" brushRef="#br0">2404 1726 5983 0 0,'-16'1'1291'0'0,"0"1"0"0"0,-20 4-1 0 0,2 0-1458 0 0,-3 3 1392 0 0,35-7-869 0 0,-1-1 0 0 0,1 1-1 0 0,0 0 1 0 0,0 0-1 0 0,0 0 1 0 0,0 0 0 0 0,0 1-1 0 0,1-1 1 0 0,-1 1-1 0 0,1-1 1 0 0,-1 1 0 0 0,1-1-1 0 0,0 1 1 0 0,0 0-1 0 0,0-1 1 0 0,0 1-1 0 0,1 0 1 0 0,-1 0 0 0 0,1 0-1 0 0,-1-1 1 0 0,1 5-1 0 0,0-1-104 0 0,0 0-1 0 0,0 0 1 0 0,0 0-1 0 0,1 0 1 0 0,0 0-1 0 0,0 0 1 0 0,0 0-1 0 0,1 0 1 0 0,4 9-1 0 0,-6-14-168 0 0,1 0-1 0 0,0-1 1 0 0,0 1 0 0 0,-1 0-1 0 0,1-1 1 0 0,0 1-1 0 0,0 0 1 0 0,0-1 0 0 0,0 1-1 0 0,-1-1 1 0 0,1 1-1 0 0,0-1 1 0 0,0 0-1 0 0,0 1 1 0 0,0-1 0 0 0,0 0-1 0 0,0 0 1 0 0,2 1-1 0 0,25 0 1052 0 0,-9 0-796 0 0,-16 0-285 0 0,-1-1 0 0 0,0 0 1 0 0,0 0-1 0 0,0 0 0 0 0,0 0 1 0 0,0 0-1 0 0,0 0 0 0 0,1-1 1 0 0,-1 1-1 0 0,0-1 0 0 0,0 0 1 0 0,0 1-1 0 0,0-1 0 0 0,0 0 0 0 0,0 0 1 0 0,-1 0-1 0 0,1-1 0 0 0,0 1 1 0 0,0 0-1 0 0,-1-1 0 0 0,3-2 1 0 0,3-3 221 0 0,-1-1 0 0 0,1-1 0 0 0,6-13 1 0 0,14-15 145 0 0,-23 33-367 0 0,-1-1 1 0 0,1 1-1 0 0,0-1 0 0 0,-1 1 0 0 0,0-1 0 0 0,0 0 1 0 0,-1 0-1 0 0,1-1 0 0 0,-1 1 0 0 0,2-8 0 0 0,-1-1 176 0 0,0-1-1 0 0,0-25 1 0 0,-2 26-85 0 0,2-8-25 0 0,1 0-1 0 0,1 0 0 0 0,1 0 1 0 0,17-40-1 0 0,-13 39-7 0 0,-2-1-1 0 0,-1 0 0 0 0,7-36 0 0 0,-11 30 51 0 0,-2-31 0 0 0,0 0 43 0 0,1 26-150 0 0,11-113 392 0 0,-11 131-422 0 0,-1 1-1 0 0,-1-1 1 0 0,0 1-1 0 0,-1 0 1 0 0,-1-1-1 0 0,-6-23 1 0 0,-4-33 124 0 0,9 48-121 0 0,-1 0 1 0 0,-1 1-1 0 0,-10-28 1 0 0,0 13 15 0 0,6 20 12 0 0,2 0 0 0 0,0 0 0 0 0,1-1 0 0 0,-5-38 0 0 0,9 47-46 0 0,0-1 1 0 0,0 1-1 0 0,-1 0 0 0 0,0 0 1 0 0,-1 0-1 0 0,0 0 0 0 0,-1 1 0 0 0,-10-18 1 0 0,-7-21 46 0 0,18 38-56 0 0,0 0-1 0 0,-1 0 0 0 0,-10-14 1 0 0,13 21 6 0 0,-1 0 0 0 0,0 1 1 0 0,0 0-1 0 0,-1-1 0 0 0,1 1 0 0 0,-1 0 1 0 0,1 1-1 0 0,-1-1 0 0 0,0 1 0 0 0,0-1 1 0 0,0 1-1 0 0,-8-2 0 0 0,-144-38 143 0 0,78 25-96 0 0,-3-6-33 0 0,43 11-4 0 0,-1 2 0 0 0,-44-6 0 0 0,-89-14 80 0 0,-13-2-62 0 0,-75 12-33 0 0,200 13 0 0 0,24 2 0 0 0,-40 0 0 0 0,-123-5 0 0 0,-35 13 64 0 0,197-5-48 0 0,-58-10 1 0 0,-22-1 35 0 0,104 13-48 0 0,-1 0 0 0 0,1 0 0 0 0,-1 2-1 0 0,1 0 1 0 0,0 0 0 0 0,-22 8 0 0 0,7-1-10 0 0,19-7-1 0 0,1 1 0 0 0,0 0 0 0 0,-1 0 0 0 0,-8 6 0 0 0,14-7 5 0 0,0 0 1 0 0,0 0-1 0 0,0 1 0 0 0,1-1 1 0 0,-1 1-1 0 0,1 0 0 0 0,-1 0 1 0 0,1 0-1 0 0,0 0 1 0 0,0 0-1 0 0,1 0 0 0 0,-1 0 1 0 0,-2 7-1 0 0,-4 17-11 0 0,1 1 1 0 0,-6 50-1 0 0,-6 28-13 0 0,10-75 26 0 0,-45 183 0 0 0,43-159 0 0 0,-7 108 0 0 0,15-122 0 0 0,3 0 0 0 0,1 0 0 0 0,2 0 0 0 0,10 51 0 0 0,-1-41 0 0 0,1 4 0 0 0,19 55 0 0 0,-28-98 0 0 0,0-1 0 0 0,1 0 0 0 0,0 0 0 0 0,1-1 0 0 0,0 1 0 0 0,0-1 0 0 0,15 16 0 0 0,41 32-22 0 0,-36-36-20 0 0,1-2 31 0 0,71 39-42 0 0,-82-49 42 0 0,59 28-42 0 0,-29-17 93 0 0,-3-2-42 0 0,2-2-1 0 0,-1-2 1 0 0,58 12 0 0 0,-51-17-105 0 0,59 8 83 0 0,13-5-24 0 0,-27-7 25 0 0,-58-5-19 0 0,59 4 31 0 0,56 0 11 0 0,-113-3-11 0 0,15 0-31 0 0,58-3 31 0 0,10-2 11 0 0,-13-6 0 0 0,-5-1 0 0 0,-97 9 0 0 0,147-8 0 0 0,96 11 0 0 0,-212 0 0 0 0,50 0 0 0 0,-85-2 1 0 0,17 0 10 0 0,-1 0-1 0 0,0-2 1 0 0,0 0-1 0 0,0-1 1 0 0,21-7-1 0 0,-39 10-6 0 0,-1 0-2 0 0,0 0 0 0 0,0 0 1 0 0,-1 0-1 0 0,1 0 1 0 0,0 0-1 0 0,-1 0 1 0 0,1 0-1 0 0,0-1 1 0 0,0 1-1 0 0,-1 0 1 0 0,1-1-1 0 0,0 1 1 0 0,-1 0-1 0 0,1-1 1 0 0,-1 1-1 0 0,1-1 1 0 0,-1 1-1 0 0,1 0 1 0 0,0-2-1 0 0,-27-17-72 0 0,-33-34-1937 0 0,31 25 894 0 0,-21-18-574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11:39.211"/>
    </inkml:context>
    <inkml:brush xml:id="br0">
      <inkml:brushProperty name="width" value="0.1" units="cm"/>
      <inkml:brushProperty name="height" value="0.1" units="cm"/>
      <inkml:brushProperty name="color" value="#E71224"/>
    </inkml:brush>
  </inkml:definitions>
  <inkml:trace contextRef="#ctx0" brushRef="#br0">3928 38 11663 0 0,'-1'0'90'0'0,"0"0"0"0"0,0 0 0 0 0,0-1 0 0 0,0 1 0 0 0,-1-1 0 0 0,1 1 0 0 0,0-1 0 0 0,0 1 0 0 0,0-1 0 0 0,0 0 0 0 0,0 0 0 0 0,1 1 0 0 0,-1-1 0 0 0,0 0 0 0 0,0 0 0 0 0,0 0 0 0 0,1 0 0 0 0,-1 0 0 0 0,1 0 0 0 0,-2-2 0 0 0,2 2-65 0 0,0 0 0 0 0,0 1 1 0 0,0-1-1 0 0,0 0 0 0 0,0 0 0 0 0,0 0 0 0 0,0 1 0 0 0,0-1 0 0 0,0 0 0 0 0,0 0 0 0 0,0 0 0 0 0,1 1 0 0 0,-1-1 0 0 0,0 0 0 0 0,1 0 0 0 0,-1 1 1 0 0,1-1-1 0 0,-1 0 0 0 0,0 1 0 0 0,1-1 0 0 0,0 0 0 0 0,-1 1 0 0 0,1-1 0 0 0,-1 1 0 0 0,1-1 0 0 0,0 1 0 0 0,-1-1 0 0 0,1 1 0 0 0,0 0 0 0 0,-1-1 0 0 0,1 1 1 0 0,1-1-1 0 0,-9 12 1734 0 0,7-10-1678 0 0,0-1 0 0 0,0 1 0 0 0,-1 0 1 0 0,1-1-1 0 0,0 1 0 0 0,0-1 0 0 0,0 1 0 0 0,0-1 0 0 0,-1 1 0 0 0,1-1 1 0 0,0 1-1 0 0,0-1 0 0 0,-1 1 0 0 0,1-1 0 0 0,0 0 0 0 0,-1 1 0 0 0,1-1 1 0 0,0 1-1 0 0,-1-1 0 0 0,1 0 0 0 0,-1 1 0 0 0,1-1 0 0 0,-1 0 0 0 0,1 0 1 0 0,-1 1-1 0 0,1-1 0 0 0,-1 0 0 0 0,1 0 0 0 0,-1 0 0 0 0,1 1 0 0 0,-1-1 1 0 0,1 0-1 0 0,-1 0 0 0 0,1 0 0 0 0,-1 0 0 0 0,1 0 0 0 0,-1 0 0 0 0,1 0 1 0 0,-1 0-1 0 0,0 0 0 0 0,1-1 0 0 0,-1 1 0 0 0,1 0 0 0 0,-1 0 0 0 0,0-1 1 0 0,-4 0 141 0 0,0 0 1 0 0,0 0 0 0 0,0 0-1 0 0,0 1 1 0 0,-1-1 0 0 0,1 1-1 0 0,0 0 1 0 0,-9 2 0 0 0,-6-1 224 0 0,-125-1 977 0 0,-157 8-1230 0 0,-180 10 530 0 0,282-6-307 0 0,-79 7 43 0 0,-372 6 144 0 0,442-23-484 0 0,-176-27 192 0 0,140 3-150 0 0,-398 5 19 0 0,578 19-526 0 0,-33 1-536 0 0,32-3-5832 0 0,17-1-1455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11:41.613"/>
    </inkml:context>
    <inkml:brush xml:id="br0">
      <inkml:brushProperty name="width" value="0.1" units="cm"/>
      <inkml:brushProperty name="height" value="0.1" units="cm"/>
      <inkml:brushProperty name="color" value="#E71224"/>
    </inkml:brush>
  </inkml:definitions>
  <inkml:trace contextRef="#ctx0" brushRef="#br0">2484 115 4607 0 0,'-16'-3'1286'0'0,"-1"0"0"0"0,-26 0 0 0 0,35 2-858 0 0,1 0 1 0 0,-1-1-1 0 0,1 1 1 0 0,-1-2-1 0 0,-8-3 1 0 0,-9-2-18 0 0,-186-56 2927 0 0,151 50-35 0 0,38 11-3079 0 0,1 1 0 0 0,-29 2 0 0 0,7 3-113 0 0,-68 13 0 0 0,59-9 229 0 0,-1-2 1 0 0,1-3-1 0 0,-1-1 1 0 0,0-4-1 0 0,-81-12 1 0 0,68 8 262 0 0,-87 4 1 0 0,115 3-533 0 0,-114 10 310 0 0,33-2-59 0 0,-7-4 146 0 0,-265 14 801 0 0,338-12-1162 0 0,-77 4 361 0 0,106-9-396 0 0,1-2 0 0 0,-1 0 1 0 0,-32-6-1 0 0,35 1-1726 0 0,1-3-3757 0 0,2-4-2556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11:47.218"/>
    </inkml:context>
    <inkml:brush xml:id="br0">
      <inkml:brushProperty name="width" value="0.1" units="cm"/>
      <inkml:brushProperty name="height" value="0.1" units="cm"/>
      <inkml:brushProperty name="color" value="#E71224"/>
    </inkml:brush>
  </inkml:definitions>
  <inkml:trace contextRef="#ctx0" brushRef="#br0">119 43 2671 0 0,'-5'-4'199'0'0,"1"1"0"0"0,-2-1 0 0 0,1 1 1 0 0,0 0-1 0 0,-1 0 0 0 0,1 1 0 0 0,-1 0 0 0 0,0 0 0 0 0,1 0 0 0 0,-1 0 0 0 0,0 1 0 0 0,-8-1 0 0 0,-25-7 1277 0 0,126 24 2660 0 0,-63-13-3785 0 0,-1 0 0 0 0,1-2 0 0 0,30-3 0 0 0,37 0 1065 0 0,-81 4-1268 0 0,1 0 0 0 0,-1 0 1 0 0,1 1-1 0 0,-1 0 0 0 0,0 1 0 0 0,14 6 1 0 0,-6-1-36 0 0,0-1 1 0 0,1-1 0 0 0,0 0 0 0 0,0-1-1 0 0,0-2 1 0 0,1 0 0 0 0,-1 0-1 0 0,1-2 1 0 0,25-1 0 0 0,2-1 512 0 0,86 11 1 0 0,-37-2-459 0 0,-66-7-40 0 0,-1-1 0 0 0,0-2 0 0 0,0-1 0 0 0,44-11 0 0 0,-56 11-71 0 0,0 0 0 0 0,1 0-1 0 0,-1 2 1 0 0,1 0 0 0 0,-1 1-1 0 0,1 1 1 0 0,-1 0 0 0 0,1 2-1 0 0,-1 0 1 0 0,0 0 0 0 0,30 12-1 0 0,-26-9-46 0 0,0-1 1 0 0,1-1-1 0 0,35 3 0 0 0,25 4 13 0 0,-34-2-5 0 0,0-2 0 0 0,79 3 0 0 0,31-20 235 0 0,-58 2 27 0 0,-77 7-242 0 0,38 6 0 0 0,7-1 27 0 0,-30-4-46 0 0,15 0 88 0 0,72 8-1 0 0,-89 0-77 0 0,10 1 14 0 0,-5-6-47 0 0,-17 0 27 0 0,0-2-1 0 0,30-1 1 0 0,-41 0-21 0 0,0 2-1 0 0,0-1 1 0 0,-1 2-1 0 0,23 6 1 0 0,-32-8 1 0 0,5 1 2 0 0,1 0 1 0 0,-1 0-1 0 0,1 0 0 0 0,-1-1 1 0 0,1-1-1 0 0,-1 1 0 0 0,1-2 1 0 0,-1 1-1 0 0,17-3 0 0 0,9-1 129 0 0,-29 4-117 0 0,-1 0-1 0 0,0 0 1 0 0,1 0-1 0 0,-1-1 1 0 0,0 1-1 0 0,0-1 1 0 0,0 0-1 0 0,8-3 1 0 0,-5 1 12 0 0,0 1-1 0 0,0 0 1 0 0,-1 0 0 0 0,1 1 0 0 0,0 0 0 0 0,8 0-1 0 0,5-2 52 0 0,-8 1-36 0 0,1 0-1 0 0,-1-1 1 0 0,-1-1 0 0 0,1 0-1 0 0,-1 0 1 0 0,13-7 0 0 0,-19 8-26 0 0,0 0 0 0 0,1 0 1 0 0,0 1-1 0 0,0 0 1 0 0,-1 0-1 0 0,2 0 0 0 0,-1 0 1 0 0,0 1-1 0 0,0 0 1 0 0,11 0-1 0 0,17 3-18 0 0,-18 0 0 0 0,16 3 0 0 0,-31-4 0 0 0,1-1 0 0 0,-1 0 0 0 0,0 1 0 0 0,1-1 0 0 0,-1 1 0 0 0,0-1 0 0 0,1 1 0 0 0,-1 0 0 0 0,0-1 0 0 0,0 1 0 0 0,0 0 0 0 0,1 0 0 0 0,-1 0 0 0 0,0 0 0 0 0,0 0 0 0 0,1 2 0 0 0,-2-2 0 0 0,1 0 0 0 0,-1 0 0 0 0,0 0 0 0 0,0 0 0 0 0,1 0 0 0 0,-1 0 0 0 0,0 0 0 0 0,0 0 0 0 0,0 0 0 0 0,0 0 0 0 0,0 0 0 0 0,0 0 0 0 0,-1 0 0 0 0,1 0 0 0 0,0 0 0 0 0,0 0 0 0 0,-1 0 0 0 0,1 0 0 0 0,0 0 0 0 0,-1 0 0 0 0,1-1 0 0 0,-1 1 0 0 0,0 0 0 0 0,1 0 0 0 0,-1 0 0 0 0,0 0 0 0 0,1-1 0 0 0,-1 1 0 0 0,0 0 0 0 0,0-1 0 0 0,1 1 0 0 0,-1-1 0 0 0,0 1 0 0 0,0-1 0 0 0,0 1 0 0 0,0-1 0 0 0,0 1 0 0 0,0-1 0 0 0,-2 1 0 0 0,-6 2 1 0 0,-1 1-1 0 0,0-2 1 0 0,-13 3 0 0 0,9-2 7 0 0,-19 5 3 0 0,0-1-1 0 0,-1-3 1 0 0,1 0 0 0 0,-61-2-1 0 0,49-3 48 0 0,23 1-55 0 0,-41-5 0 0 0,-12-9 61 0 0,34 6-64 0 0,0 1 0 0 0,-67-2 0 0 0,83 9 0 0 0,-48 0 0 0 0,-126-15 0 0 0,-7-12 0 0 0,118 15-4 0 0,-1 4 0 0 0,-135 5 0 0 0,183 6-263 0 0,-1 2-1 0 0,1 1 1 0 0,-40 14-1 0 0,-5 6-5422 0 0,33-7-474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11:48.858"/>
    </inkml:context>
    <inkml:brush xml:id="br0">
      <inkml:brushProperty name="width" value="0.1" units="cm"/>
      <inkml:brushProperty name="height" value="0.1" units="cm"/>
      <inkml:brushProperty name="color" value="#E71224"/>
    </inkml:brush>
  </inkml:definitions>
  <inkml:trace contextRef="#ctx0" brushRef="#br0">332 248 1375 0 0,'-49'-16'2171'0'0,"-15"-6"223"0"0,-96-20 0 0 0,158 41-2296 0 0,-1 1-1 0 0,1-1 1 0 0,-1 0 0 0 0,0 0-1 0 0,1 0 1 0 0,0 0 0 0 0,-1 0-1 0 0,1 0 1 0 0,0-1 0 0 0,-1 1-1 0 0,1-1 1 0 0,0 1 0 0 0,0-1-1 0 0,0 0 1 0 0,0 0 0 0 0,1 0-1 0 0,-1 0 1 0 0,0 0 0 0 0,1-1-1 0 0,-3-3 1 0 0,4 4-37 0 0,-1 1-1 0 0,1-1 1 0 0,0 1-1 0 0,0-1 1 0 0,-1 0 0 0 0,1 1-1 0 0,0-1 1 0 0,0 0 0 0 0,1 1-1 0 0,-1-1 1 0 0,0 0-1 0 0,0 1 1 0 0,1-1 0 0 0,-1 1-1 0 0,1-1 1 0 0,-1 0-1 0 0,1 1 1 0 0,0 0 0 0 0,0-1-1 0 0,0 1 1 0 0,0-1 0 0 0,0 1-1 0 0,0 0 1 0 0,0-1-1 0 0,0 1 1 0 0,0 0 0 0 0,0 0-1 0 0,1 0 1 0 0,-1 0 0 0 0,0 0-1 0 0,1 0 1 0 0,-1 1-1 0 0,4-2 1 0 0,10-6 188 0 0,1 1-1 0 0,1 1 1 0 0,-1 0 0 0 0,26-5 0 0 0,72-7 257 0 0,-62 11-359 0 0,34-4 24 0 0,119 0 0 0 0,-171 14-112 0 0,0 1 0 0 0,0 1 0 0 0,-1 2-1 0 0,41 14 1 0 0,-3-1 57 0 0,-47-14-40 0 0,228 48 257 0 0,-218-50-269 0 0,1-1 0 0 0,1-1 0 0 0,-1-2 0 0 0,0-2-1 0 0,45-7 1 0 0,-32 0 301 0 0,60-19 0 0 0,-107 28-359 0 0,0 0 0 0 0,0 0 0 0 0,0 0 0 0 0,0-1 0 0 0,0 1 1 0 0,0 0-1 0 0,-1-1 0 0 0,1 1 0 0 0,0-1 0 0 0,0 1 0 0 0,0-1 0 0 0,-1 1 1 0 0,1-1-1 0 0,0 1 0 0 0,-1-1 0 0 0,1 0 0 0 0,0 1 0 0 0,0-2 0 0 0,-1 2-1 0 0,-1-1 0 0 0,1 1-1 0 0,0 0 1 0 0,0-1 0 0 0,0 1-1 0 0,-1-1 1 0 0,1 1-1 0 0,0 0 1 0 0,-1-1 0 0 0,1 1-1 0 0,0 0 1 0 0,-1 0-1 0 0,1-1 1 0 0,0 1 0 0 0,-1 0-1 0 0,1 0 1 0 0,0-1 0 0 0,-1 1-1 0 0,1 0 1 0 0,-1 0-1 0 0,1 0 1 0 0,0 0 0 0 0,-1 0-1 0 0,1 0 1 0 0,-1 0-1 0 0,-37-6 132 0 0,-355 34 169 0 0,170-7-248 0 0,-62 5-57 0 0,86-7 0 0 0,-142-9 65 0 0,340-10-66 0 0,-15 0 1 0 0,-42 0 9 0 0,41 0 30 0 0,16 0-5 0 0,6 0 12 0 0,619-13 146 0 0,111 19-192 0 0,-728-6 0 0 0,18-1 0 0 0,0 1 0 0 0,0 2 0 0 0,0 0 0 0 0,0 2 0 0 0,30 7 0 0 0,-55-11 0 0 0,1 0 0 0 0,-1 0 0 0 0,1 1 0 0 0,-1-1 0 0 0,1 0 0 0 0,-1 0 0 0 0,1 0 0 0 0,0 0 0 0 0,-1 1 0 0 0,1-1 0 0 0,-1 0 0 0 0,1 0 0 0 0,-1 1 0 0 0,0-1 0 0 0,1 0-1 0 0,-1 1 1 0 0,1-1 0 0 0,-1 1 0 0 0,0-1 0 0 0,1 1 0 0 0,-1-1 0 0 0,1 1 0 0 0,-11 3-1 0 0,-31-1 8 0 0,35-3-1 0 0,-121 3 171 0 0,0-5 1 0 0,1-6-1 0 0,-247-48 0 0 0,342 50-99 0 0,-1 1 1 0 0,-61-2-1 0 0,75 7-210 0 0,1 1 0 0 0,0 1 0 0 0,0 1 0 0 0,0 0 0 0 0,0 1 0 0 0,1 1 0 0 0,-19 8 0 0 0,-2 3-4153 0 0,-1 2-1457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11:50.549"/>
    </inkml:context>
    <inkml:brush xml:id="br0">
      <inkml:brushProperty name="width" value="0.1" units="cm"/>
      <inkml:brushProperty name="height" value="0.1" units="cm"/>
      <inkml:brushProperty name="color" value="#E71224"/>
    </inkml:brush>
  </inkml:definitions>
  <inkml:trace contextRef="#ctx0" brushRef="#br0">3015 75 3679 0 0,'13'-74'2471'0'0,"-21"83"1001"0"0,-35 32-3587 0 0,35-35 50 0 0,-1-1 0 0 0,1 0 0 0 0,-1-1 0 0 0,0 0 0 0 0,0 0 0 0 0,-1-1 0 0 0,1 0-1 0 0,-1 0 1 0 0,1-1 0 0 0,-1-1 0 0 0,-14 1 0 0 0,-10-1 101 0 0,0-2 1 0 0,-35-6-1 0 0,-17 0 552 0 0,60 6-370 0 0,-238 4 671 0 0,-430 15-139 0 0,560-18-705 0 0,-516 29 337 0 0,231-4-130 0 0,32-12 712 0 0,373-13-938 0 0,9 0-13 0 0,1 0 0 0 0,0 0 0 0 0,-1 1 0 0 0,1-1 0 0 0,0 1 0 0 0,0 0 0 0 0,-7 2 0 0 0,16-4 26 0 0,0 0 0 0 0,1 1 0 0 0,-1 0 0 0 0,1 0 0 0 0,-1 0 1 0 0,1 1-1 0 0,5 1 0 0 0,21 1 74 0 0,385-5 418 0 0,-92 9-414 0 0,542 44-117 0 0,-795-50-2 0 0,103-12 0 0 0,70-24 15 0 0,-67 9 261 0 0,-149 23-191 0 0,-13 1 36 0 0,0 0-1 0 0,0 0 1 0 0,30-10-1 0 0,-52 13-38 0 0,1-1-1 0 0,-1 1 0 0 0,1-1 1 0 0,-1 0-1 0 0,-8-1 0 0 0,-17 0 93 0 0,-38 6 123 0 0,-93 21-1 0 0,-66 29-819 0 0,178-43 111 0 0,-59 16-3302 0 0,-4 4-1250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11:54.097"/>
    </inkml:context>
    <inkml:brush xml:id="br0">
      <inkml:brushProperty name="width" value="0.1" units="cm"/>
      <inkml:brushProperty name="height" value="0.1" units="cm"/>
      <inkml:brushProperty name="color" value="#E71224"/>
    </inkml:brush>
  </inkml:definitions>
  <inkml:trace contextRef="#ctx0" brushRef="#br0">5368 78 3223 0 0,'3'-6'323'0'0,"0"-1"-1"0"0,0 1 0 0 0,0 0 1 0 0,0-1-1 0 0,-1 0 0 0 0,2-12 0 0 0,-4 18-292 0 0,1 0 0 0 0,-1 1 1 0 0,0-1-1 0 0,0 1 0 0 0,0-1 0 0 0,0 1 0 0 0,0-1 0 0 0,0 0 0 0 0,0 1 0 0 0,0-1 0 0 0,0 1 0 0 0,0-1 0 0 0,0 1 0 0 0,-1-1 0 0 0,1 0 0 0 0,0 1 0 0 0,0-1 0 0 0,-1 1 0 0 0,1-1 0 0 0,0 1 0 0 0,0-1 0 0 0,-1 1 0 0 0,1-1 0 0 0,-1 1 0 0 0,1 0 0 0 0,0-1 0 0 0,-1 1 0 0 0,1-1 0 0 0,-1 1 0 0 0,0-1 0 0 0,-1 1 56 0 0,0-1-1 0 0,1 1 0 0 0,-1-1 0 0 0,0 1 0 0 0,0 0 0 0 0,0-1 0 0 0,1 1 1 0 0,-1 0-1 0 0,0 0 0 0 0,-2 1 0 0 0,-38 9 926 0 0,-6 8-600 0 0,16-6-213 0 0,1 0 0 0 0,-2-2 0 0 0,1-2 0 0 0,-42 6 0 0 0,-105-10 1217 0 0,26-2-819 0 0,66 5-566 0 0,39-2 7 0 0,1-1 0 0 0,-75-6 0 0 0,34-8 42 0 0,-75-6 785 0 0,-62 21-527 0 0,-98 0-302 0 0,38-3-6 0 0,25-2 0 0 0,-41 3 6 0 0,225 1-35 0 0,-149-11 0 0 0,170 1 43 0 0,-1 3 0 0 0,-101 6-1 0 0,-183 32-42 0 0,257-29 0 0 0,-208 21 0 0 0,101-15 0 0 0,115-10 0 0 0,-265-6 541 0 0,185-1-346 0 0,44 1-26 0 0,-129 1 8 0 0,189 5-161 0 0,-1 2 1 0 0,-81 18-1 0 0,110-16-69 0 0,1 1 0 0 0,0 2 0 0 0,-30 14 0 0 0,13-3-106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11:55.608"/>
    </inkml:context>
    <inkml:brush xml:id="br0">
      <inkml:brushProperty name="width" value="0.1" units="cm"/>
      <inkml:brushProperty name="height" value="0.1" units="cm"/>
      <inkml:brushProperty name="color" value="#E71224"/>
    </inkml:brush>
  </inkml:definitions>
  <inkml:trace contextRef="#ctx0" brushRef="#br0">2931 283 2303 0 0,'-3'-1'188'0'0,"0"0"-1"0"0,-1 0 0 0 0,1 0 0 0 0,-1 0 0 0 0,0 1 0 0 0,1-1 0 0 0,-1 1 0 0 0,1 0 0 0 0,-1 0 0 0 0,-4 1 0 0 0,-44 8 789 0 0,10-2-779 0 0,25-6-51 0 0,1-1-1 0 0,-1 0 0 0 0,1-2 1 0 0,-1 0-1 0 0,-29-7 1 0 0,-77-34 1659 0 0,90 30-1221 0 0,0 2 1 0 0,0 0-1 0 0,-45-7 1 0 0,57 16-501 0 0,-79-11 75 0 0,1-5-1 0 0,-103-31 1 0 0,133 28 217 0 0,-2 3 1 0 0,-74-8-1 0 0,86 22-324 0 0,-1 2 0 0 0,1 3 0 0 0,-77 12 0 0 0,0-2-12 0 0,84-10 150 0 0,0-3 0 0 0,0-2 0 0 0,-72-15 0 0 0,88 14-83 0 0,1 2 0 0 0,-54 1 0 0 0,-71 12 257 0 0,100-4-321 0 0,24-6-19 0 0,1-1 0 0 0,-1-1 0 0 0,-69-15 0 0 0,57 9 16 0 0,-56-4 0 0 0,93 12-59 0 0,1 1-1 0 0,-1 0 1 0 0,1 0-1 0 0,-1 1 1 0 0,1 1-1 0 0,-1-1 0 0 0,1 2 1 0 0,0-1-1 0 0,1 2 1 0 0,-1-1-1 0 0,1 1 1 0 0,-1 1-1 0 0,1-1 1 0 0,-8 8-1 0 0,-8 9-439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11:56.460"/>
    </inkml:context>
    <inkml:brush xml:id="br0">
      <inkml:brushProperty name="width" value="0.1" units="cm"/>
      <inkml:brushProperty name="height" value="0.1" units="cm"/>
      <inkml:brushProperty name="color" value="#E71224"/>
    </inkml:brush>
  </inkml:definitions>
  <inkml:trace contextRef="#ctx0" brushRef="#br0">1505 119 2303 0 0,'0'-43'1171'0'0,"1"17"2246"0"0,-3 26-3383 0 0,0 0-1 0 0,0 0 0 0 0,0 1 0 0 0,1-1 1 0 0,-1 1-1 0 0,0-1 0 0 0,0 1 0 0 0,0 0 0 0 0,0 0 1 0 0,-2 1-1 0 0,-4 1 84 0 0,-22 5 773 0 0,-50 5-1 0 0,51-10 176 0 0,-57 15 0 0 0,45-7-697 0 0,0-2-1 0 0,-1-2 0 0 0,-1-2 1 0 0,1-2-1 0 0,-73-3 0 0 0,98-2-266 0 0,-1 0 1 0 0,0-1-1 0 0,-19-7 0 0 0,-4-1 94 0 0,-48-16 183 0 0,0 0-52 0 0,12 8-54 0 0,46 10-234 0 0,0 1 1 0 0,-1 1-1 0 0,0 2 0 0 0,0 1 0 0 0,-57 2 1 0 0,68 3-196 0 0,0 2 0 0 0,0 1 1 0 0,0 1-1 0 0,0 0 1 0 0,1 2-1 0 0,0 0 0 0 0,0 1 1 0 0,1 1-1 0 0,0 1 1 0 0,-26 19-1 0 0,1 3-798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11:57.812"/>
    </inkml:context>
    <inkml:brush xml:id="br0">
      <inkml:brushProperty name="width" value="0.1" units="cm"/>
      <inkml:brushProperty name="height" value="0.1" units="cm"/>
      <inkml:brushProperty name="color" value="#E71224"/>
    </inkml:brush>
  </inkml:definitions>
  <inkml:trace contextRef="#ctx0" brushRef="#br0">1019 29 919 0 0,'4'-3'14'0'0,"-4"2"-3"0"0,1 0 0 0 0,0 0 0 0 0,-1 0 1 0 0,1 1-1 0 0,-1-1 0 0 0,1 0 0 0 0,0 1 0 0 0,0-1 0 0 0,-1 0 0 0 0,1 1 1 0 0,0-1-1 0 0,0 1 0 0 0,0 0 0 0 0,0-1 0 0 0,-1 1 0 0 0,1-1 0 0 0,0 1 1 0 0,0 0-1 0 0,0 0 0 0 0,0 0 0 0 0,1-1 0 0 0,15 4 591 0 0,-19-5-535 0 0,-9-2 408 0 0,-7 0 471 0 0,-1 1-1 0 0,0 1 1 0 0,1 1 0 0 0,-37 2-1 0 0,-75 14 688 0 0,100-10-1366 0 0,10-2-102 0 0,-153 26 808 0 0,140-21-876 0 0,0 2 0 0 0,1 0-1 0 0,-36 18 1 0 0,-266 126 11 0 0,271-125-108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13:24.021"/>
    </inkml:context>
    <inkml:brush xml:id="br0">
      <inkml:brushProperty name="width" value="0.1" units="cm"/>
      <inkml:brushProperty name="height" value="0.1" units="cm"/>
      <inkml:brushProperty name="color" value="#E71224"/>
    </inkml:brush>
  </inkml:definitions>
  <inkml:trace contextRef="#ctx0" brushRef="#br0">531 86 1375 0 0,'-5'-2'223'0'0,"3"2"-54"0"0,0-1 0 0 0,0 0 0 0 0,0 0 0 0 0,0 1 0 0 0,0-1 0 0 0,0 1-1 0 0,0 0 1 0 0,0 0 0 0 0,0 0 0 0 0,-1 0 0 0 0,-2 0 0 0 0,-15-5 1791 0 0,19 5-1918 0 0,1 0 0 0 0,-1 0 0 0 0,1 0 0 0 0,-1 0 1 0 0,1 0-1 0 0,-1 0 0 0 0,1-1 0 0 0,-1 1 0 0 0,1 0 0 0 0,-1 0 1 0 0,1 0-1 0 0,-1-1 0 0 0,1 1 0 0 0,-1 0 0 0 0,1-1 0 0 0,0 1 0 0 0,-1 0 1 0 0,1-1-1 0 0,-1 1 0 0 0,1 0 0 0 0,0-1 0 0 0,-1 1 0 0 0,1-1 1 0 0,0 1-1 0 0,0-1 0 0 0,-1 1 0 0 0,1-1 0 0 0,0 0 0 0 0,12-7 174 0 0,1 1-1 0 0,0 0 1 0 0,21-7-1 0 0,-19 8-113 0 0,5-2-88 0 0,18-8 102 0 0,-39 17-110 0 0,0 0 0 0 0,0 0 0 0 0,-1 0-1 0 0,1 0 1 0 0,0 0 0 0 0,0 0 0 0 0,0 0 0 0 0,0 0 0 0 0,0 0 0 0 0,1 1 0 0 0,-1-1 0 0 0,0 0 0 0 0,0 1 0 0 0,1-1 0 0 0,-1 0 0 0 0,1 1 0 0 0,-1-1 0 0 0,1 1 0 0 0,0-1 0 0 0,0 1-1 0 0,0-1 1 0 0,-1 1 0 0 0,1-1 0 0 0,0 1 0 0 0,1-1 0 0 0,-1 0 0 0 0,0 1 0 0 0,0-1 0 0 0,1 1 0 0 0,-1-1 0 0 0,1 1 0 0 0,-1-1 0 0 0,1 0 0 0 0,-1 1 0 0 0,1-1 0 0 0,0 0-1 0 0,0 1 1 0 0,0-1 0 0 0,0 0 0 0 0,0 0 0 0 0,1 1 0 0 0,3 4 54 0 0,0 0-1 0 0,1-1 1 0 0,0 1 0 0 0,0-1-1 0 0,0-1 1 0 0,13 8-1 0 0,-5-5 1 0 0,0-1-1 0 0,1-1 0 0 0,0 0 1 0 0,-1-1-1 0 0,1-1 0 0 0,1 0 0 0 0,-1-1 1 0 0,0-1-1 0 0,0 0 0 0 0,1-1 1 0 0,-1-1-1 0 0,0 0 0 0 0,1-1 0 0 0,-1-1 1 0 0,0 0-1 0 0,15-6 0 0 0,-3-5 46 0 0,-26 14-97 0 0,1-1 0 0 0,-1 0-1 0 0,0 0 1 0 0,0 1 0 0 0,0-1 0 0 0,0 0 0 0 0,0 0 0 0 0,0 0-1 0 0,0-1 1 0 0,0 1 0 0 0,0 0 0 0 0,-1 0 0 0 0,1 0 0 0 0,0 0-1 0 0,-1-1 1 0 0,1 1 0 0 0,-1 0 0 0 0,1-3 0 0 0,-1 4 1 0 0,0-1 1 0 0,-1 0-1 0 0,1 1 1 0 0,0-1-1 0 0,-1 1 1 0 0,1-1-1 0 0,-1 1 1 0 0,1-1 0 0 0,-1 1-1 0 0,1 0 1 0 0,0-1-1 0 0,-1 1 1 0 0,0-1-1 0 0,1 1 1 0 0,-1 0-1 0 0,1 0 1 0 0,-1-1-1 0 0,1 1 1 0 0,-1 0 0 0 0,0 0-1 0 0,1 0 1 0 0,-1-1-1 0 0,1 1 1 0 0,-1 0-1 0 0,0 0 1 0 0,0 0-1 0 0,-22-2 62 0 0,20 2-63 0 0,-13 0 30 0 0,0 0 1 0 0,-1 2 0 0 0,1 0 0 0 0,-27 6 0 0 0,-64 24 58 0 0,54-14-39 0 0,-163 46 70 0 0,111-22-11 0 0,101-41-116 0 0,-18 6-3 0 0,21-6 3 0 0,1-1-1 0 0,-1 0 1 0 0,0 0-1 0 0,0 1 1 0 0,1-1-1 0 0,-1 1 1 0 0,0-1-1 0 0,1 1 1 0 0,-1-1-1 0 0,0 1 1 0 0,1-1-1 0 0,-1 1 1 0 0,1-1-1 0 0,-1 1 1 0 0,1-1-1 0 0,-1 1 1 0 0,1 0-1 0 0,0 0 1 0 0,-1-1-1 0 0,1 1 1 0 0,0 0-1 0 0,-1-1 1 0 0,1 2-1 0 0,2 0 18 0 0,1 1 0 0 0,0-1 0 0 0,0-1 0 0 0,0 1 1 0 0,0 0-1 0 0,0-1 0 0 0,1 1 0 0 0,-1-1 0 0 0,5 1 0 0 0,-5-1-18 0 0,10 3 20 0 0,0-1-1 0 0,0-1 1 0 0,0 0-1 0 0,0 0 0 0 0,0-2 1 0 0,1 0-1 0 0,-1 0 1 0 0,17-3-1 0 0,106-23 229 0 0,-129 25-239 0 0,177-32 279 0 0,-107 21-122 0 0,-76 11-159 0 0,-2 1-4 0 0,-9 1-3 0 0,-15 2 11 0 0,-259 75 263 0 0,150-38-111 0 0,95-30-85 0 0,-56 4-1 0 0,52-8-13 0 0,-46 12 0 0 0,76-15-52 0 0,1 1-1 0 0,0 1 0 0 0,-1 0 0 0 0,2 0 0 0 0,-1 1 1 0 0,1 1-1 0 0,0 0 0 0 0,-10 8 0 0 0,-2 5-852 0 0,0-1-3366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6:54.039"/>
    </inkml:context>
    <inkml:brush xml:id="br0">
      <inkml:brushProperty name="width" value="0.1" units="cm"/>
      <inkml:brushProperty name="height" value="0.1" units="cm"/>
      <inkml:brushProperty name="color" value="#E71224"/>
    </inkml:brush>
  </inkml:definitions>
  <inkml:trace contextRef="#ctx0" brushRef="#br0">3789 1899 1375 0 0,'-5'-17'9996'0'0,"5"15"-9497"0"0,9-22 2562 0 0,-3 15-2926 0 0,1 0 1 0 0,12-14 0 0 0,36-33 901 0 0,-27 28-526 0 0,31-39 1 0 0,-58 65-439 0 0,1 0 0 0 0,-1 0 0 0 0,1 0-1 0 0,-1 0 1 0 0,0 0 0 0 0,0-1 0 0 0,0 1 0 0 0,0 0 0 0 0,-1-1 0 0 0,1 1 0 0 0,-1-1 0 0 0,1 1-1 0 0,-1-1 1 0 0,0 1 0 0 0,0 0 0 0 0,0-1 0 0 0,0 1 0 0 0,-1-6 0 0 0,-1 1 328 0 0,0 0 1 0 0,-1 0-1 0 0,0 1 1 0 0,-8-14-1 0 0,8 15-136 0 0,0 0 0 0 0,0-1 0 0 0,0 1 0 0 0,1-1 0 0 0,-1 0 0 0 0,2 0-1 0 0,-1 0 1 0 0,0 0 0 0 0,0-11 0 0 0,2 8-7 0 0,1 0 1 0 0,0-1-1 0 0,1 1 0 0 0,0 0 1 0 0,0 0-1 0 0,6-13 0 0 0,26-51 355 0 0,-20 48-581 0 0,9-27-1 0 0,-20 43-4 0 0,0 1-1 0 0,-1-1 1 0 0,0 0-1 0 0,0 0 1 0 0,-1 0-1 0 0,0 0 1 0 0,-1-12-1 0 0,-1 13 14 0 0,0 0-1 0 0,-1 1 1 0 0,0-1 0 0 0,0 1-1 0 0,-1-1 1 0 0,0 1 0 0 0,0 0-1 0 0,-1 0 1 0 0,-6-10-1 0 0,-1 0 56 0 0,-2 1 0 0 0,-19-21-1 0 0,15 19-58 0 0,2 3 23 0 0,0-1 0 0 0,0 0 0 0 0,2-1-1 0 0,0-1 1 0 0,1 0 0 0 0,-12-23 0 0 0,20 30 1 0 0,0-1 0 0 0,1 1 0 0 0,0-1-1 0 0,0 0 1 0 0,1 0 0 0 0,0-13 0 0 0,2-76 99 0 0,1 15-153 0 0,-1 54 9 0 0,2 0 0 0 0,6-39 0 0 0,2-16 68 0 0,-11 53-45 0 0,0 0 1 0 0,-3-1-1 0 0,-8-39 1 0 0,3 20 327 0 0,8 46-298 0 0,-1 1 1 0 0,1-1-1 0 0,-1 1 0 0 0,-1 0 1 0 0,-3-8-1 0 0,6 13-57 0 0,-1 1-1 0 0,0 0 1 0 0,1 0-1 0 0,-1-1 1 0 0,0 1 0 0 0,0 0-1 0 0,0 0 1 0 0,1 0 0 0 0,-1 0-1 0 0,-1 0 1 0 0,1 0-1 0 0,0 0 1 0 0,0 0 0 0 0,0 0-1 0 0,0 1 1 0 0,-1-1-1 0 0,1 0 1 0 0,0 1 0 0 0,-1-1-1 0 0,1 1 1 0 0,0-1-1 0 0,-1 1 1 0 0,1 0 0 0 0,-1 0-1 0 0,1-1 1 0 0,0 1-1 0 0,-1 0 1 0 0,1 0 0 0 0,-1 1-1 0 0,1-1 1 0 0,-1 0-1 0 0,-2 1 1 0 0,-36 13 13 0 0,33-11-15 0 0,-1 0-1 0 0,1 0 1 0 0,-1-1 0 0 0,0 0-1 0 0,0 0 1 0 0,0 0 0 0 0,0-1-1 0 0,0-1 1 0 0,0 1 0 0 0,-1-1-1 0 0,-9-2 1 0 0,-28-3 55 0 0,1 2 0 0 0,-1 2-1 0 0,0 2 1 0 0,-46 7 0 0 0,-26 0-18 0 0,33-5-36 0 0,-4 2-10 0 0,-144-12 1 0 0,79-5-1 0 0,-33-5 0 0 0,134 13 0 0 0,0 3 0 0 0,-96 9 0 0 0,95-3 0 0 0,0-2 0 0 0,-87-7 0 0 0,-9-25 137 0 0,12 2-74 0 0,21 11 33 0 0,-135 0 0 0 0,135 16-66 0 0,-270 4 84 0 0,269-3-110 0 0,-59 3-13 0 0,150-1 23 0 0,0 1-1 0 0,0 1 1 0 0,1 1 0 0 0,-39 15 0 0 0,54-17-14 0 0,0 1 0 0 0,1 0 0 0 0,-1 0 0 0 0,1 2 0 0 0,1-1 0 0 0,-1 1 0 0 0,1 0 0 0 0,0 1 0 0 0,1 0 0 0 0,0 1 0 0 0,0-1 0 0 0,0 2 0 0 0,2-1 0 0 0,-1 1 0 0 0,1 0 0 0 0,0 0 0 0 0,1 1 0 0 0,0-1 0 0 0,1 1 0 0 0,0 0 0 0 0,-3 20 0 0 0,-112 698-72 0 0,107-624 72 0 0,-7 152 0 0 0,19-234 0 0 0,1 0 0 0 0,2 0 0 0 0,8 39 0 0 0,-8-50 0 0 0,1-1 0 0 0,-1 0 0 0 0,2 0 0 0 0,0-1 0 0 0,0 1 0 0 0,1-1 0 0 0,0 0 0 0 0,0-1 0 0 0,11 12 0 0 0,-5-8-11 0 0,2-4-31 0 0,32 19 19 0 0,-18-15-25 0 0,52 15 36 0 0,4-5 12 0 0,-4-4 0 0 0,2-4 0 0 0,8-1 0 0 0,5 0 0 0 0,20 5-80 0 0,-6-5-3 0 0,-16-2 70 0 0,31 3-40 0 0,-47-6 42 0 0,17 1 11 0 0,5 3 0 0 0,1 1 0 0 0,3 1 0 0 0,3-1 0 0 0,0-2 0 0 0,-4 0 0 0 0,-10 2 0 0 0,-2-2 0 0 0,4 1 0 0 0,-2 1 0 0 0,-2-1 0 0 0,2-1 0 0 0,-4-1 0 0 0,-4-3 0 0 0,-4 1 0 0 0,-5-1 0 0 0,0-1 0 0 0,1-2 0 0 0,15 1 0 0 0,0-1 0 0 0,-5 0 0 0 0,-5-1 0 0 0,-17 4-40 0 0,-51-6-173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11:59.369"/>
    </inkml:context>
    <inkml:brush xml:id="br0">
      <inkml:brushProperty name="width" value="0.1" units="cm"/>
      <inkml:brushProperty name="height" value="0.1" units="cm"/>
      <inkml:brushProperty name="color" value="#E71224"/>
    </inkml:brush>
  </inkml:definitions>
  <inkml:trace contextRef="#ctx0" brushRef="#br0">3149 230 2527 0 0,'-1'-2'17'0'0,"0"0"0"0"0,-1 1-1 0 0,1-1 1 0 0,-1 1-1 0 0,0-1 1 0 0,1 1 0 0 0,-1 0-1 0 0,0-1 1 0 0,0 1-1 0 0,0 0 1 0 0,0 0 0 0 0,0 0-1 0 0,0 1 1 0 0,0-1-1 0 0,0 0 1 0 0,0 1 0 0 0,-3-1-1 0 0,-42 0 89 0 0,40 2 21 0 0,0-1 0 0 0,0 0-1 0 0,-1 0 1 0 0,-12-3-1 0 0,8-1 442 0 0,1-1 0 0 0,0 0-1 0 0,0 0 1 0 0,-14-11-1 0 0,16 10-96 0 0,0 1-1 0 0,0-1 0 0 0,0 2 1 0 0,-1-1-1 0 0,0 1 1 0 0,-19-4-1 0 0,-24 1-127 0 0,0 3 0 0 0,-75 3 0 0 0,-54-4 217 0 0,-252-44 745 0 0,228 19-652 0 0,121 16-436 0 0,-1 2 0 0 0,-138 1 0 0 0,-191 37-92 0 0,35 4-124 0 0,45 12 0 0 0,122-12-812 0 0,145-16 344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12:00.542"/>
    </inkml:context>
    <inkml:brush xml:id="br0">
      <inkml:brushProperty name="width" value="0.1" units="cm"/>
      <inkml:brushProperty name="height" value="0.1" units="cm"/>
      <inkml:brushProperty name="color" value="#E71224"/>
    </inkml:brush>
  </inkml:definitions>
  <inkml:trace contextRef="#ctx0" brushRef="#br0">2210 81 919 0 0,'-4'0'257'0'0,"1"1"-1"0"0,-1-1 1 0 0,0 0-1 0 0,1 1 1 0 0,-1-2-1 0 0,0 1 1 0 0,1 0-1 0 0,-1-1 1 0 0,0 1-1 0 0,1-1 1 0 0,-1 0-1 0 0,-5-3 1 0 0,-41-23 1904 0 0,41 21-1727 0 0,-1 0 0 0 0,0 1-1 0 0,-17-7 1 0 0,4 6-194 0 0,-1 2 0 0 0,1 0-1 0 0,-1 2 1 0 0,0 1 0 0 0,-27 1 0 0 0,-291-1 802 0 0,239 1-436 0 0,-183 26-1 0 0,252-22-552 0 0,-252 16 325 0 0,175-15-303 0 0,-218 37 0 0 0,188-14 126 0 0,19-5-653 0 0,42-4-2685 0 0,32-6-747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12:02.445"/>
    </inkml:context>
    <inkml:brush xml:id="br0">
      <inkml:brushProperty name="width" value="0.1" units="cm"/>
      <inkml:brushProperty name="height" value="0.1" units="cm"/>
      <inkml:brushProperty name="color" value="#E71224"/>
    </inkml:brush>
  </inkml:definitions>
  <inkml:trace contextRef="#ctx0" brushRef="#br0">3544 4 919 0 0,'0'-1'18'0'0,"-1"1"0"0"0,1 0 0 0 0,-1-1-1 0 0,0 1 1 0 0,1 0 0 0 0,-1-1 0 0 0,0 1-1 0 0,1 0 1 0 0,-1 0 0 0 0,0 0-1 0 0,1 0 1 0 0,-1 0 0 0 0,0 0 0 0 0,1 0-1 0 0,-1 0 1 0 0,0 0 0 0 0,1 0-1 0 0,-1 0 1 0 0,0 0 0 0 0,1 0 0 0 0,-1 1-1 0 0,0-1 1 0 0,1 0 0 0 0,-1 0 0 0 0,1 1-1 0 0,-1-1 1 0 0,-1 1 0 0 0,-19 14 741 0 0,10-7-640 0 0,8-6-120 0 0,0 0 0 0 0,0-1 0 0 0,0 1 0 0 0,0-1 1 0 0,0 0-1 0 0,-1 0 0 0 0,1-1 0 0 0,0 1 0 0 0,-1 0 0 0 0,1-1 0 0 0,0 0 0 0 0,-1 0 0 0 0,1 0 0 0 0,-1 0 0 0 0,1-1 0 0 0,0 1 1 0 0,-1-1-1 0 0,1 0 0 0 0,-4-1 0 0 0,-8-1 1751 0 0,13 3-1631 0 0,0 0 1 0 0,-1 0-1 0 0,1 0 0 0 0,0 0 0 0 0,-1 1 1 0 0,1-1-1 0 0,0 1 0 0 0,0-1 1 0 0,0 1-1 0 0,-1 0 0 0 0,1 0 0 0 0,0 0 1 0 0,0 0-1 0 0,0 0 0 0 0,0 1 0 0 0,1-1 1 0 0,-1 1-1 0 0,-3 2 0 0 0,0-1 1323 0 0,5-3-1406 0 0,0 0 0 0 0,0-1 0 0 0,0 1 0 0 0,0 0-1 0 0,1-1 1 0 0,-1 1 0 0 0,0 0 0 0 0,0 0 0 0 0,0-1 0 0 0,0 1 0 0 0,0 0 0 0 0,0 0-1 0 0,0-1 1 0 0,1 1 0 0 0,-1 0 0 0 0,0 0 0 0 0,0-1 0 0 0,0 1 0 0 0,1 0 0 0 0,-1 0 0 0 0,0 0-1 0 0,0 0 1 0 0,1-1 0 0 0,-1 1 0 0 0,0 0 0 0 0,0 0 0 0 0,1 0 0 0 0,-1 0 0 0 0,0 0-1 0 0,0 0 1 0 0,1 0 0 0 0,-1-1 0 0 0,0 1 0 0 0,1 0 0 0 0,-1 0 0 0 0,0 0 0 0 0,1 0 0 0 0,-1 0-1 0 0,0 0 1 0 0,0 1 0 0 0,1-1 0 0 0,-1 0 0 0 0,1 0 0 0 0,12 4-30 0 0,-12-4 37 0 0,-2 0-27 0 0,1-1 1 0 0,0 1-1 0 0,-1-1 1 0 0,1 1-1 0 0,-1 0 1 0 0,1-1-1 0 0,-1 1 0 0 0,1-1 1 0 0,-1 1-1 0 0,1 0 1 0 0,-1-1-1 0 0,0 1 0 0 0,1 0 1 0 0,-1 0-1 0 0,1-1 1 0 0,-1 1-1 0 0,0 0 1 0 0,1 0-1 0 0,-1 0 0 0 0,0 0 1 0 0,1 0-1 0 0,-1 0 1 0 0,1 0-1 0 0,-1 0 0 0 0,0 0 1 0 0,1 0-1 0 0,-1 0 1 0 0,0 1-1 0 0,1-1 1 0 0,-1 0-1 0 0,1 0 0 0 0,-1 0 1 0 0,0 1-1 0 0,1-1 1 0 0,-1 0-1 0 0,1 1 0 0 0,-1-1 1 0 0,1 1-1 0 0,-1 0 1 0 0,0-1-6 0 0,0 1 1 0 0,0-1-1 0 0,1 1 1 0 0,-1-1-1 0 0,0 1 1 0 0,0-1-1 0 0,0 0 1 0 0,0 1-1 0 0,1-1 1 0 0,-1 0-1 0 0,0 0 1 0 0,0 1-1 0 0,0-1 1 0 0,0 0-1 0 0,0 0 1 0 0,0 0-1 0 0,0 0 1 0 0,0 0-1 0 0,0-1 1 0 0,0 1-1 0 0,1 0 1 0 0,-1 0-1 0 0,0-1 1 0 0,0 1-1 0 0,0 0 1 0 0,0-1-1 0 0,-1 0 1 0 0,-1 2 88 0 0,1 0 0 0 0,-1 0 1 0 0,0-1-1 0 0,0 1 0 0 0,0-1 1 0 0,0 0-1 0 0,-3 0 0 0 0,-126-7 681 0 0,31 1-548 0 0,12 3 12 0 0,-144 14 0 0 0,124 1 103 0 0,-201-6-1 0 0,-111-1 222 0 0,79-17-219 0 0,125-1-118 0 0,-316 3 98 0 0,461 11-315 0 0,1 4 0 0 0,0 3-1 0 0,-119 28 1 0 0,118-19-52 0 0,-178 47-4138 0 0,154-35-416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13:26.564"/>
    </inkml:context>
    <inkml:brush xml:id="br0">
      <inkml:brushProperty name="width" value="0.1" units="cm"/>
      <inkml:brushProperty name="height" value="0.1" units="cm"/>
      <inkml:brushProperty name="color" value="#E71224"/>
    </inkml:brush>
  </inkml:definitions>
  <inkml:trace contextRef="#ctx0" brushRef="#br0">2321 140 1839 0 0,'-11'-5'404'0'0,"0"1"0"0"0,-1 0 0 0 0,1 1 0 0 0,-1 0-1 0 0,0 1 1 0 0,-23-2 0 0 0,-74 5 1993 0 0,93 0-2879 0 0,-185 24 583 0 0,14 0-50 0 0,-264-5 1100 0 0,212-10-382 0 0,-172 14-597 0 0,319-17-174 0 0,-231 5 402 0 0,307-11-374 0 0,4 0 10 0 0,0 0 0 0 0,0-1 1 0 0,0 0-1 0 0,1-1 0 0 0,-1 0 0 0 0,0-1 1 0 0,1 0-1 0 0,-22-7 0 0 0,32 8-34 0 0,1 1 0 0 0,0 0-1 0 0,-1 0 1 0 0,1 0-1 0 0,-1 0 1 0 0,1-1-1 0 0,0 1 1 0 0,-1 0 0 0 0,1 0-1 0 0,-1-1 1 0 0,1 1-1 0 0,0 0 1 0 0,-1-1 0 0 0,1 1-1 0 0,0 0 1 0 0,0-1-1 0 0,-1 1 1 0 0,1-1 0 0 0,0 1-1 0 0,0 0 1 0 0,-1-1-1 0 0,1 1 1 0 0,0-1-1 0 0,0 1 1 0 0,0-1 0 0 0,0 1-1 0 0,0-1 1 0 0,0 1-1 0 0,0 0 1 0 0,0-1 0 0 0,0 1-1 0 0,0-1 1 0 0,0 0-1 0 0,1 0 10 0 0,-1 0-1 0 0,1 0 0 0 0,0-1 0 0 0,-1 1 0 0 0,1 0 0 0 0,0 0 1 0 0,0 0-1 0 0,0 0 0 0 0,0 1 0 0 0,0-1 0 0 0,2-1 0 0 0,32-16 198 0 0,-6 10-89 0 0,56-8 0 0 0,-38 9-71 0 0,44-7-5 0 0,138-2 0 0 0,94 19 55 0 0,-206 0-88 0 0,5-2-10 0 0,190 11 0 0 0,-214 3 16 0 0,-59-7-4 0 0,1-3 0 0 0,0-1 0 0 0,48-2 0 0 0,-68-5-14 0 0,-20 3 2 0 0,1 0 1 0 0,0 0-1 0 0,0 0 1 0 0,-1 0-1 0 0,1-1 1 0 0,0 1 0 0 0,-1 0-1 0 0,1 0 1 0 0,0-1-1 0 0,0 1 1 0 0,-1 0-1 0 0,1-1 1 0 0,-1 1-1 0 0,1-1 1 0 0,0 1 0 0 0,-1 0-1 0 0,1-1 1 0 0,-1 0-1 0 0,1 1 1 0 0,-1-1-1 0 0,0 1 1 0 0,1-1-1 0 0,0 0 1 0 0,-3 0 16 0 0,1 0 0 0 0,0 0 1 0 0,0 0-1 0 0,0 0 0 0 0,-1 1 0 0 0,1-1 1 0 0,0 0-1 0 0,-1 1 0 0 0,1-1 0 0 0,0 1 1 0 0,-1 0-1 0 0,1-1 0 0 0,-1 1 0 0 0,-2 0 1 0 0,1-1 16 0 0,-481-73 740 0 0,244 66-716 0 0,116 6-42 0 0,-65-6 1 0 0,-187 0 30 0 0,327 10-43 0 0,-242-2 56 0 0,560 1-72 0 0,228 0-48 0 0,-168 3 60 0 0,40 2 0 0 0,155 6 0 0 0,-459-12 0 0 0,22 0 7 0 0,260-8 50 0 0,-343 8-57 0 0,3 0 0 0 0,-1-1 0 0 0,1 1 0 0 0,-1-1 0 0 0,1-1 0 0 0,-1 1 0 0 0,1-1 0 0 0,-1 0 0 0 0,7-4 0 0 0,-10 2-1 0 0,-10 0 0 0 0,-11 2 14 0 0,-186 0 100 0 0,-320 9-45 0 0,179 5-68 0 0,-16 1 0 0 0,-194 14 54 0 0,366-12-44 0 0,118-7-10 0 0,63-9 0 0 0,7-2 0 0 0,1 3 0 0 0,1-1 0 0 0,0 1 0 0 0,-1-1 0 0 0,1 1 0 0 0,-1-1 0 0 0,1 1 0 0 0,0 0 0 0 0,-1-1 0 0 0,1 1 0 0 0,0 0 0 0 0,-1 0 0 0 0,1-1 0 0 0,0 1 0 0 0,0 0 0 0 0,-1 0 0 0 0,3 0 0 0 0,59-6-23 0 0,69-2-124 0 0,282 24 29 0 0,-94-6 34 0 0,-111-5 40 0 0,435-16-26 0 0,-494 4 76 0 0,401-52 141 0 0,-59 2 560 0 0,-338 57-759 0 0,-130 2-158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13:28.131"/>
    </inkml:context>
    <inkml:brush xml:id="br0">
      <inkml:brushProperty name="width" value="0.1" units="cm"/>
      <inkml:brushProperty name="height" value="0.1" units="cm"/>
      <inkml:brushProperty name="color" value="#E71224"/>
    </inkml:brush>
  </inkml:definitions>
  <inkml:trace contextRef="#ctx0" brushRef="#br0">1539 1 919 0 0,'0'3'78'0'0,"-1"0"-1"0"0,1 0 0 0 0,-1 0 0 0 0,0 0 0 0 0,0 0 0 0 0,0 0 0 0 0,-1 0 0 0 0,1-1 0 0 0,-1 1 0 0 0,1 0 0 0 0,-1-1 0 0 0,0 1 0 0 0,0-1 0 0 0,0 0 0 0 0,0 0 0 0 0,-1 0 0 0 0,1 0 0 0 0,0 0 0 0 0,-1 0 0 0 0,1 0 1 0 0,-6 2-1 0 0,-7 4 316 0 0,0-1 0 0 0,-27 9 0 0 0,33-13 163 0 0,-34 12-224 0 0,0-1-1 0 0,0-2 0 0 0,-1-3 1 0 0,-73 7-1 0 0,-343 34 1945 0 0,270-27-2137 0 0,58-9-15 0 0,-59 7-41 0 0,146-17-76 0 0,33-3 13 0 0,0-1 0 0 0,-1 2 0 0 0,1 0 0 0 0,0 0 0 0 0,0 1-1 0 0,-19 7 1 0 0,31-10-19 0 0,0 0-1 0 0,0 0 1 0 0,-1 0 0 0 0,1 0-1 0 0,0 0 1 0 0,0 0-1 0 0,0 0 1 0 0,0 0-1 0 0,-1 0 1 0 0,1 1 0 0 0,0-1-1 0 0,0 0 1 0 0,0 0-1 0 0,0 0 1 0 0,0 0-1 0 0,-1 0 1 0 0,1 0 0 0 0,0 0-1 0 0,0 0 1 0 0,0 0-1 0 0,0 1 1 0 0,0-1-1 0 0,0 0 1 0 0,0 0-1 0 0,-1 0 1 0 0,1 0 0 0 0,0 0-1 0 0,0 0 1 0 0,0 1-1 0 0,0-1 1 0 0,0 0-1 0 0,0 0 1 0 0,0 0 0 0 0,0 0-1 0 0,0 1 1 0 0,0-1-1 0 0,0 0 1 0 0,0 0-1 0 0,0 0 1 0 0,0 0 0 0 0,0 1-1 0 0,0-1 1 0 0,0 0-1 0 0,0 0 1 0 0,0 0-1 0 0,0 0 1 0 0,0 0-1 0 0,0 1 1 0 0,0-1 0 0 0,1 0-1 0 0,9 4 49 0 0,16-1 20 0 0,92-9 357 0 0,108-6 25 0 0,-27-3-248 0 0,168-16 101 0 0,-215 15-193 0 0,127-15 50 0 0,-265 28-145 0 0,1 2 0 0 0,0 0 0 0 0,22 2 0 0 0,-37-1-15 0 0,0 0 0 0 0,-1 0 0 0 0,1 0-1 0 0,0 0 1 0 0,0 0 0 0 0,0 0 0 0 0,0 0 0 0 0,0 0 0 0 0,0 0 0 0 0,0 0-1 0 0,0 0 1 0 0,0 0 0 0 0,0 1 0 0 0,0-1 0 0 0,0 0 0 0 0,0 0 0 0 0,0 0-1 0 0,0 0 1 0 0,0 0 0 0 0,0 0 0 0 0,0 0 0 0 0,0 0 0 0 0,0 0 0 0 0,0 0-1 0 0,0 0 1 0 0,0 0 0 0 0,0 0 0 0 0,0 0 0 0 0,0 1 0 0 0,0-1 0 0 0,0 0-1 0 0,0 0 1 0 0,0 0 0 0 0,0 0 0 0 0,0 0 0 0 0,0 0 0 0 0,0 0 0 0 0,0 0-1 0 0,0 0 1 0 0,0 0 0 0 0,0 0 0 0 0,0 0 0 0 0,0 0 0 0 0,1 0 0 0 0,-1 0-1 0 0,0 0 1 0 0,0 0 0 0 0,0 0 0 0 0,0 1 0 0 0,0-1 0 0 0,0 0 0 0 0,0 0-1 0 0,0 0 1 0 0,0 0 0 0 0,0 0 0 0 0,0 0 0 0 0,-11 5 15 0 0,-15 3 39 0 0,-528 86 646 0 0,91-43-250 0 0,395-48-344 0 0,-208 20 503 0 0,340-32-639 0 0,108-1 0 0 0,-133 12-257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13:48.343"/>
    </inkml:context>
    <inkml:brush xml:id="br0">
      <inkml:brushProperty name="width" value="0.1" units="cm"/>
      <inkml:brushProperty name="height" value="0.1" units="cm"/>
      <inkml:brushProperty name="color" value="#E71224"/>
    </inkml:brush>
  </inkml:definitions>
  <inkml:trace contextRef="#ctx0" brushRef="#br0">1322 194 1927 0 0,'35'1'53'0'0,"-1"-2"-1"0"0,40-6 0 0 0,-25 3-25 0 0,750-24 1860 0 0,-471 18-1615 0 0,-181 4-152 0 0,202-28 540 0 0,0 1-15 0 0,11-4-269 0 0,-241 21-292 0 0,-40 10 17 0 0,124 6-1 0 0,51-4-6 0 0,-212-1-58 0 0,1 2 1 0 0,-1 2-1 0 0,0 2 0 0 0,71 9 0 0 0,-111-9-33 0 0,0-1-1 0 0,0 1 0 0 0,0-1 1 0 0,0 1-1 0 0,0 0 0 0 0,0-1 0 0 0,0 1 1 0 0,0 0-1 0 0,0 0 0 0 0,-1 1 1 0 0,1-1-1 0 0,3 3 0 0 0,-5-4 0 0 0,0 0 0 0 0,0 0 1 0 0,0 0-1 0 0,0 1 0 0 0,0-1 0 0 0,0 0 0 0 0,0 0 0 0 0,0 0 0 0 0,0 1 1 0 0,0-1-1 0 0,1 0 0 0 0,-1 0 0 0 0,0 0 0 0 0,0 0 0 0 0,0 1 1 0 0,0-1-1 0 0,0 0 0 0 0,0 0 0 0 0,0 0 0 0 0,0 1 0 0 0,-1-1 0 0 0,1 0 1 0 0,0 0-1 0 0,0 0 0 0 0,0 1 0 0 0,0-1 0 0 0,0 0 0 0 0,0 0 1 0 0,0 0-1 0 0,0 0 0 0 0,0 0 0 0 0,-1 1 0 0 0,1-1 0 0 0,0 0 1 0 0,0 0-1 0 0,0 0 0 0 0,0 0 0 0 0,0 0 0 0 0,-1 0 0 0 0,1 1 0 0 0,0-1 1 0 0,-19 3 100 0 0,-274 11 1293 0 0,5-5-1170 0 0,-26 3-24 0 0,-150 20-138 0 0,42-12 0 0 0,117-6-64 0 0,-18 2 0 0 0,-627 79 11 0 0,228-55 202 0 0,548-40 312 0 0,-258-33 0 0 0,402 28-392 0 0,11 2 132 0 0,-35-2-1 0 0,165 4 645 0 0,159 4-815 0 0,269-15 79 0 0,-230-3-74 0 0,158-7 72 0 0,-83 17-91 0 0,-221 6-32 0 0,345 15 80 0 0,-155-3 17 0 0,-25-2-24 0 0,211-4 263 0 0,-518-8-352 0 0,161 2 236 0 0,157-9 512 0 0,-30-16-120 0 0,-307 24-654 0 0,0 0 0 0 0,-1-1 0 0 0,1 1 0 0 0,0 0 0 0 0,0 0 0 0 0,0 1 0 0 0,0-1 0 0 0,-1 0 0 0 0,1 0 0 0 0,0 1 0 0 0,0-1 0 0 0,-1 1 0 0 0,1 0 0 0 0,0 0 0 0 0,-1-1 1 0 0,1 1-1 0 0,0 0 0 0 0,-1 0 0 0 0,1 0 0 0 0,-1 1 0 0 0,0-1 0 0 0,1 0 0 0 0,-1 0 0 0 0,0 1 0 0 0,1 1 0 0 0,0 1-160 0 0,0 1 1 0 0,0-1 0 0 0,-1 1-1 0 0,1-1 1 0 0,-1 1-1 0 0,-1-1 1 0 0,1 1 0 0 0,-1-1-1 0 0,1 6 1 0 0,-1 12-4698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13:50.677"/>
    </inkml:context>
    <inkml:brush xml:id="br0">
      <inkml:brushProperty name="width" value="0.1" units="cm"/>
      <inkml:brushProperty name="height" value="0.1" units="cm"/>
      <inkml:brushProperty name="color" value="#E71224"/>
    </inkml:brush>
  </inkml:definitions>
  <inkml:trace contextRef="#ctx0" brushRef="#br0">7152 1889 4231 0 0,'7'-9'140'0'0,"-5"7"-115"0"0,0-1-1 0 0,-1 1 1 0 0,1-1-1 0 0,1 1 0 0 0,-1 0 1 0 0,0 0-1 0 0,0 0 0 0 0,1 0 1 0 0,-1 0-1 0 0,5-2 0 0 0,-3 4 319 0 0,0 0-1 0 0,1 0 0 0 0,-1 0 1 0 0,0 0-1 0 0,7 2 0 0 0,-4-1-98 0 0,14 2-90 0 0,1 2 0 0 0,-1 0 0 0 0,35 15 0 0 0,-36-12-64 0 0,-1-1-1 0 0,1-1 0 0 0,0-1 0 0 0,31 4 0 0 0,32-7 1541 0 0,84-8-1 0 0,-73 1-928 0 0,-69 4-488 0 0,1-1 0 0 0,35-7-1 0 0,-53 7-84 0 0,0 0-1 0 0,1-1 0 0 0,-1 0 1 0 0,0 0-1 0 0,-1-1 0 0 0,1 0 1 0 0,0-1-1 0 0,-1 1 0 0 0,0-1 1 0 0,12-11-1 0 0,18-16 588 0 0,-30 28-610 0 0,0-1 0 0 0,-1-1-1 0 0,0 0 1 0 0,0 1 0 0 0,0-2 0 0 0,0 1-1 0 0,8-14 1 0 0,0-8 597 0 0,-1-1-1 0 0,13-39 1 0 0,-17 40-200 0 0,25-45 547 0 0,-26 57-925 0 0,0 0 0 0 0,-1 0 0 0 0,-1 0 0 0 0,0 0 0 0 0,4-21 0 0 0,-8 15-7 0 0,0 1 1 0 0,-1 0-1 0 0,-1-1 0 0 0,-1 1 0 0 0,-1 0 0 0 0,-1 0 1 0 0,-1 0-1 0 0,-1 0 0 0 0,-9-26 0 0 0,9 29-23 0 0,1 0 0 0 0,1 0 0 0 0,1 0 0 0 0,0-1-1 0 0,1 1 1 0 0,1-1 0 0 0,4-27 0 0 0,-4 28-35 0 0,0 0 1 0 0,-1-1-1 0 0,0 1 1 0 0,-2 0-1 0 0,0 0 1 0 0,-1 0-1 0 0,-1 1 1 0 0,-1-1-1 0 0,0 1 1 0 0,-11-20-1 0 0,9 21 14 0 0,1-1 0 0 0,1-1-1 0 0,1 1 1 0 0,0-1 0 0 0,-4-28-1 0 0,7-13 29 0 0,2 46-76 0 0,0-1 0 0 0,-1 1-1 0 0,0-1 1 0 0,-1 1 0 0 0,-1 0-1 0 0,-4-16 1 0 0,-61-118 410 0 0,66 142-432 0 0,-10-21 8 0 0,-2 0 0 0 0,0 1-1 0 0,-2 0 1 0 0,-1 1 0 0 0,0 1-1 0 0,-38-37 1 0 0,25 36 20 0 0,-43-28 0 0 0,59 43-29 0 0,3 3-2 0 0,0 0 0 0 0,-1 0 0 0 0,1 1 0 0 0,-1 1 0 0 0,-1 0 0 0 0,1 0 0 0 0,-1 1 0 0 0,1 1 0 0 0,-1 0 0 0 0,-15 0 0 0 0,-17 1 0 0 0,-71 9 0 0 0,43-2 0 0 0,1-2 0 0 0,-262 9 0 0 0,249-9-19 0 0,-156 28 1 0 0,-15 3-9 0 0,93-27 27 0 0,-147 13 0 0 0,187-9 0 0 0,-170-6 0 0 0,-138 18 0 0 0,382-19 0 0 0,-224-2 0 0 0,10-2 0 0 0,215 3 0 0 0,-78 7 0 0 0,-169-7 0 0 0,10 0 0 0 0,95 2 0 0 0,114-9 16 0 0,-120-22 0 0 0,122 13 0 0 0,-123-4 0 0 0,145 16-16 0 0,-270-10 0 0 0,-143-15 53 0 0,292 17-42 0 0,-49-15-11 0 0,6-1 0 0 0,1 25 0 0 0,188-1 0 0 0,-222-9 0 0 0,89 0 0 0 0,52 4 0 0 0,-143 3 0 0 0,204 3 0 0 0,30-1 0 0 0,1 1 0 0 0,-1 0 0 0 0,1 1 0 0 0,-17 4 0 0 0,10 0-12 0 0,1 1 0 0 0,-24 11 0 0 0,37-13 8 0 0,0 0-1 0 0,1 0 1 0 0,-1 0-1 0 0,1 1 1 0 0,0 1-1 0 0,0-1 1 0 0,-9 12-1 0 0,10-9 0 0 0,0 2-1 0 0,0-1 1 0 0,1 1 0 0 0,0 0-1 0 0,0 0 1 0 0,2 0-1 0 0,-1 1 1 0 0,1 0 0 0 0,-3 18-1 0 0,-1 15-29 0 0,-3 56 0 0 0,9-69 31 0 0,-30 262 4 0 0,23-242 0 0 0,-3-1 0 0 0,-1 0 0 0 0,-24 59 0 0 0,-12 37 0 0 0,42-116 0 0 0,0-1 0 0 0,2 1 0 0 0,-2 31 0 0 0,6-33 0 0 0,2-1 0 0 0,0 1 0 0 0,2-1 0 0 0,1 0 0 0 0,1 1 0 0 0,1-2 0 0 0,2 1 0 0 0,1-1 0 0 0,1 0 0 0 0,1-1 0 0 0,1 0 0 0 0,2-1 0 0 0,0 0 0 0 0,25 30 0 0 0,-30-44 0 0 0,1-1 0 0 0,0-1 0 0 0,0 1 0 0 0,1-2 0 0 0,18 12 0 0 0,66 32 0 0 0,-63-36 0 0 0,14 6 19 0 0,2-2-1 0 0,0-2 1 0 0,2-2-1 0 0,99 18 0 0 0,211 8 71 0 0,-212-30-58 0 0,32 7 70 0 0,409 30 198 0 0,-390-53-161 0 0,0 0-53 0 0,-174 5-74 0 0,0 1 0 0 0,0 1 0 0 0,0 2 0 0 0,34 10 0 0 0,-45-11-38 0 0,-1 2 1 0 0,0-1 0 0 0,-1 2-1 0 0,1 0 1 0 0,-1 0-1 0 0,0 1 1 0 0,-1 0-1 0 0,0 1 1 0 0,13 14-1 0 0,-8-5-592 0 0,-2 1-1 0 0,0 1 1 0 0,-1 0-1 0 0,-1 1 1 0 0,0 0-1 0 0,-2 1 1 0 0,-1 0-1 0 0,11 38 1 0 0,2 12-6383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30:06.954"/>
    </inkml:context>
    <inkml:brush xml:id="br0">
      <inkml:brushProperty name="width" value="0.1" units="cm"/>
      <inkml:brushProperty name="height" value="0.1" units="cm"/>
      <inkml:brushProperty name="color" value="#F4F91B"/>
    </inkml:brush>
  </inkml:definitions>
  <inkml:trace contextRef="#ctx0" brushRef="#br0">92 18 919 0 0,'-7'1'117'0'0,"1"-1"-1"0"0,-1 1 1 0 0,1-1-1 0 0,-12-2 0 0 0,-7 0 4945 0 0,24 2-4934 0 0,0 0 0 0 0,0 0-1 0 0,0 0 1 0 0,0 0 0 0 0,0 0 0 0 0,0 0 0 0 0,0 0-1 0 0,0 0 1 0 0,0 0 0 0 0,0-1 0 0 0,1 1 0 0 0,-1 0-1 0 0,0-1 1 0 0,0 1 0 0 0,0-1 0 0 0,0 1 0 0 0,1-1-1 0 0,-1 1 1 0 0,0-1 0 0 0,0 0 0 0 0,1 1 0 0 0,-4-10 3899 0 0,6 13-3756 0 0,-1-1 0 0 0,1 1 0 0 0,-1-1 0 0 0,1 1 1 0 0,0-1-1 0 0,0 0 0 0 0,0 1 0 0 0,1-1 0 0 0,-1 0 0 0 0,0-1 0 0 0,1 1 0 0 0,-1 0 0 0 0,4 1 1 0 0,5 4-165 0 0,1 0 1 0 0,16 7-1 0 0,-6-6 25 0 0,1 0 1 0 0,0-2-1 0 0,0-1 0 0 0,24 3 0 0 0,-38-6-50 0 0,0 0 0 0 0,-1 1-1 0 0,1-1 1 0 0,7 5 0 0 0,-9-4-13 0 0,-1 0 1 0 0,1-1-1 0 0,0 1 1 0 0,0-1-1 0 0,0-1 0 0 0,12 2 1 0 0,-11-3 132 0 0,-1 1 1 0 0,0 1 0 0 0,0-1-1 0 0,12 5 1 0 0,12 2 278 0 0,-10-3-439 0 0,0 0 0 0 0,0 1 0 0 0,-1 1 0 0 0,39 20 0 0 0,-57-25-30 0 0,1-1 0 0 0,-1 1 0 0 0,0 0-1 0 0,1 1 1 0 0,-1-1 0 0 0,0 0 0 0 0,0 1 0 0 0,-1-1 0 0 0,1 1-1 0 0,0-1 1 0 0,-1 1 0 0 0,1 0 0 0 0,-1 0 0 0 0,0 0-1 0 0,0 0 1 0 0,0 0 0 0 0,-1 0 0 0 0,1 0 0 0 0,-1 0 0 0 0,1 5-1 0 0,0 9 144 0 0,-1-1 0 0 0,-2 26 0 0 0,1-36-125 0 0,-9 60 78 0 0,7-52-74 0 0,0 0 0 0 0,1 0 0 0 0,1 0 0 0 0,0 0 0 0 0,1 0 0 0 0,2 24 0 0 0,0-24-27 0 0,-2 0-1 0 0,0 0 1 0 0,0 0-1 0 0,-1-1 1 0 0,-1 1-1 0 0,0 0 1 0 0,-5 14-1 0 0,3-10 5 0 0,0 1-1 0 0,-1 35 0 0 0,5-43 8 0 0,2-1-1 0 0,0 0 0 0 0,0 0 1 0 0,0 0-1 0 0,2 0 1 0 0,6 15-1 0 0,-6-13 0 0 0,1-1-1 0 0,-2 1 0 0 0,1-1 1 0 0,1 17-1 0 0,-4-9 20 0 0,-1 1 0 0 0,-1 0 0 0 0,-3 19 0 0 0,1-18 9 0 0,1-1 0 0 0,2 35 0 0 0,8 84-44 0 0,-4-117 20 0 0,0 0-1 0 0,14 39 1 0 0,-10-35-3 0 0,26 62 115 0 0,-24-65-121 0 0,-1 1 1 0 0,-1 0-1 0 0,-1 0 0 0 0,6 37 0 0 0,-2 1-11 0 0,2-1 0 0 0,24 71 0 0 0,-25-93 0 0 0,52 131 0 0 0,-56-136 0 0 0,-1 0 0 0 0,3 45 0 0 0,9 29 0 0 0,-6-42 0 0 0,-9-47 0 0 0,2-1 0 0 0,14 36 0 0 0,5 16 0 0 0,-17-39 0 0 0,-1 1 0 0 0,-1-1 0 0 0,2 65 0 0 0,-5-44 70 0 0,-1-36-72 0 0,-2-1 1 0 0,1 1 0 0 0,-4 22-1 0 0,-3-6 2 0 0,-10 32 0 0 0,0-2 0 0 0,14-49 0 0 0,1 0 0 0 0,0 1 0 0 0,1 15 0 0 0,0-13 0 0 0,-3 30 0 0 0,-1-12 0 0 0,2 0 0 0 0,2 35 0 0 0,0-28 0 0 0,1-27 1 0 0,-1 1 1 0 0,-1 0-1 0 0,0-1 0 0 0,-1 1 0 0 0,-1-1 0 0 0,0 1 0 0 0,-1-1 1 0 0,-8 21-1 0 0,-13 21 56 0 0,15-33-58 0 0,-1 1 0 0 0,-16 25-1 0 0,-50 51 64 0 0,34-48-60 0 0,-4-1-2 0 0,33-38 0 0 0,1 0 0 0 0,-18 27 0 0 0,-84 152 309 0 0,108-178-256 0 0,-1 0-1 0 0,0-1 1 0 0,0 0-1 0 0,-1-1 1 0 0,-15 16-1 0 0,-52 56 948 0 0,70-76-986 0 0,6-7-140 0 0,-1 0 0 0 0,1 0 0 0 0,-1 0 0 0 0,0 0 0 0 0,0 0 0 0 0,0 0 0 0 0,0 0 0 0 0,0 0 0 0 0,0 0 0 0 0,0 0 0 0 0,0 0 0 0 0,-1 0 0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30:17.949"/>
    </inkml:context>
    <inkml:brush xml:id="br0">
      <inkml:brushProperty name="width" value="0.1" units="cm"/>
      <inkml:brushProperty name="height" value="0.1" units="cm"/>
      <inkml:brushProperty name="color" value="#F4F91B"/>
    </inkml:brush>
  </inkml:definitions>
  <inkml:trace contextRef="#ctx0" brushRef="#br0">626 95 863 0 0,'-86'-53'3414'0'0,"73"47"-2855"0"0,-1 0 0 0 0,0 1 1 0 0,0 0-1 0 0,0 1 1 0 0,-25-4-1 0 0,7 4 508 0 0,-51 0 0 0 0,76 4-945 0 0,1 0-1 0 0,-1 1 1 0 0,1 0-1 0 0,-1 0 1 0 0,1 0-1 0 0,0 1 1 0 0,-1 0-1 0 0,1 0 1 0 0,0 1-1 0 0,0-1 1 0 0,1 1-1 0 0,-1 0 1 0 0,1 1-1 0 0,-1 0 1 0 0,-5 5-1 0 0,1 0 13 0 0,2 1-1 0 0,-1 0 0 0 0,1 0 1 0 0,1 1-1 0 0,0 0 0 0 0,-9 20 1 0 0,7-15 0 0 0,-1 0 0 0 0,-18 24 0 0 0,21-31-61 0 0,1 1-1 0 0,0 0 0 0 0,0 1 0 0 0,2-1 1 0 0,-1 1-1 0 0,-3 12 0 0 0,-14 70 421 0 0,22-89-492 0 0,-18 127 199 0 0,15-93 47 0 0,1-1-1 0 0,2 1 0 0 0,7 65 0 0 0,-2-53-143 0 0,-3-32-69 0 0,1 1-1 0 0,8 22 0 0 0,4 23-5 0 0,-12-38-9 0 0,-1-1-1 0 0,-1 1 0 0 0,-1-1 0 0 0,-1 0 1 0 0,-2 1-1 0 0,-5 26 0 0 0,7-40-18 0 0,0-1 0 0 0,1 1 0 0 0,0-1 0 0 0,1 1 0 0 0,0-1 0 0 0,1 0 0 0 0,5 20 0 0 0,0 3 0 0 0,-3-5 12 0 0,-2 0 0 0 0,-1 0 0 0 0,-4 42 0 0 0,0 7 4 0 0,4-38-16 0 0,0-23 0 0 0,0 0 0 0 0,-5 31 0 0 0,-5 25 24 0 0,-5 32 16 0 0,11-92-40 0 0,-1 0 0 0 0,2-1 0 0 0,-1 1 0 0 0,2 0 0 0 0,0 0 0 0 0,0-1 0 0 0,1 1 0 0 0,1 0 0 0 0,3 21 0 0 0,13 49 0 0 0,-3-14 128 0 0,-13-62-124 0 0,0-1-1 0 0,-1 1 1 0 0,0-1-1 0 0,0 1 1 0 0,0-1 0 0 0,-1 1-1 0 0,-2 11 1 0 0,-17 45 102 0 0,15-47-33 0 0,1-6-12 0 0,1 0 0 0 0,0 0 0 0 0,1 0 0 0 0,0 0 0 0 0,0 21 0 0 0,1-5-38 0 0,1-12-1 0 0,-1 0-1 0 0,2-1 0 0 0,0 1 1 0 0,0-1-1 0 0,1 1 1 0 0,1-1-1 0 0,6 17 0 0 0,7 19-21 0 0,-1 1 0 0 0,-2 0 0 0 0,7 63 0 0 0,-11-41 74 0 0,1 94-1 0 0,-8-150-49 0 0,-1 1 1 0 0,2-1-1 0 0,0 0 0 0 0,1 1 1 0 0,8 19-1 0 0,-4-12-6 0 0,5 28-1 0 0,16 116 47 0 0,-27-148-47 0 0,1 34-1 0 0,-3-34 0 0 0,5 31-1 0 0,-3-39-14 0 0,13 108 67 0 0,-14-105-58 0 0,0 1 0 0 0,-2-1 0 0 0,0 1 0 0 0,-1-1-1 0 0,-6 27 1 0 0,0-7 20 0 0,-5 47 0 0 0,5-24-26 0 0,-2-5 6 0 0,-13 110 108 0 0,22-81-12 0 0,2-56-99 0 0,-1 0 1 0 0,-4 30-1 0 0,0-24 49 0 0,1 0 0 0 0,2 0 0 0 0,1 0 0 0 0,2 0 0 0 0,6 37 0 0 0,4 6-56 0 0,10 72 0 0 0,-18-65 64 0 0,-3-62-48 0 0,-1 1 1 0 0,-1 0-1 0 0,-1 0 0 0 0,0-1 0 0 0,-2 1 0 0 0,-10 33 0 0 0,11-41-1 0 0,-15 73 4 0 0,13-54-8 0 0,-1-1 0 0 0,-2-1 1 0 0,-12 31-1 0 0,-8 35-11 0 0,23-77 0 0 0,0 1 0 0 0,1 0 0 0 0,-2 33 0 0 0,3-27 0 0 0,-8 40 0 0 0,2-36 9 0 0,-13 65 57 0 0,11 22 115 0 0,11-105-181 0 0,0 0 0 0 0,0 1 0 0 0,2-1 0 0 0,-1 0 0 0 0,7 21 0 0 0,-3-9 0 0 0,4 11 0 0 0,-6-24 0 0 0,0 0 0 0 0,-1 1 0 0 0,0-1 0 0 0,0 14 0 0 0,0-12 0 0 0,0-1 0 0 0,1 1 0 0 0,1 0 0 0 0,0-1 0 0 0,1 0 0 0 0,0 0 0 0 0,9 16 0 0 0,-11-21 0 0 0,0 0-1 0 0,0 0 1 0 0,-1 0-1 0 0,-1 1 1 0 0,1-1-1 0 0,-1 0 1 0 0,0 1 0 0 0,-1 0-1 0 0,0 10 1 0 0,3 30 68 0 0,28 71-4 0 0,-29-114-57 0 0,0 1-1 0 0,0-1 1 0 0,0 1 0 0 0,1-1-1 0 0,-1 0 1 0 0,2 0-1 0 0,-1 0 1 0 0,0 0 0 0 0,1-1-1 0 0,0 1 1 0 0,0-1-1 0 0,0 0 1 0 0,0 0 0 0 0,1 0-1 0 0,5 3 1 0 0,18 18 15 0 0,-24-22-15 0 0,0 1-1 0 0,1-1 1 0 0,-1 0-1 0 0,1 0 1 0 0,0 0-1 0 0,-1-1 1 0 0,1 1-1 0 0,0-1 1 0 0,1-1-1 0 0,-1 1 0 0 0,0-1 1 0 0,10 2-1 0 0,5-1 47 0 0,1-1-1 0 0,24-1 0 0 0,-27-1-23 0 0,0 1 0 0 0,29 3 0 0 0,-37 0-13 0 0,0-2 0 0 0,0 1 0 0 0,0-1 0 0 0,0-1 0 0 0,0 0 0 0 0,1 0-1 0 0,-1-1 1 0 0,0-1 0 0 0,0 1 0 0 0,0-2 0 0 0,13-4 0 0 0,-13 4 76 0 0,-5 0-44 0 0,0 1-1 0 0,0 0 0 0 0,1 1 1 0 0,-1-1-1 0 0,1 1 1 0 0,-1 0-1 0 0,0 0 1 0 0,1 1-1 0 0,9 0 1 0 0,-15 0-48 0 0,1 1 0 0 0,0 0 0 0 0,-1-1 1 0 0,1 1-1 0 0,0 0 0 0 0,-1-1 0 0 0,1 1 1 0 0,-1 0-1 0 0,1 0 0 0 0,-1-1 1 0 0,1 1-1 0 0,-1 0 0 0 0,0 0 0 0 0,0 0 1 0 0,1 0-1 0 0,-1 0 0 0 0,0-1 1 0 0,0 1-1 0 0,0 0 0 0 0,0 0 0 0 0,0 0 1 0 0,0 0-1 0 0,0 2 0 0 0,-1 25-130 0 0,1-25 91 0 0,-9 59-1676 0 0,2-21-4701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30:33.750"/>
    </inkml:context>
    <inkml:brush xml:id="br0">
      <inkml:brushProperty name="width" value="0.1" units="cm"/>
      <inkml:brushProperty name="height" value="0.1" units="cm"/>
      <inkml:brushProperty name="color" value="#E71224"/>
    </inkml:brush>
  </inkml:definitions>
  <inkml:trace contextRef="#ctx0" brushRef="#br0">0 22 919 0 0,'7'2'418'0'0,"0"0"0"0"0,0 0-1 0 0,-1-1 1 0 0,1 0 0 0 0,14 0-1 0 0,-8 0-29 0 0,7-2-112 0 0,0 1 0 0 0,0-2 1 0 0,-1-1-1 0 0,1 0 0 0 0,32-11 1 0 0,-20 5 462 0 0,-31 9-562 0 0,1 1 0 0 0,-1-1-1 0 0,1 0 1 0 0,-1 0 0 0 0,0 0-1 0 0,1 1 1 0 0,-1-1 0 0 0,0 1 0 0 0,1-1-1 0 0,-1 1 1 0 0,0 0 0 0 0,1-1-1 0 0,0 2 1 0 0,14 5 298 0 0,22-4-177 0 0,-32-3-169 0 0,0 0-1 0 0,0 1 0 0 0,1-1 0 0 0,11 4 0 0 0,-14-3-36 0 0,-1 0-56 0 0,0 0 0 0 0,0 0 0 0 0,1 0 0 0 0,-1 1 0 0 0,-1-1 0 0 0,1 1 0 0 0,0 0 0 0 0,3 2 0 0 0,-5-4-26 0 0,-1-1-1 0 0,1 1 0 0 0,-1 0 1 0 0,1-1-1 0 0,-1 1 1 0 0,1-1-1 0 0,-1 1 1 0 0,1-1-1 0 0,-1 1 1 0 0,0-1-1 0 0,1 1 1 0 0,-1-1-1 0 0,0 0 1 0 0,0 1-1 0 0,1-1 1 0 0,-1 1-1 0 0,0-1 1 0 0,0 0-1 0 0,0 1 1 0 0,0-1-1 0 0,0 0 1 0 0,0 1-1 0 0,0-1 1 0 0,0 0-1 0 0,0 1 1 0 0,0-1-1 0 0,0 0 1 0 0,0 1-1 0 0,0-1 1 0 0,0 1-1 0 0,-1-1 1 0 0,1 0-1 0 0,0 1 1 0 0,0-1-1 0 0,-1 1 1 0 0,1-1-1 0 0,-1 1 1 0 0,1-1-1 0 0,0 1 1 0 0,-1-2-1 0 0,-15 0 443 0 0,16 2-441 0 0,-1 0-1 0 0,1 0 0 0 0,-1 1 0 0 0,1-1 0 0 0,0 0 0 0 0,-1 0 1 0 0,1 1-1 0 0,0-1 0 0 0,0 0 0 0 0,-1 1 0 0 0,1-1 1 0 0,0 0-1 0 0,0 1 0 0 0,-1-1 0 0 0,1 1 0 0 0,0-1 1 0 0,0 0-1 0 0,0 1 0 0 0,0-1 0 0 0,-1 1 0 0 0,1-1 1 0 0,0 1-1 0 0,0-1 0 0 0,0 0 0 0 0,0 1 0 0 0,0-1 0 0 0,0 1 1 0 0,0-1-1 0 0,0 1 0 0 0,1-1 0 0 0,-1 0 0 0 0,0 1 1 0 0,0-1-1 0 0,0 1 0 0 0,0-1 0 0 0,0 0 0 0 0,1 1 1 0 0,-1-1-1 0 0,0 1 0 0 0,0-1 0 0 0,1 1 0 0 0,6 19-10 0 0,-2 0 0 0 0,0 0-1 0 0,3 39 1 0 0,0 0 12 0 0,2 15 87 0 0,1 78 0 0 0,-3-15 258 0 0,3-88-290 0 0,-8-39-52 0 0,0-1-1 0 0,-1 1 0 0 0,-1 0 0 0 0,1 12 0 0 0,5 106 125 0 0,-9 74 334 0 0,-2-119-288 0 0,9 83 0 0 0,39 437-111 0 0,-35-538-57 0 0,3 0 1 0 0,28 87-1 0 0,-10-40-5 0 0,-18-46 26 0 0,-2 0 0 0 0,1 125-1 0 0,-7-85-22 0 0,-2-22 34 0 0,-4 0 0 0 0,-3 0-1 0 0,-25 129 1 0 0,21-151 41 0 0,-4 106-1 0 0,15 64 81 0 0,-2-223-170 0 0,6 150 10 0 0,-3 268 55 0 0,-6-338 3 0 0,11 137 0 0 0,1-84-17 0 0,-5-43 5 0 0,0-22-46 0 0,-2-30-10 0 0,13 83 0 0 0,11 61 0 0 0,-13-70 0 0 0,-2 22 0 0 0,-9-91 0 0 0,1-8 9 0 0,0-10 10 0 0,-2-1-1 0 0,-4 45 0 0 0,-15 200-18 0 0,11-127 0 0 0,5-103 9 0 0,1-24 2 0 0,0 1 0 0 0,-1-1 0 0 0,-2 0 0 0 0,-10 38 0 0 0,9-45-3 0 0,-1-1 0 0 0,0 0 0 0 0,-1 0 0 0 0,-1 0 0 0 0,0-1 0 0 0,-2 0 0 0 0,-19 24 0 0 0,0-3 63 0 0,17-20 6 0 0,-1-1 0 0 0,0 0 1 0 0,-23 18-1 0 0,5-9 136 0 0,-1-1 0 0 0,-60 31 0 0 0,92-54-243 0 0,-1 0 0 0 0,1 1 0 0 0,-1-1 1 0 0,0 0-1 0 0,1 1 0 0 0,-1-1 0 0 0,1 0 0 0 0,-1 0 1 0 0,0 0-1 0 0,1 0 0 0 0,-1 0 0 0 0,0 1 0 0 0,1-1 1 0 0,-1 0-1 0 0,0 0 0 0 0,1-1 0 0 0,-1 1 0 0 0,0 0 1 0 0,1 0-1 0 0,-1 0 0 0 0,1 0 0 0 0,-1 0 0 0 0,0-1 0 0 0,1 1 1 0 0,-1 0-1 0 0,1-1 0 0 0,-1 1 0 0 0,1 0 0 0 0,-1-1 1 0 0,1 1-1 0 0,-1-1 0 0 0,1 1 0 0 0,-1-1 0 0 0,1 1 1 0 0,-1-1-1 0 0,1 1 0 0 0,0-1 0 0 0,-1 1 0 0 0,1-1 1 0 0,0 1-1 0 0,-1-1 0 0 0,1 0 0 0 0,0 1 0 0 0,0-1 0 0 0,0 0 1 0 0,0 1-1 0 0,0-1 0 0 0,0 1 0 0 0,-1-1 0 0 0,1 0 1 0 0,1 1-1 0 0,-1-2 0 0 0,-1-10-5105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8:39.411"/>
    </inkml:context>
    <inkml:brush xml:id="br0">
      <inkml:brushProperty name="width" value="0.1" units="cm"/>
      <inkml:brushProperty name="height" value="0.1" units="cm"/>
      <inkml:brushProperty name="color" value="#E71224"/>
    </inkml:brush>
  </inkml:definitions>
  <inkml:trace contextRef="#ctx0" brushRef="#br0">1 42 2071 0 0,'9'-11'88'0'0,"2"0"24"0"0,2 0-112 0 0,-3 4 0 0 0,-2 5 0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30:35.068"/>
    </inkml:context>
    <inkml:brush xml:id="br0">
      <inkml:brushProperty name="width" value="0.1" units="cm"/>
      <inkml:brushProperty name="height" value="0.1" units="cm"/>
      <inkml:brushProperty name="color" value="#E71224"/>
    </inkml:brush>
  </inkml:definitions>
  <inkml:trace contextRef="#ctx0" brushRef="#br0">86 1 2303 0 0,'-3'4'197'0'0,"3"-4"-180"0"0,0 0 1 0 0,0 0-1 0 0,1 0 0 0 0,-1 0 1 0 0,0 0-1 0 0,0 0 0 0 0,0 0 1 0 0,0 0-1 0 0,0 0 0 0 0,0 0 1 0 0,0 0-1 0 0,0 1 1 0 0,1-1-1 0 0,-1 0 0 0 0,0 0 1 0 0,0 0-1 0 0,0 0 0 0 0,0 0 1 0 0,0 0-1 0 0,0 0 0 0 0,0 0 1 0 0,0 0-1 0 0,0 0 0 0 0,0 1 1 0 0,0-1-1 0 0,0 0 0 0 0,0 0 1 0 0,0 0-1 0 0,0 0 0 0 0,0 0 1 0 0,0 0-1 0 0,0 0 0 0 0,0 1 1 0 0,0-1-1 0 0,0 0 0 0 0,0 0 1 0 0,0 0-1 0 0,0 0 1 0 0,0 0-1 0 0,0 0 0 0 0,0 0 1 0 0,0 0-1 0 0,0 1 0 0 0,0-1 1 0 0,0 0-1 0 0,0 0 0 0 0,0 0 1 0 0,0 0-1 0 0,0 0 0 0 0,0 0 1 0 0,0 0-1 0 0,0 0 0 0 0,0 0 1 0 0,0 1-1 0 0,-1-1 0 0 0,6 22 1847 0 0,49 100 125 0 0,10 19-938 0 0,-43-98-827 0 0,-3 0 0 0 0,-1 1 0 0 0,-2 1 0 0 0,-3 0 0 0 0,-1 1 0 0 0,5 50 0 0 0,12 69 329 0 0,13 120 109 0 0,-30 60 5 0 0,-1-113-26 0 0,-1 2-52 0 0,-9-166-465 0 0,11 312 432 0 0,10 214-228 0 0,-33 96-136 0 0,22-439-74 0 0,0-67-44 0 0,-12-8-73 0 0,4 86 116 0 0,9-124-80 0 0,-11 212 0 0 0,-8 27-37 0 0,8-284 0 0 0,-5 0 30 0 0,-29 167 1 0 0,25-201-28 0 0,-15 143-3 0 0,-15 169 0 0 0,23-52 0 0 0,-12-50 171 0 0,18-198-150 0 0,-7 23 74 0 0,-44 139 0 0 0,-4 15 47 0 0,51-176-76 0 0,-29 132 158 0 0,25-123-131 0 0,9-35-44 0 0,-3 1 1 0 0,-25 65-1 0 0,29-94-172 0 0,-2-3-9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39:38.733"/>
    </inkml:context>
    <inkml:brush xml:id="br0">
      <inkml:brushProperty name="width" value="0.1" units="cm"/>
      <inkml:brushProperty name="height" value="0.1" units="cm"/>
      <inkml:brushProperty name="color" value="#F4F91B"/>
    </inkml:brush>
  </inkml:definitions>
  <inkml:trace contextRef="#ctx0" brushRef="#br0">0 112 455 0 0,'0'0'32'0'0,"0"-1"-1"0"0,0 1 0 0 0,0-1 0 0 0,1 1 0 0 0,-1 0 0 0 0,0-1 0 0 0,0 1 0 0 0,0 0 0 0 0,1-1 0 0 0,-1 1 1 0 0,0 0-1 0 0,0 0 0 0 0,1-1 0 0 0,-1 1 0 0 0,0 0 0 0 0,0 0 0 0 0,1-1 0 0 0,-1 1 0 0 0,0 0 0 0 0,1 0 1 0 0,-1 0-1 0 0,0-1 0 0 0,1 1 0 0 0,-1 0 0 0 0,0 0 0 0 0,1 0 0 0 0,-1 0 0 0 0,1 0 0 0 0,-1 0 0 0 0,0 0 1 0 0,1 0-1 0 0,-1 0 0 0 0,1 0 0 0 0,-1 0 0 0 0,1 0 0 0 0,20 2 1387 0 0,-11-1-1574 0 0,12 0 263 0 0,-8-1 117 0 0,0 0 0 0 0,0-1 0 0 0,15-2-1 0 0,-21 2 11 0 0,0 1-1 0 0,0 0 0 0 0,0 1 1 0 0,0 0-1 0 0,0 0 0 0 0,0 1 0 0 0,-1 0 1 0 0,1 0-1 0 0,11 5 0 0 0,27 7 138 0 0,-28-11-189 0 0,0-1 0 0 0,1 0 0 0 0,-1-1 0 0 0,1-1 0 0 0,-1-1 0 0 0,35-6 0 0 0,-41 5-22 0 0,34-6 495 0 0,-1 1 1 0 0,55 0-1 0 0,-5 10-439 0 0,-43-1-140 0 0,90-7 0 0 0,-89-2-69 0 0,11-2 24 0 0,1 2-1 0 0,-1 3 0 0 0,69 5 0 0 0,22 18-30 0 0,-74-8 0 0 0,96 2 0 0 0,-69-14 0 0 0,217 9 0 0 0,-265-3 19 0 0,1-1 0 0 0,-1-4-1 0 0,83-9 1 0 0,68-29 126 0 0,-173 30-98 0 0,42-5 17 0 0,91-4 0 0 0,-11 11-7 0 0,108-9-7 0 0,-213 9-48 0 0,0 2 0 0 0,1 2 0 0 0,-1 3 0 0 0,106 15 0 0 0,-104-6-2 0 0,0-2 0 0 0,1-3 0 0 0,-1-2 0 0 0,1-3 0 0 0,-1-3 0 0 0,64-10 0 0 0,-54 3 76 0 0,1 3 0 0 0,89 2 0 0 0,135 27 208 0 0,-182-4-284 0 0,8 2 0 0 0,51 9 63 0 0,-56-9-62 0 0,-70-14-1 0 0,0-3 0 0 0,0-1 0 0 0,69-7 0 0 0,-7 1-2 0 0,115 11 0 0 0,-16 0 7 0 0,-148-7 27 0 0,91-14-1 0 0,-34-4 1 0 0,194-6 0 0 0,-226 22-32 0 0,1-5 0 0 0,-1-2 0 0 0,89-24 0 0 0,-107 19 48 0 0,2 3 0 0 0,-1 3 0 0 0,112 0 0 0 0,71 8 70 0 0,38-6-108 0 0,-246 7-10 0 0,-1 2 0 0 0,0 1 0 0 0,67 17 0 0 0,47 6 0 0 0,270 1 64 0 0,-268-21-48 0 0,164-2 32 0 0,129-7 16 0 0,-368 3-64 0 0,1-3-1 0 0,101-16 0 0 0,16-1 14 0 0,28 19 40 0 0,-142 1-53 0 0,129-16 0 0 0,-122 6 0 0 0,92 2 0 0 0,-28 17 0 0 0,-74-4 0 0 0,121-5 0 0 0,47-14 32 0 0,-181 13-16 0 0,113 15 0 0 0,-89-6-16 0 0,138-3 0 0 0,-131-7 0 0 0,108 14 0 0 0,-89 2 0 0 0,184 0 0 0 0,22 2 0 0 0,0 0 0 0 0,-49-34 0 0 0,58 0 0 0 0,-330 17-4 0 0,4-1-6 0 0,-1 1 1 0 0,1 1 0 0 0,0-1-1 0 0,0 1 1 0 0,0 0-1 0 0,-1 0 1 0 0,10 3-1 0 0,-3 3-166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39:40.087"/>
    </inkml:context>
    <inkml:brush xml:id="br0">
      <inkml:brushProperty name="width" value="0.1" units="cm"/>
      <inkml:brushProperty name="height" value="0.1" units="cm"/>
      <inkml:brushProperty name="color" value="#F4F91B"/>
    </inkml:brush>
  </inkml:definitions>
  <inkml:trace contextRef="#ctx0" brushRef="#br0">9 58 3023 0 0,'-1'0'93'0'0,"1"-1"-1"0"0,-1 1 1 0 0,1 0-1 0 0,-1-1 0 0 0,1 1 1 0 0,-1-1-1 0 0,1 1 1 0 0,-1 0-1 0 0,1-1 1 0 0,-1 1-1 0 0,1-1 0 0 0,0 1 1 0 0,-1-1-1 0 0,1 0 1 0 0,0 1-1 0 0,0-1 0 0 0,-1 1 1 0 0,1-1-1 0 0,0 0 1 0 0,0 1-1 0 0,0-1 0 0 0,0 0 1 0 0,12 3 1096 0 0,21 15-464 0 0,-20-9-569 0 0,1 0 0 0 0,0-1 0 0 0,0-1-1 0 0,0 0 1 0 0,30 7 0 0 0,79 8 153 0 0,-90-17-217 0 0,14 1 293 0 0,91-1-1 0 0,50-16 383 0 0,-90 4-544 0 0,315-50 298 0 0,-279 34-405 0 0,1 5 0 0 0,0 7 0 0 0,163 4 0 0 0,-104 6-118 0 0,-118-1 35 0 0,134 11 0 0 0,-171-3-285 0 0,109 17 924 0 0,-130-17-1165 0 0,0-1-1 0 0,0 2 1 0 0,-1 1 0 0 0,0 0 0 0 0,-1 1-1 0 0,17 10 1 0 0,-15-5-3026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39:50.415"/>
    </inkml:context>
    <inkml:brush xml:id="br0">
      <inkml:brushProperty name="width" value="0.1" units="cm"/>
      <inkml:brushProperty name="height" value="0.1" units="cm"/>
      <inkml:brushProperty name="color" value="#F4F91B"/>
    </inkml:brush>
  </inkml:definitions>
  <inkml:trace contextRef="#ctx0" brushRef="#br0">1 142 3911 0 0,'0'-2'45'0'0,"0"0"-1"0"0,0 1 1 0 0,0-1-1 0 0,0 0 1 0 0,0 0-1 0 0,0 1 1 0 0,1-1-1 0 0,-1 0 1 0 0,1 1-1 0 0,-1-1 1 0 0,1 1-1 0 0,0-1 1 0 0,-1 1-1 0 0,1-1 1 0 0,0 1-1 0 0,0-1 1 0 0,1 0-1 0 0,1-1 15 0 0,0 1 0 0 0,1 0 1 0 0,-1 0-1 0 0,0 0 0 0 0,1 1 0 0 0,5-3 0 0 0,-5 2-82 0 0,82-36 769 0 0,-77 33-558 0 0,0 0 1 0 0,1 0 0 0 0,0 1 0 0 0,-1 0-1 0 0,2 0 1 0 0,-1 2 0 0 0,0-1-1 0 0,0 1 1 0 0,1 0 0 0 0,-1 1 0 0 0,1 1-1 0 0,-1-1 1 0 0,1 2 0 0 0,13 1-1 0 0,9 2 70 0 0,1-2 0 0 0,0 0 0 0 0,-1-3 0 0 0,38-5 0 0 0,-6 2-4 0 0,-19 4-92 0 0,-1 2 0 0 0,79 13 0 0 0,-61-6-160 0 0,-32-6 90 0 0,0-2 0 0 0,0-2 0 0 0,52-6 0 0 0,-60 5-19 0 0,1 2 0 0 0,0 1-1 0 0,42 6 1 0 0,-39-3-42 0 0,0-1 0 0 0,46-2 0 0 0,4-8 4 0 0,-14 1 39 0 0,0 3 0 0 0,72 4-1 0 0,-87 1-48 0 0,75-6 0 0 0,-47-1-11 0 0,271-21 306 0 0,-266 21-277 0 0,1 4 0 0 0,118 13-1 0 0,-12 13-42 0 0,0-4 0 0 0,-89-12 0 0 0,62 13 0 0 0,-85-11 0 0 0,43 4 0 0 0,425 17-170 0 0,-452-33 406 0 0,17 2-219 0 0,54 6 100 0 0,-128-4-117 0 0,-1-2 0 0 0,1-1 0 0 0,-1-2 0 0 0,37-7 0 0 0,-59 8 2 0 0,0-1 0 0 0,0 2 0 0 0,20 1 0 0 0,-22 0 32 0 0,0-1 0 0 0,0 0 0 0 0,-1 0 0 0 0,1-1 0 0 0,0 0 0 0 0,15-5 0 0 0,2 0 62 0 0,-26 6-89 0 0,1-1-1 0 0,-1 1 1 0 0,1 0 0 0 0,-1 0-1 0 0,1 0 1 0 0,-1 0-1 0 0,1 0 1 0 0,-1 0 0 0 0,1 0-1 0 0,-1 0 1 0 0,1 1 0 0 0,-1-1-1 0 0,1 1 1 0 0,-1-1 0 0 0,2 2-1 0 0,-2-1-5 0 0,-1 0 0 0 0,1 0 0 0 0,-1 0 0 0 0,1 0 0 0 0,-1 0 0 0 0,0 0 0 0 0,1 0 0 0 0,-1 0 0 0 0,0 0 0 0 0,0 0 0 0 0,0 1 0 0 0,0-1 0 0 0,0 0 0 0 0,0 0 0 0 0,0 0 0 0 0,0 0 0 0 0,-1 0 0 0 0,0 2 0 0 0,-6 23-579 0 0,5-21 79 0 0,-5 15-3747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0:19.095"/>
    </inkml:context>
    <inkml:brush xml:id="br0">
      <inkml:brushProperty name="width" value="0.1" units="cm"/>
      <inkml:brushProperty name="height" value="0.1" units="cm"/>
      <inkml:brushProperty name="color" value="#F4F91B"/>
    </inkml:brush>
  </inkml:definitions>
  <inkml:trace contextRef="#ctx0" brushRef="#br0">0 22 919 0 0,'1'0'12'0'0,"0"0"-1"0"0,0 0 0 0 0,0 0 0 0 0,0 0 0 0 0,0 0 1 0 0,-1 0-1 0 0,1 0 0 0 0,0 0 0 0 0,0 0 0 0 0,0 1 1 0 0,0-1-1 0 0,0 0 0 0 0,0 1 0 0 0,0-1 0 0 0,-1 0 1 0 0,1 1-1 0 0,0-1 0 0 0,0 1 0 0 0,-1-1 0 0 0,1 1 1 0 0,0-1-1 0 0,0 1 0 0 0,-1 0 0 0 0,1-1 0 0 0,-1 1 1 0 0,1 0-1 0 0,-1 0 0 0 0,1 0 0 0 0,0 0 0 0 0,18 31 210 0 0,-16-26-290 0 0,4 9-102 0 0,7 11 1205 0 0,-13-25-918 0 0,0 0 0 0 0,0 0 0 0 0,-1-1 0 0 0,1 1 0 0 0,0 0 0 0 0,0-1 0 0 0,0 1 0 0 0,0-1 0 0 0,0 1 0 0 0,1-1 0 0 0,-1 1 0 0 0,0-1-1 0 0,0 0 1 0 0,0 1 0 0 0,0-1 0 0 0,0 0 0 0 0,1 0 0 0 0,-1 0 0 0 0,0 0 0 0 0,0 0 0 0 0,0 0 0 0 0,2-1 0 0 0,70 0 2397 0 0,-54 0-2363 0 0,0 2 0 0 0,21 2 0 0 0,-26-1-112 0 0,0-1 1 0 0,0 0 0 0 0,0-1-1 0 0,1-1 1 0 0,14-2-1 0 0,40-13 433 0 0,30-5 502 0 0,86 1-334 0 0,-134 17 502 0 0,77 0-2065 0 0,-19 9 853 0 0,82 2 534 0 0,-88-3-398 0 0,27-1-2 0 0,67 4 118 0 0,-107-2-52 0 0,-8-1 9 0 0,145-11 1 0 0,-172-1-23 0 0,230-14 717 0 0,-163 24-681 0 0,-48 0-95 0 0,96-9 1 0 0,-93 1 1 0 0,112 8 0 0 0,-188-3-60 0 0,71 4 21 0 0,-12 0 16 0 0,1-3 0 0 0,64-6 0 0 0,64-15 39 0 0,49 1 117 0 0,-11 18-116 0 0,-110 3 19 0 0,-36 0-4 0 0,67-3 10 0 0,91-11-27 0 0,-64 12-17 0 0,-5 0 132 0 0,-60-10-162 0 0,-39 3-3 0 0,91 3-1 0 0,-157 4-22 0 0,21 1 35 0 0,-1 0 0 0 0,0 2 0 0 0,1 1 0 0 0,46 13 1 0 0,-38-6-35 0 0,-1 0 0 0 0,1-3 0 0 0,1-1 0 0 0,49 4 0 0 0,38 0 62 0 0,-27 4-64 0 0,-55-8 0 0 0,79 4 0 0 0,19-3 44 0 0,-63-2-10 0 0,29-5 345 0 0,-55-1-168 0 0,-47 0-220 0 0,1 0 0 0 0,-1 1 0 0 0,0-1 0 0 0,0 1 0 0 0,0-1 0 0 0,0 1 0 0 0,0 0-1 0 0,0 0 1 0 0,-1 0 0 0 0,1 0 0 0 0,0 0 0 0 0,0 0 0 0 0,-1 0 0 0 0,1 1 0 0 0,0-1 0 0 0,-1 1 0 0 0,1-1 0 0 0,-1 1-1 0 0,0-1 1 0 0,0 1 0 0 0,0 0 0 0 0,1 0 0 0 0,-1 0 0 0 0,-1 0 0 0 0,1 0 0 0 0,0 0 0 0 0,0 0 0 0 0,-1 0-1 0 0,1 0 1 0 0,-1 0 0 0 0,0 0 0 0 0,0 0 0 0 0,0 2 0 0 0,1 16-222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0:26.100"/>
    </inkml:context>
    <inkml:brush xml:id="br0">
      <inkml:brushProperty name="width" value="0.1" units="cm"/>
      <inkml:brushProperty name="height" value="0.1" units="cm"/>
      <inkml:brushProperty name="color" value="#F4F91B"/>
    </inkml:brush>
  </inkml:definitions>
  <inkml:trace contextRef="#ctx0" brushRef="#br0">0 24 2327 0 0,'13'-7'96'0'0,"2"2"32"0"0,3-1-128 0 0,-3 2 0 0 0,-2 3 0 0 0,-6 1 0 0 0,0 0 0 0 0,2 0 64 0 0,6 1-64 0 0,11 1-1032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0:26.570"/>
    </inkml:context>
    <inkml:brush xml:id="br0">
      <inkml:brushProperty name="width" value="0.1" units="cm"/>
      <inkml:brushProperty name="height" value="0.1" units="cm"/>
      <inkml:brushProperty name="color" value="#F4F91B"/>
    </inkml:brush>
  </inkml:definitions>
  <inkml:trace contextRef="#ctx0" brushRef="#br0">0 0 1839 0 0,'17'2'0'0'0,"-3"-2"72"0"0,-3 2-72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0:27.091"/>
    </inkml:context>
    <inkml:brush xml:id="br0">
      <inkml:brushProperty name="width" value="0.1" units="cm"/>
      <inkml:brushProperty name="height" value="0.1" units="cm"/>
      <inkml:brushProperty name="color" value="#F4F91B"/>
    </inkml:brush>
  </inkml:definitions>
  <inkml:trace contextRef="#ctx0" brushRef="#br0">2 28 1839 0 0,'-2'-13'80'0'0,"2"5"16"0"0,0 3-96 0 0,2 3 0 0 0,0 2 0 0 0,0 0 0 0 0,0 2 0 0 0,3 2 64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0:32.882"/>
    </inkml:context>
    <inkml:brush xml:id="br0">
      <inkml:brushProperty name="width" value="0.1" units="cm"/>
      <inkml:brushProperty name="height" value="0.1" units="cm"/>
      <inkml:brushProperty name="color" value="#F4F91B"/>
    </inkml:brush>
  </inkml:definitions>
  <inkml:trace contextRef="#ctx0" brushRef="#br0">88 45 1375 0 0,'-1'0'11'0'0,"-1"0"-1"0"0,1 1 1 0 0,-1-1-1 0 0,1 0 0 0 0,-1 0 1 0 0,1 0-1 0 0,-1 0 0 0 0,1 0 1 0 0,0 0-1 0 0,-1 0 0 0 0,1-1 1 0 0,-1 1-1 0 0,1 0 0 0 0,0-1 1 0 0,-1 1-1 0 0,1-1 0 0 0,0 0 1 0 0,-1 1-1 0 0,-1-3 0 0 0,-26-18 1893 0 0,24 17-527 0 0,-9-6-528 0 0,6 7-302 0 0,6 4 236 0 0,3 1-740 0 0,0-1 0 0 0,0 0 0 0 0,-1 0 0 0 0,1 0 0 0 0,0 1 0 0 0,0-1 0 0 0,0 0 0 0 0,0 0 0 0 0,0 0 0 0 0,0-1 0 0 0,1 1 0 0 0,-1 0 0 0 0,0 0 0 0 0,0-1 0 0 0,1 1 0 0 0,-1 0 0 0 0,0-1 0 0 0,1 1 0 0 0,-1-1 0 0 0,0 0 0 0 0,4 1 0 0 0,35 2 1438 0 0,-24-2-835 0 0,2 2-184 0 0,33 10 0 0 0,-37-9-432 0 0,-1-1 0 0 0,1 1 0 0 0,-1-2 1 0 0,23 1-1 0 0,275-22 474 0 0,-53 0 61 0 0,294 33-170 0 0,-546-13-394 0 0,165 3 64 0 0,235-10 256 0 0,-239 15-323 0 0,-26 0 70 0 0,217 7-37 0 0,42 1 4 0 0,-247-11-34 0 0,230 39 0 0 0,-331-37 0 0 0,98 1 0 0 0,52-15 0 0 0,-114 1 0 0 0,16 4 0 0 0,175 19 0 0 0,-23-9 0 0 0,-104-8 0 0 0,-72 2 0 0 0,167 3 0 0 0,-9-29 27 0 0,-165 13-14 0 0,-1 3-1 0 0,75 2 0 0 0,-82 7-12 0 0,64 5 0 0 0,237-20 0 0 0,-338 9 0 0 0,0 2 0 0 0,0 1 0 0 0,36 3 0 0 0,-51-1 0 0 0,0 2 0 0 0,0-1 0 0 0,0 1 0 0 0,0 1 0 0 0,0 1 0 0 0,-1-1 0 0 0,1 2 0 0 0,21 13 0 0 0,46 40-3669 0 0,-53-36-438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0:34.207"/>
    </inkml:context>
    <inkml:brush xml:id="br0">
      <inkml:brushProperty name="width" value="0.1" units="cm"/>
      <inkml:brushProperty name="height" value="0.1" units="cm"/>
      <inkml:brushProperty name="color" value="#F4F91B"/>
    </inkml:brush>
  </inkml:definitions>
  <inkml:trace contextRef="#ctx0" brushRef="#br0">1 113 455 0 0,'10'-5'494'0'0,"2"1"-1"0"0,-1 0 0 0 0,0 0 1 0 0,1 1-1 0 0,0 1 0 0 0,-1 0 1 0 0,1 0-1 0 0,16 1 0 0 0,137-9 1056 0 0,-27 1-235 0 0,171 11-1 0 0,-205 1-1227 0 0,168-16 0 0 0,-110 2 10 0 0,-25 3 29 0 0,313-8 445 0 0,-388 16-507 0 0,20-1 32 0 0,140 16 0 0 0,-132-2-31 0 0,139 2 0 0 0,404-46 320 0 0,-164 4-315 0 0,-328 20-58 0 0,397 12 39 0 0,-300 3-36 0 0,-142-7-14 0 0,58 2 0 0 0,-54 3 235 0 0,120 9 693 0 0,463 28-2035 0 0,-512-38 1107 0 0,83 1 0 0 0,112-11 208 0 0,-349 5-183 0 0,0 1 1 0 0,34 5-1 0 0,-46-5-34 0 0,0 1 1 0 0,0-1 0 0 0,0 0 0 0 0,-1 1 0 0 0,1 0-1 0 0,-1 0 1 0 0,1 1 0 0 0,-1-1 0 0 0,0 1 0 0 0,0 0-1 0 0,0 0 1 0 0,0 0 0 0 0,-1 0 0 0 0,1 1 0 0 0,3 4-1 0 0,8 15-207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8:42.339"/>
    </inkml:context>
    <inkml:brush xml:id="br0">
      <inkml:brushProperty name="width" value="0.1" units="cm"/>
      <inkml:brushProperty name="height" value="0.1" units="cm"/>
      <inkml:brushProperty name="color" value="#E71224"/>
    </inkml:brush>
  </inkml:definitions>
  <inkml:trace contextRef="#ctx0" brushRef="#br0">0 43 1839 0 0,'16'-17'80'0'0,"-5"6"16"0"0,0 4-96 0 0,-3 2 0 0 0,-3 5 0 0 0,1 0 0 0 0,1 0 328 0 0,4-2 48 0 0,9 2 8 0 0,6 2 0 0 0,5 1-384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0:58.593"/>
    </inkml:context>
    <inkml:brush xml:id="br0">
      <inkml:brushProperty name="width" value="0.1" units="cm"/>
      <inkml:brushProperty name="height" value="0.1" units="cm"/>
      <inkml:brushProperty name="color" value="#F4F91B"/>
    </inkml:brush>
  </inkml:definitions>
  <inkml:trace contextRef="#ctx0" brushRef="#br0">224 82 919 0 0,'-7'-11'1256'0'0,"7"9"-1088"0"0,0 1 0 0 0,-1 0 0 0 0,1 0 0 0 0,-1 0 0 0 0,1 0 0 0 0,-1 0 0 0 0,1 0 0 0 0,-1 0 0 0 0,1 0 0 0 0,-1 1 0 0 0,0-1 0 0 0,1 0 0 0 0,-1 0 0 0 0,0 0-1 0 0,0 1 1 0 0,0-1 0 0 0,0 0 0 0 0,0 1 0 0 0,0-1 0 0 0,0 1 0 0 0,0-1 0 0 0,-1 0 0 0 0,2 5 187 0 0,6 3-178 0 0,8 4 236 0 0,4 7 701 0 0,-16-16-1029 0 0,-1 0 1 0 0,1 0-1 0 0,0 0 0 0 0,-1 0 1 0 0,1 0-1 0 0,0-1 1 0 0,0 1-1 0 0,0-1 1 0 0,0 0-1 0 0,1 1 0 0 0,-1-1 1 0 0,0 0-1 0 0,0 0 1 0 0,1 0-1 0 0,3 0 0 0 0,17 5 147 0 0,1-2 0 0 0,28 1-1 0 0,-41-4-101 0 0,1-2 0 0 0,-1 1 1 0 0,0-1-1 0 0,0-1 0 0 0,0 0 0 0 0,0-1 0 0 0,11-4 0 0 0,83-21 622 0 0,-23 7-581 0 0,-69 17-141 0 0,15-5 64 0 0,0 1 1 0 0,0 2-1 0 0,30-4 1 0 0,25 5 68 0 0,43-4-81 0 0,-85 6-47 0 0,1 2-1 0 0,42 4 1 0 0,48-1 53 0 0,-46-9-19 0 0,41-2 54 0 0,96 11-59 0 0,-82 8 1 0 0,-57-1-55 0 0,158 3 43 0 0,-169-8-38 0 0,91 9 34 0 0,-149-11-49 0 0,233 36 0 0 0,-224-33 0 0 0,97 15 0 0 0,7-13 29 0 0,20 3 6 0 0,-123-8-35 0 0,28-1 0 0 0,-40-1 0 0 0,1-1 27 0 0,-12 0-21 0 0,0 1 1 0 0,0-1-1 0 0,0 1 0 0 0,0 0 1 0 0,0 0-1 0 0,-1 0 0 0 0,1 0 1 0 0,0 0-1 0 0,0 0 0 0 0,0 0 1 0 0,0 0-1 0 0,0 1 0 0 0,0-1 1 0 0,-1 1-1 0 0,3 1 0 0 0,-7-4 12 0 0,1 1 0 0 0,-1 0-1 0 0,0 0 1 0 0,0 0-1 0 0,0 0 1 0 0,1 1 0 0 0,-1-1-1 0 0,0 1 1 0 0,0 0 0 0 0,-6 0-1 0 0,-8-2 45 0 0,-16-1-38 0 0,0 0-1 0 0,0 2 0 0 0,0 2 0 0 0,-58 7 1 0 0,38-2-2 0 0,-24 1 54 0 0,-85 6-35 0 0,-126 5-41 0 0,112-7 64 0 0,81-7 0 0 0,-120-10 0 0 0,152 3-64 0 0,0 3 0 0 0,-64 8 0 0 0,33-1 0 0 0,59-4 0 0 0,1 3 0 0 0,-40 10 0 0 0,2 0 0 0 0,36-9 0 0 0,-4 2 0 0 0,-1-3 0 0 0,-63 3 0 0 0,0-6 0 0 0,-77-3 0 0 0,165-1 0 0 0,-1 2 0 0 0,1 0 0 0 0,-1 1 0 0 0,-19 5 0 0 0,-21 2 0 0 0,30-4 0 0 0,0 0 0 0 0,-33 12 0 0 0,31-8 0 0 0,-46 8 0 0 0,17-8 0 0 0,-1-3 0 0 0,0-2 0 0 0,-63-4 0 0 0,116-1 5 0 0,-1 1 0 0 0,1 0 0 0 0,-1 0 0 0 0,1 1 0 0 0,0 0 0 0 0,-1 0 0 0 0,1 0 0 0 0,0 1 0 0 0,0 0 0 0 0,-1 0-1 0 0,1 0 1 0 0,-8 5 0 0 0,8-2 2 0 0,0-1-1 0 0,-1 1 0 0 0,2 1 1 0 0,-1-1-1 0 0,0 1 1 0 0,1 0-1 0 0,0 0 0 0 0,1 0 1 0 0,-8 13-1 0 0,-17 36-1103 0 0,13-26-102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1:06.390"/>
    </inkml:context>
    <inkml:brush xml:id="br0">
      <inkml:brushProperty name="width" value="0.1" units="cm"/>
      <inkml:brushProperty name="height" value="0.1" units="cm"/>
      <inkml:brushProperty name="color" value="#F4F91B"/>
    </inkml:brush>
  </inkml:definitions>
  <inkml:trace contextRef="#ctx0" brushRef="#br0">520 5491 7199 0 0,'23'16'1040'0'0,"-22"-14"-1038"0"0,1-1 0 0 0,-1 0 0 0 0,0 0 0 0 0,0 1 0 0 0,0-1 0 0 0,0 0 0 0 0,0 1 0 0 0,0-1 0 0 0,0 1 0 0 0,0 0 0 0 0,-1-1 0 0 0,1 1 0 0 0,-1 0 0 0 0,1-1 0 0 0,-1 1 0 0 0,1 0 0 0 0,-1-1 0 0 0,0 1 0 0 0,0 0 0 0 0,0 0 0 0 0,0-1 0 0 0,0 1 0 0 0,0 0 0 0 0,-1 0 0 0 0,1-1 0 0 0,-2 4 0 0 0,0 0 352 0 0,-1 0 1 0 0,0-1-1 0 0,0 1 0 0 0,0-1 0 0 0,-1 1 1 0 0,1-1-1 0 0,-6 4 0 0 0,8-7-209 0 0,0-1 0 0 0,0 1-1 0 0,0-1 1 0 0,0 1-1 0 0,-1-1 1 0 0,1 1 0 0 0,0-1-1 0 0,0 0 1 0 0,0 1-1 0 0,-1-1 1 0 0,1 0 0 0 0,0 0-1 0 0,0 0 1 0 0,-1 0-1 0 0,1 0 1 0 0,0 0 0 0 0,0-1-1 0 0,0 1 1 0 0,-1 0-1 0 0,1-1 1 0 0,0 1 0 0 0,0-1-1 0 0,0 1 1 0 0,0-1-1 0 0,0 1 1 0 0,-1-1 0 0 0,1 0-1 0 0,0 1 1 0 0,1-1-1 0 0,-1 0 1 0 0,0 0 0 0 0,-1-1-1 0 0,-36-36 1097 0 0,34 33-1068 0 0,-4-5-28 0 0,1 0 1 0 0,0 0 0 0 0,1 0 0 0 0,0-1 0 0 0,1 0 0 0 0,0 0-1 0 0,1-1 1 0 0,0 1 0 0 0,0-1 0 0 0,2 0 0 0 0,-1 0 0 0 0,0-19 0 0 0,-1 13-114 0 0,0 0 1 0 0,-2 1-1 0 0,0-1 1 0 0,-9-18-1 0 0,7 19 78 0 0,1-1-1 0 0,1-1 0 0 0,-6-25 1 0 0,-4-29 372 0 0,10 48-331 0 0,0-1-1 0 0,-3-41 1 0 0,-6-67 122 0 0,8 84-72 0 0,-2-65 0 0 0,13 9 157 0 0,-1 67-326 0 0,-1 1-1 0 0,-3 0 1 0 0,-7-58 0 0 0,-5 1 168 0 0,0-124 0 0 0,12 184-132 0 0,-4-24 48 0 0,-3 2 0 0 0,-1-1 0 0 0,-4 1 0 0 0,-29-83 0 0 0,8 35 110 0 0,-23-120 0 0 0,28-33 23 0 0,19 140-67 0 0,-1-251 96 0 0,11 327-207 0 0,6-75 134 0 0,42-226-1 0 0,-32 247-202 0 0,22-209 51 0 0,-29 190-21 0 0,35-177 0 0 0,-34 248-24 0 0,1-3 20 0 0,21-61 0 0 0,12-22-28 0 0,-13 43 17 0 0,-14 38 6 0 0,35-72 1 0 0,-45 108-17 0 0,-1 0-1 0 0,-1-1 0 0 0,-1 1 1 0 0,0-1-1 0 0,0 0 1 0 0,-1 0-1 0 0,-1 0 0 0 0,-1 0 1 0 0,0-28-1 0 0,8-20-6 0 0,-14 24 0 0 0,5 36 0 0 0,-11-8 0 0 0,-17-1 0 0 0,18 11 0 0 0,9-1 0 0 0,-1 1 0 0 0,1 0 0 0 0,-1 0 0 0 0,1 0 0 0 0,-1 0 0 0 0,1 0 0 0 0,0 1 0 0 0,-1-1 0 0 0,1 0 0 0 0,-1 1 0 0 0,1-1 0 0 0,0 1 0 0 0,-3 1 0 0 0,3-2 0 0 0,0 0 0 0 0,0 1 0 0 0,0-1 0 0 0,0 1 0 0 0,0-1 0 0 0,0 1 0 0 0,0 0 0 0 0,0-1 0 0 0,1 1 0 0 0,-1 0 0 0 0,0-1 0 0 0,0 1 0 0 0,1 0 0 0 0,-1 0 0 0 0,1 0 0 0 0,-1 0 0 0 0,1 0 0 0 0,-1 0 0 0 0,1-1 0 0 0,-1 1 0 0 0,1 0 0 0 0,-1 2 0 0 0,1-3 0 0 0,0 1 0 0 0,0-1 0 0 0,0 1 0 0 0,0-1 0 0 0,0 1 0 0 0,-1-1 0 0 0,1 1 0 0 0,0-1 0 0 0,0 1 0 0 0,-1-1 0 0 0,1 1 0 0 0,0-1 0 0 0,-1 1 0 0 0,1-1 0 0 0,-1 0 0 0 0,1 1 0 0 0,0-1 0 0 0,-1 0 0 0 0,1 1 0 0 0,-1-1 0 0 0,0 1 0 0 0,0-1 0 0 0,1 0 0 0 0,0 0 0 0 0,0 1 0 0 0,-1-1 0 0 0,1 0 0 0 0,0 0 0 0 0,-1 1 0 0 0,1-1 0 0 0,0 0 0 0 0,0 0 0 0 0,0 1 0 0 0,-1-1 0 0 0,1 0 0 0 0,0 1 0 0 0,0-1 0 0 0,0 0 0 0 0,0 1 0 0 0,-1-1 0 0 0,1 1 0 0 0,0-1 0 0 0,0 0 0 0 0,0 1 0 0 0,0-1 0 0 0,0 0 0 0 0,0 1 0 0 0,0-1 0 0 0,0 1 0 0 0,0-1 0 0 0,0 0 0 0 0,0 1 0 0 0,1-1 0 0 0,-1 0 0 0 0,0 1 0 0 0,0-1 0 0 0,0 0 0 0 0,0 1 0 0 0,1-1 0 0 0,-1 0 0 0 0,0 1 0 0 0,0-1 0 0 0,0 0 0 0 0,1 1 0 0 0,-1-1 0 0 0,0 0 0 0 0,1 0 0 0 0,-1 0 0 0 0,0 1 0 0 0,0-1 0 0 0,1 0 0 0 0,-1 0 0 0 0,1 0 0 0 0,-1 1 0 0 0,0-1 0 0 0,1 0 0 0 0,-1 0 0 0 0,0 0 0 0 0,1 0 0 0 0,-1 0 0 0 0,0 0 0 0 0,1 0 0 0 0,-1 0 0 0 0,1 0 0 0 0,19 0 0 0 0,0 1 0 0 0,0 1 0 0 0,26 6 0 0 0,-34-6 0 0 0,0 0 0 0 0,0-1 0 0 0,0 0 0 0 0,0-1 0 0 0,0 0 0 0 0,15-3 0 0 0,71-18 0 0 0,-26 4 0 0 0,23 4 0 0 0,103-1 0 0 0,36-4 0 0 0,234-19-64 0 0,-349 31 56 0 0,108-18 8 0 0,-50 5 105 0 0,-143 13-20 0 0,0-2-1 0 0,0-1 0 0 0,35-15 1 0 0,-4-1 135 0 0,-64 25-229 0 0,-1 0 0 0 0,1 0 0 0 0,-1-1 1 0 0,1 1-1 0 0,-1 0 0 0 0,1 0 0 0 0,-1 0 0 0 0,1-1 1 0 0,-1 1-1 0 0,0 0 0 0 0,1 0 0 0 0,-1-1 0 0 0,1 1 1 0 0,-1 0-1 0 0,1-1 0 0 0,-1 1 0 0 0,0-1 0 0 0,1 1 1 0 0,-1 0-1 0 0,0-1 0 0 0,0 1 0 0 0,1-1 0 0 0,-1 1 1 0 0,0-1-1 0 0,0 1 0 0 0,1-2 0 0 0,-10-7-184 0 0,-20-1 17 0 0,0 5 183 0 0,-28-5 86 0 0,-109-5-1 0 0,-103 16-28 0 0,114-11-64 0 0,-1 1 0 0 0,83 8 0 0 0,-95 4 0 0 0,155-3 0 0 0,10-1 0 0 0,1 1 0 0 0,-1 0 0 0 0,0 0 0 0 0,1 0 0 0 0,-1 0 0 0 0,0 1 0 0 0,1-1 0 0 0,-1 1 0 0 0,0 0 0 0 0,-3 1 0 0 0,26 3 0 0 0,208-43-129 0 0,-39 5 122 0 0,-78 17 7 0 0,120-12 0 0 0,-114 15 0 0 0,64-4 0 0 0,-155 17 0 0 0,0 1 0 0 0,0 1 0 0 0,0 1 0 0 0,49 12 0 0 0,-61-11 0 0 0,-8-3 0 0 0,0 0 0 0 0,0 1 0 0 0,0 0 0 0 0,0 0 0 0 0,-1 0 0 0 0,1 1 0 0 0,-1 0 0 0 0,0 0 0 0 0,0 1 0 0 0,6 3 0 0 0,-11-7 0 0 0,0 0 0 0 0,0 1 0 0 0,0-1 0 0 0,0 0 0 0 0,0 0 0 0 0,0 0 0 0 0,1 0 0 0 0,-1 0 0 0 0,0 0 0 0 0,0 1 0 0 0,0-1 0 0 0,0 0 0 0 0,0 0 0 0 0,0 0 0 0 0,0 0 0 0 0,0 1 0 0 0,0-1 0 0 0,0 0 0 0 0,0 0 0 0 0,0 0 0 0 0,0 0 0 0 0,0 1 0 0 0,0-1 0 0 0,0 0 0 0 0,0 0 0 0 0,0 0 0 0 0,0 0 0 0 0,0 0 0 0 0,0 1 0 0 0,0-1 0 0 0,0 0 0 0 0,0 0 0 0 0,0 0 0 0 0,0 0 0 0 0,0 1 0 0 0,0-1 0 0 0,-1 0 0 0 0,1 0 0 0 0,0 0 0 0 0,-9 5 0 0 0,-15 0 0 0 0,20-4 0 0 0,-46 8 35 0 0,-88 3 0 0 0,94-10-37 0 0,0 2 0 0 0,-84 18 0 0 0,-201 57 130 0 0,319-76-128 0 0,-64 17 0 0 0,-104 43 0 0 0,155-53 0 0 0,12-6 0 0 0,1 0 0 0 0,0 1 0 0 0,-18 11 0 0 0,28-16 0 0 0,0 0 0 0 0,0 0 0 0 0,0 0 0 0 0,-1 0 0 0 0,1 1 0 0 0,0-1 0 0 0,0 0 0 0 0,0 0 0 0 0,0 0 0 0 0,0 1 0 0 0,-1-1 0 0 0,1 0 0 0 0,0 0 0 0 0,0 0 0 0 0,0 1 0 0 0,0-1 0 0 0,0 0 0 0 0,0 0 0 0 0,0 0 0 0 0,0 1 0 0 0,0-1 0 0 0,0 0 0 0 0,0 0 0 0 0,0 1 0 0 0,0-1 0 0 0,0 0 0 0 0,0 0 0 0 0,0 1 0 0 0,0-1 0 0 0,0 0 0 0 0,0 0 0 0 0,0 0 0 0 0,0 1 0 0 0,0-1 0 0 0,0 0 0 0 0,0 0 0 0 0,1 0 0 0 0,-1 1 0 0 0,0-1 0 0 0,11 8 0 0 0,12 3 0 0 0,-8-8 0 0 0,0-1 0 0 0,-1 0 0 0 0,1-1 0 0 0,0 0 0 0 0,0-1 0 0 0,0-1 0 0 0,0-1 0 0 0,17-3 0 0 0,34-2 0 0 0,-30 3 61 0 0,-1-1 1 0 0,0-2-1 0 0,-1-2 0 0 0,0-1 1 0 0,0-1-1 0 0,33-18 0 0 0,13 2 1214 0 0,-21 7-1832 0 0,-20 9 299 0 0,1 1 1 0 0,0 1-1 0 0,56-3 1 0 0,-37 5 180 0 0,-25 2 77 0 0,1 2 0 0 0,-1 1 0 0 0,65 6 0 0 0,-75-4 0 0 0,14 1 0 0 0,-37-1 0 0 0,1 0 0 0 0,-1 1 0 0 0,1-1 0 0 0,-1 0 0 0 0,1 1 0 0 0,-1-1 0 0 0,0 1 0 0 0,1 0 0 0 0,-1-1 0 0 0,0 1 0 0 0,1 0 0 0 0,-1 0 0 0 0,0 0 0 0 0,0 0 0 0 0,0 0 0 0 0,0 0 0 0 0,0 0 0 0 0,0 0 0 0 0,0 1 0 0 0,1 0 0 0 0,-2-1 0 0 0,0 0 0 0 0,0 1 0 0 0,0-1 0 0 0,0 0 0 0 0,-1 0 0 0 0,1 0 0 0 0,0 0 0 0 0,0 0 0 0 0,-1 0 0 0 0,1 0 0 0 0,0 0 0 0 0,-1 0 0 0 0,1 0 0 0 0,-1 0 0 0 0,1 0 0 0 0,-1 0 0 0 0,0 0 0 0 0,1 0 0 0 0,-1-1 0 0 0,-2 2 0 0 0,-16 18 0 0 0,18-19 0 0 0,-28 22 1 0 0,-1-1 1 0 0,-2-1-1 0 0,0-2 0 0 0,-1-1 1 0 0,0-1-1 0 0,-2-2 0 0 0,-42 13 1 0 0,23-8 34 0 0,1 2 0 0 0,1 3 1 0 0,1 1-1 0 0,-88 63 0 0 0,123-76-3 0 0,0 0-1 0 0,1 1 1 0 0,0 0-1 0 0,1 1 1 0 0,1 1-1 0 0,-20 30 1 0 0,20-23-977 0 0,-16 32 0 0 0,-3 30-6082 0 0,15-33-192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1:09.932"/>
    </inkml:context>
    <inkml:brush xml:id="br0">
      <inkml:brushProperty name="width" value="0.1" units="cm"/>
      <inkml:brushProperty name="height" value="0.1" units="cm"/>
      <inkml:brushProperty name="color" value="#F4F91B"/>
    </inkml:brush>
  </inkml:definitions>
  <inkml:trace contextRef="#ctx0" brushRef="#br0">0 94 3679 0 0,'12'-9'237'0'0,"-10"7"319"0"0,1 0 1 0 0,-1 0-1 0 0,0 0 1 0 0,1 1-1 0 0,-1-1 1 0 0,1 1-1 0 0,5-2 0 0 0,7-3 240 0 0,-13 5-744 0 0,0 0 0 0 0,0 1 0 0 0,1-1 0 0 0,-1 0 0 0 0,0 1 0 0 0,0-1 0 0 0,0 1 0 0 0,1 0 0 0 0,-1-1 0 0 0,0 1 0 0 0,0 0 0 0 0,1 1 0 0 0,-1-1 0 0 0,0 0 0 0 0,0 1 0 0 0,3 0 0 0 0,8 2 39 0 0,0 0-1 0 0,1 0 1 0 0,-1-1-1 0 0,1-1 1 0 0,-1 0-1 0 0,1-1 1 0 0,0-1-1 0 0,-1 0 0 0 0,1-1 1 0 0,-1 0-1 0 0,1-1 1 0 0,12-5-1 0 0,-16 6 92 0 0,1 0-1 0 0,-1 0 0 0 0,1 1 0 0 0,-1 0 0 0 0,1 1 1 0 0,14 1-1 0 0,62 13 181 0 0,-60-8-409 0 0,113 16 109 0 0,-65-11 4 0 0,42 17 216 0 0,-31-6-184 0 0,-44-15-48 0 0,1-1 0 0 0,0-2 0 0 0,78-3 0 0 0,251-1 498 0 0,-324 3-513 0 0,181 3 274 0 0,-155-10-171 0 0,143-5 66 0 0,-217 9-204 0 0,262 11 85 0 0,-25 9-32 0 0,-39 0 1014 0 0,-46-3-296 0 0,-27-5-1130 0 0,165 7-1072 0 0,-187-20 1431 0 0,198 9 0 0 0,-225 1 0 0 0,0-4 0 0 0,1-4 0 0 0,104-10 0 0 0,267-15 62 0 0,-398 24-60 0 0,195-21 90 0 0,-157 10-34 0 0,110 1 0 0 0,-100 12-47 0 0,173-2 42 0 0,-140-11-53 0 0,150-8 0 0 0,-180 17 0 0 0,-1-4 0 0 0,117-22 0 0 0,-139 12 62 0 0,1 3-1 0 0,0 3 0 0 0,81 2 1 0 0,1 3-25 0 0,214-33 0 0 0,-373 38-37 0 0,203-18 0 0 0,-105 11 0 0 0,222-23 128 0 0,35 26-86 0 0,-124 7-20 0 0,-90-1-22 0 0,242 34 0 0 0,-90-15 0 0 0,-185-17 0 0 0,136 22 0 0 0,-158-12 0 0 0,97 1 0 0 0,89-11 0 0 0,-247-4 0 0 0,208 16-1 0 0,19 0 13 0 0,283-6 105 0 0,-227 2-89 0 0,56 5 8 0 0,-285-12-36 0 0,1-3 0 0 0,115-12 0 0 0,-105 4 39 0 0,0 5 0 0 0,176 19 1 0 0,-180-12-19 0 0,0-4 0 0 0,138-15 1 0 0,82 1-12 0 0,121-8-10 0 0,-412 18 0 0 0,321-3 0 0 0,-26 2 0 0 0,-10-11 64 0 0,-193 16-64 0 0,190-9 0 0 0,67-1 0 0 0,23-3 0 0 0,-307 2 0 0 0,1 3 0 0 0,87 5 0 0 0,400 22 64 0 0,-318-4-67 0 0,-165-8 31 0 0,136-3 1 0 0,224-6-19 0 0,-50-3-10 0 0,-88-4 0 0 0,-179 6 0 0 0,63 3 0 0 0,-182-1-28 0 0,-1 0 0 0 0,1 0 0 0 0,-1 1 0 0 0,0 0 0 0 0,14 6 0 0 0,-20-6-20 0 0,1 0-1 0 0,0 0 0 0 0,-1 1 1 0 0,1 0-1 0 0,-1 0 1 0 0,0 0-1 0 0,0 0 0 0 0,0 1 1 0 0,0 0-1 0 0,-1-1 0 0 0,0 1 1 0 0,5 8-1 0 0,6 11-943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1:18.366"/>
    </inkml:context>
    <inkml:brush xml:id="br0">
      <inkml:brushProperty name="width" value="0.1" units="cm"/>
      <inkml:brushProperty name="height" value="0.1" units="cm"/>
      <inkml:brushProperty name="color" value="#F4F91B"/>
    </inkml:brush>
  </inkml:definitions>
  <inkml:trace contextRef="#ctx0" brushRef="#br0">0 116 2071 0 0,'3'-3'153'0'0,"0"1"0"0"0,0 0-1 0 0,0 0 1 0 0,0 0 0 0 0,0 0-1 0 0,0 0 1 0 0,0 1 0 0 0,1-1-1 0 0,-1 1 1 0 0,0 0 0 0 0,1 0-1 0 0,-1 0 1 0 0,1 1 0 0 0,0-1-1 0 0,-1 1 1 0 0,6 0 0 0 0,6 1 146 0 0,-1 0 0 0 0,28 7 0 0 0,9 1-8 0 0,94-7 514 0 0,33 3 166 0 0,-128-3-790 0 0,1-2-1 0 0,61-8 1 0 0,-53 3-80 0 0,72-8 6 0 0,109-5 127 0 0,-165 15-165 0 0,85-15-1 0 0,-68 6-23 0 0,131 4 34 0 0,-110 7-84 0 0,-38 1 5 0 0,58-4 0 0 0,-112 2 0 0 0,368-26 0 0 0,-215 39 0 0 0,-68-3 0 0 0,-52-3 0 0 0,50 0 0 0 0,-7-8 32 0 0,175 17 0 0 0,-254-12-32 0 0,112 16 0 0 0,151 2 0 0 0,-152-9 0 0 0,-2 0 0 0 0,-126-11 9 0 0,-1 0-1 0 0,1-1 1 0 0,0 1-1 0 0,0 0 1 0 0,0 0-1 0 0,-1-1 1 0 0,1 1-1 0 0,0 0 1 0 0,0-1-1 0 0,-1 1 0 0 0,1-1 1 0 0,0 1-1 0 0,-1-1 1 0 0,1 1-1 0 0,-1-1 1 0 0,1 1-1 0 0,0-1 1 0 0,0 0-1 0 0,4-3 228 0 0,1 14-201 0 0,-3 5-664 0 0,-1-6-2518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2:21.566"/>
    </inkml:context>
    <inkml:brush xml:id="br0">
      <inkml:brushProperty name="width" value="0.1" units="cm"/>
      <inkml:brushProperty name="height" value="0.1" units="cm"/>
      <inkml:brushProperty name="color" value="#F4F91B"/>
    </inkml:brush>
  </inkml:definitions>
  <inkml:trace contextRef="#ctx0" brushRef="#br0">1597 61 1375 0 0,'0'0'66'0'0,"4"-15"3307"0"0,-3 13-3250 0 0,-1 1 0 0 0,1-1-1 0 0,-1 0 1 0 0,1 1 0 0 0,-1-1-1 0 0,1 0 1 0 0,-1 0 0 0 0,0 1 0 0 0,0-1-1 0 0,0-3 1 0 0,-5 2 1274 0 0,-7 8-736 0 0,-14 12-94 0 0,18-12-379 0 0,0 0-1 0 0,1 0 1 0 0,-2-1 0 0 0,-10 5-1 0 0,14-8-43 0 0,1-1 0 0 0,-1 1 0 0 0,0-1 1 0 0,0 0-1 0 0,0 0 0 0 0,1-1 0 0 0,-1 0 0 0 0,0 0 0 0 0,0 0 0 0 0,1 0 0 0 0,-1-1 0 0 0,1 1 0 0 0,-1-1 0 0 0,-7-5 0 0 0,5 4-16 0 0,0-1 0 0 0,0 2 0 0 0,0-1 0 0 0,-1 1-1 0 0,-8-1 1 0 0,-8 1 1 0 0,-34 4 0 0 0,9 0 11 0 0,31-1-86 0 0,-31 5 1 0 0,31-3-9 0 0,-31 1 1 0 0,-156-5 17 0 0,116 8-64 0 0,60-4 0 0 0,-48 0 0 0 0,-96-7 312 0 0,85 4 76 0 0,-139-17 0 0 0,135-3-566 0 0,-17-2-238 0 0,82 18 34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2:26.790"/>
    </inkml:context>
    <inkml:brush xml:id="br0">
      <inkml:brushProperty name="width" value="0.1" units="cm"/>
      <inkml:brushProperty name="height" value="0.1" units="cm"/>
      <inkml:brushProperty name="color" value="#66CC00"/>
    </inkml:brush>
  </inkml:definitions>
  <inkml:trace contextRef="#ctx0" brushRef="#br0">118 35 2959 0 0,'-2'-2'110'0'0,"0"0"0"0"0,0 0 0 0 0,-1 0 0 0 0,1 1-1 0 0,0-1 1 0 0,-1 0 0 0 0,1 1 0 0 0,-1 0 0 0 0,1 0-1 0 0,-1 0 1 0 0,1 0 0 0 0,-1 0 0 0 0,0 0 0 0 0,1 1-1 0 0,-1-1 1 0 0,0 1 0 0 0,0 0 0 0 0,-5 0-1 0 0,4 1 128 0 0,0 0-1 0 0,-1 0 0 0 0,1 0 0 0 0,0 0 0 0 0,0 1 0 0 0,0 0 0 0 0,0 0 0 0 0,0 0 0 0 0,0 0 0 0 0,0 1 0 0 0,-4 3 0 0 0,7-5-139 0 0,0-1 0 0 0,0 1-1 0 0,1-1 1 0 0,-1 1 0 0 0,0-1 0 0 0,1 1 0 0 0,-1 0-1 0 0,0-1 1 0 0,1 1 0 0 0,-1 0 0 0 0,1-1 0 0 0,-1 1-1 0 0,1 0 1 0 0,-1 0 0 0 0,1-1 0 0 0,0 1 0 0 0,-1 0-1 0 0,1 0 1 0 0,0 0 0 0 0,0 0 0 0 0,0 0-1 0 0,-1 0 1 0 0,1-1 0 0 0,0 1 0 0 0,0 0 0 0 0,0 0-1 0 0,0 0 1 0 0,1 0 0 0 0,-1 0 0 0 0,0 0 0 0 0,0-1-1 0 0,0 1 1 0 0,1 0 0 0 0,-1 0 0 0 0,0 0 0 0 0,1 0-1 0 0,-1-1 1 0 0,1 1 0 0 0,-1 0 0 0 0,1 0 0 0 0,0 0-1 0 0,3 1 56 0 0,0 0-1 0 0,0-1 1 0 0,1 0-1 0 0,-1 0 1 0 0,0 0-1 0 0,0 0 1 0 0,1-1-1 0 0,-1 1 1 0 0,0-1-1 0 0,9-1 0 0 0,25 4 303 0 0,6 4-133 0 0,-1-1 1 0 0,1-2-1 0 0,64-3 0 0 0,-84-1-156 0 0,90-8 195 0 0,0 1 206 0 0,26 11-154 0 0,-70-3-76 0 0,-26 0-151 0 0,-1-1-1 0 0,0-2 0 0 0,59-11 1 0 0,-41 4 95 0 0,19-8-134 0 0,-66 16-124 0 0,0 1-1 0 0,0 0 0 0 0,1 1 1 0 0,-1 0-1 0 0,27 7 0 0 0,27 3 32 0 0,-53-10-33 0 0,1 1 0 0 0,-1 1 0 0 0,0 0-1 0 0,0 1 1 0 0,-1 0 0 0 0,1 2-1 0 0,13 6 1 0 0,-16-6-2 0 0,0-1 1 0 0,1 0 0 0 0,-1-1-1 0 0,1 0 1 0 0,0-1-1 0 0,23 2 1 0 0,80 0 395 0 0,67-4 170 0 0,-98-1-213 0 0,-28 6-293 0 0,143 7 36 0 0,-29-4 0 0 0,-103-3-34 0 0,99-5 0 0 0,-6-11-16 0 0,170 11 0 0 0,-64 8 37 0 0,-106-5-74 0 0,317 34-27 0 0,-259-29-5 0 0,-58-5 64 0 0,-142-3-58 0 0,260 11 9 0 0,-204-12-10 0 0,128-18-1 0 0,41-17 73 0 0,60-20 56 0 0,71 0-128 0 0,-243 52 0 0 0,-16 2 0 0 0,270-49 0 0 0,-369 48 0 0 0,26-3 0 0 0,66 2 0 0 0,-97 3 0 0 0,-9 0 10 0 0,-1-1-1 0 0,1 0 0 0 0,0 1 1 0 0,-1-1-1 0 0,1 0 1 0 0,0 0-1 0 0,-1 0 1 0 0,1-1-1 0 0,-1 1 0 0 0,0-1 1 0 0,1 1-1 0 0,-1-1 1 0 0,2-2-1 0 0,-3 4 5 0 0,1-1-14 0 0,-5 4-2 0 0,3-2 2 0 0,0 0 1 0 0,0 0 0 0 0,0-1 0 0 0,0 1 0 0 0,1-1 0 0 0,-1 1 0 0 0,0-1 0 0 0,0 1 0 0 0,0-1 0 0 0,0 1 0 0 0,0 0 0 0 0,-1-1 0 0 0,1 1 0 0 0,0-1 0 0 0,0 1 0 0 0,0-1 0 0 0,0 1 0 0 0,0-1 0 0 0,-1 1 0 0 0,1 0 0 0 0,0-1 0 0 0,-1 0 0 0 0,1 1 0 0 0,0-1 0 0 0,-1 1 0 0 0,1-1 0 0 0,0 1 0 0 0,-1-1 0 0 0,1 0 0 0 0,-1 1 0 0 0,1-1 0 0 0,-1 0 0 0 0,1 1 0 0 0,-1-1 0 0 0,1 0-1 0 0,-1 0 1 0 0,1 1 0 0 0,-2-1 0 0 0,-5 3 16 0 0,5 0-31 0 0,1 0 0 0 0,-1 1 1 0 0,1-1-1 0 0,-1 0 1 0 0,1 1-1 0 0,0-1 0 0 0,0 1 1 0 0,0 7-1 0 0,-3 5-542 0 0,0 1-1156 0 0,1 1-5159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2:31.295"/>
    </inkml:context>
    <inkml:brush xml:id="br0">
      <inkml:brushProperty name="width" value="0.1" units="cm"/>
      <inkml:brushProperty name="height" value="0.1" units="cm"/>
      <inkml:brushProperty name="color" value="#66CC00"/>
    </inkml:brush>
  </inkml:definitions>
  <inkml:trace contextRef="#ctx0" brushRef="#br0">0 62 5527 0 0,'17'-29'488'0'0,"-6"13"-392"0"0,0 5-96 0 0,-4 5 0 0 0,0 6-160 0 0,-3 0-64 0 0,2 2 0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2:31.707"/>
    </inkml:context>
    <inkml:brush xml:id="br0">
      <inkml:brushProperty name="width" value="0.1" units="cm"/>
      <inkml:brushProperty name="height" value="0.1" units="cm"/>
      <inkml:brushProperty name="color" value="#66CC00"/>
    </inkml:brush>
  </inkml:definitions>
  <inkml:trace contextRef="#ctx0" brushRef="#br0">0 72 4607 0 0,'28'-31'200'0'0,"-8"12"48"0"0,2 6-248 0 0,-8 6 0 0 0,-5 5 0 0 0,-3 2-2000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2:41.362"/>
    </inkml:context>
    <inkml:brush xml:id="br0">
      <inkml:brushProperty name="width" value="0.1" units="cm"/>
      <inkml:brushProperty name="height" value="0.1" units="cm"/>
      <inkml:brushProperty name="color" value="#66CC00"/>
    </inkml:brush>
  </inkml:definitions>
  <inkml:trace contextRef="#ctx0" brushRef="#br0">1 78 3823 0 0,'4'-8'74'0'0,"-3"6"47"0"0,0 0 1 0 0,0-1-1 0 0,0 1 0 0 0,0 0 1 0 0,0 0-1 0 0,1 0 0 0 0,-1 0 1 0 0,1 0-1 0 0,0 0 0 0 0,-1 0 1 0 0,1 1-1 0 0,0-1 0 0 0,0 1 0 0 0,0-1 1 0 0,0 1-1 0 0,0 0 0 0 0,5-2 1 0 0,4-2 28 0 0,0 0 0 0 0,1 1 1 0 0,0 1-1 0 0,0 0 0 0 0,0 1 1 0 0,0 0-1 0 0,0 1 0 0 0,14 0 1 0 0,103 9-116 0 0,-52-1 61 0 0,214-3 39 0 0,-91-4 2 0 0,7-6-60 0 0,-33-1-69 0 0,-59 5 144 0 0,69 1 149 0 0,-175 1-143 0 0,-1 1-1 0 0,1-1 0 0 0,-1-1 1 0 0,1 0-1 0 0,-1 0 0 0 0,1-1 1 0 0,-1 0-1 0 0,14-5 0 0 0,-25 10-75 0 0,0 0 0 0 0,0 1 0 0 0,1-1 0 0 0,-1 0 0 0 0,1 1 0 0 0,0 0 0 0 0,-3 4 0 0 0,-4 8-408 0 0,1-4-84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2:32.264"/>
    </inkml:context>
    <inkml:brush xml:id="br0">
      <inkml:brushProperty name="width" value="0.1" units="cm"/>
      <inkml:brushProperty name="height" value="0.1" units="cm"/>
      <inkml:brushProperty name="color" value="#66CC00"/>
    </inkml:brush>
  </inkml:definitions>
  <inkml:trace contextRef="#ctx0" brushRef="#br0">37 67 4775 0 0,'-11'-13'208'0'0,"2"0"48"0"0,2 0-256 0 0,1 2 0 0 0,3 6 0 0 0,3 1 0 0 0,1 4 0 0 0,3 0-128 0 0,2-2 16 0 0,1 0 0 0 0,6 1-48 0 0,1-1 0 0 0,5 4-8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8:43.646"/>
    </inkml:context>
    <inkml:brush xml:id="br0">
      <inkml:brushProperty name="width" value="0.1" units="cm"/>
      <inkml:brushProperty name="height" value="0.1" units="cm"/>
      <inkml:brushProperty name="color" value="#E71224"/>
    </inkml:brush>
  </inkml:definitions>
  <inkml:trace contextRef="#ctx0" brushRef="#br0">1 64 919 0 0,'12'-24'80'0'0,"-4"10"-80"0"0,-1 1 0 0 0,0 6 0 0 0,1 3 352 0 0,-5 4 48 0 0,1 0 16 0 0,3-2 0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2:50.015"/>
    </inkml:context>
    <inkml:brush xml:id="br0">
      <inkml:brushProperty name="width" value="0.1" units="cm"/>
      <inkml:brushProperty name="height" value="0.1" units="cm"/>
      <inkml:brushProperty name="color" value="#66CC00"/>
    </inkml:brush>
  </inkml:definitions>
  <inkml:trace contextRef="#ctx0" brushRef="#br0">1021 1408 2303 0 0,'-2'-9'5369'0'0,"2"9"-5368"0"0,0 0 0 0 0,1 0 1 0 0,-1 0-1 0 0,0 1 0 0 0,0-1 1 0 0,0 0-1 0 0,0 0 0 0 0,1 0 0 0 0,-1 0 1 0 0,0 0-1 0 0,0 0 0 0 0,0 1 1 0 0,0-1-1 0 0,0 0 0 0 0,1 0 1 0 0,-1 0-1 0 0,0 0 0 0 0,0 1 0 0 0,0-1 1 0 0,0 0-1 0 0,0 0 0 0 0,0 0 1 0 0,0 1-1 0 0,0-1 0 0 0,0 0 1 0 0,0 0-1 0 0,0 1 0 0 0,0-1 0 0 0,0 0 1 0 0,0 0-1 0 0,0 0 0 0 0,0 1 1 0 0,0-1-1 0 0,0 0 0 0 0,0 0 0 0 0,0 0 1 0 0,0 1-1 0 0,0-1 0 0 0,0 0 1 0 0,0 0-1 0 0,0 0 0 0 0,-1 0 1 0 0,1 1-1 0 0,0-1 0 0 0,0 0 0 0 0,0 0 1 0 0,-1 1-1 0 0,-2 1 264 0 0,0 1 0 0 0,0 0 0 0 0,0-1 0 0 0,-1 1 0 0 0,1-1 0 0 0,-1 0 0 0 0,-3 1 0 0 0,6-2-213 0 0,0-1 0 0 0,1 0-1 0 0,-1 1 1 0 0,1-1 0 0 0,-1 1 0 0 0,0-1-1 0 0,1 1 1 0 0,-1-1 0 0 0,1 1 0 0 0,0-1-1 0 0,-1 1 1 0 0,1-1 0 0 0,-1 1 0 0 0,1 0 0 0 0,0-1-1 0 0,-1 1 1 0 0,1 0 0 0 0,0-1 0 0 0,0 1-1 0 0,0 0 1 0 0,-1 0 0 0 0,1-1 0 0 0,0 1-1 0 0,0 0 1 0 0,0-1 0 0 0,0 2 0 0 0,1 1 8 0 0,-1-1 0 0 0,0 0 0 0 0,1 0 0 0 0,0 0 0 0 0,0 1 0 0 0,-1-1 0 0 0,1 0 0 0 0,0 0 0 0 0,2 2 0 0 0,-2-2 21 0 0,1 1 0 0 0,-1-1 0 0 0,1 0 0 0 0,-1 0 0 0 0,1 0-1 0 0,0 0 1 0 0,0 0 0 0 0,0-1 0 0 0,0 1 0 0 0,0-1 0 0 0,0 1-1 0 0,1-1 1 0 0,-1 0 0 0 0,0 1 0 0 0,1-1 0 0 0,-1 0-1 0 0,4 0 1 0 0,-1 0 74 0 0,0 0 0 0 0,1 0 0 0 0,-1 0 0 0 0,0 1 0 0 0,0-1 0 0 0,6 4 0 0 0,27 7 628 0 0,-24-10-551 0 0,0 0 0 0 0,-1-1 0 0 0,26-2 0 0 0,-26 1-100 0 0,0 0-1 0 0,0 1 1 0 0,0 1 0 0 0,0 0-1 0 0,13 4 1 0 0,-13-3-69 0 0,0 0 1 0 0,0-1 0 0 0,0 0 0 0 0,26-1-1 0 0,-19-1 123 0 0,0 0-1 0 0,1 2 1 0 0,36 7-1 0 0,-5 0-136 0 0,-21-7 18 0 0,0-2 0 0 0,0-1 0 0 0,0-1 0 0 0,39-8 0 0 0,44-4 377 0 0,-46 9-706 0 0,36-2 440 0 0,-61 7 401 0 0,-6-1-449 0 0,1 2 0 0 0,60 8 0 0 0,-68-4-105 0 0,32-1 0 0 0,-34-3-22 0 0,8 0 50 0 0,-1-3-1 0 0,0-1 1 0 0,57-12-1 0 0,-43 6 54 0 0,-24 7-41 0 0,0 0 0 0 0,-1 1-1 0 0,1 1 1 0 0,0 2 0 0 0,46 8-1 0 0,-11 0 11 0 0,113 5 0 0 0,-132-15-4 0 0,235-4 127 0 0,-189 3-113 0 0,153 18 1 0 0,34 3 156 0 0,211-4 174 0 0,-289-15-205 0 0,-102-1-142 0 0,-52-2 48 0 0,51-9 0 0 0,-5 0 30 0 0,190 3 72 0 0,-71 2-155 0 0,-61-10-25 0 0,-78 7 11 0 0,71 0 0 0 0,63 9 135 0 0,58-12-35 0 0,-37-1-32 0 0,-218 13-118 0 0,245 9 128 0 0,-180-2-96 0 0,1-4 0 0 0,0-2 0 0 0,73-10 0 0 0,-55 3 77 0 0,1 5 1 0 0,106 11-1 0 0,-131-5-77 0 0,110-7 0 0 0,145-16 160 0 0,-245 17-130 0 0,97-14 0 0 0,19-16 325 0 0,173-19 1310 0 0,-291 50-2493 0 0,106 12 0 0 0,-130-10 771 0 0,0-3 0 0 0,80-10-1 0 0,-1 0 1710 0 0,13 8-2001 0 0,85-6-478 0 0,-215 8 810 0 0,213-15 87 0 0,-78 12 1690 0 0,23-1-3477 0 0,53-6 1877 0 0,-187 7-162 0 0,58-14 1 0 0,-72 13-28 0 0,1 0 65 0 0,1-1 0 0 0,-1-1 0 0 0,35-16 0 0 0,-44 16-30 0 0,-1 0 0 0 0,0-1 0 0 0,-1 0 0 0 0,0 0 0 0 0,0-1 0 0 0,0-1 0 0 0,11-13 0 0 0,-14 13-21 0 0,3-1 44 0 0,-1-1 1 0 0,0-1 0 0 0,-1 0-1 0 0,0 0 1 0 0,-1-1-1 0 0,12-28 1 0 0,-1-2-25 0 0,-14 34-18 0 0,-1-1 0 0 0,0 1 0 0 0,0 0 0 0 0,-1-1 0 0 0,0 0 0 0 0,-1 0 0 0 0,2-21 0 0 0,-5-9 3 0 0,-1-1-1 0 0,-3 1 0 0 0,-1 0 1 0 0,-2 1-1 0 0,-16-48 0 0 0,10 43 46 0 0,-40-84 0 0 0,45 112-256 0 0,-1 1 1 0 0,0 0-1 0 0,0 0 1 0 0,-2 1-1 0 0,0 0 1 0 0,-1 1-1 0 0,-26-23 1 0 0,26 28 335 0 0,-1 0 0 0 0,1 1 0 0 0,-2 1 0 0 0,1 0 0 0 0,-18-6 0 0 0,-81-19 538 0 0,70 20-883 0 0,-43-8 198 0 0,0 4 0 0 0,-111-6 0 0 0,-41 15 0 0 0,152 8 0 0 0,1-4 0 0 0,-101-16 0 0 0,109 5-379 0 0,-1 4-1 0 0,-148 0 0 0 0,144 13 1326 0 0,19 0-892 0 0,0-3-1 0 0,-93-10 1 0 0,83 3-54 0 0,0 2 0 0 0,-99 8 0 0 0,-83-5 0 0 0,-153-29 0 0 0,265 29 0 0 0,-25-2 0 0 0,159 4 0 0 0,-115-12 0 0 0,-217 9 0 0 0,266 9 0 0 0,-119 7 0 0 0,-50 2 0 0 0,-139 24 0 0 0,285-25 0 0 0,-137 3 0 0 0,116-11 0 0 0,22 0 0 0 0,-72 3 0 0 0,67-2 0 0 0,-155-10 0 0 0,-331-28 64 0 0,525 26-64 0 0,-72-14 0 0 0,-36-3 0 0 0,16 14 0 0 0,-181-17 0 0 0,249 17 0 0 0,-1 4 0 0 0,-114 10 0 0 0,111-2 0 0 0,0-3 0 0 0,-94-12 0 0 0,92 4-727 0 0,-159 6 0 0 0,196 2 1574 0 0,-223-15-247 0 0,143 3-593 0 0,25 9-7 0 0,-159 16 0 0 0,173-8 0 0 0,-144-11 0 0 0,21 0 0 0 0,186 6 0 0 0,-41 8 0 0 0,-15 1 0 0 0,46-8 0 0 0,-86 0 0 0 0,66-4 0 0 0,-1 1 0 0 0,-71 11 0 0 0,6 15 0 0 0,87-17 0 0 0,1 1 0 0 0,0 2 0 0 0,1 2 0 0 0,-67 30 0 0 0,94-36 0 0 0,0 1 0 0 0,1 0 0 0 0,0 1 0 0 0,0 0 0 0 0,1 1 0 0 0,1 1 0 0 0,-1 0 0 0 0,-10 14 0 0 0,19-21-5 0 0,0 1 0 0 0,0 0 0 0 0,1 0 0 0 0,-1 0 0 0 0,1 1 0 0 0,0-1 0 0 0,1 0 0 0 0,-1 1 0 0 0,1-1 0 0 0,1 1 0 0 0,-1-1 0 0 0,0 7 0 0 0,2 10 7 0 0,5 40 0 0 0,0-12-5 0 0,4 93 3 0 0,-1-87 0 0 0,2 0 0 0 0,21 60 0 0 0,47 169 0 0 0,-60-232 0 0 0,3-1 0 0 0,56 96 0 0 0,-73-140 0 0 0,1 0 0 0 0,0 0 0 0 0,1-1 0 0 0,-1 0 0 0 0,1 0 0 0 0,1-1 0 0 0,0 0 0 0 0,0 0 0 0 0,0 0 0 0 0,0-1 0 0 0,1 0 0 0 0,0-1 0 0 0,0 0 0 0 0,0-1 0 0 0,0 1 0 0 0,1-2 0 0 0,10 3 0 0 0,17 1 0 0 0,-1-1 0 0 0,1-2 0 0 0,45-1 0 0 0,-48-2-625 0 0,43 0 954 0 0,128-14-1 0 0,-197 12-328 0 0,1 0 0 0 0,1 1 0 0 0,-1 0 0 0 0,1 0 0 0 0,-1 1 0 0 0,15 1 0 0 0,-21 0 0 0 0,-1-1 0 0 0,1 1 0 0 0,0 0 0 0 0,-1 0 0 0 0,1 0 0 0 0,-1 0 0 0 0,1 0 0 0 0,-1 1 0 0 0,0-1 0 0 0,1 1 0 0 0,-1-1 0 0 0,0 1 0 0 0,0 0 0 0 0,0 0 0 0 0,0 0 0 0 0,-1 0 0 0 0,1 0 0 0 0,0 1 0 0 0,-1-1 0 0 0,1 0 0 0 0,-1 1 0 0 0,0-1 0 0 0,2 6 0 0 0,4 19-467 0 0,0 1 0 0 0,-2-1 0 0 0,3 58 1 0 0,-4-36-299 0 0,12 85-2143 0 0,-8-63 752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2:55.700"/>
    </inkml:context>
    <inkml:brush xml:id="br0">
      <inkml:brushProperty name="width" value="0.1" units="cm"/>
      <inkml:brushProperty name="height" value="0.1" units="cm"/>
      <inkml:brushProperty name="color" value="#66CC00"/>
    </inkml:brush>
  </inkml:definitions>
  <inkml:trace contextRef="#ctx0" brushRef="#br0">4005 198 3167 0 0,'-6'-6'710'0'0,"-1"0"-1"0"0,0 1 0 0 0,-11-7 0 0 0,-4-2 608 0 0,12 6-736 0 0,0 1-1 0 0,-1 0 1 0 0,0 1 0 0 0,0 0 0 0 0,0 0 0 0 0,-1 2-1 0 0,-19-7 1 0 0,2 5-215 0 0,-1 1-1 0 0,0 2 0 0 0,-36-1 1 0 0,-94 9 403 0 0,108-2-560 0 0,-291 27 1513 0 0,198-15-1164 0 0,30-1-321 0 0,45-5-40 0 0,-76 1 0 0 0,114-10-81 0 0,-109 1 674 0 0,-160-22 0 0 0,114 8-475 0 0,-5-1-21 0 0,172 11-268 0 0,0 0-1 0 0,-1 2 1 0 0,1 1 0 0 0,-38 3-1 0 0,6 1 81 0 0,0-2 1 0 0,-1-3-1 0 0,-70-9 0 0 0,19 1 11 0 0,46 2-42 0 0,0-2 1 0 0,-108-32-1 0 0,119 30-17 0 0,-1 3 1 0 0,0 2-1 0 0,-50-1 0 0 0,-36-3 37 0 0,109 7-95 0 0,0 2 0 0 0,0 1 0 0 0,0 1 0 0 0,-1 2 0 0 0,1 0 0 0 0,1 1 0 0 0,-44 14 0 0 0,11-1 0 0 0,52-15-7 0 0,-1 1 1 0 0,1 1-1 0 0,0-1 0 0 0,0 1 0 0 0,1 0 1 0 0,-1 0-1 0 0,1 0 0 0 0,0 1 0 0 0,-7 9 1 0 0,6-8 6 0 0,0 0 1 0 0,0-1-1 0 0,0 1 1 0 0,0-1-1 0 0,-1 0 1 0 0,-10 6-1 0 0,12-8 2 0 0,-1 1-1 0 0,1-1 1 0 0,-1 1 0 0 0,1 0-1 0 0,1 0 1 0 0,-1 1-1 0 0,1-1 1 0 0,-1 1 0 0 0,1 0-1 0 0,0 0 1 0 0,1 0 0 0 0,-1 0-1 0 0,-2 8 1 0 0,-1 6 12 0 0,0 1-1 0 0,-4 27 1 0 0,3-1 7 0 0,4-25 15 0 0,0 0-1 0 0,-10 29 1 0 0,-2-10 13 0 0,-33 60 0 0 0,5-13-19 0 0,40-78-12 0 0,1 0 1 0 0,0 0-1 0 0,0 0 0 0 0,1 0 0 0 0,0 1 0 0 0,1-1 1 0 0,0 0-1 0 0,0 0 0 0 0,1 1 0 0 0,3 10 1 0 0,0 32 44 0 0,-3-26-46 0 0,1-1 0 0 0,1 0-1 0 0,1 0 1 0 0,1-1 0 0 0,2 1 0 0 0,11 30 0 0 0,-14-49-1 0 0,-1 1 0 0 0,1-1 1 0 0,1 1-1 0 0,-1-1 0 0 0,10 9 1 0 0,9 13 23 0 0,-20-23 54 0 0,0 0 0 0 0,0-1-1 0 0,1 1 1 0 0,-1-1 0 0 0,1 0 0 0 0,0 0-1 0 0,1-1 1 0 0,-1 1 0 0 0,1-1-1 0 0,-1 0 1 0 0,1 0 0 0 0,0 0 0 0 0,0-1-1 0 0,0 1 1 0 0,0-1 0 0 0,8 2-1 0 0,-6-2-252 0 0,-1 0 0 0 0,0 1 0 0 0,0 0 0 0 0,0 0-1 0 0,6 5 1 0 0,-6-4 96 0 0,0-1-1 0 0,0 1 0 0 0,1-1 1 0 0,10 4-1 0 0,96 28 129 0 0,101 25 62 0 0,-15-29 110 0 0,-120-19-172 0 0,-1 3 0 0 0,113 38 0 0 0,-86-26 10 0 0,145 19 0 0 0,-197-38-44 0 0,248 49-9 0 0,-188-38 33 0 0,121 5 0 0 0,-114-14 16 0 0,164 15 57 0 0,85-12-45 0 0,-212-11-49 0 0,64 5-22 0 0,256 1-13 0 0,-121-9 1 0 0,12 0 0 0 0,-256-2 58 0 0,257-9-52 0 0,-101-6 63 0 0,196-6-74 0 0,-388 21 20 0 0,101-18 1 0 0,0-1 17 0 0,26 23-33 0 0,-79 3 0 0 0,-52-7 3 0 0,73-13-1 0 0,-95 8 10 0 0,1 3 0 0 0,0 2-1 0 0,0 1 1 0 0,53 7 0 0 0,-68-1-12 0 0,70-3 0 0 0,-65-5-1 0 0,69-16-1 0 0,-69 11 36 0 0,71-6-1 0 0,47-6 15 0 0,0 0-32 0 0,-27 22-16 0 0,-82 2 0 0 0,94-10 0 0 0,-63 0 0 0 0,157 7 0 0 0,6 0 0 0 0,-230 0 0 0 0,1 0 0 0 0,0 2 0 0 0,19 3 0 0 0,-17-2 0 0 0,33 1 0 0 0,-31-4 0 0 0,1 0 0 0 0,0 1 0 0 0,0 1 0 0 0,-1 0 0 0 0,1 2 0 0 0,25 8 0 0 0,-34-7 0 0 0,0-1 0 0 0,1 0 0 0 0,-1-1 0 0 0,1 0 0 0 0,0-1 0 0 0,0 0 0 0 0,0-1 0 0 0,0 0 0 0 0,1-1 0 0 0,19-2 0 0 0,109-20 66 0 0,-61 11-68 0 0,-64 8 9 0 0,0-1 0 0 0,1 0 0 0 0,-1-2 1 0 0,-1 0-1 0 0,1-1 0 0 0,-1 0 0 0 0,0-1 0 0 0,14-11 0 0 0,-21 13 16 0 0,0-1 0 0 0,-1-1 0 0 0,0 1 1 0 0,0-1-1 0 0,10-17 0 0 0,-1 2 41 0 0,-5 10 3 0 0,0-1 0 0 0,-2-1 0 0 0,1 0 0 0 0,-2 0 0 0 0,0-1 0 0 0,-1 0 1 0 0,0 0-1 0 0,-1-1 0 0 0,-1 0 0 0 0,-1 0 0 0 0,3-24 0 0 0,1-27-10 0 0,-4 34-24 0 0,-1 0 1 0 0,-1 0 0 0 0,-6-60 0 0 0,-1 43-1 0 0,3-53 0 0 0,2 54-29 0 0,-8-63 1 0 0,4 80 33 0 0,1 9-35 0 0,0 0 0 0 0,-2 0 0 0 0,0 0 0 0 0,-18-45 0 0 0,14 50-3 0 0,0 1 0 0 0,-1 0 0 0 0,-15-20 0 0 0,18 29 0 0 0,0 1 0 0 0,0 0 0 0 0,-1 1 0 0 0,0 0 0 0 0,0 0 0 0 0,-1 1 0 0 0,0 0 0 0 0,-9-6 0 0 0,-39-17 0 0 0,-68-28 0 0 0,99 48 0 0 0,0 1 0 0 0,-1 1 0 0 0,1 1 0 0 0,-1 1 0 0 0,-38-1 0 0 0,-162-3 0 0 0,-272 9 0 0 0,47 30 0 0 0,309-29 0 0 0,-34 2 0 0 0,-174 45 0 0 0,-220 11 0 0 0,534-56 0 0 0,-541 28 0 0 0,-10-3 0 0 0,348-17 0 0 0,-71-2 0 0 0,-170-30 135 0 0,225-2-384 0 0,124 9 2152 0 0,45 5-3134 0 0,-168-9 554 0 0,224 18 690 0 0,-1 1 1 0 0,1 2 0 0 0,0 1-1 0 0,0 2 1 0 0,1 1-1 0 0,-33 12 1 0 0,43-11-62 0 0,0 1 0 0 0,1 1 0 0 0,1 1 0 0 0,0 0 0 0 0,0 2 0 0 0,2 0 0 0 0,-1 0 0 0 0,-26 30 0 0 0,-30 47-2396 0 0,7 7-4300 0 0,24-32 84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3:01.490"/>
    </inkml:context>
    <inkml:brush xml:id="br0">
      <inkml:brushProperty name="width" value="0.1" units="cm"/>
      <inkml:brushProperty name="height" value="0.1" units="cm"/>
      <inkml:brushProperty name="color" value="#66CC00"/>
    </inkml:brush>
  </inkml:definitions>
  <inkml:trace contextRef="#ctx0" brushRef="#br0">0 182 2271 0 0,'10'-6'418'0'0,"150"-28"1721"0"0,-86 19-1408 0 0,11 1-115 0 0,0 3 0 0 0,93 1 0 0 0,-2 16-354 0 0,17-1 140 0 0,-73-12-45 0 0,77-1 450 0 0,-145 9-481 0 0,94 13 0 0 0,-81-4-240 0 0,1-2-1 0 0,0-3 0 0 0,81-4 1 0 0,-128-3-84 0 0,282-7 870 0 0,-281 10-781 0 0,0 0-1 0 0,-1 2 0 0 0,0 0 0 0 0,1 1 0 0 0,33 11 1 0 0,-134-24 485 0 0,-112-27-487 0 0,-2 9-1 0 0,-289-5 1 0 0,218 48-89 0 0,2-1 0 0 0,237-15-2 0 0,-318 11-201 0 0,294-5 128 0 0,-68 15 1 0 0,129-18-27 0 0,14-4 84 0 0,129-18-47 0 0,165 0 0 0 0,120-2 248 0 0,-105 2 83 0 0,-161 12-145 0 0,153-2 74 0 0,0 25-93 0 0,-132 7 15 0 0,-192-23-116 0 0,0 1 0 0 0,-1-1 1 0 0,1 0-1 0 0,0 0 1 0 0,-1 0-1 0 0,1 0 0 0 0,0 0 1 0 0,-1 0-1 0 0,1 0 0 0 0,0 0 1 0 0,-1 0-1 0 0,1-1 1 0 0,0 1-1 0 0,-1 0 0 0 0,1 0 1 0 0,-1-1-1 0 0,1 1 0 0 0,0 0 1 0 0,-1-1-1 0 0,1 1 1 0 0,-1 0-1 0 0,1-1 0 0 0,-1 1 1 0 0,1-1-1 0 0,-1 1 1 0 0,1-1-1 0 0,-1 0 4 0 0,0 1-1 0 0,0-1 1 0 0,0 1 0 0 0,0-1 0 0 0,0 1 0 0 0,-1-1-1 0 0,1 1 1 0 0,0 0 0 0 0,0-1 0 0 0,-1 1 0 0 0,1-1-1 0 0,0 1 1 0 0,-1 0 0 0 0,1-1 0 0 0,0 1 0 0 0,-1 0-1 0 0,1-1 1 0 0,0 1 0 0 0,-1 0 0 0 0,1 0 0 0 0,-1-1-1 0 0,1 1 1 0 0,0 0 0 0 0,-1 0 0 0 0,1 0 0 0 0,-1 0-1 0 0,1-1 1 0 0,-1 1 0 0 0,1 0 0 0 0,-1 0 0 0 0,1 0-1 0 0,-1 0 1 0 0,1 0 0 0 0,-1 0 0 0 0,1 0 0 0 0,-1 1-1 0 0,-55-8 347 0 0,-148-12 15 0 0,111 15-310 0 0,-246-4 22 0 0,-49 12-29 0 0,254-5-47 0 0,-227 15-58 0 0,251-8 46 0 0,53-5 1 0 0,29-1-7 0 0,0 1 0 0 0,-38 6 0 0 0,66-7 13 0 0,-1 1 0 0 0,0-1 0 0 0,0 0 1 0 0,0 0-1 0 0,0 0 0 0 0,1 0 0 0 0,-1 1 0 0 0,0-1 0 0 0,0 0 0 0 0,0 1 1 0 0,1-1-1 0 0,-1 1 0 0 0,0-1 0 0 0,1 1 0 0 0,-1-1 0 0 0,0 1 0 0 0,1-1 1 0 0,-1 1-1 0 0,1 0 0 0 0,-2 1 0 0 0,2-2-1 0 0,1 1 0 0 0,-1-1 1 0 0,0 1-1 0 0,0-1 0 0 0,1 1 0 0 0,-1-1 0 0 0,0 1 1 0 0,1-1-1 0 0,-1 0 0 0 0,0 1 0 0 0,1-1 1 0 0,-1 1-1 0 0,1-1 0 0 0,-1 0 0 0 0,0 1 0 0 0,1-1 1 0 0,-1 0-1 0 0,1 1 0 0 0,-1-1 0 0 0,1 0 1 0 0,0 0-1 0 0,-1 0 0 0 0,1 1 0 0 0,-1-1 0 0 0,1 0 1 0 0,-1 0-1 0 0,1 0 0 0 0,-1 0 0 0 0,1 0 1 0 0,-1 0-1 0 0,2 0 0 0 0,36 4-34 0 0,0-1-1 0 0,0-3 1 0 0,64-5 0 0 0,125-17-19 0 0,268-11 58 0 0,-455 33-70 0 0,133 5 217 0 0,-151-3-300 0 0,-1 1 0 0 0,0 1-1 0 0,0 0 1 0 0,0 2 0 0 0,38 16 0 0 0,-23-2-783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2:30.894"/>
    </inkml:context>
    <inkml:brush xml:id="br0">
      <inkml:brushProperty name="width" value="0.1" units="cm"/>
      <inkml:brushProperty name="height" value="0.1" units="cm"/>
      <inkml:brushProperty name="color" value="#66CC00"/>
    </inkml:brush>
  </inkml:definitions>
  <inkml:trace contextRef="#ctx0" brushRef="#br0">0 30 3279 0 0,'6'-9'144'0'0,"1"0"32"0"0,4 1-176 0 0,0 5 0 0 0,-2 3 0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2:32.944"/>
    </inkml:context>
    <inkml:brush xml:id="br0">
      <inkml:brushProperty name="width" value="0.1" units="cm"/>
      <inkml:brushProperty name="height" value="0.1" units="cm"/>
      <inkml:brushProperty name="color" value="#66CC00"/>
    </inkml:brush>
  </inkml:definitions>
  <inkml:trace contextRef="#ctx0" brushRef="#br0">0 1 2527 0 0,'6'0'187'0'0,"-1"0"0"0"0,1 1 0 0 0,-1 0 0 0 0,0 0 0 0 0,1 1 0 0 0,-1-1 1 0 0,0 1-1 0 0,8 4 0 0 0,-11-5-164 0 0,0 0 1 0 0,0 0 0 0 0,0 0 0 0 0,0 0 0 0 0,0 1 0 0 0,0-1 0 0 0,-1 1 0 0 0,1-1 0 0 0,-1 1 0 0 0,1 0 0 0 0,-1-1 0 0 0,1 1 0 0 0,-1 0-1 0 0,0 0 1 0 0,0 0 0 0 0,0 0 0 0 0,0 0 0 0 0,0 0 0 0 0,0 0 0 0 0,-1 1 0 0 0,1-1 0 0 0,-1 0 0 0 0,1 4 0 0 0,-1 2-98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2:33.871"/>
    </inkml:context>
    <inkml:brush xml:id="br0">
      <inkml:brushProperty name="width" value="0.1" units="cm"/>
      <inkml:brushProperty name="height" value="0.1" units="cm"/>
      <inkml:brushProperty name="color" value="#66CC00"/>
    </inkml:brush>
  </inkml:definitions>
  <inkml:trace contextRef="#ctx0" brushRef="#br0">9 1 4031 0 0,'0'0'15'0'0,"0"0"1"0"0,-1 0-1 0 0,1 0 0 0 0,0 0 0 0 0,-1 0 0 0 0,1 0 0 0 0,0 0 0 0 0,-1 0 0 0 0,1 0 0 0 0,0 0 0 0 0,0 0 0 0 0,-1 0 0 0 0,1 0 0 0 0,0 0 0 0 0,0 0 0 0 0,-1 1 0 0 0,1-1 0 0 0,0 0 0 0 0,0 0 0 0 0,-1 0 0 0 0,1 0 0 0 0,0 1 0 0 0,0-1 0 0 0,-1 0 0 0 0,1 0 0 0 0,0 0 0 0 0,0 1 0 0 0,0-1 0 0 0,0 0 1 0 0,-1 0-1 0 0,1 1 0 0 0,0-1 0 0 0,0 0 0 0 0,0 0 0 0 0,0 1 0 0 0,0-1 0 0 0,0 1 0 0 0,5 11 210 0 0,-4-9-200 0 0,1-1-1 0 0,0 0 1 0 0,0 0-1 0 0,0 1 1 0 0,0-2-1 0 0,0 1 0 0 0,1 0 1 0 0,-1 0-1 0 0,3 1 1 0 0,4-1 148 0 0,0 0 1 0 0,-1-1-1 0 0,1 1 1 0 0,0-2-1 0 0,0 1 1 0 0,0-2-1 0 0,0 1 0 0 0,16-4 1 0 0,22 1 422 0 0,19-1 5 0 0,-41 2-417 0 0,45 2 0 0 0,17 5 39 0 0,37 3 130 0 0,-52 1-80 0 0,40 6 306 0 0,0-5-1 0 0,116-5 0 0 0,171-10-66 0 0,-247 6-408 0 0,184-13 92 0 0,-302 10-184 0 0,200-3 233 0 0,-179 6-225 0 0,-1 4 0 0 0,71 14-1 0 0,-20-5-18 0 0,-39-6 62 0 0,-41-5-43 0 0,-1-1 0 0 0,1-1 0 0 0,28-2 0 0 0,-4 1 231 0 0,-48 0-239 0 0,-1 0-1 0 0,1-1 1 0 0,-1 1 0 0 0,1 0-1 0 0,-1-1 1 0 0,1 1 0 0 0,-1-1-1 0 0,1 1 1 0 0,-1-1 0 0 0,1 1-1 0 0,-1-1 1 0 0,1 1-1 0 0,-1-1 1 0 0,0 0 0 0 0,1 1-1 0 0,-1-1 1 0 0,0 1 0 0 0,0-1-1 0 0,1 0 1 0 0,-1 1 0 0 0,0-1-1 0 0,0 0 1 0 0,0 1 0 0 0,0-1-1 0 0,0 0 1 0 0,0 0 0 0 0,0 1-1 0 0,0-1 1 0 0,0 0 0 0 0,0 0-1 0 0,-2-23 599 0 0,2 25-675 0 0,3 12-393 0 0,0 2-2645 0 0,3 4-1045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4:50.084"/>
    </inkml:context>
    <inkml:brush xml:id="br0">
      <inkml:brushProperty name="width" value="0.1" units="cm"/>
      <inkml:brushProperty name="height" value="0.1" units="cm"/>
      <inkml:brushProperty name="color" value="#66CC00"/>
    </inkml:brush>
  </inkml:definitions>
  <inkml:trace contextRef="#ctx0" brushRef="#br0">27 486 7367 0 0,'-5'-1'591'0'0,"-11"2"-554"0"0,16-1 7 0 0,0 0 0 0 0,-1 0 0 0 0,1 0 0 0 0,0 0 0 0 0,0 0 1 0 0,-1 0-1 0 0,1 0 0 0 0,0 0 0 0 0,0 0 0 0 0,0 0 0 0 0,-1 1 0 0 0,1-1 0 0 0,0 0 0 0 0,0 0 0 0 0,0 0 0 0 0,-1 0 1 0 0,1 0-1 0 0,0 1 0 0 0,0-1 0 0 0,0 0 0 0 0,0 0 0 0 0,0 0 0 0 0,-1 1 0 0 0,1-1 0 0 0,0 0 0 0 0,0 0 0 0 0,0 1 0 0 0,0-1 1 0 0,0 0-1 0 0,0 0 0 0 0,0 0 0 0 0,0 1 0 0 0,0-1 0 0 0,0 0 0 0 0,0 0 0 0 0,0 1 0 0 0,0-1 0 0 0,0 0 0 0 0,0 0 0 0 0,0 1 1 0 0,0-1-1 0 0,0 0 0 0 0,0 0 0 0 0,0 0 0 0 0,0 1 0 0 0,1-1 0 0 0,-1 0 0 0 0,0 0 0 0 0,0 1 0 0 0,0-1-57 0 0,0 0 0 0 0,1 0-1 0 0,-1 1 1 0 0,0-1 0 0 0,0 0-1 0 0,0 0 1 0 0,0 0 0 0 0,0 1-1 0 0,1-1 1 0 0,-1 0-1 0 0,0 0 1 0 0,0 0 0 0 0,0 0-1 0 0,1 1 1 0 0,-1-1 0 0 0,0 0-1 0 0,0 0 1 0 0,1 0 0 0 0,-1 0-1 0 0,0 0 1 0 0,0 0 0 0 0,1 0-1 0 0,-1 0 1 0 0,0 0 0 0 0,0 0-1 0 0,1 0 1 0 0,-1 0-1 0 0,0 0 1 0 0,0 0 0 0 0,1 0-1 0 0,-1 0 1 0 0,0 0 0 0 0,0 0-1 0 0,1 0 1 0 0,-1 0 0 0 0,0 0-1 0 0,0 0 1 0 0,1-1 0 0 0,-1 1-1 0 0,0 0 1 0 0,0 0 0 0 0,1 0-1 0 0,-1 0 1 0 0,0 0-1 0 0,0-1 1 0 0,0 1 0 0 0,0 0-1 0 0,1 0 1 0 0,-1 0 0 0 0,0-1-1 0 0,1 0 42 0 0,-1 1 0 0 0,1-1 0 0 0,-1 1 0 0 0,0-1 0 0 0,1 0 0 0 0,-1 0 0 0 0,1 1 0 0 0,-1-1 0 0 0,0 0-1 0 0,0 1 1 0 0,1-1 0 0 0,-1 0 0 0 0,0 0 0 0 0,0 0 0 0 0,0 1 0 0 0,0-1 0 0 0,0 0 0 0 0,0-1 0 0 0,-6-13 4949 0 0,3 29-2105 0 0,-2 14-1459 0 0,11-29-674 0 0,0 1 0 0 0,0-1 0 0 0,0 1 0 0 0,10 1 0 0 0,13-2-226 0 0,49-11-140 0 0,0-3 0 0 0,101-35 0 0 0,59-13 83 0 0,134 9 1590 0 0,-356 53-2106 0 0,305-64-387 0 0,-148 25 733 0 0,-171 40-339 0 0,167-42-1123 0 0,-149 36 1278 0 0,0-2-1 0 0,-1 0 0 0 0,0-1 0 0 0,0-1 1 0 0,-1 0-1 0 0,21-17 0 0 0,-36 24-56 0 0,0 1 0 0 0,0-1 0 0 0,0 0 0 0 0,0-1 0 0 0,-1 1 0 0 0,1 0 0 0 0,-1-1 0 0 0,0 1 1 0 0,0-1-1 0 0,0 0 0 0 0,1-4 0 0 0,-2 7-97 0 0,-1 0 1 0 0,0-1-1 0 0,0 1 0 0 0,1-1 1 0 0,-1 1-1 0 0,0 0 1 0 0,0-1-1 0 0,0 1 1 0 0,0-1-1 0 0,-1 1 1 0 0,1 0-1 0 0,0-1 1 0 0,-1 1-1 0 0,0-3 0 0 0,0 3-226 0 0,0-1-1 0 0,0 1 0 0 0,0 0 1 0 0,0-1-1 0 0,0 1 0 0 0,0 0 0 0 0,0 0 1 0 0,0 0-1 0 0,-1 0 0 0 0,1 0 1 0 0,0 0-1 0 0,-1 0 0 0 0,1 1 1 0 0,-1-1-1 0 0,-2-1 0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4:51.054"/>
    </inkml:context>
    <inkml:brush xml:id="br0">
      <inkml:brushProperty name="width" value="0.1" units="cm"/>
      <inkml:brushProperty name="height" value="0.1" units="cm"/>
      <inkml:brushProperty name="color" value="#66CC00"/>
    </inkml:brush>
  </inkml:definitions>
  <inkml:trace contextRef="#ctx0" brushRef="#br0">714 80 4607 0 0,'-6'-10'92'0'0,"0"0"-3"0"0,1 1 0 0 0,-1 1 0 0 0,-24-26 8958 0 0,30 34-9030 0 0,0-1 0 0 0,0 1 0 0 0,-1-1 0 0 0,1 1 0 0 0,0 0 0 0 0,0-1 0 0 0,0 1-1 0 0,0 0 1 0 0,-1-1 0 0 0,1 1 0 0 0,0-1 0 0 0,0 1 0 0 0,-1 0 0 0 0,1 0 0 0 0,0-1 0 0 0,-1 1-1 0 0,1 0 1 0 0,0-1 0 0 0,-1 1 0 0 0,1 0 0 0 0,0 0 0 0 0,-1 0 0 0 0,1-1 0 0 0,-1 1 0 0 0,1 0-1 0 0,0 0 1 0 0,-1 0 0 0 0,1 0 0 0 0,-1 0 0 0 0,1 0 0 0 0,-1 0 0 0 0,1 0 0 0 0,0 0 0 0 0,-1 0 0 0 0,1 0-1 0 0,-1 0 1 0 0,1 0 0 0 0,-1 0 0 0 0,1 0 0 0 0,0 0 0 0 0,-1 1 0 0 0,1-1 0 0 0,0 0 0 0 0,-1 0-1 0 0,1 0 1 0 0,-1 1 0 0 0,1-1 0 0 0,0 0 0 0 0,-1 0 0 0 0,1 1 0 0 0,0-1 0 0 0,0 0 0 0 0,-1 1-1 0 0,1-1 1 0 0,0 0 0 0 0,0 1 0 0 0,-1-1 0 0 0,1 1 0 0 0,-11 8 554 0 0,0 0 0 0 0,-23 14 0 0 0,-12 10 672 0 0,-314 253 1054 0 0,333-268-2127 0 0,-32 15 0 0 0,33-20 308 0 0,-39 28 0 0 0,65-41-478 0 0,0 0 1 0 0,-1 0-1 0 0,1 0 0 0 0,0 0 0 0 0,0 1 1 0 0,0-1-1 0 0,0 0 0 0 0,0 0 0 0 0,-1 0 0 0 0,1 0 1 0 0,0 1-1 0 0,0-1 0 0 0,0 0 0 0 0,0 0 1 0 0,0 0-1 0 0,0 0 0 0 0,0 1 0 0 0,0-1 1 0 0,0 0-1 0 0,0 0 0 0 0,0 0 0 0 0,0 1 1 0 0,0-1-1 0 0,0 0 0 0 0,0 0 0 0 0,0 0 0 0 0,0 0 1 0 0,0 1-1 0 0,0-1 0 0 0,0 0 0 0 0,0 0 1 0 0,0 0-1 0 0,0 1 0 0 0,0-1 0 0 0,0 0 1 0 0,0 0-1 0 0,0 0 0 0 0,0 0 0 0 0,1 1 0 0 0,-1-1 1 0 0,0 0-1 0 0,0 0 0 0 0,0 0 0 0 0,0 0 1 0 0,0 0-1 0 0,1 1 0 0 0,-1-1 0 0 0,0 0 1 0 0,0 0-1 0 0,16 7-29 0 0,19 1 274 0 0,53-3 644 0 0,-25-3-693 0 0,97 17 0 0 0,-36 9-89 0 0,91 15-11 0 0,-158-36-51 0 0,2-2 0 0 0,-1-3 0 0 0,0-3-1 0 0,77-10 1 0 0,17-10 256 0 0,154-31 894 0 0,-302 51-1098 0 0,11-2 51 0 0,-15 3-141 0 0,0 0 1 0 0,0 0-1 0 0,0 0 1 0 0,0 0-1 0 0,0-1 1 0 0,0 1-1 0 0,-1 0 0 0 0,1 0 1 0 0,0 0-1 0 0,0 0 1 0 0,0 0-1 0 0,0 0 1 0 0,0 0-1 0 0,0-1 0 0 0,0 1 1 0 0,0 0-1 0 0,0 0 1 0 0,-1 0-1 0 0,1 0 1 0 0,0 0-1 0 0,0 0 0 0 0,0-1 1 0 0,0 1-1 0 0,0 0 1 0 0,0 0-1 0 0,0 0 1 0 0,0 0-1 0 0,0 0 0 0 0,0-1 1 0 0,0 1-1 0 0,0 0 1 0 0,0 0-1 0 0,0 0 1 0 0,0 0-1 0 0,0 0 1 0 0,0-1-1 0 0,1 1 0 0 0,-1 0 1 0 0,0 0-1 0 0,0 0 1 0 0,0 0-1 0 0,0 0 1 0 0,0 0-1 0 0,0-1 0 0 0,0 1 1 0 0,0 0-1 0 0,0 0 1 0 0,1 0-1 0 0,-1 0 1 0 0,0 0-1 0 0,0 0 0 0 0,0 0 1 0 0,0 0-1 0 0,0 0 1 0 0,0 0-1 0 0,1-1 1 0 0,-1 1-1 0 0,0 0 0 0 0,0 0 1 0 0,0 0-1 0 0,0 0 1 0 0,0 0-1 0 0,1 0 1 0 0,-1 0-1 0 0,0 0 21 0 0,-1 0 0 0 0,1 0-1 0 0,0 0 1 0 0,-1 0 0 0 0,1 0 0 0 0,0 0-1 0 0,-1 0 1 0 0,1 0 0 0 0,0 0 0 0 0,-1 0-1 0 0,1 0 1 0 0,0 0 0 0 0,-1 0 0 0 0,1 0-1 0 0,0 1 1 0 0,-1-1 0 0 0,1 0 0 0 0,0 0-1 0 0,0 0 1 0 0,-1 0 0 0 0,1 1 0 0 0,0-1-1 0 0,0 0 1 0 0,-1 0 0 0 0,1 0 0 0 0,0 1-1 0 0,0-1 1 0 0,-1 0 0 0 0,1 0 0 0 0,0 1-1 0 0,0-1 1 0 0,0 0 0 0 0,0 1 0 0 0,-1-1-1 0 0,1 0 1 0 0,0 1 0 0 0,0-1 0 0 0,0 0-1 0 0,0 1 1 0 0,0-1 0 0 0,0 0 0 0 0,0 1-1 0 0,0 0 1 0 0,0 1-242 0 0,0 0-1 0 0,-1 0 1 0 0,1 0-1 0 0,0 0 1 0 0,1 0-1 0 0,-1 0 0 0 0,0 0 1 0 0,1 0-1 0 0,-1 0 1 0 0,2 4-1 0 0,3 7-1934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4:52.348"/>
    </inkml:context>
    <inkml:brush xml:id="br0">
      <inkml:brushProperty name="width" value="0.1" units="cm"/>
      <inkml:brushProperty name="height" value="0.1" units="cm"/>
      <inkml:brushProperty name="color" value="#66CC00"/>
    </inkml:brush>
  </inkml:definitions>
  <inkml:trace contextRef="#ctx0" brushRef="#br0">3 40 455 0 0,'-2'-39'7172'0'0,"9"39"-4164"0"0,19 4-3154 0 0,-23-4 739 0 0,1 2-333 0 0,1-1 0 0 0,0 1 0 0 0,0-1 0 0 0,-1 1 0 0 0,1 1 0 0 0,-1-1 0 0 0,0 1 0 0 0,0-1 0 0 0,0 1 0 0 0,0 0 0 0 0,0 1 0 0 0,6 5 0 0 0,2 6 724 0 0,0 1 0 0 0,10 16-1 0 0,1 2-189 0 0,82 87 891 0 0,-28-36-1138 0 0,-39-42-303 0 0,1-3 0 0 0,85 67 0 0 0,103 55 37 0 0,-56-43 191 0 0,189 142-69 0 0,-124-96-152 0 0,-202-142 88 0 0,0-1 1 0 0,2-1 0 0 0,69 28-1 0 0,-94-45-23 0 0,0-1 0 0 0,0-1 0 0 0,0 0 0 0 0,0 0-1 0 0,16-1 1 0 0,-26-1-328 0 0,-1 0 0 0 0,1 0 0 0 0,0-1 0 0 0,-1 1 0 0 0,1-1 1 0 0,-1 1-1 0 0,1 0 0 0 0,-1-1 0 0 0,1 1 0 0 0,-1-1 0 0 0,1 1 0 0 0,-1-1 0 0 0,1 0 0 0 0,-1 1 0 0 0,0-1 0 0 0,1 1 0 0 0,-1-1 1 0 0,0 0-1 0 0,1 1 0 0 0,-1-1 0 0 0,0 0 0 0 0,0 1 0 0 0,0-1 0 0 0,1 0 0 0 0,-1 1 0 0 0,0-1 0 0 0,0 0 0 0 0,0 0 0 0 0,0 1 0 0 0,0-1 1 0 0,-1 0-1 0 0,1 1 0 0 0,0-1 0 0 0,0 0 0 0 0,-1 0 0 0 0,-1-16-2234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4:53.307"/>
    </inkml:context>
    <inkml:brush xml:id="br0">
      <inkml:brushProperty name="width" value="0.1" units="cm"/>
      <inkml:brushProperty name="height" value="0.1" units="cm"/>
      <inkml:brushProperty name="color" value="#66CC00"/>
    </inkml:brush>
  </inkml:definitions>
  <inkml:trace contextRef="#ctx0" brushRef="#br0">464 86 4143 0 0,'-1'-5'-344'0'0,"0"2"582"0"0,1 1 1 0 0,-1-1-1 0 0,1 1 0 0 0,-1-1 1 0 0,1 1-1 0 0,0-1 0 0 0,0 1 0 0 0,1-5 1 0 0,-1 6 104 0 0,1 0 1 0 0,-1-1 0 0 0,1 1-1 0 0,0 0 1 0 0,-1 0 0 0 0,1 0-1 0 0,0 0 1 0 0,0 0 0 0 0,0 0-1 0 0,0 1 1 0 0,0-1-1 0 0,0 0 1 0 0,0 0 0 0 0,0 1-1 0 0,0-1 1 0 0,0 0 0 0 0,0 1-1 0 0,1-1 1 0 0,1 0 0 0 0,1 0-258 0 0,0-1 0 0 0,0 1 0 0 0,0 0 0 0 0,0 0 0 0 0,0 0 1 0 0,0 1-1 0 0,1-1 0 0 0,-1 1 0 0 0,0 0 0 0 0,0 0 0 0 0,0 1 0 0 0,0-1 1 0 0,0 1-1 0 0,1 0 0 0 0,-1 0 0 0 0,0 0 0 0 0,-1 1 0 0 0,8 3 1 0 0,1 2 79 0 0,-1 1 0 0 0,-1 0 0 0 0,1 0 0 0 0,13 16 0 0 0,22 16 1028 0 0,45 33 886 0 0,-47-37-1304 0 0,67 43 0 0 0,-29-35-255 0 0,-76-41-451 0 0,0-1 0 0 0,1 0-1 0 0,-1-1 1 0 0,0 1 0 0 0,1-1-1 0 0,8 1 1 0 0,-31-26 570 0 0,1 9-581 0 0,-1 0 0 0 0,0 1 0 0 0,-1 1 0 0 0,0 0 0 0 0,-1 1 0 0 0,-25-12 0 0 0,-121-47-285 0 0,104 50 191 0 0,-52-22-79 0 0,56 16 20 0 0,-84-26 1 0 0,110 44 59 0 0,0 1 0 0 0,0 2-1 0 0,-1 1 1 0 0,-57-2 0 0 0,78 7 30 0 0,0 0-1 0 0,0 1 0 0 0,0 0 1 0 0,0 0-1 0 0,0 1 1 0 0,1 1-1 0 0,-1-1 1 0 0,1 2-1 0 0,-1-1 0 0 0,1 1 1 0 0,0 1-1 0 0,1-1 1 0 0,-11 8-1 0 0,17-10 6 0 0,1 1 0 0 0,-1-1-1 0 0,0 1 1 0 0,0 0 0 0 0,1-1 0 0 0,0 1-1 0 0,-1 0 1 0 0,1 0 0 0 0,0 0 0 0 0,1 0-1 0 0,-1 0 1 0 0,0 0 0 0 0,1 0 0 0 0,-1 0-1 0 0,1 0 1 0 0,0 0 0 0 0,0 0 0 0 0,1 1-1 0 0,-1-1 1 0 0,1 3 0 0 0,2 11 14 0 0,1 0 0 0 0,8 21 0 0 0,-10-29-5 0 0,127 369 1035 0 0,57 117 2287 0 0,-185-491-3293 0 0,16 42 492 0 0,-16-43-502 0 0,0 0 1 0 0,-1 0-1 0 0,1 0 0 0 0,-1 0 1 0 0,0 0-1 0 0,0 1 1 0 0,0-1-1 0 0,0 0 0 0 0,0 0 1 0 0,-1 0-1 0 0,1 0 1 0 0,-1 0-1 0 0,-2 5 0 0 0,2-5-734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8:44.211"/>
    </inkml:context>
    <inkml:brush xml:id="br0">
      <inkml:brushProperty name="width" value="0.1" units="cm"/>
      <inkml:brushProperty name="height" value="0.1" units="cm"/>
      <inkml:brushProperty name="color" value="#E71224"/>
    </inkml:brush>
  </inkml:definitions>
  <inkml:trace contextRef="#ctx0" brushRef="#br0">1 11 719 0 0,'7'-4'0'0'0,"-2"1"64"0"0,-1 1-64 0 0,-2 0 0 0 0,0 2 0 0 0,0 0 0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3:26.246"/>
    </inkml:context>
    <inkml:brush xml:id="br0">
      <inkml:brushProperty name="width" value="0.1" units="cm"/>
      <inkml:brushProperty name="height" value="0.1" units="cm"/>
      <inkml:brushProperty name="color" value="#66CC00"/>
    </inkml:brush>
  </inkml:definitions>
  <inkml:trace contextRef="#ctx0" brushRef="#br0">1 88 2183 0 0,'6'0'123'0'0,"-1"1"0"0"0,1 1 1 0 0,-1-1-1 0 0,1 1 0 0 0,10 4 0 0 0,9 4 305 0 0,-6-5-164 0 0,0-1 0 0 0,1-1 0 0 0,-1 0-1 0 0,1-2 1 0 0,-1 0 0 0 0,1-1 0 0 0,31-4 0 0 0,250-28 2744 0 0,9 9-1671 0 0,-200 10-567 0 0,113-29 0 0 0,-195 38-746 0 0,-1 1 1 0 0,1 1-1 0 0,0 2 0 0 0,32 3 0 0 0,-50-2-28 0 0,171 18 132 0 0,-103-16 104 0 0,131-11 0 0 0,57 4 616 0 0,-161 10-743 0 0,-42 0 7 0 0,-1-4 0 0 0,0-2-1 0 0,79-10 1 0 0,-72 1-2 0 0,0 2 0 0 0,1 4 0 0 0,95 7 0 0 0,-65 3-88 0 0,0-4-1 0 0,136-14 0 0 0,-181 6 20 0 0,104 5-1 0 0,54 19 65 0 0,-161-13-99 0 0,23-2 9 0 0,136-10 0 0 0,-141 1-3 0 0,-1 3-1 0 0,104 10 0 0 0,-80 0 10 0 0,-1-5-1 0 0,129-10 1 0 0,-166 4-19 0 0,52 2 29 0 0,114 13-1 0 0,33 2 27 0 0,157 13-45 0 0,-275-14-14 0 0,-49-7 28 0 0,0-5-1 0 0,123-13 0 0 0,-157 4 100 0 0,-32 4 127 0 0,44-2-1 0 0,-65 6-255 0 0,1 0-1 0 0,-1 0 0 0 0,0 0 0 0 0,0 0 1 0 0,1 0-1 0 0,-1 0 0 0 0,0 0 1 0 0,1 0-1 0 0,-1 0 0 0 0,0 0 0 0 0,0 0 1 0 0,1 0-1 0 0,-1 0 0 0 0,0 0 1 0 0,0 1-1 0 0,1-1 0 0 0,-1 0 0 0 0,0 0 1 0 0,0 0-1 0 0,0 0 0 0 0,1 1 1 0 0,-1-1-1 0 0,0 0 0 0 0,0 0 1 0 0,0 1-1 0 0,0-1 0 0 0,1 0 0 0 0,-1 0 1 0 0,0 1-1 0 0,0-1 0 0 0,0 0 1 0 0,0 0-1 0 0,0 1 0 0 0,0-1 0 0 0,0 0 1 0 0,0 1-1 0 0,0-1 0 0 0,0 0 1 0 0,0 0-1 0 0,0 1 0 0 0,0-1 0 0 0,0 0 1 0 0,0 0-1 0 0,0 1 0 0 0,0-1 1 0 0,0 0-1 0 0,0 1 0 0 0,0-1 0 0 0,0 0 1 0 0,-1 0-1 0 0,1 1 0 0 0,0-1 1 0 0,0 0-1 0 0,0 0 0 0 0,0 0 0 0 0,-1 1 1 0 0,1-1-1 0 0,0 0 0 0 0,-1 1 1 0 0,-7 10-202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3:29.456"/>
    </inkml:context>
    <inkml:brush xml:id="br0">
      <inkml:brushProperty name="width" value="0.1" units="cm"/>
      <inkml:brushProperty name="height" value="0.1" units="cm"/>
      <inkml:brushProperty name="color" value="#66CC00"/>
    </inkml:brush>
  </inkml:definitions>
  <inkml:trace contextRef="#ctx0" brushRef="#br0">82 56 1207 0 0,'-1'0'-1'0'0,"1"-1"0"0"0,0 0 0 0 0,-1 1 0 0 0,1-1 0 0 0,0 0-1 0 0,-1 1 1 0 0,1-1 0 0 0,-1 1 0 0 0,1-1 0 0 0,-1 1 0 0 0,1-1-1 0 0,-1 1 1 0 0,1-1 0 0 0,-1 1 0 0 0,0-1 0 0 0,1 1-1 0 0,-1 0 1 0 0,1-1 0 0 0,-1 1 0 0 0,0 0 0 0 0,0 0 0 0 0,1-1-1 0 0,-1 1 1 0 0,0 0 0 0 0,1 0 0 0 0,-1 0 0 0 0,0 0 0 0 0,-1 0-1 0 0,-13-5-12 0 0,-11 3 1313 0 0,24 2-1107 0 0,1 0 0 0 0,-1-1 0 0 0,1 1 0 0 0,-1-1-1 0 0,1 1 1 0 0,0-1 0 0 0,-1 0 0 0 0,1 0 0 0 0,0 0 0 0 0,-1 0-1 0 0,1 0 1 0 0,0 0 0 0 0,0 0 0 0 0,0 0 0 0 0,-1-2 0 0 0,2 3-154 0 0,0 0 0 0 0,0 0 0 0 0,0-1 1 0 0,0 1-1 0 0,0 0 0 0 0,0 0 0 0 0,0 0 1 0 0,0-1-1 0 0,0 1 0 0 0,0 0 0 0 0,0 0 1 0 0,0 0-1 0 0,0-1 0 0 0,0 1 0 0 0,0 0 1 0 0,0 0-1 0 0,0 0 0 0 0,0 0 0 0 0,0-1 1 0 0,1 1-1 0 0,-1 0 0 0 0,0 0 0 0 0,0 0 1 0 0,0 0-1 0 0,0-1 0 0 0,1 1 0 0 0,-1 0 1 0 0,0 0-1 0 0,0 0 0 0 0,0 0 0 0 0,0 0 1 0 0,1 0-1 0 0,-1 0 0 0 0,0 0 0 0 0,17-3 659 0 0,228-6 1696 0 0,-137 4-1558 0 0,-47 4-243 0 0,76 8 0 0 0,-136-7-694 0 0,32 5 618 0 0,-32-5-613 0 0,0 0 0 0 0,-1 0 0 0 0,1 0 0 0 0,0 1 0 0 0,0-1 0 0 0,-1 0 0 0 0,1 0-1 0 0,0 0 1 0 0,0 1 0 0 0,-1-1 0 0 0,1 0 0 0 0,0 1 0 0 0,-1-1 0 0 0,1 0 0 0 0,0 1 0 0 0,-1-1 0 0 0,1 1 0 0 0,-1-1-1 0 0,1 1 1 0 0,-1-1 0 0 0,1 1 0 0 0,-1 0 0 0 0,1-1 0 0 0,-1 1 0 0 0,1-1 0 0 0,-1 1 0 0 0,0 0 0 0 0,0 0-1 0 0,1-1 1 0 0,-1 1 0 0 0,0 0 0 0 0,0-1 0 0 0,0 1 0 0 0,1 0 0 0 0,-1 0 0 0 0,0 0 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3:34.784"/>
    </inkml:context>
    <inkml:brush xml:id="br0">
      <inkml:brushProperty name="width" value="0.1" units="cm"/>
      <inkml:brushProperty name="height" value="0.1" units="cm"/>
      <inkml:brushProperty name="color" value="#66CC00"/>
    </inkml:brush>
  </inkml:definitions>
  <inkml:trace contextRef="#ctx0" brushRef="#br0">5693 3 4607 0 0,'-2'0'208'0'0,"-9"-3"-9"0"0,-23 6 7252 0 0,33-3-7422 0 0,0 0-1 0 0,0 0 1 0 0,0 0 0 0 0,1 1 0 0 0,-1-1 0 0 0,0 0 0 0 0,0 0 0 0 0,0 0 0 0 0,1 1 0 0 0,-1-1 0 0 0,0 0-1 0 0,0 1 1 0 0,1-1 0 0 0,-1 1 0 0 0,0-1 0 0 0,-1 2 0 0 0,-13 7-332 0 0,-3-2 395 0 0,-1 0 0 0 0,0-1 0 0 0,-1-1 0 0 0,1-1 0 0 0,-39 3 0 0 0,-108-4 3957 0 0,101-4-3250 0 0,-79-4-461 0 0,-41 1 129 0 0,-175 8 1143 0 0,339-4-1591 0 0,-130-3 428 0 0,-153 6 386 0 0,211 7-603 0 0,-56 2 268 0 0,-284-14 747 0 0,295 9-799 0 0,41-1-125 0 0,-226 20-42 0 0,291-22-237 0 0,-5 2-20 0 0,-114 12 262 0 0,-75 12-3 0 0,176-22-223 0 0,-1-3-1 0 0,-62 0 1 0 0,44-3-39 0 0,37 0-19 0 0,-1 1 0 0 0,-2-2 0 0 0,1 2 0 0 0,-36 3 28 0 0,27-4 79 0 0,-59 2-53 0 0,-320 1 175 0 0,396-5-202 0 0,-47 2 37 0 0,-113-7 95 0 0,-86 2 333 0 0,185 5-338 0 0,-189 9 144 0 0,201-6-374 0 0,-1-4 0 0 0,-139-15 0 0 0,167 7 76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3:37.934"/>
    </inkml:context>
    <inkml:brush xml:id="br0">
      <inkml:brushProperty name="width" value="0.1" units="cm"/>
      <inkml:brushProperty name="height" value="0.1" units="cm"/>
      <inkml:brushProperty name="color" value="#66CC00"/>
    </inkml:brush>
  </inkml:definitions>
  <inkml:trace contextRef="#ctx0" brushRef="#br0">3965 36 8983 0 0,'-10'-2'531'0'0,"9"2"-509"0"0,0 0 0 0 0,0 0 0 0 0,0 0 1 0 0,0 0-1 0 0,0-1 0 0 0,0 1 0 0 0,0 0 0 0 0,0-1 0 0 0,0 1 0 0 0,0 0 0 0 0,0-1 0 0 0,0 1 0 0 0,0-1 0 0 0,0 0 0 0 0,0 1 0 0 0,0-1 0 0 0,1 0 0 0 0,-1 1 0 0 0,0-1 0 0 0,0 0 0 0 0,1 0 0 0 0,-1 0 0 0 0,1 0 0 0 0,-1 0 0 0 0,0-1 0 0 0,0 1 57 0 0,0-1-1 0 0,0 1 1 0 0,-1 0 0 0 0,1-1-1 0 0,0 1 1 0 0,-1 0-1 0 0,1 0 1 0 0,-1 0-1 0 0,0 0 1 0 0,1 0-1 0 0,-1 0 1 0 0,0 0-1 0 0,1 1 1 0 0,-1-1-1 0 0,0 0 1 0 0,0 1 0 0 0,0 0-1 0 0,1-1 1 0 0,-1 1-1 0 0,0 0 1 0 0,0 0-1 0 0,-2 0 1 0 0,-46 5 2997 0 0,44-4-2740 0 0,-39 8 1253 0 0,-84 30-1 0 0,-11 3-1026 0 0,73-32-99 0 0,0-2 1 0 0,0-3 0 0 0,-72-5 0 0 0,91 0-429 0 0,-147 6 144 0 0,95-1 229 0 0,-158-12 0 0 0,166-8-73 0 0,57 8-163 0 0,1 2 0 0 0,-45-1-1 0 0,-77 7 146 0 0,-191-4 65 0 0,277 4-276 0 0,-137 18 0 0 0,96-6-110 0 0,12-8 207 0 0,-148-10-1 0 0,3 9 352 0 0,152 1-409 0 0,-265-7 431 0 0,85-2-48 0 0,217 2-1200 0 0,-30 1-3396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3:56.713"/>
    </inkml:context>
    <inkml:brush xml:id="br0">
      <inkml:brushProperty name="width" value="0.1" units="cm"/>
      <inkml:brushProperty name="height" value="0.1" units="cm"/>
      <inkml:brushProperty name="color" value="#66CC00"/>
    </inkml:brush>
  </inkml:definitions>
  <inkml:trace contextRef="#ctx0" brushRef="#br0">1497 293 4607 0 0,'-62'-41'3634'0'0,"56"37"-3093"0"0,0 1 0 0 0,1 0 0 0 0,-1 0 0 0 0,-12-5 0 0 0,-5-2-168 0 0,17 7-301 0 0,0 0-1 0 0,0 0 0 0 0,1-1 0 0 0,0 0 1 0 0,0-1-1 0 0,0 1 0 0 0,0-1 0 0 0,0 0 1 0 0,1 0-1 0 0,0 0 0 0 0,0 0 0 0 0,0-1 1 0 0,1 0-1 0 0,0 0 0 0 0,0 0 0 0 0,1 0 1 0 0,-4-9-1 0 0,3 5 60 0 0,-1 0 0 0 0,0 0 0 0 0,-1 1 0 0 0,0 0 0 0 0,-10-15 0 0 0,11 19 201 0 0,0 1 0 0 0,1-1 1 0 0,-2 1-1 0 0,1 0 0 0 0,0 0 1 0 0,-1 0-1 0 0,0 1 0 0 0,1-1 0 0 0,-1 1 1 0 0,-1 1-1 0 0,-7-5 0 0 0,4 6-124 0 0,1 0 0 0 0,0 0 0 0 0,-1 1 0 0 0,1 0 0 0 0,0 0 0 0 0,-1 1 0 0 0,1 0 0 0 0,0 1 0 0 0,0 0 0 0 0,-14 4 0 0 0,-13 3 288 0 0,-83 13 820 0 0,-128 6 0 0 0,-244-5 103 0 0,459-21-1526 0 0,-94 11-2882 0 0,83-6-4678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3:58.308"/>
    </inkml:context>
    <inkml:brush xml:id="br0">
      <inkml:brushProperty name="width" value="0.1" units="cm"/>
      <inkml:brushProperty name="height" value="0.1" units="cm"/>
      <inkml:brushProperty name="color" value="#66CC00"/>
    </inkml:brush>
  </inkml:definitions>
  <inkml:trace contextRef="#ctx0" brushRef="#br0">4199 13 11975 0 0,'-7'-3'265'0'0,"-1"1"-1"0"0,1 0 1 0 0,-1 0 0 0 0,1 1-1 0 0,-1 0 1 0 0,-10-1-1 0 0,-19 9 1602 0 0,12-1-2201 0 0,7-3 495 0 0,0-1 0 0 0,0-1 1 0 0,-1 0-1 0 0,1-2 0 0 0,-30-3 0 0 0,-8-3 2145 0 0,-66 1 0 0 0,-58 9-1323 0 0,117-1-785 0 0,26-2 29 0 0,-62 8 0 0 0,42 1 109 0 0,-93 18 101 0 0,67-8-423 0 0,-61 15-14 0 0,82-18 133 0 0,-1-3 0 0 0,-1-3 0 0 0,-82 3 0 0 0,-121 19-85 0 0,238-28-41 0 0,-60 12 4 0 0,-58 7 64 0 0,-380 60 1365 0 0,441-68-1394 0 0,-1-4 0 0 0,-127 0 0 0 0,80-6 204 0 0,-175 1 174 0 0,301-6-414 0 0,-399-28 34 0 0,246 12-623 0 0,111 11-778 0 0,1-1-4605 0 0,5-1-1947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4:06.790"/>
    </inkml:context>
    <inkml:brush xml:id="br0">
      <inkml:brushProperty name="width" value="0.1" units="cm"/>
      <inkml:brushProperty name="height" value="0.1" units="cm"/>
      <inkml:brushProperty name="color" value="#66CC00"/>
    </inkml:brush>
  </inkml:definitions>
  <inkml:trace contextRef="#ctx0" brushRef="#br0">1533 70 455 0 0,'10'-18'9654'0'0,"-10"15"-9234"0"0,0 3-286 0 0,-1-1-1 0 0,0 0 1 0 0,1 1-1 0 0,-1-1 1 0 0,1 0 0 0 0,-1 1-1 0 0,0-1 1 0 0,0 1-1 0 0,1-1 1 0 0,-1 1 0 0 0,0 0-1 0 0,0-1 1 0 0,0 1-1 0 0,1 0 1 0 0,-1-1-1 0 0,0 1 1 0 0,0 0 0 0 0,0 0-1 0 0,-1 0 1 0 0,-8-1 91 0 0,1 0 0 0 0,0 1 0 0 0,-13 2 0 0 0,-5 0 906 0 0,-5 0 941 0 0,-60 13-1 0 0,83-13-1802 0 0,0-1 1 0 0,-1-1-1 0 0,1 0 0 0 0,-1 0 1 0 0,1 0-1 0 0,0-1 0 0 0,-12-3 0 0 0,8 1-39 0 0,-1 1-1 0 0,1 1 1 0 0,-15 1-1 0 0,-62 4 589 0 0,-151 15 764 0 0,166-10-1282 0 0,-1-4 0 0 0,0-3 0 0 0,0-4 0 0 0,0-3 0 0 0,0-3 0 0 0,1-3 0 0 0,-113-33 0 0 0,167 38-1228 0 0,-1 1 0 0 0,-30-2 0 0 0,24 5-552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4:13.109"/>
    </inkml:context>
    <inkml:brush xml:id="br0">
      <inkml:brushProperty name="width" value="0.1" units="cm"/>
      <inkml:brushProperty name="height" value="0.1" units="cm"/>
      <inkml:brushProperty name="color" value="#66CC00"/>
    </inkml:brush>
  </inkml:definitions>
  <inkml:trace contextRef="#ctx0" brushRef="#br0">5873 230 10911 0 0,'-37'-55'3008'0'0,"33"50"-2987"0"0,-1 0 0 0 0,1 0 0 0 0,-1 0 0 0 0,0 1 0 0 0,-1-1 0 0 0,1 1 1 0 0,-1 1-1 0 0,1-1 0 0 0,-1 1 0 0 0,-12-5 0 0 0,-5-1 739 0 0,-41-9 0 0 0,25 8 936 0 0,8 3-795 0 0,0 1 0 0 0,-42-2 0 0 0,13 2-342 0 0,-169-11 1363 0 0,182 15-1418 0 0,-223-24 1183 0 0,207 18-1526 0 0,-25 2 319 0 0,-145 7 0 0 0,101 7-311 0 0,-116 1 302 0 0,-83-8 36 0 0,139 15-136 0 0,-63 2 10 0 0,171-16-324 0 0,24-2 41 0 0,-106 15 0 0 0,-118 16 191 0 0,255-29-245 0 0,-275 6 89 0 0,103-5 1 0 0,156-2-101 0 0,-48 3 51 0 0,-125-11-1 0 0,122-5-36 0 0,-161-9 162 0 0,-243 31-6 0 0,416-4-104 0 0,-131 27 0 0 0,55-6 100 0 0,49-19-199 0 0,25-4 0 0 0,-187 30 96 0 0,271-33-13 0 0,-35 1-2896 0 0,2-4-6227 0 0,18-4 2546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4:21.790"/>
    </inkml:context>
    <inkml:brush xml:id="br0">
      <inkml:brushProperty name="width" value="0.1" units="cm"/>
      <inkml:brushProperty name="height" value="0.1" units="cm"/>
      <inkml:brushProperty name="color" value="#66CC00"/>
    </inkml:brush>
  </inkml:definitions>
  <inkml:trace contextRef="#ctx0" brushRef="#br0">2658 100 5983 0 0,'-17'-4'786'0'0,"13"4"-294"0"0,0 0 1 0 0,0-1-1 0 0,0 0 0 0 0,0 0 0 0 0,1 0 1 0 0,-1-1-1 0 0,-5-2 0 0 0,8 3-473 0 0,0 1 0 0 0,0-1 0 0 0,0 0 0 0 0,1 0 0 0 0,-1 0 0 0 0,0 1 0 0 0,1-1 0 0 0,-1 0 0 0 0,1 0 0 0 0,-1 0 0 0 0,1 0 0 0 0,-1 0 0 0 0,1 0 0 0 0,0 0 0 0 0,0 0 0 0 0,-1 0 0 0 0,1-1 0 0 0,0 1 0 0 0,0 0 0 0 0,0 0 0 0 0,0 0 0 0 0,0 0 0 0 0,0 0 0 0 0,1 0 0 0 0,-1 0 0 0 0,0 0 0 0 0,0 0 0 0 0,1 0 0 0 0,-1 0 0 0 0,1 0 0 0 0,-1 0 0 0 0,1 0 0 0 0,0-1 0 0 0,0-1 111 0 0,1 0 1 0 0,-1 0-1 0 0,0 0 1 0 0,0 0-1 0 0,0 0 1 0 0,-1 0-1 0 0,1 0 1 0 0,-1 0-1 0 0,0 0 1 0 0,0-5-1 0 0,0 8-64 0 0,0-1-1 0 0,0 0 1 0 0,0 1 0 0 0,-1-1 0 0 0,1 0-1 0 0,0 1 1 0 0,0-1 0 0 0,-1 1-1 0 0,1-1 1 0 0,-1 1 0 0 0,1-1-1 0 0,0 1 1 0 0,-1-1 0 0 0,1 1 0 0 0,-1-1-1 0 0,1 1 1 0 0,-1-1 0 0 0,1 1-1 0 0,-1 0 1 0 0,0-1 0 0 0,-1 0 52 0 0,1 1 0 0 0,-1-1 0 0 0,0 1-1 0 0,0 0 1 0 0,1 0 0 0 0,-1-1 0 0 0,0 1 0 0 0,0 0 0 0 0,1 0 0 0 0,-4 1 0 0 0,-15 3 497 0 0,1 1 1 0 0,0 0-1 0 0,0 2 1 0 0,-19 9 0 0 0,-12 4 42 0 0,-49 18 554 0 0,48-17-684 0 0,-1-2 1 0 0,-75 16 0 0 0,64-26-212 0 0,-77 1-1 0 0,59-5 48 0 0,-76 7-104 0 0,-137 9 363 0 0,68-25-188 0 0,40-1 196 0 0,143 6-506 0 0,0 2-1 0 0,-56 11 1 0 0,-85 14 558 0 0,17-4-302 0 0,-44 11-653 0 0,68-18-3843 0 0,96-13-3946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4:22.883"/>
    </inkml:context>
    <inkml:brush xml:id="br0">
      <inkml:brushProperty name="width" value="0.1" units="cm"/>
      <inkml:brushProperty name="height" value="0.1" units="cm"/>
      <inkml:brushProperty name="color" value="#66CC00"/>
    </inkml:brush>
  </inkml:definitions>
  <inkml:trace contextRef="#ctx0" brushRef="#br0">3385 21 7399 0 0,'-18'2'819'0'0,"16"-2"-771"0"0,1 1 1 0 0,0-1-1 0 0,-1 0 0 0 0,1 0 0 0 0,-1 1 0 0 0,1-1 1 0 0,-1 0-1 0 0,1 0 0 0 0,0 0 0 0 0,-1-1 0 0 0,1 1 1 0 0,-1 0-1 0 0,1 0 0 0 0,0-1 0 0 0,-1 1 0 0 0,1-1 1 0 0,-1 1-1 0 0,1-1 0 0 0,0 0 0 0 0,0 1 0 0 0,-1-1 1 0 0,1 0-1 0 0,0 0 0 0 0,0 0 0 0 0,-1-1 0 0 0,0 0 32 0 0,0 1-1 0 0,0-1 0 0 0,0 1 0 0 0,0 0 1 0 0,0 0-1 0 0,0 0 0 0 0,-1 0 0 0 0,1 0 1 0 0,0 0-1 0 0,0 1 0 0 0,-1-1 1 0 0,1 1-1 0 0,-3 0 0 0 0,-33-1 1456 0 0,24 1-1065 0 0,-274 22 5680 0 0,283-22-5945 0 0,-258 41 661 0 0,10-29-263 0 0,132-10-208 0 0,-297-2 2021 0 0,29 0-2631 0 0,180 2 744 0 0,-165 9 234 0 0,7 44 179 0 0,334-49-861 0 0,-180 29 553 0 0,188-33-655 0 0,1 0-1 0 0,-1-2 1 0 0,1-1-1 0 0,-1-2 1 0 0,1 0-1 0 0,-40-10 0 0 0,28-1-1477 0 0,4-7-4285 0 0,-1-7-2186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8:44.639"/>
    </inkml:context>
    <inkml:brush xml:id="br0">
      <inkml:brushProperty name="width" value="0.1" units="cm"/>
      <inkml:brushProperty name="height" value="0.1" units="cm"/>
      <inkml:brushProperty name="color" value="#E71224"/>
    </inkml:brush>
  </inkml:definitions>
  <inkml:trace contextRef="#ctx0" brushRef="#br0">24 6 367 0 0,'0'-1'0'0'0,"0"-1"0"0"0,-2 2 0 0 0,2-2 0 0 0,0 4 0 0 0,-2-2 0 0 0,1 2 0 0 0,-1-1 0 0 0,-2 1 0 0 0,2 0 0 0 0,-1 2 0 0 0,-1-1 0 0 0,0 1 0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4:28.362"/>
    </inkml:context>
    <inkml:brush xml:id="br0">
      <inkml:brushProperty name="width" value="0.1" units="cm"/>
      <inkml:brushProperty name="height" value="0.1" units="cm"/>
      <inkml:brushProperty name="color" value="#66CC00"/>
    </inkml:brush>
  </inkml:definitions>
  <inkml:trace contextRef="#ctx0" brushRef="#br0">5254 3 5063 0 0,'-3'-1'106'0'0,"0"1"0"0"0,1-1 0 0 0,-1 1 0 0 0,0 0 0 0 0,0 0 0 0 0,0 0 0 0 0,0 0 0 0 0,-4 1-1 0 0,-6 6 4871 0 0,13-7-4969 0 0,0 1-1 0 0,1-1 0 0 0,-1 0 0 0 0,0 1 1 0 0,0-1-1 0 0,0 0 0 0 0,0 1 0 0 0,0-1 0 0 0,-1 0 1 0 0,1 0-1 0 0,0 1 0 0 0,0-1 0 0 0,0 0 0 0 0,0 1 1 0 0,0-1-1 0 0,0 0 0 0 0,0 1 0 0 0,-1-1 1 0 0,1 0-1 0 0,0 0 0 0 0,0 1 0 0 0,0-1 0 0 0,0 0 1 0 0,-1 0-1 0 0,1 0 0 0 0,0 1 0 0 0,0-1 1 0 0,-1 0-1 0 0,1 0 0 0 0,0 0 0 0 0,-1 0 0 0 0,1 1 1 0 0,0-1-1 0 0,0 0 0 0 0,-1 0 0 0 0,1 0 0 0 0,0 0 1 0 0,-1 0-1 0 0,1 0 0 0 0,0 0 0 0 0,-1 0 1 0 0,1 0-1 0 0,0 0 0 0 0,0 0 0 0 0,-1 0 0 0 0,0 0 1 0 0,-14 1 669 0 0,-1 0 0 0 0,1 1 0 0 0,-1 1 0 0 0,1 1 0 0 0,0 0 0 0 0,0 1 0 0 0,-14 6 0 0 0,-98 55 988 0 0,104-55-1405 0 0,0-2 0 0 0,0 0 0 0 0,-28 6 1 0 0,28-8 31 0 0,17-5-229 0 0,-202 55 1574 0 0,169-50-1370 0 0,-1-1 0 0 0,-61 1 0 0 0,-83-11 418 0 0,40 0-403 0 0,-500 19 431 0 0,323-2-531 0 0,-234-18 563 0 0,334-1-544 0 0,48-9-32 0 0,118 9-109 0 0,-25-2-32 0 0,-6-2 174 0 0,-129 1 0 0 0,-189 10 347 0 0,187-3-177 0 0,-424 26 286 0 0,316 26-2701 0 0,188-20-6968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4:29.979"/>
    </inkml:context>
    <inkml:brush xml:id="br0">
      <inkml:brushProperty name="width" value="0.1" units="cm"/>
      <inkml:brushProperty name="height" value="0.1" units="cm"/>
      <inkml:brushProperty name="color" value="#66CC00"/>
    </inkml:brush>
  </inkml:definitions>
  <inkml:trace contextRef="#ctx0" brushRef="#br0">1456 119 6447 0 0,'-1'0'214'0'0,"0"-1"-1"0"0,0 1 0 0 0,0-1 0 0 0,-1 0 0 0 0,1 0 1 0 0,0 1-1 0 0,0-1 0 0 0,0 0 0 0 0,0 0 0 0 0,0 0 1 0 0,1 0-1 0 0,-1 0 0 0 0,0-1 0 0 0,0 1 1 0 0,1 0-1 0 0,-1 0 0 0 0,1 0 0 0 0,-1-1 0 0 0,1 1 1 0 0,-1 0-1 0 0,1-2 0 0 0,0 1-185 0 0,0 0-1 0 0,-1 0 1 0 0,1 0 0 0 0,0 1-1 0 0,-1-1 1 0 0,1 0 0 0 0,-1 0 0 0 0,0 1-1 0 0,1-1 1 0 0,-1 1 0 0 0,0-1-1 0 0,0 0 1 0 0,0 1 0 0 0,0-1-1 0 0,0 1 1 0 0,0 0 0 0 0,-1-1 0 0 0,1 1-1 0 0,0 0 1 0 0,-1 0 0 0 0,1 0-1 0 0,-3-2 1 0 0,-36-21 1791 0 0,27 18-1440 0 0,-1 0 0 0 0,1 1 0 0 0,-1 1 0 0 0,0 0 0 0 0,0 1 1 0 0,-1 0-1 0 0,1 1 0 0 0,-1 1 0 0 0,1 0 0 0 0,-1 1 0 0 0,-15 2 0 0 0,-88 12 919 0 0,-133 11 739 0 0,177-21-1320 0 0,-103-8-1 0 0,-203-11 548 0 0,328 14-1407 0 0,-38 4-1498 0 0,41-1-111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4:41.314"/>
    </inkml:context>
    <inkml:brush xml:id="br0">
      <inkml:brushProperty name="width" value="0.1" units="cm"/>
      <inkml:brushProperty name="height" value="0.1" units="cm"/>
      <inkml:brushProperty name="color" value="#66CC00"/>
    </inkml:brush>
  </inkml:definitions>
  <inkml:trace contextRef="#ctx0" brushRef="#br0">384 1546 1839 0 0,'-2'-1'-39'0'0,"-12"-13"607"0"0,8 11 1711 0 0,7 3-2264 0 0,0 0 0 0 0,-1 0 0 0 0,1 0 0 0 0,0-1 0 0 0,-1 1 0 0 0,1 0 0 0 0,0 0 0 0 0,-1-1 0 0 0,1 1 0 0 0,0 0 0 0 0,-1-1 0 0 0,1 1 0 0 0,-1-1 0 0 0,1 1 0 0 0,-1 0-1 0 0,1-1 1 0 0,-1 0 0 0 0,1 1 0 0 0,-1-1 0 0 0,1 1 0 0 0,-1-1 0 0 0,1 0 0 0 0,12-15 953 0 0,-11 13-746 0 0,0 0-1 0 0,0 1 0 0 0,0-1 1 0 0,0 0-1 0 0,0 1 0 0 0,1 0 1 0 0,-1 0-1 0 0,1 0 0 0 0,0 0 1 0 0,-1 0-1 0 0,1 0 0 0 0,0 1 1 0 0,0-1-1 0 0,0 1 0 0 0,0 0 1 0 0,0 0-1 0 0,1 0 0 0 0,-1 0 1 0 0,0 0-1 0 0,5 1 0 0 0,17-3 1097 0 0,46 1-1 0 0,3 0 132 0 0,-25-4-801 0 0,-22 2-121 0 0,30 0 0 0 0,-30-2 54 0 0,-25 5-537 0 0,-1 1 0 0 0,1-1 0 0 0,-1 0 0 0 0,1 1 0 0 0,-1-1 0 0 0,1 1 0 0 0,-1 0-1 0 0,1-1 1 0 0,0 1 0 0 0,-1 0 0 0 0,1 0 0 0 0,0 0 0 0 0,-1 0 0 0 0,1 0 0 0 0,-1 1 0 0 0,1-1-1 0 0,0 0 1 0 0,-1 1 0 0 0,1-1 0 0 0,-1 1 0 0 0,1-1 0 0 0,-1 1 0 0 0,1 0 0 0 0,-1 0 0 0 0,1 0-1 0 0,-1 0 1 0 0,2 1 0 0 0,2 4 3 0 0,1-1 0 0 0,0 0-1 0 0,0 0 1 0 0,0 0 0 0 0,1-1 0 0 0,0 0-1 0 0,0 0 1 0 0,0-1 0 0 0,0 0 0 0 0,0 0-1 0 0,0-1 1 0 0,1 1 0 0 0,0-2 0 0 0,-1 1-1 0 0,9 0 1 0 0,-5 0 20 0 0,0 1 0 0 0,0 0 0 0 0,0 1 0 0 0,0 1 0 0 0,-1-1 0 0 0,0 1 0 0 0,12 8 0 0 0,36 17 347 0 0,-46-26-267 0 0,-1 0 0 0 0,1-1 1 0 0,-1 0-1 0 0,1-1 0 0 0,0 0 1 0 0,0-1-1 0 0,14 0 0 0 0,64 3 178 0 0,-51-1-106 0 0,61-5 0 0 0,-60 0-113 0 0,-27 2-87 0 0,1-1 1 0 0,-1 0-1 0 0,0-1 1 0 0,1-1-1 0 0,-1 0 1 0 0,22-8-1 0 0,-20 5 74 0 0,1 1 0 0 0,0 0 0 0 0,24-3 0 0 0,-22 4-46 0 0,-1 0 38 0 0,1-2-1 0 0,-1 0 1 0 0,0-2-1 0 0,0 1 1 0 0,28-20-1 0 0,-10 7 118 0 0,73-48 70 0 0,-40 31 8 0 0,-63 33-241 0 0,0 1 0 0 0,0-1 0 0 0,0-1 0 0 0,-1 1 0 0 0,0-1 0 0 0,0 1 0 0 0,0-1 0 0 0,4-6 0 0 0,8-11 136 0 0,35-33 154 0 0,-23 26-162 0 0,45-61 1 0 0,-40 52 54 0 0,-26 31-172 0 0,-1 0 0 0 0,0 0 0 0 0,0 0-1 0 0,-1 0 1 0 0,5-10 0 0 0,-7 12-9 0 0,0-1 0 0 0,0 1 0 0 0,-1-1 0 0 0,0 0-1 0 0,-1 0 1 0 0,1 0 0 0 0,-1 0 0 0 0,0-1 0 0 0,-1 1 0 0 0,1 0 0 0 0,-1 0-1 0 0,0 0 1 0 0,-2-10 0 0 0,2 7 1 0 0,0-1 1 0 0,1 1-1 0 0,0-1 0 0 0,1 1 0 0 0,0 0 1 0 0,0-1-1 0 0,1 1 0 0 0,0 0 0 0 0,5-9 1 0 0,-2 3-632 0 0,-1 1 0 0 0,4-19 0 0 0,-6 16 1537 0 0,2-32 0 0 0,-5 43-938 0 0,0 0-1 0 0,-1 0 1 0 0,0 0-1 0 0,0 0 1 0 0,0 1 0 0 0,0-1-1 0 0,-1 0 1 0 0,0 1 0 0 0,-3-7-1 0 0,-1 1 11 0 0,4 7-4 0 0,0 0 0 0 0,0 0 0 0 0,0 0 0 0 0,1 0 0 0 0,-1-1 0 0 0,1 1 0 0 0,-1-8 0 0 0,1 5 9 0 0,1 0 1 0 0,1 0-1 0 0,-1 1 1 0 0,1-1-1 0 0,0 0 0 0 0,3-9 1 0 0,-2 11-7 0 0,-1 0 0 0 0,0 0 1 0 0,0 0-1 0 0,0-1 0 0 0,-1 1 0 0 0,1-1 1 0 0,-1 1-1 0 0,0 0 0 0 0,-1-1 0 0 0,0 1 1 0 0,0 0-1 0 0,-2-9 0 0 0,-25-46 138 0 0,18 40-59 0 0,-12-31-1 0 0,16 38-89 0 0,-1-1 0 0 0,-1 1 0 0 0,0 0 0 0 0,-1 0 0 0 0,-1 1 0 0 0,0 0 0 0 0,-16-15 0 0 0,-10 3-8 0 0,19 13 0 0 0,-1 2 0 0 0,-6-4 0 0 0,14 5 0 0 0,-1 1 0 0 0,0 0 0 0 0,0 0 0 0 0,-1 1 0 0 0,0 0 0 0 0,0 1 0 0 0,-15-4 0 0 0,4 3 0 0 0,1 0 0 0 0,-1 2 0 0 0,-28-2 0 0 0,15 6 0 0 0,27 0 0 0 0,0 0 0 0 0,0 0 0 0 0,0-1 0 0 0,-16-3 0 0 0,-112-20 0 0 0,102 17 0 0 0,0 2 0 0 0,-1 1 0 0 0,0 1 0 0 0,-51 4 0 0 0,-43-3 0 0 0,93 0 0 0 0,-63-7 0 0 0,62 5 0 0 0,-50 2 0 0 0,3 1 0 0 0,45-2-11 0 0,-3-1 48 0 0,-78 5 1 0 0,95 0-38 0 0,-28-2 0 0 0,32 0 0 0 0,1 1 0 0 0,-30 3 0 0 0,-29 3 0 0 0,62-6 0 0 0,0 0 0 0 0,0 2 0 0 0,0 0 0 0 0,0 1 0 0 0,-30 9 0 0 0,30-5 0 0 0,0 1 0 0 0,1 0 0 0 0,-1 2 0 0 0,2 0 0 0 0,-1 0 0 0 0,1 2 0 0 0,1 0 0 0 0,0 0 0 0 0,1 2 0 0 0,1 0 0 0 0,-15 18 0 0 0,21-24 0 0 0,1 1 0 0 0,-1 0 0 0 0,2 0 0 0 0,-1 1 0 0 0,1-1 0 0 0,1 1 0 0 0,-1 1 0 0 0,2-1 0 0 0,-4 13 0 0 0,-22 76 0 0 0,15-50 0 0 0,9-33 0 0 0,0 0 0 0 0,1 0 0 0 0,1 1 0 0 0,0-1 0 0 0,0 22 0 0 0,2-22 0 0 0,0 0 0 0 0,-2 0 0 0 0,-8 30 0 0 0,7-30 0 0 0,0 0 0 0 0,1 0 0 0 0,-2 32 0 0 0,5-37 0 0 0,-1 32 0 0 0,2 0 0 0 0,2 0 0 0 0,12 59 0 0 0,-8-60 0 0 0,4 58 0 0 0,2 17 0 0 0,-8-96 0 0 0,2 0 0 0 0,0-1 0 0 0,1 0 0 0 0,1-1 0 0 0,1 0 0 0 0,12 19 0 0 0,-15-29 0 0 0,1 1 0 0 0,0-1 0 0 0,0-1 0 0 0,1 1 0 0 0,0-2 0 0 0,18 13 0 0 0,1 0 0 0 0,-16-11 0 0 0,1-2 0 0 0,1 0 0 0 0,-1-1 0 0 0,1 0 0 0 0,0-1 0 0 0,15 4 0 0 0,-25-8 0 0 0,44 13 0 0 0,0-2 0 0 0,0-2 0 0 0,1-2 0 0 0,0-2 0 0 0,1-3 0 0 0,57-3 0 0 0,-98 0-11 0 0,-2-1 18 0 0,0 1 0 0 0,0-1 0 0 0,1 2 0 0 0,11 1 0 0 0,-18-2-6 0 0,0 0 0 0 0,0 0 1 0 0,1 1-1 0 0,-1-1 0 0 0,0 0 0 0 0,0 1 0 0 0,0-1 0 0 0,0 1 0 0 0,0-1 0 0 0,0 1 0 0 0,0 0 0 0 0,0-1 0 0 0,0 1 0 0 0,-1 0 0 0 0,1 0 1 0 0,0 0-1 0 0,0-1 0 0 0,-1 1 0 0 0,1 0 0 0 0,0 0 0 0 0,-1 0 0 0 0,1 0 0 0 0,-1 0 0 0 0,1 0 0 0 0,-1 0 0 0 0,0 0 0 0 0,1 1 0 0 0,-1-1 0 0 0,0 0 1 0 0,0 0-1 0 0,0 0 0 0 0,1 0 0 0 0,-1 0 0 0 0,-1 1 0 0 0,1-1 0 0 0,0 1 0 0 0,-3 10-286 0 0,0 0 0 0 0,0-1-1 0 0,-2 0 1 0 0,1 0 0 0 0,-1 0 0 0 0,-12 18 0 0 0,5-7-1199 0 0,-23 42-7348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3:45.743"/>
    </inkml:context>
    <inkml:brush xml:id="br0">
      <inkml:brushProperty name="width" value="0.1" units="cm"/>
      <inkml:brushProperty name="height" value="0.1" units="cm"/>
      <inkml:brushProperty name="color" value="#66CC00"/>
    </inkml:brush>
  </inkml:definitions>
  <inkml:trace contextRef="#ctx0" brushRef="#br0">1982 53 6071 0 0,'-1'0'43'0'0,"-1"0"0"0"0,1-1 0 0 0,0 1 0 0 0,0 0 0 0 0,-1 0-1 0 0,1-1 1 0 0,0 1 0 0 0,0-1 0 0 0,-1 1 0 0 0,1-1 0 0 0,0 0-1 0 0,0 1 1 0 0,0-1 0 0 0,0 0 0 0 0,0 0 0 0 0,0 0 0 0 0,0 1-1 0 0,0-1 1 0 0,1 0 0 0 0,-1 0 0 0 0,0-1 0 0 0,0 1 0 0 0,1 0-1 0 0,-1 0 1 0 0,1 0 0 0 0,-1 0 0 0 0,0-3 0 0 0,1 3 65 0 0,-1-1-1 0 0,0 1 1 0 0,1 0 0 0 0,-1-1 0 0 0,0 1-1 0 0,0 0 1 0 0,0-1 0 0 0,0 1 0 0 0,0 0-1 0 0,0 0 1 0 0,0 0 0 0 0,0-1 0 0 0,-1 1-1 0 0,1 1 1 0 0,0-1 0 0 0,-1 0 0 0 0,1 0-1 0 0,0 0 1 0 0,-3 0 0 0 0,-2-1 336 0 0,1 1 1 0 0,0 0-1 0 0,-1 0 0 0 0,1 0 0 0 0,-1 1 1 0 0,1-1-1 0 0,-1 1 0 0 0,1 1 1 0 0,0-1-1 0 0,-1 1 0 0 0,1 0 0 0 0,-1 0 1 0 0,-7 3-1 0 0,0-1 68 0 0,0 0-1 0 0,0-1 1 0 0,0-1 0 0 0,-1 0 0 0 0,-16-1-1 0 0,-23 2 500 0 0,-27 9 231 0 0,-101 27 0 0 0,-22 4-231 0 0,147-37-735 0 0,0-2 0 0 0,-85-7 0 0 0,94 1 1223 0 0,-261-9-2180 0 0,226 16 875 0 0,56-2-74 0 0,0 0 1 0 0,1-2 0 0 0,-1-1 0 0 0,-32-6 0 0 0,14 0 199 0 0,-1 2 1 0 0,0 2 0 0 0,-77 3-1 0 0,110 1-589 0 0,1-2 0 0 0,0 1 0 0 0,0-2 0 0 0,0 1 0 0 0,0-2 0 0 0,0 1 0 0 0,-18-8 0 0 0,10-1-1448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3:46.617"/>
    </inkml:context>
    <inkml:brush xml:id="br0">
      <inkml:brushProperty name="width" value="0.1" units="cm"/>
      <inkml:brushProperty name="height" value="0.1" units="cm"/>
      <inkml:brushProperty name="color" value="#66CC00"/>
    </inkml:brush>
  </inkml:definitions>
  <inkml:trace contextRef="#ctx0" brushRef="#br0">3014 0 4143 0 0,'-23'2'7598'0'0,"4"0"-5965"0"0,-2-2-1456 0 0,-222 7 5734 0 0,33 13-4702 0 0,-22 19 173 0 0,177-28-1188 0 0,-18-1 240 0 0,-1-4 0 0 0,-111-3 1 0 0,-67 5 1894 0 0,171 0-1641 0 0,-118-5 0 0 0,71-8-2188 0 0,-159-10 1672 0 0,214 13 76 0 0,-109 9-1 0 0,9 1 322 0 0,67-6-197 0 0,24 0-410 0 0,-93-10 1 0 0,158 6-444 0 0,0-1 0 0 0,-20-7 0 0 0,-8-6-3358 0 0,21 7-4272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3:47.339"/>
    </inkml:context>
    <inkml:brush xml:id="br0">
      <inkml:brushProperty name="width" value="0.1" units="cm"/>
      <inkml:brushProperty name="height" value="0.1" units="cm"/>
      <inkml:brushProperty name="color" value="#66CC00"/>
    </inkml:brush>
  </inkml:definitions>
  <inkml:trace contextRef="#ctx0" brushRef="#br0">1101 8 3679 0 0,'2'-1'5271'0'0,"4"-3"-4760"0"0,-11 3 70 0 0,0 0 0 0 0,0 1 0 0 0,0-1 0 0 0,1 1 0 0 0,-1 0 0 0 0,0 1 0 0 0,0-1 0 0 0,-5 2 0 0 0,4-1-40 0 0,-556 23 8702 0 0,305-17-7667 0 0,112-1-4803 0 0,84-3-237 0 0,32-1-3680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3:48.315"/>
    </inkml:context>
    <inkml:brush xml:id="br0">
      <inkml:brushProperty name="width" value="0.1" units="cm"/>
      <inkml:brushProperty name="height" value="0.1" units="cm"/>
      <inkml:brushProperty name="color" value="#66CC00"/>
    </inkml:brush>
  </inkml:definitions>
  <inkml:trace contextRef="#ctx0" brushRef="#br0">3423 31 9871 0 0,'0'0'747'0'0,"0"-1"-632"0"0,-1 1 0 0 0,1-1 0 0 0,-1 0 1 0 0,1 1-1 0 0,0-1 0 0 0,-1 1 0 0 0,1-1 0 0 0,-1 1 0 0 0,1-1 0 0 0,-1 0 0 0 0,0 1 1 0 0,1 0-1 0 0,-1-1 0 0 0,1 1 0 0 0,-1-1 0 0 0,0 1 0 0 0,1 0 0 0 0,-1-1 1 0 0,0 1-1 0 0,1 0 0 0 0,-1 0 0 0 0,0 0 0 0 0,0 0 0 0 0,1-1 0 0 0,-1 1 0 0 0,0 0 1 0 0,0 0-1 0 0,1 0 0 0 0,-1 0 0 0 0,0 1 0 0 0,0-1 0 0 0,1 0 0 0 0,-2 0 1 0 0,-27 5 1318 0 0,13-2-643 0 0,0-1 0 0 0,-1 0 1 0 0,-25-2-1 0 0,-10 2 155 0 0,29-2-581 0 0,0-1 0 0 0,0 0-1 0 0,-1-2 1 0 0,-37-9 0 0 0,-29-4 157 0 0,53 15-381 0 0,-1 1-1 0 0,1 2 0 0 0,-1 2 0 0 0,-49 10 0 0 0,-42 5-47 0 0,-43-10 302 0 0,-60 6 239 0 0,222-13-615 0 0,-136 18 523 0 0,-173 2 1 0 0,316-22-533 0 0,-277 7 503 0 0,-294 25 563 0 0,179 4-651 0 0,235-21-3101 0 0,-74-8-5472 0 0,140-5 2180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4:59.833"/>
    </inkml:context>
    <inkml:brush xml:id="br0">
      <inkml:brushProperty name="width" value="0.1" units="cm"/>
      <inkml:brushProperty name="height" value="0.1" units="cm"/>
      <inkml:brushProperty name="color" value="#66CC00"/>
    </inkml:brush>
  </inkml:definitions>
  <inkml:trace contextRef="#ctx0" brushRef="#br0">0 1 511 0 0,'2'2'0'0'0,"0"0"0"0"0,0-1 0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5:10.311"/>
    </inkml:context>
    <inkml:brush xml:id="br0">
      <inkml:brushProperty name="width" value="0.1" units="cm"/>
      <inkml:brushProperty name="height" value="0.1" units="cm"/>
      <inkml:brushProperty name="color" value="#E71224"/>
    </inkml:brush>
  </inkml:definitions>
  <inkml:trace contextRef="#ctx0" brushRef="#br0">3811 90 4631 0 0,'-2'-1'80'0'0,"0"0"-1"0"0,0 0 0 0 0,1-1 0 0 0,-1 1 0 0 0,0 0 1 0 0,0-1-1 0 0,1 1 0 0 0,-1-1 0 0 0,1 1 0 0 0,-1-1 1 0 0,1 0-1 0 0,0 0 0 0 0,-2-3 0 0 0,-10-11 1711 0 0,10 13-1626 0 0,-1 1-1 0 0,1-1 1 0 0,-1 1-1 0 0,0 0 1 0 0,0 0 0 0 0,1 1-1 0 0,-1-1 1 0 0,-1 1-1 0 0,1 0 1 0 0,-5-1 0 0 0,-45-2 898 0 0,12 1-551 0 0,9 0-186 0 0,1 2 0 0 0,-55 4 0 0 0,-22 0 175 0 0,-153-2 997 0 0,-49-4-629 0 0,-186 3 11 0 0,485 0-878 0 0,-156-1 40 0 0,62 0-7 0 0,-5-1 143 0 0,-97 3 259 0 0,167 1-388 0 0,-13 3 2 0 0,-1-3 0 0 0,-60-6 0 0 0,39 0 86 0 0,1 3 1 0 0,-139 15 0 0 0,6-9 86 0 0,9-24 598 0 0,-14 0-26 0 0,186 19-758 0 0,0 1 1 0 0,-1 2 0 0 0,1 0-1 0 0,0 2 1 0 0,-50 15-1 0 0,56-12-82 0 0,-1 1-1 0 0,1 1 0 0 0,-29 20 0 0 0,-21 19-5223 0 0,25-13-551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5:24.265"/>
    </inkml:context>
    <inkml:brush xml:id="br0">
      <inkml:brushProperty name="width" value="0.1" units="cm"/>
      <inkml:brushProperty name="height" value="0.1" units="cm"/>
      <inkml:brushProperty name="color" value="#E71224"/>
    </inkml:brush>
  </inkml:definitions>
  <inkml:trace contextRef="#ctx0" brushRef="#br0">1447 7 3079 0 0,'-69'-6'314'0'0,"53"6"-17"0"0,4 0 1359 0 0,-1 0 0 0 0,0 1 0 0 0,-17 2 0 0 0,-44 6 1701 0 0,18 3-1983 0 0,-1-2 0 0 0,-79 3 0 0 0,111-11-929 0 0,-6-1 179 0 0,-34-4-1 0 0,37 2-144 0 0,-49 2-1 0 0,25 7 152 0 0,-51 14 1 0 0,56-10-215 0 0,-73 8 0 0 0,-17-17 114 0 0,84-4-123 0 0,-57 7 0 0 0,101-5-367 0 0,0 0-1 0 0,0 0 0 0 0,1 1 1 0 0,-1 0-1 0 0,0 1 0 0 0,1-1 1 0 0,0 2-1 0 0,-1-1 1 0 0,1 1-1 0 0,1 1 0 0 0,-1-1 1 0 0,-10 9-1 0 0,18-13-40 0 0,0 0 0 0 0,-1 0 0 0 0,1 1 0 0 0,0-1 0 0 0,0 0-1 0 0,-1 0 1 0 0,1 1 0 0 0,0-1 0 0 0,0 0 0 0 0,0 0 0 0 0,-1 1 0 0 0,1-1 0 0 0,0 0 0 0 0,0 0 0 0 0,0 1-1 0 0,0-1 1 0 0,0 0 0 0 0,-1 1 0 0 0,1-1 0 0 0,0 0 0 0 0,0 1 0 0 0,0-1 0 0 0,0 0 0 0 0,0 1-1 0 0,0-1 1 0 0,0 0 0 0 0,0 1 0 0 0,0-1 0 0 0,0 0 0 0 0,0 1 0 0 0,0-1 0 0 0,1 0 0 0 0,-1 1-1 0 0,0-1 1 0 0,0 0 0 0 0,0 0 0 0 0,0 1 0 0 0,0-1 0 0 0,1 0 0 0 0,-1 1 0 0 0,0-1 0 0 0,0 0 0 0 0,1 0-1 0 0,-1 0 1 0 0,0 1 0 0 0,0-1 0 0 0,1 0 0 0 0,-1 0 0 0 0,0 0 0 0 0,0 1 0 0 0,1-1 0 0 0,-1 0-1 0 0,0 0 1 0 0,1 0 0 0 0,-1 0 0 0 0,0 0 0 0 0,1 0 0 0 0,-1 0 0 0 0,0 0 0 0 0,1 0 0 0 0,-1 0-1 0 0,0 0 1 0 0,1 0 0 0 0,0 0 0 0 0,23 2-93 0 0,-22-2 108 0 0,127 2-150 0 0,10-4 95 0 0,-44-1 18 0 0,63 5 23 0 0,73-10-42 0 0,-48-1 12 0 0,60 0 30 0 0,-240 9 0 0 0,-2 0 0 0 0,1 0 0 0 0,-1 0 0 0 0,1 0 0 0 0,0 0 0 0 0,-1-1 0 0 0,1 1 0 0 0,-1 0 0 0 0,1-1 0 0 0,0 1 0 0 0,-1-1 0 0 0,1 0 0 0 0,1 0 0 0 0,-4 0 2 0 0,1 0-1 0 0,-1 1 1 0 0,1-1-1 0 0,-1 0 1 0 0,1 0-1 0 0,-1 1 1 0 0,0-1-1 0 0,1 1 1 0 0,-1-1-1 0 0,0 1 1 0 0,1-1-1 0 0,-1 1 1 0 0,0-1-1 0 0,0 1 1 0 0,0-1 0 0 0,1 1-1 0 0,-1 0 1 0 0,0-1-1 0 0,0 1 1 0 0,-1 0-1 0 0,-19-7 31 0 0,-137-27 72 0 0,16 5-16 0 0,87 15-68 0 0,-2 2-1 0 0,0 3 1 0 0,0 2-1 0 0,0 2 1 0 0,-77 5-1 0 0,-87 9-8 0 0,218-9-11 0 0,-1 0 0 0 0,0 0 1 0 0,1 1-1 0 0,-1-1 0 0 0,1 1 0 0 0,-5 1 0 0 0,8-2 0 0 0,-1 0 0 0 0,1 0 0 0 0,0 0 0 0 0,0 0 0 0 0,0 1 0 0 0,-1-1 0 0 0,1 0 0 0 0,0 0 0 0 0,0 0 0 0 0,0 0 0 0 0,0 0 0 0 0,-1 0 0 0 0,1 1 0 0 0,0-1 0 0 0,0 0-1 0 0,0 0 1 0 0,0 0 0 0 0,0 0 0 0 0,-1 1 0 0 0,1-1 0 0 0,0 0 0 0 0,0 0 0 0 0,0 0 0 0 0,0 0 0 0 0,0 1 0 0 0,0-1 0 0 0,0 0 0 0 0,0 0 0 0 0,0 1 0 0 0,0-1 0 0 0,0 0 0 0 0,0 0 0 0 0,0 0 0 0 0,0 1 0 0 0,0-1-1 0 0,0 0 1 0 0,0 0 0 0 0,13 10-12 0 0,0-4-10 0 0,1 0 0 0 0,-1-2 0 0 0,1 1 1 0 0,0-2-1 0 0,23 4 0 0 0,5-4 22 0 0,13-2-32 0 0,94-9 0 0 0,-44-6 32 0 0,128-15 0 0 0,-183 25-16 0 0,0 2 0 0 0,55 6 0 0 0,-19 8-7058 0 0,-66-8-244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8:45.949"/>
    </inkml:context>
    <inkml:brush xml:id="br0">
      <inkml:brushProperty name="width" value="0.1" units="cm"/>
      <inkml:brushProperty name="height" value="0.1" units="cm"/>
      <inkml:brushProperty name="color" value="#E71224"/>
    </inkml:brush>
  </inkml:definitions>
  <inkml:trace contextRef="#ctx0" brushRef="#br0">176 1 2071 0 0,'-9'2'26'0'0,"6"-2"-6"0"0,0 0 1 0 0,-1 1-1 0 0,1 0 1 0 0,0 0-1 0 0,0 0 1 0 0,0 0 0 0 0,0 0-1 0 0,0 1 1 0 0,-4 2-1 0 0,-5 5 350 0 0,-1 0 0 0 0,1-1 0 0 0,-2 0 0 0 0,1-1 0 0 0,-1-1 0 0 0,-21 7-1 0 0,33-12-236 0 0,1-1 0 0 0,0 0-1 0 0,0 0 1 0 0,0 0 0 0 0,-1 0-1 0 0,1 1 1 0 0,0-1 0 0 0,0 1 0 0 0,0-1-1 0 0,0 1 1 0 0,0-1 0 0 0,0 1-1 0 0,0 0 1 0 0,-1 0 0 0 0,13 3 845 0 0,33-1-500 0 0,21-3 517 0 0,119 15 0 0 0,-33-1 103 0 0,-62-11-717 0 0,0-4 1 0 0,0-4-1 0 0,-1-3 0 0 0,107-25 1 0 0,-148 23-306 0 0,0 2 0 0 0,0 2 0 0 0,0 2 0 0 0,0 2 0 0 0,53 5 0 0 0,-95-3-69 0 0,-3 0-7 0 0,0 0 0 0 0,0 0 1 0 0,0 0-1 0 0,0 0 0 0 0,0 1 0 0 0,0-1 0 0 0,0 0 1 0 0,0 1-1 0 0,-1-1 0 0 0,1 1 0 0 0,0 0 0 0 0,0 0 1 0 0,-1 0-1 0 0,1-1 0 0 0,0 2 0 0 0,2 1 0 0 0,-4-3 1 0 0,0 0 0 0 0,-1 1 0 0 0,1-1 0 0 0,0 1 0 0 0,0-1-1 0 0,0 1 1 0 0,0-1 0 0 0,-1 1 0 0 0,1-1 0 0 0,0 1 0 0 0,0-1 0 0 0,-1 0 0 0 0,1 1-1 0 0,0-1 1 0 0,-1 1 0 0 0,1-1 0 0 0,0 0 0 0 0,-1 1 0 0 0,1-1 0 0 0,0 0-1 0 0,-1 0 1 0 0,1 1 0 0 0,-1-1 0 0 0,1 0 0 0 0,-1 0 0 0 0,1 0 0 0 0,-1 1-1 0 0,1-1 1 0 0,-1 0 0 0 0,1 0 0 0 0,-1 0 0 0 0,1 0 0 0 0,0 0 0 0 0,-1 0 0 0 0,1 0-1 0 0,-2 0 1 0 0,-18 2 31 0 0,13-2 32 0 0,7 0-63 0 0,0 0 0 0 0,0 0 0 0 0,0 0 0 0 0,0 0 0 0 0,0 0 0 0 0,-1 0 0 0 0,1 0 0 0 0,0 0 0 0 0,0 0 0 0 0,0 0 0 0 0,0 0 0 0 0,0 0 0 0 0,0 0 0 0 0,-1 0 0 0 0,1 0 0 0 0,0 0 0 0 0,0 0-1 0 0,0 0 1 0 0,0 0 0 0 0,0 0 0 0 0,0 0 0 0 0,-1 0 0 0 0,1 0 0 0 0,0 0 0 0 0,0 0 0 0 0,0 0 0 0 0,0 0 0 0 0,0 0 0 0 0,0-1 0 0 0,0 1 0 0 0,0 0 0 0 0,0 0 0 0 0,-1 0 0 0 0,1 0 0 0 0,0 0 0 0 0,0 0 0 0 0,0 0 0 0 0,0-1 0 0 0,0 1-1 0 0,0 0 1 0 0,0 0 0 0 0,0 0 0 0 0,0 0 0 0 0,0 0 0 0 0,0 0 0 0 0,0-1 0 0 0,0 1 0 0 0,0 0 0 0 0,0 0 0 0 0,0 0 0 0 0,0 0 0 0 0,0 0 0 0 0,0 0 0 0 0,0-1 0 0 0,0 1 0 0 0,0 0 0 0 0,0 0 0 0 0,1 0 0 0 0,-1 0 0 0 0,0 0 0 0 0,0 0 0 0 0,0 0-1 0 0,0 0 1 0 0,0-1 0 0 0,0 1 0 0 0,0 0 0 0 0,22-22-1 0 0,-5 9 3 0 0,-17 13-3 0 0,0 0 0 0 0,0-1-1 0 0,1 1 1 0 0,-1 0 0 0 0,0 0 0 0 0,1 0-1 0 0,-1 0 1 0 0,0-1 0 0 0,0 1 0 0 0,1 0-1 0 0,-1 0 1 0 0,0 0 0 0 0,1 0 0 0 0,-1 0-1 0 0,0 0 1 0 0,1 0 0 0 0,-1 0-1 0 0,0 0 1 0 0,1 0 0 0 0,-1 0 0 0 0,0 0-1 0 0,1 0 1 0 0,-1 0 0 0 0,0 0 0 0 0,1 0-1 0 0,-1 1 1 0 0,0-1 0 0 0,1 0 0 0 0,-1 0-1 0 0,0 0 1 0 0,0 0 0 0 0,1 1-1 0 0,-1-1 1 0 0,0 0 0 0 0,0 0 0 0 0,1 1-1 0 0,-1-1 1 0 0,0 0 0 0 0,0 0 0 0 0,0 1-1 0 0,1-1 1 0 0,-1 0 0 0 0,0 1 0 0 0,0-1-1 0 0,0 0 1 0 0,0 0 0 0 0,0 1-1 0 0,0-1 1 0 0,0 0 0 0 0,0 1 0 0 0,0-1-1 0 0,0 0 1 0 0,0 1 0 0 0,0-1 0 0 0,0 1-1 0 0,-6 21-38 0 0,6-21 38 0 0,-1 0 0 0 0,1-1 0 0 0,-1 1 0 0 0,1 0 1 0 0,-1 0-1 0 0,1 0 0 0 0,-1 0 0 0 0,1-1 0 0 0,-1 1 0 0 0,0 0 0 0 0,1 0 0 0 0,-1-1 0 0 0,0 1 0 0 0,0 0 0 0 0,1-1 0 0 0,-1 1 0 0 0,0-1 0 0 0,0 1 0 0 0,0-1 0 0 0,0 0 0 0 0,-1 1 0 0 0,2-1 9 0 0,0 0-1 0 0,0-1 0 0 0,-1 1 0 0 0,1 0 1 0 0,0 0-1 0 0,0 0 0 0 0,0-1 1 0 0,0 1-1 0 0,-1 0 0 0 0,1 0 1 0 0,0 0-1 0 0,0-1 0 0 0,0 1 0 0 0,0 0 1 0 0,0-1-1 0 0,0 1 0 0 0,0 0 1 0 0,0 0-1 0 0,0-1 0 0 0,0 1 0 0 0,-1 0 1 0 0,1 0-1 0 0,1-1 0 0 0,-1 1 1 0 0,0 0-1 0 0,0-1 0 0 0,0 1 1 0 0,0 0-1 0 0,0 0 0 0 0,0-1 0 0 0,0 1 1 0 0,0 0-1 0 0,0 0 0 0 0,0-1 1 0 0,1 1-1 0 0,-1 0 0 0 0,0 0 0 0 0,0-1 1 0 0,0 1-1 0 0,0 0 0 0 0,1 0 1 0 0,6-14 408 0 0,-7 14-387 0 0,0-1-24 0 0,1 1-1 0 0,-1-1 1 0 0,0 1-1 0 0,0-1 1 0 0,0 1-1 0 0,0 0 1 0 0,0-1-1 0 0,1 1 0 0 0,-1-1 1 0 0,0 1-1 0 0,0-1 1 0 0,1 1-1 0 0,-1 0 1 0 0,0-1-1 0 0,1 1 1 0 0,-1 0-1 0 0,1-1 1 0 0,-1 1-1 0 0,0 0 1 0 0,1-1-1 0 0,-1 1 1 0 0,1 0-1 0 0,-1 0 1 0 0,1-1-1 0 0,-1 1 0 0 0,0 0 1 0 0,1 0-1 0 0,-1 0 1 0 0,1 0-1 0 0,-1 0 1 0 0,1 0-1 0 0,-1 0 1 0 0,1 0-1 0 0,-1 0 1 0 0,1 0-1 0 0,-1 0 1 0 0,1 0-1 0 0,-1 0 1 0 0,1 0-1 0 0,-1 0 0 0 0,1 0 1 0 0,-1 1-1 0 0,1-1 1 0 0,-1 0-1 0 0,1 0 1 0 0,0 1-1 0 0,0 0 3 0 0,-1-1 1 0 0,1 1-1 0 0,0 0 0 0 0,0 0 0 0 0,0-1 1 0 0,-1 1-1 0 0,1 0 0 0 0,0 0 0 0 0,-1 0 0 0 0,1 0 1 0 0,-1 0-1 0 0,1 0 0 0 0,-1 0 0 0 0,0 0 1 0 0,1 0-1 0 0,-1 0 0 0 0,0 0 0 0 0,0 0 0 0 0,1 0 1 0 0,-1 0-1 0 0,0 0 0 0 0,0 2 0 0 0,-1 0-84 0 0,0 0-1 0 0,0 0 0 0 0,0 1 0 0 0,0-1 1 0 0,0 0-1 0 0,-1 0 0 0 0,1 0 0 0 0,-1-1 1 0 0,-3 6-1 0 0,-8 6-337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5:30.540"/>
    </inkml:context>
    <inkml:brush xml:id="br0">
      <inkml:brushProperty name="width" value="0.1" units="cm"/>
      <inkml:brushProperty name="height" value="0.1" units="cm"/>
      <inkml:brushProperty name="color" value="#E71224"/>
    </inkml:brush>
  </inkml:definitions>
  <inkml:trace contextRef="#ctx0" brushRef="#br0">1221 1413 919 0 0,'-10'3'606'0'0,"0"1"-1"0"0,0 0 0 0 0,1 0 0 0 0,-17 11 0 0 0,21-11-298 0 0,1 0-1 0 0,-1 0 0 0 0,1 0 0 0 0,-1 0 0 0 0,1 1 1 0 0,1 0-1 0 0,-1 0 0 0 0,1 0 0 0 0,-5 9 0 0 0,7-12-248 0 0,0 0-1 0 0,0 0 0 0 0,0 0 0 0 0,0-1 0 0 0,0 1 1 0 0,-1 0-1 0 0,1 0 0 0 0,0-1 0 0 0,-1 1 1 0 0,0-1-1 0 0,1 0 0 0 0,-1 1 0 0 0,0-1 0 0 0,-2 1 1 0 0,-19 2 4187 0 0,23-4-4208 0 0,0 0-1 0 0,0 0 0 0 0,0 0 0 0 0,-1 0 0 0 0,1 0 1 0 0,0 0-1 0 0,0 0 0 0 0,0-1 0 0 0,0 1 0 0 0,-1 0 1 0 0,1 0-1 0 0,0 0 0 0 0,0 0 0 0 0,0 0 0 0 0,-1 0 1 0 0,1 0-1 0 0,0 0 0 0 0,0 0 0 0 0,0 0 0 0 0,-1 0 1 0 0,1 1-1 0 0,0-1 0 0 0,0 0 0 0 0,0 0 1 0 0,-1 0-1 0 0,1 0 0 0 0,0 0 0 0 0,0 0 0 0 0,0 0 1 0 0,0 0-1 0 0,0 0 0 0 0,-1 1 0 0 0,1-1 0 0 0,0 0 1 0 0,0 0-1 0 0,0 0 0 0 0,0 0 0 0 0,0 1 0 0 0,0-1 1 0 0,-1 0-1 0 0,1 0 0 0 0,0 0 0 0 0,0 0 1 0 0,0 1-1 0 0,0-1 0 0 0,0 0 0 0 0,0 0 0 0 0,0 0 1 0 0,0 1-1 0 0,0-1 0 0 0,0 0 0 0 0,0 0 0 0 0,0 0 1 0 0,0 1-1 0 0,0-1 0 0 0,0 0 0 0 0,0 0 0 0 0,0 0 1 0 0,0 1-1 0 0,1-1 0 0 0,-1 1-1 0 0,1-1 1 0 0,-1 0 0 0 0,1 1 0 0 0,0-1 0 0 0,-1 0-1 0 0,1 0 1 0 0,-1 1 0 0 0,1-1 0 0 0,-1 0 0 0 0,1 0-1 0 0,0 0 1 0 0,-1 1 0 0 0,1-1 0 0 0,0 0 0 0 0,-1 0-1 0 0,1 0 1 0 0,0 0 0 0 0,-1 0 0 0 0,1-1-1 0 0,0 1 1 0 0,4-1 209 0 0,1 0 0 0 0,-1 0 0 0 0,0 1 0 0 0,0-1-1 0 0,1 1 1 0 0,6 1 0 0 0,-10-1-133 0 0,0 1 1 0 0,1 0-1 0 0,-1 0 0 0 0,0-1 1 0 0,0 1-1 0 0,1 1 1 0 0,-1-1-1 0 0,0 0 0 0 0,0 0 1 0 0,0 1-1 0 0,0-1 0 0 0,-1 1 1 0 0,1 0-1 0 0,0-1 0 0 0,-1 1 1 0 0,3 3-1 0 0,-3-4-77 0 0,0 1 0 0 0,0-1-1 0 0,0 1 1 0 0,0-1 0 0 0,1 1 0 0 0,-1-1-1 0 0,1 0 1 0 0,-1 1 0 0 0,1-1-1 0 0,-1 0 1 0 0,1 0 0 0 0,0 0 0 0 0,0 0-1 0 0,-1 0 1 0 0,1-1 0 0 0,0 1-1 0 0,0-1 1 0 0,0 1 0 0 0,0-1 0 0 0,0 1-1 0 0,0-1 1 0 0,0 0 0 0 0,3 0-1 0 0,-4 0-27 0 0,34 2 357 0 0,50-4-1 0 0,-17 0-58 0 0,-40 5-171 0 0,-23-3-110 0 0,0 1 0 0 0,0 0 0 0 0,0-1 0 0 0,0 0 0 0 0,0 0 0 0 0,7-1 0 0 0,26-1 109 0 0,-32 3-86 0 0,-1-1 0 0 0,1 0 0 0 0,0 0 0 0 0,-1-1 0 0 0,1 0 0 0 0,10-2 0 0 0,-2-2 149 0 0,1 1-1 0 0,-1 0 0 0 0,1 2 0 0 0,0-1 1 0 0,16 1-1 0 0,11 0 445 0 0,-29 1-600 0 0,0-1-1 0 0,0-1 1 0 0,0 0-1 0 0,-1 0 1 0 0,1-1-1 0 0,22-11 1 0 0,31-9 163 0 0,18 15-75 0 0,-23-13 136 0 0,-58 20-250 0 0,1 1-1 0 0,-1-1 1 0 0,1 0-1 0 0,-1 0 1 0 0,1 0-1 0 0,-1 0 1 0 0,0-1-1 0 0,0 1 0 0 0,0-1 1 0 0,-1 0-1 0 0,4-3 1 0 0,20-17 92 0 0,-18 18-83 0 0,0 1-1 0 0,-1-1 1 0 0,0 0 0 0 0,0-1-1 0 0,0 1 1 0 0,-1-2 0 0 0,1 1-1 0 0,-2-1 1 0 0,1 1 0 0 0,-1-1-1 0 0,0-1 1 0 0,0 1 0 0 0,-1-1-1 0 0,0 0 1 0 0,0 0 0 0 0,3-12-1 0 0,4-19 55 0 0,-7 25-29 0 0,0-1 0 0 0,1-16 1 0 0,-1-32 113 0 0,-3 38-148 0 0,7-41-1 0 0,-6 48 12 0 0,-1-1-1 0 0,0 1 1 0 0,-2 0-1 0 0,0 0 1 0 0,-6-30-1 0 0,1 6 138 0 0,5 22-91 0 0,1 0 0 0 0,2-21 0 0 0,1-10-62 0 0,-1-27 73 0 0,0 39 3 0 0,-5-63 1 0 0,-8 49-86 0 0,7 40 0 0 0,1-1 0 0 0,-2-16 0 0 0,3 7 21 0 0,-1 1 1 0 0,-10-43-1 0 0,10 56-14 0 0,-1 0-1 0 0,1 0 0 0 0,-1 0 1 0 0,-1 1-1 0 0,0-1 1 0 0,0 1-1 0 0,0 0 0 0 0,-1 0 1 0 0,-9-9-1 0 0,-7-6 41 0 0,19 18-43 0 0,-1 0 0 0 0,0 1 1 0 0,0-1-1 0 0,-1 1 1 0 0,1 0-1 0 0,-1 0 1 0 0,0 1-1 0 0,0-1 0 0 0,0 1 1 0 0,-1 0-1 0 0,1 0 1 0 0,-1 1-1 0 0,0-1 1 0 0,1 1-1 0 0,-7-1 0 0 0,-18-3 134 0 0,-48-16 0 0 0,47 12-14 0 0,-43-9-1 0 0,44 16-62 0 0,1 1-1 0 0,-51 4 1 0 0,45-1 12 0 0,-51-4 0 0 0,-230-13-9 0 0,118 5 64 0 0,-54-9-128 0 0,211 18 0 0 0,0 2 0 0 0,-74 10 0 0 0,56-4 0 0 0,-120 10 0 0 0,127-14 0 0 0,38-3 0 0 0,0 2 0 0 0,-16 1 0 0 0,21 0 0 0 0,-1 0 0 0 0,1 0 0 0 0,0 0 0 0 0,0 1 0 0 0,1 1 0 0 0,-1-1 0 0 0,1 1 0 0 0,0 1 0 0 0,-10 6 0 0 0,11-6 0 0 0,1 1 0 0 0,0 0 1 0 0,-11 12-1 0 0,15-15-7 0 0,0 1 1 0 0,0 0-1 0 0,0 0 1 0 0,0 0-1 0 0,1 0 1 0 0,0 1-1 0 0,0-1 1 0 0,0 0 0 0 0,-1 6-1 0 0,-2 14 7 0 0,-2-1 0 0 0,-10 27 0 0 0,-4 14 0 0 0,10-29 0 0 0,6-24 0 0 0,1 1 0 0 0,0-1 0 0 0,0 1 0 0 0,-1 22 0 0 0,4 10 0 0 0,-2-24 0 0 0,2 0 0 0 0,1 0 0 0 0,0 0 0 0 0,7 30 0 0 0,27 138-66 0 0,-15-70 79 0 0,-4-30 38 0 0,32 153 283 0 0,-38-209-317 0 0,-8-27-88 0 0,1 1-1 0 0,-2-1 0 0 0,1 1 1 0 0,-1 0-1 0 0,1 0 1 0 0,-1 11-1 0 0,-1-7-172 0 0,0-4-33 0 0,-1 0 0 0 0,1-1 0 0 0,0 1 0 0 0,1 0 0 0 0,0-1 0 0 0,0 1 0 0 0,0-1 0 0 0,0 1 0 0 0,5 9-1 0 0,0-8-1587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5:05.483"/>
    </inkml:context>
    <inkml:brush xml:id="br0">
      <inkml:brushProperty name="width" value="0.1" units="cm"/>
      <inkml:brushProperty name="height" value="0.1" units="cm"/>
      <inkml:brushProperty name="color" value="#E71224"/>
    </inkml:brush>
  </inkml:definitions>
  <inkml:trace contextRef="#ctx0" brushRef="#br0">360 1600 367 0 0,'-3'-1'25'0'0,"-1"0"0"0"0,1 0 0 0 0,0 0 0 0 0,0-1 0 0 0,0 1 0 0 0,0-1 0 0 0,-4-3 0 0 0,-15-7 243 0 0,17 10 13 0 0,0 1-1 0 0,1-1 0 0 0,-1 1 0 0 0,0 1 1 0 0,0-1-1 0 0,0 0 0 0 0,0 1 0 0 0,0 0 1 0 0,0 0-1 0 0,0 1 0 0 0,1-1 0 0 0,-1 1 1 0 0,0 0-1 0 0,0 1 0 0 0,-4 1 0 0 0,6-2-210 0 0,1 0 0 0 0,-1-1 0 0 0,1 1-1 0 0,-1-1 1 0 0,1 1 0 0 0,-1-1 0 0 0,0 0-1 0 0,1 0 1 0 0,-1 0 0 0 0,1 0 0 0 0,-1-1-1 0 0,1 1 1 0 0,-1-1 0 0 0,1 1 0 0 0,-1-1-1 0 0,1 0 1 0 0,-1 0 0 0 0,1 0-1 0 0,0 0 1 0 0,-4-3 0 0 0,3 1 215 0 0,0 1 0 0 0,1-1 0 0 0,-1 0 0 0 0,1 1 0 0 0,-1-1 1 0 0,1 0-1 0 0,0-1 0 0 0,0 1 0 0 0,1 0 0 0 0,-1-1 0 0 0,1 1 0 0 0,-1-1 0 0 0,0-5 0 0 0,1 5 131 0 0,0 1 0 0 0,1 0 0 0 0,-1 0 1 0 0,1-1-1 0 0,0 1 0 0 0,0 0 0 0 0,0 0 0 0 0,2-6 0 0 0,-2 8-363 0 0,0 0 1 0 0,0 1-1 0 0,0-1 1 0 0,1 1-1 0 0,-1-1 1 0 0,0 0-1 0 0,0 1 1 0 0,1-1-1 0 0,-1 1 1 0 0,0-1-1 0 0,1 1 1 0 0,-1-1 0 0 0,1 1-1 0 0,-1-1 1 0 0,1 1-1 0 0,-1-1 1 0 0,1 1-1 0 0,-1 0 1 0 0,1-1-1 0 0,-1 1 1 0 0,1 0-1 0 0,-1-1 1 0 0,1 1-1 0 0,0 0 1 0 0,-1 0-1 0 0,1-1 1 0 0,-1 1-1 0 0,1 0 1 0 0,0 0-1 0 0,-1 0 1 0 0,1 0-1 0 0,0 0 1 0 0,-1 0-1 0 0,1 0 1 0 0,0 0-1 0 0,-1 0 1 0 0,1 0 0 0 0,-1 1-1 0 0,1-1 1 0 0,0 0-1 0 0,-1 0 1 0 0,1 1-1 0 0,-1-1 1 0 0,1 0-1 0 0,0 0 1 0 0,0 2-1 0 0,8 2 112 0 0,-3 0-104 0 0,-1-1 0 0 0,1 0 0 0 0,1-1 0 0 0,-1 0-1 0 0,0 1 1 0 0,1-2 0 0 0,7 2 0 0 0,125-6 1311 0 0,-51 0-1192 0 0,-50 1-54 0 0,1 1 0 0 0,-1 2 0 0 0,42 7 0 0 0,44 7 57 0 0,-74-10-62 0 0,69 15-1 0 0,-5 8-120 0 0,-102-26 22 0 0,1-1 1 0 0,0 0-1 0 0,18-1 0 0 0,26 2 28 0 0,-43-1-19 0 0,-1-1-1 0 0,1 0 1 0 0,-1-1 0 0 0,19-3 0 0 0,17-2 92 0 0,-5 6-15 0 0,-1 2 1 0 0,72 12-1 0 0,-30-2-113 0 0,39 10 53 0 0,-83-13-40 0 0,73 7 0 0 0,-54-10-8 0 0,64 14 0 0 0,-69-9 0 0 0,109 6 70 0 0,-15-1-1 0 0,242 15 170 0 0,-347-29-233 0 0,18 2 62 0 0,82 15 0 0 0,-90-11 4 0 0,1-3 0 0 0,71-1 0 0 0,-55-3-52 0 0,133-6 99 0 0,-158 4-106 0 0,0 2 0 0 0,0 2-1 0 0,56 11 1 0 0,-4-1-11 0 0,-69-9-2 0 0,0 2 0 0 0,33 11 0 0 0,-39-10 0 0 0,-1 0 0 0 0,1-2 0 0 0,0-1 0 0 0,39 2 0 0 0,9-3 96 0 0,108 18 0 0 0,145 25-21 0 0,-288-40-52 0 0,-1-2 1 0 0,1-1-1 0 0,0-2 1 0 0,48-4-1 0 0,124-18 177 0 0,-178 16-133 0 0,0-1 0 0 0,-1-1 0 0 0,0-2 0 0 0,-1-1 0 0 0,35-17 0 0 0,-52 22-34 0 0,11-5 14 0 0,0-2 0 0 0,-1 0 0 0 0,0-2 0 0 0,-1 0 0 0 0,-1-1 0 0 0,24-23 0 0 0,-17 13 133 0 0,0-1 1 0 0,-2-1-1 0 0,25-36 0 0 0,-43 53-167 0 0,13-16 79 0 0,-2-2 1 0 0,0 0-1 0 0,-2 0 1 0 0,17-46-1 0 0,-30 66-66 0 0,-1 0 0 0 0,1 0 0 0 0,-1 0 0 0 0,-1-1 0 0 0,1 1 0 0 0,-2 0 0 0 0,0-9 0 0 0,-12-59 52 0 0,1 9-60 0 0,-1-33 64 0 0,5 40-45 0 0,2-1-1 0 0,2-65 1 0 0,5 110-26 0 0,-1 0-1 0 0,0 0 1 0 0,-1 0 0 0 0,-1 0-1 0 0,-1 0 1 0 0,0 0 0 0 0,-1 1-1 0 0,0-1 1 0 0,-1 1 0 0 0,-1 0-1 0 0,-8-15 1 0 0,-43-62 185 0 0,-129-159 0 0 0,159 217-196 0 0,-2 1 0 0 0,-1 1 0 0 0,-1 2 0 0 0,-2 1 0 0 0,-1 2 0 0 0,-42-26 0 0 0,59 44 0 0 0,-1 0 0 0 0,1 2 0 0 0,-1 0 0 0 0,0 1 0 0 0,-1 1 0 0 0,1 1 0 0 0,-1 1 0 0 0,0 0 0 0 0,-36 0 0 0 0,-11 5 0 0 0,-101 16 0 0 0,29-3 0 0 0,-516 71 0 0 0,381-49 0 0 0,42-8 0 0 0,83-13 0 0 0,-1-6 0 0 0,-209-14 0 0 0,210 1 0 0 0,-133-10 0 0 0,71-1 0 0 0,39 5 0 0 0,35 0 0 0 0,-92-10 0 0 0,66-2 32 0 0,-179 2 0 0 0,183 18-32 0 0,-165 2 0 0 0,209 6 0 0 0,-142 28 0 0 0,141-22 0 0 0,51-6 0 0 0,51-5 0 0 0,-1 0 0 0 0,1 1 0 0 0,-1 1 0 0 0,1 0 0 0 0,1 1 0 0 0,-19 9 0 0 0,30-13 0 0 0,0 0-1 0 0,0 1 1 0 0,0-1-1 0 0,-1 0 1 0 0,1 0-1 0 0,1 1 1 0 0,-1-1-1 0 0,0 1 0 0 0,0-1 1 0 0,0 1-1 0 0,1-1 1 0 0,-1 1-1 0 0,1-1 1 0 0,-1 1-1 0 0,1 0 1 0 0,0-1-1 0 0,-1 1 1 0 0,1 0-1 0 0,0-1 1 0 0,0 1-1 0 0,1 2 1 0 0,5 42-53 0 0,-4-33 53 0 0,4 15 140 0 0,1 0 0 0 0,18 43 1 0 0,6 23-650 0 0,10 40 509 0 0,-22-74 0 0 0,0-6 0 0 0,10 38 0 0 0,-20-46 0 0 0,3 69 0 0 0,-11-102 0 0 0,48 329 0 0 0,-39-289 0 0 0,-10-50 0 0 0,3 13 0 0 0,9 29 0 0 0,-11-41 0 0 0,1 0 0 0 0,0 1 0 0 0,0-1 0 0 0,0 0 0 0 0,0 0 0 0 0,1-1 0 0 0,-1 1 0 0 0,1 0 0 0 0,0-1 0 0 0,0 1 0 0 0,6 3 0 0 0,-3-2-8 0 0,-3-3 17 0 0,0 0 0 0 0,0 1 0 0 0,0-1 0 0 0,0-1 0 0 0,1 1 0 0 0,-1 0 0 0 0,5 1 0 0 0,-6-2-6 0 0,0 0-1 0 0,-1 0 1 0 0,1 0 0 0 0,-1 0-1 0 0,0 0 1 0 0,1 0-1 0 0,-1 1 1 0 0,0-1 0 0 0,0 1-1 0 0,0-1 1 0 0,1 1 0 0 0,-2-1-1 0 0,1 1 1 0 0,0 0-1 0 0,0-1 1 0 0,0 1 0 0 0,-1 0-1 0 0,1 0 1 0 0,-1-1-1 0 0,0 1 1 0 0,1 0 0 0 0,-1 0-1 0 0,0 0 1 0 0,0-1 0 0 0,0 1-1 0 0,-1 4 1 0 0,1 6-36 0 0,-1 0-1 0 0,-5 20 1 0 0,5-31 29 0 0,-28 113-2530 0 0,13-63 1165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5:07.827"/>
    </inkml:context>
    <inkml:brush xml:id="br0">
      <inkml:brushProperty name="width" value="0.1" units="cm"/>
      <inkml:brushProperty name="height" value="0.1" units="cm"/>
      <inkml:brushProperty name="color" value="#E71224"/>
    </inkml:brush>
  </inkml:definitions>
  <inkml:trace contextRef="#ctx0" brushRef="#br0">4891 62 1839 0 0,'-2'-1'139'0'0,"0"-1"1"0"0,0 1-1 0 0,0-1 0 0 0,0 1 0 0 0,0 0 0 0 0,-1 0 0 0 0,1 0 0 0 0,0 0 0 0 0,0 0 0 0 0,-1 0 0 0 0,1 1 0 0 0,-1-1 0 0 0,1 1 0 0 0,-1 0 0 0 0,1-1 0 0 0,0 1 0 0 0,-1 0 0 0 0,1 0 0 0 0,-1 1 0 0 0,1-1 0 0 0,-1 0 0 0 0,1 1 0 0 0,0 0 0 0 0,-5 1 0 0 0,2-1-143 0 0,0 1 0 0 0,0-2 0 0 0,0 1-1 0 0,0 0 1 0 0,-11-1 0 0 0,13-1 186 0 0,-1-1 1 0 0,0 1-1 0 0,1 0 1 0 0,-1-1-1 0 0,1 0 0 0 0,-1 0 1 0 0,1 0-1 0 0,0 0 1 0 0,0-1-1 0 0,0 1 0 0 0,-3-4 1 0 0,-24-15 2448 0 0,27 21-2544 0 0,-1-1-1 0 0,1 1 1 0 0,-1 0 0 0 0,0 0-1 0 0,1 0 1 0 0,-1 0 0 0 0,1 0-1 0 0,-1 1 1 0 0,0 0 0 0 0,1 0-1 0 0,-6 2 1 0 0,-14 2-94 0 0,-5-3 640 0 0,-37-4 0 0 0,36 1 30 0 0,-32 2 0 0 0,29 0-421 0 0,0-1-1 0 0,0-2 0 0 0,-34-6 0 0 0,-58-3 417 0 0,-62 21-441 0 0,39-2-109 0 0,-254-9 902 0 0,168 4-853 0 0,42 1 7 0 0,0-14 285 0 0,-97 0 186 0 0,142 19-521 0 0,-173 2-95 0 0,181-13 336 0 0,-172 20 0 0 0,-59 19-67 0 0,-136 9 378 0 0,389-42-309 0 0,-128-11 0 0 0,19-1 129 0 0,195 9-485 0 0,24 0 0 0 0,-1 0-1 0 0,0-1 1 0 0,1 0 0 0 0,-1 0 0 0 0,0 0-1 0 0,1-1 1 0 0,-1 0 0 0 0,1 0 0 0 0,-1-1 0 0 0,1 0-1 0 0,0 0 1 0 0,-11-5 0 0 0,17 7-3 0 0,-1 0 1 0 0,1 0-1 0 0,-1 0 0 0 0,1 0 1 0 0,-1 0-1 0 0,1 0 0 0 0,-1 0 1 0 0,1 0-1 0 0,0 0 1 0 0,-1 0-1 0 0,1 0 0 0 0,-1 0 1 0 0,1 1-1 0 0,-1-1 0 0 0,1 0 1 0 0,-1 0-1 0 0,1 0 1 0 0,0 1-1 0 0,-1-1 0 0 0,1 0 1 0 0,0 1-1 0 0,-1-1 0 0 0,1 0 1 0 0,0 1-1 0 0,-1-1 1 0 0,1 0-1 0 0,0 1 0 0 0,0-1 1 0 0,-1 1-1 0 0,1-1 0 0 0,0 1 1 0 0,0-1-1 0 0,0 0 1 0 0,-1 1-1 0 0,1-1 0 0 0,0 1 1 0 0,0-1-1 0 0,0 1 0 0 0,0 0 1 0 0,-9 31-503 0 0,5-17 140 0 0,-3 6-964 0 0,0 1-390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5:54.320"/>
    </inkml:context>
    <inkml:brush xml:id="br0">
      <inkml:brushProperty name="width" value="0.1" units="cm"/>
      <inkml:brushProperty name="height" value="0.1" units="cm"/>
      <inkml:brushProperty name="color" value="#E71224"/>
    </inkml:brush>
  </inkml:definitions>
  <inkml:trace contextRef="#ctx0" brushRef="#br0">92 9 5295 0 0,'-13'-3'232'0'0,"-1"1"56"0"0,-1 2-288 0 0,1 0 0 0 0,3-2 0 0 0,5 2 0 0 0,2 0-512 0 0,-1 0-152 0 0,-4-2-32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5:55.170"/>
    </inkml:context>
    <inkml:brush xml:id="br0">
      <inkml:brushProperty name="width" value="0.1" units="cm"/>
      <inkml:brushProperty name="height" value="0.1" units="cm"/>
      <inkml:brushProperty name="color" value="#E71224"/>
    </inkml:brush>
  </inkml:definitions>
  <inkml:trace contextRef="#ctx0" brushRef="#br0">165 22 5615 0 0,'-4'9'3712'0'0,"17"-7"-3224"0"0,-5-2-246 0 0,-7 0-104 0 0,1 1 0 0 0,-1-1 0 0 0,1 0 0 0 0,0 0 0 0 0,-1 0 0 0 0,1 0 0 0 0,0 0 0 0 0,-1 0 0 0 0,1-1 0 0 0,-1 1 0 0 0,1 0 0 0 0,-1-1 0 0 0,1 1 0 0 0,-1-1-1 0 0,1 1 1 0 0,-1-1 0 0 0,1 0 0 0 0,-1 0 0 0 0,0 0 0 0 0,1 0 0 0 0,-1 0 0 0 0,0 0 0 0 0,0 0 0 0 0,1 0 0 0 0,-1 0 0 0 0,1-2 0 0 0,1-1 971 0 0,-2 4-1074 0 0,-1 0 1 0 0,0 0-1 0 0,0 0 1 0 0,0-1-1 0 0,0 1 1 0 0,1 0-1 0 0,-1 0 1 0 0,0 0-1 0 0,0 0 1 0 0,0 0-1 0 0,0-1 1 0 0,0 1-1 0 0,0 0 1 0 0,0 0-1 0 0,1 0 1 0 0,-1 0-1 0 0,0-1 1 0 0,0 1-1 0 0,0 0 1 0 0,0 0 0 0 0,0 0-1 0 0,0-1 1 0 0,0 1-1 0 0,0 0 1 0 0,0 0-1 0 0,0 0 1 0 0,0-1-1 0 0,0 1 1 0 0,0 0-1 0 0,0 0 1 0 0,0 0-1 0 0,0 0 1 0 0,0-1-1 0 0,0 1 1 0 0,0 0-1 0 0,0 0 1 0 0,-1 0-1 0 0,1-1 1 0 0,0 1-1 0 0,0 0 1 0 0,0 0-1 0 0,0 0 1 0 0,0 0-1 0 0,0 0 1 0 0,-1-1-1 0 0,1 1 1 0 0,0 0-1 0 0,0 0 1 0 0,0 0 0 0 0,0 0-1 0 0,-1 0 1 0 0,1 0-1 0 0,0 0 1 0 0,-1-1 134 0 0,0 0 0 0 0,0 1 1 0 0,0-1-1 0 0,0 1 0 0 0,0-1 0 0 0,0 1 1 0 0,0 0-1 0 0,0-1 0 0 0,0 1 1 0 0,0 0-1 0 0,0 0 0 0 0,0 0 1 0 0,0 0-1 0 0,0 0 0 0 0,0 0 1 0 0,0 0-1 0 0,0 0 0 0 0,-1 0 0 0 0,-7 1 417 0 0,-2-2 67 0 0,10 0-599 0 0,0 1-1 0 0,0 0 1 0 0,0 0-1 0 0,0 0 1 0 0,0 0-1 0 0,0 0 1 0 0,0 0-1 0 0,0 0 1 0 0,0 1 0 0 0,0-1-1 0 0,0 0 1 0 0,0 0-1 0 0,0 1 1 0 0,-2 0-1 0 0,-86 47 1207 0 0,83-46-1214 0 0,1 0 0 0 0,-1 0 0 0 0,1 0 0 0 0,-11 1 0 0 0,10-2-3 0 0,0 0-1 0 0,0 1 0 0 0,0 0 0 0 0,-11 4 0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5:58.652"/>
    </inkml:context>
    <inkml:brush xml:id="br0">
      <inkml:brushProperty name="width" value="0.1" units="cm"/>
      <inkml:brushProperty name="height" value="0.1" units="cm"/>
      <inkml:brushProperty name="color" value="#E71224"/>
    </inkml:brush>
  </inkml:definitions>
  <inkml:trace contextRef="#ctx0" brushRef="#br0">4801 1322 5407 0 0,'-4'-2'323'0'0,"0"0"0"0"0,0 0 0 0 0,0 0-1 0 0,0 1 1 0 0,-1-1 0 0 0,1 1-1 0 0,0 0 1 0 0,-1 1 0 0 0,-5-1 0 0 0,-13-3 2191 0 0,3-5 645 0 0,17 7-2576 0 0,1 1-1 0 0,-1-1 1 0 0,1 1-1 0 0,-1 0 0 0 0,1 0 1 0 0,-1 0-1 0 0,1 1 1 0 0,-1-1-1 0 0,-5 0 1 0 0,-50-3-1450 0 0,41 2 1056 0 0,0 1-1 0 0,-28 1 0 0 0,6 5 396 0 0,-45 13 0 0 0,-33 4-29 0 0,-170 8 1442 0 0,38 10-1445 0 0,204-32-468 0 0,-55 8 3 0 0,70-14-31 0 0,-1 1 44 0 0,-1-1 1 0 0,1-1 0 0 0,-46-5-1 0 0,-21-4 139 0 0,61 6-166 0 0,0 2 597 0 0,-68 9 0 0 0,22-1-1671 0 0,23-5 1167 0 0,-208 3 31 0 0,251-7-173 0 0,-43-2 154 0 0,0-3 0 0 0,-63-14 0 0 0,104 16-114 0 0,-34-10 63 0 0,0 3-1 0 0,-1 3 0 0 0,-76-4 1 0 0,-83 10 94 0 0,102 1-172 0 0,-115 3 94 0 0,181 2-91 0 0,-47 12 1 0 0,48-7-2 0 0,-47 3 1 0 0,55-10-33 0 0,-110 5 154 0 0,-44 0-109 0 0,138-3-2 0 0,-54 5 15 0 0,67-2-37 0 0,-75 10 37 0 0,86-15-56 0 0,1-1 1 0 0,-52-5-1 0 0,-71-5 43 0 0,77 7 0 0 0,50 1-64 0 0,18 2 0 0 0,1-1 0 0 0,-1 0 0 0 0,0-1 0 0 0,1 1 0 0 0,-1-1 0 0 0,-4-1 0 0 0,-21-1 29 0 0,26 3-24 0 0,0 0 0 0 0,0 0 0 0 0,0-1 0 0 0,0 1 0 0 0,0-1 0 0 0,-6-1 0 0 0,6 0 8 0 0,0 0-1 0 0,1 0 1 0 0,-1 0-1 0 0,1-1 1 0 0,0 1-1 0 0,-1-1 1 0 0,1 0-1 0 0,0 1 1 0 0,1-1-1 0 0,-1-1 1 0 0,0 1-1 0 0,1 0 1 0 0,0-1-1 0 0,0 1 1 0 0,0-1 0 0 0,0 0-1 0 0,0 0 1 0 0,1 1-1 0 0,0-1 1 0 0,-2-8-1 0 0,0-6 91 0 0,0-1 0 0 0,2 1-1 0 0,1-29 1 0 0,-1 3-20 0 0,-3-24-47 0 0,-17-207 195 0 0,12 211-168 0 0,-2-1 0 0 0,-21-61 0 0 0,26 99-46 0 0,1 0 0 0 0,2 0 0 0 0,-1-39 0 0 0,3 30-8 0 0,-7-37 0 0 0,4 52 17 0 0,2 0 0 0 0,0-23 0 0 0,2 35-20 0 0,0-1-1 0 0,1 1 1 0 0,1-1 0 0 0,-1 1-1 0 0,1-1 1 0 0,6-15-1 0 0,-3 16-5 0 0,0 1 0 0 0,0 1 0 0 0,0-1 0 0 0,1 1 0 0 0,0 0 0 0 0,10-9 0 0 0,-9 12 0 0 0,-1 0 0 0 0,1 1 0 0 0,0 0 0 0 0,0 1 0 0 0,0-1 0 0 0,0 1 0 0 0,0 1 0 0 0,0-1 0 0 0,0 1 0 0 0,13 0 0 0 0,25-5 0 0 0,43-12 0 0 0,-27 11 44 0 0,1 3 0 0 0,65 4 0 0 0,-58 0-48 0 0,211 6 4 0 0,-210-4 0 0 0,267-3 0 0 0,-290 0 0 0 0,25-2 0 0 0,0-3 0 0 0,234-7 0 0 0,-80 7 0 0 0,-182 4 0 0 0,30 0 0 0 0,303-17 0 0 0,47 8 11 0 0,-347 8 30 0 0,28-2-35 0 0,140 12 0 0 0,-29 0 5 0 0,-218-3 4 0 0,0-1 1 0 0,1 1-1 0 0,-1-1 1 0 0,1 1-1 0 0,0 0 1 0 0,-1 4-1 0 0,2-7-6 0 0,-1 9-9 0 0,0 1 0 0 0,1-1 0 0 0,0 0 0 0 0,0 0 0 0 0,2 0 0 0 0,-1 1 0 0 0,1-1 0 0 0,5 14 0 0 0,1 13 0 0 0,35 277 0 0 0,-36-233 0 0 0,-10 153 0 0 0,-11-115-4 0 0,-1 21 61 0 0,14-112-55 0 0,2 1-1 0 0,0-1 1 0 0,3 1-1 0 0,0-1 1 0 0,1 0 0 0 0,12 33-1 0 0,-15-52 13 0 0,1 1-1 0 0,-2-1 1 0 0,1 0 0 0 0,-1 1 0 0 0,-1-1-1 0 0,0 10 1 0 0,0-17-11 0 0,0 0-1 0 0,0 0 1 0 0,0 0 0 0 0,0 0-1 0 0,-1 0 1 0 0,1 0 0 0 0,-1 0-1 0 0,1-1 1 0 0,-1 1 0 0 0,1 0-1 0 0,-1 0 1 0 0,0 0 0 0 0,0-1-1 0 0,0 1 1 0 0,0-1 0 0 0,0 1-1 0 0,0 0 1 0 0,-1-1 0 0 0,1 0-1 0 0,0 1 1 0 0,-1-1 0 0 0,1 0-1 0 0,-1 0 1 0 0,1 0 0 0 0,-1 0-1 0 0,0 0 1 0 0,1 0 0 0 0,-1 0-1 0 0,0 0 1 0 0,0-1 0 0 0,0 1-1 0 0,0-1 1 0 0,1 1 0 0 0,-1-1-1 0 0,-4 0 1 0 0,-4-1 103 0 0,-1-1 0 0 0,0 0 0 0 0,-19-6 0 0 0,18 4-111 0 0,8 3-496 0 0,-16-6 1491 0 0,14 1-3367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46:02.886"/>
    </inkml:context>
    <inkml:brush xml:id="br0">
      <inkml:brushProperty name="width" value="0.1" units="cm"/>
      <inkml:brushProperty name="height" value="0.1" units="cm"/>
      <inkml:brushProperty name="color" value="#E71224"/>
    </inkml:brush>
  </inkml:definitions>
  <inkml:trace contextRef="#ctx0" brushRef="#br0">3089 1208 3679 0 0,'-4'2'95'0'0,"-1"0"0"0"0,1-1-1 0 0,0 1 1 0 0,-1-1 0 0 0,-16 2 7951 0 0,38-8-6071 0 0,34-7-1750 0 0,-38 9 2479 0 0,0 6-2328 0 0,37 9-24 0 0,-38-9 679 0 0,1 0-870 0 0,40 8-1 0 0,-40-8 64 0 0,1-2-157 0 0,44 4 8 0 0,-44-4 207 0 0,1 0-162 0 0,43 4 0 0 0,-43-4 715 0 0,1 0-679 0 0,50 0-11 0 0,-50-1 130 0 0,0 0-192 0 0,45 0 2 0 0,50-5 216 0 0,-55 5-213 0 0,-42 0 304 0 0,0 1-332 0 0,53 6-37 0 0,-44-6 3 0 0,39-4 1 0 0,9-8 37 0 0,-57 8 91 0 0,-2 1-86 0 0,37-8-5 0 0,-37 8 131 0 0,3 0-118 0 0,69-11 19 0 0,-82 13-16 0 0,11-3 12 0 0,41-8-17 0 0,-41 9-10 0 0,3-2-12 0 0,48-11-31 0 0,-34 10 20 0 0,30-1-19 0 0,-45 5 38 0 0,-2 0 5 0 0,41 0-42 0 0,-40 1 180 0 0,-1-2-132 0 0,41-2-7 0 0,-52 4-59 0 0,1-1 0 0 0,-1 1 0 0 0,0 0 0 0 0,1-1 0 0 0,-1 1 0 0 0,0-1 0 0 0,1 0 0 0 0,3-2-1 0 0,40-16 18 0 0,-34 14 205 0 0,-4-2-156 0 0,23-23-1 0 0,-23 23 58 0 0,-4 1-65 0 0,12-20 5 0 0,-7 12 2 0 0,-8 12-67 0 0,1 0 0 0 0,-1 0-1 0 0,0 0 1 0 0,0 0-1 0 0,0 0 1 0 0,0-1-1 0 0,0 1 1 0 0,0-5 0 0 0,4-9 63 0 0,7-27-21 0 0,-10 36-34 0 0,5-35 29 0 0,-1 4 1 0 0,0 4 3 0 0,-2 0 0 0 0,-2-1 0 0 0,-1 1 0 0 0,-4-45-1 0 0,-5-20 87 0 0,5 73-74 0 0,-1 0 1 0 0,-2 0-1 0 0,-8-25 0 0 0,-16-70 118 0 0,25 100-152 0 0,-5-8 66 0 0,5 21-71 0 0,-1 2 3 0 0,2 0 11 0 0,-1 1-1 0 0,-1 0 1 0 0,1 0 0 0 0,-1 1 0 0 0,1-1 0 0 0,-1 1 0 0 0,-1 0 0 0 0,1 1-1 0 0,-10-5 1 0 0,-10-2 109 0 0,-30-8 1 0 0,39 13-66 0 0,9 4-25 0 0,1 0-1 0 0,-1 1 1 0 0,1-1 0 0 0,-1 2-1 0 0,1-1 1 0 0,-1 1 0 0 0,-10 2-1 0 0,-14 2 44 0 0,4-5-17 0 0,0-1 0 0 0,-47-8 0 0 0,47 5-9 0 0,0 0 0 0 0,-48 2 1 0 0,3 9 142 0 0,-45 1-170 0 0,49-6 50 0 0,39 0-58 0 0,-1-2 1 0 0,-31-3 0 0 0,-36-1 18 0 0,15 1 2 0 0,-115-16 82 0 0,-154-10 67 0 0,209 21-203 0 0,-199-2 0 0 0,256 14 43 0 0,0-4-1 0 0,-133-16 1 0 0,154 9-15 0 0,-65 2-1 0 0,33 2 73 0 0,-252 5 29 0 0,310 0-93 0 0,-61 5 104 0 0,-127-9 0 0 0,90-20-76 0 0,0 0 0 0 0,62 14-64 0 0,34 2 0 0 0,0 3 0 0 0,-42 1 0 0 0,-27 7 0 0 0,-127 11 0 0 0,181-11 0 0 0,30-3 0 0 0,0 1 0 0 0,0 1 0 0 0,-35 11 0 0 0,25-4 0 0 0,0-1 0 0 0,-43 6 0 0 0,77-16-1 0 0,1 1-1 0 0,-1-1 1 0 0,0 1 0 0 0,1-1 0 0 0,-1 1-1 0 0,1 0 1 0 0,-1 0 0 0 0,1 0 0 0 0,-1 0-1 0 0,1 0 1 0 0,-1 0 0 0 0,1 0-1 0 0,0 0 1 0 0,0 0 0 0 0,0 1 0 0 0,-1-1-1 0 0,1 0 1 0 0,1 1 0 0 0,-1-1-1 0 0,0 1 1 0 0,0-1 0 0 0,0 1 0 0 0,1 0-1 0 0,-1-1 1 0 0,1 1 0 0 0,-1 0 0 0 0,1-1-1 0 0,0 1 1 0 0,-1 0 0 0 0,1 2-1 0 0,0 7-7 0 0,0 0 1 0 0,0 0-1 0 0,4 19 0 0 0,-3-18 20 0 0,6 43-11 0 0,-3 1 0 0 0,-3 56 0 0 0,-1-72 0 0 0,8 68 0 0 0,-8-104 0 0 0,20 106-4 0 0,-4-33 61 0 0,-7-16-46 0 0,7 39-11 0 0,-11-35 0 0 0,-3-36 0 0 0,0-1 0 0 0,0 1 0 0 0,2-1 0 0 0,3 2 0 0 0,0-2 0 0 0,8 6 0 0 0,7 2-11 0 0,-8-22-31 0 0,31 15 31 0 0,-32-23 11 0 0,0 0 0 0 0,27 7 0 0 0,34 2 0 0 0,8-6 0 0 0,10-4 0 0 0,4-3 0 0 0,-11 1 0 0 0,-1-2 0 0 0,-1 0 0 0 0,3 1 0 0 0,9-1 0 0 0,7 0 0 0 0,3 2-11 0 0,9-3-31 0 0,3-7 31 0 0,-27 0 11 0 0,-13 2 0 0 0,-2 2 0 0 0,5 1 0 0 0,2 2-11 0 0,-48 2-31 0 0,52 6 31 0 0,18 4 11 0 0,-2-1-11 0 0,-3-6-31 0 0,-13-5 31 0 0,-7-1 11 0 0,5 0 0 0 0,-17 2 11 0 0,16 4 42 0 0,-70-5-44 0 0,-12 0-8 0 0,-1 0 0 0 0,0 0 0 0 0,0 0 0 0 0,0 0 0 0 0,0 0 0 0 0,1 0 0 0 0,-1 0 0 0 0,0 0 0 0 0,0 0 0 0 0,0 0 0 0 0,1 0 0 0 0,-1 0 0 0 0,0 0-1 0 0,0 0 1 0 0,0 0 0 0 0,0 0 0 0 0,1 0 0 0 0,-1 0 0 0 0,0 0 0 0 0,0 0 0 0 0,0 0 0 0 0,0 0 0 0 0,0 0 0 0 0,1 1 0 0 0,-1-1 0 0 0,0 0 0 0 0,0 0 0 0 0,0 0 0 0 0,0 0 0 0 0,0 0 0 0 0,0 0 0 0 0,1 0 0 0 0,-1 1 0 0 0,0-1 0 0 0,0 0-1 0 0,0 0 1 0 0,0 0 0 0 0,0 1 0 0 0,1 0 6 0 0,-1 1 15 0 0,0-1-47 0 0,0 0-1 0 0,0 1 1 0 0,1-1 0 0 0,-1 0 0 0 0,0 0 0 0 0,0 1 0 0 0,1-1-1 0 0,-1 0 1 0 0,1 0 0 0 0,-1 0 0 0 0,1 0 0 0 0,-1 0 0 0 0,1 0 0 0 0,0 0-1 0 0,0 0 1 0 0,-1 0 0 0 0,1 0 0 0 0,0 0 0 0 0,0 0 0 0 0,0 0-1 0 0,0 0 1 0 0,0-1 0 0 0,0 1 0 0 0,0 0 0 0 0,0-1 0 0 0,0 1 0 0 0,0-1-1 0 0,1 1 1 0 0,-1-1 0 0 0,0 0 0 0 0,0 1 0 0 0,1-1 0 0 0,-1 0-1 0 0,0 0 1 0 0,0 0 0 0 0,1 0 0 0 0,-1 0 0 0 0,0 0 0 0 0,0 0 0 0 0,0 0-1 0 0,1-1 1 0 0,-1 1 0 0 0,0 0 0 0 0,2-2 0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0:55.764"/>
    </inkml:context>
    <inkml:brush xml:id="br0">
      <inkml:brushProperty name="width" value="0.1" units="cm"/>
      <inkml:brushProperty name="height" value="0.1" units="cm"/>
      <inkml:brushProperty name="color" value="#E71224"/>
    </inkml:brush>
  </inkml:definitions>
  <inkml:trace contextRef="#ctx0" brushRef="#br0">1 5 455 0 0,'0'-4'4682'0'0,"19"13"-3423"0"0,2 1-720 0 0,-14-9-395 0 0,-1 0 0 0 0,1-1-1 0 0,-1 0 1 0 0,1 0 0 0 0,-1-1-1 0 0,1 0 1 0 0,8-2 0 0 0,27-2 554 0 0,9 5-200 0 0,10-1 236 0 0,77 9 0 0 0,72 25-329 0 0,-54-15 11 0 0,-70-11 0 0 0,-70-5-396 0 0,12 2 141 0 0,1-2-1 0 0,56-2 0 0 0,-70 0-102 0 0,-1 0 0 0 0,1 1 0 0 0,0 1 0 0 0,-1 0-1 0 0,1 1 1 0 0,22 8 0 0 0,-14-5 54 0 0,35 6 1 0 0,-11-10-49 0 0,-1-1 1 0 0,83-10 0 0 0,-95 6-57 0 0,-12 2 31 0 0,39 3 0 0 0,-43 0-8 0 0,-1-1 0 0 0,1-1 1 0 0,33-4-1 0 0,-15-3 71 0 0,90-12 52 0 0,-26 5-105 0 0,-75 9-45 0 0,28-3 44 0 0,-1 2 0 0 0,1 2 0 0 0,82 5 0 0 0,-31 3-24 0 0,42 4 16 0 0,108 6 24 0 0,218-33-64 0 0,-395 13 0 0 0,88 6 0 0 0,106-3 64 0 0,-240 3-64 0 0,-1 2 0 0 0,1 1 0 0 0,56 12 0 0 0,25 4 0 0 0,16-16 0 0 0,-120-3-3 0 0,0 0-66 0 0,1 1 0 0 0,-1 0-1 0 0,1 1 1 0 0,-1-1-1 0 0,1 1 1 0 0,-1 1-1 0 0,12 5 1 0 0,-8-1-645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1:01.093"/>
    </inkml:context>
    <inkml:brush xml:id="br0">
      <inkml:brushProperty name="width" value="0.1" units="cm"/>
      <inkml:brushProperty name="height" value="0.1" units="cm"/>
      <inkml:brushProperty name="color" value="#E71224"/>
    </inkml:brush>
  </inkml:definitions>
  <inkml:trace contextRef="#ctx0" brushRef="#br0">1 207 1839 0 0,'0'-1'91'0'0,"1"0"-1"0"0,-1 0 0 0 0,0 0 1 0 0,1 1-1 0 0,-1-1 0 0 0,1 0 1 0 0,0 0-1 0 0,-1 0 0 0 0,1 1 0 0 0,0-1 1 0 0,-1 0-1 0 0,1 1 0 0 0,0-1 1 0 0,0 0-1 0 0,0 1 0 0 0,0-1 0 0 0,1 0 1 0 0,22-11 1154 0 0,-17 9-1414 0 0,-5 2 181 0 0,27-13 916 0 0,49-33 0 0 0,-65 39-509 0 0,-1 0 0 0 0,1 1 0 0 0,0 1-1 0 0,26-9 1 0 0,-17 11-139 0 0,-1 0-1 0 0,0 1 0 0 0,1 1 0 0 0,-1 1 0 0 0,29 2 1 0 0,27-1 380 0 0,51 1 180 0 0,-4 0-554 0 0,-4-10-212 0 0,102-23 172 0 0,-146 22-58 0 0,0 4 0 0 0,101 3 0 0 0,-134 3-176 0 0,23 1 20 0 0,70-2 10 0 0,59 6 204 0 0,-103 1-105 0 0,-14-3 106 0 0,-9 2-46 0 0,0-4 0 0 0,106-10 1 0 0,-140 6-151 0 0,1 2 0 0 0,0 1 1 0 0,-1 2-1 0 0,1 1 1 0 0,48 12-1 0 0,-53-10-29 0 0,111 10 96 0 0,-101-10-54 0 0,57 12 138 0 0,-46-7-48 0 0,85 6 0 0 0,22 4 82 0 0,50 5-38 0 0,-164-22-193 0 0,131 8 112 0 0,132 18-106 0 0,-68 13 106 0 0,-26-4-117 0 0,52 4 256 0 0,-45-4-192 0 0,-44-3-64 0 0,-29-6 0 0 0,-3 2 0 0 0,79 8 131 0 0,17-18 90 0 0,-33-26-165 0 0,-150 2-48 0 0,-40 2-7 0 0,37-3 20 0 0,0 3 0 0 0,102 11 0 0 0,-118-7 4 0 0,0-1 1 0 0,0-2-1 0 0,1-2 0 0 0,73-13 0 0 0,-93 12-23 0 0,55-11 71 0 0,131-44 0 0 0,-77 18-27 0 0,-70 27 16 0 0,91-9-1 0 0,-122 19-56 0 0,197-32 67 0 0,-66 11 1915 0 0,-102 15-2333 0 0,0 2 0 0 0,1 3 0 0 0,77 4 0 0 0,74 4 993 0 0,-167-4-843 0 0,-1 3 540 0 0,0 1 0 0 0,65 15 0 0 0,-49-7-270 0 0,-37-10-49 0 0,1 0-1 0 0,0-2 0 0 0,37-3 1 0 0,23 0 29 0 0,254 1-62 0 0,-70 0 72 0 0,-25-3-1672 0 0,-151 1 1248 0 0,69-12 294 0 0,-8 1 2110 0 0,384-1-3678 0 0,-465 12 1669 0 0,-7 0-25 0 0,0 2 0 0 0,111 12-1 0 0,-91 0 30 0 0,0-2 0 0 0,118-6 1 0 0,57 4 153 0 0,-2 0-2 0 0,-67-26 117 0 0,-111 9-216 0 0,150-5 5 0 0,-171 13-56 0 0,168-16-47 0 0,-8 1 76 0 0,102-6-70 0 0,-88 8 0 0 0,102-11 0 0 0,-254 20 0 0 0,159 8 0 0 0,-88 2 0 0 0,-58 0 0 0 0,174 28 0 0 0,38 3 0 0 0,-217-28 0 0 0,88 3 0 0 0,-30-9 0 0 0,-45-4 0 0 0,-22-7 64 0 0,-23 6-64 0 0,-1 3 0 0 0,1 2 0 0 0,71 9 0 0 0,-16 0 0 0 0,119 5 0 0 0,-182-9 0 0 0,69 17 0 0 0,12 1 0 0 0,189 1 0 0 0,-212-29 0 0 0,-55 2 0 0 0,49 3 0 0 0,-30 6 0 0 0,-35-2 0 0 0,1-1 0 0 0,-1-3 0 0 0,47-3 0 0 0,-2-10 38 0 0,106-31-1 0 0,-182 43-62 0 0,3 0 62 0 0,1-1 0 0 0,-1 1 0 0 0,1 0 0 0 0,9 0 0 0 0,-14 1-82 0 0,1 0-1 0 0,-1 0 1 0 0,0 0-1 0 0,0 0 1 0 0,0 0-1 0 0,1 1 1 0 0,-1-1-1 0 0,0 0 0 0 0,0 1 1 0 0,0-1-1 0 0,0 1 1 0 0,1-1-1 0 0,-1 1 1 0 0,0 0-1 0 0,0-1 1 0 0,0 1-1 0 0,0 0 1 0 0,-1 0-1 0 0,1 0 1 0 0,0 0-1 0 0,0-1 1 0 0,0 1-1 0 0,-1 0 1 0 0,1 1-1 0 0,0-1 0 0 0,-1 0 1 0 0,1 0-1 0 0,0 1 1 0 0,3 13-694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1:05.560"/>
    </inkml:context>
    <inkml:brush xml:id="br0">
      <inkml:brushProperty name="width" value="0.1" units="cm"/>
      <inkml:brushProperty name="height" value="0.1" units="cm"/>
      <inkml:brushProperty name="color" value="#E71224"/>
    </inkml:brush>
  </inkml:definitions>
  <inkml:trace contextRef="#ctx0" brushRef="#br0">1 94 2271 0 0,'22'0'276'0'0,"0"1"0"0"0,0 1 0 0 0,33 8 0 0 0,-29-5 768 0 0,0-2-1 0 0,47 2 0 0 0,-32-4-879 0 0,-2-1-73 0 0,-1-2 0 0 0,1-1 0 0 0,38-9 1 0 0,34-3 849 0 0,-71 12-519 0 0,1 2-1 0 0,75 7 0 0 0,-3 2 9 0 0,-70-6 277 0 0,56 9 0 0 0,-69-6-623 0 0,1-2 0 0 0,61-1-1 0 0,64-14 240 0 0,-41 1 70 0 0,147-12 300 0 0,-189 15-538 0 0,128 3 0 0 0,-159 5-93 0 0,51-6 0 0 0,15-1 16 0 0,-32 5-7 0 0,35 0 69 0 0,213 8 191 0 0,-260-7-278 0 0,27 3-13 0 0,-13-1 31 0 0,98-10-1 0 0,-109 4 3 0 0,76 4 0 0 0,-77 1-37 0 0,196-13 110 0 0,-2 1-26 0 0,11 19-56 0 0,-218-6-58 0 0,-8 0 82 0 0,58-7 0 0 0,-102 6-88 0 0,153-15 177 0 0,-123 13-136 0 0,0 2-1 0 0,-1 1 0 0 0,32 6 0 0 0,300 32 88 0 0,-225-25-128 0 0,-94-8 46 0 0,0-3-1 0 0,1-1 0 0 0,72-7 1 0 0,57-9 174 0 0,-87 9-150 0 0,-53 3-67 0 0,189-9 58 0 0,49 29-61 0 0,-197-12 0 0 0,34 3 0 0 0,90 7 0 0 0,-132-13 0 0 0,28-5 0 0 0,7 2 0 0 0,-68 1-2 0 0,17 2 15 0 0,-3 1 23 0 0,-1-1 0 0 0,1-2 1 0 0,0-2-1 0 0,71-12 0 0 0,126-1 92 0 0,-236 14-128 0 0,53 0 0 0 0,0-2 0 0 0,65-11 0 0 0,-108 11 0 0 0,0 0 0 0 0,27 2 0 0 0,13-1 0 0 0,22-6 0 0 0,107 6 0 0 0,23 14 0 0 0,-168-11 0 0 0,81-6 0 0 0,8 1 0 0 0,175-8 0 0 0,-203 3 0 0 0,-34 9 0 0 0,6 0 0 0 0,23-1 273 0 0,-43 2-140 0 0,-54-2-147 0 0,-1 0 0 0 0,1-1 1 0 0,-1 1-1 0 0,1 0 0 0 0,-1 0 0 0 0,1 0 1 0 0,-1 0-1 0 0,1 1 0 0 0,-1-1 1 0 0,1 0-1 0 0,-1 0 0 0 0,1 0 1 0 0,-1 0-1 0 0,1 0 0 0 0,-1 1 1 0 0,1-1-1 0 0,-1 0 0 0 0,1 0 1 0 0,-1 1-1 0 0,1-1 0 0 0,-1 0 1 0 0,0 1-1 0 0,1-1 0 0 0,-1 0 0 0 0,1 1 1 0 0,-1-1-1 0 0,0 1 0 0 0,0-1 1 0 0,1 1-1 0 0,-1-1 0 0 0,0 1 1 0 0,0-1-1 0 0,1 1 0 0 0,-1-1 1 0 0,0 1-1 0 0,0-1 0 0 0,0 1 1 0 0,0-1-1 0 0,0 1 0 0 0,0-1 0 0 0,0 1 1 0 0,0-1-1 0 0,0 1 0 0 0,0-1 1 0 0,0 1-1 0 0,0-1 0 0 0,0 1 1 0 0,0-1-1 0 0,-1 1 0 0 0,1-1 1 0 0,0 1-1 0 0,-1 0 0 0 0,-2 5-978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8:47.357"/>
    </inkml:context>
    <inkml:brush xml:id="br0">
      <inkml:brushProperty name="width" value="0.1" units="cm"/>
      <inkml:brushProperty name="height" value="0.1" units="cm"/>
      <inkml:brushProperty name="color" value="#E71224"/>
    </inkml:brush>
  </inkml:definitions>
  <inkml:trace contextRef="#ctx0" brushRef="#br0">1 12 919 0 0,'13'-6'80'0'0,"-4"4"-80"0"0,2 1 0 0 0,-4-1 0 0 0,1 2 144 0 0,-1 2 16 0 0,2-2 0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1:07.355"/>
    </inkml:context>
    <inkml:brush xml:id="br0">
      <inkml:brushProperty name="width" value="0.1" units="cm"/>
      <inkml:brushProperty name="height" value="0.1" units="cm"/>
      <inkml:brushProperty name="color" value="#E71224"/>
    </inkml:brush>
  </inkml:definitions>
  <inkml:trace contextRef="#ctx0" brushRef="#br0">23 52 455 0 0,'-22'-8'7822'0'0,"37"10"-7508"0"0,-1-1-86 0 0,1-1 0 0 0,-1-1 0 0 0,0 0 0 0 0,1-1 1 0 0,-1 0-1 0 0,25-8 0 0 0,21-4 327 0 0,-14 7-339 0 0,1 1 0 0 0,-1 3 0 0 0,93 5 0 0 0,-49 7-164 0 0,271 15 392 0 0,-288-18-415 0 0,-48-3-11 0 0,35-1-1 0 0,137-2 37 0 0,-115-6-48 0 0,-53 3 1 0 0,1 1 0 0 0,-1 1 0 0 0,53 5 0 0 0,-73-2-217 0 0,-3 0-84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1:10.686"/>
    </inkml:context>
    <inkml:brush xml:id="br0">
      <inkml:brushProperty name="width" value="0.1" units="cm"/>
      <inkml:brushProperty name="height" value="0.1" units="cm"/>
      <inkml:brushProperty name="color" value="#E71224"/>
    </inkml:brush>
  </inkml:definitions>
  <inkml:trace contextRef="#ctx0" brushRef="#br0">0 0 3367 0 0,'2'3'307'0'0,"0"0"0"0"0,0 0 0 0 0,0 0 0 0 0,0 0 0 0 0,0 0 0 0 0,1 5 0 0 0,-2-6-180 0 0,0 1 0 0 0,0-1 0 0 0,0 0 1 0 0,0 1-1 0 0,0-1 0 0 0,1 0 0 0 0,-1 0 1 0 0,1 0-1 0 0,0 0 0 0 0,3 4 0 0 0,-1-5-10 0 0,-1 0-1 0 0,0 0 0 0 0,1 0 0 0 0,-1-1 0 0 0,1 1 0 0 0,-1-1 0 0 0,1 0 1 0 0,-1 0-1 0 0,1 0 0 0 0,6-1 0 0 0,14 0 406 0 0,0 3 100 0 0,-1-2 0 0 0,45-6-1 0 0,-36 3-82 0 0,87-14 313 0 0,-71 9-407 0 0,85-4 0 0 0,186 10-51 0 0,-296 4-382 0 0,1 0 0 0 0,43 11 0 0 0,-40-7 2 0 0,43 4 0 0 0,221 14 178 0 0,20-6 459 0 0,54-42-207 0 0,-256 14-379 0 0,-40 2-39 0 0,-28 3 30 0 0,81 0 1 0 0,124 28 60 0 0,-144-17 75 0 0,121 8 440 0 0,-139-10-413 0 0,102-8-1 0 0,-150 2-191 0 0,181-7 285 0 0,-100 1-212 0 0,-46 2 46 0 0,0 3-1 0 0,93 8 0 0 0,93 2 78 0 0,-182-7-190 0 0,-36 2 9 0 0,0 2-1 0 0,42 9 1 0 0,32 4-28 0 0,-15-7 25 0 0,39 4-32 0 0,235-6 0 0 0,-13-27 68 0 0,-7 20-511 0 0,-258 2 877 0 0,289-7-441 0 0,-355 3 0 0 0,157 5 0 0 0,-112-1 0 0 0,-4 0 18 0 0,232-3 156 0 0,-177-6-131 0 0,1 5 0 0 0,212 26-1 0 0,-260-17-42 0 0,0-3 0 0 0,149-12 0 0 0,-35-18 26 0 0,-38 3 12 0 0,-127 18-40 0 0,-13 1 33 0 0,0 1 0 0 0,1 1 1 0 0,13 0-1 0 0,-25 1-44 0 0,1 0 1 0 0,0 1 0 0 0,0-1 0 0 0,-1 1 0 0 0,1-1 0 0 0,0 1-1 0 0,0 0 1 0 0,-1 0 0 0 0,1 0 0 0 0,-1 0 0 0 0,1 0-1 0 0,-1 1 1 0 0,1-1 0 0 0,-1 1 0 0 0,0-1 0 0 0,0 1-1 0 0,0 0 1 0 0,0 0 0 0 0,4 4 0 0 0,1 10-155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1:14.417"/>
    </inkml:context>
    <inkml:brush xml:id="br0">
      <inkml:brushProperty name="width" value="0.1" units="cm"/>
      <inkml:brushProperty name="height" value="0.1" units="cm"/>
      <inkml:brushProperty name="color" value="#E71224"/>
    </inkml:brush>
  </inkml:definitions>
  <inkml:trace contextRef="#ctx0" brushRef="#br0">0 112 455 0 0,'6'0'-3'0'0,"-1"-1"0"0"0,0 0 0 0 0,0 0 0 0 0,1 0 0 0 0,-1-1 0 0 0,8-3-1 0 0,21-6 252 0 0,58-11 512 0 0,-61 14-772 0 0,60-9 0 0 0,-69 15 215 0 0,-5-1 380 0 0,-1 2 1 0 0,1 0-1 0 0,-1 1 0 0 0,22 3 1 0 0,301 34 1430 0 0,-76-30-1070 0 0,-29-19-461 0 0,220 9 826 0 0,-194 3-812 0 0,10 1-183 0 0,-59 1-225 0 0,-45-2 35 0 0,-47 3-6 0 0,150 8 138 0 0,-193-8-99 0 0,122-9 1 0 0,-22-2-4 0 0,-114 9-72 0 0,-1 3 0 0 0,61 11-1 0 0,21 2-3 0 0,-44-7-12 0 0,-21-4 106 0 0,0-4-1 0 0,122-11 0 0 0,-38-1-71 0 0,-57 5-55 0 0,115-21 0 0 0,12-9 142 0 0,2 10 0 0 0,360 7-1 0 0,-466 19-185 0 0,141 12 52 0 0,-144-2-19 0 0,5 0 70 0 0,163 26 88 0 0,-81-13-138 0 0,27-10 149 0 0,-84-7-108 0 0,13 15 23 0 0,-160-21-116 0 0,60 6 2 0 0,114-5 0 0 0,297-13 60 0 0,-180 3 54 0 0,-234 3-108 0 0,281-2 54 0 0,-252 13-64 0 0,0-5 0 0 0,151-16 0 0 0,141-25 64 0 0,-135 35-64 0 0,-128-3 0 0 0,200 12 0 0 0,-310-3 0 0 0,-1 1 0 0 0,1 1 0 0 0,-1 0 0 0 0,22 8 0 0 0,-33-11-35 0 0,-1 1 0 0 0,1-1-1 0 0,0 0 1 0 0,-1 1 0 0 0,1-1 0 0 0,0 0-1 0 0,-1 1 1 0 0,1-1 0 0 0,-1 1 0 0 0,1-1-1 0 0,-1 1 1 0 0,1-1 0 0 0,-1 1 0 0 0,1 0-1 0 0,-1-1 1 0 0,0 1 0 0 0,1 0-1 0 0,-1-1 1 0 0,1 2 0 0 0,-1 4-772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1:29.775"/>
    </inkml:context>
    <inkml:brush xml:id="br0">
      <inkml:brushProperty name="width" value="0.1" units="cm"/>
      <inkml:brushProperty name="height" value="0.1" units="cm"/>
      <inkml:brushProperty name="color" value="#66CC00"/>
    </inkml:brush>
  </inkml:definitions>
  <inkml:trace contextRef="#ctx0" brushRef="#br0">7 39 919 0 0,'-1'0'234'0'0,"1"1"0"0"0,-1 0 0 0 0,1 0-1 0 0,-1-1 1 0 0,1 1 0 0 0,-1 0-1 0 0,1 0 1 0 0,-1 0 0 0 0,1 0-1 0 0,0 0 1 0 0,0 0 0 0 0,-1 0 0 0 0,1-1-1 0 0,0 1 1 0 0,0 0 0 0 0,0 2-1 0 0,0-1-66 0 0,0 1-1 0 0,1-1 1 0 0,-1 1 0 0 0,1-1-1 0 0,0 1 1 0 0,0-1-1 0 0,0 1 1 0 0,0-1-1 0 0,0 0 1 0 0,2 3 0 0 0,-1-2-50 0 0,-1 0 1 0 0,1 0 0 0 0,0 0 0 0 0,1-1-1 0 0,-1 1 1 0 0,0-1 0 0 0,1 1-1 0 0,-1-1 1 0 0,1 0 0 0 0,0 0 0 0 0,0 0-1 0 0,0-1 1 0 0,4 3 0 0 0,45 12 2028 0 0,-42-12-2012 0 0,0-1 0 0 0,0 0 0 0 0,0 0 0 0 0,0-1-1 0 0,1-1 1 0 0,-1 0 0 0 0,1 0 0 0 0,0-1 0 0 0,-1 0 0 0 0,13-2-1 0 0,2 1 196 0 0,1 1-1 0 0,39 6 0 0 0,-41-3-198 0 0,1-1 0 0 0,-1-1 0 0 0,26-2-1 0 0,9-4 159 0 0,-27 3-98 0 0,0-1 0 0 0,0-2 0 0 0,31-9 0 0 0,-28 6-17 0 0,0 2-1 0 0,1 1 1 0 0,50-1 0 0 0,-11 2-114 0 0,59-14 200 0 0,-92 10-99 0 0,-1 2 1 0 0,1 3-1 0 0,0 0 0 0 0,63 6 1 0 0,-52 1-135 0 0,1-2-1 0 0,53-5 1 0 0,-85 2 4 0 0,-10 1-116 0 0,115-6 582 0 0,176 14-1 0 0,155 23-506 0 0,-152 2 18 0 0,-111-7 118 0 0,-16-18-12 0 0,-52-3-1515 0 0,-45 2 1674 0 0,96 1 929 0 0,-45-4-1109 0 0,-81-1-36 0 0,63-4-1 0 0,101 2 101 0 0,-151 1-131 0 0,70 7-4 0 0,-66-3 1 0 0,82-4-1 0 0,-148-2-21 0 0,316-9 0 0 0,-35 38 64 0 0,-238-25-44 0 0,1-2-1 0 0,84-8 0 0 0,-81 3-13 0 0,21-3-11 0 0,-12 2 40 0 0,73 3-1 0 0,90 5 30 0 0,81-29 31 0 0,-153 7-62 0 0,9 11-2 0 0,5 0 2 0 0,24-7-33 0 0,-112 9 0 0 0,284-16 64 0 0,-349 20-62 0 0,209-21 188 0 0,-83 6-145 0 0,-59 9-26 0 0,136-1 42 0 0,-180 8-58 0 0,228 13-3 0 0,-140-4 0 0 0,187-2 0 0 0,-104 2 0 0 0,-124-9 63 0 0,-31-2-62 0 0,62-8-1 0 0,-94 9 0 0 0,34 5 0 0 0,-37-2 0 0 0,0-1 0 0 0,1 0 0 0 0,24-3 0 0 0,-28 2 0 0 0,-1 0 0 0 0,0 0 0 0 0,0 1 0 0 0,1 0 0 0 0,11 4 0 0 0,20 1 0 0 0,56 5 0 0 0,111 7 0 0 0,-171-16 0 0 0,183-1 0 0 0,-120 0 0 0 0,-36 1 0 0 0,103 10 0 0 0,-124-6 0 0 0,1-3 0 0 0,-1-1 0 0 0,77-7 0 0 0,9-8 32 0 0,151 4 0 0 0,-137 20-37 0 0,3 0 74 0 0,-26-15-69 0 0,41 1 0 0 0,1 13 0 0 0,62 2 0 0 0,-166-15 36 0 0,109-20-1 0 0,-71 7-42 0 0,-38 11 24 0 0,-1 2-1 0 0,80 8 1 0 0,-78-2 9 0 0,0-2 0 0 0,68-8 0 0 0,65-22-26 0 0,-135 22 16 0 0,0 3 0 0 0,0 3 0 0 0,78 7 0 0 0,-33-2-16 0 0,170-15 0 0 0,-77 0 0 0 0,259-12 6 0 0,167-1 52 0 0,-173 16-58 0 0,-130-7 0 0 0,-144 3 0 0 0,267 8 0 0 0,-159 6 0 0 0,-56-2 0 0 0,-226 0 0 0 0,371 15 0 0 0,37-3 0 0 0,-296-4 0 0 0,167 8 0 0 0,-184-13 0 0 0,371 22 0 0 0,-172-3 0 0 0,-100-8 0 0 0,-165-12 5 0 0,156 8 44 0 0,-125-13-43 0 0,119-21 1 0 0,-128 14-8 0 0,1 2 1 0 0,1 2-1 0 0,61 3 0 0 0,25 12 65 0 0,41 13-64 0 0,-64-14 0 0 0,-100-6 0 0 0,1 0 0 0 0,-1-1 0 0 0,1-1 0 0 0,-1 0 0 0 0,1-1 0 0 0,22-5 0 0 0,-34 2 16 0 0,-7 4-14 0 0,1-1 0 0 0,-1 1 0 0 0,1 0 1 0 0,-1-1-1 0 0,1 1 0 0 0,0 0 0 0 0,-1-1 0 0 0,1 1 1 0 0,-1 0-1 0 0,1 0 0 0 0,0 0 0 0 0,-1-1 0 0 0,1 1 1 0 0,0 0-1 0 0,0 0 0 0 0,-1 0 0 0 0,1 0 0 0 0,0 0 1 0 0,-1 0-1 0 0,1 0 0 0 0,1 1 0 0 0,-2 0-2 0 0,5-7 64 0 0,8-1-64 0 0,-12 7 2 0 0,0-1 0 0 0,0 1 1 0 0,0-1-1 0 0,-1 1 0 0 0,1 0 0 0 0,0-1 0 0 0,0 1 0 0 0,0 0 1 0 0,0 0-1 0 0,0 0 0 0 0,0-1 0 0 0,-1 1 0 0 0,1 0 0 0 0,0 0 0 0 0,0 0 1 0 0,0 0-1 0 0,0 1 0 0 0,0-1 0 0 0,0 0 0 0 0,0 0 0 0 0,-1 0 0 0 0,1 1 1 0 0,2 0-1 0 0,-3 1-6 0 0,0 0 0 0 0,1 0 0 0 0,-1 0-1 0 0,0 0 1 0 0,0 0 0 0 0,-1-1 0 0 0,1 1 0 0 0,0 0 0 0 0,-1 0 0 0 0,1 0 0 0 0,-1 0 0 0 0,0 2 0 0 0,-32 138-2843 0 0,24-95 1383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1:47.744"/>
    </inkml:context>
    <inkml:brush xml:id="br0">
      <inkml:brushProperty name="width" value="0.1" units="cm"/>
      <inkml:brushProperty name="height" value="0.1" units="cm"/>
      <inkml:brushProperty name="color" value="#F4F91B"/>
    </inkml:brush>
  </inkml:definitions>
  <inkml:trace contextRef="#ctx0" brushRef="#br0">0 24 455 0 0,'56'-3'6107'0'0,"-35"2"-5367"0"0,-1 0 0 0 0,35 2 0 0 0,77 6 2005 0 0,-105-6-2356 0 0,0 0 0 0 0,1-2 0 0 0,-1-1 0 0 0,29-6 0 0 0,20-1-200 0 0,139 1 452 0 0,-135 10-82 0 0,135 23 1 0 0,-174-18-486 0 0,81 3 1 0 0,-61-11 80 0 0,93-15-1 0 0,-107 11-11 0 0,77 3 0 0 0,-85 2-101 0 0,80 10 7 0 0,0 0-34 0 0,5-10 108 0 0,195-24 0 0 0,-287 21-98 0 0,1 1 1 0 0,0 2 0 0 0,35 4 0 0 0,25 1 9 0 0,28-2 29 0 0,51 10-64 0 0,121-4 128 0 0,-261-9-122 0 0,44 1 87 0 0,128-16 0 0 0,-161 10-75 0 0,45 1 0 0 0,21-2 10 0 0,99-7 47 0 0,-207 13-75 0 0,-1 0 1 0 0,0 0-1 0 0,0 0 1 0 0,1 0-1 0 0,-1 0 1 0 0,0 0-1 0 0,1 0 0 0 0,-1 0 1 0 0,0 0-1 0 0,0 1 1 0 0,1-1-1 0 0,-1 0 1 0 0,0 0-1 0 0,0 0 1 0 0,1 0-1 0 0,-1 0 0 0 0,0 0 1 0 0,0 1-1 0 0,1-1 1 0 0,-1 0-1 0 0,0 0 1 0 0,0 0-1 0 0,0 1 1 0 0,1-1-1 0 0,-1 0 0 0 0,0 0 1 0 0,0 0-1 0 0,0 1 1 0 0,0-1-1 0 0,0 0 1 0 0,1 0-1 0 0,-1 1 1 0 0,0-1-1 0 0,0 0 0 0 0,0 1 1 0 0,0-1-1 0 0,0 0 1 0 0,0 0-1 0 0,0 1 1 0 0,0-1-1 0 0,0 0 1 0 0,0 1-1 0 0,0-1 0 0 0,0 0 1 0 0,0 0-1 0 0,0 1 1 0 0,0-1-1 0 0,0 0 1 0 0,-1 1-1 0 0,1-1 1 0 0,0 0-1 0 0,0 0 0 0 0,0 1 1 0 0,0-1-1 0 0,0 0 1 0 0,-1 0-1 0 0,1 0 1 0 0,0 1-1 0 0,-12 15-891 0 0,0-5-151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1:49.033"/>
    </inkml:context>
    <inkml:brush xml:id="br0">
      <inkml:brushProperty name="width" value="0.1" units="cm"/>
      <inkml:brushProperty name="height" value="0.1" units="cm"/>
      <inkml:brushProperty name="color" value="#F4F91B"/>
    </inkml:brush>
  </inkml:definitions>
  <inkml:trace contextRef="#ctx0" brushRef="#br0">1 3 2303 0 0,'0'-3'4068'0'0,"40"48"-2893"0"0,-35-41-1145 0 0,-1 0 0 0 0,1-1-1 0 0,0 0 1 0 0,0 0 0 0 0,0 0 0 0 0,0 0 0 0 0,1-1-1 0 0,-1 0 1 0 0,8 2 0 0 0,-1-2 227 0 0,0 0 0 0 0,-1-1 0 0 0,21 0-1 0 0,46-3 462 0 0,-38 0-434 0 0,1 2-1 0 0,41 5 0 0 0,6 6 21 0 0,1-4 0 0 0,-1-4 0 0 0,119-10 0 0 0,-130 3-32 0 0,132 11 0 0 0,21 0 144 0 0,-36-21 186 0 0,-115 5-455 0 0,1 4 0 0 0,127 8 0 0 0,-45 6 98 0 0,-102-12-147 0 0,68-12 0 0 0,28-2 50 0 0,-10 16-60 0 0,-78 2 33 0 0,132-15 1 0 0,-55-17 474 0 0,-144 31-603 0 0,-1 0 1 0 0,1-1 0 0 0,0 1-1 0 0,0 0 1 0 0,0 0-1 0 0,0 0 1 0 0,0 0-1 0 0,0 0 1 0 0,0 0-1 0 0,0 0 1 0 0,0 0-1 0 0,0 0 1 0 0,0 1-1 0 0,0-1 1 0 0,0 0-1 0 0,0 1 1 0 0,2 0-1 0 0,-3-1 31 0 0,1 1-1 0 0,-1-1 1 0 0,1 1-1 0 0,-1 0 0 0 0,0-1 1 0 0,1 1-1 0 0,-1-1 0 0 0,0 1 1 0 0,0-1-1 0 0,1 1 1 0 0,-1 0-1 0 0,0-1 0 0 0,0 1 1 0 0,0 0-1 0 0,0-1 1 0 0,1 1-1 0 0,-1 0 0 0 0,0-1 1 0 0,0 1-1 0 0,-1 0 0 0 0,1 5-456 0 0,-2-1 0 0 0,1 1 0 0 0,0-1-1 0 0,-1 0 1 0 0,-3 6 0 0 0,3-5-1442 0 0,-5 12-2888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1:51.334"/>
    </inkml:context>
    <inkml:brush xml:id="br0">
      <inkml:brushProperty name="width" value="0.1" units="cm"/>
      <inkml:brushProperty name="height" value="0.1" units="cm"/>
      <inkml:brushProperty name="color" value="#F4F91B"/>
    </inkml:brush>
  </inkml:definitions>
  <inkml:trace contextRef="#ctx0" brushRef="#br0">1 50 1375 0 0,'3'-15'3215'0'0,"-2"15"-2941"0"0,-1-1-1 0 0,1 1 0 0 0,0 0 0 0 0,-1-1 0 0 0,1 1 0 0 0,0 0 1 0 0,-1-1-1 0 0,1 1 0 0 0,1 0 0 0 0,37-9-165 0 0,-22 5 186 0 0,1 0 0 0 0,0 1 0 0 0,0 1 0 0 0,0 0-1 0 0,0 1 1 0 0,22 2 0 0 0,100 14 520 0 0,-102-13-645 0 0,0-1 1 0 0,0-2 0 0 0,0-2 0 0 0,48-9-1 0 0,-63 9-47 0 0,15-1 170 0 0,-1 1-1 0 0,69 5 1 0 0,72 19 60 0 0,-4-1 80 0 0,20-21-4 0 0,1 0-104 0 0,32 32 5 0 0,-145-17-307 0 0,146 5 0 0 0,-42-17 72 0 0,125-2 186 0 0,-186 2-230 0 0,24-2 28 0 0,123-4 25 0 0,132-10 60 0 0,-280 5-36 0 0,206 10 0 0 0,-239 1-121 0 0,148-19 0 0 0,-167 10 3 0 0,117 2 270 0 0,-163 5-171 0 0,-25 0-103 0 0,0 0 0 0 0,0 0 0 0 0,0 0 0 0 0,0 0 0 0 0,0 0 1 0 0,0 0-1 0 0,0 0 0 0 0,0 1 0 0 0,0-1 0 0 0,0 0 1 0 0,0 1-1 0 0,0-1 0 0 0,0 0 0 0 0,0 1 0 0 0,0 0 0 0 0,0-1 1 0 0,0 1-1 0 0,0-1 0 0 0,0 1 0 0 0,0 0 0 0 0,-1 0 1 0 0,1-1-1 0 0,0 1 0 0 0,-1 0 0 0 0,2 2 0 0 0,-1-1-46 0 0,-1 0-1 0 0,1 0 0 0 0,-1 0 0 0 0,0 0 1 0 0,0 0-1 0 0,1 0 0 0 0,-1 0 0 0 0,0 0 1 0 0,-1 0-1 0 0,1 0 0 0 0,0 0 0 0 0,-2 4 1 0 0,-1 8-277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2:13.345"/>
    </inkml:context>
    <inkml:brush xml:id="br0">
      <inkml:brushProperty name="width" value="0.1" units="cm"/>
      <inkml:brushProperty name="height" value="0.1" units="cm"/>
      <inkml:brushProperty name="color" value="#66CC00"/>
    </inkml:brush>
  </inkml:definitions>
  <inkml:trace contextRef="#ctx0" brushRef="#br0">1 17 919 0 0,'19'0'739'0'0,"-11"-1"60"0"0,0 1 0 0 0,0 0 1 0 0,1 1-1 0 0,-1 0 0 0 0,0 0 0 0 0,13 4 1 0 0,13 8-637 0 0,-25-9 6 0 0,1 0 0 0 0,0-1 0 0 0,0 0 0 0 0,-1 0 0 0 0,2-1 0 0 0,-1-1-1 0 0,10 1 1 0 0,216 9 1487 0 0,-177-13-1321 0 0,-33 0-103 0 0,50 4 1 0 0,-18 1-9 0 0,1-3 0 0 0,-1-2 0 0 0,90-15 1 0 0,-65 6 166 0 0,192-9 279 0 0,-197 12-557 0 0,0 3-1 0 0,142 10 1 0 0,11 6 15 0 0,-157-6-128 0 0,80 10 0 0 0,-134-13 0 0 0,35 0-1 0 0,-5 0 13 0 0,318 9 233 0 0,-161-9-181 0 0,-39 0-6 0 0,115-2 87 0 0,292-4 164 0 0,-476 10-309 0 0,90-1 0 0 0,-136-7 13 0 0,0 1 0 0 0,0 3 0 0 0,0 3-1 0 0,65 13 1 0 0,-85-11 0 0 0,1-2 0 0 0,60 2-1 0 0,70-10 54 0 0,-39 0-42 0 0,104 14 23 0 0,-133-4-6 0 0,137-7-1 0 0,-62-9 24 0 0,178 14 0 0 0,-27-11-64 0 0,-221-1 0 0 0,192 13 0 0 0,-223 0 14 0 0,-1-4-1 0 0,1-3 0 0 0,89-11 1 0 0,-75 2-4 0 0,125 2 1 0 0,-97 12 14 0 0,261 3 67 0 0,-305-6-92 0 0,-1 3 0 0 0,116 22 0 0 0,20 3 0 0 0,262-4 0 0 0,-292-22 54 0 0,107-2 74 0 0,-165-9-115 0 0,52-1-16 0 0,228-1 67 0 0,-229-6-4 0 0,3 1 8 0 0,-27 15-68 0 0,-8 1 0 0 0,-43-2 0 0 0,39-3 0 0 0,86-2-4 0 0,-9 1 72 0 0,192-14-14 0 0,-200 0-44 0 0,-37 10 87 0 0,64-6 62 0 0,-58 6-109 0 0,-19 1-36 0 0,-23 4-14 0 0,-44 2 0 0 0,370 1 64 0 0,-160 1 0 0 0,-75-8-66 0 0,-75 4 15 0 0,-24-6 45 0 0,-68 5-28 0 0,79 0-1 0 0,-103 6-29 0 0,4 0 0 0 0,36 6 0 0 0,27 2 0 0 0,-72-8 0 0 0,142-3 0 0 0,-3 0 0 0 0,42 8 0 0 0,-116-6 0 0 0,-56-1 0 0 0,0 2 0 0 0,50 6 0 0 0,-63-5 0 0 0,0-1 0 0 0,23 0 0 0 0,11 0 0 0 0,117 4 192 0 0,-137-6-181 0 0,-25 0-6 0 0,0 1-1 0 0,0-1 1 0 0,0 1-1 0 0,0 1 0 0 0,-1-1 1 0 0,1 1-1 0 0,0 0 1 0 0,0 0-1 0 0,-1 1 0 0 0,1-1 1 0 0,9 5-1 0 0,11 7-4 0 0,-1-17 128 0 0,-21 2-123 0 0,1 1-1 0 0,0-1 0 0 0,0 1 0 0 0,-1 0 1 0 0,1 0-1 0 0,0 0 0 0 0,0 1 0 0 0,0 0 1 0 0,0 0-1 0 0,0 0 0 0 0,0 1 0 0 0,0-1 1 0 0,0 1-1 0 0,8 3 0 0 0,-10-3-16 0 0,0 0-1 0 0,-1 0 1 0 0,1 0-1 0 0,0 1 1 0 0,-1-1 0 0 0,1 1-1 0 0,-1 0 1 0 0,3 1-1 0 0,-5-2 5 0 0,1 1 0 0 0,0-1-1 0 0,-1 0 1 0 0,1 0 0 0 0,0 0-1 0 0,-1 0 1 0 0,1 0-1 0 0,-1 1 1 0 0,0-1 0 0 0,1 0-1 0 0,-1 0 1 0 0,0 1 0 0 0,0-1-1 0 0,0 0 1 0 0,0 0 0 0 0,0 1-1 0 0,0-1 1 0 0,0 0 0 0 0,0 1-1 0 0,-1-1 1 0 0,1 0 0 0 0,-1 2-1 0 0,-10 30-4627 0 0,3-12-400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2:45.135"/>
    </inkml:context>
    <inkml:brush xml:id="br0">
      <inkml:brushProperty name="width" value="0.1" units="cm"/>
      <inkml:brushProperty name="height" value="0.1" units="cm"/>
      <inkml:brushProperty name="color" value="#66CC00"/>
    </inkml:brush>
  </inkml:definitions>
  <inkml:trace contextRef="#ctx0" brushRef="#br0">1 45 1839 0 0,'0'0'68'0'0,"0"0"0"0"0,0-1-1 0 0,0 1 1 0 0,0 0-1 0 0,0 0 1 0 0,0 0-1 0 0,0-1 1 0 0,1 1-1 0 0,-1 0 1 0 0,0 0 0 0 0,0 0-1 0 0,0-1 1 0 0,0 1-1 0 0,1 0 1 0 0,-1 0-1 0 0,0 0 1 0 0,0 0-1 0 0,0 0 1 0 0,1-1-1 0 0,-1 1 1 0 0,0 0 0 0 0,0 0-1 0 0,1 0 1 0 0,-1 0-1 0 0,0 0 1 0 0,0 0-1 0 0,1 0 1 0 0,-1 0-1 0 0,0 0 1 0 0,0 0 0 0 0,1 0-1 0 0,-1 0 1 0 0,0 0-1 0 0,0 0 1 0 0,1 0-1 0 0,-1 0 1 0 0,0 0-1 0 0,14 3 1115 0 0,-11-2-1175 0 0,7 0 297 0 0,1 1 0 0 0,0-2 0 0 0,-1 1 0 0 0,1-1 0 0 0,-1-1 0 0 0,1 0-1 0 0,0-1 1 0 0,-1 0 0 0 0,21-7 0 0 0,-7 1 588 0 0,0 0 1 0 0,1 2-1 0 0,33-5 0 0 0,-49 11-841 0 0,0-1-1 0 0,-1 2 1 0 0,1-1-1 0 0,17 4 1 0 0,19 1 130 0 0,165-3 1029 0 0,-152 2-1157 0 0,-1 2 0 0 0,87 20-1 0 0,-105-18-55 0 0,125 18 195 0 0,45-21 44 0 0,19 3-163 0 0,-149-5 20 0 0,82-5-1 0 0,-34-1-21 0 0,258-10 188 0 0,-34 18 336 0 0,-91-5-585 0 0,-103 4 54 0 0,-16 5-21 0 0,-58-2 31 0 0,103-6 1 0 0,-64-9 221 0 0,-98 6-266 0 0,23 0 27 0 0,-45 2-70 0 0,0 0-1 0 0,0 0 0 0 0,0 1 0 0 0,0-1 0 0 0,-1 0 0 0 0,1 1 0 0 0,0 0 0 0 0,0-1 0 0 0,0 1 0 0 0,-1 0 0 0 0,1 0 0 0 0,0 0 0 0 0,-1 0 0 0 0,1 0 0 0 0,-1 0 0 0 0,1 0 0 0 0,-1 0 0 0 0,1 1 0 0 0,0 1 0 0 0,2 4-146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2:47.228"/>
    </inkml:context>
    <inkml:brush xml:id="br0">
      <inkml:brushProperty name="width" value="0.1" units="cm"/>
      <inkml:brushProperty name="height" value="0.1" units="cm"/>
      <inkml:brushProperty name="color" value="#66CC00"/>
    </inkml:brush>
  </inkml:definitions>
  <inkml:trace contextRef="#ctx0" brushRef="#br0">9 221 1839 0 0,'0'-1'90'0'0,"-1"1"0"0"0,1 0 0 0 0,-1 0 0 0 0,1 0 0 0 0,-1-1 0 0 0,1 1-1 0 0,-1 0 1 0 0,1-1 0 0 0,-1 1 0 0 0,1 0 0 0 0,0-1 0 0 0,-1 1-1 0 0,1-1 1 0 0,0 1 0 0 0,-1-1 0 0 0,1 1 0 0 0,0-1 0 0 0,0 1-1 0 0,-1 0 1 0 0,1-1 0 0 0,0 0 0 0 0,0 1 0 0 0,0-1 0 0 0,0 1-1 0 0,0-1 1 0 0,-1 1 0 0 0,1-1 0 0 0,0 1 0 0 0,0-1 0 0 0,1 0-1 0 0,-1 0 41 0 0,1 0 0 0 0,0 0-1 0 0,-1 0 1 0 0,1 1 0 0 0,0-1-1 0 0,0 0 1 0 0,0 0-1 0 0,0 1 1 0 0,-1-1 0 0 0,1 1-1 0 0,0-1 1 0 0,0 1-1 0 0,0-1 1 0 0,2 0 0 0 0,50-11 1466 0 0,-41 10-1686 0 0,47-12 1108 0 0,-34 7-420 0 0,0 1 0 0 0,1 1-1 0 0,0 2 1 0 0,-1 0 0 0 0,53 2-1 0 0,213 24 323 0 0,-231-23-527 0 0,-1-2 0 0 0,68-12 0 0 0,51-3-201 0 0,-26 16-120 0 0,-51 1 77 0 0,118-15-1 0 0,127-16 230 0 0,-200 35-275 0 0,-88-1-85 0 0,80-5-1 0 0,87-16 47 0 0,-187 14-52 0 0,-1-1 24 0 0,0 2 0 0 0,-1 1 0 0 0,1 2 0 0 0,39 5 0 0 0,-19 1-20 0 0,-1-3 0 0 0,1-2 0 0 0,77-10 0 0 0,-43-1-16 0 0,-46 4 0 0 0,81 1 0 0 0,57 25 0 0 0,-125-12 0 0 0,0-1 0 0 0,67-2 0 0 0,132-25 64 0 0,-196 16-50 0 0,1 4 0 0 0,122 15 0 0 0,-125-9 8 0 0,-29-6-21 0 0,0 0-1 0 0,0-2 0 0 0,0-1 0 0 0,33-9 1 0 0,-13 4 8 0 0,10-2 22 0 0,-13 1 22 0 0,0 2 1 0 0,0 3 0 0 0,70 1-1 0 0,4 13-40 0 0,-25-1 12 0 0,114-4 1 0 0,-20-6-26 0 0,48 10 56 0 0,-169-5-48 0 0,-21-3-8 0 0,0-3 0 0 0,-1-2 0 0 0,63-13 0 0 0,76-17 64 0 0,-183 33-79 0 0,0 0 0 0 0,1 1-1 0 0,-1-1 1 0 0,0 1-1 0 0,0 0 1 0 0,1 0 0 0 0,-1 0-1 0 0,0 0 1 0 0,0 1 0 0 0,1-1-1 0 0,-1 1 1 0 0,0 0 0 0 0,0 0-1 0 0,4 2 1 0 0,-5-2-33 0 0,1 1 0 0 0,-1 0 0 0 0,0 0 0 0 0,0 0 0 0 0,0 0 0 0 0,0 0 0 0 0,0 1 0 0 0,0-1 0 0 0,-1 1 0 0 0,1-1 0 0 0,-1 1 0 0 0,0-1 0 0 0,0 1 0 0 0,1 0 0 0 0,0 5 0 0 0,2 6-1106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8:54.640"/>
    </inkml:context>
    <inkml:brush xml:id="br0">
      <inkml:brushProperty name="width" value="0.1" units="cm"/>
      <inkml:brushProperty name="height" value="0.1" units="cm"/>
      <inkml:brushProperty name="color" value="#E71224"/>
    </inkml:brush>
  </inkml:definitions>
  <inkml:trace contextRef="#ctx0" brushRef="#br0">48 0 4231 0 0,'-7'17'691'0'0,"3"7"-196"0"0,-1 0 1 0 0,-1 0-1 0 0,-17 42 0 0 0,23-64-422 0 0,-1-1 0 0 0,1 0 1 0 0,-1 0-1 0 0,1 0 0 0 0,0 0 0 0 0,0 1 0 0 0,0-1 0 0 0,0 0 0 0 0,0 0 0 0 0,0 0 0 0 0,0 1 0 0 0,0-1 0 0 0,0 0 0 0 0,0 0 0 0 0,1 0 0 0 0,-1 1 0 0 0,0-1 0 0 0,1 0 0 0 0,-1 0 0 0 0,1 0 0 0 0,-1 0 0 0 0,1 0 0 0 0,0 0 0 0 0,-1 0 0 0 0,1 0 0 0 0,0 0 0 0 0,0 0 0 0 0,0 0 0 0 0,0-1 0 0 0,0 1 1 0 0,0 0-1 0 0,0 0 0 0 0,0-1 0 0 0,0 1 0 0 0,2 0 0 0 0,6 3 275 0 0,0 0 1 0 0,1 0 0 0 0,17 3 0 0 0,4 3-150 0 0,-17-4-92 0 0,1-1-1 0 0,-1 0 0 0 0,1-1 0 0 0,0 0 1 0 0,0-1-1 0 0,24 1 0 0 0,94-3 461 0 0,10-12-116 0 0,-85 4-276 0 0,-1 4-1 0 0,60 3 1 0 0,143 10 189 0 0,-199-12-265 0 0,-1-2 0 0 0,76-15 0 0 0,-108 13-37 0 0,0 2 0 0 0,0 0 0 0 0,0 2 0 0 0,1 1 0 0 0,-1 2 0 0 0,0 1-1 0 0,1 0 1 0 0,42 12 0 0 0,-40-7-55 0 0,1-2 1 0 0,-1 0-1 0 0,1-2 0 0 0,0-1 0 0 0,0-2 0 0 0,0-1 0 0 0,0-2 0 0 0,49-10 0 0 0,-44 5 21 0 0,1 2-1 0 0,0 1 1 0 0,0 2-1 0 0,0 2 0 0 0,0 1 1 0 0,44 7-1 0 0,35 1 7 0 0,-7 0-4 0 0,-63-2-30 0 0,46 8 0 0 0,-48-4 0 0 0,-1-3 0 0 0,67 4 0 0 0,-104-11 0 0 0,65 3 0 0 0,107 18 0 0 0,-109-10 19 0 0,85 5 0 0 0,71-10 47 0 0,-50-2-42 0 0,-131 0-24 0 0,-1 2 0 0 0,58 15 0 0 0,-64-11 0 0 0,-1-3 0 0 0,1 0 0 0 0,76 1 0 0 0,72-23 99 0 0,-103 7-21 0 0,89 2 1 0 0,-65 6-12 0 0,32 2-70 0 0,-50-1 34 0 0,121-14 0 0 0,-31 1 35 0 0,-9 10-49 0 0,-59 2 7 0 0,115-16-1 0 0,34 0-23 0 0,-202 14 0 0 0,74 4 0 0 0,-3 1 0 0 0,-39-6 11 0 0,256-1 96 0 0,-219 13-95 0 0,-60-3-13 0 0,108-5 0 0 0,-102-5 18 0 0,75-8 30 0 0,-148 12-47 0 0,194-25 69 0 0,-142 21-66 0 0,92 5 0 0 0,219 1 50 0 0,-104 9-53 0 0,-49 1 0 0 0,63-20 32 0 0,0 0 0 0 0,205 3-32 0 0,-215 19-1 0 0,-142-4 13 0 0,-55-9 13 0 0,90-10 0 0 0,-107 6-22 0 0,8-2 6 0 0,142-3 46 0 0,-126 10-55 0 0,104 8 0 0 0,-140-8 0 0 0,0-1 0 0 0,0-2 0 0 0,46-8 0 0 0,-65 7 0 0 0,51-6 10 0 0,145-10 44 0 0,14 26-54 0 0,-194-6 0 0 0,171 1 0 0 0,-26-1 0 0 0,107-10 145 0 0,-270 7-116 0 0,65-8 90 0 0,146-36 1 0 0,-45 6-21 0 0,210-32 29 0 0,-346 66-128 0 0,1 1 0 0 0,59 3 0 0 0,92 16 0 0 0,-192-15 0 0 0,41 2 0 0 0,0-2 0 0 0,86-12 0 0 0,-18 0 0 0 0,30-2 0 0 0,-74 6 0 0 0,113 1 0 0 0,-137 8 0 0 0,58 5 0 0 0,-56-2 0 0 0,61-2 0 0 0,-71-2 0 0 0,3 0 3 0 0,259 9 58 0 0,-252-4-61 0 0,265 30 0 0 0,-242-28 17 0 0,0-3 0 0 0,79-7 0 0 0,-29 1-4 0 0,42 3-13 0 0,257-8 0 0 0,-174-4 64 0 0,192 9 456 0 0,-231-2-441 0 0,-48-1-30 0 0,259 16 5 0 0,-78 7-44 0 0,-233-17-10 0 0,-47-2 0 0 0,84 11 0 0 0,41 8 75 0 0,-38-5-22 0 0,-141-12-53 0 0,28 2 0 0 0,-1 3 0 0 0,35 9 0 0 0,59 15 0 0 0,-104-25 0 0 0,1-1 0 0 0,0 0 0 0 0,0-2 0 0 0,0-1 0 0 0,0-1 0 0 0,34-5 0 0 0,30 2 0 0 0,-75 4 8 0 0,1 1-1 0 0,0 0 1 0 0,-1 2-1 0 0,0-1 1 0 0,1 2-1 0 0,-1 0 1 0 0,18 10-1 0 0,-9-6-3 0 0,-1-1 22 0 0,1-1-1 0 0,45 7 0 0 0,-34-8-37 0 0,18 7 13 0 0,-35-8 12 0 0,0-1-1 0 0,1 0 1 0 0,0-2 0 0 0,18 1-1 0 0,-16-3 10 0 0,1-1-1 0 0,-1-1 0 0 0,0-1 1 0 0,1-1-1 0 0,34-11 0 0 0,-44 13-14 0 0,1 0-1 0 0,-1 0 1 0 0,1 2-1 0 0,0-1 1 0 0,-1 2-1 0 0,1-1 1 0 0,19 5-1 0 0,13 0 6 0 0,221 8-12 0 0,-230-10 0 0 0,-15 0 0 0 0,0-1 0 0 0,-1-1 0 0 0,1-1 0 0 0,0-1 0 0 0,-1 0 0 0 0,38-9 0 0 0,-30 4 0 0 0,1 0 0 0 0,53-3 0 0 0,58 7 0 0 0,-108 2 0 0 0,323 7 0 0 0,-212-19 0 0 0,-104 7 0 0 0,0 1 0 0 0,64 3 0 0 0,-28 4 0 0 0,136-13 0 0 0,-160 9-2 0 0,-47 1 3 0 0,0 0-1 0 0,0 1 1 0 0,1-1 0 0 0,-1 1 0 0 0,0 0 0 0 0,0 0 0 0 0,0 0 0 0 0,0 0 0 0 0,0 1 0 0 0,-1-1 0 0 0,1 1 0 0 0,0-1 0 0 0,3 4 0 0 0,-3-2 51 0 0,-3-2-51 0 0,0-1-1 0 0,0 0 1 0 0,1 1-1 0 0,-1-1 0 0 0,0 0 1 0 0,0 0-1 0 0,1 1 1 0 0,-1-1-1 0 0,0 0 1 0 0,1 0-1 0 0,-1 1 0 0 0,0-1 1 0 0,1 0-1 0 0,-1 0 1 0 0,0 0-1 0 0,1 0 1 0 0,-1 0-1 0 0,1 0 0 0 0,-1 1 1 0 0,0-1-1 0 0,1 0 1 0 0,-1 0-1 0 0,1 0 1 0 0,-1 0-1 0 0,0 0 0 0 0,1-1 1 0 0,16-6 52 0 0,22 17 1 0 0,-38-10-94 0 0,0 0 0 0 0,0 0 0 0 0,0 1 0 0 0,0-1 0 0 0,0 1 0 0 0,0-1 1 0 0,0 1-1 0 0,0-1 0 0 0,0 1 0 0 0,0 0 0 0 0,0-1 0 0 0,0 1 0 0 0,-1 0 0 0 0,1 0 1 0 0,0 0-1 0 0,0 0 0 0 0,-1 0 0 0 0,1 0 0 0 0,0 0 0 0 0,-1 0 0 0 0,1 0 1 0 0,-1 0-1 0 0,0 0 0 0 0,1 0 0 0 0,-1 0 0 0 0,0 0 0 0 0,1 0 0 0 0,-1 0 1 0 0,0 0-1 0 0,0 1 0 0 0,0-1 0 0 0,0 0 0 0 0,0 0 0 0 0,0 0 0 0 0,-1 0 1 0 0,1 0-1 0 0,0 0 0 0 0,-1 2 0 0 0,-4 14-875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2:50.820"/>
    </inkml:context>
    <inkml:brush xml:id="br0">
      <inkml:brushProperty name="width" value="0.1" units="cm"/>
      <inkml:brushProperty name="height" value="0.1" units="cm"/>
      <inkml:brushProperty name="color" value="#66CC00"/>
    </inkml:brush>
  </inkml:definitions>
  <inkml:trace contextRef="#ctx0" brushRef="#br0">1 5 2303 0 0,'3'-5'3158'0'0,"-2"5"-3081"0"0,9 4 1035 0 0,11 9-881 0 0,-20-12 9 0 0,22 15 79 0 0,1 0 1 0 0,41 19-1 0 0,-54-31-99 0 0,0 1-1 0 0,1-2 1 0 0,0 1 0 0 0,-1-2-1 0 0,1 1 1 0 0,0-2-1 0 0,0 0 1 0 0,23 0-1 0 0,42-7 877 0 0,104-21 0 0 0,-134 20-842 0 0,49-1 0 0 0,-33 3 50 0 0,86 1 174 0 0,-96 5-309 0 0,71-9-1 0 0,-16-2-9 0 0,117 4-1 0 0,-70 16-22 0 0,-71-2-69 0 0,68-1 98 0 0,177-16 1 0 0,-66 13 76 0 0,-86 3-87 0 0,-52-7-110 0 0,189 2 91 0 0,-42 19-136 0 0,-224-17 0 0 0,0-2 0 0 0,58-6 0 0 0,31 1 0 0 0,66 17 27 0 0,53 1 10 0 0,-44-9 27 0 0,-158-1-31 0 0,92 21 0 0 0,-24-2-35 0 0,32 2 2 0 0,93 12 0 0 0,-125-28 13 0 0,215 31 38 0 0,-301-35-51 0 0,42 1 0 0 0,-28-4 0 0 0,267 39 0 0 0,-68-23 62 0 0,-220-18-60 0 0,96 5 174 0 0,246-23-1 0 0,-220 4 81 0 0,-11 1-63 0 0,-5-6-129 0 0,407-35 68 0 0,-310 38-96 0 0,-117 2-36 0 0,83-3 0 0 0,-79 25 0 0 0,-78-5 0 0 0,66-1 0 0 0,-34-10 0 0 0,-46 3 0 0 0,1 2 0 0 0,29 0 0 0 0,11 5 0 0 0,144 11 0 0 0,63 6 0 0 0,-136-19 0 0 0,-74-2 0 0 0,390 14 0 0 0,-414-11 0 0 0,25 2 0 0 0,91-6 0 0 0,60-9 0 0 0,-34 14 0 0 0,-119 1 0 0 0,77-6 0 0 0,-115 0 0 0 0,303-12 0 0 0,-212 22 0 0 0,42 2 0 0 0,39-10 0 0 0,-189 0 0 0 0,0-1 0 0 0,0 0 0 0 0,0 0 0 0 0,0-1 0 0 0,11-4 0 0 0,-19 6 9 0 0,0 0 0 0 0,-1 0-1 0 0,1 0 1 0 0,-1 0 0 0 0,1-1-1 0 0,0 1 1 0 0,-1 0 0 0 0,1 0 0 0 0,-1 0-1 0 0,1 0 1 0 0,0 1 0 0 0,-1-1-1 0 0,1 0 1 0 0,-1 0 0 0 0,1 0-1 0 0,0 0 1 0 0,-1 1 0 0 0,1-1 0 0 0,-1 0-1 0 0,1 0 1 0 0,-1 1 0 0 0,1-1-1 0 0,-1 1 1 0 0,1-1 0 0 0,-1 0-1 0 0,1 1 1 0 0,-1-1 0 0 0,0 1 0 0 0,1 0-1 0 0,8 17-627 0 0,-7-13-157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2:56.371"/>
    </inkml:context>
    <inkml:brush xml:id="br0">
      <inkml:brushProperty name="width" value="0.1" units="cm"/>
      <inkml:brushProperty name="height" value="0.1" units="cm"/>
      <inkml:brushProperty name="color" value="#66CC00"/>
    </inkml:brush>
  </inkml:definitions>
  <inkml:trace contextRef="#ctx0" brushRef="#br0">0 29 2879 0 0,'2'-3'84'0'0,"0"1"1"0"0,0 0-1 0 0,0 0 0 0 0,0 0 0 0 0,1 0 0 0 0,-1 0 0 0 0,0 0 0 0 0,1 1 0 0 0,-1-1 0 0 0,1 1 0 0 0,0 0 0 0 0,-1 0 0 0 0,1 0 0 0 0,0 0 0 0 0,0 0 0 0 0,0 0 0 0 0,0 1 0 0 0,-1 0 0 0 0,1-1 0 0 0,0 1 0 0 0,3 0 0 0 0,7 0 410 0 0,-1 0 0 0 0,1 1 0 0 0,20 4-1 0 0,-8 1 134 0 0,36 14 0 0 0,-46-14-457 0 0,1 0 1 0 0,-1-2-1 0 0,1 1 1 0 0,0-2-1 0 0,0 0 1 0 0,22 0-1 0 0,57-1 971 0 0,148 21-1 0 0,-151-17-668 0 0,114 19 288 0 0,-156-19-620 0 0,54-1 0 0 0,-67-4-94 0 0,253 14 195 0 0,122 3-65 0 0,-407-18-175 0 0,526 14 583 0 0,-445-11-501 0 0,152-15-1 0 0,-7 0 17 0 0,-63 16-61 0 0,130-4 52 0 0,132-12 113 0 0,-131 2-116 0 0,-126 0-57 0 0,-49 12 1 0 0,191 27 1 0 0,-270-24-31 0 0,181 5-1 0 0,4-1 0 0 0,-164-2 0 0 0,1-3 0 0 0,-1-2 0 0 0,107-13 0 0 0,115-15 0 0 0,-241 23 0 0 0,62 0 0 0 0,118 5 0 0 0,17 0 0 0 0,96 31 0 0 0,-262-25 0 0 0,0-3 0 0 0,109-7 0 0 0,-171 1 0 0 0,212-7 0 0 0,-67 0 39 0 0,-53 1-2 0 0,106-16 311 0 0,-73 4-246 0 0,-114 17-93 0 0,34-5 9 0 0,1 3 0 0 0,70 4 1 0 0,-103 0-17 0 0,0-1 0 0 0,0-1 1 0 0,42-9-1 0 0,-38 5-1 0 0,90-8 63 0 0,-43 10-64 0 0,122 8 0 0 0,-140-1 0 0 0,35 3 0 0 0,-22-1 0 0 0,84-4 0 0 0,137-16 408 0 0,-232 7-277 0 0,-44 4-59 0 0,0 1-1 0 0,0 2 0 0 0,0 0 1 0 0,25 2-1 0 0,-44-1-81 0 0,0 0-1 0 0,0 0 1 0 0,0 0 0 0 0,-1 1-1 0 0,1-1 1 0 0,0 0 0 0 0,0 1-1 0 0,0-1 1 0 0,0 0-1 0 0,0 1 1 0 0,0-1 0 0 0,-1 1-1 0 0,1-1 1 0 0,0 1-1 0 0,-1 0 1 0 0,1-1 0 0 0,0 1-1 0 0,-1 0 1 0 0,1 0 0 0 0,0-1-1 0 0,-1 1 1 0 0,1 0-1 0 0,-1 0 1 0 0,0 0 0 0 0,1 0-1 0 0,-1-1 1 0 0,0 1-1 0 0,1 0 1 0 0,-1 0 0 0 0,0 1-1 0 0,0 2-113 0 0,1-1-1 0 0,-1 1 0 0 0,0-1 0 0 0,-1 1 1 0 0,1-1-1 0 0,-1 1 0 0 0,-1 3 0 0 0,-2 7-1291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2:59.259"/>
    </inkml:context>
    <inkml:brush xml:id="br0">
      <inkml:brushProperty name="width" value="0.1" units="cm"/>
      <inkml:brushProperty name="height" value="0.1" units="cm"/>
      <inkml:brushProperty name="color" value="#66CC00"/>
    </inkml:brush>
  </inkml:definitions>
  <inkml:trace contextRef="#ctx0" brushRef="#br0">0 43 1375 0 0,'15'0'847'0'0,"14"-1"1286"0"0,39 6-1 0 0,-57-3-1960 0 0,-1 0 0 0 0,0 0 0 0 0,1 1 0 0 0,-1 1 0 0 0,0-1 0 0 0,-1 2 0 0 0,13 6 0 0 0,-7-2 57 0 0,0-2 0 0 0,1 0 0 0 0,-1-1-1 0 0,2 0 1 0 0,-1-1 0 0 0,0-1-1 0 0,1-1 1 0 0,0 0 0 0 0,0-1 0 0 0,0-1-1 0 0,0-1 1 0 0,19-1 0 0 0,14 0-20 0 0,31-4 18 0 0,-34 0 92 0 0,-1 3 0 0 0,60 3 0 0 0,92 17 241 0 0,20 1-233 0 0,48-16 83 0 0,-131 1-103 0 0,225-23 0 0 0,-292 10-227 0 0,1 2 0 0 0,0 4 0 0 0,76 7 0 0 0,-42 2-31 0 0,0-4-1 0 0,140-15 1 0 0,169-2 68 0 0,-99 8 153 0 0,263-2-58 0 0,-394 10-179 0 0,513 10 31 0 0,-399-5-64 0 0,-158-1 0 0 0,141-12 37 0 0,-54-1-10 0 0,243-12 37 0 0,-17-14-64 0 0,-359 31 32 0 0,163-25 0 0 0,-225 22 23 0 0,1 1-1 0 0,0 2 1 0 0,61 2 0 0 0,-78 2-130 0 0,1 0 1 0 0,-1 1 0 0 0,0 1 0 0 0,0 1 0 0 0,-1 0 0 0 0,1 1 0 0 0,-1 0-1 0 0,0 1 1 0 0,0 0 0 0 0,22 15 0 0 0,-17-8-869 0 0,0 2-37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3:01.741"/>
    </inkml:context>
    <inkml:brush xml:id="br0">
      <inkml:brushProperty name="width" value="0.1" units="cm"/>
      <inkml:brushProperty name="height" value="0.1" units="cm"/>
      <inkml:brushProperty name="color" value="#66CC00"/>
    </inkml:brush>
  </inkml:definitions>
  <inkml:trace contextRef="#ctx0" brushRef="#br0">0 127 2303 0 0,'46'-11'2341'0'0,"-21"5"-971"0"0,47-5-1 0 0,23 3-583 0 0,-72 7-245 0 0,0-1 0 0 0,28-7-1 0 0,21-2 406 0 0,55 10-187 0 0,-15 2-280 0 0,-70-2-289 0 0,-1 2-1 0 0,0 1 0 0 0,49 10 1 0 0,-68-8-120 0 0,35 6 161 0 0,71 22 1 0 0,-110-27-180 0 0,0-2-1 0 0,0 0 1 0 0,0-1 0 0 0,1-1-1 0 0,26-2 1 0 0,-17 1 10 0 0,35 4 1 0 0,-33 1-12 0 0,0-2 0 0 0,0-1 0 0 0,0-1 0 0 0,60-7 1 0 0,225-38 494 0 0,-296 42-539 0 0,110-7 50 0 0,-87 4 7 0 0,-54-4 224 0 0,-73-11-85 0 0,62 15-162 0 0,-1 2 0 0 0,1 0 1 0 0,-1 2-1 0 0,-25 1 0 0 0,-93 14-4 0 0,69-6 29 0 0,-6-3-32 0 0,-79-6 0 0 0,48-1 26 0 0,85 0-60 0 0,0-1 0 0 0,0-1 0 0 0,0-1 0 0 0,-42-15 0 0 0,48 15 0 0 0,3 1 27 0 0,0 1-1 0 0,-23-2 0 0 0,-14-2 23 0 0,38 5-25 0 0,0 1 0 0 0,0 1-1 0 0,-26 1 1 0 0,1 1 23 0 0,-60 2 24 0 0,57-2-25 0 0,0-1 1 0 0,-56-6-1 0 0,3-11-46 0 0,96 15-13 0 0,-1 1-1 0 0,0 0 0 0 0,0 0 1 0 0,0 0-1 0 0,0 0 0 0 0,0 0 1 0 0,1 0-1 0 0,-1 1 0 0 0,0-1 1 0 0,0 0-1 0 0,0 0 0 0 0,0 0 1 0 0,1 1-1 0 0,-1-1 0 0 0,0 0 1 0 0,0 1-1 0 0,1-1 0 0 0,-1 1 1 0 0,0-1-1 0 0,1 1 0 0 0,-1-1 1 0 0,0 1-1 0 0,1 0 0 0 0,-1-1 1 0 0,1 1-1 0 0,-1 0 0 0 0,1-1 1 0 0,-1 1-1 0 0,1 0 0 0 0,-1 0 1 0 0,1-1-1 0 0,0 1 0 0 0,-1 0 1 0 0,1 0-1 0 0,0 0 0 0 0,0 0 1 0 0,0-1-1 0 0,0 1 0 0 0,0 2 1 0 0,-1 7-305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3:20.518"/>
    </inkml:context>
    <inkml:brush xml:id="br0">
      <inkml:brushProperty name="width" value="0.1" units="cm"/>
      <inkml:brushProperty name="height" value="0.1" units="cm"/>
      <inkml:brushProperty name="color" value="#66CC00"/>
    </inkml:brush>
  </inkml:definitions>
  <inkml:trace contextRef="#ctx0" brushRef="#br0">57 37 1375 0 0,'-13'11'4472'0'0,"4"10"-4092"0"0,9-18-311 0 0,-1-1 0 0 0,1 0 0 0 0,-1 0 0 0 0,0 1-1 0 0,0-1 1 0 0,0 0 0 0 0,0 0 0 0 0,0 0 0 0 0,-1 0 0 0 0,1 0-1 0 0,0 0 1 0 0,-1 0 0 0 0,0-1 0 0 0,1 1 0 0 0,-5 2 0 0 0,5-3 39 0 0,1-1 0 0 0,-1 1 0 0 0,0-1 0 0 0,0 1 0 0 0,0 0 0 0 0,1-1 0 0 0,-1 1 0 0 0,0 0 0 0 0,0-1 0 0 0,1 1 0 0 0,-1 0 0 0 0,1 0 0 0 0,-1 0 0 0 0,1-1 1 0 0,-1 1-1 0 0,1 0 0 0 0,-1 0 0 0 0,1 0 0 0 0,0 0 0 0 0,0 0 0 0 0,-1 0 0 0 0,1 0 0 0 0,0 0 0 0 0,0 0 0 0 0,0 0 0 0 0,0 0 0 0 0,0 0 0 0 0,0 0 0 0 0,0 0 0 0 0,1 0 0 0 0,-1 0 0 0 0,0 0 1 0 0,0 0-1 0 0,1-1 0 0 0,-1 1 0 0 0,0 0 0 0 0,1 0 0 0 0,-1 0 0 0 0,2 1 0 0 0,-1-1-55 0 0,0 1-1 0 0,0-1 1 0 0,0 1 0 0 0,0-1 0 0 0,0 1 0 0 0,0-1-1 0 0,1 0 1 0 0,-1 1 0 0 0,1-1 0 0 0,-1 0 0 0 0,1 0-1 0 0,-1 0 1 0 0,1 0 0 0 0,0 0 0 0 0,0-1-1 0 0,-1 1 1 0 0,1 0 0 0 0,0-1 0 0 0,0 1 0 0 0,3-1-1 0 0,27 0 766 0 0,-19-1-677 0 0,1 0 1 0 0,-1 2-1 0 0,0-1 1 0 0,0 2-1 0 0,0 0 1 0 0,16 4-1 0 0,12 8 127 0 0,1-2-1 0 0,74 10 1 0 0,-67-19-94 0 0,1-3 0 0 0,85-9 0 0 0,-124 8-168 0 0,110-10 181 0 0,206 7-1 0 0,-226 10-122 0 0,200-15 0 0 0,73-4 66 0 0,-18 2 7 0 0,-266 1-79 0 0,128-8 55 0 0,221-3-48 0 0,-286 12-56 0 0,130 3 16 0 0,-83 4 4 0 0,206 4-19 0 0,-162 14 54 0 0,266 0-64 0 0,-292-12 168 0 0,-8-18-169 0 0,0 1 13 0 0,-20 16 41 0 0,125-10 11 0 0,-98 10 1228 0 0,-17 0-2257 0 0,-74-3 804 0 0,-52 2 163 0 0,152 5-2 0 0,-127-2 1778 0 0,-65-2-2352 0 0,1-1 0 0 0,48-5 0 0 0,-31-3 574 0 0,183-16 0 0 0,-178 21 0 0 0,-1 2 0 0 0,0 2 0 0 0,99 19 0 0 0,-111-13 37 0 0,0-2 0 0 0,0-2 0 0 0,1-2 0 0 0,0-2 0 0 0,81-8 0 0 0,-72 3 3 0 0,12-1-6 0 0,-33 1-22 0 0,1 2-1 0 0,-1 2 1 0 0,50 4-1 0 0,-60-2-3 0 0,14 1 22 0 0,13 0 92 0 0,72-2 0 0 0,-93-2-60 0 0,31 3 0 0 0,0 1 6 0 0,196-9-4 0 0,-86-1 0 0 0,-138 7-50 0 0,0 1-1 0 0,0 2 1 0 0,60 13 0 0 0,-33-5-5 0 0,101 18-9 0 0,-125-25 0 0 0,1-2 0 0 0,0-1 0 0 0,43-5 0 0 0,-26 1 0 0 0,82-10 32 0 0,1-1 0 0 0,401-7 144 0 0,-413 20-176 0 0,140 15 0 0 0,-44-5 40 0 0,-59-5-16 0 0,-36-4-24 0 0,-1 0 0 0 0,325 1 64 0 0,-421-2-64 0 0,146-1 2 0 0,-45 2 24 0 0,159-20 0 0 0,-6-11 112 0 0,-47 12-75 0 0,-137 13 22 0 0,-33 4-54 0 0,75 8 1 0 0,2 1-35 0 0,238-17 3 0 0,-331 11 0 0 0,0 0 0 0 0,71-8 0 0 0,-118 6 6 0 0,1 1-1 0 0,-1 0 1 0 0,1-1-1 0 0,-1 0 1 0 0,0 1 0 0 0,1-1-1 0 0,-1 0 1 0 0,0 0-1 0 0,0-1 1 0 0,1 1-1 0 0,-1 0 1 0 0,0-1-1 0 0,0 1 1 0 0,-1-1 0 0 0,1 1-1 0 0,0-1 1 0 0,2-3-1 0 0,-1 1 19 0 0,-1-1-1 0 0,1-1 1 0 0,-1 1-1 0 0,0 0 1 0 0,2-10-1 0 0,1 0-8 0 0,-4 13-15 0 0,0 1 0 0 0,0 0 0 0 0,0 0 0 0 0,0 0 0 0 0,0 0 0 0 0,0 1 0 0 0,0-1 0 0 0,1 0 0 0 0,-1 0 0 0 0,0 1 0 0 0,0-1 0 0 0,1 0 0 0 0,-1 1 0 0 0,0-1 0 0 0,1 1 0 0 0,-1 0 0 0 0,1 0 0 0 0,-1-1 0 0 0,1 1 0 0 0,-1 0 0 0 0,0 0 0 0 0,1 0 0 0 0,1 1 0 0 0,-1-2 0 0 0,1 1 0 0 0,-1 0 0 0 0,1 1 0 0 0,-1-1 0 0 0,1 0 0 0 0,-1 1 0 0 0,1-1 0 0 0,-1 1 0 0 0,0 0 0 0 0,1 0 0 0 0,-1 0 0 0 0,0 0 0 0 0,3 2 0 0 0,-5-3-1 0 0,0 1 0 0 0,0-1 0 0 0,1 1 0 0 0,-1 0 0 0 0,0-1-1 0 0,0 1 1 0 0,0-1 0 0 0,0 1 0 0 0,0 0 0 0 0,0-1 0 0 0,0 1 0 0 0,0 0 0 0 0,0-1 0 0 0,0 1-1 0 0,0 0 1 0 0,0-1 0 0 0,0 1 0 0 0,0-1 0 0 0,-1 1 0 0 0,1 0 0 0 0,0-1 0 0 0,0 1 0 0 0,-1-1-1 0 0,1 1 1 0 0,-1 0 0 0 0,-11 17-104 0 0,10-16 58 0 0,-41 48-2120 0 0,27-34 611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3:23.719"/>
    </inkml:context>
    <inkml:brush xml:id="br0">
      <inkml:brushProperty name="width" value="0.1" units="cm"/>
      <inkml:brushProperty name="height" value="0.1" units="cm"/>
      <inkml:brushProperty name="color" value="#66CC00"/>
    </inkml:brush>
  </inkml:definitions>
  <inkml:trace contextRef="#ctx0" brushRef="#br0">0 49 5927 0 0,'2'-30'587'0'0,"-1"28"-534"0"0,0 1 0 0 0,0 0 0 0 0,0-1 1 0 0,0 1-1 0 0,0 0 0 0 0,0 0 0 0 0,0 0 0 0 0,0 0 0 0 0,1 0 0 0 0,-1 0 0 0 0,1 0 0 0 0,-1 0 0 0 0,0 1 1 0 0,1-1-1 0 0,-1 0 0 0 0,1 1 0 0 0,-1-1 0 0 0,1 1 0 0 0,0 0 0 0 0,-1-1 0 0 0,1 1 0 0 0,-1 0 1 0 0,4 0-1 0 0,37 13 551 0 0,-11-2 494 0 0,36 11 669 0 0,-47-14-1672 0 0,-1-2 0 0 0,32 7 0 0 0,-21-10 27 0 0,-1-1-1 0 0,1-1 0 0 0,0-2 1 0 0,52-8-1 0 0,-41 4 528 0 0,-8 3-404 0 0,1 1-1 0 0,39 5 1 0 0,41 0 205 0 0,145 6 23 0 0,-162-3-351 0 0,199-1 156 0 0,126 11 169 0 0,251 15 300 0 0,-127-7-558 0 0,-490-21-183 0 0,220 13-19 0 0,1-23 95 0 0,-206 0-55 0 0,20-3 54 0 0,110 4 0 0 0,-94 11-73 0 0,-8 0 20 0 0,175-11 0 0 0,-233 2-28 0 0,0 2 0 0 0,50 5 0 0 0,81 16 0 0 0,17 2 0 0 0,-144-22 0 0 0,57-5 0 0 0,-48 1 0 0 0,31-3 12 0 0,-45 3 1 0 0,0 1 0 0 0,0 2 0 0 0,65 7 0 0 0,5 14-13 0 0,-60-10 0 0 0,1-1 0 0 0,74 1 0 0 0,219 1 0 0 0,-265-2 0 0 0,-47-5 0 0 0,1-1 0 0 0,48-2 0 0 0,54-14 25 0 0,47-3 14 0 0,8 23-39 0 0,-80 1 0 0 0,-40-9 21 0 0,1-3 1 0 0,80-16-1 0 0,-140 19-21 0 0,43-4 836 0 0,105 4 0 0 0,-68 3-388 0 0,115 2-2360 0 0,-160 0 2030 0 0,-44-4-106 0 0,1 0 0 0 0,-1 0-1 0 0,0 0 1 0 0,1 1 0 0 0,-1-1 0 0 0,0 1 0 0 0,0-1 0 0 0,0 1 0 0 0,1 0 0 0 0,-1 0 0 0 0,0 0 0 0 0,0 0 0 0 0,0 0 0 0 0,0 1 0 0 0,-1-1 0 0 0,1 1 0 0 0,3 2 0 0 0,-1 1-576 0 0,0 1-1 0 0,0 0 0 0 0,0 0 1 0 0,4 9-1 0 0,-3-5-1786 0 0,6 10-2864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3:40.303"/>
    </inkml:context>
    <inkml:brush xml:id="br0">
      <inkml:brushProperty name="width" value="0.1" units="cm"/>
      <inkml:brushProperty name="height" value="0.1" units="cm"/>
      <inkml:brushProperty name="color" value="#F4F91B"/>
    </inkml:brush>
  </inkml:definitions>
  <inkml:trace contextRef="#ctx0" brushRef="#br0">618 1 2759 0 0,'-3'0'257'0'0,"1"0"0"0"0,0 0 0 0 0,0 0 0 0 0,0 1 0 0 0,0-1 0 0 0,0 1-1 0 0,-1-1 1 0 0,1 1 0 0 0,0 0 0 0 0,0 0 0 0 0,0 0 0 0 0,1 0 0 0 0,-1 0 0 0 0,0 0-1 0 0,0 0 1 0 0,1 1 0 0 0,-1-1 0 0 0,0 1 0 0 0,1-1 0 0 0,-1 1 0 0 0,1 0-1 0 0,0-1 1 0 0,0 1 0 0 0,0 0 0 0 0,0 0 0 0 0,0 0 0 0 0,0 0 0 0 0,0 0-1 0 0,0 0 1 0 0,1 0 0 0 0,-1 0 0 0 0,1 0 0 0 0,0 1 0 0 0,-1-1 0 0 0,1 0-1 0 0,0 3 1 0 0,0-2 61 0 0,0-1-1 0 0,-1 0 1 0 0,0 0-1 0 0,1 1 0 0 0,-1-1 1 0 0,0 0-1 0 0,0 0 1 0 0,0 0-1 0 0,-1 0 1 0 0,1 0-1 0 0,0 0 0 0 0,-4 3 1 0 0,6-4-163 0 0,0 0 0 0 0,-1 0 0 0 0,1-1-1 0 0,0 1 1 0 0,-1 0 0 0 0,1 0 0 0 0,0-1 0 0 0,0 1 0 0 0,0-1 0 0 0,0 1-1 0 0,0-1 1 0 0,0 1 0 0 0,-1-1 0 0 0,1 1 0 0 0,0-1 0 0 0,0 0 0 0 0,0 1-1 0 0,1-1 1 0 0,0 0 0 0 0,3 0 80 0 0,0 0 0 0 0,-1 0 0 0 0,1 1-1 0 0,-1-1 1 0 0,1 1 0 0 0,-1 0 0 0 0,1 0-1 0 0,-1 1 1 0 0,1-1 0 0 0,6 5 0 0 0,-4-4-119 0 0,-1 1 0 0 0,1-2 0 0 0,0 1-1 0 0,0-1 1 0 0,0 1 0 0 0,-1-2 0 0 0,14 1 0 0 0,-12-1-49 0 0,-1 0-1 0 0,1 1 1 0 0,-1-1-1 0 0,0 2 1 0 0,1-1 0 0 0,9 4-1 0 0,-12-3-5 0 0,0-1-1 0 0,-1 0 0 0 0,1 0 1 0 0,0 0-1 0 0,0-1 1 0 0,-1 0-1 0 0,1 0 1 0 0,0 0-1 0 0,0 0 0 0 0,0-1 1 0 0,0 0-1 0 0,4-1 1 0 0,-4 1-22 0 0,0 0 1 0 0,0 0-1 0 0,0 0 1 0 0,0 1 0 0 0,0 0-1 0 0,0 0 1 0 0,0 0-1 0 0,0 1 1 0 0,9 1-1 0 0,-7 2 4 0 0,0 0-1 0 0,0 0 0 0 0,-1 0 1 0 0,0 1-1 0 0,1 0 0 0 0,6 8 1 0 0,14 10 15 0 0,-25-21-5 0 0,0 0 1 0 0,-1-1-1 0 0,1 1 0 0 0,0 0 0 0 0,-1 0 0 0 0,1 0 1 0 0,-1 0-1 0 0,0 0 0 0 0,0 0 0 0 0,0 1 0 0 0,0-1 1 0 0,0 0-1 0 0,1 4 0 0 0,3 36 138 0 0,-4-35-291 0 0,-1 0 1 0 0,1-1 0 0 0,0 1-1 0 0,0-1 1 0 0,1 0-1 0 0,3 9 1 0 0,-2-7 99 0 0,0 0 0 0 0,-1 0 0 0 0,1 0 0 0 0,1 13 0 0 0,-3-13 0 0 0,0-1 0 0 0,1 1 0 0 0,0-1 0 0 0,0 0 0 0 0,6 13 0 0 0,39 80 0 0 0,-14-26 0 0 0,-26-57 13 0 0,-2 0 0 0 0,0 1-1 0 0,-1-1 1 0 0,-1 1 0 0 0,2 37 0 0 0,-3-31-26 0 0,5 37 22 0 0,7 136 110 0 0,-13-146-119 0 0,-2 54 0 0 0,-11 172 128 0 0,17-167-117 0 0,-2-69 3 0 0,-1-1 0 0 0,-6 60 0 0 0,-4 22 0 0 0,1 0-17 0 0,4-90 3 0 0,3 40 0 0 0,0-35 0 0 0,3 13 0 0 0,13 82 0 0 0,-8-82 0 0 0,3 82 0 0 0,2 80 64 0 0,-3-57-40 0 0,-9-108-11 0 0,1-1 1 0 0,16 79-1 0 0,13 53 51 0 0,-4 177 66 0 0,-15-136-68 0 0,11 39 2 0 0,-20-212-8 0 0,-5 89 0 0 0,0 12 13 0 0,5 32-58 0 0,5 137 53 0 0,-6-261-39 0 0,-3 1 0 0 0,-11 87 0 0 0,0-42 10 0 0,7-54-7 0 0,-1-1-1 0 0,-24 88 0 0 0,23-116-9 0 0,-1-1 1 0 0,-1 0-1 0 0,0 0 0 0 0,-1 0 1 0 0,-1-2-1 0 0,-21 25 0 0 0,28-35 3 0 0,-1 1 0 0 0,1-1 0 0 0,-1 0 0 0 0,0 0 0 0 0,-1-1 0 0 0,1 0 0 0 0,-1 0 1 0 0,0 0-1 0 0,0 0 0 0 0,0-1 0 0 0,0 0 0 0 0,-1 0 0 0 0,1-1 0 0 0,-1 0 0 0 0,0 0 0 0 0,0 0 0 0 0,0-1 0 0 0,-9 1 0 0 0,-53-2 119 0 0,45 0-48 0 0,0 1 0 0 0,1 0 1 0 0,-1 2-1 0 0,-24 7 0 0 0,30-7 11 0 0,-27 5 118 0 0,1-3 0 0 0,-1-2-1 0 0,0-1 1 0 0,-53-5 0 0 0,64 0-99 0 0,0 1 1 0 0,0 2-1 0 0,-1 2 0 0 0,1 1 0 0 0,0 1 1 0 0,-48 13-1 0 0,72-14-113 0 0,-45 14 158 0 0,-97 15 1 0 0,150-32-173 0 0,1 0-1 0 0,-1 1 0 0 0,0-1 1 0 0,1 0-1 0 0,-1 0 1 0 0,0 0-1 0 0,1 0 1 0 0,-1 0-1 0 0,1-1 1 0 0,-1 1-1 0 0,0 0 1 0 0,1-1-1 0 0,-1 1 1 0 0,1-1-1 0 0,-1 0 1 0 0,1 1-1 0 0,-1-1 1 0 0,1 0-1 0 0,0 0 1 0 0,-2-1-1 0 0,2 0-14 0 0,0 1 1 0 0,1 0-1 0 0,-1-1 1 0 0,0 1-1 0 0,1-1 0 0 0,-1 0 1 0 0,1 1-1 0 0,0-1 0 0 0,-1 1 1 0 0,1-1-1 0 0,0 0 1 0 0,0 1-1 0 0,0-1 0 0 0,0 1 1 0 0,1-1-1 0 0,-1 0 1 0 0,0 1-1 0 0,1-1 0 0 0,-1 1 1 0 0,1-3-1 0 0,4-10-984 0 0,0 1 0 0 0,1 1-1 0 0,0-1 1 0 0,9-12 0 0 0,6-9-8007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3:44.812"/>
    </inkml:context>
    <inkml:brush xml:id="br0">
      <inkml:brushProperty name="width" value="0.1" units="cm"/>
      <inkml:brushProperty name="height" value="0.1" units="cm"/>
      <inkml:brushProperty name="color" value="#F4F91B"/>
    </inkml:brush>
  </inkml:definitions>
  <inkml:trace contextRef="#ctx0" brushRef="#br0">439 21 2303 0 0,'3'-1'130'0'0,"1"1"-1"0"0,-2-1 0 0 0,1 0 1 0 0,0 0-1 0 0,0 0 0 0 0,0 0 0 0 0,0 0 1 0 0,3-3-1 0 0,-3 3 95 0 0,-1-1 1 0 0,1 1-1 0 0,0 0 0 0 0,0 0 1 0 0,-1 0-1 0 0,1 0 0 0 0,0 1 1 0 0,4-2-1 0 0,-8 5-64 0 0,1-1-1 0 0,-1 1 1 0 0,0-1 0 0 0,0 0 0 0 0,0 1-1 0 0,0-1 1 0 0,0 0 0 0 0,-3 3-1 0 0,0 1 137 0 0,-1 0 0 0 0,0-1 0 0 0,0 0 0 0 0,0 0 0 0 0,-1 0-1 0 0,1 0 1 0 0,-1-1 0 0 0,-8 4 0 0 0,-55 26 1557 0 0,27-15-1326 0 0,22-8-221 0 0,15-8-177 0 0,-1 1 0 0 0,0-1 0 0 0,-1-1 0 0 0,1 1 0 0 0,0-1 0 0 0,-1 0 1 0 0,-11 2-1 0 0,14-3-41 0 0,-1 0 0 0 0,1 0 0 0 0,0 0 0 0 0,0 1 1 0 0,0 0-1 0 0,0 0 0 0 0,0 0 0 0 0,-5 4 0 0 0,6-4 18 0 0,-1 0 0 0 0,1 0-1 0 0,-1 0 1 0 0,1 0 0 0 0,-1 0-1 0 0,0-1 1 0 0,0 0-1 0 0,0 1 1 0 0,0-2 0 0 0,0 1-1 0 0,-4 0 1 0 0,-35 20 4169 0 0,41-20-4482 0 0,-1 1 0 0 0,1-1 0 0 0,0 1 0 0 0,0 0 0 0 0,0 0 0 0 0,0 0 0 0 0,0 0 0 0 0,0 0 0 0 0,0 0 0 0 0,0 1 1 0 0,1-1-1 0 0,0 1 0 0 0,-1-1 0 0 0,0 3 0 0 0,-18 43 824 0 0,18-42-793 0 0,-36 111 488 0 0,33-97-229 0 0,1 0 0 0 0,1 1 1 0 0,-2 40-1 0 0,6-35 104 0 0,0 0 0 0 0,2 0-1 0 0,1-1 1 0 0,1 1 0 0 0,13 40-1 0 0,-2-8 76 0 0,13 83 1 0 0,-2-4 178 0 0,-24-122-377 0 0,-1 0 0 0 0,-1 0 0 0 0,0 0 0 0 0,-2 28 0 0 0,0-26 5 0 0,0 0 0 0 0,1 0 1 0 0,4 20-1 0 0,13 24 199 0 0,-12-47-229 0 0,-1-1 1 0 0,0 1 0 0 0,3 27 0 0 0,-9 32 116 0 0,0-21-34 0 0,6 42-38 0 0,-4-76-42 0 0,2-1 1 0 0,0 1-1 0 0,1 0 0 0 0,0-1 0 0 0,10 28 1 0 0,-7-22 0 0 0,-1 0 0 0 0,4 42 0 0 0,-5-24-34 0 0,14 53 12 0 0,-11-65 3 0 0,-1 1 0 0 0,-2 0 0 0 0,1 31 1 0 0,-11 5 41 0 0,3-51-48 0 0,1 1 0 0 0,1-1 0 0 0,0 22 0 0 0,2 1 13 0 0,-2-1-1 0 0,-10 69 0 0 0,0-6 7 0 0,7-68-6 0 0,-12 49 1 0 0,11-58-31 0 0,-12 30 23 0 0,12-41-14 0 0,1 1 0 0 0,0-1 0 0 0,-3 19 0 0 0,5-17-2 0 0,-2 0 0 0 0,0-1-1 0 0,0 0 1 0 0,-1 0 0 0 0,-1 0-1 0 0,-9 15 1 0 0,9-18 1 0 0,0 1-1 0 0,1 0 1 0 0,0-1-1 0 0,1 2 0 0 0,0-1 1 0 0,1 0-1 0 0,0 1 1 0 0,0 0-1 0 0,0 16 1 0 0,0 122 308 0 0,4-129-259 0 0,2 1 0 0 0,0-1 0 0 0,7 24 0 0 0,-4-19 33 0 0,4 35-1 0 0,-8-45-47 0 0,1 0-1 0 0,1-1 0 0 0,0 1 0 0 0,10 21 0 0 0,-6-17 26 0 0,7 31 0 0 0,-11-33-64 0 0,-3-8 14 0 0,1-1 0 0 0,1 0-1 0 0,-1 0 1 0 0,1-1 0 0 0,1 1-1 0 0,5 10 1 0 0,1 3 4 0 0,5 7 88 0 0,-5-13-66 0 0,-1 0 0 0 0,-1 0 0 0 0,-1 1 0 0 0,7 20 1 0 0,-9-22-43 0 0,1-3 21 0 0,-2 1 1 0 0,0 0 0 0 0,0 0-1 0 0,-1 0 1 0 0,-1 0 0 0 0,0 1-1 0 0,-1 14 1 0 0,1 4-3 0 0,8 49-1 0 0,0-4 3 0 0,-10 86 41 0 0,2-139-64 0 0,-2-1 0 0 0,0 1 0 0 0,-2 0 0 0 0,0 0 0 0 0,-2-1 0 0 0,-11 42 0 0 0,-40 134 64 0 0,47-159-47 0 0,3-1 0 0 0,-2 81 0 0 0,4-37-4 0 0,-7-5-13 0 0,6-57 0 0 0,1 0 0 0 0,1 1 0 0 0,1 37 0 0 0,6-16 77 0 0,-3-27-57 0 0,0-1-1 0 0,0 1 0 0 0,-2 0 0 0 0,0-1 0 0 0,-5 30 0 0 0,5-37-11 0 0,-1 0 1 0 0,1 0-1 0 0,0 1 0 0 0,0-1 1 0 0,1 0-1 0 0,0 0 1 0 0,3 11-1 0 0,4 34-11 0 0,-16 36 73 0 0,5-66-72 0 0,0 1 0 0 0,2 47 0 0 0,6-41 35 0 0,13 49-1 0 0,-12-53-33 0 0,-3-21 24 0 0,-1 1 0 0 0,1 0 0 0 0,0-1-1 0 0,0 1 1 0 0,0-1 0 0 0,1 0 0 0 0,0 0 0 0 0,0-1-1 0 0,9 9 1 0 0,18 24 93 0 0,-21-22-105 0 0,-8-10 1 0 0,0 0-1 0 0,1 0 1 0 0,0 0 0 0 0,1 0 0 0 0,-1-1 0 0 0,1 1 0 0 0,-1-1-1 0 0,1 0 1 0 0,1 0 0 0 0,-1 0 0 0 0,0-1 0 0 0,1 1-1 0 0,0-1 1 0 0,9 4 0 0 0,96 37 269 0 0,-98-39-267 0 0,1-1 0 0 0,-1 0 0 0 0,1 0 0 0 0,0-2 0 0 0,0 1 0 0 0,0-2 0 0 0,0 1-1 0 0,0-2 1 0 0,22-1 0 0 0,117-19 129 0 0,-106 12-75 0 0,4 6 35 0 0,-34 2-89 0 0,-11 0-14 0 0,2 1 0 0 0,-9 10 0 0 0,-45 124-3996 0 0,38-102 2152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04:22.275"/>
    </inkml:context>
    <inkml:brush xml:id="br0">
      <inkml:brushProperty name="width" value="0.1" units="cm"/>
      <inkml:brushProperty name="height" value="0.1" units="cm"/>
      <inkml:brushProperty name="color" value="#F4F91B"/>
    </inkml:brush>
  </inkml:definitions>
  <inkml:trace contextRef="#ctx0" brushRef="#br0">1 195 431 0 0,'0'-23'32'0'0,"0"18"528"0"0,5-2-312 0 0,24-36 1296 0 0,-8 13-1034 0 0,-16 22-5 0 0,-1 0-313 0 0,14-33-195 0 0,-17 40-38 0 0,-1-1-1 0 0,1 1 1 0 0,-1-1-1 0 0,1 1 0 0 0,-1-1 1 0 0,0 0-1 0 0,1 1 0 0 0,-1-1 1 0 0,0 1-1 0 0,-1-4 1 0 0,1 1-114 0 0,1-1-725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04:26.454"/>
    </inkml:context>
    <inkml:brush xml:id="br0">
      <inkml:brushProperty name="width" value="0.1" units="cm"/>
      <inkml:brushProperty name="height" value="0.1" units="cm"/>
      <inkml:brushProperty name="color" value="#F4F91B"/>
    </inkml:brush>
  </inkml:definitions>
  <inkml:trace contextRef="#ctx0" brushRef="#br0">18555 96 1375 0 0,'0'0'6072'0'0,"-1"-3"-5241"0"0,1 3-742 0 0,0-1 1 0 0,0 1-1 0 0,0-1 1 0 0,0 1-1 0 0,-1-1 1 0 0,1 1-1 0 0,0-1 0 0 0,0 1 1 0 0,0-1-1 0 0,-1 1 1 0 0,1-1-1 0 0,0 1 0 0 0,-1-1 1 0 0,1 1-1 0 0,0 0 1 0 0,-1-1-1 0 0,1 1 1 0 0,-1-1-1 0 0,1 1 0 0 0,-1 0 1 0 0,1 0-1 0 0,-1-1 1 0 0,-11 7 2610 0 0,10-5-2049 0 0,-23 19 3702 0 0,19-18-3786 0 0,0 0-1 0 0,-1 0 1 0 0,1 0 0 0 0,-1 0-1 0 0,1-1 1 0 0,-1 0-1 0 0,1-1 1 0 0,-1 0-1 0 0,-11 0 1 0 0,5 0-221 0 0,-1 0 0 0 0,-18 4 0 0 0,-69 17 1163 0 0,71-13-1432 0 0,27-8-79 0 0,-30 1 66 0 0,10-1-53 0 0,-15-3 401 0 0,-1 2 0 0 0,-73 8 0 0 0,75-3-163 0 0,-97 2-233 0 0,-55 5 405 0 0,159-7-335 0 0,-71 11 59 0 0,66-10-97 0 0,-77 18 380 0 0,82-19-297 0 0,-69 15 30 0 0,43-9-113 0 0,-5 1 133 0 0,-115 6 1 0 0,145-17-128 0 0,-1 2-32 0 0,0-2 20 0 0,-15 2-33 0 0,-10-4 57 0 0,21 0-66 0 0,0 0 0 0 0,-37-1 0 0 0,-31 3 57 0 0,-131 18 1 0 0,115-6 30 0 0,106-11-46 0 0,-18 0-31 0 0,-7 1-11 0 0,1 0 0 0 0,0 0 0 0 0,-3 0 0 0 0,-92 5 0 0 0,-236 15 11 0 0,358-21 31 0 0,-27 4-31 0 0,-13 1 49 0 0,16-1-48 0 0,-4 0-1 0 0,-2-2 31 0 0,1 0-31 0 0,0-2-11 0 0,-2-2 0 0 0,1 1 0 0 0,0-1 0 0 0,-215-8 0 0 0,229 7 0 0 0,-13-3 0 0 0,0 2 0 0 0,2 1 0 0 0,2 0 0 0 0,1 1 0 0 0,-2-1 0 0 0,-1 0 0 0 0,1 0 0 0 0,-3 0 0 0 0,2-1 11 0 0,3 0 31 0 0,2-1-31 0 0,-108-14-11 0 0,61 9 0 0 0,46 5 11 0 0,-3 1 31 0 0,0-1-31 0 0,3-2 0 0 0,2 0 31 0 0,2 0-31 0 0,-2 0-11 0 0,1-3 0 0 0,-4 1 0 0 0,-1 1 0 0 0,0 0 0 0 0,-2 2 11 0 0,2-1 31 0 0,-1 1-31 0 0,2 1-11 0 0,-40-3 53 0 0,-163-12-42 0 0,195 16-11 0 0,-1 1 0 0 0,1 2 0 0 0,-4 2 0 0 0,-10 2 448 0 0,9 0 536 0 0,-2 1-785 0 0,2-1-1071 0 0,-38 1 305 0 0,63-3 567 0 0,-65 5 0 0 0,-97-6 0 0 0,145-2 0 0 0,-3-1 11 0 0,-1 2 31 0 0,-3 2-31 0 0,0-2-11 0 0,-146 14 34 0 0,90-5-14 0 0,-107-3 1 0 0,158-7 21 0 0,-2 2-31 0 0,2-1 0 0 0,1 2 31 0 0,1 2-20 0 0,-173 25 93 0 0,-5 0 15 0 0,198-27-130 0 0,-10-2 0 0 0,1-1 11 0 0,4-2 31 0 0,0 0-31 0 0,-2 3-11 0 0,-2 0 0 0 0,-3 1 0 0 0,-1 1 11 0 0,0 0 31 0 0,1 1-20 0 0,3 0 20 0 0,0-2-31 0 0,-5 0-11 0 0,-1 1 0 0 0,-52 3 11 0 0,55-3 31 0 0,-4-1-20 0 0,3-1 20 0 0,6-2-31 0 0,2-1-11 0 0,0-1 0 0 0,-1-1 0 0 0,-2 1 0 0 0,0 1 0 0 0,-2 1 11 0 0,-2 0 31 0 0,3-2-31 0 0,3-1-11 0 0,2-1 0 0 0,-1-3 0 0 0,-6 2 11 0 0,0 1 31 0 0,-1 0-31 0 0,0 0-11 0 0,1 2 11 0 0,-1 2 31 0 0,1-2-31 0 0,4-1-11 0 0,10 3 11 0 0,14 1 31 0 0,-25-2-31 0 0,0 0 2 0 0,-34-6 230 0 0,49 7-312 0 0,-35 0 1 0 0,52 2 70 0 0,-9 0-76 0 0,-21 0 59 0 0,-7 0 15 0 0,1 2 0 0 0,-7 0 53 0 0,-4 2-39 0 0,-12-4-67 0 0,64 0 52 0 0,-39-1 55 0 0,-1 1-41 0 0,-4 0-13 0 0,3 0 0 0 0,3 0 0 0 0,-3 2 0 0 0,0 2 0 0 0,-3 0 0 0 0,-3 1 0 0 0,0 1 0 0 0,-1 0 0 0 0,0 0 0 0 0,15-2 0 0 0,-205 14 0 0 0,208-18 0 0 0,-10 0 0 0 0,0-2 11 0 0,0 0 31 0 0,1 1-31 0 0,0 0-11 0 0,1-1 0 0 0,-3-1 0 0 0,-1 1 0 0 0,0-1 0 0 0,2-1 0 0 0,5-1 0 0 0,-1 1 0 0 0,-3 0 0 0 0,-3-1 0 0 0,1 2 0 0 0,0-1 0 0 0,0-1 0 0 0,1 0 0 0 0,1 0 0 0 0,2 1 0 0 0,-1 0 0 0 0,0-2 0 0 0,-1 3 0 0 0,-2 0 11 0 0,1 1 31 0 0,0 0-31 0 0,1-2-11 0 0,1-2 0 0 0,2-1 0 0 0,1 0 0 0 0,-3-2 0 0 0,-3 0 0 0 0,-3-1 0 0 0,-49-9 0 0 0,52 11 0 0 0,-4-2 0 0 0,5 2 0 0 0,3-1 0 0 0,-1 2 0 0 0,0 1 0 0 0,-4 1 11 0 0,1 0 31 0 0,-24-6-31 0 0,30 3-11 0 0,-3 0 0 0 0,1-2 0 0 0,0 2 0 0 0,-32-3 0 0 0,58 8 0 0 0,-15-1 0 0 0,0 1 0 0 0,-37 1 0 0 0,22 0 0 0 0,1 2 0 0 0,1-2 0 0 0,0 0 0 0 0,3 2 0 0 0,0 0 0 0 0,-4 2 0 0 0,-6 0 0 0 0,-2 1 0 0 0,-309 36 64 0 0,329-33-64 0 0,-13 2 0 0 0,-3 1 0 0 0,4 0 0 0 0,4 0 0 0 0,-1-1 0 0 0,-2 1 0 0 0,-2 1 0 0 0,-1 0 0 0 0,1 0 0 0 0,0 2 0 0 0,2-1 0 0 0,1 0 0 0 0,-2-2 0 0 0,-2-1 0 0 0,1-1 0 0 0,0 0 0 0 0,-9-1 53 0 0,17-3-42 0 0,-5-1-11 0 0,2-1 0 0 0,0 0 0 0 0,-7 0 0 0 0,-1-2 0 0 0,8 1 0 0 0,2 0 0 0 0,3-2 0 0 0,0 0 0 0 0,0 0 0 0 0,-1-1 0 0 0,1 1 0 0 0,1 2 0 0 0,-1-2 0 0 0,1 1 0 0 0,0 0 0 0 0,-1-2 0 0 0,-1-1 0 0 0,1-1 0 0 0,0 1 0 0 0,-3-2 0 0 0,0 1 0 0 0,0 2 0 0 0,3 0 0 0 0,1 0 0 0 0,-2-2 0 0 0,-7 1 0 0 0,5 0 0 0 0,0 2 0 0 0,0 1 0 0 0,-1 0 0 0 0,-1 0 0 0 0,-1 0 0 0 0,0-1 0 0 0,1 2 0 0 0,1-3 0 0 0,0-1 0 0 0,-2 1 0 0 0,0-1 0 0 0,1 0 0 0 0,-2 1 0 0 0,-1 1 0 0 0,0 0 0 0 0,1 2 0 0 0,3-1 0 0 0,2-2 0 0 0,3 0 0 0 0,1-1 0 0 0,-1-1 0 0 0,-2-1 0 0 0,0 2 0 0 0,2 1 0 0 0,-2 2 0 0 0,-1-2 0 0 0,0 1 11 0 0,0 0 31 0 0,1-3-31 0 0,1 1-11 0 0,-2 1 0 0 0,-3-1 0 0 0,1 1 0 0 0,0 3 0 0 0,2 1 0 0 0,2 0 0 0 0,-5 2 0 0 0,1 2 0 0 0,1-1 0 0 0,-2 0 0 0 0,6-1 0 0 0,1-1 0 0 0,1 1 0 0 0,-1-2 0 0 0,-1 1 0 0 0,-1 3 0 0 0,-1-3 0 0 0,-2 0 0 0 0,2 1 0 0 0,3-1 0 0 0,1 0 0 0 0,0 0 0 0 0,-1 2 0 0 0,-4-1 0 0 0,0 1 0 0 0,-1 0 0 0 0,0 1 0 0 0,2 2 0 0 0,-2 1 0 0 0,-1-1 0 0 0,0-2 0 0 0,4 1 0 0 0,1-2 0 0 0,-7-1 0 0 0,0-3 0 0 0,1 1 0 0 0,4 0 0 0 0,-4 0 0 0 0,-3 1 0 0 0,3-3 0 0 0,8 1 0 0 0,4-1 0 0 0,-1 1 0 0 0,-6-1 0 0 0,-1 0 0 0 0,6 1 0 0 0,-1 1 0 0 0,-1-1 0 0 0,2 2 0 0 0,3 0 0 0 0,1 0 0 0 0,-1-1 0 0 0,1 1 0 0 0,2 0 0 0 0,0 0 0 0 0,0 0 0 0 0,-2 2 0 0 0,-4 1 0 0 0,-2 1 0 0 0,-18 2-30 0 0,31-4 0 0 0,-13 4 26 0 0,-1 2 4 0 0,-2 2 0 0 0,-3 4 0 0 0,0 0 0 0 0,2 1 0 0 0,3 0 0 0 0,2 1 0 0 0,2 0 0 0 0,3-1 0 0 0,3 1 0 0 0,2 3 0 0 0,-11 14-22 0 0,25-28-3 0 0,-1-1 19 0 0,-6 15-5 0 0,-1 3 11 0 0,6-3 0 0 0,8 8 0 0 0,13 6 0 0 0,9 2 0 0 0,2-4-11 0 0,3 0-31 0 0,-1 3 31 0 0,-6-2 11 0 0,-7-2 0 0 0,3 6 0 0 0,1-4 0 0 0,8 1 0 0 0,5-4 0 0 0,9-3 0 0 0,5-6 0 0 0,5-5 0 0 0,9-5 0 0 0,12-6 0 0 0,3-2 0 0 0,1-2 0 0 0,-12-1 0 0 0,-1-1 0 0 0,-2-1 0 0 0,-1 1 0 0 0,4 0 0 0 0,-2-1 0 0 0,-2 0 0 0 0,-3-1 0 0 0,8-2 0 0 0,13-2-15 0 0,-53 4-4 0 0,-9 1-23 0 0,0-1 0 0 0,27-7 0 0 0,25-5-30 0 0,-33 4-183 0 0,-25 6 122 0 0,22-8-615 0 0,-1-1 0 0 0,32-18 0 0 0,-14 2-676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5:20.524"/>
    </inkml:context>
    <inkml:brush xml:id="br0">
      <inkml:brushProperty name="width" value="0.1" units="cm"/>
      <inkml:brushProperty name="height" value="0.1" units="cm"/>
      <inkml:brushProperty name="color" value="#E71224"/>
    </inkml:brush>
  </inkml:definitions>
  <inkml:trace contextRef="#ctx0" brushRef="#br0">1 79 3567 0 0,'0'-2'52'0'0,"0"1"-1"0"0,1-1 0 0 0,-1 0 0 0 0,0 0 0 0 0,1 1 0 0 0,0-1 1 0 0,0 0-1 0 0,-1 0 0 0 0,1 1 0 0 0,0-1 0 0 0,0 1 0 0 0,0-1 0 0 0,1 1 1 0 0,-1 0-1 0 0,0-1 0 0 0,0 1 0 0 0,1 0 0 0 0,2-2 0 0 0,0 1 98 0 0,1 0 0 0 0,-1 0-1 0 0,1 0 1 0 0,0 1 0 0 0,10-2-1 0 0,118-16-148 0 0,-100 13 552 0 0,58-4-1 0 0,-78 10-411 0 0,0 0 0 0 0,0 1 0 0 0,-1 0-1 0 0,1 1 1 0 0,-1 1 0 0 0,1 0 0 0 0,21 8 0 0 0,18 10-88 0 0,0-3 1 0 0,2-1-1 0 0,0-4 1 0 0,0-1 0 0 0,1-3-1 0 0,61 2 1 0 0,-20-1 235 0 0,165 40 0 0 0,-166-28-151 0 0,161 15 0 0 0,62-29 34 0 0,-67 0-17 0 0,-149-2-127 0 0,319 25 181 0 0,-293-27 2 0 0,-56-5-100 0 0,238-16 198 0 0,-301 17-296 0 0,612-92 431 0 0,-536 78-372 0 0,1 4 1 0 0,1 3-1 0 0,-1 4 1 0 0,102 9-1 0 0,61 0-71 0 0,-171-7 0 0 0,28-4 54 0 0,180-32 0 0 0,-158 16-34 0 0,150-8-20 0 0,-212 27 0 0 0,0 3 0 0 0,80 11 0 0 0,-21 6 0 0 0,230 22 0 0 0,393-1 11 0 0,-582-29 46 0 0,142 6-50 0 0,-172-16 41 0 0,-4-1-45 0 0,185 24-1 0 0,-249-13-748 0 0,-1-1-2988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8:58.375"/>
    </inkml:context>
    <inkml:brush xml:id="br0">
      <inkml:brushProperty name="width" value="0.1" units="cm"/>
      <inkml:brushProperty name="height" value="0.1" units="cm"/>
      <inkml:brushProperty name="color" value="#E71224"/>
    </inkml:brush>
  </inkml:definitions>
  <inkml:trace contextRef="#ctx0" brushRef="#br0">7 0 1151 0 0,'-2'5'165'0'0,"1"-1"0"0"0,0 0 0 0 0,0 0-1 0 0,0 0 1 0 0,1 0 0 0 0,-1 1-1 0 0,1 5 1 0 0,1-8-95 0 0,-1 0 0 0 0,0 0-1 0 0,1-1 1 0 0,-1 1 0 0 0,1 0 0 0 0,0 0 0 0 0,-1 0-1 0 0,1-1 1 0 0,0 1 0 0 0,0 0 0 0 0,0-1 0 0 0,0 1-1 0 0,1-1 1 0 0,-1 1 0 0 0,0-1 0 0 0,1 1-1 0 0,-1-1 1 0 0,1 0 0 0 0,2 2 0 0 0,11 6 577 0 0,1 0-1 0 0,1-1 1 0 0,-1-1 0 0 0,1 0 0 0 0,1-1 0 0 0,18 4 0 0 0,115 11 1727 0 0,-111-15-2131 0 0,5 2 108 0 0,0-3 0 0 0,69 1 0 0 0,-96-6-256 0 0,0 1 1 0 0,20 4-1 0 0,25 1 54 0 0,-14-4-29 0 0,99 19 0 0 0,-34-3-40 0 0,84 16 175 0 0,-126-19-52 0 0,140 11 0 0 0,-65-23-34 0 0,168 9 388 0 0,-209-7-469 0 0,209-19 0 0 0,-83-1 4 0 0,641 37 418 0 0,-524-7-510 0 0,-286-13 0 0 0,89 3 17 0 0,149 1 30 0 0,240-18-47 0 0,-304-6 77 0 0,-58 2-26 0 0,-90 14-15 0 0,113 13 0 0 0,43 0 20 0 0,176-15 72 0 0,-297 5-115 0 0,189-3 49 0 0,-97 7-11 0 0,-46 0 5 0 0,-56-5-34 0 0,203 4 30 0 0,143 4 12 0 0,-375-13-53 0 0,-5-1 16 0 0,82 5-1 0 0,-2 7 17 0 0,1-7 0 0 0,175-24-1 0 0,-277 21-16 0 0,0 3 0 0 0,98 11-1 0 0,53-1 26 0 0,-52-19 11 0 0,-93 4-13 0 0,0 2-1 0 0,1 4 1 0 0,74 8-1 0 0,-24 6-26 0 0,1-5-1 0 0,123-7 0 0 0,-3 7 83 0 0,-149-3-33 0 0,91-6 0 0 0,-24-11 37 0 0,90-6-67 0 0,-43 19 47 0 0,37-3 5 0 0,-181-3-71 0 0,1 2-1 0 0,-1 3 0 0 0,1 3 1 0 0,-1 2-1 0 0,73 18 0 0 0,-100-17 89 0 0,1-2 0 0 0,-1 0-1 0 0,38-1 1 0 0,97-7 804 0 0,-104 0-602 0 0,1 2 1 0 0,68 9 0 0 0,-53 3-965 0 0,0-3 1 0 0,139-3-1 0 0,-56-22 719 0 0,-88 8-68 0 0,-1 2 0 0 0,103 5 0 0 0,-103 7 1 0 0,1-3 0 0 0,102-11 0 0 0,-48-12 2 0 0,21-2 60 0 0,120 6-8 0 0,-183 17-69 0 0,155 5 112 0 0,4 24 1235 0 0,-130-14-1113 0 0,2 4-1880 0 0,-72-10 1679 0 0,0-2-1 0 0,0-2 1 0 0,65-1-1 0 0,-92-6 37 0 0,0 0 0 0 0,0 0 0 0 0,0-2 0 0 0,0 0 0 0 0,29-12 0 0 0,-45 16-43 0 0,0-1-1 0 0,-1 1 1 0 0,1 0-1 0 0,0-1 1 0 0,0 1-1 0 0,0 0 1 0 0,0-1-1 0 0,-1 1 1 0 0,1 0-1 0 0,0 0 1 0 0,0 0-1 0 0,0 0 1 0 0,0 0-1 0 0,0 0 1 0 0,0 0-1 0 0,-1 0 1 0 0,1 0-1 0 0,0 0 1 0 0,1 1-1 0 0,-2-1-13 0 0,0 1 1 0 0,1-1-1 0 0,-1 0 0 0 0,0 1 0 0 0,0-1 0 0 0,1 1 1 0 0,-1-1-1 0 0,0 1 0 0 0,0-1 0 0 0,0 0 1 0 0,0 1-1 0 0,0-1 0 0 0,0 1 0 0 0,0-1 0 0 0,0 1 1 0 0,0-1-1 0 0,0 1 0 0 0,0-1 0 0 0,0 1 0 0 0,0-1 1 0 0,0 1-1 0 0,0-1 0 0 0,0 0 0 0 0,-1 2 1 0 0,-16 33-824 0 0,13-30 526 0 0,-8 18-399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04:28.853"/>
    </inkml:context>
    <inkml:brush xml:id="br0">
      <inkml:brushProperty name="width" value="0.1" units="cm"/>
      <inkml:brushProperty name="height" value="0.1" units="cm"/>
      <inkml:brushProperty name="color" value="#F4F91B"/>
    </inkml:brush>
  </inkml:definitions>
  <inkml:trace contextRef="#ctx0" brushRef="#br0">212 148 1839 0 0,'-1'-1'230'0'0,"0"0"0"0"0,0 0 0 0 0,-1 0 0 0 0,1 1 0 0 0,0-1 0 0 0,-1 0 0 0 0,1 0 0 0 0,-1 1 0 0 0,1-1 0 0 0,-1 1 0 0 0,1-1 0 0 0,-3 1 0 0 0,-37 1-1900 0 0,35 0 1234 0 0,0 0 0 0 0,0-1 0 0 0,0 0-1 0 0,-9-1 1 0 0,5-2 757 0 0,0 0 0 0 0,0 0-1 0 0,0-1 1 0 0,1-1 0 0 0,-1 1 0 0 0,1-2-1 0 0,0 1 1 0 0,-13-12 0 0 0,21 17-324 0 0,0-1 0 0 0,0 1 0 0 0,1-1 0 0 0,-1 1 0 0 0,0-1-1 0 0,0 0 1 0 0,1 1 0 0 0,-1-1 0 0 0,0 0 0 0 0,1 0 0 0 0,-1 1 0 0 0,1-1 0 0 0,-1 0 0 0 0,1 0 0 0 0,-1 0 0 0 0,1 0 0 0 0,-1 0 0 0 0,1 0 0 0 0,0 0 0 0 0,0 0 0 0 0,-1 0 0 0 0,1 0 0 0 0,0 0 0 0 0,0 0 0 0 0,0 0 0 0 0,0 0-1 0 0,0 0 1 0 0,0 0 0 0 0,1-2 0 0 0,1 0 136 0 0,-1 0-1 0 0,1 0 0 0 0,0 1 1 0 0,0-1-1 0 0,0 0 0 0 0,1 0 0 0 0,2-2 1 0 0,-2 2-26 0 0,0 1 1 0 0,-1-1 0 0 0,0 0-1 0 0,0 1 1 0 0,1-1-1 0 0,-2 0 1 0 0,4-6 0 0 0,-33 0 4534 0 0,16 7 59 0 0,12 3-4624 0 0,1 0-1 0 0,-1 1 1 0 0,1-1 0 0 0,-1 0-1 0 0,1 0 1 0 0,-1 0-1 0 0,1 0 1 0 0,0 0 0 0 0,0 0-1 0 0,0 0 1 0 0,-1 0 0 0 0,1 0-1 0 0,0 0 1 0 0,0 0-1 0 0,0-1 1 0 0,0 1 0 0 0,3 1-1 0 0,-1 0 58 0 0,1 0-1 0 0,-1 1 1 0 0,1 0-1 0 0,-1-1 1 0 0,0 1-1 0 0,4 5 0 0 0,-5-5-81 0 0,0 0-1 0 0,1-1 0 0 0,0 1 0 0 0,-1-1 0 0 0,1 0 0 0 0,0 1 0 0 0,0-1 0 0 0,0-1 0 0 0,0 1 0 0 0,7 2 0 0 0,-2-1 67 0 0,0-1 1 0 0,1-1-1 0 0,-1 0 0 0 0,1 0 1 0 0,-1 0-1 0 0,1-1 0 0 0,-1 0 0 0 0,1-1 1 0 0,14-3-1 0 0,4 2 81 0 0,1 1-1 0 0,0 2 1 0 0,0 0 0 0 0,27 6-1 0 0,16-3 576 0 0,15 3 12 0 0,-83-6-748 0 0,0-1-1 0 0,0 1 0 0 0,0 0 1 0 0,0 0-1 0 0,0 0 1 0 0,0 0-1 0 0,0 1 1 0 0,0-1-1 0 0,-1 1 1 0 0,1 0-1 0 0,-1 0 0 0 0,1 0 1 0 0,-1 0-1 0 0,1 0 1 0 0,-1 0-1 0 0,0 1 1 0 0,0-1-1 0 0,0 1 0 0 0,0-1 1 0 0,-1 1-1 0 0,1 0 1 0 0,-1 0-1 0 0,0 0 1 0 0,1 0-1 0 0,0 3 0 0 0,1 6 58 0 0,0-1-1 0 0,-1 0 1 0 0,0 1-1 0 0,-1-1 1 0 0,0 1-1 0 0,-1 0 1 0 0,-1 21-1 0 0,0-20 12 0 0,0 1-1 0 0,1-1 0 0 0,1 1 0 0 0,0-1 0 0 0,6 24 0 0 0,-1-14-90 0 0,-1 1 0 0 0,-2-1 0 0 0,0 1 0 0 0,0 32 0 0 0,-4-39 22 0 0,-2 0 1 0 0,1 0 0 0 0,-2-1 0 0 0,0 1-1 0 0,-1-1 1 0 0,-8 17 0 0 0,-8 30 455 0 0,3-4-237 0 0,14-39-268 0 0,2-9 25 0 0,0 0-1 0 0,0 22 1 0 0,2-28-10 0 0,0-1 0 0 0,1 0 0 0 0,-1 1 1 0 0,1-1-1 0 0,0 0 0 0 0,1 0 0 0 0,-1 0 0 0 0,1 0 1 0 0,0 0-1 0 0,0 0 0 0 0,3 5 0 0 0,-3-7 3 0 0,0 0 0 0 0,-1 1 0 0 0,1-1 0 0 0,-1 1 0 0 0,1-1 0 0 0,-1 1 0 0 0,0 0 0 0 0,0 0 0 0 0,0-1 0 0 0,0 6 0 0 0,-1-6 22 0 0,0-1 0 0 0,-1 0 1 0 0,1 1-1 0 0,-1-1 0 0 0,1 0 0 0 0,-1 0 0 0 0,0 0 0 0 0,1 1 0 0 0,-1-1 1 0 0,0 0-1 0 0,0 0 0 0 0,0 0 0 0 0,0 0 0 0 0,0 0 0 0 0,0 0 0 0 0,0 0 0 0 0,0-1 1 0 0,0 1-1 0 0,-1 0 0 0 0,1 0 0 0 0,0-1 0 0 0,0 1 0 0 0,-1-1 0 0 0,-1 1 0 0 0,-25 10 630 0 0,-52 13 0 0 0,49-16-2316 0 0,-45 17 0 0 0,55-16-6999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6:41.907"/>
    </inkml:context>
    <inkml:brush xml:id="br0">
      <inkml:brushProperty name="width" value="0.1" units="cm"/>
      <inkml:brushProperty name="height" value="0.1" units="cm"/>
      <inkml:brushProperty name="color" value="#F4F91B"/>
    </inkml:brush>
  </inkml:definitions>
  <inkml:trace contextRef="#ctx0" brushRef="#br0">0 234 1927 0 0,'39'-1'430'0'0,"-10"1"892"0"0,53 4 0 0 0,-35 2-493 0 0,55 10-1905 0 0,-82-13 1209 0 0,0-2 0 0 0,1 0 0 0 0,-1-2 0 0 0,1 0 0 0 0,-1-1 0 0 0,20-5 0 0 0,-19 4 61 0 0,154-14 747 0 0,-40 5-418 0 0,351-35 824 0 0,-168 23-912 0 0,-7 14 69 0 0,-242 10-410 0 0,40-4 16 0 0,46 1 48 0 0,-111 6-153 0 0,179 16 54 0 0,-142-8-59 0 0,0-4 0 0 0,97-3 0 0 0,-33-16 41 0 0,-84 6 3 0 0,120 2-1 0 0,-78 7-32 0 0,165-17 0 0 0,-199 9 42 0 0,225 3 192 0 0,-73 17-195 0 0,-123-7-36 0 0,225 2 50 0 0,112-5 320 0 0,-49-16-80 0 0,247-1 96 0 0,-469 16-400 0 0,-6 0 0 0 0,139-19 75 0 0,183 1 96 0 0,-415 13-146 0 0,123-19 0 0 0,-28 1 8 0 0,-126 17-36 0 0,0 2 0 0 0,57 5 0 0 0,-11 2 35 0 0,153-8 0 0 0,-121-5-32 0 0,85-3 0 0 0,-131 10 0 0 0,49 0 0 0 0,185-23 0 0 0,-81-3 0 0 0,-100 12 0 0 0,231-11 0 0 0,-207 21 0 0 0,-78 3 0 0 0,227 3 0 0 0,100 5 0 0 0,-127 6 0 0 0,233 7 0 0 0,-443-19 0 0 0,99 17 0 0 0,-58-4 21 0 0,0-3 0 0 0,100-2 0 0 0,-160-9-20 0 0,420 5 72 0 0,-441-6-71 0 0,275-23 146 0 0,-52 0-51 0 0,-120 24-83 0 0,-69 1 6 0 0,71-7 0 0 0,179-10-10 0 0,-194 15-10 0 0,320-4 0 0 0,-44-2 0 0 0,-204 8 0 0 0,-34 7 0 0 0,65 2 0 0 0,-97-10 0 0 0,128 18 0 0 0,-195-15 7 0 0,0-1 0 0 0,57-4-1 0 0,87-17 157 0 0,-165 16-143 0 0,197-11 104 0 0,-131 10-67 0 0,86-14 23 0 0,-105 7-56 0 0,72 1 0 0 0,183 4-24 0 0,-282 8 0 0 0,0 1 0 0 0,-1 3 0 0 0,0 2 0 0 0,44 14 0 0 0,-68-18 0 0 0,2 1 0 0 0,-7-2 0 0 0,-1-1 0 0 0,1 0 0 0 0,1-1 0 0 0,20 2 0 0 0,-25-4 0 0 0,0 0 0 0 0,0 0 0 0 0,-1-1 0 0 0,1 0 0 0 0,0-1 0 0 0,-1 1 0 0 0,1-2 0 0 0,-1 1 0 0 0,0-1 0 0 0,0-1 0 0 0,14-7 0 0 0,-17 8-16 0 0,19-11 109 0 0,-23 13-98 0 0,-1 1 1 0 0,1 0-1 0 0,-1-1 0 0 0,0 1 0 0 0,1 0 1 0 0,-1 0-1 0 0,0-1 0 0 0,1 1 0 0 0,-1 0 1 0 0,1 0-1 0 0,-1 0 0 0 0,1 0 0 0 0,-1 0 1 0 0,1-1-1 0 0,-1 1 0 0 0,0 0 0 0 0,1 0 1 0 0,-1 0-1 0 0,1 0 0 0 0,-1 0 0 0 0,1 0 0 0 0,-1 1 1 0 0,1-1-1 0 0,-1 0 0 0 0,1 0 0 0 0,-1 0 1 0 0,0 0-1 0 0,1 0 0 0 0,-1 1 0 0 0,1-1 1 0 0,-1 0-1 0 0,0 0 0 0 0,1 1 0 0 0,-1-1 1 0 0,0 0-1 0 0,1 1 0 0 0,-1-1 0 0 0,0 0 1 0 0,1 1-1 0 0,-1-1 0 0 0,0 0 0 0 0,0 1 0 0 0,1-1 1 0 0,-1 1-1 0 0,0 6-154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6:46.184"/>
    </inkml:context>
    <inkml:brush xml:id="br0">
      <inkml:brushProperty name="width" value="0.1" units="cm"/>
      <inkml:brushProperty name="height" value="0.1" units="cm"/>
      <inkml:brushProperty name="color" value="#F4F91B"/>
    </inkml:brush>
  </inkml:definitions>
  <inkml:trace contextRef="#ctx0" brushRef="#br0">0 3 455 0 0,'8'-2'0'0'0,"-1"2"0"0"0,2 0 0 0 0,-3 0 0 0 0,-3 0 224 0 0,-1 2 8 0 0,0 0 0 0 0,0-1 0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6:47.269"/>
    </inkml:context>
    <inkml:brush xml:id="br0">
      <inkml:brushProperty name="width" value="0.1" units="cm"/>
      <inkml:brushProperty name="height" value="0.1" units="cm"/>
      <inkml:brushProperty name="color" value="#F4F91B"/>
    </inkml:brush>
  </inkml:definitions>
  <inkml:trace contextRef="#ctx0" brushRef="#br0">1 20 1839 0 0,'0'-1'81'0'0,"1"-1"-1"0"0,0 1 0 0 0,0 0 0 0 0,0 0 1 0 0,0 0-1 0 0,0 0 0 0 0,0 0 0 0 0,0 0 1 0 0,0 0-1 0 0,0 1 0 0 0,0-1 0 0 0,1 0 1 0 0,-1 1-1 0 0,0-1 0 0 0,0 0 0 0 0,1 1 1 0 0,-1 0-1 0 0,0-1 0 0 0,1 1 0 0 0,-1 0 0 0 0,1 0 1 0 0,-1 0-1 0 0,0-1 0 0 0,1 2 0 0 0,-1-1 1 0 0,1 0-1 0 0,-1 0 0 0 0,0 0 0 0 0,1 1 1 0 0,1-1-1 0 0,10 3 255 0 0,1 0 0 0 0,15 6 0 0 0,-11-4-342 0 0,-4-1 142 0 0,1 0 1 0 0,0-1-1 0 0,0-1 0 0 0,0 0 1 0 0,0-1-1 0 0,0-1 0 0 0,0-1 1 0 0,0 0-1 0 0,0 0 1 0 0,16-5-1 0 0,4-3 171 0 0,1 1 1 0 0,1 2-1 0 0,-1 2 0 0 0,1 1 0 0 0,0 2 1 0 0,37 3-1 0 0,14 9-15 0 0,111 29-1 0 0,205 29 176 0 0,-299-56-105 0 0,-29-6-107 0 0,-1-5 1 0 0,96-7-1 0 0,55 0-37 0 0,-200 6-189 0 0,1-1 1 0 0,44-5-1 0 0,-63 4 50 0 0,0-1 1 0 0,0 0-1 0 0,0 0 0 0 0,0-1 0 0 0,0 0 0 0 0,0-1 0 0 0,-1 1 1 0 0,0-2-1 0 0,0 1 0 0 0,0-1 0 0 0,0 0 0 0 0,9-9 0 0 0,-15 14-74 0 0,-1-1 1 0 0,1 1-1 0 0,-1-1 0 0 0,1 1 0 0 0,-1-1 0 0 0,1 1 0 0 0,0-1 0 0 0,-1 1 0 0 0,1-1 0 0 0,0 1 1 0 0,-1 0-1 0 0,1 0 0 0 0,0-1 0 0 0,-1 1 0 0 0,1 0 0 0 0,0 0 0 0 0,0 0 0 0 0,-1 0 1 0 0,1 0-1 0 0,0 0 0 0 0,0 0 0 0 0,-1 0 0 0 0,1 0 0 0 0,0 0 0 0 0,0 0 0 0 0,-1 0 0 0 0,1 0 1 0 0,0 1-1 0 0,0-1 0 0 0,-1 0 0 0 0,1 1 0 0 0,0-1 0 0 0,-1 0 0 0 0,1 1 0 0 0,-1-1 1 0 0,1 1-1 0 0,0-1 0 0 0,-1 1 0 0 0,1-1 0 0 0,-1 1 0 0 0,1 0 0 0 0,-1-1 0 0 0,1 2 0 0 0,3 3-128 0 0,-1 0 0 0 0,0 1 0 0 0,1 0 0 0 0,1 7 0 0 0,-2-7-239 0 0,3 7-163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6:49.728"/>
    </inkml:context>
    <inkml:brush xml:id="br0">
      <inkml:brushProperty name="width" value="0.1" units="cm"/>
      <inkml:brushProperty name="height" value="0.1" units="cm"/>
      <inkml:brushProperty name="color" value="#F4F91B"/>
    </inkml:brush>
  </inkml:definitions>
  <inkml:trace contextRef="#ctx0" brushRef="#br0">0 97 3767 0 0,'4'0'90'0'0,"0"-1"0"0"0,0 0-1 0 0,-1 0 1 0 0,1-1-1 0 0,0 1 1 0 0,-1-1 0 0 0,6-2-1 0 0,15-7 346 0 0,30-1-89 0 0,-35 9-290 0 0,-1-1-1 0 0,34-12 0 0 0,-27 6 415 0 0,40-11-1 0 0,-58 19-399 0 0,1 0-1 0 0,0 1 1 0 0,0 0 0 0 0,0 0-1 0 0,0 1 1 0 0,0 0-1 0 0,0 0 1 0 0,0 1-1 0 0,14 3 1 0 0,8 3-63 0 0,40 4-1 0 0,15 4 5 0 0,-63-11 81 0 0,0-2 0 0 0,39 2 0 0 0,0-2 109 0 0,181 10 562 0 0,-87-7-422 0 0,319-6 322 0 0,-395-1-646 0 0,69 2 54 0 0,69-4 93 0 0,112-7 2 0 0,-173 8-87 0 0,66 2 32 0 0,-105 2-40 0 0,-84-1-59 0 0,442 17 114 0 0,-287-7-50 0 0,-140-12-26 0 0,-20 1-44 0 0,45 3 1 0 0,-65-1-8 0 0,0 0 1 0 0,-1 1 0 0 0,1-1 0 0 0,0 1 0 0 0,-1 1-1 0 0,0 0 1 0 0,0 0 0 0 0,0 0 0 0 0,0 1 0 0 0,10 7-1 0 0,-2 5-761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6:50.990"/>
    </inkml:context>
    <inkml:brush xml:id="br0">
      <inkml:brushProperty name="width" value="0.1" units="cm"/>
      <inkml:brushProperty name="height" value="0.1" units="cm"/>
      <inkml:brushProperty name="color" value="#F4F91B"/>
    </inkml:brush>
  </inkml:definitions>
  <inkml:trace contextRef="#ctx0" brushRef="#br0">1 2 2183 0 0,'0'0'0'0'0,"3"-2"88"0"0,3 2-24 0 0,-2 0 8 0 0,-3 0-72 0 0,1 2 0 0 0,0-2 0 0 0,2 2 0 0 0,3 0 0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7:00.191"/>
    </inkml:context>
    <inkml:brush xml:id="br0">
      <inkml:brushProperty name="width" value="0.1" units="cm"/>
      <inkml:brushProperty name="height" value="0.1" units="cm"/>
      <inkml:brushProperty name="color" value="#F4F91B"/>
    </inkml:brush>
  </inkml:definitions>
  <inkml:trace contextRef="#ctx0" brushRef="#br0">1 23 2615 0 0,'7'-12'696'0'0,"-6"11"-650"0"0,-1 1 0 0 0,0-1-1 0 0,0 0 1 0 0,1 1 0 0 0,-1-1 0 0 0,0 1 0 0 0,1-1-1 0 0,-1 1 1 0 0,0-1 0 0 0,1 1 0 0 0,-1 0 0 0 0,1-1-1 0 0,-1 1 1 0 0,0-1 0 0 0,1 1 0 0 0,-1 0-1 0 0,1-1 1 0 0,0 1 0 0 0,-1 0 0 0 0,1 0 0 0 0,-1-1-1 0 0,1 1 1 0 0,-1 0 0 0 0,1 0 0 0 0,0 0 0 0 0,-1 0-1 0 0,1 0 1 0 0,-1 0 0 0 0,1 0 0 0 0,0 0-1 0 0,-1 0 1 0 0,1 0 0 0 0,-1 0 0 0 0,1 0 0 0 0,0 0-1 0 0,9 1 19 0 0,-1 0 0 0 0,1 1 0 0 0,-1 0 0 0 0,0 0 0 0 0,13 6 0 0 0,-14-5-45 0 0,-3-1 10 0 0,0 1-1 0 0,0 1 1 0 0,0-1 0 0 0,-1 1 0 0 0,1 0-1 0 0,-1 0 1 0 0,6 6 0 0 0,-2-1-6 0 0,-1-2 43 0 0,-1-1 0 0 0,1 0 0 0 0,0 0 0 0 0,1 0 0 0 0,0-1 0 0 0,10 5 0 0 0,59 29 502 0 0,-63-35-439 0 0,0-1 0 0 0,0 0 0 0 0,0-1 0 0 0,1 0 0 0 0,-1-1 0 0 0,1-1 0 0 0,26-3 0 0 0,8 2 433 0 0,69 2 27 0 0,2 0-306 0 0,156-17 0 0 0,-210 9-224 0 0,1 2-1 0 0,-1 3 1 0 0,75 8 0 0 0,2 20-48 0 0,-105-17-11 0 0,1-1 0 0 0,0-3 0 0 0,41 2-1 0 0,137-6 119 0 0,-148-5-49 0 0,-32 1-29 0 0,62 2 0 0 0,35 4 77 0 0,-132-3-117 0 0,252 9 54 0 0,5-11 96 0 0,104 17-79 0 0,-218-17-7 0 0,12 2-11 0 0,7 18-53 0 0,-43-3 0 0 0,26-4 32 0 0,162-9 0 0 0,-128-4-21 0 0,146-1 298 0 0,-327 3-309 0 0,78-4 32 0 0,80-13 0 0 0,21-6-32 0 0,-147 23 14 0 0,0 2 0 0 0,47 8 0 0 0,16 1 8 0 0,-42-7-21 0 0,-10 0 2 0 0,1-3 1 0 0,56-4-1 0 0,-71 4 116 0 0,-25 0-100 0 0,-1-1 0 0 0,1 1 0 0 0,0-1 0 0 0,-1 0 0 0 0,1 0 0 0 0,-1-1 0 0 0,1 1 0 0 0,0-1 0 0 0,5-1 0 0 0,-9 2-16 0 0,0 0-1 0 0,0 0 1 0 0,0 0-1 0 0,0 0 1 0 0,0 0 0 0 0,0 0-1 0 0,0 0 1 0 0,0 0-1 0 0,0 0 1 0 0,1 0-1 0 0,-1 0 1 0 0,0 0-1 0 0,0-1 1 0 0,0 1-1 0 0,0 0 1 0 0,0 0 0 0 0,0 0-1 0 0,0 0 1 0 0,0 0-1 0 0,0 0 1 0 0,0 0-1 0 0,0 0 1 0 0,0 0-1 0 0,0-1 1 0 0,0 1-1 0 0,0 0 1 0 0,0 0 0 0 0,0 0-1 0 0,0 0 1 0 0,0 0-1 0 0,0 0 1 0 0,0 0-1 0 0,0-1 1 0 0,0 1-1 0 0,0 0 1 0 0,0 0-1 0 0,0 0 1 0 0,0 0-1 0 0,0 0 1 0 0,0 0 0 0 0,0 0-1 0 0,0 0 1 0 0,0-1-1 0 0,0 1 1 0 0,0 0-1 0 0,0 0 1 0 0,0 0-1 0 0,0 0 1 0 0,-1 0-1 0 0,1 0 1 0 0,0 0 0 0 0,0 0-1 0 0,0 0 1 0 0,0 0-1 0 0,0 0 1 0 0,-10-6 312 0 0,-6 1 158 0 0,16 5-472 0 0,-1-1 0 0 0,1 1 0 0 0,0 0 0 0 0,-1 0 0 0 0,1 0 0 0 0,-1 0-1 0 0,1 0 1 0 0,-1 0 0 0 0,1 0 0 0 0,0 0 0 0 0,-1 0 0 0 0,1 0 0 0 0,-1 0 0 0 0,1 1 0 0 0,0-1 0 0 0,-1 0 0 0 0,1 0 0 0 0,-1 0 0 0 0,1 0-1 0 0,0 1 1 0 0,-1-1 0 0 0,1 0 0 0 0,0 0 0 0 0,-1 1 0 0 0,1-1 0 0 0,0 0 0 0 0,-1 1 0 0 0,1-1 0 0 0,0 0 0 0 0,0 1 0 0 0,-1-1-1 0 0,1 0 1 0 0,0 1 0 0 0,0-1 0 0 0,0 0 0 0 0,0 1 0 0 0,-1-1 0 0 0,1 1 0 0 0,0-1 0 0 0,0 0 0 0 0,0 1 0 0 0,0 0 0 0 0,-4 19-253 0 0,7-10 93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7:03.685"/>
    </inkml:context>
    <inkml:brush xml:id="br0">
      <inkml:brushProperty name="width" value="0.1" units="cm"/>
      <inkml:brushProperty name="height" value="0.1" units="cm"/>
      <inkml:brushProperty name="color" value="#F4F91B"/>
    </inkml:brush>
  </inkml:definitions>
  <inkml:trace contextRef="#ctx0" brushRef="#br0">1 96 1839 0 0,'1'-2'216'0'0,"0"0"0"0"0,1 0-1 0 0,-1 0 1 0 0,1 0-1 0 0,0 1 1 0 0,0-1 0 0 0,0 0-1 0 0,0 1 1 0 0,0-1-1 0 0,0 1 1 0 0,0 0 0 0 0,0 0-1 0 0,0-1 1 0 0,1 1-1 0 0,3-1 1 0 0,43-8-340 0 0,-21 4 324 0 0,-3-1-21 0 0,1 0 0 0 0,1 2 0 0 0,-1 1 0 0 0,1 1 0 0 0,47 2 0 0 0,163-3 439 0 0,-75-1-233 0 0,-62 3-21 0 0,51 0 45 0 0,-81 5-254 0 0,25 2 27 0 0,111-10-1 0 0,-94-2 101 0 0,189 11 1 0 0,9-5-4 0 0,-49-2-217 0 0,-138 10 3 0 0,63 1-66 0 0,52-20 37 0 0,51 0 56 0 0,102 24-28 0 0,-274-4-64 0 0,194 38 0 0 0,-230-28 0 0 0,-43-8 0 0 0,0-2 0 0 0,0-1 0 0 0,1-3 0 0 0,42 1 0 0 0,204-18 0 0 0,-93 14 0 0 0,-68 1 0 0 0,-97 0 0 0 0,31 5 0 0 0,-10-1 0 0 0,57 1 0 0 0,43 5 0 0 0,-123-8 0 0 0,0 1 0 0 0,-1 0 0 0 0,44 17 0 0 0,-63-19-14 0 0,0-1 0 0 0,0 1 0 0 0,0 0 0 0 0,0 1 0 0 0,8 7 0 0 0,-5-3-54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7:06.335"/>
    </inkml:context>
    <inkml:brush xml:id="br0">
      <inkml:brushProperty name="width" value="0.1" units="cm"/>
      <inkml:brushProperty name="height" value="0.1" units="cm"/>
      <inkml:brushProperty name="color" value="#F4F91B"/>
    </inkml:brush>
  </inkml:definitions>
  <inkml:trace contextRef="#ctx0" brushRef="#br0">0 129 919 0 0,'16'10'2905'0'0,"13"-1"-2764"0"0,-12-4 48 0 0,4 2 36 0 0,-1 0 1 0 0,1-1-1 0 0,1-1 0 0 0,-1-1 0 0 0,1-1 0 0 0,0-1 1 0 0,-1 0-1 0 0,1-2 0 0 0,0-1 0 0 0,0 0 1 0 0,23-6-1 0 0,142-14 1020 0 0,-120 16-1121 0 0,11 5-53 0 0,-52 1-48 0 0,36-3 0 0 0,78-15 74 0 0,130-12 190 0 0,-179 24-137 0 0,217-15 378 0 0,107 12-442 0 0,-309 6 110 0 0,185-27 0 0 0,-132 9-104 0 0,-81 15-67 0 0,86 5 0 0 0,-54 2-11 0 0,22-11-14 0 0,-75 4 0 0 0,159 0 0 0 0,-179 5 0 0 0,163 13 28 0 0,-124-6-10 0 0,91-2 0 0 0,184 3-18 0 0,-254 0 0 0 0,-25-1 0 0 0,132-4 0 0 0,-92-6 0 0 0,211 23 0 0 0,-190-8 0 0 0,109-13 0 0 0,-166-3 0 0 0,116 9 0 0 0,-59 12 0 0 0,158 10 0 0 0,-46-14 0 0 0,226-4 0 0 0,-342-19-2 0 0,59-4 68 0 0,-74 10-66 0 0,177-28 0 0 0,-256 27-1 0 0,-23 4 22 0 0,1-1-1 0 0,20-5 0 0 0,-33 6-3 0 0,-1 1 0 0 0,1-1 0 0 0,0 1 0 0 0,-1-1 0 0 0,1 1 0 0 0,0-1 0 0 0,-1 1 0 0 0,1-1 0 0 0,0 1 0 0 0,-1-1 0 0 0,1 1 0 0 0,-1 0 0 0 0,1-1 0 0 0,-1 1 0 0 0,1 0 0 0 0,-1-1 0 0 0,1 1 0 0 0,-1 0 0 0 0,0 0 0 0 0,1-1 0 0 0,-1 1 0 0 0,0 0 0 0 0,-1 0-40 0 0,1 0 0 0 0,0 1-1 0 0,-1-1 1 0 0,1 1 0 0 0,-1-1 0 0 0,1 1 0 0 0,0-1-1 0 0,0 1 1 0 0,-1 0 0 0 0,1-1 0 0 0,0 1 0 0 0,0 0 0 0 0,0 0-1 0 0,0 0 1 0 0,0 0 0 0 0,0 0 0 0 0,0 0 0 0 0,0 0-1 0 0,0 0 1 0 0,0 1 0 0 0,0-1 0 0 0,1 0 0 0 0,-1 0-1 0 0,1 1 1 0 0,-1-1 0 0 0,1 1 0 0 0,-1 2 0 0 0,-1 5-3555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7:10.116"/>
    </inkml:context>
    <inkml:brush xml:id="br0">
      <inkml:brushProperty name="width" value="0.1" units="cm"/>
      <inkml:brushProperty name="height" value="0.1" units="cm"/>
      <inkml:brushProperty name="color" value="#F4F91B"/>
    </inkml:brush>
  </inkml:definitions>
  <inkml:trace contextRef="#ctx0" brushRef="#br0">1 167 455 0 0,'426'-10'2912'0'0,"-276"5"-1992"0"0,516-6 520 0 0,-588 11-1369 0 0,486 9 986 0 0,-264-7-702 0 0,-18 0 2 0 0,-158 3-126 0 0,409 8 306 0 0,-120-18 79 0 0,156 6-333 0 0,-216-13-230 0 0,-166 2-53 0 0,667 13 470 0 0,-510 2-460 0 0,245-9 172 0 0,123-5-94 0 0,-434 1 37 0 0,40 10-32 0 0,171-9-61 0 0,-215-4 8 0 0,-142 8 4 0 0,198-29 0 0 0,165-22 84 0 0,-76 37-128 0 0,-346 15 0 0 0,729 13 0 0 0,-282-7 0 0 0,-317-4 0 0 0,-168-2 22 0 0,0-2-1 0 0,53-14 0 0 0,-88 18-26 0 0,1 0 0 0 0,-1 0-1 0 0,1 0 1 0 0,-1 0 0 0 0,1 0-1 0 0,-1 0 1 0 0,1 0 0 0 0,-1 0-1 0 0,1 1 1 0 0,-1-1 0 0 0,1 0-1 0 0,-1 0 1 0 0,1 0 0 0 0,-1 0-1 0 0,1 1 1 0 0,-1-1 0 0 0,1 0-1 0 0,-1 1 1 0 0,1-1-1 0 0,-1 0 1 0 0,0 1 0 0 0,1-1-1 0 0,-1 0 1 0 0,1 1 0 0 0,-1-1-1 0 0,0 1 1 0 0,0-1 0 0 0,1 1-1 0 0,-1-1 1 0 0,0 1 0 0 0,0-1-1 0 0,1 1 1 0 0,-1-1 0 0 0,0 1-1 0 0,0-1 1 0 0,0 1 0 0 0,0-1-1 0 0,0 1 1 0 0,0 0 0 0 0,0-1-31 0 0,2 7-155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9:00.104"/>
    </inkml:context>
    <inkml:brush xml:id="br0">
      <inkml:brushProperty name="width" value="0.1" units="cm"/>
      <inkml:brushProperty name="height" value="0.1" units="cm"/>
      <inkml:brushProperty name="color" value="#E71224"/>
    </inkml:brush>
  </inkml:definitions>
  <inkml:trace contextRef="#ctx0" brushRef="#br0">1 65 1375 0 0,'5'-38'5231'0'0,"-5"38"-5192"0"0,1 1 1 0 0,-1-1-1 0 0,0 1 0 0 0,0-1 1 0 0,0 0-1 0 0,0 1 0 0 0,0-1 0 0 0,0 1 1 0 0,1-1-1 0 0,-1 0 0 0 0,0 1 1 0 0,0-1-1 0 0,1 0 0 0 0,-1 1 0 0 0,0-1 1 0 0,0 0-1 0 0,1 1 0 0 0,-1-1 1 0 0,0 0-1 0 0,1 0 0 0 0,-1 1 0 0 0,0-1 1 0 0,1 0-1 0 0,-1 0 0 0 0,1 0 1 0 0,-1 0-1 0 0,0 1 0 0 0,1-1 0 0 0,-1 0 1 0 0,1 0-1 0 0,-1 0 0 0 0,0 0 1 0 0,1 0-1 0 0,-1 0 0 0 0,1 0 1 0 0,-1 0-1 0 0,0 0 0 0 0,1 0 0 0 0,-1 0 1 0 0,1-1-1 0 0,23-4 1840 0 0,-12 2-1237 0 0,12 2-370 0 0,1 1 0 0 0,-1 1 0 0 0,41 6 0 0 0,12 1 15 0 0,-8-4 150 0 0,270 8 1076 0 0,-257-16-1200 0 0,105-18-1 0 0,-30 2-70 0 0,-121 19-188 0 0,-1 1 0 0 0,46 6-1 0 0,25 0 31 0 0,71-19 72 0 0,-125 7-75 0 0,0 2 1 0 0,84 4-1 0 0,-132 0-57 0 0,0 1-1 0 0,0-1 1 0 0,-1 1 0 0 0,1 0-1 0 0,0 0 1 0 0,0 0-1 0 0,-1 1 1 0 0,1-1-1 0 0,-1 1 1 0 0,1 0-1 0 0,-1 0 1 0 0,0 0 0 0 0,0 1-1 0 0,0-1 1 0 0,0 0-1 0 0,3 4 1 0 0,-5-4-78 0 0,0-1 1 0 0,0 1-1 0 0,0 0 1 0 0,0 0-1 0 0,0-1 1 0 0,0 1 0 0 0,0 0-1 0 0,-1 0 1 0 0,1 0-1 0 0,-1 0 1 0 0,1 0-1 0 0,-1 0 1 0 0,0 3-1 0 0,0-2-292 0 0,0 0 0 0 0,-1 0 0 0 0,1 0 0 0 0,-1 0 0 0 0,0 0 0 0 0,0-1 0 0 0,0 1 0 0 0,0 0 0 0 0,-1 0 0 0 0,1-1 0 0 0,-2 4 0 0 0,-11 12-4418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7:13.013"/>
    </inkml:context>
    <inkml:brush xml:id="br0">
      <inkml:brushProperty name="width" value="0.1" units="cm"/>
      <inkml:brushProperty name="height" value="0.1" units="cm"/>
      <inkml:brushProperty name="color" value="#F4F91B"/>
    </inkml:brush>
  </inkml:definitions>
  <inkml:trace contextRef="#ctx0" brushRef="#br0">0 128 2879 0 0,'5'2'222'0'0,"0"0"0"0"0,-1-1-1 0 0,1 1 1 0 0,0-1-1 0 0,5 1 1 0 0,0 0-17 0 0,7 2-53 0 0,0-1 0 0 0,1-1 0 0 0,-1 0 1 0 0,1-2-1 0 0,-1 0 0 0 0,1-1 0 0 0,28-5 0 0 0,-12 2 96 0 0,66-4 41 0 0,77-11-122 0 0,240-24 479 0 0,-350 38-612 0 0,63-6-21 0 0,202-7 38 0 0,168 6 355 0 0,-192 11-270 0 0,19-2 101 0 0,67-1-120 0 0,55 4-105 0 0,-340-2 41 0 0,138 15-1 0 0,-89-3-33 0 0,-106-10-4 0 0,103-14 0 0 0,-49 3 19 0 0,-61 5-36 0 0,-29 4 60 0 0,0 0 1 0 0,1 1 0 0 0,24 1-1 0 0,-38 0-37 0 0,1 0 1 0 0,-1 1-1 0 0,0-1 0 0 0,0 1 0 0 0,0 0 0 0 0,0 0 0 0 0,0 0 0 0 0,0 0 0 0 0,4 3 0 0 0,-6-4-33 0 0,0 1 0 0 0,-1 0 0 0 0,1 0 0 0 0,0 0-1 0 0,-1-1 1 0 0,1 1 0 0 0,-1 0 0 0 0,0 0 0 0 0,1 0 0 0 0,-1 0-1 0 0,1 0 1 0 0,-1 0 0 0 0,0 0 0 0 0,0 0 0 0 0,0 0 0 0 0,0 0-1 0 0,0 0 1 0 0,0 0 0 0 0,0 0 0 0 0,0 0 0 0 0,0 1 0 0 0,0-1-1 0 0,0 0 1 0 0,-1 0 0 0 0,1 0 0 0 0,0 0 0 0 0,-1-1 0 0 0,1 1-1 0 0,-1 0 1 0 0,1 0 0 0 0,-1 0 0 0 0,-1 1 0 0 0,-3 8-446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7:26.616"/>
    </inkml:context>
    <inkml:brush xml:id="br0">
      <inkml:brushProperty name="width" value="0.1" units="cm"/>
      <inkml:brushProperty name="height" value="0.1" units="cm"/>
      <inkml:brushProperty name="color" value="#F4F91B"/>
    </inkml:brush>
  </inkml:definitions>
  <inkml:trace contextRef="#ctx0" brushRef="#br0">1 60 2303 0 0,'24'-7'2903'0'0,"51"-12"-1513"0"0,-51 12-1060 0 0,0 1 0 0 0,0 2 1 0 0,1 0-1 0 0,29-1 0 0 0,107-2 209 0 0,-83 7-512 0 0,240 11 1455 0 0,-292-8-1415 0 0,301 24 213 0 0,-205-29-222 0 0,-27-1 36 0 0,115 13-1 0 0,150 22 13 0 0,-228-22-84 0 0,-44 0-22 0 0,154 38 0 0 0,-205-40-1 0 0,0-2-1 0 0,70 3 0 0 0,76-11 48 0 0,9 0-23 0 0,-80 0-22 0 0,-72 1 20 0 0,0 0 0 0 0,62 9 0 0 0,-100-8-28 0 0,0 0 1 0 0,1 1-1 0 0,-1-1 0 0 0,0 1 0 0 0,0 0 0 0 0,1 0 0 0 0,-1-1 0 0 0,0 1 1 0 0,0 1-1 0 0,0-1 0 0 0,0 0 0 0 0,0 0 0 0 0,0 1 0 0 0,-1-1 0 0 0,1 1 1 0 0,0 0-1 0 0,-1-1 0 0 0,1 1 0 0 0,-1 0 0 0 0,2 2 0 0 0,-1 6-169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7:28.318"/>
    </inkml:context>
    <inkml:brush xml:id="br0">
      <inkml:brushProperty name="width" value="0.1" units="cm"/>
      <inkml:brushProperty name="height" value="0.1" units="cm"/>
      <inkml:brushProperty name="color" value="#F4F91B"/>
    </inkml:brush>
  </inkml:definitions>
  <inkml:trace contextRef="#ctx0" brushRef="#br0">1 117 1839 0 0,'24'23'2350'0'0,"-9"-17"-2075"0"0,0 0 1 0 0,0 0 0 0 0,1-2-1 0 0,21 5 1 0 0,69 4 887 0 0,-52-7-711 0 0,-15-2-222 0 0,1-2-1 0 0,-1-2 1 0 0,60-6 0 0 0,115-35 382 0 0,-110 20-162 0 0,116-9 0 0 0,-4 2 26 0 0,-168 20-368 0 0,91-19 150 0 0,-99 18-213 0 0,1 1 0 0 0,0 2 0 0 0,1 1 0 0 0,0 3 0 0 0,-1 1 0 0 0,66 8 0 0 0,7 0 46 0 0,173-10-1 0 0,-184-3-52 0 0,80-2 426 0 0,-165 9-507 0 0,0 1-1 0 0,0 0 1 0 0,0 2 0 0 0,-1 0 0 0 0,1 1 0 0 0,-1 1 0 0 0,0 0 0 0 0,-1 1 0 0 0,1 1 0 0 0,-2 1-1 0 0,19 12 1 0 0,-14-7-3877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7:30.511"/>
    </inkml:context>
    <inkml:brush xml:id="br0">
      <inkml:brushProperty name="width" value="0.1" units="cm"/>
      <inkml:brushProperty name="height" value="0.1" units="cm"/>
      <inkml:brushProperty name="color" value="#F4F91B"/>
    </inkml:brush>
  </inkml:definitions>
  <inkml:trace contextRef="#ctx0" brushRef="#br0">0 136 223 0 0,'37'-9'644'0'0,"-8"3"486"0"0,0-2-1 0 0,54-22 0 0 0,-65 23-969 0 0,-1 0 0 0 0,1 1 0 0 0,1 1-1 0 0,29-4 1 0 0,77-3 775 0 0,-82 9-837 0 0,173 4 363 0 0,13-2 116 0 0,-97-13-329 0 0,-46 3 91 0 0,1 4 1 0 0,121 6-1 0 0,-117 9-322 0 0,233 6 102 0 0,-228-17-15 0 0,0 4-1 0 0,138 19 1 0 0,-152-10 5 0 0,163-1-1 0 0,-190-10-75 0 0,88-2 51 0 0,147 16 1 0 0,-43 1 70 0 0,60 9 32 0 0,-185-8-141 0 0,1-6-1 0 0,194-8 0 0 0,-5 9-45 0 0,-67 2 0 0 0,254 0 0 0 0,-43-18 0 0 0,-197-4 0 0 0,43-3 34 0 0,123 0-4 0 0,-292 17-30 0 0,164-18 0 0 0,38-3 0 0 0,-154 12 0 0 0,-21-13 21 0 0,-27 1 33 0 0,-125 17-40 0 0,1-1-1 0 0,-1 1 1 0 0,0 1-1 0 0,0-1 1 0 0,0 1-1 0 0,9 3 1 0 0,-14-3-26 0 0,0 0 1 0 0,1 0 0 0 0,-1 0 0 0 0,0 1-1 0 0,0-1 1 0 0,-1 1 0 0 0,1 0-1 0 0,0 0 1 0 0,0 0 0 0 0,-1 0-1 0 0,0 1 1 0 0,1-1 0 0 0,-1 1 0 0 0,0-1-1 0 0,0 1 1 0 0,3 5 0 0 0,1 4-263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7:32.178"/>
    </inkml:context>
    <inkml:brush xml:id="br0">
      <inkml:brushProperty name="width" value="0.1" units="cm"/>
      <inkml:brushProperty name="height" value="0.1" units="cm"/>
      <inkml:brushProperty name="color" value="#F4F91B"/>
    </inkml:brush>
  </inkml:definitions>
  <inkml:trace contextRef="#ctx0" brushRef="#br0">1 56 455 0 0,'269'10'3428'0'0,"2"1"-2602"0"0,-161-9-785 0 0,133 19 0 0 0,-61-1 118 0 0,-96-12 56 0 0,101-5 0 0 0,3-1 60 0 0,355-5 1083 0 0,-269-6-944 0 0,156-13 348 0 0,-101 2-628 0 0,-287 19-130 0 0,189-15 23 0 0,63-1 10 0 0,-82 19-37 0 0,104-9 64 0 0,-196-7-64 0 0,-57 5 0 0 0,1 2 0 0 0,100 4 0 0 0,-72 9 0 0 0,154-12 0 0 0,-164 1 0 0 0,0 4 0 0 0,-1 3 0 0 0,1 4 0 0 0,84 17 0 0 0,-143-18-566 0 0,-2 2-2268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7:33.276"/>
    </inkml:context>
    <inkml:brush xml:id="br0">
      <inkml:brushProperty name="width" value="0.1" units="cm"/>
      <inkml:brushProperty name="height" value="0.1" units="cm"/>
      <inkml:brushProperty name="color" value="#F4F91B"/>
    </inkml:brush>
  </inkml:definitions>
  <inkml:trace contextRef="#ctx0" brushRef="#br0">1 4 223 0 0,'4'-1'21'0'0,"1"0"0"0"0,0 1 0 0 0,0-1 0 0 0,-1 1 0 0 0,1 0 0 0 0,0 0 0 0 0,0 0 0 0 0,0 1-1 0 0,-1 0 1 0 0,9 2 0 0 0,10 1 261 0 0,72 7 1442 0 0,107 7-400 0 0,-155-24-848 0 0,-39 4-358 0 0,1 1 0 0 0,-1-1 1 0 0,0 2-1 0 0,0-1 0 0 0,12 2 1 0 0,25 2-10 0 0,-26-2-200 0 0,35 6 1 0 0,-46-5-1106 0 0,2-2-402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7:36.701"/>
    </inkml:context>
    <inkml:brush xml:id="br0">
      <inkml:brushProperty name="width" value="0.1" units="cm"/>
      <inkml:brushProperty name="height" value="0.1" units="cm"/>
      <inkml:brushProperty name="color" value="#F4F91B"/>
    </inkml:brush>
  </inkml:definitions>
  <inkml:trace contextRef="#ctx0" brushRef="#br0">0 157 1839 0 0,'10'-5'288'0'0,"0"1"-1"0"0,0 0 0 0 0,1 0 0 0 0,-1 1 0 0 0,1 0 1 0 0,0 1-1 0 0,0 0 0 0 0,13 0 0 0 0,6-2-416 0 0,93-11 737 0 0,188-1 0 0 0,-253 19-317 0 0,70 12 0 0 0,29 2 57 0 0,-89-18-39 0 0,97-12 1 0 0,-104 5-194 0 0,0 4-1 0 0,78 3 1 0 0,163 29-116 0 0,-232-22 0 0 0,94-6 0 0 0,-69-1 0 0 0,92 10 171 0 0,51 0 88 0 0,40-42-14 0 0,12 7-74 0 0,17 3-97 0 0,-124 3-74 0 0,-71 9 0 0 0,-40 6 17 0 0,88 6 0 0 0,54-3 13 0 0,-91-12 0 0 0,-50 5 27 0 0,106-1 0 0 0,88 34 346 0 0,-181-15-379 0 0,-62-5-115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7:37.861"/>
    </inkml:context>
    <inkml:brush xml:id="br0">
      <inkml:brushProperty name="width" value="0.1" units="cm"/>
      <inkml:brushProperty name="height" value="0.1" units="cm"/>
      <inkml:brushProperty name="color" value="#F4F91B"/>
    </inkml:brush>
  </inkml:definitions>
  <inkml:trace contextRef="#ctx0" brushRef="#br0">0 36 2671 0 0,'24'-3'411'0'0,"0"0"-1"0"0,0 2 0 0 0,28 2 1 0 0,24 0-269 0 0,112-18 706 0 0,-71 7-512 0 0,153 6-1 0 0,-158 5 50 0 0,-59 1-169 0 0,91 16 0 0 0,-84-6-151 0 0,-36-7-11 0 0,1 0 0 0 0,1-2 0 0 0,45 1-1 0 0,66-14 483 0 0,-79 4-388 0 0,0 2 0 0 0,1 3 0 0 0,64 8 0 0 0,-22-2-148 0 0,-42-3 0 0 0,-32-2 42 0 0,0-1-1 0 0,52-10 0 0 0,-52 6 8 0 0,0 2-1 0 0,54-1 1 0 0,-43 6 65 0 0,-16-2-88 0 0,0 1 1 0 0,0 1 0 0 0,0 1 0 0 0,0 1 0 0 0,33 10-1 0 0,-38-7-26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7:43.681"/>
    </inkml:context>
    <inkml:brush xml:id="br0">
      <inkml:brushProperty name="width" value="0.1" units="cm"/>
      <inkml:brushProperty name="height" value="0.1" units="cm"/>
      <inkml:brushProperty name="color" value="#F4F91B"/>
    </inkml:brush>
  </inkml:definitions>
  <inkml:trace contextRef="#ctx0" brushRef="#br0">0 6 2527 0 0,'7'-2'29'0'0,"0"1"-1"0"0,0 0 0 0 0,-1 0 1 0 0,1 1-1 0 0,0 0 0 0 0,0 0 1 0 0,0 1-1 0 0,13 2 0 0 0,-12-2-19 0 0,69 3 353 0 0,7 1 102 0 0,54 7 516 0 0,-91-5-927 0 0,27 4 671 0 0,102 3 0 0 0,-130-14-650 0 0,139-6 595 0 0,-159 5-493 0 0,1 1 0 0 0,51 6 0 0 0,-57-4-138 0 0,26 1 36 0 0,59-4-1 0 0,-23-2-14 0 0,133-10 108 0 0,3-2 15 0 0,30 28 15 0 0,-60-3-197 0 0,-125-9 0 0 0,122 18 0 0 0,-54-1 16 0 0,19 4 32 0 0,-65-8-48 0 0,105 4 0 0 0,-179-17 0 0 0,202 26 36 0 0,-29-3-8 0 0,-126-18 16 0 0,-22-1 33 0 0,2-2 0 0 0,47-2 0 0 0,18-7 1008 0 0,-102 6-1080 0 0,-1 0-1 0 0,1 0 0 0 0,-1 0 0 0 0,1 1 1 0 0,-1-1-1 0 0,1 0 0 0 0,-1 1 0 0 0,1-1 1 0 0,-1 1-1 0 0,1-1 0 0 0,-1 1 0 0 0,0 0 1 0 0,1 0-1 0 0,-1-1 0 0 0,0 1 0 0 0,0 0 1 0 0,0 0-1 0 0,0 0 0 0 0,0 0 0 0 0,0 1 1 0 0,0-1-1 0 0,0 0 0 0 0,0 0 1 0 0,0 1-1 0 0,0 0 0 0 0,3 7-235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7:45.167"/>
    </inkml:context>
    <inkml:brush xml:id="br0">
      <inkml:brushProperty name="width" value="0.1" units="cm"/>
      <inkml:brushProperty name="height" value="0.1" units="cm"/>
      <inkml:brushProperty name="color" value="#F4F91B"/>
    </inkml:brush>
  </inkml:definitions>
  <inkml:trace contextRef="#ctx0" brushRef="#br0">1 96 455 0 0,'8'-1'430'0'0,"1"0"1"0"0,0 0-1 0 0,0-1 0 0 0,0-1 0 0 0,8-3 0 0 0,22-5 432 0 0,185-17-245 0 0,-172 23-506 0 0,-10 0 27 0 0,-2 1 125 0 0,0 1 0 0 0,40 3 0 0 0,66 1 359 0 0,-71-1-385 0 0,161-6 94 0 0,-159 3-198 0 0,0 3 0 0 0,91 12 0 0 0,-154-11-132 0 0,36 3 68 0 0,0-2 0 0 0,0-3-1 0 0,65-8 1 0 0,39-11 59 0 0,-61 14 26 0 0,175 11-1 0 0,-247-4-108 0 0,190 10 1075 0 0,-202-10-1167 0 0,0 0-1 0 0,1 0 1 0 0,-1 1-1 0 0,0 1 1 0 0,0 0-1 0 0,0 0 1 0 0,-1 0-1 0 0,1 1 1 0 0,9 6-1 0 0,-11-5-3032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9:13.186"/>
    </inkml:context>
    <inkml:brush xml:id="br0">
      <inkml:brushProperty name="width" value="0.1" units="cm"/>
      <inkml:brushProperty name="height" value="0.1" units="cm"/>
      <inkml:brushProperty name="color" value="#E71224"/>
    </inkml:brush>
  </inkml:definitions>
  <inkml:trace contextRef="#ctx0" brushRef="#br0">1 29 1839 0 0,'0'-1'163'0'0,"0"-1"0"0"0,1 1-1 0 0,-1 0 1 0 0,1-1 0 0 0,-1 1-1 0 0,1-1 1 0 0,0 1 0 0 0,0 0-1 0 0,-1 0 1 0 0,1-1 0 0 0,0 1-1 0 0,0 0 1 0 0,0 0 0 0 0,0 0-1 0 0,0 0 1 0 0,1 0 0 0 0,-1 0-1 0 0,0 1 1 0 0,0-1 0 0 0,1 0-1 0 0,2-1 1 0 0,-1 2 28 0 0,0-1 1 0 0,0 0-1 0 0,0 1 1 0 0,0 0-1 0 0,0 0 1 0 0,0 0-1 0 0,0 0 1 0 0,0 0-1 0 0,1 0 1 0 0,2 2-1 0 0,6 1-37 0 0,-1 1 0 0 0,1 0-1 0 0,-1 1 1 0 0,16 9 0 0 0,17 16-92 0 0,-37-24-2 0 0,1 0 1 0 0,-1-1-1 0 0,1 0 0 0 0,0 0 1 0 0,1-1-1 0 0,-1 0 1 0 0,15 4-1 0 0,234 40 2907 0 0,-170-34-2021 0 0,-16 2-518 0 0,-49-10-285 0 0,0-1 0 0 0,0-1 0 0 0,38 2 0 0 0,185-19 518 0 0,1 0-92 0 0,-150 9-97 0 0,161-30 1 0 0,9-1 86 0 0,-183 29-513 0 0,142-6 102 0 0,-172 13-126 0 0,1 3-1 0 0,82 17 0 0 0,-78-11 71 0 0,92 5 1 0 0,60-12 109 0 0,-209-3-202 0 0,250 6 181 0 0,-165-4-170 0 0,112 9 274 0 0,-104-4-91 0 0,131-6 0 0 0,-11-1 46 0 0,-144 2-148 0 0,0 4 0 0 0,114 24 0 0 0,-56-9-92 0 0,-38-8 0 0 0,-56-8 29 0 0,0-3 1 0 0,60-1-1 0 0,-1-1 23 0 0,111-6 30 0 0,-46-1-40 0 0,93 16 76 0 0,-156-4-92 0 0,77-8 33 0 0,-49-1-54 0 0,10 4 91 0 0,169 22 0 0 0,-258-18-56 0 0,58-1 0 0 0,13-1 72 0 0,-53 0-48 0 0,0-2 0 0 0,-1-4 0 0 0,1-2 0 0 0,71-16 0 0 0,-116 19-64 0 0,0 2 0 0 0,0 0 0 0 0,0 1 0 0 0,0 1 0 0 0,-1 0 0 0 0,1 1 0 0 0,0 1 0 0 0,-1 1 0 0 0,24 8 0 0 0,-8-5 0 0 0,1 0 0 0 0,52 3 0 0 0,13 2 0 0 0,209 21 0 0 0,-299-33 0 0 0,108 4 22 0 0,-1-5-1 0 0,118-17 0 0 0,-44-8 11 0 0,72-6 64 0 0,272-1-168 0 0,-522 33 71 0 0,-4-1 0 0 0,0 0-1 0 0,0 1 0 0 0,0 0 1 0 0,0 1-1 0 0,-1-1 1 0 0,1 1-1 0 0,10 3 1 0 0,-17-4-3 0 0,0 0 0 0 0,1 0 0 0 0,-1 0 0 0 0,0 0 0 0 0,0 1 0 0 0,0-1 0 0 0,1 0 0 0 0,-1 0 0 0 0,0 0 0 0 0,0 0 0 0 0,0 0 0 0 0,0 0 0 0 0,0 1 0 0 0,1-1 0 0 0,-1 0 0 0 0,0 0 0 0 0,0 0 0 0 0,0 1 0 0 0,0-1 0 0 0,0 0 0 0 0,0 0 0 0 0,0 0 0 0 0,0 1 0 0 0,0-1 0 0 0,0 0 0 0 0,0 0 0 0 0,0 0 0 0 0,1 1 0 0 0,-1-1 0 0 0,-1 0 0 0 0,1 0 0 0 0,0 0 0 0 0,0 1 0 0 0,0-1 0 0 0,0 0 0 0 0,0 0 0 0 0,0 1 0 0 0,-7 9-606 0 0,-13 6-932 0 0,20-16 1517 0 0,-19 14-1161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7:46.699"/>
    </inkml:context>
    <inkml:brush xml:id="br0">
      <inkml:brushProperty name="width" value="0.1" units="cm"/>
      <inkml:brushProperty name="height" value="0.1" units="cm"/>
      <inkml:brushProperty name="color" value="#F4F91B"/>
    </inkml:brush>
  </inkml:definitions>
  <inkml:trace contextRef="#ctx0" brushRef="#br0">1 51 1351 0 0,'217'-41'1507'0'0,"-192"37"-1137"0"0,-1 1 1 0 0,1 1-1 0 0,0 1 0 0 0,0 2 1 0 0,0 0-1 0 0,27 5 0 0 0,-28-4-314 0 0,-11-1-25 0 0,0 1 1 0 0,0 0-1 0 0,-1 1 1 0 0,14 4-1 0 0,-15-3-31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7:50.099"/>
    </inkml:context>
    <inkml:brush xml:id="br0">
      <inkml:brushProperty name="width" value="0.1" units="cm"/>
      <inkml:brushProperty name="height" value="0.1" units="cm"/>
      <inkml:brushProperty name="color" value="#F4F91B"/>
    </inkml:brush>
  </inkml:definitions>
  <inkml:trace contextRef="#ctx0" brushRef="#br0">1 43 943 0 0,'73'1'472'0'0,"82"-9"-1"0"0,-28 0 17 0 0,111-5 495 0 0,47-1-245 0 0,8 19-615 0 0,94-3 16 0 0,-262-4-30 0 0,127 15 0 0 0,-23-1 102 0 0,-193-11-175 0 0,152 1 59 0 0,164 1 139 0 0,-219 0-92 0 0,-30 0-30 0 0,-90-4-63 0 0,-10 1-40 0 0,1 0 1 0 0,0-1 0 0 0,-1 1 0 0 0,1 1-1 0 0,-1-1 1 0 0,1 1 0 0 0,-1-1 0 0 0,1 1 0 0 0,4 2-1 0 0,-8 3-631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7:56.256"/>
    </inkml:context>
    <inkml:brush xml:id="br0">
      <inkml:brushProperty name="width" value="0.1" units="cm"/>
      <inkml:brushProperty name="height" value="0.1" units="cm"/>
      <inkml:brushProperty name="color" value="#F4F91B"/>
    </inkml:brush>
  </inkml:definitions>
  <inkml:trace contextRef="#ctx0" brushRef="#br0">0 26 2615 0 0,'2'-11'112'0'0,"0"4"32"0"0,0 1-144 0 0,0 4 0 0 0,1 4 0 0 0,1 0 0 0 0,0 0 88 0 0,-1 0-16 0 0,5 0 0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8:01.324"/>
    </inkml:context>
    <inkml:brush xml:id="br0">
      <inkml:brushProperty name="width" value="0.1" units="cm"/>
      <inkml:brushProperty name="height" value="0.1" units="cm"/>
      <inkml:brushProperty name="color" value="#F4F91B"/>
    </inkml:brush>
  </inkml:definitions>
  <inkml:trace contextRef="#ctx0" brushRef="#br0">1 12 2303 0 0,'5'-2'225'0'0,"1"0"0"0"0,-1 0 0 0 0,1 1-1 0 0,-1-1 1 0 0,1 1 0 0 0,-1 0 0 0 0,1 1-1 0 0,0 0 1 0 0,0-1 0 0 0,-1 2 0 0 0,1-1-1 0 0,0 1 1 0 0,5 1 0 0 0,-2-1-417 0 0,113 20 1273 0 0,-35-4-573 0 0,-28-9-234 0 0,89 0 0 0 0,60-14-175 0 0,-100 2-44 0 0,65 11 180 0 0,3-1-108 0 0,413-3 137 0 0,-314-1-174 0 0,136 6 76 0 0,-232-2-143 0 0,121 13 26 0 0,-89 9 5 0 0,-133-13-43 0 0,-41-7-11 0 0,69 5-1 0 0,-83-12 4 0 0,139 0 58 0 0,-159-1-121 0 0,0 0-1 0 0,-1 0 0 0 0,1 0 0 0 0,0 0 0 0 0,-1 1 1 0 0,1-1-1 0 0,0 1 0 0 0,4 1 0 0 0,-6-1-6 0 0,0-1 0 0 0,0 1 0 0 0,0-1 0 0 0,-1 1 0 0 0,1-1 0 0 0,0 1 0 0 0,0 0 0 0 0,0-1 0 0 0,-1 1 0 0 0,1 0 0 0 0,0 0 0 0 0,-1-1 0 0 0,1 1 0 0 0,-1 0 0 0 0,1 0 0 0 0,-1 0 0 0 0,1 0 0 0 0,-1 0 0 0 0,0 0 0 0 0,1 0 0 0 0,-1 0 0 0 0,0 0 0 0 0,0 0 0 0 0,0 0 0 0 0,1 0 0 0 0,-1 1 0 0 0,-2 7-2625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8:02.696"/>
    </inkml:context>
    <inkml:brush xml:id="br0">
      <inkml:brushProperty name="width" value="0.1" units="cm"/>
      <inkml:brushProperty name="height" value="0.1" units="cm"/>
      <inkml:brushProperty name="color" value="#F4F91B"/>
    </inkml:brush>
  </inkml:definitions>
  <inkml:trace contextRef="#ctx0" brushRef="#br0">0 183 2183 0 0,'3'-4'85'0'0,"1"0"0"0"0,0 0 0 0 0,-1 1-1 0 0,1-1 1 0 0,0 1 0 0 0,1 0-1 0 0,-1 0 1 0 0,0 0 0 0 0,1 1 0 0 0,0-1-1 0 0,0 1 1 0 0,-1 0 0 0 0,9-2-1 0 0,10-5-38 0 0,39-16 410 0 0,-50 21-295 0 0,-1 0 0 0 0,1 1 0 0 0,18-3 0 0 0,-9 3 9 0 0,18-3-22 0 0,1 3 1 0 0,0 1-1 0 0,64 6 1 0 0,-84-3-82 0 0,144 12 250 0 0,44 1 51 0 0,-161-14-263 0 0,1-1 0 0 0,65-11 0 0 0,-15-3 18 0 0,0 3-1 0 0,128 3 1 0 0,-145 9-3 0 0,0-4 0 0 0,83-14 0 0 0,-83 7-4 0 0,0 3-1 0 0,158 5 1 0 0,67-2-47 0 0,-45-3-64 0 0,-204 13-5 0 0,87 17 0 0 0,-30-3 0 0 0,-75-16 15 0 0,1-1-1 0 0,56-6 1 0 0,-43 1 72 0 0,-36 2-56 0 0,0 1-1 0 0,0 0 1 0 0,0 1-1 0 0,0 1 1 0 0,0 0-1 0 0,0 1 1 0 0,-1 1-1 0 0,31 11 1 0 0,-25-4-21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8:12.343"/>
    </inkml:context>
    <inkml:brush xml:id="br0">
      <inkml:brushProperty name="width" value="0.1" units="cm"/>
      <inkml:brushProperty name="height" value="0.1" units="cm"/>
      <inkml:brushProperty name="color" value="#F4F91B"/>
    </inkml:brush>
  </inkml:definitions>
  <inkml:trace contextRef="#ctx0" brushRef="#br0">0 10 455 0 0,'9'-3'71'0'0,"-1"1"0"0"0,0 0 0 0 0,1 1 0 0 0,-1 0-1 0 0,1 0 1 0 0,0 1 0 0 0,-1 0 0 0 0,9 2-1 0 0,6-2-72 0 0,-2 0 38 0 0,33 0 1055 0 0,0 1-1 0 0,72 13 1 0 0,-65 0-894 0 0,-42-9-89 0 0,0-1 0 0 0,1 0 1 0 0,-1-1-1 0 0,0-1 0 0 0,1-1 0 0 0,21-1 1 0 0,143-5 718 0 0,-116 6-674 0 0,299 0 647 0 0,0-13-427 0 0,-229 15-270 0 0,-56 0 51 0 0,1-3 0 0 0,89-13 0 0 0,0-7-36 0 0,-106 17-115 0 0,1 2 0 0 0,110 15 1 0 0,-61-4-4 0 0,428 28 64 0 0,-175-36 0 0 0,-61 15-12 0 0,-190-6-40 0 0,-43-5 10 0 0,1-3-1 0 0,75-7 0 0 0,-84-2-5 0 0,258-15 168 0 0,-311 21-183 0 0,-1 0 0 0 0,24 5 0 0 0,-32-4-8 0 0,0 0 0 0 0,0 0 0 0 0,0 1 0 0 0,0 0 0 0 0,0 0 0 0 0,-1 0 0 0 0,1 1 0 0 0,-1 0 0 0 0,0-1 0 0 0,7 7 0 0 0,0 2-175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8:14.525"/>
    </inkml:context>
    <inkml:brush xml:id="br0">
      <inkml:brushProperty name="width" value="0.1" units="cm"/>
      <inkml:brushProperty name="height" value="0.1" units="cm"/>
      <inkml:brushProperty name="color" value="#F4F91B"/>
    </inkml:brush>
  </inkml:definitions>
  <inkml:trace contextRef="#ctx0" brushRef="#br0">1 63 1375 0 0,'23'-7'3907'0'0,"7"-3"-3302"0"0,-11 8-557 0 0,0 0 0 0 0,0 2 0 0 0,1 0 0 0 0,-1 1 0 0 0,33 6 0 0 0,25 2 208 0 0,-60-8-168 0 0,0 1-1 0 0,0 0 1 0 0,0 1-1 0 0,23 8 1 0 0,-25-6-44 0 0,1-2 0 0 0,0 0 0 0 0,0 0 0 0 0,0-2 1 0 0,32 0-1 0 0,81-14 346 0 0,-104 10-283 0 0,7-2 12 0 0,-14 2-36 0 0,1 0 0 0 0,0 2 0 0 0,36 1 0 0 0,30 2 35 0 0,-12 0-55 0 0,4 3 38 0 0,0-2 0 0 0,0-5 0 0 0,110-15 0 0 0,-56 0 201 0 0,225-3 0 0 0,-140 9-199 0 0,-54 1-62 0 0,-86 11 9 0 0,149 22 0 0 0,-151-12-17 0 0,1-3 1 0 0,78-3-1 0 0,-19-21 3 0 0,-18 0-8 0 0,-32 13-22 0 0,108 10-1 0 0,-134-4 13 0 0,1-2 0 0 0,100-11-1 0 0,-137 8-3 0 0,0 1-1 0 0,-1 1 1 0 0,1 1-1 0 0,0 0 0 0 0,-1 2 1 0 0,1 1-1 0 0,25 7 1 0 0,35 16-2708 0 0,-57-18-384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8:18.393"/>
    </inkml:context>
    <inkml:brush xml:id="br0">
      <inkml:brushProperty name="width" value="0.1" units="cm"/>
      <inkml:brushProperty name="height" value="0.1" units="cm"/>
      <inkml:brushProperty name="color" value="#F4F91B"/>
    </inkml:brush>
  </inkml:definitions>
  <inkml:trace contextRef="#ctx0" brushRef="#br0">0 71 1639 0 0,'125'-25'544'0'0,"61"-10"376"0"0,-145 30-841 0 0,1 1 0 0 0,-1 2 0 0 0,1 2 0 0 0,44 6 0 0 0,-56-3-26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8:20.481"/>
    </inkml:context>
    <inkml:brush xml:id="br0">
      <inkml:brushProperty name="width" value="0.1" units="cm"/>
      <inkml:brushProperty name="height" value="0.1" units="cm"/>
      <inkml:brushProperty name="color" value="#F4F91B"/>
    </inkml:brush>
  </inkml:definitions>
  <inkml:trace contextRef="#ctx0" brushRef="#br0">1 0 1207 0 0,'44'3'792'0'0,"-30"2"-792"0"0,-8-4 0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0:58:22.530"/>
    </inkml:context>
    <inkml:brush xml:id="br0">
      <inkml:brushProperty name="width" value="0.1" units="cm"/>
      <inkml:brushProperty name="height" value="0.1" units="cm"/>
      <inkml:brushProperty name="color" value="#F4F91B"/>
    </inkml:brush>
  </inkml:definitions>
  <inkml:trace contextRef="#ctx0" brushRef="#br0">1 188 1207 0 0,'31'-1'106'0'0,"-1"-2"-1"0"0,39-9 1 0 0,7-1 369 0 0,248-4 405 0 0,-241 15-826 0 0,-19-5 15 0 0,7 0 16 0 0,-1 4 65 0 0,71-12 0 0 0,-14 0 36 0 0,84 7 49 0 0,-133 6-153 0 0,-25-1 13 0 0,67-15 0 0 0,-11 2-8 0 0,25-2-32 0 0,112-8 101 0 0,-216 25-147 0 0,279 2 179 0 0,-283 1-188 0 0,41 8 0 0 0,-60-9 14 0 0,21 7 140 0 0,-27-8-150 0 0,-1 0-1 0 0,1 0 1 0 0,-1 0-1 0 0,1 0 1 0 0,-1 1 0 0 0,1-1-1 0 0,-1 0 1 0 0,1 1-1 0 0,-1-1 1 0 0,1 0 0 0 0,-1 1-1 0 0,0-1 1 0 0,1 0-1 0 0,-1 1 1 0 0,1-1-1 0 0,-1 1 1 0 0,0-1 0 0 0,1 1-1 0 0,-1-1 1 0 0,0 1-1 0 0,0-1 1 0 0,1 1 0 0 0,-1-1-1 0 0,0 1 1 0 0,0-1-1 0 0,0 1 1 0 0,0-1 0 0 0,0 1-1 0 0,1 0 1 0 0,-1-1-1 0 0,0 1 1 0 0,0-1-1 0 0,-1 1 1 0 0,1-1 0 0 0,0 1-1 0 0,0 0 1 0 0,0-1-1 0 0,0 1 1 0 0,0-1 0 0 0,-1 1-1 0 0,0 1 79 0 0,1-2-71 0 0,-1 1 0 0 0,1-1 1 0 0,0 1-1 0 0,-1-1 0 0 0,1 0 0 0 0,0 1 0 0 0,0-1 1 0 0,-1 1-1 0 0,1 0 0 0 0,0-1 0 0 0,0 1 0 0 0,0-1 0 0 0,0 1 1 0 0,-1-1-1 0 0,1 1 0 0 0,0-1 0 0 0,0 1 0 0 0,0-1 0 0 0,0 1 1 0 0,0 0-1 0 0,1-1 0 0 0,-1 1 0 0 0,0-1 0 0 0,0 1 0 0 0,0-1 1 0 0,0 1-1 0 0,1-1 0 0 0,-1 1 0 0 0,0-1 0 0 0,0 1 1 0 0,1-1-1 0 0,-1 1 0 0 0,0-1 0 0 0,1 1 0 0 0,-1-1 0 0 0,0 0 1 0 0,1 1-1 0 0,0-1-4 0 0,-1 1 0 0 0,1-1 0 0 0,0 0 0 0 0,-1 0 0 0 0,1 0 0 0 0,-1 0 0 0 0,1 0 0 0 0,-1 0 0 0 0,1 0 1 0 0,-1 0-1 0 0,1 0 0 0 0,0 0 0 0 0,-1 0 0 0 0,1 0 0 0 0,-1 0 0 0 0,1 0 0 0 0,-1 0 0 0 0,1-1 0 0 0,-1 1 0 0 0,1 0 0 0 0,-1 0 1 0 0,1-1-1 0 0,-1 1 0 0 0,1 0 0 0 0,-1-1 0 0 0,1 1 0 0 0,-1 0 0 0 0,0-1 0 0 0,1 0 0 0 0,5-2 125 0 0,-5 9-74 0 0,-1-5-159 0 0,0 0 0 0 0,0 0 0 0 0,0 0 0 0 0,0 1 0 0 0,0-1-1 0 0,1 0 1 0 0,-1 0 0 0 0,0 0 0 0 0,1 1 0 0 0,-1-1-1 0 0,1 0 1 0 0,0 1 0 0 0,0 0-156 0 0,2 5-1555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9:20.389"/>
    </inkml:context>
    <inkml:brush xml:id="br0">
      <inkml:brushProperty name="width" value="0.1" units="cm"/>
      <inkml:brushProperty name="height" value="0.1" units="cm"/>
      <inkml:brushProperty name="color" value="#E71224"/>
    </inkml:brush>
  </inkml:definitions>
  <inkml:trace contextRef="#ctx0" brushRef="#br0">482 297 1839 0 0,'-5'-7'151'0'0,"0"-1"0"0"0,0 1-1 0 0,0 0 1 0 0,-12-13 0 0 0,-20-3 1119 0 0,31 20-1247 0 0,0 0 0 0 0,-1 1 0 0 0,0-1-1 0 0,0 1 1 0 0,0 1 0 0 0,1 0 0 0 0,-1 0-1 0 0,0 0 1 0 0,-13 1 0 0 0,-29-6 29 0 0,43 5 56 0 0,0 0 0 0 0,0 0 0 0 0,0 0 0 0 0,0 1 0 0 0,0 0 0 0 0,0 0 0 0 0,-1 0 0 0 0,1 1 0 0 0,1 0 0 0 0,-1 0 0 0 0,-11 4 0 0 0,2 1 443 0 0,1 1 1 0 0,0 1-1 0 0,-13 9 1 0 0,-22 11 182 0 0,41-24-326 0 0,1-1-1 0 0,-2 0 1 0 0,1 0-1 0 0,0 0 1 0 0,-1-1-1 0 0,1-1 1 0 0,-11 2-1 0 0,49-14 1477 0 0,-27 10-1763 0 0,0-1 0 0 0,0 1-1 0 0,0 0 1 0 0,0 0 0 0 0,0 1 0 0 0,1-1-1 0 0,-1 1 1 0 0,0-1 0 0 0,4 1-1 0 0,-3 0-58 0 0,-1 0-1 0 0,0 0 1 0 0,0-1-1 0 0,0 1 0 0 0,0-1 1 0 0,0 1-1 0 0,0-1 1 0 0,0 0-1 0 0,0-1 1 0 0,5-1-1 0 0,3-6 151 0 0,-10 8-174 0 0,1-1 0 0 0,-1 1 0 0 0,1 0 0 0 0,-1-1 0 0 0,1 1-1 0 0,-1 0 1 0 0,1 0 0 0 0,0 0 0 0 0,0 0 0 0 0,-1 1 0 0 0,1-1 0 0 0,0 0 0 0 0,0 1 0 0 0,0-1 0 0 0,0 1 0 0 0,0 0-1 0 0,0-1 1 0 0,0 1 0 0 0,0 0 0 0 0,0 0 0 0 0,0 1 0 0 0,2-1 0 0 0,25 9 128 0 0,0-2 0 0 0,36 5 1 0 0,-33-10 172 0 0,0-2 1 0 0,60-6 0 0 0,-76 4-277 0 0,55-6 119 0 0,130-33 0 0 0,-173 36-169 0 0,1 1-1 0 0,-1 1 1 0 0,0 1-1 0 0,36 3 1 0 0,18-1 0 0 0,40-7 3 0 0,107-2 43 0 0,-171 6-5 0 0,114-21 1 0 0,-25 2 38 0 0,-116 19-79 0 0,0 2 1 0 0,57 4-1 0 0,339 14 50 0 0,-86-46-65 0 0,-105 5 13 0 0,-105 7 64 0 0,-10 1-35 0 0,-45 10-41 0 0,149 8 0 0 0,133 17 0 0 0,227 22 0 0 0,-527-37 15 0 0,1-3 1 0 0,82-10-1 0 0,-80 4 3 0 0,176 6 112 0 0,-97 2-132 0 0,190-22 2 0 0,-166 5 0 0 0,58-8 118 0 0,-58-4-76 0 0,-27 3 54 0 0,-62 14-74 0 0,1 4-1 0 0,147 9 0 0 0,170 23 25 0 0,-175-15-28 0 0,-83 2-18 0 0,68 1 0 0 0,-32-20 22 0 0,95 3 20 0 0,279 2 86 0 0,-130 6-64 0 0,197 28-64 0 0,-349-27 41 0 0,-81-4-18 0 0,108 24-23 0 0,-150-10 0 0 0,135-8 0 0 0,-222-9 0 0 0,250 20 38 0 0,-66-1-12 0 0,-22-18-26 0 0,-92-3 0 0 0,-63 2 0 0 0,141 5 0 0 0,-120 1 0 0 0,146-10 0 0 0,-130 1 0 0 0,1 4 0 0 0,104 16 0 0 0,-163-14 0 0 0,0 0 0 0 0,0-3 0 0 0,0-1 0 0 0,0-2 0 0 0,43-9 0 0 0,18-7 32 0 0,179-11 0 0 0,192 5 113 0 0,-386 19-162 0 0,-10 6 17 0 0,1 2 0 0 0,132 22 0 0 0,-118-11 0 0 0,-35-9 0 0 0,-1-3 0 0 0,75-7 0 0 0,-119 5 0 0 0,255 2-5 0 0,0 0 74 0 0,-29-12 0 0 0,-168 12-40 0 0,101 14 1 0 0,206 9 26 0 0,-267-21-48 0 0,218 21-8 0 0,-94 4 0 0 0,37 7 0 0 0,-139-19 0 0 0,-39-4 0 0 0,1-3 0 0 0,109-4 0 0 0,-93-6 71 0 0,203 26-1 0 0,-97-4-19 0 0,265 0 13 0 0,-475-21-64 0 0,410 0 128 0 0,-289-5-18 0 0,174 17 0 0 0,115 2-49 0 0,35 4 2 0 0,-129-1-63 0 0,-24-4 0 0 0,-252-10 11 0 0,0-1 0 0 0,60-6 1 0 0,88-20 51 0 0,17-1-24 0 0,363-22 25 0 0,-486 43-64 0 0,85-8 0 0 0,-126 8 0 0 0,1 3 0 0 0,-1 2 0 0 0,48 6 0 0 0,-78-6 0 0 0,35 2 0 0 0,1-3 0 0 0,63-7 0 0 0,194 1 46 0 0,-95 6-20 0 0,-87-15-26 0 0,-41 3 0 0 0,-46 6 0 0 0,-23 3 0 0 0,31-1 0 0 0,-47 4-5 0 0,1 0 1 0 0,-1 0-1 0 0,0 0 0 0 0,0 0 0 0 0,1 0 1 0 0,-1 1-1 0 0,0-1 0 0 0,0 0 0 0 0,0 0 0 0 0,1 0 1 0 0,-1 0-1 0 0,0 1 0 0 0,0-1 0 0 0,0 0 1 0 0,0 0-1 0 0,1 1 0 0 0,-1-1 0 0 0,0 0 0 0 0,0 0 1 0 0,0 1-1 0 0,0-1 0 0 0,0 0 0 0 0,0 0 1 0 0,0 1-1 0 0,0-1 0 0 0,0 0 0 0 0,0 1 1 0 0,0-1-1 0 0,0 0 0 0 0,0 0 0 0 0,0 1 0 0 0,0-1 1 0 0,0 0-1 0 0,0 0 0 0 0,0 1 0 0 0,0-1 1 0 0,0 0-1 0 0,0 0 0 0 0,0 1 0 0 0,-1-1 0 0 0,1 0 1 0 0,0 0-1 0 0,0 1 0 0 0,0-1 0 0 0,0 0 1 0 0,-1 0-1 0 0,1 0 0 0 0,0 1 0 0 0,0-1 1 0 0,0 0-1 0 0,-1 0 0 0 0,-12 20-658 0 0,10-16 345 0 0,-10 14-843 0 0,-3 2-57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05:17.334"/>
    </inkml:context>
    <inkml:brush xml:id="br0">
      <inkml:brushProperty name="width" value="0.1" units="cm"/>
      <inkml:brushProperty name="height" value="0.1" units="cm"/>
      <inkml:brushProperty name="color" value="#F4F91B"/>
    </inkml:brush>
  </inkml:definitions>
  <inkml:trace contextRef="#ctx0" brushRef="#br0">1 148 1007 0 0,'70'3'763'0'0,"-49"-1"-439"0"0,1 0 0 0 0,0-2 1 0 0,-1-1-1 0 0,35-5 0 0 0,-11-2 288 0 0,-30 6-391 0 0,0 0 1 0 0,0-1 0 0 0,19-7 0 0 0,-19 5-48 0 0,0 0-1 0 0,0 2 0 0 0,0 0 1 0 0,0 0-1 0 0,1 2 1 0 0,24-1-1 0 0,95 14 132 0 0,-2-1 29 0 0,62-24 517 0 0,-46 1 1 0 0,31 20-572 0 0,-33 0-263 0 0,184-23 80 0 0,91 3 366 0 0,95 4-47 0 0,-273 0-172 0 0,178-11-109 0 0,-87 8 20 0 0,-118 7-121 0 0,324-1-34 0 0,-268 4 0 0 0,18 2 0 0 0,96 7 0 0 0,-2-34 0 0 0,-348 22 95 0 0,62 3-1 0 0,-52 2-27 0 0,19-12 256 0 0,-65 12-315 0 0,-1-1-1 0 0,1 0 1 0 0,-1 0-1 0 0,1 0 1 0 0,-1 0-1 0 0,1 0 1 0 0,-1 1-1 0 0,1-1 1 0 0,-1 0-1 0 0,0 1 1 0 0,1-1-1 0 0,-1 0 1 0 0,1 1-1 0 0,-1-1 1 0 0,0 0-1 0 0,1 1 1 0 0,-1-1-1 0 0,0 0 1 0 0,1 1-1 0 0,-1-1 1 0 0,0 1-1 0 0,1-1 1 0 0,-1 1-1 0 0,0-1 1 0 0,0 1-1 0 0,0-1 1 0 0,0 1-1 0 0,0-1 1 0 0,1 1-1 0 0,-1-1 1 0 0,0 1-1 0 0,0-1 1 0 0,0 1-1 0 0,0 0 1 0 0,0-1-1 0 0,0 1 1 0 0,-1-1-1 0 0,1 1 1 0 0,0-1-1 0 0,0 1 1 0 0,0 0-1 0 0,-8 21-3323 0 0,1-13-70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05:21.894"/>
    </inkml:context>
    <inkml:brush xml:id="br0">
      <inkml:brushProperty name="width" value="0.1" units="cm"/>
      <inkml:brushProperty name="height" value="0.1" units="cm"/>
      <inkml:brushProperty name="color" value="#F4F91B"/>
    </inkml:brush>
  </inkml:definitions>
  <inkml:trace contextRef="#ctx0" brushRef="#br0">0 126 2071 0 0,'2'1'33'0'0,"0"1"-1"0"0,0-1 0 0 0,0 0 0 0 0,0 0 0 0 0,0 0 0 0 0,0 0 0 0 0,0 0 0 0 0,0-1 0 0 0,0 1 0 0 0,0-1 0 0 0,1 1 0 0 0,-1-1 0 0 0,0 0 0 0 0,0 0 1 0 0,1 0-1 0 0,-1 0 0 0 0,0 0 0 0 0,3-1 0 0 0,3 0 316 0 0,0-1-1 0 0,0 1 1 0 0,13-7-1 0 0,21-16 1680 0 0,-36 20-1737 0 0,1-1 0 0 0,0 1 1 0 0,0 1-1 0 0,0-1 0 0 0,12-3 0 0 0,49-11 942 0 0,-55 15-1077 0 0,0 1 0 0 0,0 0 0 0 0,1 1 0 0 0,-1 1 0 0 0,0 0 0 0 0,0 0 0 0 0,1 2 0 0 0,-1 0 0 0 0,22 5 0 0 0,-1 3-3 0 0,1-2 0 0 0,0-2 1 0 0,0-1-1 0 0,1-1 0 0 0,0-2 0 0 0,-1-2 1 0 0,1-1-1 0 0,49-8 0 0 0,-31 3-22 0 0,-1 3 0 0 0,1 2-1 0 0,71 8 1 0 0,-98-5-142 0 0,-1 1 58 0 0,0 1 0 0 0,31 10 1 0 0,-35-8-21 0 0,0-1 1 0 0,0-1 0 0 0,41 2-1 0 0,6-8 170 0 0,1-3-1 0 0,89-19 1 0 0,-148 22-176 0 0,42-8 261 0 0,62-20-1 0 0,55-16 424 0 0,-168 45-693 0 0,0 1-1 0 0,0-1 0 0 0,0 0 1 0 0,0 1-1 0 0,0 0 1 0 0,0-1-1 0 0,0 1 1 0 0,0 0-1 0 0,0 0 0 0 0,0 0 1 0 0,0 0-1 0 0,-1 0 1 0 0,1 1-1 0 0,0-1 0 0 0,0 1 1 0 0,0-1-1 0 0,0 1 1 0 0,0 0-1 0 0,0-1 0 0 0,-1 1 1 0 0,4 2-1 0 0,-3 0-34 0 0,1 0-1 0 0,-1 0 1 0 0,0 0 0 0 0,0 0-1 0 0,0 0 1 0 0,0 0-1 0 0,-1 0 1 0 0,0 1-1 0 0,1-1 1 0 0,-1 1 0 0 0,1 4-1 0 0,3 9-167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05:23.232"/>
    </inkml:context>
    <inkml:brush xml:id="br0">
      <inkml:brushProperty name="width" value="0.1" units="cm"/>
      <inkml:brushProperty name="height" value="0.1" units="cm"/>
      <inkml:brushProperty name="color" value="#F4F91B"/>
    </inkml:brush>
  </inkml:definitions>
  <inkml:trace contextRef="#ctx0" brushRef="#br0">325 5 2671 0 0,'-8'1'74'0'0,"-1"0"-1"0"0,1-1 0 0 0,0 0 0 0 0,-1-1 1 0 0,-10-1-1 0 0,-8 0 321 0 0,7 0-114 0 0,1 2-1 0 0,-1 1 1 0 0,0 0 0 0 0,0 1 0 0 0,0 1 0 0 0,1 1 0 0 0,-23 8-1 0 0,27-6-76 0 0,10-3-5 0 0,0-1-1 0 0,0 0 0 0 0,-1-1 1 0 0,1 1-1 0 0,-11 1 0 0 0,73-6 2666 0 0,72-13-1 0 0,-80 8-2649 0 0,1 2 1 0 0,80 2-1 0 0,108 20 283 0 0,-72-15-294 0 0,4 0 186 0 0,-134 1-318 0 0,0 1 0 0 0,60 16 0 0 0,-43-6 0 0 0,70 8-1 0 0,-61-21 419 0 0,-27-1-283 0 0,-34 1-204 0 0,1 0 0 0 0,-1 0 0 0 0,0 1 1 0 0,0-1-1 0 0,1 0 0 0 0,-1 1 0 0 0,0-1 0 0 0,0 0 0 0 0,0 1 0 0 0,1 0 0 0 0,-1-1 0 0 0,0 1 0 0 0,0 0 0 0 0,0-1 0 0 0,0 1 0 0 0,0 0 1 0 0,0 0-1 0 0,0 0 0 0 0,-1 0 0 0 0,1 0 0 0 0,0 0 0 0 0,0 0 0 0 0,-1 0 0 0 0,2 2 0 0 0,9 33 27 0 0,-7-20-40 0 0,9 24-1420 0 0,-8-24-3691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05:24.841"/>
    </inkml:context>
    <inkml:brush xml:id="br0">
      <inkml:brushProperty name="width" value="0.1" units="cm"/>
      <inkml:brushProperty name="height" value="0.1" units="cm"/>
      <inkml:brushProperty name="color" value="#F4F91B"/>
    </inkml:brush>
  </inkml:definitions>
  <inkml:trace contextRef="#ctx0" brushRef="#br0">7 94 455 0 0,'0'0'123'0'0,"-1"-1"0"0"0,1 1 0 0 0,-1-1 0 0 0,1 0 0 0 0,-1 1-1 0 0,1-1 1 0 0,-1 0 0 0 0,1 1 0 0 0,-1-1 0 0 0,1 0 0 0 0,0 0-1 0 0,0 1 1 0 0,-1-1 0 0 0,1 0 0 0 0,0 0 0 0 0,0 0 0 0 0,0 1-1 0 0,0-1 1 0 0,0 0 0 0 0,0 0 0 0 0,0 0 0 0 0,0 1 0 0 0,0-1-1 0 0,0 0 1 0 0,0 0 0 0 0,1 0 0 0 0,-1 1 0 0 0,0-1-1 0 0,1 0 1 0 0,-1 0 0 0 0,0 1 0 0 0,1-1 0 0 0,-1 0 0 0 0,1 1-1 0 0,-1-1 1 0 0,1 0 0 0 0,-1 1 0 0 0,2-1 0 0 0,3-4-57 0 0,-1 1-1 0 0,2 0 1 0 0,-1 0 0 0 0,7-3 0 0 0,3-3 937 0 0,-11 6-801 0 0,0 1 0 0 0,1 0 0 0 0,-1 0 0 0 0,1 0 0 0 0,-1 1-1 0 0,1-1 1 0 0,0 1 0 0 0,0 0 0 0 0,0 1 0 0 0,0-1 0 0 0,1 1 0 0 0,-1 0 0 0 0,0 0 0 0 0,1 1-1 0 0,-1 0 1 0 0,0 0 0 0 0,1 0 0 0 0,9 2 0 0 0,17 3-60 0 0,1-1 1 0 0,40 0-1 0 0,-12-1-16 0 0,-16-1 85 0 0,62-7 0 0 0,-4 0 55 0 0,10 2-81 0 0,72 2 142 0 0,-100 8-311 0 0,-3 1 40 0 0,142-5 0 0 0,-196-5-51 0 0,-1 1-1 0 0,30 4 0 0 0,-46-2 9 0 0,0 0 0 0 0,-1 1 0 0 0,1 1-1 0 0,-1 0 1 0 0,1 0 0 0 0,-1 1 0 0 0,-1 0 0 0 0,14 8-1 0 0,-20-10-12 0 0,-1 1 0 0 0,1-1 0 0 0,-1 1 0 0 0,1 0 0 0 0,-1-1 0 0 0,0 1 0 0 0,0 0 0 0 0,-1 0 0 0 0,3 6 0 0 0,-2 38 1120 0 0,11-4-1706 0 0,-6-24 244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05:25.802"/>
    </inkml:context>
    <inkml:brush xml:id="br0">
      <inkml:brushProperty name="width" value="0.1" units="cm"/>
      <inkml:brushProperty name="height" value="0.1" units="cm"/>
      <inkml:brushProperty name="color" value="#F4F91B"/>
    </inkml:brush>
  </inkml:definitions>
  <inkml:trace contextRef="#ctx0" brushRef="#br0">13 77 1375 0 0,'-2'-6'516'0'0,"-8"-31"3187"0"0,10 36-3598 0 0,0-1 1 0 0,0 1 0 0 0,0 0 0 0 0,0 0 0 0 0,0-1 0 0 0,0 1 0 0 0,0 0 0 0 0,0-1 0 0 0,1 1 0 0 0,-1 0 0 0 0,1 0 0 0 0,-1 0 0 0 0,1-1 0 0 0,-1 1 0 0 0,1 0 0 0 0,-1 0 0 0 0,1 0 0 0 0,0 0-1 0 0,0 0 1 0 0,0 0 0 0 0,-1 0 0 0 0,1 0 0 0 0,0 0 0 0 0,0 1 0 0 0,0-1 0 0 0,2-1 0 0 0,-1 2-48 0 0,0-1 1 0 0,-1 1-1 0 0,1-1 0 0 0,0 1 0 0 0,-1 0 1 0 0,1 0-1 0 0,0-1 0 0 0,-1 1 0 0 0,1 1 1 0 0,0-1-1 0 0,-1 0 0 0 0,1 0 0 0 0,0 1 1 0 0,2 0-1 0 0,27 12 40 0 0,-11-5-53 0 0,-4-3-21 0 0,0-2-1 0 0,0 0 0 0 0,0-1 1 0 0,33-1-1 0 0,68-9 352 0 0,-49 2-91 0 0,235 7 356 0 0,-71 2-256 0 0,163 8-259 0 0,14 0 6 0 0,-309-8-131 0 0,-67-1 0 0 0,1-1 0 0 0,50-5 0 0 0,-73 0-95 0 0,-10 0 541 0 0,-2 4-588 0 0,1 0 0 0 0,-1 0 0 0 0,0 0 0 0 0,0 0 0 0 0,1 0 0 0 0,-1 0 0 0 0,0 0 0 0 0,0 0 0 0 0,1 1 0 0 0,-1-1 1 0 0,0 0-1 0 0,0 0 0 0 0,1 0 0 0 0,-1 1 0 0 0,0-1 0 0 0,1 0 0 0 0,-1 1 0 0 0,0-1 0 0 0,1 1 0 0 0,-1-1 0 0 0,1 1 0 0 0,-1-1 0 0 0,0 2 0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05:27.616"/>
    </inkml:context>
    <inkml:brush xml:id="br0">
      <inkml:brushProperty name="width" value="0.1" units="cm"/>
      <inkml:brushProperty name="height" value="0.1" units="cm"/>
      <inkml:brushProperty name="color" value="#F4F91B"/>
    </inkml:brush>
  </inkml:definitions>
  <inkml:trace contextRef="#ctx0" brushRef="#br0">1 85 3223 0 0,'3'-5'227'0'0,"0"0"-1"0"0,0 0 0 0 0,0 0 1 0 0,1 1-1 0 0,0-1 0 0 0,0 1 1 0 0,0 0-1 0 0,0 0 0 0 0,1 1 1 0 0,-1-1-1 0 0,1 1 0 0 0,0 0 1 0 0,0 0-1 0 0,11-4 0 0 0,-2 2 203 0 0,1 1-1 0 0,0 0 0 0 0,0 1 0 0 0,22-1 0 0 0,-31 4-380 0 0,1 0 0 0 0,-1 1 0 0 0,0 0 0 0 0,0 1 0 0 0,0-1 0 0 0,0 1 0 0 0,0 0 0 0 0,0 0 0 0 0,-1 1-1 0 0,1 0 1 0 0,8 6 0 0 0,-5-4 33 0 0,1 0-1 0 0,18 6 0 0 0,182 46 904 0 0,-138-41-629 0 0,1-4 0 0 0,104 6-1 0 0,-52-16-8 0 0,88 5-9 0 0,-56-1-156 0 0,193-17 1 0 0,-265 10-33 0 0,0 4 0 0 0,136 21 0 0 0,-178-18-138 0 0,-26-5 156 0 0,1 0 0 0 0,0-2 1 0 0,-1 0-1 0 0,1-1 0 0 0,-1 0 0 0 0,20-7 0 0 0,-11 4-81 0 0,-20 4-61 0 0,-1 1-1 0 0,1-1 0 0 0,0 1 0 0 0,-1 0 0 0 0,1 1 1 0 0,10 2-1 0 0,18 0 54 0 0,61-3-14 0 0,-94 0-60 0 0,1 0 0 0 0,-1-1 0 0 0,1 1-1 0 0,0-1 1 0 0,-1 1 0 0 0,1-1 0 0 0,-1 0-1 0 0,0 0 1 0 0,1 1 0 0 0,-1-1 0 0 0,0 0-1 0 0,1 0 1 0 0,-1 0 0 0 0,0-1 0 0 0,0 1 0 0 0,1-1-1 0 0,-1 1-1 0 0,-1 1-1 0 0,1-1 0 0 0,-1 1 1 0 0,0-1-1 0 0,1 1 1 0 0,-1-1-1 0 0,0 1 0 0 0,1-1 1 0 0,-1 1-1 0 0,0-1 1 0 0,0 1-1 0 0,0-1 0 0 0,1 0 1 0 0,-1 1-1 0 0,0-1 1 0 0,0 1-1 0 0,0-1 0 0 0,0 0 1 0 0,0 1-1 0 0,0-1 1 0 0,0 1-1 0 0,0-1 0 0 0,0 0 1 0 0,0 1-1 0 0,-1-1 0 0 0,1 1 1 0 0,0-1-1 0 0,0 0 1 0 0,0 1-1 0 0,-1-1 0 0 0,1 1 1 0 0,0-1-1 0 0,-1 1 1 0 0,1-1-1 0 0,0 1 0 0 0,-1-1 1 0 0,1 1-1 0 0,-1 0 1 0 0,1-1-1 0 0,-1 1 0 0 0,1 0 1 0 0,-1-1-1 0 0,1 1 1 0 0,-1 0-1 0 0,0-1 0 0 0,1 1-2 0 0,-1 0-1 0 0,1 0 0 0 0,-1 1 1 0 0,1-1-1 0 0,-1 0 1 0 0,1 0-1 0 0,0 1 0 0 0,-1-1 1 0 0,1 0-1 0 0,-1 0 0 0 0,1 1 1 0 0,0-1-1 0 0,-1 0 1 0 0,1 1-1 0 0,0-1 0 0 0,0 0 1 0 0,-1 1-1 0 0,1-1 0 0 0,0 1 1 0 0,0-1-1 0 0,-1 1 1 0 0,1-1-1 0 0,0 0 0 0 0,0 1 1 0 0,0-1-1 0 0,0 1 1 0 0,0-1-1 0 0,0 1 0 0 0,-1-1 1 0 0,1 1-1 0 0,0-1 0 0 0,1 1 1 0 0,-1-1-1 0 0,0 1 1 0 0,0 0-1 0 0,-3 26-162 0 0,3-22 102 0 0,-3 22-890 0 0,3-11 388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05:29.044"/>
    </inkml:context>
    <inkml:brush xml:id="br0">
      <inkml:brushProperty name="width" value="0.1" units="cm"/>
      <inkml:brushProperty name="height" value="0.1" units="cm"/>
      <inkml:brushProperty name="color" value="#F4F91B"/>
    </inkml:brush>
  </inkml:definitions>
  <inkml:trace contextRef="#ctx0" brushRef="#br0">0 292 4111 0 0,'0'-1'33'0'0,"1"0"0"0"0,-1 1 0 0 0,0-1 1 0 0,1 1-1 0 0,-1-1 0 0 0,1 0 0 0 0,-1 1 0 0 0,1-1 0 0 0,-1 1 0 0 0,1-1 0 0 0,-1 1 0 0 0,1-1 0 0 0,-1 1 0 0 0,1 0 0 0 0,0-1 0 0 0,-1 1 0 0 0,1 0 0 0 0,-1-1 0 0 0,1 1 0 0 0,0 0 0 0 0,0 0 0 0 0,-1 0 0 0 0,1-1 0 0 0,0 1 0 0 0,-1 0 0 0 0,1 0 0 0 0,0 0 0 0 0,0 0 0 0 0,-1 0 0 0 0,1 0 0 0 0,1 1 0 0 0,30 0 571 0 0,-24 0-626 0 0,237-8 1665 0 0,-94-2-798 0 0,196-11-260 0 0,-149 25-530 0 0,-33 0 56 0 0,-6-14 81 0 0,4 1-11 0 0,175 22-4 0 0,-219-10-139 0 0,174-15 0 0 0,-41-2-27 0 0,122-3 42 0 0,-21-3-14 0 0,102-10-3 0 0,-36-5 81 0 0,-109 6-119 0 0,-181 12 30 0 0,165 1 0 0 0,43-4-18 0 0,-247 11-10 0 0,149 2 22 0 0,-167 7-11 0 0,0-3-1 0 0,-1-3 1 0 0,76-15-1 0 0,-141 19-2 0 0,0 0 0 0 0,0 0 0 0 0,0 0 0 0 0,0 1 0 0 0,0-1 0 0 0,0 2 0 0 0,0-1 0 0 0,1 1 0 0 0,-1-1 0 0 0,0 2 0 0 0,0-1 0 0 0,0 1 0 0 0,-1 0 0 0 0,1 0 0 0 0,8 5 0 0 0,-13-7-1 0 0,0 0 0 0 0,0 0 0 0 0,-1 0-1 0 0,1 1 1 0 0,0-1 0 0 0,-1 0 0 0 0,1 1 0 0 0,-1-1-1 0 0,1 0 1 0 0,0 1 0 0 0,-1-1 0 0 0,1 1-1 0 0,-1-1 1 0 0,1 1 0 0 0,-1-1 0 0 0,1 1-1 0 0,-1 0 1 0 0,1-1 0 0 0,-1 1 0 0 0,0-1 0 0 0,1 1-1 0 0,-1 0 1 0 0,0-1 0 0 0,0 1 0 0 0,1 0-1 0 0,-1-1 1 0 0,0 1 0 0 0,0 0 0 0 0,0 0-1 0 0,0-1 1 0 0,0 1 0 0 0,0 0 0 0 0,0-1 0 0 0,0 1-1 0 0,0 0 1 0 0,0 0 0 0 0,0-1 0 0 0,-1 1-1 0 0,1 0 1 0 0,0-1 0 0 0,0 1 0 0 0,-1 0-1 0 0,1-1 1 0 0,0 1 0 0 0,-1 0 0 0 0,1-1 0 0 0,-1 1-1 0 0,1-1 1 0 0,-1 1 0 0 0,1-1 0 0 0,-1 1-1 0 0,1-1 1 0 0,-1 1 0 0 0,0-1 0 0 0,1 0-1 0 0,-1 1 1 0 0,1-1 0 0 0,-1 0 0 0 0,0 1 0 0 0,1-1-1 0 0,-1 0 1 0 0,0 0 0 0 0,0 0 0 0 0,-1 1-1 0 0,1-1 25 0 0,-1 0-1 0 0,0 1 0 0 0,0-1 0 0 0,0 0 1 0 0,1 0-1 0 0,-1 0 0 0 0,0 0 1 0 0,0 0-1 0 0,0 0 0 0 0,1-1 0 0 0,-1 1 1 0 0,0 0-1 0 0,0-1 0 0 0,1 0 1 0 0,-4-1-1 0 0,-24-16 363 0 0,17 9-311 0 0,11 9-80 0 0,1-1 0 0 0,-1 1-1 0 0,1 0 1 0 0,-1 0 0 0 0,1-1 0 0 0,-1 1-1 0 0,1 0 1 0 0,0-1 0 0 0,-1 1-1 0 0,1 0 1 0 0,0-1 0 0 0,-1 1 0 0 0,1 0-1 0 0,0-1 1 0 0,-1 1 0 0 0,1-1-1 0 0,0 1 1 0 0,0-1 0 0 0,-1 1 0 0 0,1-1-1 0 0,0 1 1 0 0,0-1 0 0 0,0 1-1 0 0,0-1 1 0 0,0 1 0 0 0,-1-1 0 0 0,1 1-1 0 0,0-1 1 0 0,0 1 0 0 0,0-1-1 0 0,1 1 1 0 0,-1-1 0 0 0,0 1 0 0 0,0-1-1 0 0,0 1 1 0 0,0-1 0 0 0,0 1-1 0 0,1-1 1 0 0,-1 1 0 0 0,0-1 0 0 0,0 1-1 0 0,1-1 1 0 0,-1 1 0 0 0,0-1-1 0 0,1 1 1 0 0,-1 0 0 0 0,0-1 0 0 0,1 1-1 0 0,-1 0 1 0 0,1-1 0 0 0,-1 1-1 0 0,1 0 1 0 0,-1 0 0 0 0,0-1 0 0 0,2 1-1 0 0,0-2 9 0 0,1 1 0 0 0,-1 0-1 0 0,1 0 1 0 0,0 0-1 0 0,0 0 1 0 0,-1 0 0 0 0,1 0-1 0 0,0 1 1 0 0,4-1-1 0 0,-5 2-13 0 0,0 0 0 0 0,0 1 0 0 0,0-1 0 0 0,-1 1 0 0 0,1-1 0 0 0,0 1 0 0 0,-1 0 0 0 0,1 0 0 0 0,-1 0 0 0 0,1 0 0 0 0,-1 0 0 0 0,0 0 0 0 0,0 0 0 0 0,0 0 0 0 0,0 0 0 0 0,0 0 0 0 0,1 4 0 0 0,-5 2-5 0 0,0-1-1 0 0,0 0 0 0 0,0 0 0 0 0,-1 0 0 0 0,0-1 0 0 0,-7 9 1 0 0,5-7 10 0 0,1 0 0 0 0,0 0-1 0 0,0 0 1 0 0,-3 10 0 0 0,2-2-2 0 0,3-9-1 0 0,0-1 1 0 0,0 1 0 0 0,1 0-1 0 0,0 0 1 0 0,1 1-1 0 0,0-1 1 0 0,0 0-1 0 0,0 0 1 0 0,1 11-1 0 0,6 23-831 0 0,-2-31 442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13:08.513"/>
    </inkml:context>
    <inkml:brush xml:id="br0">
      <inkml:brushProperty name="width" value="0.1" units="cm"/>
      <inkml:brushProperty name="height" value="0.1" units="cm"/>
      <inkml:brushProperty name="color" value="#F4F91B"/>
    </inkml:brush>
  </inkml:definitions>
  <inkml:trace contextRef="#ctx0" brushRef="#br0">27 68 5471 0 0,'0'0'-17'0'0,"0"-1"-1"0"0,-1 1 0 0 0,1-1 1 0 0,0 1-1 0 0,-1-1 0 0 0,1 1 0 0 0,0-1 1 0 0,0 1-1 0 0,-1-1 0 0 0,1 0 1 0 0,0 1-1 0 0,0-1 0 0 0,0 1 1 0 0,0-1-1 0 0,0 1 0 0 0,0-1 0 0 0,0 0 1 0 0,0 1-1 0 0,0-1 0 0 0,0 0 1 0 0,0 1-1 0 0,0-1 0 0 0,0 1 1 0 0,0-1-1 0 0,1 1 0 0 0,-1-1 0 0 0,0 0 1 0 0,0 1-1 0 0,1-1 0 0 0,-1 1 1 0 0,0-1-1 0 0,1 0 0 0 0,0 1-2 0 0,-1-1-1 0 0,0 1 1 0 0,1-1-1 0 0,-1 0 1 0 0,0 1-1 0 0,1-1 1 0 0,-1 1-1 0 0,0-1 1 0 0,0 1-1 0 0,0-1 1 0 0,1 0 0 0 0,-1 1-1 0 0,0-1 1 0 0,0 0-1 0 0,0 1 1 0 0,0-1-1 0 0,0 1 1 0 0,0-1-1 0 0,0 0 1 0 0,-1 1-1 0 0,1-1 1 0 0,0 0-1 0 0,0 1 1 0 0,-1-2-1 0 0,1 1 140 0 0,-1 1-1 0 0,1-1 1 0 0,-1 0-1 0 0,1 0 1 0 0,-1 1-1 0 0,0-1 0 0 0,1 0 1 0 0,-1 1-1 0 0,0-1 1 0 0,1 1-1 0 0,-1-1 1 0 0,0 1-1 0 0,0-1 0 0 0,0 1 1 0 0,0-1-1 0 0,1 1 1 0 0,-1 0-1 0 0,0 0 1 0 0,0-1-1 0 0,0 1 0 0 0,0 0 1 0 0,0 0-1 0 0,0 0 1 0 0,0 0-1 0 0,0 0 1 0 0,0 0-1 0 0,0 0 0 0 0,1 0 1 0 0,-1 0-1 0 0,0 1 1 0 0,0-1-1 0 0,0 0 1 0 0,-1 1-1 0 0,1 29 1843 0 0,2-29-1927 0 0,-1 0 0 0 0,1-1-1 0 0,-1 1 1 0 0,1 0-1 0 0,0 0 1 0 0,-1 0 0 0 0,1 0-1 0 0,0-1 1 0 0,0 1-1 0 0,0 0 1 0 0,-1-1 0 0 0,1 1-1 0 0,0-1 1 0 0,0 1-1 0 0,0-1 1 0 0,0 1 0 0 0,0-1-1 0 0,0 0 1 0 0,0 1-1 0 0,0-1 1 0 0,0 0-1 0 0,1 0 1 0 0,-1 0 0 0 0,0 0-1 0 0,0 1 1 0 0,1-2-1 0 0,33-7 1743 0 0,-13 2-860 0 0,-10 6-756 0 0,0-1 1 0 0,0 2-1 0 0,0 0 0 0 0,0 0 0 0 0,-1 1 1 0 0,16 4-1 0 0,-20-4-117 0 0,9 0 107 0 0,0-1-1 0 0,0 0 1 0 0,0-1-1 0 0,0-1 1 0 0,21-3-1 0 0,32-1 370 0 0,-18 5 431 0 0,83-1 892 0 0,-52 2-2853 0 0,-25 1 430 0 0,109 9 1184 0 0,-116-7-479 0 0,76 7 229 0 0,134-7-1 0 0,-233-6-332 0 0,15 1 64 0 0,-1-1-1 0 0,1-3 0 0 0,77-18 1 0 0,-86 16 126 0 0,-27 6-158 0 0,1-1 0 0 0,-1 1-1 0 0,1-1 1 0 0,-1 0 0 0 0,0 0 0 0 0,0-1 0 0 0,8-3 0 0 0,-14 5-48 0 0,1 1 0 0 0,0-1 0 0 0,-1 1 0 0 0,1-1 0 0 0,-1 1 0 0 0,1-1 0 0 0,-1 1 0 0 0,1-1 0 0 0,-1 0 0 0 0,0 1 0 0 0,1-1 0 0 0,-1 0 0 0 0,0 1 0 0 0,1-1 0 0 0,-1 0 0 0 0,0 1 0 0 0,0-1 0 0 0,0 0-1 0 0,0 0 1 0 0,0 1 0 0 0,0-1 0 0 0,0 0 0 0 0,0 0 0 0 0,0 1 0 0 0,0-1 0 0 0,0 0 0 0 0,0 0 0 0 0,0 1 0 0 0,0-1 0 0 0,-1 0 0 0 0,1 1 0 0 0,0-1 0 0 0,-1 0 0 0 0,1 1 0 0 0,0-1 0 0 0,-1 0 0 0 0,1 1 0 0 0,-1-1 0 0 0,1 1 0 0 0,-1-1 0 0 0,1 1 0 0 0,-1-1 0 0 0,1 1 0 0 0,-1-1 0 0 0,0 1 0 0 0,1-1 0 0 0,-1 1 0 0 0,0 0 0 0 0,1 0 0 0 0,-1-1 0 0 0,0 1 0 0 0,1 0 0 0 0,-1 0 0 0 0,0 0 0 0 0,0-1 0 0 0,1 1 0 0 0,-1 0 0 0 0,0 0 0 0 0,0 0 0 0 0,1 0 0 0 0,-1 0 0 0 0,0 1 0 0 0,0-1 0 0 0,1 0 0 0 0,-1 0 0 0 0,0 0 0 0 0,1 1 0 0 0,-1-1 0 0 0,-1 1 0 0 0,-7 4-698 0 0,-1 4-38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13:12.977"/>
    </inkml:context>
    <inkml:brush xml:id="br0">
      <inkml:brushProperty name="width" value="0.1" units="cm"/>
      <inkml:brushProperty name="height" value="0.1" units="cm"/>
      <inkml:brushProperty name="color" value="#66CC00"/>
    </inkml:brush>
  </inkml:definitions>
  <inkml:trace contextRef="#ctx0" brushRef="#br0">34 46 919 0 0,'-4'-15'411'0'0,"4"12"31"0"0,0 1 1 0 0,-1-1-1 0 0,1 1 0 0 0,-1 0 1 0 0,0-1-1 0 0,0 1 0 0 0,0 0 1 0 0,0-1-1 0 0,0 1 0 0 0,0 0 1 0 0,-2-2-1 0 0,1 6-167 0 0,0 0 1 0 0,0 1-1 0 0,0-1 0 0 0,1 1 1 0 0,-1 0-1 0 0,1-1 0 0 0,0 1 1 0 0,0 0-1 0 0,-1 3 0 0 0,1-5-187 0 0,1 0 0 0 0,0 0-1 0 0,0 0 1 0 0,-1 0-1 0 0,1 0 1 0 0,0 0 0 0 0,0 0-1 0 0,0 0 1 0 0,0 0-1 0 0,0 0 1 0 0,0 0 0 0 0,0 0-1 0 0,0 0 1 0 0,1 1-1 0 0,-1-1 1 0 0,0 0 0 0 0,1 0-1 0 0,-1 0 1 0 0,0 0 0 0 0,1 0-1 0 0,0-1 1 0 0,-1 1-1 0 0,1 0 1 0 0,-1 0 0 0 0,1 0-1 0 0,1 1 1 0 0,1 0 82 0 0,0-1 1 0 0,0 1 0 0 0,0-1 0 0 0,0 0-1 0 0,0 0 1 0 0,0 0 0 0 0,5 1-1 0 0,15 4 138 0 0,-4 2 115 0 0,-1 1-1 0 0,18 11 1 0 0,-22-11-89 0 0,1 0 1 0 0,0-2-1 0 0,25 10 0 0 0,-26-14 133 0 0,-1-1-1 0 0,1 0 1 0 0,0-1-1 0 0,17 0 1 0 0,32 3-644 0 0,-27 0 374 0 0,1-2 0 0 0,0-2 0 0 0,66-7-1 0 0,-42 2 49 0 0,146-10 267 0 0,-80 16-186 0 0,-2 1-112 0 0,68-8 97 0 0,-161 8-198 0 0,62 10-1 0 0,-80-9-84 0 0,171 18 273 0 0,-96-12-111 0 0,-83-8-166 0 0,0 0 0 0 0,0-1 0 0 0,0 0 0 0 0,0 0 0 0 0,1 0 0 0 0,-1-1 0 0 0,6-1 0 0 0,-11 1-20 0 0,-1 1-1 0 0,0 0 1 0 0,0 0 0 0 0,0-1-1 0 0,1 1 1 0 0,-1 0 0 0 0,0 0-1 0 0,0-1 1 0 0,0 1 0 0 0,0 0-1 0 0,0 0 1 0 0,0-1 0 0 0,0 1-1 0 0,1 0 1 0 0,-1-1 0 0 0,0 1-1 0 0,0 0 1 0 0,0 0 0 0 0,0-1-1 0 0,0 1 1 0 0,0 0 0 0 0,0-1-1 0 0,0 1 1 0 0,-1 0 0 0 0,1 0-1 0 0,0-1 1 0 0,0 1 0 0 0,0 0-1 0 0,0-1 1 0 0,0 1 0 0 0,0 0-1 0 0,-1 0 1 0 0,1-1 0 0 0,0 1-1 0 0,0 0 1 0 0,0 0 0 0 0,0 0 0 0 0,-1-1-1 0 0,1 1 1 0 0,0 0 0 0 0,0 0-1 0 0,-1 0 1 0 0,1-1 0 0 0,0 1-1 0 0,-1 0 1 0 0,-10-8 68 0 0,-4 1-6 0 0,7 4-43 0 0,0-1 0 0 0,-1 1 0 0 0,1 1 1 0 0,-1-1-1 0 0,0 2 0 0 0,-9-2 0 0 0,9 2-22 0 0,-23-1 31 0 0,-56 3-1 0 0,75 0-31 0 0,-403 24 64 0 0,156-7-36 0 0,-1 0 0 0 0,-143-8-28 0 0,395-10 0 0 0,1 0 0 0 0,0 0 0 0 0,0 0 0 0 0,0 0 0 0 0,0 1 0 0 0,0 1 0 0 0,0-1 0 0 0,-13 5 0 0 0,23-4 131 0 0,1-1 0 0 0,-1 0 0 0 0,1 0 0 0 0,-1 0 0 0 0,1 0 0 0 0,-1 0 0 0 0,1 0 0 0 0,3 0 0 0 0,203 12-887 0 0,-49 0 421 0 0,84-14 752 0 0,37 1-163 0 0,-186 5-593 0 0,65 5 71 0 0,-64 0 268 0 0,131-3 0 0 0,-184-8 0 0 0,-26 2 0 0 0,-1-1 0 0 0,0-1 0 0 0,1-1 0 0 0,24-5 0 0 0,-21 0 0 0 0,-84-4 64 0 0,-233 11 0 0 0,-45 28-54 0 0,268-17-74 0 0,0 4 0 0 0,-110 36 0 0 0,4 18-2235 0 0,63-15-3370 0 0,28-9-509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13:18.967"/>
    </inkml:context>
    <inkml:brush xml:id="br0">
      <inkml:brushProperty name="width" value="0.1" units="cm"/>
      <inkml:brushProperty name="height" value="0.1" units="cm"/>
      <inkml:brushProperty name="color" value="#66CC00"/>
    </inkml:brush>
  </inkml:definitions>
  <inkml:trace contextRef="#ctx0" brushRef="#br0">0 42 919 0 0,'96'2'1378'0'0,"55"-2"-153"0"0,132-3-117 0 0,177-12 5 0 0,-327 6-757 0 0,204 11 0 0 0,-93-7-73 0 0,-99-2-166 0 0,223 26 19 0 0,-294-16-26 0 0,98-9 0 0 0,-101 2 30 0 0,113 7 0 0 0,-181-3-109 0 0,-1 0 19 0 0,1 1-1 0 0,0-1 1 0 0,0 0-1 0 0,0 0 1 0 0,0 0 0 0 0,0 0-1 0 0,0-1 1 0 0,0 1-1 0 0,0-1 1 0 0,4-1-1 0 0,-7 2-44 0 0,0 0 0 0 0,0 0 0 0 0,0 0 0 0 0,0-1 0 0 0,1 1 0 0 0,-1 0 0 0 0,0 0 0 0 0,0 0 0 0 0,0 0-1 0 0,0 0 1 0 0,0 0 0 0 0,0 0 0 0 0,0 0 0 0 0,0 0 0 0 0,0 0 0 0 0,0-1 0 0 0,0 1 0 0 0,1 0 0 0 0,-1 0 0 0 0,0 0-1 0 0,0 0 1 0 0,0 0 0 0 0,0 0 0 0 0,0 0 0 0 0,0-1 0 0 0,0 1 0 0 0,0 0 0 0 0,0 0 0 0 0,0 0 0 0 0,0 0 0 0 0,0 0 0 0 0,0 0-1 0 0,0-1 1 0 0,0 1 0 0 0,0 0 0 0 0,0 0 0 0 0,-1 0 0 0 0,1 0 0 0 0,0 0 0 0 0,0 0 0 0 0,0 0 0 0 0,0-1 0 0 0,0 1-1 0 0,0 0 1 0 0,0 0 0 0 0,0 0 0 0 0,0 0 0 0 0,0 0 0 0 0,-9-6 244 0 0,-11-2-52 0 0,19 8-201 0 0,0 0-1 0 0,0 0 0 0 0,0 0 1 0 0,0 0-1 0 0,0 0 1 0 0,0 1-1 0 0,0-1 1 0 0,0 0-1 0 0,0 0 1 0 0,0 1-1 0 0,1-1 1 0 0,-1 1-1 0 0,0-1 1 0 0,0 1-1 0 0,0-1 1 0 0,0 1-1 0 0,0-1 1 0 0,1 1-1 0 0,-1 0 1 0 0,0 0-1 0 0,1-1 1 0 0,-1 1-1 0 0,0 0 1 0 0,1 0-1 0 0,-1 0 1 0 0,1 0-1 0 0,-1-1 1 0 0,1 1-1 0 0,0 0 0 0 0,-1 0 1 0 0,1 0-1 0 0,0 0 1 0 0,-1 0-1 0 0,1 0 1 0 0,0 2-1 0 0,0 5-155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9:02.753"/>
    </inkml:context>
    <inkml:brush xml:id="br0">
      <inkml:brushProperty name="width" value="0.1" units="cm"/>
      <inkml:brushProperty name="height" value="0.1" units="cm"/>
      <inkml:brushProperty name="color" value="#E71224"/>
    </inkml:brush>
  </inkml:definitions>
  <inkml:trace contextRef="#ctx0" brushRef="#br0">26 9 3711 0 0,'0'-1'44'0'0,"-1"0"0"0"0,0 1 0 0 0,0-1 0 0 0,0 0 0 0 0,1 1 0 0 0,-1-1 0 0 0,0 1 0 0 0,0-1 0 0 0,0 1 0 0 0,0-1 0 0 0,0 1 0 0 0,0 0 0 0 0,0 0 0 0 0,0-1 0 0 0,0 1 0 0 0,0 0 0 0 0,0 0 0 0 0,0 0 0 0 0,0 0 0 0 0,0 0 0 0 0,0 0 0 0 0,-2 1 0 0 0,3-1-13 0 0,0 0 1 0 0,0 0-1 0 0,0 0 0 0 0,0 0 0 0 0,0 0 0 0 0,-1 0 0 0 0,1 0 0 0 0,0 0 0 0 0,0 0 0 0 0,0 0 1 0 0,0 0-1 0 0,0 0 0 0 0,0 0 0 0 0,0 1 0 0 0,0-1 0 0 0,-1 0 0 0 0,1 0 0 0 0,0 0 1 0 0,0 0-1 0 0,0 0 0 0 0,0 0 0 0 0,0 0 0 0 0,0 1 0 0 0,0-1 0 0 0,0 0 0 0 0,0 0 0 0 0,0 0 1 0 0,0 0-1 0 0,0 0 0 0 0,0 1 0 0 0,0-1 0 0 0,0 0 0 0 0,0 0 0 0 0,0 0 0 0 0,0 0 1 0 0,0 0-1 0 0,0 0 0 0 0,0 1 0 0 0,0-1 0 0 0,0 0 0 0 0,0 0 0 0 0,0 0 0 0 0,0 0 0 0 0,1 0 1 0 0,-1 0-1 0 0,0 0 0 0 0,0 1 0 0 0,14 6 1070 0 0,8-2-650 0 0,0 0 0 0 0,0-2 0 0 0,1-1 1 0 0,26 0-1 0 0,-14-1-158 0 0,53 5 19 0 0,104 2 892 0 0,-108-10-556 0 0,98 12 0 0 0,172 25 344 0 0,-290-32-653 0 0,71-7-1 0 0,24 0 221 0 0,-141 5-519 0 0,234 3 178 0 0,0-22-144 0 0,-122-3 166 0 0,-54 7-96 0 0,0 4 0 0 0,116-2 0 0 0,-85 14-134 0 0,220 12 44 0 0,-159-2-54 0 0,58 5 0 0 0,321 61 0 0 0,-496-71 10 0 0,-1-3 0 0 0,86-3 0 0 0,99-22 24 0 0,-214 19-34 0 0,169-10 33 0 0,-5 2-2 0 0,-23-5-31 0 0,255 10 0 0 0,-175 6 0 0 0,-26 0 0 0 0,-194 0 9 0 0,0 1 1 0 0,0 1-1 0 0,0 1 0 0 0,-1 1 0 0 0,1 1 0 0 0,37 16 0 0 0,-20-4-9 0 0,0-2 0 0 0,1-2 0 0 0,1-1 0 0 0,0-2 0 0 0,0-2 0 0 0,55 6 0 0 0,83 4 0 0 0,-113-11 0 0 0,14 4 0 0 0,-28-5 0 0 0,75 3 0 0 0,-67-9 0 0 0,-18 0 0 0 0,0-1 0 0 0,45-7 0 0 0,209-21 2744 0 0,-170 23-5286 0 0,-67 4 2504 0 0,67-5 42 0 0,158-16-4 0 0,-163 20 0 0 0,131 14 0 0 0,-101-1 32 0 0,186-12 0 0 0,-152 7 145 0 0,-77 1-98 0 0,50-7-4 0 0,-49-9-38 0 0,221-5 107 0 0,-255 15-112 0 0,117-13 0 0 0,71-31 32 0 0,10 3-18 0 0,-127 21-28 0 0,-92 11-13 0 0,0-1 9 0 0,1 2 1 0 0,-1 3 0 0 0,72 3 0 0 0,-94 3 786 0 0,-16-2-529 0 0,0 1 0 0 0,0 1 0 0 0,0 1-1 0 0,17 4 1 0 0,-32-7-276 0 0,0 0-1 0 0,-1 0 1 0 0,1 1 0 0 0,0-1-1 0 0,0 0 1 0 0,0 0 0 0 0,0 0-1 0 0,0-1 1 0 0,0 1 0 0 0,0 0-1 0 0,-1 0 1 0 0,1 0 0 0 0,0-1-1 0 0,0 1 1 0 0,0 0-1 0 0,0-1 1 0 0,-1 1 0 0 0,1 0-1 0 0,0-1 1 0 0,0 1 0 0 0,-1-1-1 0 0,1 0 1 0 0,0 1 0 0 0,-1-1-1 0 0,2 0 1 0 0,-17 16-621 0 0,2 1 0 0 0,-18 26 0 0 0,11-15-5515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15:54.703"/>
    </inkml:context>
    <inkml:brush xml:id="br0">
      <inkml:brushProperty name="width" value="0.1" units="cm"/>
      <inkml:brushProperty name="height" value="0.1" units="cm"/>
      <inkml:brushProperty name="color" value="#66CC00"/>
    </inkml:brush>
  </inkml:definitions>
  <inkml:trace contextRef="#ctx0" brushRef="#br0">0 0 1375 0 0,'16'2'243'0'0,"-1"-1"0"0"0,0 2 0 0 0,0 0 0 0 0,0 1 0 0 0,21 8 0 0 0,-19-6-245 0 0,-1-1 1 0 0,1 0-1 0 0,0-1 0 0 0,18 1 1 0 0,83 9 1609 0 0,-71-7-1039 0 0,63 1-1 0 0,1-10-242 0 0,80 2 47 0 0,4 8-109 0 0,-58-5-198 0 0,-81-4 6 0 0,68 9 0 0 0,9-2 66 0 0,52 7 306 0 0,-117-9-309 0 0,88-4 0 0 0,-2-1 101 0 0,-82-2 21 0 0,-50 0-202 0 0,32 2 1 0 0,185-6 186 0 0,-120 1-145 0 0,151 6 95 0 0,-255 1-172 0 0,164 13 13 0 0,363 26 31 0 0,3-16 344 0 0,-136-25-64 0 0,-254 2-208 0 0,-88 0-125 0 0,132-6 224 0 0,-62-15-118 0 0,-28 3 86 0 0,39 12-119 0 0,-105 5-83 0 0,90 1 71 0 0,177-3 91 0 0,-162-10-89 0 0,-107 8-74 0 0,-28 2 4 0 0,0 0-1 0 0,25 1 1 0 0,108 5 49 0 0,-23 7-52 0 0,72 4 62 0 0,29-15 65 0 0,-40 5-128 0 0,-53-1-3 0 0,13 1 70 0 0,-136-4-85 0 0,0 0 0 0 0,-1 0 0 0 0,1 0 0 0 0,0 1-1 0 0,-1 0 1 0 0,1 1 0 0 0,-1 0 0 0 0,0 0 0 0 0,1 0 0 0 0,-2 1 0 0 0,1 0-1 0 0,0 0 1 0 0,-1 1 0 0 0,0 0 0 0 0,7 6 0 0 0,-1 2-156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15:57.582"/>
    </inkml:context>
    <inkml:brush xml:id="br0">
      <inkml:brushProperty name="width" value="0.1" units="cm"/>
      <inkml:brushProperty name="height" value="0.1" units="cm"/>
      <inkml:brushProperty name="color" value="#66CC00"/>
    </inkml:brush>
  </inkml:definitions>
  <inkml:trace contextRef="#ctx0" brushRef="#br0">129 98 5351 0 0,'-8'-8'426'0'0,"-1"0"-1"0"0,-1 0 0 0 0,1 1 0 0 0,-1 1 0 0 0,0-1 0 0 0,-12-4 0 0 0,17 8-111 0 0,1 0 0 0 0,0 0 0 0 0,0 0 0 0 0,1 0 0 0 0,-1 0 0 0 0,-5-8 0 0 0,-3-2 432 0 0,12 13-742 0 0,0 0-1 0 0,0 0 0 0 0,0 0 1 0 0,0 0-1 0 0,-1 0 0 0 0,1 0 1 0 0,0 0-1 0 0,0 0 0 0 0,0 0 1 0 0,0 0-1 0 0,-1 0 0 0 0,1 0 1 0 0,0 0-1 0 0,0 0 0 0 0,0 0 1 0 0,0 0-1 0 0,-1 0 0 0 0,1 0 1 0 0,0 0-1 0 0,0 0 0 0 0,0 0 1 0 0,0 0-1 0 0,0 0 0 0 0,-1 0 0 0 0,1 0 1 0 0,0 0-1 0 0,0 0 0 0 0,0 0 1 0 0,0 1-1 0 0,0-1 0 0 0,-1 0 1 0 0,1 0-1 0 0,0 0 0 0 0,0 0 1 0 0,0 0-1 0 0,0 0 0 0 0,0 1 1 0 0,0-1-1 0 0,0 0 0 0 0,0 0 1 0 0,0 0-1 0 0,0 0 0 0 0,0 1 1 0 0,-1-1-1 0 0,1 0 0 0 0,0 0 1 0 0,0 0-1 0 0,0 0 0 0 0,0 1 1 0 0,0-1-1 0 0,0 0 0 0 0,0 0 1 0 0,0 0-1 0 0,1 0 0 0 0,-1 1 1 0 0,0-1-1 0 0,0 0 0 0 0,0 0 1 0 0,0 0-1 0 0,0 1-4 0 0,0 0 1 0 0,0-1 0 0 0,0 1-1 0 0,0 0 1 0 0,0-1-1 0 0,0 1 1 0 0,0 0 0 0 0,0-1-1 0 0,0 1 1 0 0,1 0 0 0 0,-1-1-1 0 0,0 1 1 0 0,0 0-1 0 0,1-1 1 0 0,-1 1 0 0 0,0 0-1 0 0,1-1 1 0 0,0 2-1 0 0,3 1 30 0 0,1-1-1 0 0,0 1 1 0 0,0-1-1 0 0,0 1 1 0 0,0-1-1 0 0,0-1 1 0 0,1 1-1 0 0,-1-1 1 0 0,7 1-1 0 0,53 2 303 0 0,-26-3-192 0 0,30 5 46 0 0,447 45 491 0 0,-466-43-600 0 0,222 25 155 0 0,-260-33-195 0 0,1 1-1 0 0,-1 1 1 0 0,1 0 0 0 0,-1 0-1 0 0,0 1 1 0 0,0 1 0 0 0,17 7-1 0 0,-27-10-34 0 0,-2-1 0 0 0,0 0-1 0 0,0 0 0 0 0,1 0 0 0 0,-1 1 1 0 0,0-1-1 0 0,0 0 0 0 0,0 0 1 0 0,1 0-1 0 0,-1 1 0 0 0,0-1 0 0 0,0 0 1 0 0,0 0-1 0 0,0 0 0 0 0,0 1 1 0 0,0-1-1 0 0,1 0 0 0 0,-1 0 0 0 0,0 1 1 0 0,0-1-1 0 0,0 0 0 0 0,0 0 1 0 0,0 1-1 0 0,0-1 0 0 0,0 0 0 0 0,0 1 1 0 0,0-1-1 0 0,0 0 0 0 0,0 0 1 0 0,0 1-1 0 0,0-1 0 0 0,-1 0 0 0 0,1 0 1 0 0,0 1-1 0 0,0-1 43 0 0,0 0-43 0 0,-1 0 3 0 0,1 0 1 0 0,-1 1-1 0 0,1-1 1 0 0,-1-1-1 0 0,1 1 0 0 0,-1 0 1 0 0,1 0-1 0 0,-1 0 1 0 0,1 0-1 0 0,-1 0 1 0 0,1 0-1 0 0,-1 0 1 0 0,1-1-1 0 0,-1 1 1 0 0,1 0-1 0 0,-1 0 1 0 0,1-1-1 0 0,-1 1 1 0 0,1 0-1 0 0,0-1 0 0 0,-1 1 1 0 0,1-1-1 0 0,0 1 1 0 0,-1 0-1 0 0,1-1 1 0 0,0 1-1 0 0,-1-1 1 0 0,1 1-1 0 0,0-1 1 0 0,0 1-1 0 0,0-1 1 0 0,-1 1-1 0 0,1-1 0 0 0,0 1 1 0 0,0-1-1 0 0,0 1 1 0 0,0-1-1 0 0,0 1 1 0 0,0-1-1 0 0,1-1-3 0 0,0 0 0 0 0,4-13 341 0 0,-5 15-333 0 0,0-1 0 0 0,0 1 1 0 0,0 0-1 0 0,0-1 0 0 0,0 1 0 0 0,0 0 0 0 0,0-1 1 0 0,0 1-1 0 0,0 0 0 0 0,-1-1 0 0 0,1 1 0 0 0,0 0 1 0 0,0-1-1 0 0,0 1 0 0 0,0 0 0 0 0,0-1 0 0 0,-1 1 0 0 0,1 0 1 0 0,0 0-1 0 0,0-1 0 0 0,0 1 0 0 0,-1 0 0 0 0,1 0 1 0 0,0 0-1 0 0,0-1 0 0 0,-1 1 0 0 0,1 0 0 0 0,0 0 1 0 0,-1 0-1 0 0,1 0 0 0 0,0-1 0 0 0,0 1 0 0 0,-1 0 1 0 0,1 0-1 0 0,0 0 0 0 0,-1 0 0 0 0,1 0 0 0 0,0 0 1 0 0,-1 0-1 0 0,1 0 0 0 0,0 0 0 0 0,-1 0 0 0 0,1 0 1 0 0,-1 0-8 0 0,1 0-1 0 0,0 0 1 0 0,-1 0 0 0 0,1 1 0 0 0,0-1 0 0 0,0 0 0 0 0,-1 0 0 0 0,1 0 0 0 0,0 0 0 0 0,-1 0 0 0 0,1 1 0 0 0,0-1-1 0 0,0 0 1 0 0,0 0 0 0 0,-1 1 0 0 0,1-1 0 0 0,0 0 0 0 0,0 0 0 0 0,0 1 0 0 0,-1-1 0 0 0,1 0 0 0 0,0 0-1 0 0,0 1 1 0 0,0-1 0 0 0,0 0 0 0 0,0 1 0 0 0,0-1 0 0 0,0 0 0 0 0,0 1 0 0 0,0-1 0 0 0,0 0 0 0 0,0 1 0 0 0,0-1-1 0 0,0 0 1 0 0,0 0 0 0 0,0 1 0 0 0,0-1 0 0 0,0 0 0 0 0,0 1 0 0 0,0-1 0 0 0,0 0 0 0 0,1 1 0 0 0,3 13 25 0 0,-3-14-25 0 0,0 2 1 0 0,1 0-1 0 0,0 0 0 0 0,0-1 0 0 0,0 1 0 0 0,0-1 1 0 0,0 0-1 0 0,0 1 0 0 0,0-1 0 0 0,0 0 1 0 0,0 0-1 0 0,1-1 0 0 0,-1 1 0 0 0,0 0 1 0 0,4 0-1 0 0,31 3 34 0 0,-30-7-77 0 0,16-6 156 0 0,-15 12-298 0 0,-9 10-376 0 0,-3-5-294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16:00.754"/>
    </inkml:context>
    <inkml:brush xml:id="br0">
      <inkml:brushProperty name="width" value="0.1" units="cm"/>
      <inkml:brushProperty name="height" value="0.1" units="cm"/>
      <inkml:brushProperty name="color" value="#66CC00"/>
    </inkml:brush>
  </inkml:definitions>
  <inkml:trace contextRef="#ctx0" brushRef="#br0">1323 1182 919 0 0,'0'-46'8468'0'0,"-5"53"-7094"0"0,5-11-1041 0 0,0-1 1 0 0,0 1 0 0 0,0-1-1 0 0,1 0 1 0 0,0 1 0 0 0,0-1-1 0 0,2-6 1 0 0,-2 5-86 0 0,27-148 1767 0 0,-21 121-1775 0 0,-2 0 0 0 0,3-51 0 0 0,-7-71 492 0 0,-2 80-558 0 0,1 48-145 0 0,-1 1 0 0 0,-7-41 0 0 0,5 56-25 0 0,0 0 1 0 0,0 0 0 0 0,-1 0-1 0 0,0 0 1 0 0,-1 1-1 0 0,0-1 1 0 0,-1 1 0 0 0,-9-13-1 0 0,6 11 12 0 0,0 0 0 0 0,0 1 0 0 0,-1 0 0 0 0,0 0 0 0 0,-1 1 0 0 0,0 0 0 0 0,-1 1 0 0 0,0 1 0 0 0,-1 0 0 0 0,0 0 0 0 0,-20-8 0 0 0,-25-8-16 0 0,-84-38 0 0 0,87 47 0 0 0,-1 2 0 0 0,0 2 0 0 0,-78-4 0 0 0,-211-14 0 0 0,313 28 0 0 0,15 1 0 0 0,0-1 0 0 0,0-1 0 0 0,0 0 0 0 0,-26-8 0 0 0,33 7 0 0 0,-1-1 0 0 0,0 1 0 0 0,-1 0 0 0 0,-15-3 0 0 0,24 6 0 0 0,-1 0 0 0 0,1 0 0 0 0,-1 0 0 0 0,0 0 0 0 0,1 0 0 0 0,-1 1 0 0 0,1 0 0 0 0,-1 0 0 0 0,1 0 0 0 0,-1 0 0 0 0,1 0 0 0 0,0 1 0 0 0,0-1 0 0 0,-1 1 0 0 0,-3 3 0 0 0,4-3-3 0 0,1 1 0 0 0,-1 0-1 0 0,1 0 1 0 0,0 0 0 0 0,0 0-1 0 0,0 0 1 0 0,0 0 0 0 0,0 1 0 0 0,1-1-1 0 0,0 0 1 0 0,0 1 0 0 0,0-1-1 0 0,0 1 1 0 0,0 0 0 0 0,0-1-1 0 0,1 1 1 0 0,0 0 0 0 0,0 5 0 0 0,0 6-18 0 0,1 1 1 0 0,6 29-1 0 0,26 121 452 0 0,-31-148-519 0 0,0 0 0 0 0,-2 1 0 0 0,0-1 0 0 0,-4 25 0 0 0,-1 27 77 0 0,5-20 11 0 0,1-7 0 0 0,-1-1 0 0 0,-10 59 0 0 0,7-74 0 0 0,1 1 0 0 0,1 0 0 0 0,3 28 0 0 0,0-30 0 0 0,-2-1 0 0 0,0 1 0 0 0,-2 0 0 0 0,-6 29 0 0 0,-10 8-4845 0 0,4-30-598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16:03.762"/>
    </inkml:context>
    <inkml:brush xml:id="br0">
      <inkml:brushProperty name="width" value="0.1" units="cm"/>
      <inkml:brushProperty name="height" value="0.1" units="cm"/>
      <inkml:brushProperty name="color" value="#66CC00"/>
    </inkml:brush>
  </inkml:definitions>
  <inkml:trace contextRef="#ctx0" brushRef="#br0">1490 963 455 0 0,'24'-31'233'0'0,"-15"20"3016"0"0,-3 4-2679 0 0,5-5 239 0 0,-10 9 43 0 0,-8 5 619 0 0,3 0-1388 0 0,1 0 278 0 0,4-2 173 0 0,11-2 608 0 0,-11 1-1067 0 0,0 0 0 0 0,-1-1 0 0 0,1 1 0 0 0,0-1 0 0 0,0 1 0 0 0,-1 0 0 0 0,1-1 0 0 0,-1 1 0 0 0,1-1-1 0 0,-1 1 1 0 0,0-1 0 0 0,1 0 0 0 0,-1 1 0 0 0,0-1 0 0 0,0-1 0 0 0,3-12 110 0 0,0 8-72 0 0,0 0 0 0 0,0 0-1 0 0,-1 0 1 0 0,1 0 0 0 0,-2 0 0 0 0,1 0-1 0 0,-1 0 1 0 0,0-1 0 0 0,0-7-1 0 0,-1 10-58 0 0,-1 1-1 0 0,1-1 1 0 0,-1 1-1 0 0,0-1 1 0 0,0 1-1 0 0,0 0 1 0 0,-1-1-1 0 0,0 1 1 0 0,1 0-1 0 0,-1 0 1 0 0,-1 0-1 0 0,1 0 1 0 0,-1 1-1 0 0,1-1 1 0 0,-7-6-1 0 0,3 3 70 0 0,0 0 0 0 0,0-1 0 0 0,1 1-1 0 0,-5-12 1 0 0,5 11-15 0 0,1 1 0 0 0,-1-1 0 0 0,0 1-1 0 0,-7-8 1 0 0,5 9-92 0 0,-1 0 0 0 0,1 1 0 0 0,-14-8 0 0 0,13 8 0 0 0,0 0 0 0 0,1 0 0 0 0,-12-10 0 0 0,-17-18 63 0 0,26 25-35 0 0,1-1-1 0 0,0 0 0 0 0,0 0 0 0 0,0-1 1 0 0,-11-17-1 0 0,9 6-8 0 0,1 0 1 0 0,-12-36-1 0 0,12 30-24 0 0,-11-37 16 0 0,-6-18 10 0 0,23 71-12 0 0,-1 1 0 0 0,0 0-1 0 0,-1 1 1 0 0,0-1-1 0 0,0 1 1 0 0,-1 0 0 0 0,-1 1-1 0 0,1 0 1 0 0,-1 0-1 0 0,0 0 1 0 0,-1 1 0 0 0,-11-7-1 0 0,1 4-8 0 0,-1 1 0 0 0,0 1 0 0 0,0 1 0 0 0,-1 0 0 0 0,1 2 0 0 0,-2 0 0 0 0,1 2 0 0 0,0 0 0 0 0,-1 1 0 0 0,1 2 0 0 0,-33 2 0 0 0,-13 2-16 0 0,-191 21 0 0 0,211-20 0 0 0,-90-2 0 0 0,92-3 0 0 0,34 1 0 0 0,-1 0 0 0 0,1 0 0 0 0,-12 4 0 0 0,-17 3 0 0 0,33-8 0 0 0,-2 1 0 0 0,0 0 0 0 0,0 0 0 0 0,1 1 1 0 0,-1 0-1 0 0,-11 5 0 0 0,18-7 0 0 0,-1 1-1 0 0,1 1 1 0 0,0-1 0 0 0,1 0-1 0 0,-1 0 1 0 0,0 1-1 0 0,0-1 1 0 0,0 1-1 0 0,1 0 1 0 0,-1-1 0 0 0,1 1-1 0 0,-1 0 1 0 0,1 0-1 0 0,0 0 1 0 0,0 0-1 0 0,0 0 1 0 0,0 0-1 0 0,0 0 1 0 0,0 0 0 0 0,0 0-1 0 0,1 1 1 0 0,-1-1-1 0 0,1 0 1 0 0,0 1-1 0 0,-1-1 1 0 0,1 4 0 0 0,0 84-54 0 0,0 1 54 0 0,3-66 0 0 0,-2 0 0 0 0,-2 31 0 0 0,0-47 0 0 0,0 0 0 0 0,-1 0 0 0 0,0 0 0 0 0,0-1 0 0 0,-1 1 0 0 0,0 0 0 0 0,-1-1 0 0 0,0 0 0 0 0,-8 13 0 0 0,9-16 0 0 0,0 0 0 0 0,1 1 0 0 0,-1 0 0 0 0,1 0 0 0 0,0 0 0 0 0,0 0 0 0 0,1 0 0 0 0,0 0 0 0 0,0 0 0 0 0,0 10 0 0 0,1 8 0 0 0,5 36 0 0 0,0 3 0 0 0,-4-54 0 0 0,0-1 0 0 0,0 1 0 0 0,1 0 0 0 0,0-1 0 0 0,1 0 0 0 0,0 1 0 0 0,7 13 0 0 0,-1-4 0 0 0,1-1 0 0 0,16 22 0 0 0,-20-32 13 0 0,0 0 0 0 0,1-1 0 0 0,0 1 0 0 0,0-2 0 0 0,1 1 1 0 0,0-1-1 0 0,-1 0 0 0 0,13 5 0 0 0,0 0 36 0 0,0-2 1 0 0,31 9 0 0 0,-2-6 78 0 0,83 8 1 0 0,-12-3-42 0 0,-20-6 12 0 0,-75-9-78 0 0,0 1-1 0 0,1 1 1 0 0,35 10-1 0 0,-36-4 10 0 0,31 15 1 0 0,-28-11-28 0 0,-19-9 32 0 0,0 0-1 0 0,0-1 1 0 0,1 0-1 0 0,-1-1 1 0 0,0 1-1 0 0,1-2 0 0 0,0 1 1 0 0,-1-2-1 0 0,1 1 1 0 0,0-1-1 0 0,-1 0 1 0 0,1-1-1 0 0,0-1 1 0 0,-1 1-1 0 0,1-1 1 0 0,-1-1-1 0 0,0 0 0 0 0,15-6 1 0 0,-7 1 200 0 0,-1-2 0 0 0,29-21 0 0 0,-30 20-73 0 0,0 1 0 0 0,30-16 0 0 0,-44 26-160 0 0,-1 0 1 0 0,1-1-1 0 0,-1 1 1 0 0,1-1-1 0 0,0 1 1 0 0,-1 0-1 0 0,1 0 1 0 0,0-1 0 0 0,-1 1-1 0 0,1 0 1 0 0,0 0-1 0 0,-1 0 1 0 0,1-1-1 0 0,0 1 1 0 0,-1 0 0 0 0,1 0-1 0 0,0 0 1 0 0,-1 0-1 0 0,1 0 1 0 0,0 1-1 0 0,-1-1 1 0 0,1 0-1 0 0,0 0 1 0 0,-1 0 0 0 0,1 0-1 0 0,0 1 1 0 0,-1-1-1 0 0,1 0 1 0 0,-1 1-1 0 0,1-1 1 0 0,-1 1 0 0 0,1-1-1 0 0,-1 0 1 0 0,1 1-1 0 0,-1-1 1 0 0,1 1-1 0 0,-1-1 1 0 0,1 1-1 0 0,-1 0 1 0 0,0-1 0 0 0,1 1-1 0 0,-1-1 1 0 0,0 1-1 0 0,1 0 1 0 0,-1-1-1 0 0,0 1 1 0 0,0 0 0 0 0,0-1-1 0 0,0 1 1 0 0,1 0-1 0 0,-1-1 1 0 0,0 1-1 0 0,0 0 1 0 0,-1 0-1 0 0,1 6-980 0 0,0 0 0 0 0,-1 0 1 0 0,0 0-1 0 0,-3 8 0 0 0,4-14 613 0 0,-7 24-5207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16:06.189"/>
    </inkml:context>
    <inkml:brush xml:id="br0">
      <inkml:brushProperty name="width" value="0.1" units="cm"/>
      <inkml:brushProperty name="height" value="0.1" units="cm"/>
      <inkml:brushProperty name="color" value="#66CC00"/>
    </inkml:brush>
  </inkml:definitions>
  <inkml:trace contextRef="#ctx0" brushRef="#br0">1122 297 4575 0 0,'32'-88'1048'0'0,"-32"86"-1024"0"0,0-1 0 0 0,1 1-1 0 0,-1 0 1 0 0,0-1 0 0 0,0 1 0 0 0,0 0-1 0 0,0-1 1 0 0,-1 1 0 0 0,1 0-1 0 0,0-1 1 0 0,-1 1 0 0 0,0 0-1 0 0,0 0 1 0 0,1-1 0 0 0,-1 1 0 0 0,-1 0-1 0 0,1 0 1 0 0,0 0 0 0 0,0 0-1 0 0,-1 0 1 0 0,1 1 0 0 0,-1-1-1 0 0,1 0 1 0 0,-1 1 0 0 0,0-1-1 0 0,0 1 1 0 0,0-1 0 0 0,-3-1 0 0 0,-7-5 204 0 0,-1 1 0 0 0,1 1 1 0 0,-20-8-1 0 0,24 11-181 0 0,-7-4 360 0 0,-45-18 1598 0 0,-108-31-1 0 0,130 50-1834 0 0,-74-4-1 0 0,110 10-166 0 0,-303-6 61 0 0,236 11 60 0 0,48-3-88 0 0,0-1-1 0 0,0 0 1 0 0,-23-4-1 0 0,34 3-5 0 0,-1 1 0 0 0,0 0 0 0 0,1 0 1 0 0,-1 1-1 0 0,1 0 0 0 0,-1 1 0 0 0,1 0 0 0 0,0 1 0 0 0,0 0 0 0 0,-14 8 0 0 0,21-11 1 0 0,1 1 1 0 0,-1-1-1 0 0,1 1 0 0 0,-1 0 1 0 0,1 0-1 0 0,0 0 0 0 0,0 0 1 0 0,0 0-1 0 0,0 0 0 0 0,0 1 1 0 0,0-1-1 0 0,1 1 0 0 0,-1-1 0 0 0,1 1 1 0 0,-1-1-1 0 0,1 1 0 0 0,0 0 1 0 0,-1 3-1 0 0,0 3 15 0 0,1 1 1 0 0,0 0-1 0 0,0-1 0 0 0,1 13 0 0 0,-2 15 99 0 0,1-21-58 0 0,1 1 1 0 0,1-1 0 0 0,3 24-1 0 0,1 24 117 0 0,-5-56-148 0 0,0 1 0 0 0,0 0 0 0 0,1 0 0 0 0,0 0 0 0 0,1 0 0 0 0,0-1 0 0 0,0 1 0 0 0,1-1 0 0 0,0 1 0 0 0,7 11 0 0 0,18 37 116 0 0,-22-42-114 0 0,1-1-1 0 0,16 25 0 0 0,-9-18-41 0 0,2 0 0 0 0,0-1 0 0 0,23 20 0 0 0,30 29 48 0 0,-33-30-64 0 0,-29-31 0 0 0,0 0 0 0 0,1 0 0 0 0,0 0 0 0 0,0-1 0 0 0,0-1 0 0 0,16 10 0 0 0,15 5 43 0 0,81 47 232 0 0,-94-54-154 0 0,1-1 1 0 0,37 13 0 0 0,-36-17-50 0 0,-1-1 0 0 0,35 4 1 0 0,-48-10-55 0 0,95 20 56 0 0,91 5 54 0 0,-183-26-106 0 0,0-1 0 0 0,21-3-1 0 0,13 0 32 0 0,-32 1-33 0 0,0 0 0 0 0,0-1 0 0 0,0-1 0 0 0,-1-1 0 0 0,0-1 0 0 0,20-9 0 0 0,19-5 104 0 0,-48 18-108 0 0,-1-1 1 0 0,0-1 0 0 0,0 1-1 0 0,0-1 1 0 0,0-1 0 0 0,0 1-1 0 0,11-10 1 0 0,-16 10-10 0 0,1 1 1 0 0,-1-1-1 0 0,1 0 0 0 0,-1 0 1 0 0,-1 0-1 0 0,1 0 0 0 0,0 0 1 0 0,-1-1-1 0 0,0 1 0 0 0,0-1 1 0 0,0 0-1 0 0,-1 1 0 0 0,0-1 1 0 0,0 0-1 0 0,1-5 0 0 0,-1-1 62 0 0,0 0 0 0 0,-1 0 0 0 0,0 0 0 0 0,-1-1 0 0 0,0 1 0 0 0,-1 0 0 0 0,0 0 0 0 0,-1 1 0 0 0,-4-13 0 0 0,1 9 90 0 0,-1-1-1 0 0,0 1 1 0 0,-1 1-1 0 0,0 0 1 0 0,-19-23 0 0 0,-23-19-899 0 0,-97-81 1 0 0,-24-24 1060 0 0,147 134-231 0 0,8 10 16 0 0,1-1 1 0 0,1 0 0 0 0,-18-28-1 0 0,17 20 88 0 0,-28-35 0 0 0,35 49-137 0 0,-1 1 0 0 0,-1 0-1 0 0,0 1 1 0 0,0 0 0 0 0,-18-12-1 0 0,26 20-103 0 0,0 0-1 0 0,0 1 0 0 0,0-1 1 0 0,0 0-1 0 0,0 1 1 0 0,0-1-1 0 0,0 1 0 0 0,0 0 1 0 0,0 0-1 0 0,0 0 1 0 0,0 0-1 0 0,-1 0 1 0 0,1 0-1 0 0,0 0 0 0 0,0 1 1 0 0,0-1-1 0 0,0 1 1 0 0,0 0-1 0 0,0-1 0 0 0,0 1 1 0 0,0 0-1 0 0,0 0 1 0 0,-2 2-1 0 0,-5 3-829 0 0,0 0-1 0 0,0 1 1 0 0,-10 10 0 0 0,14-12 182 0 0,-23 23-5079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16:24.638"/>
    </inkml:context>
    <inkml:brush xml:id="br0">
      <inkml:brushProperty name="width" value="0.1" units="cm"/>
      <inkml:brushProperty name="height" value="0.1" units="cm"/>
      <inkml:brushProperty name="color" value="#66CC00"/>
    </inkml:brush>
  </inkml:definitions>
  <inkml:trace contextRef="#ctx0" brushRef="#br0">1 18 1583 0 0,'5'-2'37'0'0,"0"0"0"0"0,0 0-1 0 0,0 0 1 0 0,0 1 0 0 0,1-1-1 0 0,-1 2 1 0 0,0-1 0 0 0,1 0-1 0 0,-1 1 1 0 0,1 0 0 0 0,-1 0-1 0 0,10 2 1 0 0,31-2-2 0 0,-12-4-13 0 0,1 1-1 0 0,56 3 0 0 0,152 22 923 0 0,-217-19-492 0 0,0 2-1 0 0,46 13 0 0 0,-11-2-301 0 0,-29-8-145 0 0,-25-5 1 0 0,1 0 1 0 0,-1-1-1 0 0,1-1 1 0 0,0 1-1 0 0,0-1 1 0 0,0-1-1 0 0,0 1 1 0 0,0-1 0 0 0,0-1-1 0 0,0 1 1 0 0,14-4-1 0 0,21-8 257 0 0,0 2 0 0 0,1 2 0 0 0,0 2 1 0 0,0 2-1 0 0,71 2 0 0 0,-74 2-234 0 0,-1-2 1 0 0,71-14 0 0 0,-66 9-33 0 0,80-4-1 0 0,-98 10 4 0 0,-1 2 0 0 0,1 1 0 0 0,-1 1 0 0 0,46 12 0 0 0,-26-3 0 0 0,73 10 0 0 0,-18-5 0 0 0,-83-15 11 0 0,0-1 0 0 0,0-1-1 0 0,0 0 1 0 0,0-1 0 0 0,34-7-1 0 0,33-13-10 0 0,-56 13 152 0 0,0 1 0 0 0,31-3 0 0 0,0-2 331 0 0,-59 13-481 0 0,0-1 1 0 0,0 0-1 0 0,0 1 0 0 0,0-1 1 0 0,0 1-1 0 0,-1-1 0 0 0,1 1 1 0 0,0-1-1 0 0,0 1 0 0 0,0 0 1 0 0,-1-1-1 0 0,1 1 0 0 0,0 0 0 0 0,-1-1 1 0 0,1 1-1 0 0,-1 0 0 0 0,1 0 1 0 0,0 1-1 0 0,3 3-38 0 0,-1 1-55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16:30.083"/>
    </inkml:context>
    <inkml:brush xml:id="br0">
      <inkml:brushProperty name="width" value="0.1" units="cm"/>
      <inkml:brushProperty name="height" value="0.1" units="cm"/>
      <inkml:brushProperty name="color" value="#66CC00"/>
    </inkml:brush>
  </inkml:definitions>
  <inkml:trace contextRef="#ctx0" brushRef="#br0">0 1 655 0 0,'1'1'67'0'0,"-1"1"-1"0"0,1 0 1 0 0,0-1-1 0 0,0 1 1 0 0,0-1-1 0 0,0 1 1 0 0,0-1-1 0 0,0 0 0 0 0,0 1 1 0 0,0-1-1 0 0,0 0 1 0 0,1 0-1 0 0,-1 0 1 0 0,0 1-1 0 0,1-2 1 0 0,-1 1-1 0 0,4 1 0 0 0,27 14 1274 0 0,5-6-319 0 0,64 10-1 0 0,-1-1-909 0 0,-85-16-45 0 0,1-1-1 0 0,-1-1 1 0 0,1 0 0 0 0,19-2-1 0 0,23 1 119 0 0,90 2 19 0 0,-117-2-168 0 0,3 1 76 0 0,-1-2 1 0 0,60-9-1 0 0,289-40 1011 0 0,-355 47-1051 0 0,0 2 0 0 0,0 1 0 0 0,0 2 0 0 0,0 0 0 0 0,43 10 0 0 0,-50-7-71 0 0,79 23 0 0 0,11 3 26 0 0,-30-9 84 0 0,-67-19-75 0 0,1 0 1 0 0,0 0-1 0 0,0-2 0 0 0,1 1 0 0 0,-1-2 0 0 0,23-1 0 0 0,86-19 891 0 0,-64 9-578 0 0,-33 7 88 0 0,42-1 0 0 0,-68 5-428 0 0,1 0-1 0 0,-1 1 1 0 0,1-1-1 0 0,-1 0 1 0 0,1 0-1 0 0,-1 1 1 0 0,1-1-1 0 0,-1 1 1 0 0,1-1-1 0 0,-1 0 0 0 0,0 1 1 0 0,1-1-1 0 0,-1 1 1 0 0,1-1-1 0 0,-1 1 1 0 0,0-1-1 0 0,0 1 1 0 0,1-1-1 0 0,-1 1 1 0 0,0-1-1 0 0,0 1 1 0 0,0-1-1 0 0,1 1 1 0 0,-1 0-1 0 0,0-1 0 0 0,0 1 1 0 0,0-1-1 0 0,0 1 1 0 0,0 1-1 0 0,0 24-227 0 0,0-19 24 0 0,0 7-60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16:36"/>
    </inkml:context>
    <inkml:brush xml:id="br0">
      <inkml:brushProperty name="width" value="0.1" units="cm"/>
      <inkml:brushProperty name="height" value="0.1" units="cm"/>
      <inkml:brushProperty name="color" value="#66CC00"/>
    </inkml:brush>
  </inkml:definitions>
  <inkml:trace contextRef="#ctx0" brushRef="#br0">0 170 1375 0 0,'1'-1'129'0'0,"-1"0"0"0"0,1 0 0 0 0,0 0 0 0 0,0 1 0 0 0,0-1 0 0 0,0 0 0 0 0,0 0 0 0 0,0 0 0 0 0,0 1-1 0 0,0-1 1 0 0,0 0 0 0 0,0 1 0 0 0,0-1 0 0 0,0 1 0 0 0,0 0 0 0 0,1-1 0 0 0,-1 1 0 0 0,0 0 0 0 0,0-1-1 0 0,0 1 1 0 0,1 0 0 0 0,-1 0 0 0 0,0 0 0 0 0,2 0 0 0 0,40-1 131 0 0,-41 1-165 0 0,28-2 233 0 0,54-9 0 0 0,2-2 590 0 0,68 5-74 0 0,50-4-538 0 0,87-8 215 0 0,49-6-274 0 0,-36-21-13 0 0,-122 31-51 0 0,-146 15-133 0 0,-1 2-1 0 0,1 2 1 0 0,39 8 0 0 0,6 2-37 0 0,28 6-16 0 0,-97-16 34 0 0,-1-1 0 0 0,1 0-1 0 0,-1-1 1 0 0,1 0 0 0 0,0-1-1 0 0,-1 0 1 0 0,20-3 0 0 0,-25 1-62 0 0,-5 2 65 0 0,-1 0 1 0 0,1-1-1 0 0,-1 1 0 0 0,1 0 0 0 0,-1 0 0 0 0,1 0 1 0 0,-1 0-1 0 0,1-1 0 0 0,-1 1 0 0 0,1 0 1 0 0,-1 0-1 0 0,1 0 0 0 0,0 0 0 0 0,-1 0 0 0 0,1 0 1 0 0,-1 1-1 0 0,1-1 0 0 0,-1 0 0 0 0,1 0 0 0 0,0 1 1 0 0,5 9-2841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16:40.967"/>
    </inkml:context>
    <inkml:brush xml:id="br0">
      <inkml:brushProperty name="width" value="0.1" units="cm"/>
      <inkml:brushProperty name="height" value="0.1" units="cm"/>
      <inkml:brushProperty name="color" value="#66CC00"/>
    </inkml:brush>
  </inkml:definitions>
  <inkml:trace contextRef="#ctx0" brushRef="#br0">641 72 943 0 0,'-5'1'10'0'0,"0"0"0"0"0,0-1-1 0 0,0 1 1 0 0,0-1-1 0 0,0 0 1 0 0,0-1-1 0 0,-8 0 1 0 0,0-1 1 0 0,-215-5 557 0 0,186 9 19 0 0,35-4-495 0 0,12-2 4 0 0,14-4 23 0 0,15 1-105 0 0,0 1-1 0 0,1 3 1 0 0,-1 0 0 0 0,58 4 0 0 0,-32 0-9 0 0,54 6-5 0 0,-72-4 0 0 0,78-2 0 0 0,46-19 0 0 0,-164 17 9 0 0,0 1 0 0 0,0 0 0 0 0,0-1-1 0 0,0 1 1 0 0,0-1 0 0 0,-1 0-1 0 0,1 1 1 0 0,0-1 0 0 0,3-2-1 0 0,-5 3 2 0 0,0 0 1 0 0,1 0-1 0 0,-1-1 0 0 0,0 1 0 0 0,0 0 0 0 0,0 0 0 0 0,0 0 0 0 0,0 0 0 0 0,0 0 1 0 0,1 0-1 0 0,-1-1 0 0 0,0 1 0 0 0,0 0 0 0 0,0 0 0 0 0,0 0 0 0 0,0 0 1 0 0,0-1-1 0 0,0 1 0 0 0,0 0 0 0 0,0 0 0 0 0,0 0 0 0 0,0 0 0 0 0,0-1 0 0 0,0 1 1 0 0,0 0-1 0 0,0 0 0 0 0,0 0 0 0 0,0-1 0 0 0,0 1 0 0 0,0 0 0 0 0,0 0 1 0 0,0 0-1 0 0,0 0 0 0 0,0-1 0 0 0,0 1 0 0 0,-1 0 0 0 0,-11-6 627 0 0,-3 3-493 0 0,0 1 1 0 0,-1 0-1 0 0,1 1 1 0 0,0 1-1 0 0,-22 2 0 0 0,-10 0 26 0 0,-27-2 53 0 0,-369 6 769 0 0,330-1-929 0 0,-114 22 0 0 0,176-17-163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17:31.730"/>
    </inkml:context>
    <inkml:brush xml:id="br0">
      <inkml:brushProperty name="width" value="0.1" units="cm"/>
      <inkml:brushProperty name="height" value="0.1" units="cm"/>
      <inkml:brushProperty name="color" value="#66CC00"/>
    </inkml:brush>
  </inkml:definitions>
  <inkml:trace contextRef="#ctx0" brushRef="#br0">39 48 79 0 0,'-38'4'3207'0'0,"44"-4"-2388"0"0,1 0-1 0 0,0 0 1 0 0,-1-1-1 0 0,1 0 1 0 0,9-3-1 0 0,31-3 440 0 0,-38 8-1177 0 0,-1 0 0 0 0,1 1 0 0 0,-1 0 0 0 0,0 0 0 0 0,0 1-1 0 0,0 0 1 0 0,0 0 0 0 0,0 1 0 0 0,9 5 0 0 0,-10-4-12 0 0,1-1 0 0 0,0 0 0 0 0,0-1 0 0 0,0 0 1 0 0,0 0-1 0 0,0 0 0 0 0,1-1 0 0 0,0-1 0 0 0,10 2 0 0 0,-6-2 73 0 0,1 0-1 0 0,-1 1 0 0 0,0 1 0 0 0,14 5 0 0 0,31 5 303 0 0,11-4 88 0 0,163 17 122 0 0,-204-24-627 0 0,0-2 0 0 0,0-1 0 0 0,0-1 0 0 0,-1-2 0 0 0,1 0-1 0 0,52-17 1 0 0,-64 16-27 0 0,-1 2 0 0 0,1 0 0 0 0,0 1 0 0 0,30 0 0 0 0,-17 0 0 0 0,17 2 27 0 0,71 7-1 0 0,-68-2 6 0 0,58-3 1 0 0,159-8 369 0 0,-26-6-274 0 0,45-12 351 0 0,-241 19-488 0 0,120-25 265 0 0,-14 1-40 0 0,-66 22-149 0 0,-1 4 1 0 0,148 12-1 0 0,-166-4-51 0 0,0-3 0 0 0,0-2 0 0 0,72-11 0 0 0,-1-1-16 0 0,-79 8 0 0 0,12 2 22 0 0,1 3-1 0 0,107 16 0 0 0,-96-11-21 0 0,140-8 0 0 0,-143 3 21 0 0,0 3-1 0 0,97 18 0 0 0,-56-6-17 0 0,-16-12-3 0 0,-72-5 0 0 0,47 6 0 0 0,-75-4 36 0 0,0-1 0 0 0,0 1 0 0 0,0 0 0 0 0,0 0 0 0 0,0 0 0 0 0,0 0 0 0 0,0 0 1 0 0,5 4-1 0 0,2 7-793 0 0,-6 5-3295 0 0,-6-5-672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9:03.602"/>
    </inkml:context>
    <inkml:brush xml:id="br0">
      <inkml:brushProperty name="width" value="0.1" units="cm"/>
      <inkml:brushProperty name="height" value="0.1" units="cm"/>
      <inkml:brushProperty name="color" value="#E71224"/>
    </inkml:brush>
  </inkml:definitions>
  <inkml:trace contextRef="#ctx0" brushRef="#br0">30 19 455 0 0,'-4'-3'0'0'0,"-1"-1"0"0"0,-1 0 0 0 0,-1 1 0 0 0,-1-1 0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17:45.449"/>
    </inkml:context>
    <inkml:brush xml:id="br0">
      <inkml:brushProperty name="width" value="0.1" units="cm"/>
      <inkml:brushProperty name="height" value="0.1" units="cm"/>
      <inkml:brushProperty name="color" value="#66CC00"/>
    </inkml:brush>
  </inkml:definitions>
  <inkml:trace contextRef="#ctx0" brushRef="#br0">1 10 455 0 0,'7'-4'-354'0'0,"-5"3"677"0"0,-1 1 1 0 0,0-1-1 0 0,0 0 1 0 0,0 1-1 0 0,0-1 1 0 0,0 1 0 0 0,1 0-1 0 0,-1-1 1 0 0,0 1-1 0 0,0 0 1 0 0,1 0-1 0 0,-1 0 1 0 0,2 0-1 0 0,7-1-61 0 0,0 1 0 0 0,0 1 1 0 0,0-1-1 0 0,0 2 0 0 0,0 0 0 0 0,0 0 0 0 0,13 5 0 0 0,-9-2-116 0 0,0-1 0 0 0,0 0 0 0 0,1-1 0 0 0,-1-1 0 0 0,1 0 0 0 0,16 0 0 0 0,91-6 741 0 0,-92 2-716 0 0,458-5 1376 0 0,-347 7-951 0 0,-64-3-291 0 0,-51 1-226 0 0,-1 1 1 0 0,0 0-1 0 0,1 2 0 0 0,-1 2 0 0 0,48 9 0 0 0,-69-11-136 0 0,-1 0 1 0 0,0 0-1 0 0,0 1 0 0 0,0-1 0 0 0,0 1 1 0 0,0 0-1 0 0,0 0 0 0 0,-1 0 1 0 0,1 0-1 0 0,0 0 0 0 0,-1 0 0 0 0,4 5 1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17:47.420"/>
    </inkml:context>
    <inkml:brush xml:id="br0">
      <inkml:brushProperty name="width" value="0.1" units="cm"/>
      <inkml:brushProperty name="height" value="0.1" units="cm"/>
      <inkml:brushProperty name="color" value="#66CC00"/>
    </inkml:brush>
  </inkml:definitions>
  <inkml:trace contextRef="#ctx0" brushRef="#br0">1119 25 1375 0 0,'-3'-3'218'0'0,"0"1"-1"0"0,-1 0 0 0 0,1-1 0 0 0,0 1 0 0 0,-1 0 1 0 0,1 0-1 0 0,-1 1 0 0 0,0-1 0 0 0,1 1 0 0 0,-1 0 1 0 0,0 0-1 0 0,0 0 0 0 0,0 0 0 0 0,-6 1 0 0 0,-6-1 553 0 0,0 2-1 0 0,-23 3 1 0 0,1-1-1091 0 0,-9-1 463 0 0,-151 11 1836 0 0,7-9 31 0 0,113-5-1385 0 0,33 1-344 0 0,1 3 0 0 0,-79 14 0 0 0,99-12-319 0 0,1 1 1 0 0,0 1-1 0 0,0 1 0 0 0,0 2 0 0 0,1 0 0 0 0,-38 24 0 0 0,35-16-160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17:51.366"/>
    </inkml:context>
    <inkml:brush xml:id="br0">
      <inkml:brushProperty name="width" value="0.1" units="cm"/>
      <inkml:brushProperty name="height" value="0.1" units="cm"/>
      <inkml:brushProperty name="color" value="#66CC00"/>
    </inkml:brush>
  </inkml:definitions>
  <inkml:trace contextRef="#ctx0" brushRef="#br0">1 64 455 0 0,'56'-55'4386'0'0,"-55"54"-4268"0"0,0 0 0 0 0,0 1 0 0 0,0-1 0 0 0,0 0 0 0 0,0 1 0 0 0,0-1 0 0 0,0 0 0 0 0,1 1 0 0 0,-1-1 0 0 0,0 1 0 0 0,0 0 0 0 0,0-1 0 0 0,0 1 0 0 0,1 0 0 0 0,-1 0 0 0 0,0 0 0 0 0,0 0 0 0 0,1 0 0 0 0,-1 0 1 0 0,0 0-1 0 0,0 0 0 0 0,1 0 0 0 0,-1 1 0 0 0,0-1 0 0 0,0 0 0 0 0,0 1 0 0 0,0-1 0 0 0,1 1 0 0 0,-1-1 0 0 0,1 2 0 0 0,0-1 18 0 0,0 0 0 0 0,0 0 0 0 0,0 0 0 0 0,0-1 0 0 0,0 1 0 0 0,0-1 0 0 0,0 1 0 0 0,0-1 0 0 0,0 0 0 0 0,0 1 0 0 0,0-1 0 0 0,0 0 1 0 0,0-1-1 0 0,0 1 0 0 0,5-1 0 0 0,1 0-61 0 0,0 0 0 0 0,0 1 0 0 0,0-1 0 0 0,0 2 0 0 0,0-1 0 0 0,0 1 0 0 0,0 1 0 0 0,0-1 0 0 0,10 5 0 0 0,14 1-39 0 0,17-1 567 0 0,91-1 0 0 0,-9 2 131 0 0,5-6-565 0 0,17 1 138 0 0,-134-1-221 0 0,38-5-1 0 0,-40 2-30 0 0,1 0 0 0 0,29 3 0 0 0,14 4 9 0 0,-26 3-64 0 0,-28-6 0 0 0,0 0 0 0 0,-1-1 0 0 0,1 0 0 0 0,11 1 0 0 0,289-9 246 0 0,-246 7-209 0 0,99 10 0 0 0,-160-9-37 0 0,19 0 26 0 0,31-3 0 0 0,-35 1-7 0 0,0 1 0 0 0,0 0 0 0 0,29 4 0 0 0,-34-2-10 0 0,-7-2 3 0 0,1 1-1 0 0,0-1 1 0 0,-1 1-1 0 0,1 0 1 0 0,-1 0 0 0 0,1 0-1 0 0,-1 1 1 0 0,1-1-1 0 0,-1 1 1 0 0,0 0 0 0 0,3 2-1 0 0,3 2 179 0 0,-8-6-179 0 0,0 0 1 0 0,0 0 0 0 0,-1 1 0 0 0,1-1 0 0 0,0 0 0 0 0,-1 1-1 0 0,1-1 1 0 0,0 1 0 0 0,-1-1 0 0 0,1 1 0 0 0,-1-1 0 0 0,1 1 0 0 0,-1 0-1 0 0,1-1 1 0 0,-1 1 0 0 0,1 1 0 0 0,-1-2-2 0 0,0 0-1 0 0,0 0 1 0 0,0 1-1 0 0,0-1 1 0 0,0 0 0 0 0,1 0-1 0 0,-1 1 1 0 0,0-1-1 0 0,0 0 1 0 0,0 0 0 0 0,0 1-1 0 0,0-1 1 0 0,1 0 0 0 0,-1 0-1 0 0,0 1 1 0 0,0-1-1 0 0,0 0 1 0 0,1 0 0 0 0,-1 0-1 0 0,0 0 1 0 0,0 1-1 0 0,0-1 1 0 0,1 0 0 0 0,-1 0-1 0 0,0 0 1 0 0,0 0 0 0 0,1 0-1 0 0,-1 0 1 0 0,0 0-1 0 0,0 1 1 0 0,1-1 0 0 0,-1 0-1 0 0,0 0 1 0 0,1 0-1 0 0,-1 0 1 0 0,0 0 0 0 0,0 0-1 0 0,1-1 1 0 0,-1 1 0 0 0,0 0-1 0 0,1 0 1 0 0,-1 0-1 0 0,0 0 1 0 0,0 0 0 0 0,1 0-1 0 0,-1 0 1 0 0,0 0-1 0 0,0-1 1 0 0,0 1 0 0 0,1 0-1 0 0,-1 0 1 0 0,2-6 252 0 0,-2 4-215 0 0,6 8-532 0 0,-3-1-166 0 0,-1 2-41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17:59.893"/>
    </inkml:context>
    <inkml:brush xml:id="br0">
      <inkml:brushProperty name="width" value="0.1" units="cm"/>
      <inkml:brushProperty name="height" value="0.1" units="cm"/>
      <inkml:brushProperty name="color" value="#66CC00"/>
    </inkml:brush>
  </inkml:definitions>
  <inkml:trace contextRef="#ctx0" brushRef="#br0">1 58 1583 0 0,'8'-10'44'0'0,"-6"8"-32"0"0,-1 1 0 0 0,0-1 0 0 0,1 0 0 0 0,-1 1 0 0 0,1-1 0 0 0,-1 1 0 0 0,1 0 0 0 0,3-2 0 0 0,15-9 760 0 0,-17 9-548 0 0,0 1 1 0 0,0 0-1 0 0,0 0 0 0 0,0 0 0 0 0,1 1 1 0 0,-1-1-1 0 0,0 1 0 0 0,1 0 0 0 0,-1 0 1 0 0,1 0-1 0 0,-1 0 0 0 0,1 1 0 0 0,0-1 1 0 0,-1 1-1 0 0,1 0 0 0 0,5 0 0 0 0,24 6 680 0 0,-21-4-735 0 0,1 0 0 0 0,-1 0 0 0 0,0 1 1 0 0,-1 1-1 0 0,1 0 0 0 0,13 7 0 0 0,-9-4 14 0 0,-1-1 0 0 0,1-1 1 0 0,1-1-1 0 0,-1 0 0 0 0,1-1 0 0 0,23 2 0 0 0,-9-1 286 0 0,-19-3-313 0 0,0-1-1 0 0,0 0 1 0 0,17-3 0 0 0,23 1 78 0 0,146 2 422 0 0,-42 14-298 0 0,85 2-209 0 0,-20-6 224 0 0,-7-4-234 0 0,36-5 426 0 0,-228-1-557 0 0,58 3 48 0 0,-40-1 5 0 0,67-5 0 0 0,-18 0 12 0 0,-41 3 46 0 0,218-3 282 0 0,-141 6 44 0 0,-84-1-397 0 0,43 3-28 0 0,-4 0 34 0 0,97-6 0 0 0,39 3 82 0 0,-35 2-18 0 0,80-26 31 0 0,-99 10-2 0 0,-62 8-53 0 0,37 0 8 0 0,40-4 11 0 0,123-29 15 0 0,-193 35-29 0 0,4-1-27 0 0,8 0-61 0 0,-22 3-12 0 0,-66-1 1 0 0,0 2 0 0 0,33 6 0 0 0,9 0 0 0 0,278 26 0 0 0,-103-11 64 0 0,28-16 0 0 0,-138 6-64 0 0,-26-1 0 0 0,-35-5 0 0 0,-35-3 0 0 0,83-3 0 0 0,-5-1 37 0 0,-23 2-10 0 0,29 0-27 0 0,-59 2 7 0 0,196 1 50 0 0,-36-27 7 0 0,191 16 0 0 0,-226 4-64 0 0,-138 0 0 0 0,228-2 64 0 0,-64-8-19 0 0,-93 2-26 0 0,-49 5-19 0 0,-47 6 0 0 0,0-1 0 0 0,0-2 0 0 0,55-12 0 0 0,-43 10 29 0 0,-32 4-20 0 0,-1 0 0 0 0,0 0-1 0 0,14-4 1 0 0,-22 5-8 0 0,0 0-1 0 0,1 0 1 0 0,-1 0 0 0 0,0 0-1 0 0,0 0 1 0 0,1 1-1 0 0,-1-1 1 0 0,0 0-1 0 0,0 0 1 0 0,1 0 0 0 0,-1 0-1 0 0,0 0 1 0 0,0 0-1 0 0,0 0 1 0 0,1 0 0 0 0,-1 1-1 0 0,0-1 1 0 0,0 0-1 0 0,0 0 1 0 0,0 0-1 0 0,1 0 1 0 0,-1 1 0 0 0,0-1-1 0 0,0 0 1 0 0,0 0-1 0 0,0 0 1 0 0,0 1-1 0 0,0-1 1 0 0,1 0 0 0 0,-1 0-1 0 0,0 0 1 0 0,0 1-1 0 0,0-1 1 0 0,0 0 0 0 0,0 0-1 0 0,0 1 1 0 0,0-1-1 0 0,0 0 1 0 0,0 0-1 0 0,0 1 1 0 0,0-1 0 0 0,0 0-1 0 0,0 0 1 0 0,0 0-1 0 0,0 1 1 0 0,-1-1 0 0 0,0 14 33 0 0,1-13-32 0 0,-2 13-369 0 0,-1 1 0 0 0,-5 19 0 0 0,1-14-756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18:10.229"/>
    </inkml:context>
    <inkml:brush xml:id="br0">
      <inkml:brushProperty name="width" value="0.1" units="cm"/>
      <inkml:brushProperty name="height" value="0.1" units="cm"/>
      <inkml:brushProperty name="color" value="#66CC00"/>
    </inkml:brush>
  </inkml:definitions>
  <inkml:trace contextRef="#ctx0" brushRef="#br0">1 26 3223 0 0,'18'-11'136'0'0,"2"4"40"0"0,4 3-176 0 0,2 0 0 0 0,-2 6 0 0 0,-8-2 0 0 0,-3 0 0 0 0,-6 2-144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18:36.638"/>
    </inkml:context>
    <inkml:brush xml:id="br0">
      <inkml:brushProperty name="width" value="0.1" units="cm"/>
      <inkml:brushProperty name="height" value="0.1" units="cm"/>
      <inkml:brushProperty name="color" value="#66CC00"/>
    </inkml:brush>
  </inkml:definitions>
  <inkml:trace contextRef="#ctx0" brushRef="#br0">0 28 1927 0 0,'17'-11'80'0'0,"3"2"24"0"0,4 3-104 0 0,-1 4 0 0 0,-1 4 0 0 0,-9-2 0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18:38.375"/>
    </inkml:context>
    <inkml:brush xml:id="br0">
      <inkml:brushProperty name="width" value="0.1" units="cm"/>
      <inkml:brushProperty name="height" value="0.1" units="cm"/>
      <inkml:brushProperty name="color" value="#66CC00"/>
    </inkml:brush>
  </inkml:definitions>
  <inkml:trace contextRef="#ctx0" brushRef="#br0">0 55 511 0 0,'13'2'188'0'0,"-1"-1"-1"0"0,1 0 0 0 0,20-3 1 0 0,26 2 382 0 0,-36 1-434 0 0,0-1 0 0 0,-1-1 0 0 0,1-2 0 0 0,32-6 0 0 0,41-4 712 0 0,-56 13-655 0 0,1 1 0 0 0,43 8 0 0 0,-44-4-34 0 0,0-2 0 0 0,47-1 0 0 0,276-35 988 0 0,-288 24-1115 0 0,-40 5 4 0 0,-1 0 1 0 0,59 3-1 0 0,-70 3-21 0 0,95 12 160 0 0,-116-14-174 0 0,0 0 7 0 0,-1 0 1 0 0,1 0-1 0 0,-1 0 1 0 0,1 1-1 0 0,-1-1 1 0 0,1 0-1 0 0,-1 1 0 0 0,1-1 1 0 0,-1 1-1 0 0,0-1 1 0 0,1 1-1 0 0,-1-1 0 0 0,0 1 1 0 0,1 0-1 0 0,-1 0 1 0 0,0 0-1 0 0,0 0 1 0 0,0 0-1 0 0,0 0 0 0 0,0 0 1 0 0,0 0-1 0 0,0 0 1 0 0,0 1-1 0 0,0-1 1 0 0,0 0-1 0 0,-1 0 0 0 0,1 1 1 0 0,-1-1-1 0 0,1 1 1 0 0,-1-1-1 0 0,1 0 0 0 0,-1 1 1 0 0,0-1-1 0 0,1 3 158 0 0,-7-8 623 0 0,3 2-772 0 0,5 4 13 0 0,1 2-13 0 0,-1 0-17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21:05.162"/>
    </inkml:context>
    <inkml:brush xml:id="br0">
      <inkml:brushProperty name="width" value="0.1" units="cm"/>
      <inkml:brushProperty name="height" value="0.1" units="cm"/>
      <inkml:brushProperty name="color" value="#66CC00"/>
    </inkml:brush>
  </inkml:definitions>
  <inkml:trace contextRef="#ctx0" brushRef="#br0">11 94 455 0 0,'-7'-4'113'0'0,"4"0"704"0"0,11-6 1015 0 0,-7 9-1689 0 0,-1 1 1 0 0,1 0 0 0 0,-1-1-1 0 0,0 1 1 0 0,1 0 0 0 0,-1 0-1 0 0,1-1 1 0 0,-1 1 0 0 0,1 0 0 0 0,-1 0-1 0 0,1 0 1 0 0,-1-1 0 0 0,1 1-1 0 0,0 0 1 0 0,-1 0 0 0 0,1 0-1 0 0,-1 0 1 0 0,1 0 0 0 0,-1 0-1 0 0,1 0 1 0 0,-1 0 0 0 0,1 0-1 0 0,-1 0 1 0 0,1 1 0 0 0,-1-1-1 0 0,1 0 1 0 0,0 0 0 0 0,0 1-1 0 0,16 11 942 0 0,-15-10-1036 0 0,0-1 0 0 0,-1 1 0 0 0,1-1 0 0 0,0 1 0 0 0,0-1 0 0 0,0 0 0 0 0,0 0 0 0 0,0 0 0 0 0,0 0 0 0 0,0 0-1 0 0,4 0 1 0 0,6 0 249 0 0,-7-1-108 0 0,1 0 0 0 0,0 0-1 0 0,0-1 1 0 0,0 0 0 0 0,0 0 0 0 0,8-2 0 0 0,-3 0 79 0 0,1 1 0 0 0,-1 1 0 0 0,1 0 0 0 0,19 1 0 0 0,-28 0-257 0 0,60 3 232 0 0,-41-1 100 0 0,-1-1-1 0 0,25-2 1 0 0,-33 0-103 0 0,-1-2 1 0 0,22-5-1 0 0,-8 0 40 0 0,30-1 240 0 0,-39 7-437 0 0,34-9-1 0 0,40-18 765 0 0,-84 28-814 0 0,0 0 1 0 0,-1 0-1 0 0,1 1 0 0 0,0-1 0 0 0,-1 1 0 0 0,1 1 1 0 0,0-1-1 0 0,0 1 0 0 0,-1 1 0 0 0,1-1 0 0 0,12 5 1 0 0,9 1 26 0 0,61 17 30 0 0,5 0 29 0 0,-41-15 205 0 0,0-2 0 0 0,0-2-1 0 0,1-3 1 0 0,63-5 0 0 0,41-9-450 0 0,-115 7 151 0 0,-31 2-5 0 0,1 2-1 0 0,0 0 1 0 0,-1 0 0 0 0,1 1 0 0 0,13 2-1 0 0,-8 0 8 0 0,31-1 0 0 0,-32-1-24 0 0,56 3 66 0 0,-41-1-73 0 0,43-2 0 0 0,-62-1 3 0 0,4 0 0 0 0,0-1 0 0 0,0 0 0 0 0,21-6 0 0 0,-10 1 10 0 0,10-3 44 0 0,-9 0-16 0 0,1 2-1 0 0,1 0 0 0 0,-1 2 0 0 0,36-2 1 0 0,17-4 21 0 0,-65 10-42 0 0,0 1 0 0 0,0 1 0 0 0,1 0 0 0 0,22 4 0 0 0,-2 0-17 0 0,30 4 29 0 0,-38-4-17 0 0,34 0 0 0 0,112-7 42 0 0,-140 1 100 0 0,0-2 1 0 0,59-12 0 0 0,-81 12-99 0 0,-9 4-37 0 0,0 0 0 0 0,-1-1 0 0 0,1 2 0 0 0,0-1 0 0 0,-1 1 1 0 0,11 2-1 0 0,20 2 49 0 0,-15-4-68 0 0,0 1 0 0 0,23 6 0 0 0,-2-1 0 0 0,38 11 0 0 0,-60-12 0 0 0,0-2 0 0 0,0 0 0 0 0,40 3 0 0 0,61-2 0 0 0,5 8 11 0 0,45-2 39 0 0,-130-7-47 0 0,100 18-3 0 0,9 2 0 0 0,-110-19 0 0 0,-1 1 0 0 0,44 14 0 0 0,-46-10 0 0 0,-10-5 17 0 0,48 4 0 0 0,-47-7-2 0 0,38 8 0 0 0,73 21-15 0 0,-127-28 0 0 0,0-1 0 0 0,0 0 0 0 0,1-1 0 0 0,20-1 0 0 0,44 2 67 0 0,-22 1-70 0 0,39 4 3 0 0,-34-2 0 0 0,-9-4 16 0 0,1-3 0 0 0,-1-2 0 0 0,60-12 0 0 0,-71 7 10 0 0,0-2 0 0 0,65-26 0 0 0,-45 4 702 0 0,-82 63-1704 0 0,7-14-3786 0 0,-3 2-1618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21:14.087"/>
    </inkml:context>
    <inkml:brush xml:id="br0">
      <inkml:brushProperty name="width" value="0.1" units="cm"/>
      <inkml:brushProperty name="height" value="0.1" units="cm"/>
      <inkml:brushProperty name="color" value="#66CC00"/>
    </inkml:brush>
  </inkml:definitions>
  <inkml:trace contextRef="#ctx0" brushRef="#br0">1 14 4175 0 0,'22'-1'635'0'0,"-15"1"-509"0"0,1-1 0 0 0,-1 1 0 0 0,1 1 1 0 0,-1 0-1 0 0,0 0 0 0 0,1 0 1 0 0,-1 1-1 0 0,10 3 0 0 0,28 7 3094 0 0,-13-22-1196 0 0,1 1-1284 0 0,-23 5-462 0 0,1 1 1 0 0,-1 1-1 0 0,1 0 0 0 0,0 0 0 0 0,14 0 0 0 0,80 11 35 0 0,-79-5-205 0 0,0-1 0 0 0,-1-1-1 0 0,48-4 1 0 0,-53 1-59 0 0,1 1-1 0 0,-1 1 0 0 0,0 1 0 0 0,28 5 1 0 0,-1 1-3 0 0,9 0-8 0 0,-31-3 0 0 0,1-2 1 0 0,-1 0 0 0 0,44-2-1 0 0,-27-5 9 0 0,-21 1 16 0 0,1 1 0 0 0,0 0 0 0 0,-1 2 0 0 0,1 1 0 0 0,0 1 0 0 0,22 4 0 0 0,-32-1-44 0 0,13 1 26 0 0,-16-8 19 0 0,-8 2-64 0 0,-2 0 11 0 0,-1 1 0 0 0,1-1-1 0 0,-1 0 1 0 0,1 0 0 0 0,-1 0-1 0 0,1 0 1 0 0,-1 0-1 0 0,1 0 1 0 0,-1 0 0 0 0,1-1-1 0 0,-3 0 1 0 0,-12-1-11 0 0,-12 5 33 0 0,-35-2-1 0 0,3 0-22 0 0,-103-1 33 0 0,69-2-33 0 0,0 2-4 0 0,-187 6 42 0 0,234-2-636 0 0,-82 20 0 0 0,93-14-4642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21:50.169"/>
    </inkml:context>
    <inkml:brush xml:id="br0">
      <inkml:brushProperty name="width" value="0.1" units="cm"/>
      <inkml:brushProperty name="height" value="0.1" units="cm"/>
      <inkml:brushProperty name="color" value="#66CC00"/>
    </inkml:brush>
  </inkml:definitions>
  <inkml:trace contextRef="#ctx0" brushRef="#br0">1 86 2127 0 0,'2'5'747'0'0,"-1"-3"-652"0"0,0 0 1 0 0,0 0-1 0 0,0-1 0 0 0,0 1 0 0 0,1-1 0 0 0,-1 1 1 0 0,1-1-1 0 0,-1 0 0 0 0,1 1 0 0 0,-1-1 0 0 0,1 0 1 0 0,0 0-1 0 0,0 0 0 0 0,-1 0 0 0 0,1 0 0 0 0,0-1 1 0 0,0 1-1 0 0,0 0 0 0 0,3 0 0 0 0,44 6 935 0 0,-40-6-887 0 0,24 2 399 0 0,-20-3-289 0 0,-1 1 0 0 0,20 4 1 0 0,-11-1-71 0 0,0-2 0 0 0,0 0 0 0 0,33-2 1 0 0,-28-1 157 0 0,103-9 513 0 0,-47 1-300 0 0,-1 5 1249 0 0,44 3-3291 0 0,-66 2 2117 0 0,45 8-282 0 0,99-5-48 0 0,-32 0-15 0 0,-142-2-238 0 0,135-3 306 0 0,-62-2-117 0 0,-46 3-148 0 0,-1-3 1 0 0,0-3-1 0 0,-1-2 1 0 0,80-21-1 0 0,-28 8 16 0 0,-41 10-78 0 0,-42 7 24 0 0,32 0 1 0 0,16-2 43 0 0,-65 6-55 0 0,-5 0-31 0 0,0 0 0 0 0,0 0 0 0 0,-1 0 0 0 0,1 0 0 0 0,0 0 1 0 0,0 0-1 0 0,-1 0 0 0 0,1 0 0 0 0,0 0 0 0 0,0 0 0 0 0,-1 0 0 0 0,1 0 0 0 0,0 0 0 0 0,0-1 0 0 0,-1 1 0 0 0,1 0 0 0 0,0-1 0 0 0,-1 1 0 0 0,1 0 0 0 0,0-1 0 0 0,-1 1 0 0 0,1-1 0 0 0,-1 1 0 0 0,1-1 0 0 0,-1 1 0 0 0,1-1 0 0 0,-1 1 0 0 0,1-1 0 0 0,-1 0 0 0 0,1 0 0 0 0,-1 1 47 0 0,-15-24 276 0 0,14 22-330 0 0,0 2 0 0 0,0-1 0 0 0,0 1 0 0 0,0-1 0 0 0,0 1 0 0 0,0-1 0 0 0,0 1 0 0 0,0 0 0 0 0,0-1 0 0 0,0 1 0 0 0,0 0 0 0 0,0 0 0 0 0,0 0 0 0 0,0 0 0 0 0,0 0 0 0 0,0 0 0 0 0,0 0 0 0 0,0 0 0 0 0,0 0 0 0 0,0 0 0 0 0,0 1 0 0 0,0-1 0 0 0,0 0 0 0 0,0 1 0 0 0,0-1 0 0 0,-2 2 0 0 0,-6-3 7 0 0,8 1 0 0 0,0 0 0 0 0,0 0 1 0 0,0 0-1 0 0,0-1 1 0 0,1 1-1 0 0,-1 0 0 0 0,0 0 1 0 0,0 0-1 0 0,0 0 1 0 0,0 0-1 0 0,0 1 0 0 0,1-1 1 0 0,-1 0-1 0 0,-2 1 1 0 0,-1-1 41 0 0,5 9-24 0 0,-7 5-25 0 0,6-21-2 0 0,0 4 4 0 0,0 5 9 0 0,-3 1 47 0 0,3-3-57 0 0,0 0 0 0 0,0 0-1 0 0,0 0 1 0 0,0 0 0 0 0,0 0 0 0 0,0 0 0 0 0,1 0 0 0 0,-1 0 0 0 0,0 0-1 0 0,0 0 1 0 0,0 0 0 0 0,0 0 0 0 0,0 0 0 0 0,0 0 0 0 0,0 0 0 0 0,0 0-1 0 0,1 0 1 0 0,-1 0 0 0 0,0 0 0 0 0,0 0 0 0 0,0 0 0 0 0,0 0 0 0 0,0 0-1 0 0,0 1 1 0 0,0-1 0 0 0,0 0 0 0 0,0 0 0 0 0,0 0 0 0 0,0 0 0 0 0,0 0 0 0 0,0 0-1 0 0,1 0 1 0 0,-1 0 0 0 0,0 0 0 0 0,0 1 0 0 0,0-1 0 0 0,0 0 0 0 0,0 0-1 0 0,0 0 1 0 0,0 0 0 0 0,0 0 0 0 0,0 0 0 0 0,0 0 0 0 0,0 0 0 0 0,0 1-1 0 0,0-1 1 0 0,0 0 0 0 0,0 0 0 0 0,0 0 0 0 0,0 0 0 0 0,-1 0 0 0 0,1 0-1 0 0,0 0 1 0 0,0 0 0 0 0,0 0 0 0 0,0 1 0 0 0,0-1 0 0 0,0 0 0 0 0,0 0 0 0 0,0 0-1 0 0,0 0 1 0 0,0 0 0 0 0,0 0 0 0 0,0 0 0 0 0,0 0 0 0 0,-1 0 0 0 0,1 0-1 0 0,0 0 1 0 0,2 8 31 0 0,-1-7-30 0 0,-1 0 0 0 0,1 0 0 0 0,-1 0-1 0 0,1-1 1 0 0,-1 1 0 0 0,1 0 0 0 0,-1-1 0 0 0,1 1-1 0 0,0 0 1 0 0,-1-1 0 0 0,1 1 0 0 0,0-1-1 0 0,0 1 1 0 0,-1-1 0 0 0,1 1 0 0 0,0-1 0 0 0,1 1-1 0 0,0-1-1 0 0,-2-1 2 0 0,1 1 0 0 0,-1 0-1 0 0,1-1 1 0 0,-1 1-1 0 0,1 0 1 0 0,0-1 0 0 0,-1 1-1 0 0,1 0 1 0 0,0 0 0 0 0,-1 0-1 0 0,1-1 1 0 0,0 1-1 0 0,-1 0 1 0 0,1 0 0 0 0,0 0-1 0 0,-1 0 1 0 0,1 0 0 0 0,0 0-1 0 0,-1 0 1 0 0,1 1 0 0 0,0-1-1 0 0,-1 0 1 0 0,1 0-1 0 0,-1 0 1 0 0,2 1 0 0 0,9 1 19 0 0,-10-3-33 0 0,0 1 16 0 0,0 0 1 0 0,0-1 0 0 0,0 1 0 0 0,0 0 0 0 0,0-1-1 0 0,0 1 1 0 0,0 0 0 0 0,0 0 0 0 0,0 0 0 0 0,0 0-1 0 0,0 0 1 0 0,0 0 0 0 0,0 0 0 0 0,1 0 0 0 0,0 1-1 0 0,-1-1-7 0 0,-1 1-1 0 0,0-1 1 0 0,0 0 0 0 0,1 1-1 0 0,-1-1 1 0 0,0 0-1 0 0,0 1 1 0 0,0-1 0 0 0,0 0-1 0 0,0 1 1 0 0,1-1-1 0 0,-1 0 1 0 0,0 1 0 0 0,0-1-1 0 0,0 1 1 0 0,0-1-1 0 0,0 0 1 0 0,0 1 0 0 0,0-1-1 0 0,0 1 1 0 0,0-1-1 0 0,-1 0 1 0 0,1 1 0 0 0,0-1-1 0 0,0 0 1 0 0,0 1-1 0 0,0-1 1 0 0,0 1 0 0 0,-1-1-1 0 0,1 0 1 0 0,0 0-1 0 0,0 1 1 0 0,-1-1 0 0 0,1 1-1 0 0,-9 10-3997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9:06.018"/>
    </inkml:context>
    <inkml:brush xml:id="br0">
      <inkml:brushProperty name="width" value="0.1" units="cm"/>
      <inkml:brushProperty name="height" value="0.1" units="cm"/>
      <inkml:brushProperty name="color" value="#E71224"/>
    </inkml:brush>
  </inkml:definitions>
  <inkml:trace contextRef="#ctx0" brushRef="#br0">1271 1323 1375 0 0,'-2'-2'264'0'0,"0"0"-1"0"0,1 1 0 0 0,0-1 1 0 0,-1 0-1 0 0,1 0 0 0 0,0 0 1 0 0,0 0-1 0 0,0 0 0 0 0,0 0 0 0 0,0 0 1 0 0,0 0-1 0 0,1-1 0 0 0,-1 1 1 0 0,1 0-1 0 0,-1 0 0 0 0,1-1 0 0 0,0 1 1 0 0,0 0-1 0 0,0-1 0 0 0,0 1 1 0 0,0 0-1 0 0,1 0 0 0 0,-1-1 0 0 0,2-2 1 0 0,-1 1-130 0 0,1 0 1 0 0,0 0-1 0 0,0 0 0 0 0,0 1 1 0 0,1-1-1 0 0,-1 1 1 0 0,1-1-1 0 0,0 1 0 0 0,0 0 1 0 0,0 0-1 0 0,0 0 1 0 0,0 1-1 0 0,5-3 0 0 0,22-17 1016 0 0,-19 13-795 0 0,0 1-1 0 0,1 0 1 0 0,0 1-1 0 0,16-6 1 0 0,7 1-38 0 0,1 3 0 0 0,0 0 0 0 0,61-5 0 0 0,-47 8 60 0 0,104-8 574 0 0,-99 12-631 0 0,1-4 1 0 0,57-12-1 0 0,50-35 86 0 0,-81 24-137 0 0,-74 26-251 0 0,0 1-1 0 0,0-1 1 0 0,1 2 0 0 0,-1-1-1 0 0,0 1 1 0 0,0 0 0 0 0,14 1-1 0 0,0 5-7 0 0,-16-3 0 0 0,-1 0 0 0 0,0-1-1 0 0,1 0 1 0 0,-1-1-1 0 0,0 1 1 0 0,1-1-1 0 0,-1 0 1 0 0,9-1-1 0 0,-11 1 6 0 0,-1 0 0 0 0,1 0 0 0 0,-1 0 0 0 0,1 0 0 0 0,0 0 0 0 0,-1 1 0 0 0,1-1 0 0 0,-1 1 0 0 0,1-1 0 0 0,3 3-1 0 0,-3-2-6 0 0,1 0-1 0 0,0 0 1 0 0,-1 0-1 0 0,1 0 0 0 0,0-1 1 0 0,4 1-1 0 0,-7-3 18 0 0,0 1 0 0 0,0 0-1 0 0,-1-1 1 0 0,1 1 0 0 0,0 0 0 0 0,-1-1-1 0 0,1 1 1 0 0,-1-1 0 0 0,0 1 0 0 0,1-1-1 0 0,-1 1 1 0 0,0-1 0 0 0,0 0 0 0 0,0-2-1 0 0,1 1 28 0 0,1-7 54 0 0,1-1 0 0 0,-1 0 0 0 0,-1 0 0 0 0,0 0 0 0 0,0 0 0 0 0,-1 0-1 0 0,0 0 1 0 0,-1 0 0 0 0,-1 0 0 0 0,-2-11 0 0 0,1 5 42 0 0,0 0 0 0 0,1 0 0 0 0,1 0 0 0 0,0 0 0 0 0,2 0 0 0 0,2-23 0 0 0,-3 30-138 0 0,-1-1-1 0 0,-1 0 1 0 0,0 1 0 0 0,0-1-1 0 0,-1 1 1 0 0,0-1-1 0 0,-10-18 1 0 0,5 8 39 0 0,-6-14 107 0 0,5 14-11 0 0,1-1 1 0 0,1 1 0 0 0,-6-33-1 0 0,11 46-136 0 0,0 0 0 0 0,0 1-1 0 0,-1-1 1 0 0,0 0 0 0 0,-1 1-1 0 0,1 0 1 0 0,-7-9 0 0 0,-1 0-12 0 0,-24-27 0 0 0,24 30 24 0 0,0 2-1 0 0,-1-1 1 0 0,0 2-1 0 0,0-1 1 0 0,-2 2 0 0 0,-21-13-1 0 0,-1 4-20 0 0,-1 1 0 0 0,0 2 0 0 0,-46-12 0 0 0,-8-7 0 0 0,69 25 0 0 0,1 0 0 0 0,-1 2 0 0 0,0 0 0 0 0,-40-6 0 0 0,-247-7 0 0 0,237 21 0 0 0,-131-4 0 0 0,98-4 0 0 0,22 0 0 0 0,-96 5 0 0 0,118 7 0 0 0,1 2 0 0 0,-95 23 0 0 0,132-26 0 0 0,0 0 0 0 0,1-2 0 0 0,-30 0 0 0 0,7 0 0 0 0,-120 19 0 0 0,19-1 0 0 0,141-19-3 0 0,0-1 0 0 0,0 1 0 0 0,0 0 0 0 0,0 1 0 0 0,0-1 0 0 0,1 1-1 0 0,-1 0 1 0 0,1 0 0 0 0,-1 1 0 0 0,1-1 0 0 0,0 1 0 0 0,-1 0 0 0 0,1 0 0 0 0,1 0-1 0 0,-1 1 1 0 0,-4 4 0 0 0,6-5 2 0 0,0 0 1 0 0,0 0-1 0 0,0 0 0 0 0,0 0 0 0 0,1 1 0 0 0,-1-1 0 0 0,1 1 1 0 0,0-1-1 0 0,-1 1 0 0 0,2 0 0 0 0,-1-1 0 0 0,0 1 0 0 0,1 0 1 0 0,0-1-1 0 0,0 1 0 0 0,0 0 0 0 0,0 0 0 0 0,0-1 0 0 0,1 1 1 0 0,0 0-1 0 0,0-1 0 0 0,2 7 0 0 0,-1-6 1 0 0,0 0 0 0 0,0 0 0 0 0,1 0 0 0 0,-1 0 0 0 0,1-1 0 0 0,4 5 0 0 0,-4-5 0 0 0,0 0 0 0 0,0 1 0 0 0,-1-1 0 0 0,1 0 0 0 0,-1 1 0 0 0,0-1 0 0 0,3 9 0 0 0,2 8 17 0 0,1 0 0 0 0,2-1 0 0 0,14 25-1 0 0,-12-24 5 0 0,-1 0-1 0 0,13 36 0 0 0,-10-17-20 0 0,1 5 0 0 0,-1 0 0 0 0,-2 0 0 0 0,7 58 0 0 0,-12-51 42 0 0,-3-30 1 0 0,1 40 0 0 0,-7-18-20 0 0,-7 45 0 0 0,0-15-5 0 0,10-15-2 0 0,0-44-3 0 0,-1 1-1 0 0,-2 24 1 0 0,2-37-10 0 0,0 0 1 0 0,-1-1 0 0 0,1 1-1 0 0,0 0 1 0 0,0 0 0 0 0,0 0-1 0 0,1 0 1 0 0,-1 0 0 0 0,0-1-1 0 0,1 1 1 0 0,-1 0 0 0 0,1 0-1 0 0,-1 0 1 0 0,1-1 0 0 0,0 1-1 0 0,0 0 1 0 0,0-1 0 0 0,0 1-1 0 0,0-1 1 0 0,0 1 0 0 0,0-1-1 0 0,2 2 1 0 0,0-1 5 0 0,-1 0-1 0 0,1 0 1 0 0,0-1-1 0 0,0 1 1 0 0,0-1-1 0 0,1 0 1 0 0,-1 0-1 0 0,0 0 1 0 0,0 0-1 0 0,1 0 1 0 0,4 0-1 0 0,9-1 41 0 0,0 1 1 0 0,0-2-1 0 0,31-5 0 0 0,-48 6-48 0 0,43-4 24 0 0,1 1 1 0 0,59 5 0 0 0,25-1-29 0 0,-73-1 3 0 0,70 9 0 0 0,23 0 0 0 0,116-10 118 0 0,-161-4-100 0 0,1 0 10 0 0,123 9 0 0 0,-115 8-28 0 0,111 5 0 0 0,-141-17 0 0 0,-82 1 1 0 0,0-1 0 0 0,0 1 0 0 0,0-1 0 0 0,0 0-1 0 0,0 1 1 0 0,0-1 0 0 0,0 1 0 0 0,0-1 0 0 0,0 0 0 0 0,0 1 0 0 0,-1-1 0 0 0,1 1-1 0 0,0-1 1 0 0,0 0 0 0 0,0 1 0 0 0,0-1 0 0 0,-1 0 0 0 0,1 1 0 0 0,0-1-1 0 0,0 0 1 0 0,-1 1 0 0 0,1-1 0 0 0,0 0 0 0 0,-1 1 0 0 0,1-1 0 0 0,0 0 0 0 0,-1 0-1 0 0,1 0 1 0 0,-1 1 0 0 0,-14 16 34 0 0,12-14-32 0 0,-107 109-1992 0 0,72-75 938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21:57.355"/>
    </inkml:context>
    <inkml:brush xml:id="br0">
      <inkml:brushProperty name="width" value="0.1" units="cm"/>
      <inkml:brushProperty name="height" value="0.1" units="cm"/>
      <inkml:brushProperty name="color" value="#66CC00"/>
    </inkml:brush>
  </inkml:definitions>
  <inkml:trace contextRef="#ctx0" brushRef="#br0">368 115 6911 0 0,'-4'-6'270'0'0,"-1"0"0"0"0,0 0 0 0 0,0 1 0 0 0,-1 0 0 0 0,1 0 0 0 0,-1 1 0 0 0,0 0 0 0 0,-1 0 0 0 0,1 0 0 0 0,-1 0 0 0 0,1 1 0 0 0,-1 0 0 0 0,-11-2 0 0 0,15 6-132 0 0,0 0-1 0 0,0 0 0 0 0,0 0 1 0 0,-1 1-1 0 0,1 0 0 0 0,0-1 1 0 0,1 1-1 0 0,-5 3 0 0 0,0 3-20 0 0,1 0-1 0 0,0 0 0 0 0,1 1 0 0 0,0 0 0 0 0,0-1 0 0 0,1 2 1 0 0,0-1-1 0 0,0 0 0 0 0,-3 15 0 0 0,-6 13 590 0 0,-95 265 1386 0 0,73-214-1865 0 0,3-10 426 0 0,30-67 203 0 0,7-19 211 0 0,8-18-1236 0 0,159-314 1427 0 0,-148 305-1239 0 0,1 2 0 0 0,1 0 0 0 0,39-36 0 0 0,-62 66-19 0 0,0 1 0 0 0,-1-1 0 0 0,1 1 0 0 0,0 0 0 0 0,0 0 0 0 0,1 0 0 0 0,3-1 0 0 0,-7 3 0 0 0,1 0 0 0 0,-1-1 0 0 0,1 1 0 0 0,-1 0 0 0 0,0 0 0 0 0,1 0 0 0 0,-1 0 0 0 0,0 0 0 0 0,1 0 0 0 0,-1 0 0 0 0,1 0 0 0 0,-1 0 0 0 0,0 0 0 0 0,1 0 0 0 0,-1 0 0 0 0,1 0 0 0 0,-1 0 0 0 0,0 0 0 0 0,1 1 0 0 0,-1-1 0 0 0,1 0 0 0 0,-1 0 0 0 0,0 0 0 0 0,1 0 0 0 0,-1 1 0 0 0,1-1 0 0 0,-1 1 0 0 0,0 0 0 0 0,1 0 0 0 0,-1 0 0 0 0,0 0 0 0 0,0 0 0 0 0,1 0 0 0 0,-1-1 0 0 0,0 1 0 0 0,0 0 0 0 0,0 0 0 0 0,0 0 0 0 0,0 0 0 0 0,-1 0 0 0 0,1 0 0 0 0,0 0 0 0 0,-1 1 0 0 0,-26 168 112 0 0,24-146-40 0 0,2 0-1 0 0,2 1 1 0 0,0-1 0 0 0,1 0 0 0 0,5 25 0 0 0,-2-28 29 0 0,0-1 0 0 0,1 1 0 0 0,2-1 0 0 0,12 26 0 0 0,-20-45-86 0 0,1 0 0 0 0,-1 0 0 0 0,1-1 0 0 0,-1 1 0 0 0,1 0 0 0 0,-1 0 0 0 0,1-1-1 0 0,-1 1 1 0 0,1 0 0 0 0,0-1 0 0 0,-1 1 0 0 0,1-1 0 0 0,0 1 0 0 0,0-1 0 0 0,-1 1 0 0 0,1-1 0 0 0,0 1-1 0 0,0-1 1 0 0,0 0 0 0 0,-1 1 0 0 0,1-1 0 0 0,0 0 0 0 0,0 0 0 0 0,0 0 0 0 0,0 0 0 0 0,0 0 0 0 0,0 0-1 0 0,-1 0 1 0 0,1 0 0 0 0,0 0 0 0 0,0 0 0 0 0,0 0 0 0 0,0 0 0 0 0,0-1 0 0 0,0 1 0 0 0,-1 0 0 0 0,1-1 0 0 0,0 1-1 0 0,0-1 1 0 0,0 1 0 0 0,-1-1 0 0 0,2 0 0 0 0,4-3 168 0 0,-1-1 0 0 0,0 0 0 0 0,0 0 0 0 0,7-9 0 0 0,-2 3 25 0 0,13-16 48 0 0,0-1-1 0 0,-2-1 0 0 0,-1-1 1 0 0,28-55-1 0 0,-19 21 121 0 0,29-95-1 0 0,-44 122-266 0 0,-10 29-86 0 0,0-1 1 0 0,0 0-1 0 0,-1 0 1 0 0,-1 0-1 0 0,0 0 1 0 0,0 0-1 0 0,0 0 1 0 0,-1-1 0 0 0,-1-11-1 0 0,-2 10-171 0 0,5 30-4380 0 0,2-9 2516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21:58.075"/>
    </inkml:context>
    <inkml:brush xml:id="br0">
      <inkml:brushProperty name="width" value="0.1" units="cm"/>
      <inkml:brushProperty name="height" value="0.1" units="cm"/>
      <inkml:brushProperty name="color" value="#66CC00"/>
    </inkml:brush>
  </inkml:definitions>
  <inkml:trace contextRef="#ctx0" brushRef="#br0">10 718 6647 0 0,'-9'1'4061'0'0,"11"-15"-2810"0"0,0 9-664 0 0,0 1 0 0 0,0 0-1 0 0,1 0 1 0 0,0 0 0 0 0,0 0 0 0 0,0 0-1 0 0,0 1 1 0 0,7-7 0 0 0,-5 6-355 0 0,0-1 0 0 0,-1 1-1 0 0,0-1 1 0 0,7-10 0 0 0,52-119 2215 0 0,-43 86-1676 0 0,50-85 0 0 0,-50 103-700 0 0,-2-1 0 0 0,-2 0-1 0 0,-1-1 1 0 0,-1-1 0 0 0,14-51-1 0 0,-27 77-62 0 0,1 0-1 0 0,0 0 1 0 0,0 1-1 0 0,0-1 1 0 0,1 1-1 0 0,0 0 1 0 0,0 0-1 0 0,1 0 1 0 0,6-9-1 0 0,-6 15-54 0 0,-2 8 13 0 0,0 12-13 0 0,-2-16 31 0 0,1 17-9 0 0,-1-1-1 0 0,0 0 0 0 0,-2 0 1 0 0,-5 28-1 0 0,-24 78 18 0 0,18-88 41 0 0,-1-1-1 0 0,-27 48 1 0 0,-11 29 233 0 0,18 3 160 0 0,30-97-317 0 0,3-20-108 0 0,1 1 0 0 0,0 0 1 0 0,0-1-1 0 0,-1 1 0 0 0,1 0 1 0 0,0-1-1 0 0,0 1 0 0 0,0 0 1 0 0,0-1-1 0 0,0 1 0 0 0,0 0 0 0 0,0-1 1 0 0,0 1-1 0 0,0 0 0 0 0,0-1 1 0 0,1 1-1 0 0,-1 0 0 0 0,0-1 1 0 0,0 1-1 0 0,1-1 0 0 0,-1 1 0 0 0,0 0 1 0 0,1-1-1 0 0,-1 1 0 0 0,0-1 1 0 0,1 1-1 0 0,-1-1 0 0 0,1 1 1 0 0,-1-1-1 0 0,1 1 0 0 0,-1-1 0 0 0,2 1 1 0 0,-1-1-266 0 0,1 1 0 0 0,0-1 1 0 0,-1 1-1 0 0,1-1 0 0 0,-1 0 1 0 0,1 0-1 0 0,0 0 0 0 0,-1 0 0 0 0,1 0 1 0 0,0 0-1 0 0,-1-1 0 0 0,3 1 1 0 0,5-2-1331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21:59.142"/>
    </inkml:context>
    <inkml:brush xml:id="br0">
      <inkml:brushProperty name="width" value="0.1" units="cm"/>
      <inkml:brushProperty name="height" value="0.1" units="cm"/>
      <inkml:brushProperty name="color" value="#66CC00"/>
    </inkml:brush>
  </inkml:definitions>
  <inkml:trace contextRef="#ctx0" brushRef="#br0">1 108 4631 0 0,'0'-2'52'0'0,"0"-1"-1"0"0,0 1 0 0 0,0-1 1 0 0,0 0-1 0 0,0 1 0 0 0,0-1 1 0 0,1 0-1 0 0,-1 1 0 0 0,1-1 1 0 0,0 1-1 0 0,0-1 0 0 0,0 1 1 0 0,0-1-1 0 0,0 1 0 0 0,3-3 1 0 0,1-2 199 0 0,0 0 1 0 0,1 1 0 0 0,9-8 0 0 0,14-17 659 0 0,-28 32-756 0 0,-1-1 0 0 0,1 0-1 0 0,-1 1 1 0 0,1-1 0 0 0,-1 1-1 0 0,1-1 1 0 0,-1 0 0 0 0,1 1-1 0 0,-1-1 1 0 0,0 1-1 0 0,1-1 1 0 0,-1 1 0 0 0,0 0-1 0 0,1-1 1 0 0,-1 1 0 0 0,0-1-1 0 0,0 1 1 0 0,1-1 0 0 0,-1 1-1 0 0,0 0 1 0 0,0-1 0 0 0,0 1-1 0 0,0 0 1 0 0,0-1-1 0 0,0 2 1 0 0,8 28 887 0 0,-7-23-621 0 0,8 20 370 0 0,1 0 0 0 0,22 44 1 0 0,-8-21 98 0 0,-18-36-586 0 0,33 83 1250 0 0,-34-83-1402 0 0,-2 0-1 0 0,0 0 1 0 0,0 1 0 0 0,-1-1 0 0 0,-1 18-1 0 0,-16 174 1727 0 0,14-197-1788 0 0,0-5-35 0 0,1 0-1 0 0,0 1 0 0 0,-1-1 1 0 0,1 0-1 0 0,1 1 1 0 0,-1-1-1 0 0,1 0 0 0 0,0 0 1 0 0,2 8-1 0 0,-2-11-59 0 0,4 2-296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21:59.944"/>
    </inkml:context>
    <inkml:brush xml:id="br0">
      <inkml:brushProperty name="width" value="0.1" units="cm"/>
      <inkml:brushProperty name="height" value="0.1" units="cm"/>
      <inkml:brushProperty name="color" value="#66CC00"/>
    </inkml:brush>
  </inkml:definitions>
  <inkml:trace contextRef="#ctx0" brushRef="#br0">1 1 1839 0 0,'41'16'7588'0'0,"-23"-10"-6778"0"0,26 5 569 0 0,1-2-1 0 0,65 6 1 0 0,-80-12-657 0 0,10-1 409 0 0,-29-2-717 0 0,0 0-1 0 0,0 1 1 0 0,16 3-1 0 0,-24-4-352 0 0,0 1 0 0 0,0 0-1 0 0,0 1 1 0 0,1-1-1 0 0,-1 0 1 0 0,-1 1 0 0 0,1 0-1 0 0,0 0 1 0 0,0 0-1 0 0,-1 0 1 0 0,1 0 0 0 0,-1 0-1 0 0,1 1 1 0 0,-1-1-1 0 0,3 5 1 0 0,14 22-1786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22:00.341"/>
    </inkml:context>
    <inkml:brush xml:id="br0">
      <inkml:brushProperty name="width" value="0.1" units="cm"/>
      <inkml:brushProperty name="height" value="0.1" units="cm"/>
      <inkml:brushProperty name="color" value="#66CC00"/>
    </inkml:brush>
  </inkml:definitions>
  <inkml:trace contextRef="#ctx0" brushRef="#br0">29 86 11887 0 0,'-29'-29'1296'0'0,"59"5"-248"0"0,-23 20-954 0 0,0-1-1 0 0,0 1 0 0 0,1 1 1 0 0,0 0-1 0 0,0 0 0 0 0,0 0 1 0 0,0 1-1 0 0,0 0 0 0 0,1 1 1 0 0,-1 0-1 0 0,0 0 0 0 0,1 1 1 0 0,-1 0-1 0 0,1 0 0 0 0,10 2 1 0 0,-3 1 96 0 0,-1 0 1 0 0,0 2 0 0 0,0-1-1 0 0,-1 2 1 0 0,1-1 0 0 0,-1 2-1 0 0,19 11 1 0 0,121 71 82 0 0,-148-85-201 0 0,1 0 0 0 0,-1 1 1 0 0,0 0-1 0 0,-1 0 0 0 0,1 0 0 0 0,-1 1 0 0 0,0-1 0 0 0,-1 1 0 0 0,1 1 0 0 0,-1-1 1 0 0,0 1-1 0 0,-1-1 0 0 0,6 15 0 0 0,-7-11-40 0 0,1-1 1 0 0,-2 1-1 0 0,1 0 0 0 0,-1 0 1 0 0,-1 0-1 0 0,0 0 0 0 0,0 0 1 0 0,-1-1-1 0 0,-3 16 0 0 0,-3 5-2 0 0,-2-1 1 0 0,-2 0-1 0 0,0-1 0 0 0,-2 0 1 0 0,-29 46-1 0 0,32-58 33 0 0,-1-1-1 0 0,0-1 1 0 0,-1 0 0 0 0,-25 22 0 0 0,-62 43 387 0 0,61-51-269 0 0,10-8 3 0 0,-2-2 0 0 0,-40 19 0 0 0,69-36-176 0 0,0-1 1 0 0,0 1-1 0 0,0 0 0 0 0,-1-1 0 0 0,1 1 0 0 0,0-1 0 0 0,0 0 1 0 0,-1 1-1 0 0,1-1 0 0 0,0 0 0 0 0,-1 0 0 0 0,1 0 0 0 0,0 0 1 0 0,-1 0-1 0 0,1 0 0 0 0,0 0 0 0 0,-1 0 0 0 0,-1-1 1 0 0,2 1 1 0 0,0-1 1 0 0,1 1-1 0 0,-1-1 1 0 0,1 0-1 0 0,-1 1 1 0 0,0-1-1 0 0,1 1 1 0 0,-1-1-1 0 0,1 0 1 0 0,0 1 0 0 0,-1-1-1 0 0,1 0 1 0 0,-1 0-1 0 0,1 0 1 0 0,0 1-1 0 0,0-1 1 0 0,-1 0-1 0 0,1 0 1 0 0,0 0-1 0 0,0 1 1 0 0,0-3 0 0 0,0-2 26 0 0,0 0 1 0 0,1 0-1 0 0,-1 0 1 0 0,1 0-1 0 0,1 0 1 0 0,-1 0 0 0 0,4-9-1 0 0,0 4-40 0 0,0 0 0 0 0,0 0 0 0 0,1 1 0 0 0,0 0 0 0 0,1 0 0 0 0,0 0 0 0 0,0 1 0 0 0,1 0-1 0 0,0 0 1 0 0,0 1 0 0 0,1 0 0 0 0,0 0 0 0 0,0 1 0 0 0,1 1 0 0 0,0-1 0 0 0,0 2 0 0 0,0-1 0 0 0,0 1 0 0 0,1 1 0 0 0,0 0 0 0 0,-1 0-1 0 0,1 1 1 0 0,0 0 0 0 0,0 1 0 0 0,13 0 0 0 0,-11 1-2 0 0,0 1-1 0 0,1-1 1 0 0,-1 2-1 0 0,0 0 0 0 0,0 1 1 0 0,0 0-1 0 0,0 1 1 0 0,0 0-1 0 0,0 1 1 0 0,-1 0-1 0 0,0 1 1 0 0,12 8-1 0 0,0 3 190 0 0,41 38-1 0 0,-49-39 4 0 0,1-1 0 0 0,0-1 0 0 0,2 0 0 0 0,28 15-1 0 0,-34-16-5 0 0,2-1-5101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22:01.106"/>
    </inkml:context>
    <inkml:brush xml:id="br0">
      <inkml:brushProperty name="width" value="0.1" units="cm"/>
      <inkml:brushProperty name="height" value="0.1" units="cm"/>
      <inkml:brushProperty name="color" value="#66CC00"/>
    </inkml:brush>
  </inkml:definitions>
  <inkml:trace contextRef="#ctx0" brushRef="#br0">636 114 5063 0 0,'1'-1'105'0'0,"-1"0"-1"0"0,0 0 0 0 0,0 0 0 0 0,1 0 0 0 0,-1 0 0 0 0,0 0 0 0 0,0 0 0 0 0,0 0 0 0 0,0 0 0 0 0,0 0 0 0 0,0 0 0 0 0,0 0 1 0 0,0 0-1 0 0,-1 0 0 0 0,1 0 0 0 0,0 1 0 0 0,-1-1 0 0 0,1 0 0 0 0,0 0 0 0 0,-1 0 0 0 0,1 0 0 0 0,-1 0 0 0 0,1 0 1 0 0,-1 1-1 0 0,0-1 0 0 0,1 0 0 0 0,-1 0 0 0 0,0 1 0 0 0,-1-2 0 0 0,-1-2 35 0 0,-1 1-1 0 0,0-1 1 0 0,0 1-1 0 0,0-1 1 0 0,0 1-1 0 0,-1 0 1 0 0,1 1 0 0 0,-6-3-1 0 0,-41-16 1615 0 0,28 13-1060 0 0,0 1 0 0 0,-1 2-1 0 0,1 0 1 0 0,-1 1 0 0 0,-1 2 0 0 0,1 0-1 0 0,0 2 1 0 0,-28 2 0 0 0,30 1-487 0 0,-1 1 1 0 0,0 1-1 0 0,1 1 1 0 0,0 0-1 0 0,0 2 1 0 0,1 1-1 0 0,0 0 1 0 0,-32 21-1 0 0,44-25-163 0 0,2-1 18 0 0,1 0 0 0 0,0 0 0 0 0,0 1 0 0 0,0-1 0 0 0,-7 9 0 0 0,11-11-49 0 0,1-1 0 0 0,0 0 1 0 0,1 1-1 0 0,-1-1 0 0 0,0 1 1 0 0,0-1-1 0 0,1 1 1 0 0,-1-1-1 0 0,0 1 0 0 0,1-1 1 0 0,0 1-1 0 0,-1 0 0 0 0,1-1 1 0 0,0 1-1 0 0,0 0 1 0 0,0-1-1 0 0,0 1 0 0 0,0 0 1 0 0,0-1-1 0 0,0 1 0 0 0,1 0 1 0 0,-1-1-1 0 0,1 1 1 0 0,-1-1-1 0 0,1 1 0 0 0,0-1 1 0 0,-1 1-1 0 0,1-1 0 0 0,0 1 1 0 0,1 1-1 0 0,4 4 34 0 0,-1-1 0 0 0,1 0 0 0 0,0 0 0 0 0,1 0 0 0 0,-1-1 0 0 0,1 0 0 0 0,0 0 0 0 0,1 0-1 0 0,-1-1 1 0 0,14 6 0 0 0,11 2 133 0 0,43 11-1 0 0,-66-20-160 0 0,64 16 25 0 0,-16-4 69 0 0,89 35 0 0 0,-128-43-98 0 0,-1 2 0 0 0,0 0 0 0 0,-1 1 0 0 0,0 0 0 0 0,0 2 1 0 0,-1 0-1 0 0,-1 0 0 0 0,0 2 0 0 0,14 15 0 0 0,-18-17-14 0 0,-1 0 0 0 0,0 1 0 0 0,-1-1 0 0 0,0 2 0 0 0,9 20 0 0 0,-15-28 0 0 0,0 1 0 0 0,-1-1 0 0 0,1 1 0 0 0,-1-1 0 0 0,0 1 0 0 0,-1 0 0 0 0,0-1 0 0 0,0 1 0 0 0,0 0 0 0 0,-1-1 0 0 0,0 1 0 0 0,0-1 0 0 0,-1 1 0 0 0,1-1 0 0 0,-5 9 0 0 0,0-1 14 0 0,-1 0 0 0 0,-1-1-1 0 0,0 0 1 0 0,-1 0 0 0 0,0-1 0 0 0,-1 0-1 0 0,0 0 1 0 0,-1-1 0 0 0,0 0 0 0 0,-1-1-1 0 0,-22 14 1 0 0,-7 2 47 0 0,-1-3 0 0 0,-65 27 0 0 0,79-38-22 0 0,-59 16-1 0 0,72-24-22 0 0,0-1 0 0 0,0-1 0 0 0,0-1 0 0 0,0 0-1 0 0,0-1 1 0 0,-16-1 0 0 0,29 0-13 0 0,-1 1 1 0 0,1 0-1 0 0,-1 0 0 0 0,1-1 0 0 0,-1 0 0 0 0,1 1 1 0 0,-1-1-1 0 0,1 0 0 0 0,0 0 0 0 0,-1-1 0 0 0,1 1 0 0 0,0 0 1 0 0,0-1-1 0 0,0 1 0 0 0,0-1 0 0 0,0 0 0 0 0,-3-2 1 0 0,4 2 3 0 0,0 0 1 0 0,0 0-1 0 0,0 0 0 0 0,1 0 1 0 0,-1 0-1 0 0,0 0 1 0 0,1 0-1 0 0,0-1 1 0 0,-1 1-1 0 0,1 0 1 0 0,0 0-1 0 0,0 0 0 0 0,0 0 1 0 0,0 0-1 0 0,1-1 1 0 0,0-2-1 0 0,1-4 14 0 0,1 1-1 0 0,1-1 0 0 0,-1 1 1 0 0,1 0-1 0 0,1 1 1 0 0,0-1-1 0 0,0 1 1 0 0,10-12-1 0 0,16-14-8 0 0,1 2-1 0 0,2 0 0 0 0,42-28 1 0 0,118-67 72 0 0,-112 75-57 0 0,-55 34 77 0 0,-1-2-1 0 0,-1 0 0 0 0,-1-2 1 0 0,-1-1-1 0 0,26-31 0 0 0,-37 40-41 0 0,-2-1 0 0 0,0-1 0 0 0,0 0 0 0 0,-2 0 0 0 0,0 0 0 0 0,0-1 0 0 0,-2-1-1 0 0,0 1 1 0 0,-1-1 0 0 0,0 0 0 0 0,2-20 0 0 0,-7 32-39 0 0,0 0-1 0 0,0 0 1 0 0,-1 0-1 0 0,1 0 1 0 0,-1 0 0 0 0,0 0-1 0 0,-1 0 1 0 0,1 0-1 0 0,-1 0 1 0 0,-3-6-1 0 0,4 9-133 0 0,1 1 0 0 0,-1-1 0 0 0,0 0 0 0 0,0 1 0 0 0,0-1 0 0 0,0 1 0 0 0,0-1 0 0 0,0 1 0 0 0,-1 0 0 0 0,1-1 0 0 0,0 1 0 0 0,-1 0 0 0 0,1 0 0 0 0,-1 0 0 0 0,1 0 0 0 0,-1 0 0 0 0,1 0 0 0 0,-1 0 0 0 0,0 1 0 0 0,1-1 0 0 0,-1 1 0 0 0,0-1 0 0 0,0 1 0 0 0,1-1 0 0 0,-1 1 0 0 0,0 0 0 0 0,0 0 0 0 0,0 0 0 0 0,0 0 0 0 0,1 0 0 0 0,-4 1 0 0 0,0 1-1449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22:03.769"/>
    </inkml:context>
    <inkml:brush xml:id="br0">
      <inkml:brushProperty name="width" value="0.1" units="cm"/>
      <inkml:brushProperty name="height" value="0.1" units="cm"/>
      <inkml:brushProperty name="color" value="#66CC00"/>
    </inkml:brush>
  </inkml:definitions>
  <inkml:trace contextRef="#ctx0" brushRef="#br0">1 107 919 0 0,'0'1'251'0'0,"0"0"0"0"0,0 0 0 0 0,0-1 0 0 0,0 1 0 0 0,1 0-1 0 0,-1 0 1 0 0,0-1 0 0 0,0 1 0 0 0,1 0 0 0 0,-1 0 0 0 0,1-1-1 0 0,-1 1 1 0 0,0 0 0 0 0,1-1 0 0 0,-1 1 0 0 0,2 0 0 0 0,17 12 406 0 0,-9-8 45 0 0,-5-2-451 0 0,1 0-1 0 0,0 0 1 0 0,0-1-1 0 0,0 0 1 0 0,0 0-1 0 0,1 0 1 0 0,7 0-1 0 0,16 5 474 0 0,-10-1-321 0 0,0-1-1 0 0,1-1 1 0 0,-1-1-1 0 0,38 0 0 0 0,87-8 601 0 0,-101 2-866 0 0,31 0 279 0 0,80-7-10 0 0,39-5 575 0 0,-109 10-737 0 0,31-2-29 0 0,-45-1-146 0 0,57-10 64 0 0,35-11 427 0 0,-108 24-426 0 0,-30 3-107 0 0,0 0-1 0 0,0 2 1 0 0,1 2 0 0 0,26 3 0 0 0,3 1 52 0 0,-21-4-19 0 0,1-1 1 0 0,66-6-1 0 0,-20-6-60 0 0,-35 3 16 0 0,-1 2-1 0 0,58 0 1 0 0,-3 0 1 0 0,-4 4 47 0 0,-28 4-23 0 0,-36 0-3 0 0,1-2 0 0 0,-1-1-1 0 0,33-6 1 0 0,-4-7-19 0 0,-42 8-8 0 0,0 2 1 0 0,1 0-1 0 0,35-2 0 0 0,31 11-11 0 0,54-1 454 0 0,-127-4-438 0 0,55-7 59 0 0,-47 3-13 0 0,32 0 1 0 0,-47 4-57 0 0,-1 0 0 0 0,1 0 0 0 0,-1 1 0 0 0,1-1 0 0 0,-1 2 0 0 0,0-1 0 0 0,1 0 0 0 0,-1 1 0 0 0,0 0 0 0 0,8 4 0 0 0,-12-5-92 0 0,-1-1 0 0 0,1 1 0 0 0,0 0 0 0 0,0 0 0 0 0,-1 0 0 0 0,1-1 0 0 0,-1 1 0 0 0,1 0-1 0 0,0 0 1 0 0,-1 0 0 0 0,0 0 0 0 0,1 0 0 0 0,-1 0 0 0 0,0 0 0 0 0,1 0 0 0 0,-1 0 0 0 0,0 0 0 0 0,0 0 0 0 0,0 0 0 0 0,0 0-1 0 0,0 0 1 0 0,0 1 0 0 0,0 7-982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22:42.061"/>
    </inkml:context>
    <inkml:brush xml:id="br0">
      <inkml:brushProperty name="width" value="0.1" units="cm"/>
      <inkml:brushProperty name="height" value="0.1" units="cm"/>
      <inkml:brushProperty name="color" value="#F4F91B"/>
    </inkml:brush>
  </inkml:definitions>
  <inkml:trace contextRef="#ctx0" brushRef="#br0">425 1550 2303 0 0,'-2'0'110'0'0,"2"0"-65"0"0,0 0 0 0 0,0 0 0 0 0,0 0 0 0 0,1 0 0 0 0,-1 0 0 0 0,0 0 0 0 0,0-1 0 0 0,0 1 0 0 0,0 0 0 0 0,0 0 0 0 0,0 0 0 0 0,0 0 0 0 0,0 0 0 0 0,0 0 0 0 0,0-1 0 0 0,0 1 0 0 0,0 0 0 0 0,0 0 0 0 0,0 0 0 0 0,0 0 0 0 0,-1-2 540 0 0,0 2-540 0 0,1 0 0 0 0,0 0 0 0 0,0 0 0 0 0,0 0 0 0 0,0 0 0 0 0,0 0 0 0 0,0 0 0 0 0,0 0 0 0 0,-1 0 0 0 0,1 0 0 0 0,0 0 0 0 0,0 0 1 0 0,0 0-1 0 0,0 0 0 0 0,0 0 0 0 0,0 0 0 0 0,-1 0 0 0 0,1 0 0 0 0,0 0 0 0 0,0 0 0 0 0,0 0 0 0 0,0 0 0 0 0,0 0 0 0 0,0 0 0 0 0,-1 0 0 0 0,1 0 0 0 0,0 0 0 0 0,0 0 0 0 0,35-58 4921 0 0,-33 56-4529 0 0,1 1-1 0 0,-1-1 1 0 0,1 1 0 0 0,0 0-1 0 0,-1 0 1 0 0,1 0-1 0 0,5-2 1 0 0,14-5 1030 0 0,9-12-154 0 0,-21 13-961 0 0,1 0 0 0 0,-1 1 0 0 0,19-7-1 0 0,-12 6-63 0 0,-10 4-158 0 0,-1 1 0 0 0,1-1 0 0 0,-1 1 0 0 0,1 1 0 0 0,7-2 0 0 0,31 1 410 0 0,0 2 0 0 0,66 9-1 0 0,-69-5-168 0 0,213 0 1169 0 0,-140-6-1157 0 0,-82 5-328 0 0,-1 0-1 0 0,1 2 1 0 0,-1 2-1 0 0,46 15 1 0 0,28 6 79 0 0,-58-18 13 0 0,1-2-1 0 0,94 2 1 0 0,-59-7-29 0 0,-42-1 13 0 0,70-6 0 0 0,156-15 255 0 0,-180 14-316 0 0,35-10 93 0 0,-106 12-123 0 0,33-5-10 0 0,0 3 0 0 0,1 2 0 0 0,-1 2 1 0 0,1 2-1 0 0,57 9 0 0 0,7-1-35 0 0,-23-3 63 0 0,-16-1-39 0 0,136-9 0 0 0,10-1 18 0 0,-151 10 21 0 0,89 0 24 0 0,-136-5-33 0 0,-1-2 0 0 0,0-1-1 0 0,0 0 1 0 0,39-13 0 0 0,-54 14-26 0 0,-1 0 0 0 0,0-1 0 0 0,1 0 0 0 0,-1-1 0 0 0,0 1 0 0 0,0-1-1 0 0,-1-1 1 0 0,1 1 0 0 0,-1-1 0 0 0,9-9 0 0 0,-8 7-14 0 0,0-1 1 0 0,0 0-1 0 0,-1-1 0 0 0,0 1 1 0 0,0-1-1 0 0,-1 0 0 0 0,0 0 1 0 0,-1-1-1 0 0,0 0 0 0 0,0 0 1 0 0,-1 0-1 0 0,0 0 0 0 0,-1 0 1 0 0,2-15-1 0 0,-3 5 19 0 0,1 0 0 0 0,6-27 0 0 0,1-9 16 0 0,-7 47-43 0 0,0 0-1 0 0,1 0 1 0 0,0 1 0 0 0,0-1 0 0 0,1 1-1 0 0,0 0 1 0 0,11-15 0 0 0,-8 11 18 0 0,0 0 1 0 0,6-16-1 0 0,-8 14-19 0 0,-1-1 0 0 0,2-17 0 0 0,5-19 0 0 0,4-8 0 0 0,-11 39 0 0 0,1-1 0 0 0,10-23 0 0 0,22-60 0 0 0,-11 25 0 0 0,-24 74 0 0 0,0-1 0 0 0,0 1 0 0 0,-1-1 0 0 0,0 1 0 0 0,0-1 0 0 0,-1 1 0 0 0,0-1 0 0 0,0 1 0 0 0,0-1 0 0 0,0 0 0 0 0,-1 1 0 0 0,0-1 0 0 0,0 1 0 0 0,0 0 0 0 0,-1-1 0 0 0,0 1 0 0 0,-3-7 0 0 0,-3-1 0 0 0,1 1 0 0 0,-1 0 0 0 0,-1 1 0 0 0,0 0 0 0 0,-17-16 0 0 0,19 19 9 0 0,1 0-1 0 0,0 0 1 0 0,-8-13-1 0 0,-4-8 22 0 0,15 25-30 0 0,-1 1 0 0 0,1 0 0 0 0,0-1 0 0 0,-1 1 0 0 0,0 0 0 0 0,0 1 0 0 0,0-1 0 0 0,0 1 0 0 0,0-1 0 0 0,0 1 0 0 0,-7-2 0 0 0,-5-1 0 0 0,-33-5 0 0 0,35 7 0 0 0,0 0 0 0 0,-26-9 0 0 0,22 6 0 0 0,0 0 0 0 0,-1 1 0 0 0,-32-4 0 0 0,29 6 0 0 0,0-1 0 0 0,-29-10 0 0 0,24 5 0 0 0,-1 2 0 0 0,0 0 0 0 0,-32-2 0 0 0,-88-2 0 0 0,-54 17 0 0 0,146-1 0 0 0,-1-3 0 0 0,-102-8 0 0 0,57-9 0 0 0,12 0 0 0 0,-1 5 0 0 0,-112 1 0 0 0,85 10 0 0 0,-143-17 0 0 0,-4 0 0 0 0,33 2 0 0 0,185 10 0 0 0,-60-6 0 0 0,-130 4 0 0 0,91 6 0 0 0,69 0 0 0 0,-134-3 0 0 0,147 2 0 0 0,-160 7 0 0 0,-31 20 0 0 0,234-22 0 0 0,1 1 0 0 0,-36 13 0 0 0,8-1 0 0 0,44-16-3 0 0,0 1-1 0 0,1-1 0 0 0,-1 1 1 0 0,1 0-1 0 0,-1 0 1 0 0,1 1-1 0 0,0-1 1 0 0,0 1-1 0 0,0-1 1 0 0,0 1-1 0 0,1 0 1 0 0,-1 0-1 0 0,1 0 1 0 0,-1 1-1 0 0,1-1 0 0 0,0 0 1 0 0,0 1-1 0 0,-2 6 1 0 0,-2 7-8 0 0,1 0 1 0 0,1 0-1 0 0,-3 19 0 0 0,-2 9 38 0 0,-3 1-68 0 0,0 2 37 0 0,-2 0 0 0 0,-28 65 0 0 0,33-96 4 0 0,-8 19 0 0 0,-14 44 0 0 0,27-67 0 0 0,0-1 0 0 0,1 1 0 0 0,1 0 0 0 0,0 0 0 0 0,1 1 0 0 0,1-1 0 0 0,1 21 0 0 0,4-2 0 0 0,0 0 0 0 0,3 0 0 0 0,0-1 0 0 0,2 0 0 0 0,1 0 0 0 0,2-1 0 0 0,1-1 0 0 0,22 36 0 0 0,56 81-32 0 0,-70-116 21 0 0,0-1 1 0 0,47 45-1 0 0,-51-58 11 0 0,1-1 0 0 0,1-1 0 0 0,0-1 0 0 0,1-1 0 0 0,0 0 0 0 0,1-2 0 0 0,32 12 0 0 0,-48-20-78 0 0,0 0-1 0 0,0 1 1 0 0,0 0 0 0 0,-1 0-1 0 0,0 0 1 0 0,1 0 0 0 0,-1 1-1 0 0,-1 0 1 0 0,1 0 0 0 0,0 1-1 0 0,-1-1 1 0 0,0 1-1 0 0,0 0 1 0 0,-1 0 0 0 0,1 0-1 0 0,-1 1 1 0 0,0-1 0 0 0,0 1-1 0 0,-1 0 1 0 0,0 0 0 0 0,0 0-1 0 0,0 0 1 0 0,-1 0 0 0 0,1 0-1 0 0,-1 9 1 0 0,3 47-7422 0 0,-6-28 437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3T01:22:45.023"/>
    </inkml:context>
    <inkml:brush xml:id="br0">
      <inkml:brushProperty name="width" value="0.1" units="cm"/>
      <inkml:brushProperty name="height" value="0.1" units="cm"/>
      <inkml:brushProperty name="color" value="#F4F91B"/>
    </inkml:brush>
  </inkml:definitions>
  <inkml:trace contextRef="#ctx0" brushRef="#br0">379 1566 3223 0 0,'-209'-30'3934'0'0,"166"23"-3804"0"0,37 7 168 0 0,0-1-1 0 0,0 0 1 0 0,0-1-1 0 0,0 1 1 0 0,0-1-1 0 0,0 0 1 0 0,1-1-1 0 0,-1 1 0 0 0,1-1 1 0 0,-1 0-1 0 0,1-1 1 0 0,0 1-1 0 0,0-1 1 0 0,1 0-1 0 0,-1 0 1 0 0,1-1-1 0 0,0 1 1 0 0,0-1-1 0 0,0 0 1 0 0,-4-7-1 0 0,9 13-201 0 0,1 1 1 0 0,-1-1-1 0 0,0 0 0 0 0,1 0 1 0 0,-1 0-1 0 0,1 0 0 0 0,0 0 0 0 0,-1 0 1 0 0,1 0-1 0 0,0 0 0 0 0,0 0 1 0 0,-1-1-1 0 0,1 1 0 0 0,0-1 1 0 0,0 1-1 0 0,0-1 0 0 0,0 0 1 0 0,-1 0-1 0 0,1 0 0 0 0,3 0 1 0 0,50-2 623 0 0,-39 1-342 0 0,50-7 395 0 0,-44 4-468 0 0,0 2 0 0 0,34 0 0 0 0,-1 1-10 0 0,1-2 0 0 0,-1-2-1 0 0,64-15 1 0 0,-106 17-258 0 0,38-10 102 0 0,-39 9-104 0 0,-1 1-1 0 0,0 0 1 0 0,1 1 0 0 0,0 0-1 0 0,18 0 1 0 0,337-14 996 0 0,-363 16-1017 0 0,62-6 207 0 0,99-5 108 0 0,-44 3-267 0 0,-32 1 3 0 0,-25 7 90 0 0,84 9 0 0 0,-117-8-106 0 0,0-1-1 0 0,0-1 1 0 0,51-10 0 0 0,27-1 172 0 0,16 3-96 0 0,-91 6-93 0 0,57-14 0 0 0,-63 8-28 0 0,-23 7 6 0 0,0 0 0 0 0,1 0 0 0 0,-1 0 0 0 0,0 1 0 0 0,10-1 0 0 0,116-12 54 0 0,-111 10-51 0 0,0 0 0 0 0,0-2 0 0 0,0 0-1 0 0,26-13 1 0 0,-36 14 6 0 0,1 1-1 0 0,-1 1 0 0 0,14-3 1 0 0,-13 4-6 0 0,0-1 1 0 0,0 0 0 0 0,10-6-1 0 0,-17 8-8 0 0,-1-1 0 0 0,0 0 1 0 0,0 0-1 0 0,0 0 0 0 0,0 0 0 0 0,0-1 0 0 0,0 1 0 0 0,-1-1 0 0 0,1 0 1 0 0,-1 0-1 0 0,0 1 0 0 0,0-1 0 0 0,3-6 0 0 0,6-14 99 0 0,-1-1 0 0 0,-1 0 0 0 0,-1 0 0 0 0,7-43 0 0 0,-9 25 69 0 0,-2 1 1 0 0,-1-46-1 0 0,-3 72-172 0 0,1 0 7 0 0,-2 1 0 0 0,0-1 0 0 0,-3-18 0 0 0,3 28-4 0 0,-1 0-1 0 0,1 0 0 0 0,-1 0 0 0 0,-1 0 0 0 0,1 0 1 0 0,-1 0-1 0 0,1 1 0 0 0,-1-1 0 0 0,-1 1 0 0 0,1 0 0 0 0,0-1 1 0 0,-7-4-1 0 0,-68-57 52 0 0,-26-25 7 0 0,88 75-62 0 0,-32-25 0 0 0,40 35 0 0 0,1 2 0 0 0,-1-1 0 0 0,0 1 0 0 0,0 0 0 0 0,-1 1 0 0 0,1 0 0 0 0,-14-3 0 0 0,0 1 235 0 0,-181-34-419 0 0,114 31 3660 0 0,-21-2-6979 0 0,60 2 3499 0 0,1-2 0 0 0,0-2 0 0 0,-50-20 0 0 0,50 15 4 0 0,-43-17 0 0 0,33 9 1102 0 0,0 2 1 0 0,-99-23-1 0 0,81 26-2267 0 0,33 8 178 0 0,-61-9 0 0 0,63 13 1006 0 0,0-1 1 0 0,1-2-1 0 0,0-2 0 0 0,-55-26 0 0 0,85 36-19 0 0,0 0 0 0 0,0 1 0 0 0,0 0 0 0 0,-1 0 0 0 0,-19 1 0 0 0,7-1 0 0 0,9 2 77 0 0,0 0 0 0 0,-1 1 0 0 0,1 1 0 0 0,0 0 0 0 0,-1 1 0 0 0,-21 7 0 0 0,-86 38 572 0 0,105-41-1229 0 0,-121 63-28 0 0,130-65 604 0 0,-1 0 0 0 0,1 0 0 0 0,1 1-1 0 0,-1 0 1 0 0,1 0 0 0 0,-14 15 0 0 0,1 2-17 0 0,-18 26-1 0 0,31-37 22 0 0,1 0 0 0 0,1 0 0 0 0,0 1 0 0 0,0 0 0 0 0,2 0 0 0 0,-5 15 0 0 0,-11 32 0 0 0,10-32 1 0 0,2 0 1 0 0,1 1-1 0 0,1 0 0 0 0,-4 57 0 0 0,5-43-36 0 0,-11 54 0 0 0,-52 220 35 0 0,63-272-3 0 0,1 59 0 0 0,-2 19 73 0 0,6-122-63 0 0,-2 13-19 0 0,1 0-1 0 0,1 23 1 0 0,1-33 122 0 0,-1 0 1 0 0,1 0 0 0 0,0 1 0 0 0,0-1 0 0 0,0 0 0 0 0,1 0 0 0 0,-1 0-1 0 0,1 0 1 0 0,0 0 0 0 0,0-1 0 0 0,1 1 0 0 0,3 5 0 0 0,-3-5-106 0 0,-1 0 0 0 0,1-1-1 0 0,-1 1 1 0 0,0 0 0 0 0,0 0 0 0 0,-1 1 0 0 0,1-1 0 0 0,-1 0 0 0 0,0 1-1 0 0,0-1 1 0 0,-1 1 0 0 0,1-1 0 0 0,-1 0 0 0 0,0 1 0 0 0,0-1 0 0 0,-1 7 0 0 0,-2 9-772 0 0,-1 0 1 0 0,-8 27-1 0 0,5-23-855 0 0,-7 21-3998 0 0,-2 1-1444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9:26.784"/>
    </inkml:context>
    <inkml:brush xml:id="br0">
      <inkml:brushProperty name="width" value="0.1" units="cm"/>
      <inkml:brushProperty name="height" value="0.1" units="cm"/>
      <inkml:brushProperty name="color" value="#E71224"/>
    </inkml:brush>
  </inkml:definitions>
  <inkml:trace contextRef="#ctx0" brushRef="#br0">5444 1068 2671 0 0,'3'-1'218'0'0,"1"1"-1"0"0,-1-1 1 0 0,0 0-1 0 0,1 0 1 0 0,-1 0-1 0 0,0-1 1 0 0,0 1-1 0 0,0-1 1 0 0,0 0-1 0 0,0 0 1 0 0,0 0-1 0 0,-1 0 1 0 0,1 0-1 0 0,-1-1 1 0 0,4-3-1 0 0,-5 6-133 0 0,-1-1 1 0 0,1 1-1 0 0,-1 0 0 0 0,1-1 0 0 0,-1 1 0 0 0,1-1 0 0 0,-1 1 0 0 0,0-1 0 0 0,1 1 0 0 0,-1-1 0 0 0,0 1 0 0 0,1-1 1 0 0,-1 1-1 0 0,0-1 0 0 0,0 0 0 0 0,1 1 0 0 0,-1-1 0 0 0,0 1 0 0 0,0-1 0 0 0,0 0 0 0 0,0 1 0 0 0,0-1 0 0 0,0 0 0 0 0,0 1 1 0 0,0-1-1 0 0,0 0 0 0 0,0 1 0 0 0,0-1 0 0 0,0 1 0 0 0,0-1 0 0 0,-1 0 0 0 0,1 1 0 0 0,0-1 0 0 0,0 1 0 0 0,-1-1 1 0 0,1 0-1 0 0,0 1 0 0 0,-1-1 0 0 0,0 0 87 0 0,0 0 0 0 0,-1 0 0 0 0,1 0 0 0 0,0 1 1 0 0,0-1-1 0 0,-1 0 0 0 0,1 1 0 0 0,0-1 0 0 0,-1 1 0 0 0,1 0 0 0 0,0-1 1 0 0,-1 1-1 0 0,1 0 0 0 0,-3 0 0 0 0,3-1-38 0 0,1 0 0 0 0,0 0 0 0 0,-1 0-1 0 0,1-1 1 0 0,0 1 0 0 0,0 0 0 0 0,0 0 0 0 0,0 0 0 0 0,0 0 0 0 0,0 0 0 0 0,0 0-1 0 0,0 0 1 0 0,1 0 0 0 0,-1 0 0 0 0,0 0 0 0 0,1-1 0 0 0,-1 1 0 0 0,0 0-1 0 0,1 1 1 0 0,-1-1 0 0 0,2-2 0 0 0,11-29 1147 0 0,-8 22-1164 0 0,0 0 0 0 0,1 1 1 0 0,-1 0-1 0 0,2 0 0 0 0,-1 0 1 0 0,9-8-1 0 0,-14 15 41 0 0,0-1 0 0 0,0 1 1 0 0,0-1-1 0 0,0 1 0 0 0,0-1 0 0 0,-1 1 0 0 0,0-1 0 0 0,1 1 0 0 0,-1-1 0 0 0,0 0 0 0 0,0 1 1 0 0,0-1-1 0 0,-1 1 0 0 0,0-5 0 0 0,1-19 550 0 0,4-4-378 0 0,-3 21-180 0 0,0 1 1 0 0,0 0 0 0 0,1 0-1 0 0,0 0 1 0 0,1 0-1 0 0,-1 0 1 0 0,7-11-1 0 0,-7 15-89 0 0,-1-1-1 0 0,1 0 0 0 0,0 0 0 0 0,-1 1 0 0 0,0-1 1 0 0,0 0-1 0 0,0-9 0 0 0,5-20 358 0 0,-3 20-280 0 0,0-1-1 0 0,-1 1 0 0 0,0 0 1 0 0,-1-1-1 0 0,-1-27 0 0 0,-1 16 35 0 0,4-6-109 0 0,-2 23-19 0 0,0 0 1 0 0,-1 1 0 0 0,-1-16 0 0 0,1 21-38 0 0,0 0 0 0 0,-1 1 0 0 0,0-1 0 0 0,1 1 0 0 0,-1-1 0 0 0,0 1 0 0 0,-1-1 0 0 0,1 1 0 0 0,0 0 0 0 0,-1-1 0 0 0,1 1 0 0 0,-1 0 0 0 0,1 0 0 0 0,-1 0 0 0 0,0 0 0 0 0,-4-2 0 0 0,1 0 63 0 0,2 2 124 0 0,0 1-1 0 0,0-1 1 0 0,1 0 0 0 0,-1 0 0 0 0,0-1 0 0 0,1 1 0 0 0,-1 0 0 0 0,1-1 0 0 0,0 0 0 0 0,0 1 0 0 0,0-1 0 0 0,0 0 0 0 0,0 0 0 0 0,1 0-1 0 0,-1 0 1 0 0,1 0 0 0 0,0-1 0 0 0,0 1 0 0 0,0 0 0 0 0,0-5 0 0 0,1 5-276 0 0,-1 0 0 0 0,1 0 0 0 0,0 0 1 0 0,-1 1-1 0 0,1-1 0 0 0,-1 0 0 0 0,0 0 0 0 0,0 1 0 0 0,0-1 0 0 0,0 0 0 0 0,0 1 1 0 0,-1-1-1 0 0,1 1 0 0 0,-1-1 0 0 0,0 1 0 0 0,0 0 0 0 0,0 0 0 0 0,0 0 0 0 0,0 0 0 0 0,-4-3 1 0 0,-3 0-338 0 0,0-1 0 0 0,0 2 0 0 0,0-1 0 0 0,-15-4 0 0 0,14 6 364 0 0,-76-30 56 0 0,66 25 80 0 0,-25-16 0 0 0,30 16-4 0 0,0 0 0 0 0,-33-12 0 0 0,16 10-5 0 0,16 4-65 0 0,-33-7 1 0 0,-37 1-7 0 0,40 7 32 0 0,-71-18 0 0 0,83 13-14 0 0,0 2 1 0 0,-1 1-1 0 0,0 1 0 0 0,0 2 1 0 0,0 2-1 0 0,-38 2 0 0 0,45 2-18 0 0,-142 12 0 0 0,69 0 0 0 0,29-2 0 0 0,-81 3 0 0 0,-263 28 128 0 0,345-34-109 0 0,-116-1 0 0 0,-11 1 7 0 0,-194 24 110 0 0,313-27-144 0 0,-242 13 189 0 0,308-19-179 0 0,-242 6 20 0 0,182-8 141 0 0,-109-17 0 0 0,-157-8-1 0 0,250 23-132 0 0,-104 5 27 0 0,-6 1-50 0 0,140-8 19 0 0,33 3-12 0 0,-48 1-1 0 0,-89-2 51 0 0,138 1-38 0 0,0-1-1 0 0,-46-15 1 0 0,36 9 14 0 0,-4 3-25 0 0,-1 1-1 0 0,1 1 0 0 0,-79 3 0 0 0,112 2-7 0 0,-5 1-6 0 0,0 0 0 0 0,0 1 0 0 0,0 0 0 0 0,1 0 0 0 0,-1 1 0 0 0,1 1 0 0 0,-1 0 0 0 0,1 0 0 0 0,-14 9 0 0 0,17-9 0 0 0,-23 10-1 0 0,24-13 0 0 0,1 1 0 0 0,-1 0 0 0 0,1 1 0 0 0,-1 0 0 0 0,1 0 0 0 0,0 0 0 0 0,0 0 0 0 0,1 1 0 0 0,-1-1 0 0 0,1 1 0 0 0,-1 0 0 0 0,1 1 0 0 0,0-1 0 0 0,1 1 0 0 0,-7 9 0 0 0,-25 40-69 0 0,29-46 70 0 0,0 0-1 0 0,0 0 1 0 0,1 1-1 0 0,0 0 1 0 0,0 0-1 0 0,1 0 1 0 0,0 1-1 0 0,1-1 1 0 0,-3 12-1 0 0,5-3-6 0 0,0 1-1 0 0,2-1 1 0 0,0 1 0 0 0,1-1-1 0 0,1 1 1 0 0,1-1-1 0 0,1 0 1 0 0,0 0 0 0 0,12 26-1 0 0,22 74 7 0 0,-36-104 0 0 0,1-1 0 0 0,0 0 0 0 0,2 0 0 0 0,-1-1 0 0 0,1 1 0 0 0,1-1 0 0 0,0 0 0 0 0,9 10 0 0 0,-10-14 0 0 0,-1 0 0 0 0,0 1 0 0 0,-1-1 0 0 0,0 1 0 0 0,0 0 0 0 0,-1 0 0 0 0,0 1 0 0 0,-1-1 0 0 0,1 1 0 0 0,0 11 0 0 0,10 37 0 0 0,-11-53 0 0 0,1 1 0 0 0,-1-1 0 0 0,1 0 0 0 0,0 0 0 0 0,0 0 0 0 0,0-1 0 0 0,1 1 0 0 0,0-1 0 0 0,7 8 0 0 0,3-1 0 0 0,27 18 0 0 0,-17-13 0 0 0,-14-10 0 0 0,1 0 0 0 0,0-1 0 0 0,14 6 0 0 0,16 7 0 0 0,-14-4 7 0 0,1 0-1 0 0,0-3 0 0 0,1 0 1 0 0,0-1-1 0 0,0-2 1 0 0,1-1-1 0 0,0-2 0 0 0,0-1 1 0 0,44 1-1 0 0,54 5-6 0 0,-30-1 0 0 0,139 17-5 0 0,-5-1 63 0 0,-181-25-52 0 0,59-7-1 0 0,-19 0-5 0 0,-41 5 0 0 0,1 2 0 0 0,88 11 0 0 0,-88-6 4 0 0,79-1-1 0 0,-119-4 1 0 0,183-15 54 0 0,0 1-63 0 0,2 25 5 0 0,1 1 0 0 0,-30-17 0 0 0,111 4 0 0 0,131 42 0 0 0,-271-28 0 0 0,92 2 0 0 0,52 4 0 0 0,-215-14 19 0 0,108-6-1 0 0,67-20 22 0 0,-170 13-53 0 0,-35 7 13 0 0,0 1 0 0 0,58 7 0 0 0,-54-3 0 0 0,69-1 0 0 0,-55-4 0 0 0,-34 1 0 0 0,0 0 0 0 0,0-2 0 0 0,22-4 0 0 0,-19 2 36 0 0,-19 3-173 0 0,0 1 0 0 0,0-1 0 0 0,-1 0 0 0 0,1 0 1 0 0,0-1-1 0 0,0 0 0 0 0,-1 0 0 0 0,1 0 0 0 0,-1 0 1 0 0,6-4-1 0 0,-10 6 197 0 0,1-1 1 0 0,-1 1 0 0 0,1-1-1 0 0,0 0 1 0 0,0 1 0 0 0,-1 0-1 0 0,1-1 1 0 0,0 1 0 0 0,0-1-1 0 0,-1 1 1 0 0,1 0 0 0 0,0 0-1 0 0,0-1 1 0 0,0 1 0 0 0,0 0-1 0 0,-1 0 1 0 0,1 0 0 0 0,0 0-1 0 0,1 0 1 0 0,-1 0-83 0 0,-1 1 1 0 0,1-1-1 0 0,-1 0 0 0 0,0 1 1 0 0,1-1-1 0 0,-1 1 0 0 0,1-1 0 0 0,-1 0 1 0 0,0 1-1 0 0,0-1 0 0 0,1 1 1 0 0,-1-1-1 0 0,0 1 0 0 0,0-1 1 0 0,0 1-1 0 0,1-1 0 0 0,-1 1 0 0 0,0-1 1 0 0,0 1-1 0 0,0-1 0 0 0,0 1 1 0 0,0-1-1 0 0,0 2 0 0 0,-6 39-1798 0 0,4-31 2284 0 0,-2 18-2087 0 0,-3 2-6437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9:29.282"/>
    </inkml:context>
    <inkml:brush xml:id="br0">
      <inkml:brushProperty name="width" value="0.1" units="cm"/>
      <inkml:brushProperty name="height" value="0.1" units="cm"/>
      <inkml:brushProperty name="color" value="#E71224"/>
    </inkml:brush>
  </inkml:definitions>
  <inkml:trace contextRef="#ctx0" brushRef="#br0">1999 742 455 0 0,'2'-5'205'0'0,"0"0"0"0"0,0 0 0 0 0,-1 0 0 0 0,1-1-1 0 0,-1 1 1 0 0,0-7 0 0 0,0 3 803 0 0,-1 1 0 0 0,0-1 0 0 0,-1 1 0 0 0,0 0 0 0 0,0-1-1 0 0,0 1 1 0 0,-1 0 0 0 0,-1 0 0 0 0,0 0 0 0 0,0 0 0 0 0,-5-10 0 0 0,-14-12-561 0 0,18 26-395 0 0,0 1 0 0 0,-1 0-1 0 0,1 0 1 0 0,0 0 0 0 0,-1 0-1 0 0,0 1 1 0 0,1 0 0 0 0,-1 0-1 0 0,0 0 1 0 0,0 0 0 0 0,0 1 0 0 0,0 0-1 0 0,-9-1 1 0 0,-7 1 242 0 0,1 1 0 0 0,-27 2 0 0 0,27 0-109 0 0,-35-2 0 0 0,-88-27 629 0 0,21 3-108 0 0,88 19-580 0 0,-1-1-1 0 0,1-2 1 0 0,-35-13-1 0 0,53 16-50 0 0,1-2 0 0 0,0 0 0 0 0,1-1 0 0 0,-1-1 0 0 0,2 0 0 0 0,-1 0 0 0 0,1-2 1 0 0,-20-20-1 0 0,4 4 232 0 0,0 0 1 0 0,-2 3 0 0 0,-43-27-1 0 0,46 32-133 0 0,-2 2 0 0 0,-42-19-1 0 0,57 30-151 0 0,-1 1 0 0 0,1 0 0 0 0,-1 1 0 0 0,0 1 0 0 0,-1 0-1 0 0,1 1 1 0 0,-17 1 0 0 0,-42-1-22 0 0,26 1 0 0 0,-87 8 0 0 0,113-4 0 0 0,1 2 0 0 0,-1 1 0 0 0,-32 13 0 0 0,-61 35 0 0 0,105-49 0 0 0,0 0 17 0 0,0 0 1 0 0,1 0-1 0 0,0 1 0 0 0,1 1 1 0 0,-1 0-1 0 0,1 0 0 0 0,-15 16 1 0 0,13-10 8 0 0,0 1 0 0 0,1 0 1 0 0,0 1-1 0 0,1 0 0 0 0,1 0 0 0 0,0 1 0 0 0,2 0 1 0 0,-1 1-1 0 0,2-1 0 0 0,0 1 0 0 0,1 0 1 0 0,1 0-1 0 0,1 1 0 0 0,-1 29 0 0 0,5-25 39 0 0,0 0 0 0 0,2-1-1 0 0,1 1 1 0 0,0-1 0 0 0,14 34 0 0 0,-3-6-26 0 0,15 26 35 0 0,-24-59-44 0 0,0 0-1 0 0,0 0 1 0 0,-2 1 0 0 0,0-1-1 0 0,5 31 1 0 0,-6-24-20 0 0,1 1 0 0 0,1-1 0 0 0,1 0 0 0 0,1 0 0 0 0,19 36 0 0 0,12 35 6 0 0,-32-76-1 0 0,0 1 0 0 0,1-1 0 0 0,1 0 1 0 0,1-1-1 0 0,1 0 0 0 0,0-1 0 0 0,1 0 0 0 0,20 21 0 0 0,-19-27 16 0 0,0 0 0 0 0,0-1 0 0 0,1 0 0 0 0,0-1 0 0 0,1-1 0 0 0,21 8 0 0 0,28 15 48 0 0,-22-8-28 0 0,1-2-1 0 0,1-2 0 0 0,55 16 1 0 0,-26-15 71 0 0,96 11-1 0 0,-114-22-38 0 0,110 11 58 0 0,-142-18-109 0 0,0-1-1 0 0,0-1 1 0 0,0-2 0 0 0,0 0-1 0 0,27-7 1 0 0,5-8 40 0 0,0-3 0 0 0,78-41 0 0 0,-96 41-34 0 0,36-25 0 0 0,13-9 3 0 0,-38 24-25 0 0,-2-1 1 0 0,44-40-1 0 0,-8 5-1 0 0,-72 60-5 0 0,-1-2 0 0 0,0 1 0 0 0,-1-1 0 0 0,0 0 0 0 0,-1-1 0 0 0,0 0 0 0 0,0 0 0 0 0,-1 0 0 0 0,0-1 0 0 0,5-14 0 0 0,2-10 60 0 0,15-72 0 0 0,-21 76-64 0 0,-1 6 9 0 0,-1 0 0 0 0,-1-1 0 0 0,-1 0 0 0 0,-1-47 0 0 0,-6-32 38 0 0,4 42-37 0 0,-3 0 0 0 0,-3 1 0 0 0,-18-76 0 0 0,19 120-1 0 0,-2 0-1 0 0,0 1 1 0 0,-1 0-1 0 0,-1 1 1 0 0,0 0 0 0 0,-1 0-1 0 0,-1 1 1 0 0,0 0-1 0 0,-1 1 1 0 0,-1 0-1 0 0,0 1 1 0 0,-29-22-1 0 0,18 15-20 0 0,7 5 40 0 0,-1 1 0 0 0,-37-23 0 0 0,49 34-32 0 0,-1 0 0 0 0,1 0 0 0 0,-1 1-1 0 0,1-1 1 0 0,-1 2 0 0 0,0-1 0 0 0,0 1 0 0 0,0 0 0 0 0,0 0-1 0 0,0 1 1 0 0,0 0 0 0 0,0 0 0 0 0,-12 2 0 0 0,6 1-79 0 0,1 1-1 0 0,0 0 1 0 0,0 0 0 0 0,0 1 0 0 0,0 1 0 0 0,-19 12 0 0 0,2 2-1389 0 0,-33 30 1 0 0,19-12-223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0:11.291"/>
    </inkml:context>
    <inkml:brush xml:id="br0">
      <inkml:brushProperty name="width" value="0.1" units="cm"/>
      <inkml:brushProperty name="height" value="0.1" units="cm"/>
      <inkml:brushProperty name="color" value="#66CC00"/>
    </inkml:brush>
  </inkml:definitions>
  <inkml:trace contextRef="#ctx0" brushRef="#br0">5068 90 919 0 0,'-3'-1'257'0'0,"1"-1"-1"0"0,-1 0 1 0 0,1 1-1 0 0,0-1 0 0 0,0 0 1 0 0,0 0-1 0 0,0-1 0 0 0,0 1 1 0 0,0 0-1 0 0,-2-4 0 0 0,4 6-182 0 0,0-1 0 0 0,0 1-1 0 0,0 0 1 0 0,-1-1-1 0 0,1 1 1 0 0,0-1-1 0 0,0 1 1 0 0,0-1-1 0 0,0 1 1 0 0,0-1 0 0 0,0 1-1 0 0,0-1 1 0 0,0 1-1 0 0,1 0 1 0 0,-1-1-1 0 0,0 1 1 0 0,0-1-1 0 0,0 1 1 0 0,0-1 0 0 0,1 1-1 0 0,-1 0 1 0 0,0-1-1 0 0,0 1 1 0 0,1-1-1 0 0,-1 1 1 0 0,2-2 5 0 0,-1 1 0 0 0,1 0 0 0 0,-1 0-1 0 0,1 0 1 0 0,0 1 0 0 0,-1-1 0 0 0,1 0 0 0 0,0 1 0 0 0,-1-1 0 0 0,3 0-1 0 0,-3 1-64 0 0,-1 0-1 0 0,0 0 0 0 0,0 0 0 0 0,0 0 0 0 0,0 0 0 0 0,0 0 0 0 0,1 0 1 0 0,-1 0-1 0 0,0 0 0 0 0,0 0 0 0 0,0 0 0 0 0,0 0 0 0 0,0 0 0 0 0,1 0 1 0 0,-1 0-1 0 0,0 0 0 0 0,0 0 0 0 0,0 0 0 0 0,0 0 0 0 0,0 0 0 0 0,1 0 1 0 0,-1 0-1 0 0,0 0 0 0 0,0 0 0 0 0,0 1 0 0 0,0-1 0 0 0,0 0 0 0 0,0 0 1 0 0,1 0-1 0 0,-1 0 0 0 0,0 0 0 0 0,0 0 0 0 0,0 0 0 0 0,0 1 0 0 0,0-1 1 0 0,0 0-1 0 0,0 0 0 0 0,0 0 0 0 0,0 0 0 0 0,0 0 0 0 0,0 1 0 0 0,0-1 0 0 0,1 0 1 0 0,-1 0-1 0 0,0 0 0 0 0,0 0 0 0 0,0 0 0 0 0,0 1 0 0 0,0-1 0 0 0,0 0 1 0 0,-1 0-1 0 0,1 0 0 0 0,0 0 0 0 0,0 1 0 0 0,-5 14 1697 0 0,-17 23 1915 0 0,17-30-3091 0 0,1 1-126 0 0,0-1-1 0 0,1 0 1 0 0,0 1 0 0 0,0 0-1 0 0,1 0 1 0 0,0 0-1 0 0,-1 13 1 0 0,0 2 147 0 0,2-22-431 0 0,0 1 0 0 0,0-1 1 0 0,0 1-1 0 0,0-1 0 0 0,0 1 0 0 0,-1-1 0 0 0,1 0 0 0 0,-1 1 0 0 0,1-1 0 0 0,-1 0 0 0 0,0 0 1 0 0,0 0-1 0 0,0 0 0 0 0,0-1 0 0 0,0 1 0 0 0,0-1 0 0 0,-1 1 0 0 0,1-1 0 0 0,0 0 0 0 0,-1 1 0 0 0,1-1 1 0 0,-1 0-1 0 0,0-1 0 0 0,1 1 0 0 0,-1 0 0 0 0,-4 0 0 0 0,-2 0 80 0 0,-1 0 0 0 0,0 0-1 0 0,0-1 1 0 0,0 0 0 0 0,1 0 0 0 0,-11-3 0 0 0,10 2-91 0 0,-1 1 1 0 0,1 0-1 0 0,-1 0 0 0 0,-17 3 1 0 0,21-1-30 0 0,-1-1 0 0 0,0 0 0 0 0,1-1 0 0 0,-1 1 0 0 0,0-2-1 0 0,0 1 1 0 0,0-1 0 0 0,1 0 0 0 0,-15-5 0 0 0,13 4 33 0 0,0 0 0 0 0,0 0 0 0 0,0 1 0 0 0,-1 0 0 0 0,1 1-1 0 0,0 0 1 0 0,0 0 0 0 0,-1 1 0 0 0,-10 2 0 0 0,-30 1 293 0 0,42-4-270 0 0,1-1 0 0 0,0 0 1 0 0,-13-4-1 0 0,14 3 36 0 0,0 0 0 0 0,0 1 0 0 0,-1 0-1 0 0,1 0 1 0 0,-1 0 0 0 0,-8 1 0 0 0,-79-3-990 0 0,73 4 855 0 0,1-1 0 0 0,-26-4 0 0 0,14 1-14 0 0,15 2 23 0 0,-239-27 385 0 0,60 6-107 0 0,136 15-315 0 0,32 4 7 0 0,-30-1 0 0 0,-23 11 122 0 0,41-2-70 0 0,-8-2-48 0 0,-68-5 0 0 0,24 0 56 0 0,-153 9 173 0 0,136-3-253 0 0,-42 0 0 0 0,-72-12 139 0 0,136 13-39 0 0,57-2-15 0 0,-61-2-1 0 0,-11-1 920 0 0,41 2-1765 0 0,-94-8 949 0 0,94 2-131 0 0,17 2-46 0 0,-11-1 48 0 0,-91 5-1 0 0,114 0-30 0 0,0-1 0 0 0,1-2-1 0 0,-1-1 1 0 0,-56-11 0 0 0,35 4 17 0 0,0 2 0 0 0,-1 3 1 0 0,-65 2-1 0 0,5 7-29 0 0,-119 3 160 0 0,191-7-123 0 0,1 1 0 0 0,0 2-1 0 0,-1 2 1 0 0,-61 18 0 0 0,72-17 2 0 0,0-2 0 0 0,-1-1 0 0 0,-41 1 0 0 0,25-3-14 0 0,7-1 36 0 0,-69-8 0 0 0,99 6-84 0 0,-95-5 71 0 0,96 5-64 0 0,1 0 0 0 0,0 0 0 0 0,-16-5 0 0 0,16 4 0 0 0,0 0 0 0 0,0 0 0 0 0,-16-1 0 0 0,21 3-3 0 0,8-2-34 0 0,9-1 5 0 0,240-10-184 0 0,-140 6 216 0 0,-74 5 0 0 0,51-2 0 0 0,2-1 0 0 0,4 2 0 0 0,7 2 0 0 0,-53-1-9 0 0,69 1-35 0 0,35 14 33 0 0,-112-9 11 0 0,58 6 0 0 0,-2-9 0 0 0,-10-7 0 0 0,4-5 0 0 0,5 3 0 0 0,65-1 0 0 0,-130 7 0 0 0,11 0 0 0 0,46-4 0 0 0,14-2 0 0 0,6 2 0 0 0,-10 0 0 0 0,-40 2 0 0 0,-18 4 0 0 0,151-13 0 0 0,-88 1 0 0 0,12-6 0 0 0,-7 0 0 0 0,-6 4 0 0 0,5 4 0 0 0,5 1 0 0 0,6 0 0 0 0,4 1 0 0 0,-44 7-11 0 0,-46 1-31 0 0,57 3 31 0 0,16 4 11 0 0,2-1 0 0 0,1-2 0 0 0,2 0 0 0 0,3 1 0 0 0,-6 1 0 0 0,-3 2 0 0 0,-3-4 0 0 0,56-1 11 0 0,-128-4 18 0 0,-19 0-16 0 0,0 1-1 0 0,0 0 1 0 0,0 0-1 0 0,0 1 1 0 0,0 0 0 0 0,11 4-1 0 0,-22-5-31 0 0,1 1 0 0 0,-1-1-1 0 0,1 0 1 0 0,-1 1 0 0 0,1-1-1 0 0,-1 0 1 0 0,0 1 0 0 0,1-1 0 0 0,-1 1-1 0 0,0-1 1 0 0,1 1 0 0 0,-1-1 0 0 0,0 1-1 0 0,0-1 1 0 0,1 1 0 0 0,-1 0 0 0 0,0-1-1 0 0,0 1 1 0 0,0-1 0 0 0,0 1 0 0 0,0-1-1 0 0,0 1 1 0 0,0-1 0 0 0,0 1 0 0 0,0 0-1 0 0,0-1 1 0 0,0 1 0 0 0,0 0 0 0 0,-5 20-1290 0 0,4-17 864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5:22.237"/>
    </inkml:context>
    <inkml:brush xml:id="br0">
      <inkml:brushProperty name="width" value="0.1" units="cm"/>
      <inkml:brushProperty name="height" value="0.1" units="cm"/>
      <inkml:brushProperty name="color" value="#E71224"/>
    </inkml:brush>
  </inkml:definitions>
  <inkml:trace contextRef="#ctx0" brushRef="#br0">1 372 455 0 0,'4'-2'79'0'0,"1"0"-1"0"0,-1 0 1 0 0,0 1-1 0 0,1-1 0 0 0,0 1 1 0 0,-1 0-1 0 0,1 0 1 0 0,0 1-1 0 0,-1 0 0 0 0,6-1 1 0 0,53 7 1460 0 0,-20-2-1861 0 0,-17-5 218 0 0,-1 0-1 0 0,0-2 0 0 0,1 0 1 0 0,-2-2-1 0 0,1-1 0 0 0,0-1 1 0 0,-1-1-1 0 0,0-1 0 0 0,26-14 1 0 0,-19 10 664 0 0,0 1 1 0 0,1 2-1 0 0,46-9 1 0 0,102-4 247 0 0,30-6-737 0 0,-136 16 596 0 0,137-6-1 0 0,620-19 1046 0 0,-407-9-717 0 0,-362 39-891 0 0,62 0 5 0 0,-6 0-37 0 0,156-34 0 0 0,-225 36-58 0 0,1 1-1 0 0,-1 3 1 0 0,51 4-1 0 0,-17-1-3 0 0,6-1-10 0 0,99 1 0 0 0,-144 1 26 0 0,0 2 0 0 0,0 2-1 0 0,-1 2 1 0 0,45 14-1 0 0,-39-9-14 0 0,93 13-1 0 0,52-9 264 0 0,-86-9 109 0 0,177 35-169 0 0,-175-23-176 0 0,118 6 0 0 0,-31-26 2 0 0,-75-3 107 0 0,67 11 262 0 0,33 0 3 0 0,-115-14-271 0 0,-51 2-30 0 0,88 5 0 0 0,-86 10-788 0 0,-32-4-161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0:36.837"/>
    </inkml:context>
    <inkml:brush xml:id="br0">
      <inkml:brushProperty name="width" value="0.1" units="cm"/>
      <inkml:brushProperty name="height" value="0.1" units="cm"/>
      <inkml:brushProperty name="color" value="#66CC00"/>
    </inkml:brush>
  </inkml:definitions>
  <inkml:trace contextRef="#ctx0" brushRef="#br0">12008 191 2415 0 0,'7'-9'222'0'0,"-4"7"420"0"0,1 10 476 0 0,-3-7-1021 0 0,-15 1 5304 0 0,-15 5-2378 0 0,18-5-2383 0 0,1 1 0 0 0,-1-2-1 0 0,1 0 1 0 0,-1 0 0 0 0,0-1 0 0 0,-12-1-1 0 0,9 1-168 0 0,0 0-1 0 0,-21 2 0 0 0,-18 2 1580 0 0,42-4-1915 0 0,-1 1 0 0 0,0 0 0 0 0,0 1 0 0 0,-12 3 1 0 0,-56 17 626 0 0,61-18-487 0 0,0-1 0 0 0,0-1-1 0 0,-23-1 1 0 0,-5 2-57 0 0,30-2-170 0 0,1-1-1 0 0,-1 0 1 0 0,1-1-1 0 0,-1-1 0 0 0,1 0 1 0 0,-1-1-1 0 0,1-1 1 0 0,-17-7-1 0 0,18 7 67 0 0,0 1-1 0 0,-19-3 1 0 0,21 5-7 0 0,0-1 1 0 0,1 0-1 0 0,-21-8 1 0 0,28 8-74 0 0,1-1-1 0 0,-1 0 1 0 0,1 0 0 0 0,0 0 0 0 0,-8-8-1 0 0,-3-2-14 0 0,9 8 36 0 0,0 1-1 0 0,0 0 1 0 0,-1 0-1 0 0,0 1 1 0 0,1-1-1 0 0,-1 1 1 0 0,0 1-1 0 0,0-1 1 0 0,0 1-1 0 0,-1 1 1 0 0,1-1-1 0 0,-1 1 1 0 0,1 0-1 0 0,0 1 1 0 0,-12 0-1 0 0,13 0-37 0 0,0-1 0 0 0,0 0 1 0 0,0-1-1 0 0,0 0 0 0 0,0 0 0 0 0,0 0 0 0 0,1 0 1 0 0,-1-1-1 0 0,-6-4 0 0 0,6 4 5 0 0,0-1 0 0 0,-1 1 0 0 0,0 0 0 0 0,0 1 0 0 0,1 0 0 0 0,-10-2-1 0 0,-13 1 58 0 0,-51-9 237 0 0,63 8-277 0 0,-2 1 0 0 0,1 1 0 0 0,0 1 1 0 0,0 1-1 0 0,-36 3 0 0 0,32-1 44 0 0,3 1-66 0 0,0-1 1 0 0,0-1 0 0 0,0-1 0 0 0,0-1-1 0 0,-32-5 1 0 0,7 6 49 0 0,26 0-6 0 0,-108-11-50 0 0,112 10 6 0 0,1 0 0 0 0,0-1 1 0 0,0-1-1 0 0,0 0 0 0 0,1-1 0 0 0,-16-6 1 0 0,-18-6 53 0 0,31 13-49 0 0,0 1 1 0 0,0 0-1 0 0,0 2 0 0 0,0-1 1 0 0,-1 2-1 0 0,1 0 0 0 0,-20 4 1 0 0,-44 2 43 0 0,34-9 34 0 0,-84-14 0 0 0,119 15-100 0 0,0 1 0 0 0,0 1 0 0 0,0-1 0 0 0,0 2 0 0 0,0-1 0 0 0,0 2 0 0 0,0-1 0 0 0,-14 7 0 0 0,-25 4 0 0 0,27-7 58 0 0,1 1 0 0 0,-1 1-1 0 0,2 1 1 0 0,-25 13 0 0 0,28-13-67 0 0,11-7 10 0 0,0 0 0 0 0,0-1 0 0 0,-1 1 0 0 0,1-1 0 0 0,-13 0 0 0 0,5 0 46 0 0,-32 6 11 0 0,14-3 19 0 0,-39 1-1 0 0,-36-9-53 0 0,-52 2 18 0 0,-132 20 151 0 0,27 8-117 0 0,0 2 102 0 0,154-14-173 0 0,76-11 14 0 0,1-2 0 0 0,-1 0 0 0 0,-36-6 0 0 0,-20 1 41 0 0,-11-1 10 0 0,-67-18 46 0 0,-124-13-23 0 0,194 27-148 0 0,-1 4 1 0 0,-148 12-1 0 0,-85 13-52 0 0,171-13 72 0 0,-78 1 100 0 0,155-5-64 0 0,1-4 0 0 0,-135-17 0 0 0,-111-5 0 0 0,165 16 0 0 0,-31 5 0 0 0,117 2 0 0 0,-384-7 64 0 0,-101 21-16 0 0,290-1-32 0 0,40-22-16 0 0,1 0 0 0 0,-628 0-64 0 0,577-2 64 0 0,171 9 0 0 0,-305 11-64 0 0,320-6 46 0 0,-104-12 1 0 0,-57 1-12 0 0,95 19 29 0 0,24-8 1 0 0,77-3 24 0 0,0 2-1 0 0,-110 20 1 0 0,126-13-12 0 0,-53 15 14 0 0,87-21-25 0 0,0 1 0 0 0,1 1 0 0 0,0 0 0 0 0,0 1-1 0 0,0 0 1 0 0,-11 9 0 0 0,13-6-2 0 0,-2 6 0 0 0,1 5 0 0 0,2 2 0 0 0,-1 17 2 0 0,9-29-3 0 0,0-2-11 0 0,0 4-30 0 0,-2 14 31 0 0,-1 8 11 0 0,2 1 0 0 0,1 0 0 0 0,0 1 0 0 0,0 5 0 0 0,1 0 0 0 0,0 4 0 0 0,1-1 0 0 0,0 1 0 0 0,-1 3 0 0 0,0 0 0 0 0,0-1 0 0 0,0-2 0 0 0,0-4 0 0 0,1-2 0 0 0,-2-1 0 0 0,2-2 0 0 0,0-2 0 0 0,5 31-11 0 0,-4-52-31 0 0,6 13 20 0 0,-8-25 20 0 0,-1 0 1 0 0,0 0-1 0 0,0-1 0 0 0,1 1 0 0 0,-1 0 0 0 0,1-1 0 0 0,-1 1 0 0 0,0 0 0 0 0,1-1 0 0 0,-1 1 0 0 0,1-1 0 0 0,0 1 0 0 0,-1-1 0 0 0,1 1 0 0 0,-1-1 0 0 0,1 1 0 0 0,0-1 0 0 0,-1 1 1 0 0,1-1-1 0 0,0 0 0 0 0,1 1 0 0 0,38 22-20 0 0,-39-22 19 0 0,1 0 0 0 0,-1 0 0 0 0,0-1 0 0 0,1 1 0 0 0,-1-1 0 0 0,1 1 0 0 0,-1-1 0 0 0,1 1 0 0 0,-1-1 0 0 0,1 0 0 0 0,-1 1 0 0 0,1-1 0 0 0,2 0 0 0 0,58 4-8 0 0,12 1 11 0 0,-6 2-11 0 0,-43-5-31 0 0,33 1 31 0 0,6 0 0 0 0,-39-2-31 0 0,34 1 31 0 0,17 2 11 0 0,0 3 0 0 0,5 3 0 0 0,7 0 0 0 0,8-6 0 0 0,-8-5 0 0 0,-62 0-1 0 0,43-3-51 0 0,-6-1 41 0 0,5 0 11 0 0,1 0 0 0 0,3 2 0 0 0,2 3 0 0 0,13 2 0 0 0,7 3 0 0 0,-9 5 0 0 0,1 0 0 0 0,1 0 0 0 0,-3-1 0 0 0,0-3-11 0 0,2-4-31 0 0,1 0 31 0 0,-2 2 11 0 0,12 1 0 0 0,4 1 0 0 0,-22-1 0 0 0,-6-2 0 0 0,12-7 0 0 0,-16-3 0 0 0,3-2 0 0 0,21-3 0 0 0,2-2 0 0 0,-6 5 0 0 0,-14 7 0 0 0,2 2 0 0 0,11 3 0 0 0,-17-2 0 0 0,-1-1 0 0 0,2-2 0 0 0,4-4 0 0 0,22-5 0 0 0,3 4 0 0 0,-4 7 0 0 0,-18 4 0 0 0,9 2 0 0 0,0-1 0 0 0,-17-1 0 0 0,-1-4 0 0 0,3-2 0 0 0,9-4 0 0 0,21-3 0 0 0,-20 1 0 0 0,-10 3 0 0 0,-2 1 0 0 0,-1 1 0 0 0,-2-1 0 0 0,2-1 0 0 0,7-2 0 0 0,29-2 0 0 0,4-3 0 0 0,-19 2 0 0 0,-5 2 0 0 0,-4 3 0 0 0,-6 0 0 0 0,-2-1 0 0 0,-2 1 0 0 0,6 3 0 0 0,16 4 0 0 0,-10 2 0 0 0,0 1 0 0 0,1 2 0 0 0,-1-5 0 0 0,-10 0 0 0 0,2 2 0 0 0,4-1 0 0 0,1-1 0 0 0,-3-2 0 0 0,3-2 0 0 0,2 0 0 0 0,3-1 0 0 0,-1 0 0 0 0,-5 1 0 0 0,-2 3 0 0 0,0-2 0 0 0,-2 1 0 0 0,-1 1 0 0 0,8 1 0 0 0,21 1 0 0 0,-15-4 0 0 0,-6 1 0 0 0,8-2 0 0 0,-4 1 0 0 0,-16 2 0 0 0,1 1 0 0 0,37 3 53 0 0,-24 1-42 0 0,20 0-11 0 0,-6 1 0 0 0,-16 2 0 0 0,-4 3 0 0 0,3-1 0 0 0,0-2 0 0 0,4-1 0 0 0,0-2 0 0 0,2 1 0 0 0,-2 2 0 0 0,-1 2 0 0 0,-1-3 0 0 0,1-4 0 0 0,4-5 0 0 0,5-1 0 0 0,2 0 0 0 0,1-1 0 0 0,1 1 0 0 0,-6 1 0 0 0,-11 2 0 0 0,1-1 0 0 0,-1-1 0 0 0,3-2 0 0 0,-2 2 0 0 0,10 1 0 0 0,1 2 0 0 0,-1 3 0 0 0,-2 4 0 0 0,-6 1 0 0 0,0-6 0 0 0,2-2 0 0 0,10-4 0 0 0,2 1 0 0 0,4 2 0 0 0,2 6 0 0 0,-5 3 0 0 0,-11 1 0 0 0,1 1 0 0 0,3-5 0 0 0,-2-4 0 0 0,-3-3 0 0 0,-4-2 0 0 0,-2-1 0 0 0,-1 0 0 0 0,-1-3 0 0 0,-55 5 1 0 0,-11 0 12 0 0,0 0 0 0 0,0-1 0 0 0,13-4 0 0 0,35-9-2 0 0,-8-3-22 0 0,-34 7-31 0 0,24-23 31 0 0,-4-9 11 0 0,-8 3 0 0 0,-4 2 0 0 0,-4-1 0 0 0,-17 26-3 0 0,-1-1 1 0 0,-1 1-1 0 0,0-1 0 0 0,-1-1 1 0 0,0 1-1 0 0,-1 0 0 0 0,0-21 1 0 0,6-35-41 0 0,-2 51 43 0 0,13-17 0 0 0,1 3 11 0 0,-13 19 31 0 0,9-17-31 0 0,-4 1-11 0 0,-11 27 0 0 0,0-1 0 0 0,-1 1-1 0 0,1-1 1 0 0,-1 1 0 0 0,0-1 0 0 0,0 1-1 0 0,0-1 1 0 0,-1 1 0 0 0,1-1 0 0 0,-1 1-1 0 0,0-1 1 0 0,-2-6 0 0 0,-2-2 9 0 0,0 0 0 0 0,-10-14 0 0 0,9 17 1 0 0,1 0 0 0 0,1 0 0 0 0,-6-15 0 0 0,-2-20-10 0 0,-18-55 0 0 0,25 85 0 0 0,-1 1 0 0 0,-1 0 0 0 0,1 1 0 0 0,-2 0 0 0 0,-12-16 0 0 0,11 17-5 0 0,-1 0 1 0 0,-1 1-1 0 0,0 0 0 0 0,0 1 1 0 0,-1 0-1 0 0,0 1 0 0 0,0 0 1 0 0,-1 1-1 0 0,-24-10 0 0 0,13 8-1 0 0,-1 2-1 0 0,1 1 0 0 0,-1 1 1 0 0,-48-4-1 0 0,-112 9 23 0 0,3 1 104 0 0,150-4-13 0 0,-1 0-1 0 0,1-3 0 0 0,-46-13 1 0 0,62 14-499 0 0,0-2 1 0 0,1 0-1 0 0,-18-10 1 0 0,22 10-1139 0 0,0-1 0 0 0,0 0 0 0 0,1 0 1 0 0,-16-17-1 0 0,-3-9-7065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3:37.778"/>
    </inkml:context>
    <inkml:brush xml:id="br0">
      <inkml:brushProperty name="width" value="0.1" units="cm"/>
      <inkml:brushProperty name="height" value="0.1" units="cm"/>
      <inkml:brushProperty name="color" value="#66CC00"/>
    </inkml:brush>
  </inkml:definitions>
  <inkml:trace contextRef="#ctx0" brushRef="#br0">4821 1338 3223 0 0,'-80'18'426'0'0,"59"-13"496"0"0,0 0-1 0 0,1-1 1 0 0,-41 2-1 0 0,40-7-498 0 0,-1-2 0 0 0,-31-6-1 0 0,36 5 615 0 0,0 1-1 0 0,0 0 1 0 0,0 2-1 0 0,0 0 0 0 0,-18 1 1 0 0,24 3-924 0 0,1 0-1 0 0,0 0 1 0 0,0 1 0 0 0,0 0 0 0 0,0 1 0 0 0,1 0-1 0 0,-15 11 1 0 0,-8 3 8 0 0,-15 4 433 0 0,34-18-300 0 0,1 1 0 0 0,0 0 0 0 0,0 1 1 0 0,0 0-1 0 0,1 1 0 0 0,0 0 0 0 0,-16 17 1 0 0,1-1-311 0 0,21-20 361 0 0,0 0 0 0 0,0 0 0 0 0,1 1 0 0 0,-1 0 0 0 0,1 0-1 0 0,-6 10 1 0 0,9-14-261 0 0,1-1-40 0 0,-1 1 0 0 0,1-1 0 0 0,0 0 0 0 0,0 1 0 0 0,-1-1 0 0 0,1 0-1 0 0,0 1 1 0 0,0-1 0 0 0,0 0 0 0 0,0 1 0 0 0,0-1 0 0 0,-1 1 0 0 0,1-1 0 0 0,0 0 0 0 0,0 1-1 0 0,0-1 1 0 0,0 1 0 0 0,0-1 0 0 0,0 0 0 0 0,0 1 0 0 0,0-1 0 0 0,1 1 0 0 0,0 0-4 0 0,0-1 0 0 0,0 1 0 0 0,0-1 0 0 0,0 1 0 0 0,0-1 0 0 0,0 1 1 0 0,1-1-1 0 0,-1 0 0 0 0,0 0 0 0 0,0 1 0 0 0,0-1 0 0 0,1 0 0 0 0,-1 0 0 0 0,0 0 1 0 0,0-1-1 0 0,1 1 0 0 0,-1 0 0 0 0,0 0 0 0 0,2-1 0 0 0,14-2 254 0 0,-9 1-36 0 0,0 0 0 0 0,1 1 0 0 0,0 0 0 0 0,9 1 0 0 0,-5-4 215 0 0,38-11-194 0 0,-38 12 320 0 0,1 0-438 0 0,42-8-1 0 0,-42 8 381 0 0,114-2-186 0 0,-54 6 21 0 0,-71 0-79 0 0,14 1-154 0 0,50 6 1 0 0,-50-6-5 0 0,-1-1-34 0 0,51 3-42 0 0,-35-5 19 0 0,44-6-20 0 0,-2 1 36 0 0,-60 4 33 0 0,82 2 453 0 0,-4-4-363 0 0,-73 2-172 0 0,-1 0 9 0 0,-1 1 1 0 0,25 2-1 0 0,24 0 4 0 0,-54-1-11 0 0,-1 0 0 0 0,1 0 0 0 0,14 4 1 0 0,29 2 135 0 0,0-2-71 0 0,-41-3-4 0 0,-1-2-18 0 0,42-1-32 0 0,-41 1 31 0 0,-1-1 11 0 0,39-8 5 0 0,-38 7 446 0 0,50-1-371 0 0,-52 3 144 0 0,-1-4-228 0 0,32-16-37 0 0,-33 16 30 0 0,-3-2 11 0 0,20-21 0 0 0,-20 21 91 0 0,-5 1-86 0 0,-1 2-63 0 0,9-26 314 0 0,8-46-1 0 0,-15 62-280 0 0,-1 0-1 0 0,-1-1 0 0 0,0 1 1 0 0,-1-1-1 0 0,0 0 0 0 0,-1 1 1 0 0,-1-1-1 0 0,0 1 0 0 0,-1 0 0 0 0,-9-28 1 0 0,9 32-1 0 0,0 1 1 0 0,1-1 0 0 0,1 0-1 0 0,-1 0 1 0 0,1 0-1 0 0,1-16 1 0 0,3 0 105 0 0,6-34 1 0 0,5-19-56 0 0,-14 70-85 0 0,1 0-1 0 0,-1 0 1 0 0,-1 0 0 0 0,0 1 0 0 0,0-1 0 0 0,-5-16 0 0 0,-21-51 18 0 0,11 35-18 0 0,8 20 29 0 0,-1 1 0 0 0,0 0 0 0 0,-2 1 0 0 0,-1 0-1 0 0,0 0 1 0 0,-1 1 0 0 0,-1 1 0 0 0,-28-27 0 0 0,20 23 13 0 0,1-1 1 0 0,1-1-1 0 0,1-1 1 0 0,-17-29-1 0 0,10 10-46 0 0,-20-38 11 0 0,-16-44 338 0 0,60 121-345 0 0,0 1-1 0 0,0-1 1 0 0,-1 0 0 0 0,1 1-1 0 0,-1-1 1 0 0,0 1-1 0 0,0 0 1 0 0,0 0 0 0 0,0 0-1 0 0,-1 0 1 0 0,1 0 0 0 0,-1 1-1 0 0,1 0 1 0 0,-1-1-1 0 0,0 1 1 0 0,-6-2 0 0 0,-2 1 9 0 0,-1 0 0 0 0,0 1 0 0 0,0 0 1 0 0,-16 0-1 0 0,24 2-13 0 0,-49-6 132 0 0,-57-14 1 0 0,93 17-126 0 0,-25-5 26 0 0,-1 3 0 0 0,-62 0 0 0 0,-91 12 55 0 0,78-1-83 0 0,-363 17 104 0 0,326-14-90 0 0,46-4-19 0 0,-213 19 0 0 0,219-7 0 0 0,38-5 0 0 0,-132 7 0 0 0,-40-6 28 0 0,-38 1 8 0 0,-122-32 108 0 0,338 19-116 0 0,-101 13 1 0 0,103-7-22 0 0,-362 40 57 0 0,356-44-34 0 0,-121-10 0 0 0,108 2-26 0 0,-45-12-4 0 0,87 10 0 0 0,-1 2 0 0 0,-40-1 0 0 0,-36 13-1 0 0,64-3 55 0 0,21-4-52 0 0,1-1 0 0 0,-1-1 0 0 0,1-1 0 0 0,-41-11 0 0 0,32 7-1 0 0,5 3-1 0 0,0 2 0 0 0,-1 0 0 0 0,1 2 0 0 0,-32 5 0 0 0,-68-2 0 0 0,86-7 32 0 0,-49-12 0 0 0,40 15-32 0 0,53 1 0 0 0,-1 0 0 0 0,0 0 0 0 0,1 0 0 0 0,-1 0 0 0 0,0 0 0 0 0,1 0 0 0 0,-1 0 0 0 0,1 1 0 0 0,-1-1 0 0 0,0 0 0 0 0,1 0 0 0 0,-1 0 0 0 0,1 1 0 0 0,-1-1 0 0 0,0 0 0 0 0,1 0 0 0 0,-1 1 0 0 0,1-1 0 0 0,-1 1 0 0 0,1-1 0 0 0,0 0 0 0 0,-1 1 0 0 0,1-1 0 0 0,-1 1 0 0 0,1-1 0 0 0,0 1 0 0 0,-1-1 0 0 0,1 1 0 0 0,0 0 0 0 0,-1-1 0 0 0,1 1 0 0 0,0-1 0 0 0,0 1 0 0 0,0 0 0 0 0,0-1 0 0 0,-1 1 0 0 0,1-1 0 0 0,0 1 0 0 0,0 0 0 0 0,0-1 0 0 0,0 1 0 0 0,0 0 0 0 0,1-1 0 0 0,-1 1 0 0 0,0 0 0 0 0,5 40 0 0 0,-3-29 0 0 0,10 112 0 0 0,-4 160 0 0 0,-7-207 0 0 0,13 108 0 0 0,-12-170 0 0 0,-1 24-16 0 0,-1 1 0 0 0,-2 0 0 0 0,-8 50 0 0 0,-5-28-21 0 0,11-49 20 0 0,0 0-1 0 0,1 0 0 0 0,1 0 0 0 0,-1 20 1 0 0,3-31 14 0 0,0-1 2 0 0,0 1 0 0 0,0 0 0 0 0,0 0 0 0 0,0 0 0 0 0,1 0 0 0 0,-1 0 0 0 0,1 0 0 0 0,-1-1 0 0 0,1 1 0 0 0,0 0 0 0 0,0 0 0 0 0,-1-1 0 0 0,1 1-1 0 0,1 0 1 0 0,-1-1 0 0 0,0 1 0 0 0,2 1 0 0 0,9 4-41 0 0,42 19 31 0 0,-37-19 8 0 0,-6-2-9 0 0,-1-1-1 0 0,1-1 0 0 0,20 4 1 0 0,31 8 1 0 0,6-1 11 0 0,-2-3-11 0 0,6-3-31 0 0,3-3 31 0 0,2-5 11 0 0,3 4 0 0 0,5 2 0 0 0,9 2 0 0 0,-12 1-11 0 0,-50-7-31 0 0,46 2 31 0 0,16-3 11 0 0,-18-2 0 0 0,-3-2 0 0 0,0 0 0 0 0,9 2 0 0 0,25 0 0 0 0,-14 1-11 0 0,-57-1-31 0 0,46-4 31 0 0,-2-1 11 0 0,0 2 0 0 0,-9 2 0 0 0,-1 2 0 0 0,5 0 0 0 0,37 1-53 0 0,-47-3 42 0 0,14-1 11 0 0,0-1-11 0 0,-4-1-31 0 0,-4 0 31 0 0,-2 1 11 0 0,-1 2 0 0 0,1 2 0 0 0,4 2 0 0 0,6 3 0 0 0,16 4 0 0 0,-10 1 0 0 0,-6 0 0 0 0,-2 2 0 0 0,6 4 0 0 0,-11 0 0 0 0,-3 1 0 0 0,-1 0 0 0 0,5 1 0 0 0,22 0 0 0 0,6-4 0 0 0,-18-7 0 0 0,-7-3 0 0 0,15 0 0 0 0,-7-2 0 0 0,-3 1 53 0 0,-39 0-95 0 0,-31-2-241 0 0,-20-26-8990 0 0,-8-1-206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3:06.158"/>
    </inkml:context>
    <inkml:brush xml:id="br0">
      <inkml:brushProperty name="width" value="0.1" units="cm"/>
      <inkml:brushProperty name="height" value="0.1" units="cm"/>
      <inkml:brushProperty name="color" value="#66CC00"/>
    </inkml:brush>
  </inkml:definitions>
  <inkml:trace contextRef="#ctx0" brushRef="#br0">1 69 1207 0 0,'1'-3'299'0'0,"0"0"0"0"0,0 0-1 0 0,0 0 1 0 0,1 1-1 0 0,0-1 1 0 0,-1 0-1 0 0,1 1 1 0 0,0 0-1 0 0,0-1 1 0 0,0 1-1 0 0,1 0 1 0 0,-1 0-1 0 0,0 0 1 0 0,1 0-1 0 0,0 0 1 0 0,7-3 3332 0 0,-3 2-3416 0 0,35-15-6 0 0,-41 17 128 0 0,0 0-229 0 0,-1 1 0 0 0,1 0 0 0 0,-1 0 0 0 0,1-1 0 0 0,-1 1 0 0 0,1 0 0 0 0,-1 0 0 0 0,1 0 0 0 0,-1 0 1 0 0,1 0-1 0 0,-1-1 0 0 0,1 1 0 0 0,-1 0 0 0 0,1 0 0 0 0,0 0 0 0 0,-1 1 0 0 0,1-1 0 0 0,-1 0 0 0 0,1 0 0 0 0,-1 0 0 0 0,1 0 0 0 0,-1 0 1 0 0,1 1-1 0 0,-1-1 0 0 0,1 0 0 0 0,-1 0 0 0 0,1 1 0 0 0,-1-1 0 0 0,1 0 0 0 0,-1 1 0 0 0,0-1 0 0 0,1 0 0 0 0,-1 1 0 0 0,1-1 0 0 0,-1 1 1 0 0,0-1-1 0 0,0 1 0 0 0,1-1 0 0 0,-1 1 0 0 0,0-1 0 0 0,0 1 0 0 0,1-1 0 0 0,-1 1 0 0 0,0 0 0 0 0,24 38-81 0 0,-18-29 5 0 0,4-2-555 0 0,29 26 283 0 0,-29-25-40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3:06.941"/>
    </inkml:context>
    <inkml:brush xml:id="br0">
      <inkml:brushProperty name="width" value="0.1" units="cm"/>
      <inkml:brushProperty name="height" value="0.1" units="cm"/>
      <inkml:brushProperty name="color" value="#66CC00"/>
    </inkml:brush>
  </inkml:definitions>
  <inkml:trace contextRef="#ctx0" brushRef="#br0">273 72 8063 0 0,'0'0'727'0'0,"-3"0"-596"0"0,-6 3-85 0 0,6-3 562 0 0,-7 0-685 0 0,5-10-4067 0 0,6 8 3659 0 0,-2-15 393 0 0,0 15-173 0 0,-1-2 2182 0 0,0-1 0 0 0,0 0 0 0 0,1 0 0 0 0,-1 0 0 0 0,4-14 4591 0 0,-3 52-6498 0 0,1-32-10 0 0,0-1 0 0 0,-1 1 0 0 0,1 0 0 0 0,0 0 0 0 0,0-1 0 0 0,-1 1 0 0 0,1 0 0 0 0,0-1 0 0 0,-1 1 0 0 0,1 0 0 0 0,0-1 0 0 0,-1 1 0 0 0,1-1 0 0 0,-1 1 0 0 0,1-1 0 0 0,-1 1 0 0 0,0-1 0 0 0,1 1 0 0 0,-1-1 0 0 0,1 1 0 0 0,-1-1 0 0 0,0 0 0 0 0,0 1 0 0 0,-14 6 0 0 0,9-5 101 0 0,0 0-1 0 0,0 0 1 0 0,0-1-1 0 0,0 0 1 0 0,0 0 0 0 0,0 0-1 0 0,0-1 1 0 0,-8 0-1 0 0,-7 1 243 0 0,17-1-263 0 0,-4 1-13 0 0,4-1-41 0 0,2 0-27 0 0,-1 1-1 0 0,0-1 1 0 0,1 0 0 0 0,-1 0-1 0 0,0 0 1 0 0,1 0-1 0 0,-1 0 1 0 0,0-1-1 0 0,1 1 1 0 0,-1-1 0 0 0,1 1-1 0 0,-5-3 1 0 0,-4-1 33 0 0,9 3 80 0 0,3-1-92 0 0,-11-7 10 0 0,6 7-32 0 0,-18 0 1278 0 0,20 2-1308 0 0,0 0-1 0 0,0 0 1 0 0,0 0-1 0 0,0 0 0 0 0,-1 0 1 0 0,1 0-1 0 0,0-1 1 0 0,-3 0-1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3:08.130"/>
    </inkml:context>
    <inkml:brush xml:id="br0">
      <inkml:brushProperty name="width" value="0.1" units="cm"/>
      <inkml:brushProperty name="height" value="0.1" units="cm"/>
      <inkml:brushProperty name="color" value="#66CC00"/>
    </inkml:brush>
  </inkml:definitions>
  <inkml:trace contextRef="#ctx0" brushRef="#br0">3039 88 4143 0 0,'0'0'6211'0'0,"-1"-9"-9492"0"0,1 9 3438 0 0,-1-1 0 0 0,1 0 0 0 0,0 0 0 0 0,-1-1 0 0 0,-5-1 167 0 0,5 3-67 0 0,0-1 1 0 0,-1 0-1 0 0,1 1 0 0 0,0-1 0 0 0,0 1 0 0 0,-1-1 1 0 0,1 1-1 0 0,0 0 0 0 0,-1-1 0 0 0,1 1 0 0 0,0 0 1 0 0,-1 0-1 0 0,-2 0 0 0 0,-48 11 2303 0 0,39-8-2362 0 0,1-1 0 0 0,0 0-1 0 0,-1-1 1 0 0,1 0-1 0 0,-1-1 1 0 0,1-1 0 0 0,-21-2-1 0 0,-28-2 550 0 0,32 6-203 0 0,0 0-378 0 0,-1-1-1 0 0,1-1 1 0 0,0-1 0 0 0,-38-9-1 0 0,-8-4 431 0 0,44 7-317 0 0,0 1 0 0 0,-56-5 0 0 0,-70 4-52 0 0,78 6 159 0 0,26-4-183 0 0,34 3-126 0 0,0 1 0 0 0,-1 0-1 0 0,-21 2 1 0 0,3 3-77 0 0,8 0 0 0 0,-4 2 0 0 0,-46 6 0 0 0,-106 37 774 0 0,159-38-714 0 0,16-7-45 0 0,0 0 1 0 0,0-1-1 0 0,-19 3 0 0 0,-8 1 2 0 0,-10 0-17 0 0,40-7 0 0 0,1 2 0 0 0,-21-4 0 0 0,27 3 0 0 0,-77-11 14 0 0,28 3 3 0 0,-1 3 0 0 0,-54 0-1 0 0,27 7 90 0 0,-116 21 300 0 0,4 0-383 0 0,116-20 318 0 0,1-3 0 0 0,-1-3-1 0 0,0-4 1 0 0,1-3 0 0 0,-101-26 0 0 0,139 26-1436 0 0,-4 0-350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3:10.984"/>
    </inkml:context>
    <inkml:brush xml:id="br0">
      <inkml:brushProperty name="width" value="0.1" units="cm"/>
      <inkml:brushProperty name="height" value="0.1" units="cm"/>
      <inkml:brushProperty name="color" value="#66CC00"/>
    </inkml:brush>
  </inkml:definitions>
  <inkml:trace contextRef="#ctx0" brushRef="#br0">1342 91 6447 0 0,'-24'3'518'0'0,"2"-1"2478"0"0,63-12-2062 0 0,-30 7-1067 0 0,0-1 1 0 0,0 0-1 0 0,0 0 0 0 0,0-1 0 0 0,0 0 0 0 0,-1-1 0 0 0,0 0 0 0 0,0-1 0 0 0,-1 0 0 0 0,0 0 1 0 0,9-10-1 0 0,-17 16 156 0 0,-1 1-1 0 0,0 0 1 0 0,0 0 0 0 0,1 0 0 0 0,-1-1 0 0 0,0 1 0 0 0,0 0-1 0 0,1 0 1 0 0,-1-1 0 0 0,0 1 0 0 0,0 0 0 0 0,0-1 0 0 0,0 1-1 0 0,1 0 1 0 0,-1 0 0 0 0,0-1 0 0 0,0 1 0 0 0,0 0 0 0 0,0-1-1 0 0,0 1 1 0 0,0 0 0 0 0,0-1 0 0 0,0 1 0 0 0,0 0 0 0 0,0-1-1 0 0,0 1 1 0 0,0 0 0 0 0,0-1 0 0 0,0 1 0 0 0,0-1 0 0 0,-10 0 718 0 0,-15 10 596 0 0,-11 16-254 0 0,1 1 0 0 0,-35 36 0 0 0,35-30-956 0 0,-51 35 0 0 0,75-59 81 0 0,-1-1 0 0 0,0 0-1 0 0,-22 9 1 0 0,28-14 35 0 0,0-1-1 0 0,-1 1 0 0 0,1-1 0 0 0,-1 0 0 0 0,1-1 0 0 0,-1 1 1 0 0,0-1-1 0 0,1-1 0 0 0,-10 0 0 0 0,-57-12 1051 0 0,-30-4-928 0 0,-71-8-328 0 0,10 1 254 0 0,78 17-140 0 0,-1 3 0 0 0,1 5 1 0 0,-156 20-1 0 0,225-17-1042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3:20.151"/>
    </inkml:context>
    <inkml:brush xml:id="br0">
      <inkml:brushProperty name="width" value="0.1" units="cm"/>
      <inkml:brushProperty name="height" value="0.1" units="cm"/>
      <inkml:brushProperty name="color" value="#66CC00"/>
    </inkml:brush>
  </inkml:definitions>
  <inkml:trace contextRef="#ctx0" brushRef="#br0">1391 70 5063 0 0,'-16'5'432'0'0,"-1"-1"0"0"0,1-1-1 0 0,-31 3 1 0 0,22-10 3488 0 0,-12-10-3557 0 0,30 11-544 0 0,0 0-1 0 0,0 0 0 0 0,-1 0 1 0 0,1 1-1 0 0,-16-2 0 0 0,-15 3 3061 0 0,-54 5 0 0 0,0 0-1329 0 0,10 1-1406 0 0,-16 0 132 0 0,-411-22 4699 0 0,475 15-5228 0 0,0 0 1 0 0,0-2-1 0 0,1-2 1 0 0,-64-19-1 0 0,66 13-787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3:20.941"/>
    </inkml:context>
    <inkml:brush xml:id="br0">
      <inkml:brushProperty name="width" value="0.1" units="cm"/>
      <inkml:brushProperty name="height" value="0.1" units="cm"/>
      <inkml:brushProperty name="color" value="#66CC00"/>
    </inkml:brush>
  </inkml:definitions>
  <inkml:trace contextRef="#ctx0" brushRef="#br0">2119 92 14079 0 0,'-4'0'646'0'0,"-38"4"236"0"0,5-3-804 0 0,-63-7 0 0 0,31 1 336 0 0,58 5-31 0 0,-51-3 537 0 0,-1 2 0 0 0,0 3-1 0 0,-65 11 1 0 0,95-7-774 0 0,0-2 1 0 0,-1-1-1 0 0,1-2 0 0 0,-1-1 1 0 0,0-2-1 0 0,-41-8 0 0 0,-220-14 731 0 0,119 13-349 0 0,-92 4 1196 0 0,26 2-481 0 0,191 1-2353 0 0,1-2 0 0 0,-88-23-1 0 0,94 17-7002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3:21.412"/>
    </inkml:context>
    <inkml:brush xml:id="br0">
      <inkml:brushProperty name="width" value="0.1" units="cm"/>
      <inkml:brushProperty name="height" value="0.1" units="cm"/>
      <inkml:brushProperty name="color" value="#66CC00"/>
    </inkml:brush>
  </inkml:definitions>
  <inkml:trace contextRef="#ctx0" brushRef="#br0">1115 3 1839 0 0,'-4'0'83'0'0,"-72"-2"6959"0"0,-42 2 372 0 0,83 1-7383 0 0,-49 9-1 0 0,40-3-318 0 0,-254 36 3795 0 0,251-39-2653 0 0,0-3 0 0 0,-1-2 0 0 0,1-1-1 0 0,-66-14 1 0 0,1-12-2763 0 0,71 14 794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3:22.095"/>
    </inkml:context>
    <inkml:brush xml:id="br0">
      <inkml:brushProperty name="width" value="0.1" units="cm"/>
      <inkml:brushProperty name="height" value="0.1" units="cm"/>
      <inkml:brushProperty name="color" value="#66CC00"/>
    </inkml:brush>
  </inkml:definitions>
  <inkml:trace contextRef="#ctx0" brushRef="#br0">2295 115 17623 0 0,'-72'2'1928'0'0,"49"-1"-1988"0"0,-71 0-598 0 0,84-2 493 0 0,1-1 0 0 0,-1-1 0 0 0,1 0 0 0 0,0 0 0 0 0,0-1 0 0 0,-16-8 0 0 0,-18-7 1226 0 0,8 8 328 0 0,-1 2-1 0 0,-52-6 0 0 0,-76 1 6 0 0,17 2-932 0 0,54 5-166 0 0,-1 4-1 0 0,0 4 0 0 0,-96 13 1 0 0,-434 41 130 0 0,561-49-874 0 0,-1-3 0 0 0,1-2 0 0 0,-102-13 0 0 0,104 0-1289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5:23.552"/>
    </inkml:context>
    <inkml:brush xml:id="br0">
      <inkml:brushProperty name="width" value="0.1" units="cm"/>
      <inkml:brushProperty name="height" value="0.1" units="cm"/>
      <inkml:brushProperty name="color" value="#E71224"/>
    </inkml:brush>
  </inkml:definitions>
  <inkml:trace contextRef="#ctx0" brushRef="#br0">1 41 919 0 0,'167'-12'2449'0'0,"-27"3"-522"0"0,-79 0-1422 0 0,-40 5-311 0 0,0 1-1 0 0,1 0 1 0 0,-1 2-1 0 0,29 2 0 0 0,77 16-12 0 0,33 4 14 0 0,158 16 289 0 0,-28-3-64 0 0,155-1-164 0 0,-127-32 368 0 0,-138-6-346 0 0,213-20 374 0 0,-182 6 8 0 0,-59 6-419 0 0,-69 4-354 0 0,1 3 1 0 0,148 9 0 0 0,-188 3-198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3:26.074"/>
    </inkml:context>
    <inkml:brush xml:id="br0">
      <inkml:brushProperty name="width" value="0.1" units="cm"/>
      <inkml:brushProperty name="height" value="0.1" units="cm"/>
      <inkml:brushProperty name="color" value="#66CC00"/>
    </inkml:brush>
  </inkml:definitions>
  <inkml:trace contextRef="#ctx0" brushRef="#br0">3906 83 8751 0 0,'0'0'674'0'0,"-3"1"-438"0"0,-19 8 501 0 0,14-7-545 0 0,-4 0 4316 0 0,-28 2-1373 0 0,30-4-3201 0 0,1 0 1 0 0,0-1-1 0 0,0 0 1 0 0,0-1-1 0 0,-1 0 0 0 0,-9-4 1 0 0,16 5 46 0 0,-135-41 821 0 0,117 37-255 0 0,-1 2 1 0 0,1 1-1 0 0,-33 0 0 0 0,4 2-406 0 0,-132 3-125 0 0,64 0 1294 0 0,-150-16 0 0 0,-1 0-289 0 0,190 11-1003 0 0,-162 3 122 0 0,10 0 205 0 0,120-5-197 0 0,-148-1 229 0 0,37 13-57 0 0,51 0-136 0 0,79-5-201 0 0,-430-4 885 0 0,21 1 375 0 0,446 0-3768 0 0,35-2-1714 0 0,-35-7-1 0 0,15-2-1943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3:27.026"/>
    </inkml:context>
    <inkml:brush xml:id="br0">
      <inkml:brushProperty name="width" value="0.1" units="cm"/>
      <inkml:brushProperty name="height" value="0.1" units="cm"/>
      <inkml:brushProperty name="color" value="#66CC00"/>
    </inkml:brush>
  </inkml:definitions>
  <inkml:trace contextRef="#ctx0" brushRef="#br0">1369 0 9215 0 0,'-49'9'6026'0'0,"-15"-2"-4831"0"0,26-4-1222 0 0,20-2 248 0 0,-1 1 1 0 0,-36 9 0 0 0,25-3 278 0 0,-387 55 5365 0 0,287-53-4868 0 0,-273 10-689 0 0,336-22-6313 0 0,-11 2-2047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3:41.885"/>
    </inkml:context>
    <inkml:brush xml:id="br0">
      <inkml:brushProperty name="width" value="0.1" units="cm"/>
      <inkml:brushProperty name="height" value="0.1" units="cm"/>
      <inkml:brushProperty name="color" value="#66CC00"/>
    </inkml:brush>
  </inkml:definitions>
  <inkml:trace contextRef="#ctx0" brushRef="#br0">10855 1876 10679 0 0,'0'1'44'0'0,"-1"0"-1"0"0,1-1 0 0 0,0 1 1 0 0,-1 0-1 0 0,1-1 0 0 0,-1 1 1 0 0,1 0-1 0 0,-1-1 0 0 0,0 1 1 0 0,1 0-1 0 0,-1-1 0 0 0,1 1 1 0 0,-1-1-1 0 0,0 1 0 0 0,0-1 1 0 0,1 1-1 0 0,-1-1 0 0 0,0 0 1 0 0,-1 1-1 0 0,2-1-7 0 0,-1-1-1 0 0,1 1 1 0 0,0 0-1 0 0,-1-1 1 0 0,1 1-1 0 0,0-1 1 0 0,0 1-1 0 0,-1 0 1 0 0,1-1 0 0 0,0 1-1 0 0,0-1 1 0 0,0 1-1 0 0,-1-1 1 0 0,1 1-1 0 0,0-1 1 0 0,0 1-1 0 0,0 0 1 0 0,0-1-1 0 0,0 1 1 0 0,0-1 0 0 0,0 1-1 0 0,0-1 1 0 0,0 0-1 0 0,5-37 773 0 0,13 2-713 0 0,-17 34-26 0 0,4-8 5 0 0,-1 3-61 0 0,3-4 148 0 0,-1 0 1 0 0,-1 0 0 0 0,0-1-1 0 0,0 1 1 0 0,-1-1-1 0 0,3-16 1 0 0,-6 16 502 0 0,0 1 1 0 0,2 0 0 0 0,-1 0 0 0 0,1 0 0 0 0,1 0 0 0 0,0 0 0 0 0,1 0 0 0 0,0 1 0 0 0,0 0-1 0 0,1 0 1 0 0,13-16 0 0 0,-2 1-124 0 0,-15 23-130 0 0,5-8-210 0 0,21-29 6 0 0,-21 29 478 0 0,-1-1-159 0 0,-2 2-454 0 0,2-1 161 0 0,0-1 0 0 0,-1 0 0 0 0,0 0 0 0 0,-1 0 0 0 0,0 0-1 0 0,1-12 1 0 0,1-47-1490 0 0,-5 40 1869 0 0,9-51 0 0 0,-3 43-404 0 0,-5 28 0 0 0,2 1-12 0 0,13-29-49 0 0,-12 29-19 0 0,0-2-7 0 0,23-42-21 0 0,-17 34-85 0 0,12-32 43 0 0,4-14-47 0 0,0-7-11 0 0,-14 18 0 0 0,-10 40 3 0 0,1-27 67 0 0,-4 19 55 0 0,-1-1 0 0 0,-7-37 0 0 0,2 31-52 0 0,1 3 6 0 0,3 15-12 0 0,-3-14-42 0 0,3 13 23 0 0,-1-12-24 0 0,1 12 24 0 0,-4-20-6 0 0,3 28-26 0 0,0 1-2 0 0,2 2-11 0 0,1 0-1 0 0,0 0 0 0 0,-1 0 1 0 0,1 0-1 0 0,-1 0 1 0 0,0 0-1 0 0,1 1 1 0 0,-1-1-1 0 0,0 0 1 0 0,1 0-1 0 0,-1 1 0 0 0,0-1 1 0 0,0 0-1 0 0,0 1 1 0 0,0-1-1 0 0,1 1 1 0 0,-1-1-1 0 0,0 1 1 0 0,0-1-1 0 0,0 1 0 0 0,0 0 1 0 0,0-1-1 0 0,0 1 1 0 0,-2 0-1 0 0,1-1 9 0 0,-4 0 8 0 0,0-1 0 0 0,1 1 0 0 0,-1 0 0 0 0,0 0 0 0 0,0 1-1 0 0,0 0 1 0 0,1 0 0 0 0,-1 0 0 0 0,-7 2 0 0 0,-55 13 128 0 0,29-5-74 0 0,-16 2 25 0 0,-4 2-70 0 0,-2-2 0 0 0,1-3 1 0 0,-68 1-1 0 0,-169-32 78 0 0,39 2-1 0 0,67 13 12 0 0,-356 3-42 0 0,-12 7 269 0 0,62-41-152 0 0,364 32-161 0 0,-139 10 1 0 0,-34 0 1081 0 0,-29-30-836 0 0,-54-1-1304 0 0,-286-42 1411 0 0,361 41-247 0 0,52 8-63 0 0,-90-4-10 0 0,100 10-65 0 0,-55 1 13 0 0,294 13 2 0 0,-54 0-1 0 0,0-2 0 0 0,-73-13 0 0 0,93 7-13 0 0,-129-20 0 0 0,140 24 0 0 0,1 2 0 0 0,-71 5 0 0 0,-205 23 0 0 0,222-26 27 0 0,-137-18-1 0 0,61 6-12 0 0,30 4-17 0 0,51 1-19 0 0,-160-23-92 0 0,-1-11 36 0 0,193 36 80 0 0,1 2 0 0 0,-95 6 0 0 0,6 10 19 0 0,0 7 1 0 0,-150 41-1 0 0,-31 0-8 0 0,247-50 38 0 0,-48 14-51 0 0,84-15 0 0 0,0-2 0 0 0,-1-2 0 0 0,-54 3 0 0 0,67-9 2 0 0,-46-1 29 0 0,-95 13 0 0 0,-27 10-31 0 0,92-11 0 0 0,83-9 0 0 0,0 1 0 0 0,0 0 0 0 0,1 2 0 0 0,-1 0 0 0 0,1 1 0 0 0,0 1 0 0 0,1 1 0 0 0,0 1 0 0 0,0 0 0 0 0,1 1 0 0 0,0 0 0 0 0,0 2 0 0 0,2 0 0 0 0,-1 0 0 0 0,1 1 0 0 0,1 1 0 0 0,1 1 0 0 0,0 0 0 0 0,-14 22 0 0 0,15-17-4 0 0,1 1 0 0 0,1 0 0 0 0,0 1 0 0 0,2 0 0 0 0,1 1 0 0 0,-5 28 0 0 0,-7 142-31 0 0,16-157 34 0 0,-5 108 1 0 0,17 217 0 0 0,21-185 77 0 0,-13-92-71 0 0,-6-34 47 0 0,-10-38-53 0 0,-1-6 0 0 0,0 1 0 0 0,1 0 0 0 0,0-1 0 0 0,1 0 0 0 0,4 11 0 0 0,7 13 0 0 0,-10-21 7 0 0,-3-7-2 0 0,0 1 0 0 0,1-1 0 0 0,-1 0 1 0 0,1 1-1 0 0,-1-1 0 0 0,1 0 0 0 0,0 0 0 0 0,3 3 0 0 0,25 21 6 0 0,-23-22-11 0 0,0 0 0 0 0,0 0 0 0 0,0-1 0 0 0,1 0 0 0 0,-1 0 0 0 0,9 1 0 0 0,-4-2 0 0 0,0 0 0 0 0,0-1 0 0 0,0-1 0 0 0,13-1 0 0 0,55-5 0 0 0,6-1 0 0 0,0 0 0 0 0,-6 6 0 0 0,0 3 0 0 0,2 5 0 0 0,-3-1 0 0 0,4-2 0 0 0,8-1 0 0 0,4 0 0 0 0,-1-7 0 0 0,-15-3 0 0 0,-4-4 0 0 0,5 0 0 0 0,12-1 0 0 0,-17 2 0 0 0,-5 1 0 0 0,2 2 0 0 0,-1 0 0 0 0,2 4 0 0 0,3 0 0 0 0,7-1 0 0 0,-1-3 0 0 0,-8-2 0 0 0,0 1 0 0 0,2-1 0 0 0,3 1 0 0 0,-2 3 0 0 0,0 4 0 0 0,4 1 0 0 0,18 2 0 0 0,-13-1 0 0 0,-8 1 0 0 0,8-4 0 0 0,4-2 0 0 0,2-2 0 0 0,-5 1 0 0 0,-6 1 0 0 0,2 0 0 0 0,8 2 0 0 0,1 0 0 0 0,-10 2 0 0 0,-6 0 0 0 0,0 0 0 0 0,6 2 0 0 0,4-2 0 0 0,0 2 0 0 0,3-1 0 0 0,6-3 0 0 0,3-4 0 0 0,-1-4 0 0 0,-7-2 0 0 0,4 0 0 0 0,3 0 0 0 0,3 3 0 0 0,4 4 0 0 0,2 0 0 0 0,4-2 0 0 0,-2-2 0 0 0,-1 3 0 0 0,-1-1 0 0 0,-3 2 0 0 0,5-1 0 0 0,6 0 0 0 0,0-3 0 0 0,-9-1 0 0 0,-1 0 0 0 0,-4 1 0 0 0,-3 2 0 0 0,-4 2 0 0 0,2 4 0 0 0,-4-2 0 0 0,-4 1 0 0 0,-6 2 0 0 0,2 0 0 0 0,2 0 0 0 0,-3 0 0 0 0,3 2 0 0 0,4 0 0 0 0,2 1 0 0 0,-2 0 0 0 0,-2-3 0 0 0,2-5 0 0 0,8-1 0 0 0,3-3 0 0 0,5-1 0 0 0,-11 1-11 0 0,-55 5-31 0 0,56-8 31 0 0,13-3 11 0 0,-15 4 0 0 0,14 0 180 0 0,-9 4 304 0 0,0 4-403 0 0,5 0-571 0 0,-12 3 271 0 0,13 1 175 0 0,-4 0 33 0 0,-4 0-31 0 0,1 0 31 0 0,-1 1 11 0 0,-5 3 0 0 0,-3 2 0 0 0,-4 1 0 0 0,-6 3 0 0 0,-6 1 0 0 0,-3 3 0 0 0,3-1 0 0 0,4 1 0 0 0,4 1 0 0 0,-2-1 0 0 0,-2 0 0 0 0,-1 1 0 0 0,-2-2 0 0 0,-3-2 0 0 0,-7 1 0 0 0,-6-1 0 0 0,0 1 0 0 0,4 1 0 0 0,12 3 0 0 0,-11 0 0 0 0,-1-2 0 0 0,11 4 0 0 0,-7-2 0 0 0,13-1 0 0 0,-6-5 0 0 0,3-7 0 0 0,-11-7-192 0 0,-52 2-811 0 0,1-5-371 0 0,51-28-81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3:51.705"/>
    </inkml:context>
    <inkml:brush xml:id="br0">
      <inkml:brushProperty name="width" value="0.1" units="cm"/>
      <inkml:brushProperty name="height" value="0.1" units="cm"/>
      <inkml:brushProperty name="color" value="#66CC00"/>
    </inkml:brush>
  </inkml:definitions>
  <inkml:trace contextRef="#ctx0" brushRef="#br0">3599 166 2759 0 0,'-4'1'207'0'0,"-36"8"11492"0"0,38-9-11534 0 0,-12 1-161 0 0,2-9-73 0 0,9 5 35 0 0,-5-2 364 0 0,-1-4 623 0 0,-15-8 1863 0 0,21 16-2512 0 0,1-2-16 0 0,-4-3-259 0 0,-1 0 0 0 0,0 0 0 0 0,0 1 0 0 0,0 0 0 0 0,-1 0 0 0 0,0 1 0 0 0,0 0 0 0 0,0 0 0 0 0,0 0 0 0 0,-1 1 0 0 0,1 1 0 0 0,-17-4 0 0 0,4 1 235 0 0,-52-10 760 0 0,-19-4 819 0 0,34 5-1566 0 0,26 6-213 0 0,-83 0 423 0 0,96 8-422 0 0,-4-2 124 0 0,-58 2 542 0 0,67 1-677 0 0,-29 3 65 0 0,30 0-108 0 0,-37 6 129 0 0,-61 5 0 0 0,-8 0 228 0 0,85-10-270 0 0,-62 14 104 0 0,49-8-102 0 0,43-10-83 0 0,-14 1 78 0 0,-32 5 129 0 0,-14 5 133 0 0,-42 10-85 0 0,44-3-261 0 0,23-11 10 0 0,-1-1-1 0 0,0-2 0 0 0,-67 0 1 0 0,-11 0 185 0 0,61-1-39 0 0,11 3-76 0 0,-10 2-37 0 0,25-5-53 0 0,-343 27 62 0 0,275-29 69 0 0,-118 16 0 0 0,182-14-103 0 0,-279 25 473 0 0,297-28-639 0 0,-183-3 941 0 0,178 0-1346 0 0,0-1 0 0 0,0-2 0 0 0,1 0 0 0 0,-1 0 0 0 0,1-2 1 0 0,0-1-1 0 0,-21-11 0 0 0,9 1-8457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3:52.781"/>
    </inkml:context>
    <inkml:brush xml:id="br0">
      <inkml:brushProperty name="width" value="0.1" units="cm"/>
      <inkml:brushProperty name="height" value="0.1" units="cm"/>
      <inkml:brushProperty name="color" value="#66CC00"/>
    </inkml:brush>
  </inkml:definitions>
  <inkml:trace contextRef="#ctx0" brushRef="#br0">1484 93 11887 0 0,'-5'-1'93'0'0,"0"0"-1"0"0,1-1 1 0 0,-1 0-1 0 0,1 0 1 0 0,-1 0-1 0 0,1 0 0 0 0,0 0 1 0 0,0-1-1 0 0,0 0 1 0 0,0 0-1 0 0,-5-5 1 0 0,3 2-3 0 0,0 0 1 0 0,0 0 0 0 0,-1 1-1 0 0,0 0 1 0 0,0 1 0 0 0,0-1 0 0 0,0 1-1 0 0,-1 1 1 0 0,0-1 0 0 0,-11-3-1 0 0,10 5 477 0 0,-1 1-1 0 0,0-1 0 0 0,0 1 0 0 0,0 1 0 0 0,-11 0 0 0 0,-544 50 5711 0 0,225 19-4250 0 0,330-67-1966 0 0,-63 17 425 0 0,-83 9 0 0 0,147-27-752 0 0,1 0 0 0 0,0 0 0 0 0,0-1 0 0 0,-1 0 0 0 0,1 0 0 0 0,0-1 0 0 0,-1 0 0 0 0,1-1 0 0 0,0 1 0 0 0,0-2 0 0 0,-9-3 0 0 0,0-4-1295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3:53.459"/>
    </inkml:context>
    <inkml:brush xml:id="br0">
      <inkml:brushProperty name="width" value="0.1" units="cm"/>
      <inkml:brushProperty name="height" value="0.1" units="cm"/>
      <inkml:brushProperty name="color" value="#66CC00"/>
    </inkml:brush>
  </inkml:definitions>
  <inkml:trace contextRef="#ctx0" brushRef="#br0">1515 52 10223 0 0,'-14'-4'1086'0'0,"8"1"-1045"0"0,-26-13 825 0 0,30 13-743 0 0,-1 1 0 0 0,0 1-1 0 0,0-1 1 0 0,0 0-1 0 0,0 1 1 0 0,0-1 0 0 0,0 1-1 0 0,-1 0 1 0 0,1 0-1 0 0,0 0 1 0 0,0 1 0 0 0,-1-1-1 0 0,1 1 1 0 0,-1 0-1 0 0,1 0 1 0 0,0 0 0 0 0,-7 1-1 0 0,-19 4 1218 0 0,1-2 0 0 0,-1-1-1 0 0,-35-1 1 0 0,-84-13-423 0 0,41 2 367 0 0,43 9-568 0 0,-1 4 0 0 0,1 2 0 0 0,-76 16 0 0 0,-25 2 149 0 0,92-15-712 0 0,-306 17-1640 0 0,334-27-196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3:54.533"/>
    </inkml:context>
    <inkml:brush xml:id="br0">
      <inkml:brushProperty name="width" value="0.1" units="cm"/>
      <inkml:brushProperty name="height" value="0.1" units="cm"/>
      <inkml:brushProperty name="color" value="#66CC00"/>
    </inkml:brush>
  </inkml:definitions>
  <inkml:trace contextRef="#ctx0" brushRef="#br0">2743 221 10279 0 0,'-1'-10'322'0'0,"3"-8"484"0"0,-2 18-791 0 0,0-1-1 0 0,0 1 1 0 0,0-1-1 0 0,-1 1 1 0 0,1-1 0 0 0,0 1-1 0 0,0 0 1 0 0,0-1-1 0 0,-1 1 1 0 0,1-1-1 0 0,0 1 1 0 0,-1-1-1 0 0,1 1 1 0 0,0 0-1 0 0,-1-1 1 0 0,1 1 0 0 0,-1 0-1 0 0,1-1 1 0 0,0 1-1 0 0,-1 0 1 0 0,1 0-1 0 0,-1 0 1 0 0,1-1-1 0 0,-1 1 1 0 0,1 0-1 0 0,-1 0 1 0 0,1 0-1 0 0,-1 0 1 0 0,1 0 0 0 0,-1 0-1 0 0,0 0 1 0 0,-16-3 802 0 0,-102 10 5096 0 0,0 9-3700 0 0,50-5-1278 0 0,-99 2 0 0 0,-82-26 594 0 0,-76 10-635 0 0,206 6-668 0 0,-434-5 958 0 0,464-2-901 0 0,0-5 0 0 0,-117-25 0 0 0,-169-71-576 0 0,231 62-1718 0 0,63 26 818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4:33.019"/>
    </inkml:context>
    <inkml:brush xml:id="br0">
      <inkml:brushProperty name="width" value="0.1" units="cm"/>
      <inkml:brushProperty name="height" value="0.1" units="cm"/>
      <inkml:brushProperty name="color" value="#66CC00"/>
    </inkml:brush>
  </inkml:definitions>
  <inkml:trace contextRef="#ctx0" brushRef="#br0">1786 10 1839 0 0,'-16'-4'266'0'0,"13"3"-64"0"0,-1 0 0 0 0,1 0 0 0 0,-1 0 0 0 0,1 1 0 0 0,-1-1 0 0 0,0 1-1 0 0,1 0 1 0 0,-1 0 0 0 0,0 0 0 0 0,-4 1 0 0 0,-22 1 3306 0 0,5-2-3064 0 0,9 4-106 0 0,0 0 0 0 0,0 1-1 0 0,1 1 1 0 0,-1 0 0 0 0,-15 9 0 0 0,18-7 96 0 0,-1-2 0 0 0,0 0 0 0 0,0-1 0 0 0,0 0 0 0 0,-1-1 0 0 0,-19 3 0 0 0,17-6 77 0 0,1-2-1 0 0,0 0 1 0 0,-27-5 0 0 0,23 3-60 0 0,-33-2 1 0 0,-3 8 514 0 0,-1 3 0 0 0,-56 12 0 0 0,22-3 270 0 0,-225 12 1821 0 0,-2-23-1532 0 0,312-4-1499 0 0,-75-1 86 0 0,-117 3-1736 0 0,157 1-6776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4:33.702"/>
    </inkml:context>
    <inkml:brush xml:id="br0">
      <inkml:brushProperty name="width" value="0.1" units="cm"/>
      <inkml:brushProperty name="height" value="0.1" units="cm"/>
      <inkml:brushProperty name="color" value="#66CC00"/>
    </inkml:brush>
  </inkml:definitions>
  <inkml:trace contextRef="#ctx0" brushRef="#br0">1676 126 919 0 0,'-9'0'737'0'0,"-1"0"-1"0"0,1-1 0 0 0,0 0 1 0 0,-18-5-1 0 0,24 5-496 0 0,0 0 1 0 0,-1 0 0 0 0,1-1-1 0 0,0 1 1 0 0,-1-1-1 0 0,1 0 1 0 0,0 0-1 0 0,0 0 1 0 0,0-1 0 0 0,1 1-1 0 0,-1 0 1 0 0,1-1-1 0 0,-1 0 1 0 0,1 0-1 0 0,-3-4 1 0 0,3 3 62 0 0,-1 1-1 0 0,1 0 1 0 0,-1-1-1 0 0,0 1 1 0 0,0 1 0 0 0,0-1-1 0 0,0 0 1 0 0,0 1-1 0 0,-1-1 1 0 0,1 1-1 0 0,-1 0 1 0 0,1 0 0 0 0,-1 0-1 0 0,-8-2 1 0 0,-3 0 1149 0 0,-1 0 1 0 0,-25-2 0 0 0,-1 0 63 0 0,-8-2 3 0 0,0 2 0 0 0,-57 1-1 0 0,-183 10 878 0 0,170-6-2345 0 0,1 5 0 0 0,0 5 0 0 0,-179 37 0 0 0,137-12-1708 0 0,82-16 638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4:34.900"/>
    </inkml:context>
    <inkml:brush xml:id="br0">
      <inkml:brushProperty name="width" value="0.1" units="cm"/>
      <inkml:brushProperty name="height" value="0.1" units="cm"/>
      <inkml:brushProperty name="color" value="#66CC00"/>
    </inkml:brush>
  </inkml:definitions>
  <inkml:trace contextRef="#ctx0" brushRef="#br0">1920 9 6879 0 0,'-73'-4'3970'0'0,"40"1"-1921"0"0,-1 1 0 0 0,1 2 0 0 0,-63 8 0 0 0,-74-1-2186 0 0,78-6 1004 0 0,-245 23 1653 0 0,110-2-1354 0 0,116-13-169 0 0,-179 37-1 0 0,204-24-807 0 0,-59 14-34 0 0,115-31-1013 0 0,0 0 0 0 0,-58-1 0 0 0,44-5-471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5:24.120"/>
    </inkml:context>
    <inkml:brush xml:id="br0">
      <inkml:brushProperty name="width" value="0.1" units="cm"/>
      <inkml:brushProperty name="height" value="0.1" units="cm"/>
      <inkml:brushProperty name="color" value="#E71224"/>
    </inkml:brush>
  </inkml:definitions>
  <inkml:trace contextRef="#ctx0" brushRef="#br0">0 121 2303 0 0,'12'-7'497'0'0,"0"0"-1"0"0,1 1 0 0 0,-1 0 0 0 0,1 1 0 0 0,25-6 0 0 0,69-8-284 0 0,-74 14-177 0 0,83-5-91 0 0,2-2-293 0 0,-53 1 196 0 0,75-9 199 0 0,-119 19 56 0 0,1 1 1 0 0,-1 0-1 0 0,0 1 1 0 0,37 8-1 0 0,30 10 22 0 0,100 9 0 0 0,16-29-1 0 0,-110-3 282 0 0,181 6 1050 0 0,5-4-894 0 0,-67-2-2998 0 0,-167 5-94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4:35.579"/>
    </inkml:context>
    <inkml:brush xml:id="br0">
      <inkml:brushProperty name="width" value="0.1" units="cm"/>
      <inkml:brushProperty name="height" value="0.1" units="cm"/>
      <inkml:brushProperty name="color" value="#66CC00"/>
    </inkml:brush>
  </inkml:definitions>
  <inkml:trace contextRef="#ctx0" brushRef="#br0">1846 91 13303 0 0,'-30'-22'914'0'0,"-43"-24"-1"0"0,66 42-986 0 0,-1 1 0 0 0,1 0 0 0 0,-1 0 0 0 0,0 1 0 0 0,0-1-1 0 0,0 2 1 0 0,0-1 0 0 0,-8 1 0 0 0,-70 0 632 0 0,46 2-95 0 0,-55 3 1446 0 0,2 5 0 0 0,-1 3 0 0 0,-112 31 0 0 0,160-35-1585 0 0,0-1 0 0 0,0-2 0 0 0,-65-2 1 0 0,-142-18 457 0 0,152 7-416 0 0,16 2-345 0 0,-213-22-3763 0 0,233 16-4239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4:38.007"/>
    </inkml:context>
    <inkml:brush xml:id="br0">
      <inkml:brushProperty name="width" value="0.1" units="cm"/>
      <inkml:brushProperty name="height" value="0.1" units="cm"/>
      <inkml:brushProperty name="color" value="#66CC00"/>
    </inkml:brush>
  </inkml:definitions>
  <inkml:trace contextRef="#ctx0" brushRef="#br0">2576 19 11663 0 0,'-14'-16'1264'0'0,"15"13"-959"0"0,15 4-4842 0 0,-2 2 4385 0 0,-8-1 381 0 0,0 0 0 0 0,1-1 0 0 0,-1 0 1 0 0,0 0-1 0 0,12-1 0 0 0,-31 15 4204 0 0,4-10-2123 0 0,7-3-2011 0 0,-1-1 0 0 0,0 1 1 0 0,0-1-1 0 0,0 0 0 0 0,1 0 1 0 0,-1 0-1 0 0,-6 2 0 0 0,-6-4 354 0 0,1-1-1 0 0,-21-5 0 0 0,-20-2-393 0 0,-12 5 127 0 0,1 3-1 0 0,-100 12 0 0 0,69-1 461 0 0,-123-3 0 0 0,-21-7-121 0 0,-306 41 1 0 0,187 6-276 0 0,215-26-259 0 0,-107 2 124 0 0,209-23-714 0 0,0-1-1 0 0,1-2 0 0 0,-81-17 0 0 0,62 4-1056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4:39.657"/>
    </inkml:context>
    <inkml:brush xml:id="br0">
      <inkml:brushProperty name="width" value="0.1" units="cm"/>
      <inkml:brushProperty name="height" value="0.1" units="cm"/>
      <inkml:brushProperty name="color" value="#66CC00"/>
    </inkml:brush>
  </inkml:definitions>
  <inkml:trace contextRef="#ctx0" brushRef="#br0">1561 170 3679 0 0,'-43'-39'6644'0'0,"-2"-1"-5049"0"0,37 33-1268 0 0,0 0 1 0 0,0 1-1 0 0,-1 0 0 0 0,0 0 0 0 0,0 1 1 0 0,0 0-1 0 0,-1 1 0 0 0,1 0 0 0 0,-1 0 1 0 0,0 1-1 0 0,0 1 0 0 0,-13-3 1 0 0,-13 1 662 0 0,0 1 1 0 0,-44 2 0 0 0,22 1-725 0 0,-225 3 1575 0 0,19 0-14 0 0,-103-1 154 0 0,341-1-2257 0 0,1-1 0 0 0,-1-1-1 0 0,0-1 1 0 0,1-2-1 0 0,-41-10 1 0 0,44 7-8071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4:40.713"/>
    </inkml:context>
    <inkml:brush xml:id="br0">
      <inkml:brushProperty name="width" value="0.1" units="cm"/>
      <inkml:brushProperty name="height" value="0.1" units="cm"/>
      <inkml:brushProperty name="color" value="#66CC00"/>
    </inkml:brush>
  </inkml:definitions>
  <inkml:trace contextRef="#ctx0" brushRef="#br0">2073 110 455 0 0,'-29'-4'6355'0'0,"-31"1"0"0"0,35 2-4392 0 0,1 0-3366 0 0,-200-21 2280 0 0,122 10 578 0 0,-98-18 3264 0 0,119 15-3562 0 0,-134-7 1 0 0,91 26-162 0 0,-138 20 0 0 0,15 1 24 0 0,191-21-1070 0 0,-170 6 378 0 0,74-19-3798 0 0,107 2-4858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4:51.858"/>
    </inkml:context>
    <inkml:brush xml:id="br0">
      <inkml:brushProperty name="width" value="0.1" units="cm"/>
      <inkml:brushProperty name="height" value="0.1" units="cm"/>
      <inkml:brushProperty name="color" value="#66CC00"/>
    </inkml:brush>
  </inkml:definitions>
  <inkml:trace contextRef="#ctx0" brushRef="#br0">1840 63 3423 0 0,'0'0'264'0'0,"1"-7"-184"0"0,0-21-52 0 0,-1 21 2868 0 0,-3 3-2813 0 0,-12-12 3630 0 0,23 18-3519 0 0,24 6-172 0 0,-24-5 1956 0 0,-9 0-1588 0 0,2-1-256 0 0,-1-1-84 0 0,0 0 0 0 0,0 0-1 0 0,0 0 1 0 0,0 1 0 0 0,0-1-1 0 0,0 0 1 0 0,0 0 0 0 0,0 0-1 0 0,0 0 1 0 0,0 0-1 0 0,0 0 1 0 0,-1 0 0 0 0,1 0-1 0 0,0 0 1 0 0,-1-1 0 0 0,1 1-1 0 0,-1 0 1 0 0,0 2 0 0 0,-8 9 3016 0 0,6-15-3006 0 0,-8-11-26 0 0,8 11 570 0 0,0 4-446 0 0,-12 2 2 0 0,11-2 127 0 0,-20 23 753 0 0,22-21-979 0 0,-14 17-48 0 0,9-16-9 0 0,-4 0 51 0 0,-2 2-16 0 0,9-5 89 0 0,0 1 5 0 0,-37 14 123 0 0,20-10-256 0 0,-1-2 0 0 0,3-1 64 0 0,-70 3 1973 0 0,12 7-1610 0 0,-66 7 444 0 0,-124-15 112 0 0,3 0 287 0 0,175 4-995 0 0,1 5 1 0 0,-125 35-1 0 0,164-36-264 0 0,-23 4-1347 0 0,-148 17 0 0 0,155-30 31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4:53.553"/>
    </inkml:context>
    <inkml:brush xml:id="br0">
      <inkml:brushProperty name="width" value="0.1" units="cm"/>
      <inkml:brushProperty name="height" value="0.1" units="cm"/>
      <inkml:brushProperty name="color" value="#66CC00"/>
    </inkml:brush>
  </inkml:definitions>
  <inkml:trace contextRef="#ctx0" brushRef="#br0">1933 45 12007 0 0,'0'0'547'0'0,"-4"-1"-11"0"0,-34-10-292 0 0,34 11 101 0 0,-1-1-153 0 0,-168-26 400 0 0,136 24 255 0 0,0 2 0 0 0,-70 5-1 0 0,-243 65 3084 0 0,129-20-2396 0 0,152-37-669 0 0,-86 4-1 0 0,84-12-395 0 0,-245 2 481 0 0,259-11-1693 0 0,0-1 0 0 0,-109-28 0 0 0,101 15-332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4:54.524"/>
    </inkml:context>
    <inkml:brush xml:id="br0">
      <inkml:brushProperty name="width" value="0.1" units="cm"/>
      <inkml:brushProperty name="height" value="0.1" units="cm"/>
      <inkml:brushProperty name="color" value="#66CC00"/>
    </inkml:brush>
  </inkml:definitions>
  <inkml:trace contextRef="#ctx0" brushRef="#br0">1245 52 13935 0 0,'-7'-9'1487'0'0,"2"2"-1462"0"0,2-3-25 0 0,3 9-3 0 0,-1 0-1 0 0,1-1 1 0 0,-1 1-1 0 0,1 0 1 0 0,-1-1 0 0 0,1 1-1 0 0,-1 0 1 0 0,0 0-1 0 0,0 0 1 0 0,0-1-1 0 0,0 1 1 0 0,0 0 0 0 0,0 0-1 0 0,0 0 1 0 0,0 1-1 0 0,0-1 1 0 0,0 0-1 0 0,0 0 1 0 0,0 1-1 0 0,-1-1 1 0 0,1 0 0 0 0,0 1-1 0 0,-1-1 1 0 0,-1 1-1 0 0,0-1 45 0 0,-1 1-1 0 0,0-1 0 0 0,1 1 1 0 0,-1 0-1 0 0,0 0 1 0 0,-4 1-1 0 0,3 0 181 0 0,-260 15 7109 0 0,-134-1-4118 0 0,303-12-2900 0 0,-91-1-280 0 0,92-8-2114 0 0,4-8-5389 0 0,55 5 48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4:55.225"/>
    </inkml:context>
    <inkml:brush xml:id="br0">
      <inkml:brushProperty name="width" value="0.1" units="cm"/>
      <inkml:brushProperty name="height" value="0.1" units="cm"/>
      <inkml:brushProperty name="color" value="#66CC00"/>
    </inkml:brush>
  </inkml:definitions>
  <inkml:trace contextRef="#ctx0" brushRef="#br0">2391 51 10335 0 0,'-121'-22'2767'0'0,"79"13"-2297"0"0,0 1-1 0 0,-1 2 1 0 0,1 2-1 0 0,-50 2 1 0 0,-154 32 4064 0 0,151-16-2918 0 0,-136 4-1 0 0,102-19-631 0 0,-161 4 640 0 0,-537 17-949 0 0,733-22-3051 0 0,-2-3-6395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5:09.607"/>
    </inkml:context>
    <inkml:brush xml:id="br0">
      <inkml:brushProperty name="width" value="0.1" units="cm"/>
      <inkml:brushProperty name="height" value="0.1" units="cm"/>
      <inkml:brushProperty name="color" value="#E71224"/>
    </inkml:brush>
  </inkml:definitions>
  <inkml:trace contextRef="#ctx0" brushRef="#br0">9066 1414 5551 0 0,'-2'1'174'0'0,"-1"-1"0"0"0,0 1-1 0 0,0-1 1 0 0,0 1-1 0 0,1 0 1 0 0,-1 0 0 0 0,0 0-1 0 0,-3 2 1 0 0,-17 6 1345 0 0,22-9-1598 0 0,-1 0 0 0 0,1 0 0 0 0,0 0 0 0 0,0-1 0 0 0,0 1 0 0 0,0 0 0 0 0,-1 0 0 0 0,1-1 0 0 0,0 1 0 0 0,0-1 0 0 0,0 1 0 0 0,0-1 0 0 0,0 0 0 0 0,0 1 0 0 0,0-1 0 0 0,0 0 0 0 0,0 1 0 0 0,1-1 0 0 0,-1 0 0 0 0,0 0 0 0 0,-1-1 0 0 0,1 0 118 0 0,0 1-1 0 0,0-1 1 0 0,0 0-1 0 0,0 1 1 0 0,1-1-1 0 0,-1 0 0 0 0,0 0 1 0 0,1 1-1 0 0,7-27 11863 0 0,-12 65-9880 0 0,4-35-1975 0 0,1 0 1 0 0,0 0-1 0 0,-1 0 0 0 0,1 0 0 0 0,0-1 1 0 0,0 1-1 0 0,0 0 0 0 0,0 0 0 0 0,1 0 0 0 0,-1-1 1 0 0,0 1-1 0 0,1 0 0 0 0,-1 0 0 0 0,1 0 0 0 0,0-1 1 0 0,0 1-1 0 0,-1 0 0 0 0,1-1 0 0 0,0 1 1 0 0,0-1-1 0 0,0 1 0 0 0,1-1 0 0 0,-1 0 0 0 0,0 1 1 0 0,1-1-1 0 0,-1 0 0 0 0,0 0 0 0 0,1 0 1 0 0,1 1-1 0 0,-1-1 196 0 0,12-1-98 0 0,40 1 15 0 0,-40 0 521 0 0,-1-1-496 0 0,40 0-4 0 0,-40 0 568 0 0,-1 3-620 0 0,38 10 0 0 0,-37-9 191 0 0,-3-3-230 0 0,3 2-53 0 0,-7-1 22 0 0,1-1 0 0 0,0 0-1 0 0,-1 0 1 0 0,1-1 0 0 0,0 1-1 0 0,7-2 1 0 0,38 1 38 0 0,-39 0 508 0 0,0 1-479 0 0,35 3 10 0 0,-35-4 1430 0 0,-1 1-1509 0 0,36 3-29 0 0,-47-4-23 0 0,0 1 1 0 0,0-1-1 0 0,0 0 1 0 0,0 0-1 0 0,0 0 0 0 0,0 0 1 0 0,0 0-1 0 0,0 0 0 0 0,0 0 1 0 0,0 0-1 0 0,0 0 1 0 0,-1 0-1 0 0,1 0 0 0 0,0-1 1 0 0,0 1-1 0 0,0 0 1 0 0,0-1-1 0 0,1 0 0 0 0,10-2 408 0 0,0-5-351 0 0,37-28-38 0 0,-24 21 19 0 0,23-9-19 0 0,-24 13 25 0 0,22-10-20 0 0,-34 16 144 0 0,0-1-108 0 0,37-19-40 0 0,-37 19 35 0 0,-6-2-5 0 0,17-23-32 0 0,-22 30-21 0 0,-1 1 1 0 0,1-1-1 0 0,-1 1 1 0 0,1 0-1 0 0,-1-1 1 0 0,1 1-1 0 0,-1-1 0 0 0,0 1 1 0 0,1-1-1 0 0,-1 1 1 0 0,0-1-1 0 0,1 1 1 0 0,-1-1-1 0 0,0 1 1 0 0,0-1-1 0 0,1 0 1 0 0,-1 1-1 0 0,0-1 1 0 0,0 1-1 0 0,0-1 1 0 0,0 0-1 0 0,0 1 0 0 0,0-1 1 0 0,0 0-1 0 0,0 1 1 0 0,0-1-1 0 0,0 1 1 0 0,0-1-1 0 0,0 0 1 0 0,-4-12 7 0 0,1-8-9 0 0,1-8 0 0 0,5-6 0 0 0,10-2 25 0 0,-10 29 430 0 0,-2 1-315 0 0,6-21-101 0 0,-7 17 14 0 0,-4-5 12 0 0,3 8 10 0 0,-1-8 13 0 0,1 6-12 0 0,2-20-5 0 0,0-3-17 0 0,-2 1-43 0 0,-2 10-11 0 0,-2 5 0 0 0,1-4 0 0 0,1-2 0 0 0,0-5 0 0 0,0 7 0 0 0,2 15 8 0 0,-1 0-1 0 0,0 0 1 0 0,0 1-1 0 0,0-1 1 0 0,-1 0 0 0 0,1 1-1 0 0,-1 0 1 0 0,0-1-1 0 0,-1 1 1 0 0,-7-8 0 0 0,8 9-1 0 0,0 0 0 0 0,-1 0 1 0 0,2-1-1 0 0,-1 1 1 0 0,-4-10-1 0 0,1 4 8 0 0,5 7-11 0 0,-1 0 0 0 0,1 1 0 0 0,0-1 0 0 0,0 0 0 0 0,0 0 0 0 0,0 0 0 0 0,0 1 1 0 0,1-1-1 0 0,-1 0 0 0 0,1 0 0 0 0,0-4 0 0 0,-4-55-4 0 0,3 50 0 0 0,0 8 0 0 0,1 0 0 0 0,-1 0 0 0 0,0 0 0 0 0,0 0 0 0 0,0 0 0 0 0,0 0 0 0 0,-1 1 0 0 0,0-1 0 0 0,-2-4 0 0 0,-80-137 192 0 0,66 113-205 0 0,6 12 33 0 0,1-1-1 0 0,1-1 0 0 0,-14-41 0 0 0,23 59-18 0 0,-1-1 0 0 0,0 1 0 0 0,0 0 0 0 0,-1 0-1 0 0,1 0 1 0 0,-1 0 0 0 0,0 0 0 0 0,0 0 0 0 0,0 1 0 0 0,-1 0 0 0 0,1-1-1 0 0,-8-4 1 0 0,-1 0 23 0 0,0 1-1 0 0,-1 0 0 0 0,1 1 1 0 0,-27-9-1 0 0,21 9-23 0 0,-2-1 0 0 0,-1-1 0 0 0,-1 1 0 0 0,-1 1 0 0 0,-96-23 0 0 0,61 12 11 0 0,25 6 7 0 0,0 1-1 0 0,-65-9 1 0 0,32 13-18 0 0,-87 3 0 0 0,-26 2 42 0 0,65-1-20 0 0,-78-6 106 0 0,123 3-128 0 0,46 2 0 0 0,-35 1 0 0 0,-271 27 105 0 0,278-20-93 0 0,-27-1 29 0 0,-117-10 0 0 0,116 1-48 0 0,41 6 5 0 0,0 1 1 0 0,-48 8-1 0 0,-30 3 60 0 0,-127-6 17 0 0,-147 0-64 0 0,74-1 42 0 0,250-4-52 0 0,-68 7 51 0 0,14 0 23 0 0,-190 44-75 0 0,292-49 0 0 0,-67 13 0 0 0,20-3 0 0 0,-112 10 0 0 0,-129 6 0 0 0,274-26 0 0 0,-34 5 7 0 0,-192 17 50 0 0,86-18-57 0 0,-319 30 0 0 0,438-34 0 0 0,-96-3 0 0 0,-340-42 0 0 0,341 23 45 0 0,-71-10 38 0 0,-92-3-83 0 0,188 36 53 0 0,45 0-40 0 0,59-3-13 0 0,-1 0-1 0 0,0-2 1 0 0,1 0 0 0 0,-1-1-1 0 0,-22-4 1 0 0,0-2 0 0 0,0 2 0 0 0,0 2 0 0 0,-1 2 0 0 0,1 1 0 0 0,-1 2 0 0 0,1 3 0 0 0,0 1 0 0 0,0 1 0 0 0,-65 22 0 0 0,53-14 0 0 0,0-3 0 0 0,-1-3 0 0 0,-81 5 0 0 0,-44-14 0 0 0,67-2 0 0 0,-110 1 0 0 0,100 5 0 0 0,17-6 0 0 0,-75 1 0 0 0,32 22 0 0 0,100-13 0 0 0,-86 12 0 0 0,127-17 0 0 0,0-1 0 0 0,1 1 0 0 0,-1 0 0 0 0,1 0 0 0 0,0 1 0 0 0,0 0 0 0 0,0 0 0 0 0,1 0 0 0 0,0 1 0 0 0,-1 0 0 0 0,-4 6 0 0 0,8-8 0 0 0,-9 8 0 0 0,1 0 0 0 0,0 1 0 0 0,0 0 0 0 0,-16 28 0 0 0,25-36-6 0 0,1 1 1 0 0,-1-1-1 0 0,1 1 1 0 0,1 0-1 0 0,-1-1 0 0 0,1 1 1 0 0,-1 0-1 0 0,1 0 1 0 0,1 8-1 0 0,0 1-2 0 0,0 2 8 0 0,2 8 0 0 0,8 61-64 0 0,-8-45 64 0 0,-1 1 0 0 0,-7 80 0 0 0,3-105 0 0 0,1-9 0 0 0,0-1 0 0 0,1 1 0 0 0,-1 0 0 0 0,2-1 0 0 0,0 10 0 0 0,5 28 0 0 0,0-18 0 0 0,3 6 0 0 0,1 1 0 0 0,2 4 0 0 0,1 1 0 0 0,1 0 0 0 0,3 3 0 0 0,-4-5 0 0 0,1-1 0 0 0,-1 0 0 0 0,-8-24-8 0 0,-4-9 3 0 0,1 1 0 0 0,-1 0 0 0 0,0 0 0 0 0,0 0 0 0 0,-1 0 0 0 0,1 0 0 0 0,0 0 0 0 0,-1 5 0 0 0,2 16-6 0 0,-2-4 11 0 0,-2-1 0 0 0,3 2 0 0 0,6 10-11 0 0,10 3-31 0 0,7-3 20 0 0,-10-19-20 0 0,29 13 31 0 0,-33-22 11 0 0,-1 0 0 0 0,1 0 0 0 0,0 0 0 0 0,16 1 0 0 0,-8-3 0 0 0,33-2 0 0 0,8-4-11 0 0,-35 2-31 0 0,35-6 31 0 0,16 0 11 0 0,4 2 0 0 0,-1 4 0 0 0,3-2 0 0 0,2-5 0 0 0,-3-4 0 0 0,-4-2 0 0 0,1 6 0 0 0,-2 4 0 0 0,3 3 0 0 0,6 1 0 0 0,-3 1 0 0 0,-2 1 0 0 0,-1 2 0 0 0,0 4 0 0 0,-3 5 0 0 0,2-5 0 0 0,7-3 0 0 0,-1-2 0 0 0,-3 1 0 0 0,-1 0 0 0 0,2 2 0 0 0,-1 2 0 0 0,3-4 0 0 0,-4-3 0 0 0,-1 4 0 0 0,-6 0 0 0 0,-3 4 0 0 0,-1 3 0 0 0,11-1 0 0 0,10-3 0 0 0,-12-1 0 0 0,-5 1 0 0 0,-2 1 0 0 0,-2 1 0 0 0,6-1 0 0 0,10-3 0 0 0,1-2 0 0 0,-3-1 0 0 0,1 1 0 0 0,5 0 0 0 0,-1-1 0 0 0,3-1 0 0 0,-5-3 0 0 0,-3 2 0 0 0,-1 2 0 0 0,-1 3 0 0 0,2 1 0 0 0,3 1 0 0 0,8-1 0 0 0,-2 0 0 0 0,-10-3 0 0 0,-11 0 0 0 0,1 0 0 0 0,-1 0 0 0 0,3 0 0 0 0,3 3 0 0 0,1-2 0 0 0,4-3 0 0 0,-2-3 0 0 0,-5-2 0 0 0,-1 1 0 0 0,10-3 0 0 0,-5 0 0 0 0,4 3 0 0 0,0 0 0 0 0,-4 2 0 0 0,1 1 0 0 0,10 1 0 0 0,-2 1 0 0 0,0-1 0 0 0,-3-4 0 0 0,-8-2 0 0 0,-1 1 0 0 0,4-2 0 0 0,9 1 0 0 0,-8 3 0 0 0,3-3 0 0 0,5-1 0 0 0,-2 0 0 0 0,-1-4 0 0 0,3-3 0 0 0,-3 3 0 0 0,-2 1 0 0 0,9 0 0 0 0,-4 3 0 0 0,-3 6 0 0 0,-2 1 0 0 0,-5 1 0 0 0,-5 1 0 0 0,-3-2 0 0 0,9-4 0 0 0,6-6 0 0 0,4-5 0 0 0,-3 5 0 0 0,-1 3 0 0 0,-8-1 0 0 0,-13 3 11 0 0,-40 5 31 0 0,33 5-31 0 0,8 6-11 0 0,1 0 0 0 0,-3 2 0 0 0,-4 3 0 0 0,7-2 0 0 0,7-10 0 0 0,7-5 0 0 0,-5 5 0 0 0,-16 1-12 0 0,-47-3-53 0 0,-1-6-1077 0 0,36-11 569 0 0,-36 12-232 0 0,-8-6-966 0 0,9-32-421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5:41.885"/>
    </inkml:context>
    <inkml:brush xml:id="br0">
      <inkml:brushProperty name="width" value="0.1" units="cm"/>
      <inkml:brushProperty name="height" value="0.1" units="cm"/>
      <inkml:brushProperty name="color" value="#E71224"/>
    </inkml:brush>
  </inkml:definitions>
  <inkml:trace contextRef="#ctx0" brushRef="#br0">4625 2 5495 0 0,'-15'12'315'0'0,"13"-10"-319"0"0,0 0 0 0 0,0 0 0 0 0,0-1 0 0 0,0 1 0 0 0,0-1 0 0 0,0 1 0 0 0,0-1 1 0 0,0 0-1 0 0,-1 1 0 0 0,1-1 0 0 0,-1-1 0 0 0,1 1 0 0 0,0 0 0 0 0,-1 0 0 0 0,0-1 0 0 0,1 0 0 0 0,-3 1 0 0 0,4-2 7 0 0,0 1-1 0 0,0-1 0 0 0,0 1 0 0 0,0-1 0 0 0,0 0 0 0 0,0 0 0 0 0,0 1 0 0 0,0-1 1 0 0,0 0-1 0 0,1 0 0 0 0,-1 0 0 0 0,0 0 0 0 0,1 0 0 0 0,-1 0 0 0 0,1 0 1 0 0,-1 0-1 0 0,0-2 0 0 0,1 2 164 0 0,0 0 0 0 0,-1 0 1 0 0,1 0-1 0 0,0 0 0 0 0,-1 1 1 0 0,1-1-1 0 0,-1 0 0 0 0,1 0 0 0 0,-1 0 1 0 0,0 0-1 0 0,1 1 0 0 0,-1-1 1 0 0,0 0-1 0 0,1 0 0 0 0,-1 1 1 0 0,0-1-1 0 0,0 1 0 0 0,0-1 1 0 0,0 1-1 0 0,0-1 0 0 0,0 1 0 0 0,1-1 1 0 0,-1 1-1 0 0,-2-1 0 0 0,0 3 4 0 0,0 0-1 0 0,1-1 0 0 0,-1 1 0 0 0,1 0 1 0 0,0 0-1 0 0,-1 1 0 0 0,1-1 1 0 0,0 0-1 0 0,-3 5 0 0 0,-3 4 152 0 0,2-6-165 0 0,1 0-17 0 0,0-1 0 0 0,0 1 0 0 0,0 1 0 0 0,1-1 0 0 0,0 1 0 0 0,0-1 0 0 0,0 1 0 0 0,1 0 0 0 0,-4 8 0 0 0,6-13 44 0 0,-1 0-1 0 0,1 0 0 0 0,-1 0 0 0 0,0 0 1 0 0,1 0-1 0 0,-1 0 0 0 0,0 0 1 0 0,0-1-1 0 0,0 1 0 0 0,0 0 0 0 0,0-1 1 0 0,0 0-1 0 0,0 0 0 0 0,0 1 1 0 0,-2-1-1 0 0,-21 5 533 0 0,19-2-581 0 0,-1-1 0 0 0,1 0-1 0 0,-1 0 1 0 0,1-1 0 0 0,-1 1 0 0 0,1-1-1 0 0,-9 0 1 0 0,-51-2 501 0 0,27-1-404 0 0,-257 13 265 0 0,-16-7-228 0 0,27-2 18 0 0,242 0-109 0 0,-40 4-36 0 0,0-4-1 0 0,-114-12 0 0 0,97-1-52 0 0,-167 4-1 0 0,110 15 227 0 0,64-1-117 0 0,-112-8 0 0 0,-73-12-38 0 0,-39-3 543 0 0,41 1 465 0 0,-500 37 1 0 0,659-8-1010 0 0,71-6-275 0 0,0-3 0 0 0,0-2 0 0 0,-72-4 0 0 0,76-6-936 0 0,0-7-327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5:24.547"/>
    </inkml:context>
    <inkml:brush xml:id="br0">
      <inkml:brushProperty name="width" value="0.1" units="cm"/>
      <inkml:brushProperty name="height" value="0.1" units="cm"/>
      <inkml:brushProperty name="color" value="#E71224"/>
    </inkml:brush>
  </inkml:definitions>
  <inkml:trace contextRef="#ctx0" brushRef="#br0">1 4 2815 0 0,'40'-2'128'0'0,"-11"0"24"0"0,-1 2-152 0 0,-5 2 0 0 0,-8 0 0 0 0,-4 2 0 0 0,2-1 256 0 0,12 3 16 0 0,16 3 8 0 0,12 4 0 0 0,7 1-280 0 0,2 1 0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5:48.146"/>
    </inkml:context>
    <inkml:brush xml:id="br0">
      <inkml:brushProperty name="width" value="0.1" units="cm"/>
      <inkml:brushProperty name="height" value="0.1" units="cm"/>
      <inkml:brushProperty name="color" value="#E71224"/>
    </inkml:brush>
  </inkml:definitions>
  <inkml:trace contextRef="#ctx0" brushRef="#br0">696 41 8751 0 0,'-26'7'1079'0'0,"0"-2"0"0"0,0 0 0 0 0,0-2 0 0 0,-1-1 0 0 0,-36-1 0 0 0,-54-10 3156 0 0,40 0-4600 0 0,66 8-4 0 0,-251-38 734 0 0,227 34-673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5:49.655"/>
    </inkml:context>
    <inkml:brush xml:id="br0">
      <inkml:brushProperty name="width" value="0.1" units="cm"/>
      <inkml:brushProperty name="height" value="0.1" units="cm"/>
      <inkml:brushProperty name="color" value="#E71224"/>
    </inkml:brush>
  </inkml:definitions>
  <inkml:trace contextRef="#ctx0" brushRef="#br0">2335 144 7567 0 0,'-71'-9'1423'0'0,"38"5"-774"0"0,-55-12-1 0 0,-97-29-256 0 0,143 37 765 0 0,-1 3 1 0 0,-60-1-1 0 0,28 2 3 0 0,-107-18 0 0 0,-37-3 272 0 0,-111 35 272 0 0,1 27 40 0 0,8 0-247 0 0,223-27-1259 0 0,-75 5-1690 0 0,131-15 545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5:53.415"/>
    </inkml:context>
    <inkml:brush xml:id="br0">
      <inkml:brushProperty name="width" value="0.1" units="cm"/>
      <inkml:brushProperty name="height" value="0.1" units="cm"/>
      <inkml:brushProperty name="color" value="#E71224"/>
    </inkml:brush>
  </inkml:definitions>
  <inkml:trace contextRef="#ctx0" brushRef="#br0">5371 97 4607 0 0,'0'0'354'0'0,"-2"2"-233"0"0,-9 9 2998 0 0,10-9-3012 0 0,-1 0-1 0 0,0 0 1 0 0,0 0 0 0 0,0 0 0 0 0,0-1 0 0 0,0 1 0 0 0,-1-1 0 0 0,1 1-1 0 0,0-1 1 0 0,-1 0 0 0 0,1 0 0 0 0,-1 0 0 0 0,1 0 0 0 0,-1-1 0 0 0,1 1-1 0 0,-1-1 1 0 0,0 1 0 0 0,1-1 0 0 0,-1 0 0 0 0,0 0 0 0 0,1 0 0 0 0,-1 0-1 0 0,0-1 1 0 0,1 1 0 0 0,-1-1 0 0 0,1 1 0 0 0,-6-3 0 0 0,5 2 71 0 0,-1-2-39 0 0,-6-5-96 0 0,0 0 445 0 0,0 1 0 0 0,0 0 0 0 0,-14-6 0 0 0,8 7-180 0 0,0 1 0 0 0,0 1 0 0 0,-1 0 0 0 0,1 1 0 0 0,-1 0 0 0 0,0 2 0 0 0,-26 0 0 0 0,-127 17 485 0 0,40-1 198 0 0,-100 6 676 0 0,121-9-1217 0 0,-215-3-1 0 0,174-20-544 0 0,-189-8-234 0 0,-397 41 1425 0 0,339-13-1107 0 0,-3-24 188 0 0,387 14-161 0 0,-263-28 720 0 0,-29-2 10 0 0,-346 53 242 0 0,379-6-640 0 0,218-13-745 0 0,-1-3-1 0 0,1-2 1 0 0,0-2 0 0 0,0-3 0 0 0,0-2-1 0 0,-83-26 1 0 0,44 0-7294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6:15.205"/>
    </inkml:context>
    <inkml:brush xml:id="br0">
      <inkml:brushProperty name="width" value="0.1" units="cm"/>
      <inkml:brushProperty name="height" value="0.1" units="cm"/>
      <inkml:brushProperty name="color" value="#E71224"/>
    </inkml:brush>
  </inkml:definitions>
  <inkml:trace contextRef="#ctx0" brushRef="#br0">15 116 7279 0 0,'-4'-2'417'0'0,"4"2"-408"0"0,-1 0 0 0 0,1 0 0 0 0,-1 0 0 0 0,1 0 0 0 0,0 0 0 0 0,-1-1 0 0 0,1 1 0 0 0,-1 0 0 0 0,1 0 0 0 0,0 0 0 0 0,-1 0 0 0 0,1 0-1 0 0,-1-1 1 0 0,1 1 0 0 0,0 0 0 0 0,-1 0 0 0 0,1-1 0 0 0,0 1 0 0 0,-1 0 0 0 0,1 0 0 0 0,0-1 0 0 0,0 1 0 0 0,-1 0 0 0 0,1-1 0 0 0,0 1 0 0 0,0-1 0 0 0,0 1 0 0 0,-1 0 0 0 0,1-1 0 0 0,0 1 0 0 0,0 0 0 0 0,0-1 0 0 0,0 1 0 0 0,0-1 0 0 0,0 1 0 0 0,0-1 0 0 0,0 1 0 0 0,0 0 0 0 0,0-1 0 0 0,0 1 0 0 0,0-1 0 0 0,0 1 0 0 0,0 0 0 0 0,0-1 0 0 0,0 1 0 0 0,1-1 0 0 0,-1 1 0 0 0,0 0 0 0 0,0-1 0 0 0,0 1 0 0 0,1 0 0 0 0,-1-1 0 0 0,0 1 0 0 0,0 0 0 0 0,1-1 0 0 0,-1 1 0 0 0,0 0 0 0 0,1-1 0 0 0,-1 1 0 0 0,0 0 0 0 0,1 0 0 0 0,0-1 109 0 0,-1 1-1 0 0,1-1 1 0 0,0 1 0 0 0,-1 0 0 0 0,1-1 0 0 0,0 1 0 0 0,0 0-1 0 0,-1 0 1 0 0,1 0 0 0 0,0 0 0 0 0,0 0 0 0 0,-1-1 0 0 0,1 1-1 0 0,0 0 1 0 0,0 1 0 0 0,-1-1 0 0 0,1 0 0 0 0,0 0 0 0 0,0 0 0 0 0,-1 0-1 0 0,2 1 1 0 0,20 7 2346 0 0,-7-2-1887 0 0,-3-4-358 0 0,1 0 1 0 0,0-1-1 0 0,0-1 0 0 0,0 0 1 0 0,0-1-1 0 0,0 0 0 0 0,0-1 1 0 0,24-6-1 0 0,9-1 2432 0 0,-22 7-2827 0 0,0 1-1 0 0,0 0 1 0 0,45 7-1 0 0,-38-3 382 0 0,50-1 0 0 0,-40-2 80 0 0,51 6 0 0 0,-54-2-97 0 0,72-3 1 0 0,135-10 379 0 0,-222 9-508 0 0,8-1 29 0 0,0 2 0 0 0,0 1 0 0 0,31 7 0 0 0,-29-3-23 0 0,-1 0 0 0 0,1-3 0 0 0,64 0 0 0 0,-77-2-23 0 0,45 0-22 0 0,-49-1-4 0 0,-1 0 1 0 0,25-3 0 0 0,-31 1-9 0 0,-1 2 0 0 0,1 0 0 0 0,0 0 0 0 0,0 0 0 0 0,13 3 0 0 0,43 2 81 0 0,1-3 1 0 0,66-7 0 0 0,-114 4-69 0 0,0 1 0 0 0,1 0 1 0 0,-1 1-1 0 0,0 1 1 0 0,23 5-1 0 0,-16-3 30 0 0,0 0 0 0 0,0-2 0 0 0,0-1-1 0 0,0-1 1 0 0,47-6 0 0 0,-52 5-2 0 0,0-1-1 0 0,-1-2 1 0 0,1 0 0 0 0,-1 0-1 0 0,0-2 1 0 0,20-9 0 0 0,-34 13-11 0 0,0 1-1 0 0,0-1 1 0 0,0 1 0 0 0,1 0-1 0 0,-1 0 1 0 0,0 0 0 0 0,6 1-1 0 0,-6 0-22 0 0,-4 0-1 0 0,0 0 1 0 0,0 0-1 0 0,0 1 1 0 0,0-1 0 0 0,0-1-1 0 0,0 1 1 0 0,1 0-1 0 0,-1 0 1 0 0,0 0 0 0 0,0-1-1 0 0,0 1 1 0 0,0 0-1 0 0,0-1 1 0 0,0 1 0 0 0,0-1-1 0 0,0 1 1 0 0,0-1-1 0 0,0 0 1 0 0,0 1 0 0 0,0-1-1 0 0,0 0 1 0 0,-1 0 0 0 0,1 1-1 0 0,0-1 1 0 0,0 0-1 0 0,-1 0 1 0 0,1 0 0 0 0,0-2-1 0 0,2 0-4 0 0,0-1-1 0 0,-1 1 1 0 0,1 0 0 0 0,0 0-1 0 0,1 0 1 0 0,-1 0 0 0 0,1 1-1 0 0,-1-1 1 0 0,1 1 0 0 0,0 0-1 0 0,-1 0 1 0 0,1 0 0 0 0,0 0-1 0 0,1 1 1 0 0,-1 0 0 0 0,8-2-1 0 0,-10 3-3 0 0,-1 0 0 0 0,1 0 0 0 0,0 0 0 0 0,0 1 0 0 0,0-1 0 0 0,0 0 0 0 0,-1 1 0 0 0,1-1 0 0 0,0 1 0 0 0,0 0 0 0 0,-1-1 0 0 0,1 1 0 0 0,-1 0 0 0 0,1 0-1 0 0,0 0 1 0 0,-1 0 0 0 0,0 0 0 0 0,1 1 0 0 0,1 1 0 0 0,28-31 633 0 0,-25 23-542 0 0,-4 4-85 0 0,0 0 1 0 0,-1 0 0 0 0,1-1-1 0 0,0 1 1 0 0,-1-1 0 0 0,0 1-1 0 0,1-1 1 0 0,-1 0-1 0 0,0 1 1 0 0,0-1 0 0 0,2-4-1 0 0,-1 3 0 0 0,-3 14-20 0 0,-1 1 76 0 0,14 7 3 0 0,-13-19-63 0 0,0 1-1 0 0,0-1 1 0 0,-1 0-1 0 0,1 1 1 0 0,0-1-1 0 0,0 0 1 0 0,-1 0 0 0 0,1 0-1 0 0,0 0 1 0 0,-1 0-1 0 0,1 0 1 0 0,0 0-1 0 0,-1 0 1 0 0,1-1-1 0 0,-3 0 1 0 0,4 1-7 0 0,0 0 0 0 0,1 1 0 0 0,-1-1 0 0 0,0 0 0 0 0,0 0 0 0 0,0 0 0 0 0,0 0 0 0 0,0 1 0 0 0,0-1 0 0 0,0 0 0 0 0,0 0 0 0 0,0 0 0 0 0,0 0 0 0 0,0 1 0 0 0,0-1 0 0 0,0 0 0 0 0,0 0 0 0 0,0 0 0 0 0,0 0 0 0 0,-1 0 0 0 0,1 1 0 0 0,0-1 0 0 0,0 0 0 0 0,0 0 0 0 0,0 0 0 0 0,0 0 0 0 0,0 0 0 0 0,0 1 0 0 0,0-1 0 0 0,0 0 0 0 0,-1 0 0 0 0,1 0 0 0 0,0 0 0 0 0,0 0 0 0 0,0 0 0 0 0,0 0 0 0 0,0 0-1 0 0,-1 0 1 0 0,1 0 0 0 0,0 1 0 0 0,0-1 0 0 0,0 0 0 0 0,0 0 0 0 0,0 0 0 0 0,-1 0 0 0 0,1 0 0 0 0,0 0 0 0 0,0 0 0 0 0,0 0 0 0 0,0 0 0 0 0,-1 0 0 0 0,1 0 0 0 0,0 0 0 0 0,0-1 0 0 0,0 1 0 0 0,0 0 0 0 0,-1 0 0 0 0,1 0 0 0 0,0 0 0 0 0,0 0 0 0 0,0 0 0 0 0,0 0 0 0 0,0 0 0 0 0,10 11-2 0 0,-10-10 27 0 0,1 0 1 0 0,-1 0-1 0 0,0 0 0 0 0,0 0 0 0 0,1 0 1 0 0,-1 0-1 0 0,0 0 0 0 0,0 0 0 0 0,0 1 1 0 0,0-1-1 0 0,0 0 0 0 0,-1 0 1 0 0,1 0-1 0 0,0 0 0 0 0,0 0 0 0 0,-1 0 1 0 0,1 0-1 0 0,-1 1 0 0 0,1-2-10 0 0,0 1 0 0 0,-1 0 0 0 0,1-1 0 0 0,0 1 0 0 0,-1-1 0 0 0,1 0 0 0 0,0 1 0 0 0,-1-1 0 0 0,1 1 0 0 0,0-1 0 0 0,-1 1 1 0 0,1-1-1 0 0,-1 0 0 0 0,1 1 0 0 0,-1-1 0 0 0,1 0 0 0 0,-1 0 0 0 0,1 1 0 0 0,-1-1 0 0 0,1 0 0 0 0,-1 0 0 0 0,1 0 0 0 0,-1 1 0 0 0,1-1 0 0 0,-1 0 0 0 0,1 0 0 0 0,-1 0 0 0 0,0 0 0 0 0,1 0 0 0 0,-1 0 0 0 0,1 0 0 0 0,-2-1 0 0 0,-3 0 181 0 0,1-1-116 0 0,0 1-1 0 0,1 0 1 0 0,-1-1-1 0 0,1 0 0 0 0,0 0 1 0 0,-1 0-1 0 0,1 0 0 0 0,-4-3 1 0 0,4 2-61 0 0,0 1 0 0 0,0-1 0 0 0,0 1 0 0 0,-1 0 0 0 0,0 0 0 0 0,1 0 1 0 0,-1 1-1 0 0,0-1 0 0 0,0 1 0 0 0,1 0 0 0 0,-6 0 0 0 0,-10 0-86 0 0,16 0-49 0 0,-1 1 1 0 0,1-1-1 0 0,0 1 1 0 0,0 0-1 0 0,0 1 1 0 0,-1-1-1 0 0,1 0 1 0 0,0 1-1 0 0,0 0 1 0 0,0 0-1 0 0,0 0 1 0 0,0 0-1 0 0,0 0 1 0 0,-4 3-1 0 0,-14 9 1379 0 0,14-8-1412 0 0,0 0 1 0 0,0 0-1 0 0,0-1 1 0 0,0 0 0 0 0,0-1-1 0 0,-1 0 1 0 0,0 0 0 0 0,1-1-1 0 0,-1 1 1 0 0,-15 1 0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6:16.403"/>
    </inkml:context>
    <inkml:brush xml:id="br0">
      <inkml:brushProperty name="width" value="0.1" units="cm"/>
      <inkml:brushProperty name="height" value="0.1" units="cm"/>
      <inkml:brushProperty name="color" value="#E71224"/>
    </inkml:brush>
  </inkml:definitions>
  <inkml:trace contextRef="#ctx0" brushRef="#br0">1 59 7511 0 0,'1'-4'160'0'0,"1"0"40"0"0,0 1 8 0 0,0-1 8 0 0,0-1-216 0 0,1 1 0 0 0,1 2 0 0 0,0 0 0 0 0,-1 0-112 0 0,1-1-64 0 0,3-1-16 0 0,3 0 0 0 0,4-1-184 0 0,3-1-40 0 0,-1-1 0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6:16.986"/>
    </inkml:context>
    <inkml:brush xml:id="br0">
      <inkml:brushProperty name="width" value="0.1" units="cm"/>
      <inkml:brushProperty name="height" value="0.1" units="cm"/>
      <inkml:brushProperty name="color" value="#E71224"/>
    </inkml:brush>
  </inkml:definitions>
  <inkml:trace contextRef="#ctx0" brushRef="#br0">2435 45 5239 0 0,'23'-4'2326'0'0,"-22"4"-2103"0"0,0 0 1 0 0,0-1 0 0 0,0 1-1 0 0,0 0 1 0 0,-1 0-1 0 0,1-1 1 0 0,0 1-1 0 0,0-1 1 0 0,0 1-1 0 0,-1-1 1 0 0,1 1 0 0 0,0-1-1 0 0,-1 1 1 0 0,1-1-1 0 0,0 1 1 0 0,-1-1-1 0 0,1 0 1 0 0,-1 0 0 0 0,1 1-1 0 0,-1-1 1 0 0,1 0-1 0 0,-1 0 1 0 0,0 1-1 0 0,1-2 1 0 0,-2 1-82 0 0,1 0 0 0 0,-1 0 0 0 0,0 1 0 0 0,1-1 0 0 0,-1 0 0 0 0,0 1 0 0 0,0-1 0 0 0,0 1 0 0 0,1-1 0 0 0,-1 1 0 0 0,0-1 0 0 0,0 1 0 0 0,0-1 0 0 0,0 1 0 0 0,0 0 0 0 0,0 0 0 0 0,0-1-1 0 0,0 1 1 0 0,0 0 0 0 0,0 0 0 0 0,0 0 0 0 0,0 0 0 0 0,-1 0 0 0 0,-27-1 610 0 0,28 1-746 0 0,-111-3 1564 0 0,65 0-844 0 0,0 2-1 0 0,-1 2 1 0 0,-90 14-1 0 0,89-7-232 0 0,1-3 1 0 0,-93-1-1 0 0,124-4-482 0 0,-194-9 253 0 0,81 2-136 0 0,-98 14 311 0 0,151-2-273 0 0,-126-7-1 0 0,114-7-121 0 0,-87-6-13 0 0,74 10 70 0 0,-65-1 662 0 0,126 6-518 0 0,-32 0-129 0 0,-138 15-1 0 0,162-1-1253 0 0,30-6-5760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6:44.919"/>
    </inkml:context>
    <inkml:brush xml:id="br0">
      <inkml:brushProperty name="width" value="0.1" units="cm"/>
      <inkml:brushProperty name="height" value="0.1" units="cm"/>
      <inkml:brushProperty name="color" value="#E71224"/>
    </inkml:brush>
  </inkml:definitions>
  <inkml:trace contextRef="#ctx0" brushRef="#br0">105 118 1839 0 0,'4'-22'1804'0'0,"-3"20"-1602"0"0,0 0 1 0 0,-1 0-1 0 0,1 1 1 0 0,-1-1-1 0 0,0 0 1 0 0,0 0-1 0 0,1 0 1 0 0,-1 0-1 0 0,0 1 1 0 0,0-1-1 0 0,-1 0 0 0 0,1 0 1 0 0,0 0-1 0 0,-1 0 1 0 0,1 1-1 0 0,-1-1 1 0 0,0-2-1 0 0,-5-14 847 0 0,5 13-568 0 0,-1 0 0 0 0,1 0 0 0 0,-1 0 0 0 0,0 1 0 0 0,0-1 0 0 0,-1 1-1 0 0,-2-5 1 0 0,10 23 1831 0 0,12 12 308 0 0,-13-22-2520 0 0,0 0-1 0 0,0 1 1 0 0,-1-1-1 0 0,1 1 1 0 0,-1-1-1 0 0,0 1 0 0 0,-1 0 1 0 0,1 1-1 0 0,-1-1 1 0 0,0 0-1 0 0,0 1 1 0 0,-1-1-1 0 0,0 1 1 0 0,1 5-1 0 0,2 11 380 0 0,7 30-1 0 0,-6-33-298 0 0,0 0-1 0 0,1 28 1 0 0,-6-17 152 0 0,-2 0 0 0 0,-1-1 0 0 0,-1 0 0 0 0,-13 46-1 0 0,-5 29 989 0 0,14-40-1103 0 0,2 1 0 0 0,6 129-1 0 0,0-181 395 0 0,0 1 1 0 0,-1-1-1 0 0,0 0 0 0 0,-1 0 0 0 0,-1 0 0 0 0,-4 14 0 0 0,-15 39-1212 0 0,18-55-24 0 0,1-4 487 0 0,0 0-1 0 0,0 0 0 0 0,-1 0 1 0 0,0-1-1 0 0,-8 11 0 0 0,12-16 48 0 0,-1 0 0 0 0,0 0 0 0 0,0 0 0 0 0,0 0-1 0 0,0 0 1 0 0,0 0 0 0 0,-1 0 0 0 0,1 0 0 0 0,0-1 0 0 0,0 1 0 0 0,0 0-1 0 0,-1-1 1 0 0,1 1 0 0 0,0-1 0 0 0,-1 1 0 0 0,1-1 0 0 0,0 0 0 0 0,-1 0-1 0 0,1 1 1 0 0,-3-1 0 0 0,3-1-338 0 0,0 1 0 0 0,-1 0 0 0 0,1-1 0 0 0,0 0 0 0 0,-1 1 0 0 0,1-1 0 0 0,0 0 0 0 0,0 1 0 0 0,0-1 0 0 0,0 0 0 0 0,0 0 0 0 0,0 0 0 0 0,0 0 0 0 0,0 0 0 0 0,-2-2 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6:45.829"/>
    </inkml:context>
    <inkml:brush xml:id="br0">
      <inkml:brushProperty name="width" value="0.1" units="cm"/>
      <inkml:brushProperty name="height" value="0.1" units="cm"/>
      <inkml:brushProperty name="color" value="#E71224"/>
    </inkml:brush>
  </inkml:definitions>
  <inkml:trace contextRef="#ctx0" brushRef="#br0">769 106 2303 0 0,'3'-16'1824'0'0,"-3"14"-1615"0"0,0 0-1 0 0,1 0 0 0 0,-1 0 0 0 0,0 0 1 0 0,1 0-1 0 0,-1 0 0 0 0,1 0 0 0 0,0 1 0 0 0,-1-1 1 0 0,1 0-1 0 0,2-3 0 0 0,3-2 624 0 0,-1 1-1 0 0,1 0 0 0 0,1 0 1 0 0,-1 0-1 0 0,1 1 1 0 0,0 0-1 0 0,13-7 1 0 0,-16 10-678 0 0,-1 0 0 0 0,1 1 1 0 0,0 0-1 0 0,0 0 0 0 0,0 0 1 0 0,0 0-1 0 0,0 0 0 0 0,0 1 1 0 0,0 0-1 0 0,0 0 0 0 0,0 0 1 0 0,0 0-1 0 0,0 1 0 0 0,0-1 1 0 0,0 1-1 0 0,0 0 0 0 0,0 0 1 0 0,7 4-1 0 0,-4-2 110 0 0,0 1 0 0 0,0 1 0 0 0,-1-1 0 0 0,1 1 0 0 0,-1 0 0 0 0,10 11 0 0 0,31 42 586 0 0,-29-34-1157 0 0,62 74 1801 0 0,-79-97-1464 0 0,0 1 0 0 0,0 0 0 0 0,0-1 0 0 0,0 1 1 0 0,0 0-1 0 0,0 0 0 0 0,0 0 0 0 0,-1-1 0 0 0,1 1 0 0 0,-1 0 0 0 0,0 0 0 0 0,1 0 0 0 0,-1 0 0 0 0,0 0 0 0 0,0 0 0 0 0,0 0 0 0 0,0 0 0 0 0,-1 0 0 0 0,1 0 1 0 0,0 0-1 0 0,-1 0 0 0 0,1-1 0 0 0,-1 1 0 0 0,0 0 0 0 0,0 0 0 0 0,1 0 0 0 0,-1-1 0 0 0,-2 3 0 0 0,2-2-2 0 0,-1-1-1 0 0,1 0 0 0 0,0 0 1 0 0,-1 0-1 0 0,1 0 1 0 0,0 0-1 0 0,-1-1 1 0 0,1 1-1 0 0,-1 0 0 0 0,1-1 1 0 0,-1 1-1 0 0,0-1 1 0 0,1 1-1 0 0,-1-1 1 0 0,0 0-1 0 0,1 0 0 0 0,-1 0 1 0 0,0 0-1 0 0,1 0 1 0 0,-1 0-1 0 0,1 0 1 0 0,-1 0-1 0 0,0-1 0 0 0,1 1 1 0 0,-1-1-1 0 0,1 1 1 0 0,-1-1-1 0 0,0 0 1 0 0,1 1-1 0 0,0-1 0 0 0,-1 0 1 0 0,1 0-1 0 0,-1 0 1 0 0,0-1-1 0 0,-135-108 293 0 0,78 65-240 0 0,41 30-57 0 0,-1 0 0 0 0,-1 1 1 0 0,0 1-1 0 0,0 1 0 0 0,-2 0 1 0 0,-23-8-1 0 0,33 16 353 0 0,-1 0 0 0 0,-25-4 0 0 0,33 7-444 0 0,1 1-1 0 0,-1 0 1 0 0,0 0 0 0 0,1 0-1 0 0,-1 1 1 0 0,1 0 0 0 0,-1 0-1 0 0,0 0 1 0 0,1 0-1 0 0,0 1 1 0 0,-8 3 0 0 0,9-3 21 0 0,-1 0-1 0 0,1 0 1 0 0,0 1 0 0 0,0 0 0 0 0,0 0 0 0 0,0 0 0 0 0,0 0-1 0 0,0 0 1 0 0,1 0 0 0 0,0 1 0 0 0,-1-1 0 0 0,1 1 0 0 0,1-1 0 0 0,-1 1-1 0 0,0 0 1 0 0,-1 8 0 0 0,-1 6 90 0 0,0 0 0 0 0,-2 29 1 0 0,4-20-107 0 0,-1-5 160 0 0,-1-1-1 0 0,0 0 1 0 0,-2-1-1 0 0,0 1 1 0 0,-2-1-1 0 0,0-1 1 0 0,-1 1-1 0 0,-1-1 1 0 0,0-1-1 0 0,-2 0 1 0 0,0 0-1 0 0,-1-1 1 0 0,0-1-1 0 0,-2 0 1 0 0,-23 20-1 0 0,-89 62 485 0 0,-27 24 686 0 0,123-87-953 0 0,21-20-3190 0 0,-16 30 0 0 0,17-28 866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6:24.591"/>
    </inkml:context>
    <inkml:brush xml:id="br0">
      <inkml:brushProperty name="width" value="0.1" units="cm"/>
      <inkml:brushProperty name="height" value="0.1" units="cm"/>
      <inkml:brushProperty name="color" value="#E71224"/>
    </inkml:brush>
  </inkml:definitions>
  <inkml:trace contextRef="#ctx0" brushRef="#br0">55 18 1375 0 0,'-7'-2'64'0'0,"-3"1"8"0"0,5-1-72 0 0,-2-2 0 0 0,1 2 0 0 0,-1 1 1120 0 0,5 1-504 0 0,-2-2 8 0 0,1 0-624 0 0,-1 0-168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6:25.505"/>
    </inkml:context>
    <inkml:brush xml:id="br0">
      <inkml:brushProperty name="width" value="0.1" units="cm"/>
      <inkml:brushProperty name="height" value="0.1" units="cm"/>
      <inkml:brushProperty name="color" value="#E71224"/>
    </inkml:brush>
  </inkml:definitions>
  <inkml:trace contextRef="#ctx0" brushRef="#br0">60 21 919 0 0,'-2'-1'505'0'0,"0"-1"0"0"0,0 1 0 0 0,0 0 0 0 0,0 0 0 0 0,0 1-1 0 0,0-1 1 0 0,0 0 0 0 0,0 1 0 0 0,0-1 0 0 0,0 1-1 0 0,-3-1 1 0 0,3 1-318 0 0,0 0 0 0 0,-1 0 0 0 0,1-1 1 0 0,0 1-1 0 0,0-1 0 0 0,0 0 0 0 0,-1 0 0 0 0,1 0 0 0 0,0 0 0 0 0,0 0 0 0 0,-6-2 2559 0 0,16 16-1170 0 0,-2-8-1462 0 0,-1-1 0 0 0,1 1 0 0 0,0-1 0 0 0,0 0 0 0 0,1 0 0 0 0,-1-1 0 0 0,13 5 1 0 0,51 12-122 0 0,-54-17 299 0 0,-1 1-1 0 0,1 1 1 0 0,-1 1-1 0 0,22 10 1 0 0,-24-9-73 0 0,0 0 0 0 0,0-1 0 0 0,24 7 0 0 0,-30-11-193 0 0,0 0-1 0 0,0-1 0 0 0,0 0 1 0 0,0 0-1 0 0,1-1 1 0 0,-1 0-1 0 0,0 0 0 0 0,0-1 1 0 0,10-1-1 0 0,-4 0 194 0 0,1 1 1 0 0,-1 1-1 0 0,0 0 0 0 0,1 1 0 0 0,15 2 0 0 0,3 1 46 0 0,18-1-186 0 0,-1-1 0 0 0,57-7-1 0 0,-41-2 27 0 0,125-7 234 0 0,-174 15-226 0 0,0 0 1 0 0,21 6-1 0 0,-21-4-13 0 0,0-1 0 0 0,21 1 0 0 0,57-6 249 0 0,-49 0-194 0 0,54 4 0 0 0,-71 3 29 0 0,30 7-1 0 0,25 3 151 0 0,35 5 197 0 0,20 0 106 0 0,-102-17-584 0 0,0-2 0 0 0,-1-2 0 0 0,1-1 0 0 0,0-1 0 0 0,68-20-1 0 0,-74 17 176 0 0,0 0 0 0 0,46-4-1 0 0,8 6 757 0 0,-70 4-781 0 0,0 0-1 0 0,0 1 0 0 0,17 2 1 0 0,-18-1-200 0 0,1-1 0 0 0,-1 1 1 0 0,20-4-1 0 0,-12-6-2564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5:25.153"/>
    </inkml:context>
    <inkml:brush xml:id="br0">
      <inkml:brushProperty name="width" value="0.1" units="cm"/>
      <inkml:brushProperty name="height" value="0.1" units="cm"/>
      <inkml:brushProperty name="color" value="#E71224"/>
    </inkml:brush>
  </inkml:definitions>
  <inkml:trace contextRef="#ctx0" brushRef="#br0">1 92 2959 0 0,'7'-4'80'0'0,"0"-1"-1"0"0,1 2 1 0 0,0-1-1 0 0,-1 1 1 0 0,2 0-1 0 0,-1 1 1 0 0,0 0-1 0 0,0 0 0 0 0,16-1 1 0 0,11-3 156 0 0,47-12 493 0 0,1 3 0 0 0,143-6 0 0 0,-185 20-638 0 0,-1 2 0 0 0,1 2 1 0 0,0 1-1 0 0,-1 3 0 0 0,0 1 1 0 0,0 1-1 0 0,64 26 0 0 0,-63-14-43 0 0,-3 7-36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6:32.571"/>
    </inkml:context>
    <inkml:brush xml:id="br0">
      <inkml:brushProperty name="width" value="0.1" units="cm"/>
      <inkml:brushProperty name="height" value="0.1" units="cm"/>
      <inkml:brushProperty name="color" value="#E71224"/>
    </inkml:brush>
  </inkml:definitions>
  <inkml:trace contextRef="#ctx0" brushRef="#br0">53 143 4831 0 0,'-3'0'229'0'0,"1"0"-1"0"0,-1 0 1 0 0,1 0-1 0 0,-1 0 1 0 0,1-1-1 0 0,-1 1 1 0 0,1-1-1 0 0,-1 0 1 0 0,1 0-1 0 0,-1 1 1 0 0,1-2-1 0 0,0 1 1 0 0,0 0-1 0 0,-1 0 1 0 0,1-1-1 0 0,0 1 0 0 0,0-1 1 0 0,0 0-1 0 0,1 1 1 0 0,-1-1-1 0 0,0 0 1 0 0,1 0-1 0 0,-1-11 4789 0 0,71 22-3338 0 0,-5-7-994 0 0,-43-2-183 0 0,37 5 0 0 0,-37-2-347 0 0,34 7 307 0 0,106 4 0 0 0,-77-16 135 0 0,126-22-1 0 0,173-46-244 0 0,-357 63-356 0 0,38-14 0 0 0,-54 16 52 0 0,1 1 0 0 0,-1 0-1 0 0,1 1 1 0 0,0 1-1 0 0,0-1 1 0 0,0 2-1 0 0,0-1 1 0 0,1 1 0 0 0,19 2-1 0 0,-11 0-25 0 0,38-2 0 0 0,-41 0-14 0 0,-1 0 0 0 0,0 1 0 0 0,0 1 0 0 0,21 4 0 0 0,-21-3 15 0 0,-13-2-13 0 0,0 1 0 0 0,0-1 0 0 0,0 1 0 0 0,0-1 0 0 0,0 1 0 0 0,0 0 1 0 0,0 0-1 0 0,0 0 0 0 0,-1 0 0 0 0,1 1 0 0 0,3 1 0 0 0,-6-3 2 0 0,0 0 0 0 0,0 0 0 0 0,0 1-1 0 0,0-1 1 0 0,0 0 0 0 0,0 0 0 0 0,0 0 0 0 0,0 0-1 0 0,0 0 1 0 0,0 0 0 0 0,0 0 0 0 0,0 1 0 0 0,0-1-1 0 0,1 0 1 0 0,-1 0 0 0 0,0 0 0 0 0,0 0 0 0 0,-1 0 0 0 0,1 1-1 0 0,0-1 1 0 0,0 0 0 0 0,0 0 0 0 0,0 0 0 0 0,0 0-1 0 0,0 0 1 0 0,0 0 0 0 0,0 0 0 0 0,0 1 0 0 0,0-1-1 0 0,0 0 1 0 0,0 0 0 0 0,0 0 0 0 0,0 0 0 0 0,0 0-1 0 0,0 0 1 0 0,-1 0 0 0 0,1 0 0 0 0,0 0 0 0 0,0 1-1 0 0,0-1 1 0 0,0 0 0 0 0,0 0 0 0 0,0 0 0 0 0,-1 0 0 0 0,-9 4 290 0 0,-14 3-33 0 0,20-6-212 0 0,-11 2 58 0 0,-1-1 1 0 0,-1-1-1 0 0,-28-1 0 0 0,-12 1 91 0 0,-251 8 830 0 0,-58 4 325 0 0,316-7-1483 0 0,-45 4 789 0 0,86-10-1362 0 0,0 0-1 0 0,-1 0 1 0 0,1-1-1 0 0,0-1 1 0 0,0 1-1 0 0,0-1 1 0 0,-16-7 0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6:33.847"/>
    </inkml:context>
    <inkml:brush xml:id="br0">
      <inkml:brushProperty name="width" value="0.1" units="cm"/>
      <inkml:brushProperty name="height" value="0.1" units="cm"/>
      <inkml:brushProperty name="color" value="#E71224"/>
    </inkml:brush>
  </inkml:definitions>
  <inkml:trace contextRef="#ctx0" brushRef="#br0">3495 189 6191 0 0,'-31'-7'931'0'0,"16"4"-521"0"0,-1-1 0 0 0,2 0 0 0 0,-29-13 0 0 0,11 4 963 0 0,0 1 0 0 0,0 2 0 0 0,-53-10 0 0 0,50 15-489 0 0,0 1 0 0 0,-1 2 0 0 0,-59 4-1 0 0,15 1-226 0 0,8-3-187 0 0,-250-5 2031 0 0,166-13-2327 0 0,98 10-22 0 0,-78-2 0 0 0,-50 22 880 0 0,132-7-1012 0 0,1-2 0 0 0,-1-3 0 0 0,-67-8 0 0 0,-203-37 436 0 0,78 29-311 0 0,188 14 30 0 0,-105 2 226 0 0,-8 0-87 0 0,-141 7 367 0 0,153 0-426 0 0,63-1-166 0 0,-29 0-834 0 0,97-8-714 0 0,9-1-5163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8:10.130"/>
    </inkml:context>
    <inkml:brush xml:id="br0">
      <inkml:brushProperty name="width" value="0.1" units="cm"/>
      <inkml:brushProperty name="height" value="0.1" units="cm"/>
      <inkml:brushProperty name="color" value="#E71224"/>
    </inkml:brush>
  </inkml:definitions>
  <inkml:trace contextRef="#ctx0" brushRef="#br0">4516 1642 6447 0 0,'-1'0'226'0'0,"-2"-2"-234"0"0,1-12 1664 0 0,2 13-1600 0 0,0 0-1 0 0,0 0 1 0 0,0 1 0 0 0,0-1 0 0 0,1 0 0 0 0,-1 1 0 0 0,0-1 0 0 0,0 0-1 0 0,0 0 1 0 0,1 1 0 0 0,-1-1 0 0 0,0 0 0 0 0,1 1 0 0 0,-1-1 0 0 0,0 1-1 0 0,1-1 1 0 0,0 0 0 0 0,-1 0-35 0 0,1 1 0 0 0,-1-1-1 0 0,1 1 1 0 0,-1-1 0 0 0,0 0 0 0 0,1 1-1 0 0,-1-1 1 0 0,0 0 0 0 0,1 1-1 0 0,-1-1 1 0 0,0 0 0 0 0,0 0 0 0 0,0 1-1 0 0,0-1 1 0 0,0 0 0 0 0,0 1 0 0 0,0-2-1 0 0,7-4-45 0 0,22-20-12 0 0,-22 20-94 0 0,-2-1 724 0 0,2 0-280 0 0,-3 3 31 0 0,0 0 0 0 0,0 0 0 0 0,0 0 0 0 0,13-9 7162 0 0,-12 21-7154 0 0,15 20-7 0 0,-20-26-279 0 0,1-1 0 0 0,-1 1 0 0 0,0-1 1 0 0,0 1-1 0 0,0-1 0 0 0,1 1 0 0 0,-1-1 0 0 0,-1 1 0 0 0,1-1 0 0 0,0 1 0 0 0,0-1 0 0 0,-1 1 0 0 0,1-1 0 0 0,0 1 0 0 0,-1-1 1 0 0,1 1-1 0 0,-1-1 0 0 0,0 0 0 0 0,0 1 0 0 0,1-1 0 0 0,-1 0 0 0 0,0 1 0 0 0,0-1 0 0 0,0 0 0 0 0,0 0 0 0 0,0 0 1 0 0,-2 1-1 0 0,0 1 82 0 0,-8 11 319 0 0,10-11-344 0 0,-1 0 0 0 0,0 0 0 0 0,0-1 1 0 0,0 1-1 0 0,0-1 0 0 0,0 1 0 0 0,0-1 0 0 0,-1 0 0 0 0,1 0 1 0 0,-1 0-1 0 0,1 0 0 0 0,-1 0 0 0 0,0-1 0 0 0,0 1 1 0 0,0-1-1 0 0,0 0 0 0 0,0 0 0 0 0,0 0 0 0 0,0 0 1 0 0,0 0-1 0 0,0-1 0 0 0,-1 1 0 0 0,1-1 0 0 0,-4 0 0 0 0,-69 6 349 0 0,52-4-40 0 0,-33 1 0 0 0,48-3-374 0 0,0-1 0 0 0,1 0 0 0 0,-1-1 0 0 0,0 0 0 0 0,0 0-1 0 0,1-1 1 0 0,-12-4 0 0 0,1-1-13 0 0,-1 0-1 0 0,0 2 1 0 0,-1 1-1 0 0,1 0 1 0 0,-23-1 0 0 0,-107-4 351 0 0,101 9-340 0 0,12 0 45 0 0,16 1 13 0 0,0-1 0 0 0,-1-1 0 0 0,1-1 0 0 0,0 0-1 0 0,-21-7 1 0 0,-21-7 30 0 0,0 3 1 0 0,-1 3-1 0 0,-70-3 0 0 0,19 2-60 0 0,-23-6 136 0 0,-272 2-1 0 0,153 22-148 0 0,176-1 10 0 0,1 4 1 0 0,-104 26 0 0 0,-177 40 374 0 0,335-69-456 0 0,0-1 0 0 0,-1-2 0 0 0,1 0 0 0 0,-41-3 0 0 0,39 0 64 0 0,0 1 1 0 0,1 1-1 0 0,-53 11 0 0 0,5 0 15 0 0,-106 4-79 0 0,21 7 204 0 0,0 1 0 0 0,106-20-139 0 0,30-1-49 0 0,-1-2 0 0 0,0-1-1 0 0,-44-4 1 0 0,-212-24-16 0 0,229 20 0 0 0,-75-14 0 0 0,104 19 0 0 0,21 2 0 0 0,0 0 0 0 0,-1 0 0 0 0,1 0 0 0 0,0-1 0 0 0,-1 1 0 0 0,1 0 0 0 0,0-1 0 0 0,-1 0 0 0 0,1 1 0 0 0,0-1 0 0 0,0 0 0 0 0,-1 0 0 0 0,1-1 0 0 0,0 1 0 0 0,0 0 0 0 0,-3-3 0 0 0,-64-71 0 0 0,62 64 9 0 0,1-1 0 0 0,0 0 0 0 0,0 0 1 0 0,2-1-1 0 0,-1 0 0 0 0,-3-18 0 0 0,0-14-9 0 0,-6-49 0 0 0,12 79 0 0 0,2-1 0 0 0,2-5 0 0 0,1 1 0 0 0,0 3 0 0 0,0-5 0 0 0,1-5 0 0 0,-1 1 0 0 0,-3 7 0 0 0,-2 0 0 0 0,1-1 0 0 0,-3-8 26 0 0,-3-34 12 0 0,6 38-38 0 0,0 1 0 0 0,1 0 0 0 0,0 0 0 0 0,0-1 0 0 0,-1 0 0 0 0,0 16 0 0 0,-7-11 0 0 0,3 1 0 0 0,-2-4 0 0 0,1 2 0 0 0,-9-18 0 0 0,13 33 0 0 0,0 0 0 0 0,0 0 0 0 0,1 0 0 0 0,-1 0 0 0 0,1 0 0 0 0,0 0 0 0 0,1-1 0 0 0,-1-6 0 0 0,1-7 0 0 0,0 1 0 0 0,2-2 0 0 0,0-1 0 0 0,3-4 0 0 0,0-2 0 0 0,-1 3 0 0 0,-4 3 0 0 0,-1-3 0 0 0,0 4 0 0 0,1-2 0 0 0,-1 0 0 0 0,1-2 0 0 0,0 21 0 0 0,0 0 0 0 0,0-1 0 0 0,1 1 0 0 0,0 0 0 0 0,-1 0 0 0 0,3-6 0 0 0,13-18-11 0 0,-6 15-31 0 0,17-18 31 0 0,-2-5 11 0 0,2-5 0 0 0,-15 21 0 0 0,2 5 0 0 0,23-9-11 0 0,-35 22 8 0 0,-1 1 0 0 0,0-1 0 0 0,1 0 0 0 0,-1 1 0 0 0,0-1 0 0 0,1 0 0 0 0,-1 1 0 0 0,1 0 0 0 0,-1-1 0 0 0,1 1 0 0 0,-1 0 0 0 0,1 0 0 0 0,1 0 0 0 0,61-5-8 0 0,16 3 11 0 0,-1-1 0 0 0,-16-4-11 0 0,-37 2-31 0 0,42-10 31 0 0,17 3 11 0 0,0 6 0 0 0,-3 5 0 0 0,7 4 0 0 0,-7 0 0 0 0,-2-3 0 0 0,2 1 0 0 0,-3-1 0 0 0,-6-3 0 0 0,-1-3 0 0 0,6-2 0 0 0,8-3 0 0 0,-2 3 0 0 0,6 9 0 0 0,-3 3 0 0 0,1-1 0 0 0,0-3 0 0 0,-2-2 0 0 0,-12 0 0 0 0,-1 0 0 0 0,11 4 0 0 0,2 1 0 0 0,-7-3 0 0 0,-1 1 0 0 0,-1 0 0 0 0,0 2 0 0 0,3 3 0 0 0,-11-2 0 0 0,-2-2 0 0 0,8 0 0 0 0,4 0 0 0 0,-2 1 0 0 0,2-1 0 0 0,1-1 0 0 0,-1-3 0 0 0,4-6 0 0 0,-10 0 0 0 0,-1 0 0 0 0,-4-2 0 0 0,8 2 0 0 0,0 1 0 0 0,4 0 0 0 0,-1 2 0 0 0,5-1 0 0 0,-1 0 0 0 0,-4-5 0 0 0,-12-3 0 0 0,-4 1 0 0 0,6-1 0 0 0,4 7 0 0 0,0 8 0 0 0,-53 0 0 0 0,35 8 0 0 0,-40-5 0 0 0,0 1 0 0 0,27 12 0 0 0,25 21 0 0 0,-8-1 0 0 0,-50-29 0 0 0,0-1 0 0 0,0 1 0 0 0,10 12 0 0 0,-12-10 0 0 0,0-1 0 0 0,10 19 0 0 0,7 21 0 0 0,0 3 0 0 0,6 2 0 0 0,5-3 0 0 0,1-1 0 0 0,-4-4 0 0 0,-7-2 0 0 0,-6 0 11 0 0,-12-26 31 0 0,13 26-31 0 0,2 2-11 0 0,-1-1 0 0 0,0 7 0 0 0,-6-2 0 0 0,-11-7 0 0 0,-7-4 11 0 0,-6-1 31 0 0,0-5-31 0 0,2-1-11 0 0,-2 9 0 0 0,3 1 0 0 0,-2-3 0 0 0,-2-9 0 0 0,-4-1 0 0 0,-4 1 11 0 0,-3-1 31 0 0,-10 6-38 0 0,-1-1-1 0 0,-68 54 1 0 0,95-84-134 0 0,0 0 1 0 0,0-1-1 0 0,0 1 0 0 0,-1-1 0 0 0,0 0 1 0 0,1-1-1 0 0,-1 0 0 0 0,0 1 1 0 0,0-2-1 0 0,-1 1 0 0 0,1-1 0 0 0,-8 1 1 0 0,2-2-277 0 0,0 0 1 0 0,0-1 0 0 0,0-1-1 0 0,0 0 1 0 0,-18-5-1 0 0,-16-5-1099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8:32.561"/>
    </inkml:context>
    <inkml:brush xml:id="br0">
      <inkml:brushProperty name="width" value="0.1" units="cm"/>
      <inkml:brushProperty name="height" value="0.1" units="cm"/>
      <inkml:brushProperty name="color" value="#E71224"/>
    </inkml:brush>
  </inkml:definitions>
  <inkml:trace contextRef="#ctx0" brushRef="#br0">10215 1572 4431 0 0,'0'-1'21'0'0,"0"1"0"0"0,0-1 0 0 0,0 0 0 0 0,0 1 0 0 0,0-1 0 0 0,0 0 0 0 0,0 1-1 0 0,0-1 1 0 0,-1 0 0 0 0,1 1 0 0 0,0-1 0 0 0,0 0 0 0 0,-1 1 0 0 0,1-1 0 0 0,-1 1-1 0 0,1-1 1 0 0,0 1 0 0 0,-1-1 0 0 0,1 1 0 0 0,-1-1 0 0 0,1 1 0 0 0,-1-1-1 0 0,1 1 1 0 0,-1 0 0 0 0,1-1 0 0 0,-1 1 0 0 0,0 0 0 0 0,1-1 0 0 0,-1 1 0 0 0,0 0-1 0 0,1 0 1 0 0,-1 0 0 0 0,0-1 0 0 0,1 1 0 0 0,-2 0 0 0 0,-28 2 563 0 0,13 0-616 0 0,17-2 33 0 0,-22 0-6 0 0,1 0-1 0 0,-24-5 0 0 0,37 3-36 0 0,0 1-1 0 0,0-2 0 0 0,1 1 1 0 0,-1-1-1 0 0,1 0 0 0 0,0-1 1 0 0,0 0-1 0 0,-13-9 0 0 0,17 11 183 0 0,0 0-1 0 0,0 0 0 0 0,0 0 0 0 0,0 1 0 0 0,0-1 1 0 0,0 1-1 0 0,0 0 0 0 0,0 0 0 0 0,-1 0 0 0 0,1 0 1 0 0,0 1-1 0 0,-1-1 0 0 0,-5 1 0 0 0,0 0 176 0 0,1 2 0 0 0,0-1 0 0 0,-1 1 0 0 0,-8 3 0 0 0,-14 3-168 0 0,-123 31 1718 0 0,182-45-717 0 0,36-4 0 0 0,-14 8-298 0 0,87 9 0 0 0,-85-3-671 0 0,1-3 0 0 0,-1-3 0 0 0,0-1 0 0 0,0-3 0 0 0,0-3-1 0 0,59-16 1 0 0,-76 17-11 0 0,0 2 0 0 0,1 1 0 0 0,62 0 0 0 0,107 16 164 0 0,-142-10-111 0 0,-44-2 4 0 0,31 3 0 0 0,-44-1-194 0 0,1 0 0 0 0,0 1 0 0 0,0 0 1 0 0,-1 0-1 0 0,1 0 0 0 0,-1 1 0 0 0,0 0 0 0 0,8 4 0 0 0,-10-4-23 0 0,19 12-2 0 0,-23-14-6 0 0,1-1 0 0 0,-1 1 0 0 0,1-1 0 0 0,0 0 0 0 0,-1 1 0 0 0,1 0 0 0 0,-1-1 0 0 0,1 1 0 0 0,-1-1 0 0 0,1 1 0 0 0,-1 0 0 0 0,0-1 0 0 0,1 1 0 0 0,-1 0 0 0 0,0-1 0 0 0,1 1 0 0 0,-1 0-1 0 0,0-1 1 0 0,0 1 0 0 0,0 0 0 0 0,1 0 0 0 0,-1-1 0 0 0,0 1 0 0 0,0 0 0 0 0,0 0 0 0 0,0-1 0 0 0,-1 2 0 0 0,0-1 0 0 0,0 0 1 0 0,0-1-1 0 0,0 1 0 0 0,0-1 0 0 0,0 1 0 0 0,0-1 0 0 0,-1 0 0 0 0,1 1 0 0 0,0-1 1 0 0,0 0-1 0 0,0 0 0 0 0,-1 0 0 0 0,1 0 0 0 0,0 0 0 0 0,0 0 0 0 0,-2 0 1 0 0,-23-1 108 0 0,25 1-93 0 0,-28-5 152 0 0,1 0 1 0 0,-31-11-1 0 0,-6-1 13 0 0,25 7-150 0 0,14 4 32 0 0,-31-5 0 0 0,-26 2 75 0 0,-1 3 0 0 0,0 5 0 0 0,-154 15 0 0 0,-70 19 15 0 0,231-25-71 0 0,-143 22 295 0 0,119-14 30 0 0,-159 5-1 0 0,67-26 156 0 0,31-7-369 0 0,23 0-27 0 0,66 9-36 0 0,-74-12-1 0 0,108 10-74 0 0,0 2 0 0 0,0 1 0 0 0,-44 4-1 0 0,-119 20 48 0 0,150-16-71 0 0,-63 11-29 0 0,44-5 29 0 0,-115 3 0 0 0,-293-19 577 0 0,182-9-489 0 0,79 0-46 0 0,15 16-73 0 0,-48-3 0 0 0,88-8 0 0 0,20 6 0 0 0,85 2 0 0 0,-48 3 0 0 0,43-1 0 0 0,-82-6 0 0 0,13-11 43 0 0,0 7-1 0 0,-202 12 1 0 0,-2 8-30 0 0,9-2 102 0 0,247-5-83 0 0,-153-10 0 0 0,174 2-25 0 0,0 3 0 0 0,-65 7-1 0 0,-117 25 28 0 0,80-8-24 0 0,125-20 3 0 0,0-2 0 0 0,0-1 0 0 0,-1-2-1 0 0,-51-8 1 0 0,-365-50 635 0 0,-34 35-584 0 0,430 23-64 0 0,22 0 0 0 0,-48 4 0 0 0,36-1 0 0 0,-1-1 0 0 0,1-2 0 0 0,0-3 0 0 0,0-1 0 0 0,-61-16 0 0 0,74 15 18 0 0,0 2-1 0 0,-1 1 0 0 0,-50 2 1 0 0,-102 17-29 0 0,85-6 16 0 0,-135 2-5 0 0,-170 38 0 0 0,195-27 0 0 0,201-22 2 0 0,1 1 1 0 0,0-1-1 0 0,-1-1 0 0 0,1 0 1 0 0,0 0-1 0 0,-20-4 0 0 0,26 3 11 0 0,0 0 0 0 0,0 0 1 0 0,0-1-1 0 0,0 1 0 0 0,1-1 0 0 0,-1 0 0 0 0,1 0 0 0 0,-1 0 0 0 0,1 0 0 0 0,0-1 0 0 0,0 1 0 0 0,0-1 0 0 0,0 0 0 0 0,0 0 0 0 0,0 0 0 0 0,1 0 1 0 0,0-1-1 0 0,-1 1 0 0 0,1 0 0 0 0,-2-6 0 0 0,-2-11 107 0 0,0 1 0 0 0,1-1 0 0 0,1 0 1 0 0,1 0-1 0 0,-1-38 0 0 0,3 33-56 0 0,-1 0 1 0 0,-2 0-1 0 0,-8-36 0 0 0,6 42-51 0 0,1-1-1 0 0,2 1 0 0 0,0-1 0 0 0,0 0 0 0 0,2 0 1 0 0,2-32-1 0 0,1-15 42 0 0,-2 22-23 0 0,7-50 1 0 0,5 41-28 0 0,-8 35-7 0 0,0 0 0 0 0,2-31 0 0 0,-6 44 8 0 0,0 0 0 0 0,0-1 1 0 0,-1 1-1 0 0,0 0 0 0 0,0 0 1 0 0,-1-1-1 0 0,1 1 0 0 0,-1 0 1 0 0,-1 1-1 0 0,1-1 0 0 0,-1 0 1 0 0,-4-6-1 0 0,-30-38-13 0 0,25 34 17 0 0,0 0 0 0 0,0-1 0 0 0,-15-31 0 0 0,25 43-3 0 0,-1-1-1 0 0,2 1 1 0 0,-1-1-1 0 0,0 0 1 0 0,1 1-1 0 0,0-1 1 0 0,1 0-1 0 0,-1 0 1 0 0,1 1 0 0 0,0-1-1 0 0,1 0 1 0 0,-1 0-1 0 0,1 0 1 0 0,0 1-1 0 0,0-1 1 0 0,1 0 0 0 0,3-8-1 0 0,68-141 59 0 0,-53 98-64 0 0,-17 43 0 0 0,2 1 0 0 0,10-24 0 0 0,-13 33 0 0 0,0 0 0 0 0,1 0 0 0 0,-1 0 0 0 0,1 1 0 0 0,0-1 0 0 0,0 1 0 0 0,1-1 0 0 0,-1 1 0 0 0,1 0 0 0 0,-1 0 0 0 0,1 1 0 0 0,7-4 0 0 0,-4 2 0 0 0,-1 1 0 0 0,1 0 0 0 0,0 0 0 0 0,0 1 0 0 0,1 0 0 0 0,-1 0 0 0 0,0 1 0 0 0,1 0 0 0 0,-1 0 0 0 0,1 1 0 0 0,-1 0 0 0 0,1 0 0 0 0,-1 1 0 0 0,11 1 0 0 0,53 8-34 0 0,79-1 0 0 0,-64-5 38 0 0,21-1-307 0 0,165-16 0 0 0,103-39 933 0 0,-280 38-630 0 0,1 5 0 0 0,137 4 0 0 0,2 2 0 0 0,6 1 0 0 0,-154 8 0 0 0,93 18 0 0 0,-110-12 0 0 0,0-3 0 0 0,119 0 0 0 0,-42-14 0 0 0,244 24 0 0 0,-153 0 0 0 0,77 19 0 0 0,146-3 0 0 0,-229-26 0 0 0,40-1 0 0 0,-17-23 0 0 0,213 5 0 0 0,-192 9 0 0 0,-138-2 0 0 0,200 20 0 0 0,-89 0 0 0 0,22 3 0 0 0,215 24 0 0 0,-210-44-2 0 0,97 4 68 0 0,32 23-66 0 0,-293-15 0 0 0,191 9 0 0 0,49-38 58 0 0,75 1 20 0 0,-375 16-404 0 0,60-9 1 0 0,-27 1 289 0 0,79-6 643 0 0,-117 12-607 0 0,10 1 0 0 0,0-2 0 0 0,0-3 0 0 0,65-15 0 0 0,-49 3 0 0 0,0 4 0 0 0,2 3 0 0 0,78-1 0 0 0,71-12 0 0 0,-143 13 0 0 0,97-1 0 0 0,-161 12 0 0 0,1 1 0 0 0,-1 1 0 0 0,0 0 0 0 0,0 1 0 0 0,0 1 0 0 0,25 10 0 0 0,-35-11 0 0 0,1 0 0 0 0,0 1 0 0 0,-1 0 0 0 0,0 0 0 0 0,0 0 0 0 0,0 1 0 0 0,0 0 0 0 0,-1 1 0 0 0,0 0 0 0 0,0-1 0 0 0,-1 2 0 0 0,1-1 0 0 0,-1 1 0 0 0,0 0 0 0 0,5 12 0 0 0,-8-14 0 0 0,0 1 0 0 0,0-1 0 0 0,-1 1 0 0 0,0-1 0 0 0,0 1 0 0 0,0 0 0 0 0,-1 0 0 0 0,0 7 0 0 0,-7 51 0 0 0,1-18 0 0 0,2-4 0 0 0,-3-1 0 0 0,-1 0 0 0 0,-3 0 0 0 0,-21 57 0 0 0,21-63 0 0 0,-8 51 0 0 0,-8 25 0 0 0,13-67 0 0 0,2 0 0 0 0,2 1 0 0 0,-5 56 0 0 0,14-91 0 0 0,-1-1 0 0 0,0 0 0 0 0,-1 0 0 0 0,0 0 0 0 0,0-1 0 0 0,-1 1 0 0 0,0-1 0 0 0,0 0 0 0 0,-1 0 0 0 0,-7 10 0 0 0,3-5 0 0 0,6-7 0 0 0,-1 1 0 0 0,1 0 0 0 0,0 0 0 0 0,0 0 0 0 0,1 0 0 0 0,0 1 0 0 0,0-1 0 0 0,0 12 0 0 0,0-12 0 0 0,-2 9-624 0 0,-1 0-1 0 0,-1-1 1 0 0,0 0 0 0 0,-1 0-1 0 0,-1-1 1 0 0,-14 21-1 0 0,1-4-1508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3:05.949"/>
    </inkml:context>
    <inkml:brush xml:id="br0">
      <inkml:brushProperty name="width" value="0.1" units="cm"/>
      <inkml:brushProperty name="height" value="0.1" units="cm"/>
      <inkml:brushProperty name="color" value="#F4F91B"/>
    </inkml:brush>
  </inkml:definitions>
  <inkml:trace contextRef="#ctx0" brushRef="#br0">248 1743 4431 0 0,'-31'-3'747'0'0,"22"2"116"0"0,0 1 0 0 0,0-1-1 0 0,-12 2 1 0 0,18 0-491 0 0,1-1 1 0 0,-1 1 0 0 0,0 0-1 0 0,0 0 1 0 0,1 0 0 0 0,-1 0-1 0 0,1 1 1 0 0,-4 2 0 0 0,5-4-242 0 0,0 1 0 0 0,0-1 1 0 0,0 1-1 0 0,0 0 0 0 0,0-1 1 0 0,1 1-1 0 0,-1 0 0 0 0,0 0 1 0 0,1-1-1 0 0,-1 1 0 0 0,0 0 1 0 0,1 0-1 0 0,-1 0 0 0 0,1 0 1 0 0,0 0-1 0 0,-1 0 0 0 0,1 0 1 0 0,0 0-1 0 0,-1 0 0 0 0,1 0 1 0 0,0 0-1 0 0,0 0 0 0 0,0 0 1 0 0,0 0-1 0 0,0 0 0 0 0,0 2 1 0 0,1-3-54 0 0,-1 1 0 0 0,1 0 0 0 0,0 0 0 0 0,0-1 0 0 0,-1 1 0 0 0,1 0 0 0 0,0-1 1 0 0,0 1-1 0 0,0-1 0 0 0,-1 1 0 0 0,1-1 0 0 0,0 1 0 0 0,0-1 0 0 0,0 0 0 0 0,0 1 0 0 0,0-1 1 0 0,0 0-1 0 0,0 0 0 0 0,0 0 0 0 0,0 0 0 0 0,0 0 0 0 0,0 0 0 0 0,1 0 0 0 0,27 0 730 0 0,-27-1-722 0 0,28-2 1280 0 0,38-11 0 0 0,-14 2-116 0 0,94-17 1662 0 0,-110 22-1061 0 0,208-26-4711 0 0,-171 28 3081 0 0,144-16 287 0 0,-94-10-286 0 0,-72 17-140 0 0,-27 8 496 0 0,0 2 0 0 0,35-3-1 0 0,50 9-1402 0 0,-10-1 269 0 0,-24-3 583 0 0,110 11-1 0 0,73 8 113 0 0,-230-16-78 0 0,10 3 25 0 0,-1 1 0 0 0,48 13 1 0 0,-21-3-26 0 0,-20-5-50 0 0,-8-2 21 0 0,60 6 0 0 0,316 1 480 0 0,-319-14-491 0 0,0-4 1 0 0,121-20-1 0 0,129-5 105 0 0,-36 4-124 0 0,209-5-2 0 0,-282 32 0 0 0,-67 4 0 0 0,-82-5 0 0 0,145 21 0 0 0,-168-10 0 0 0,1-3 0 0 0,1-3 0 0 0,123-2 0 0 0,-55-13-6 0 0,152-16 76 0 0,-107-4-70 0 0,-138 21 0 0 0,66-2 0 0 0,-85 8 0 0 0,28 1 0 0 0,76 9 0 0 0,17 0 0 0 0,167 6 0 0 0,-107-2 0 0 0,-155-9 0 0 0,63 14 0 0 0,25 3 0 0 0,132 2 0 0 0,-224-21 0 0 0,0-2 0 0 0,0-2 0 0 0,0-2 0 0 0,55-12 0 0 0,-39 6 0 0 0,86-2 0 0 0,9-2 0 0 0,-87 3 0 0 0,37-5 0 0 0,30 8 0 0 0,21-2 0 0 0,-75 4 0 0 0,-43 4 0 0 0,0-2 0 0 0,46-10 0 0 0,376-85-128 0 0,-443 97 114 0 0,0-2 0 0 0,0 0 0 0 0,-1-1 1 0 0,1-1-1 0 0,-1 0 0 0 0,0-1 0 0 0,0-1 0 0 0,-1 0 0 0 0,22-17 0 0 0,-34 22 7 0 0,0 1 0 0 0,0-1-1 0 0,-1 0 1 0 0,1 0 0 0 0,-1 0-1 0 0,0-1 1 0 0,0 1-1 0 0,0-1 1 0 0,0 1 0 0 0,-1-1-1 0 0,1 1 1 0 0,1-8 0 0 0,0-3-45 0 0,3-31 1 0 0,-4 30 44 0 0,1-38 7 0 0,-3 40 0 0 0,0 0 0 0 0,1 0 0 0 0,1 0 0 0 0,0 0 0 0 0,1 0 0 0 0,0 1 0 0 0,1-1 0 0 0,9-20 0 0 0,-7 21 0 0 0,0 0 0 0 0,-1 0 0 0 0,-1-1 0 0 0,0 1 0 0 0,0-1 0 0 0,-2 0 0 0 0,1 0 0 0 0,-2 0 0 0 0,0 0 0 0 0,0 0 0 0 0,-1-1 0 0 0,-1 1 0 0 0,0 0 0 0 0,0 0 0 0 0,-2 0 0 0 0,0 0 0 0 0,0 0 0 0 0,-6-12 0 0 0,-7-6 0 0 0,11 23 0 0 0,1 0 0 0 0,0 0 0 0 0,0 0 0 0 0,1-1 0 0 0,0 1 0 0 0,1-1 0 0 0,-2-11 0 0 0,-2-24 16 0 0,-1-1 0 0 0,-2 1 0 0 0,-24-68 0 0 0,28 97-16 0 0,-1 0 0 0 0,0 1 0 0 0,-1 0 0 0 0,-1 0 0 0 0,0 0 0 0 0,-1 1 0 0 0,-17-19 0 0 0,-9-4 0 0 0,-38-37 0 0 0,61 64 0 0 0,0 1 0 0 0,0 0 0 0 0,-1 1 0 0 0,0 0 0 0 0,0 1 0 0 0,-1 0 0 0 0,0 1 0 0 0,0 1 0 0 0,-25-5 0 0 0,-11 1 0 0 0,-72-2 0 0 0,-247-23 0 0 0,118-10 0 0 0,96 14 0 0 0,112 22 0 0 0,-295-40 0 0 0,283 43 0 0 0,0 3 0 0 0,0 3 0 0 0,0 2 0 0 0,-102 20 0 0 0,57-8-17 0 0,-153 5 0 0 0,-72 10-13 0 0,251-20 30 0 0,1-3 0 0 0,-1-3 0 0 0,-107-7 0 0 0,61 1 0 0 0,-136 17 0 0 0,146-8 0 0 0,-268-5 62 0 0,332-4-60 0 0,-244 17-2 0 0,31 0 0 0 0,-235-2 55 0 0,344-8-46 0 0,-11 0 23 0 0,-243 41 0 0 0,317-34-21 0 0,-145 2 1 0 0,-27 3 29 0 0,-172 13-41 0 0,372-30 1 0 0,-43 3 2 0 0,0-5 1 0 0,-135-18-1 0 0,180 10 30 0 0,-316-40-13 0 0,72 50-20 0 0,187 3 0 0 0,-105-12 38 0 0,31 0-469 0 0,66 13 756 0 0,-128 23 1 0 0,94-8-515 0 0,21-2 251 0 0,-34 4-49 0 0,55-18-13 0 0,90-3 0 0 0,1 1 0 0 0,0 1 0 0 0,1 1 0 0 0,-1 1 0 0 0,-39 14 0 0 0,58-17 0 0 0,-46 19 0 0 0,47-19 0 0 0,0-1 0 0 0,0 1 0 0 0,0 0 0 0 0,0 0 0 0 0,0 0 0 0 0,1 0 0 0 0,-1 0 0 0 0,1 1 0 0 0,0-1 0 0 0,-1 1 0 0 0,1-1 0 0 0,-3 7 0 0 0,5-8 0 0 0,0 1-1 0 0,-1 0 0 0 0,1 0 1 0 0,1-1-1 0 0,-1 1 1 0 0,0 0-1 0 0,0-1 0 0 0,1 1 1 0 0,-1 0-1 0 0,0-1 1 0 0,1 1-1 0 0,0 0 0 0 0,-1-1 1 0 0,1 1-1 0 0,0-1 1 0 0,1 2-1 0 0,17 23-53 0 0,40 34 17 0 0,33 39 10 0 0,-84-86 27 0 0,0-1 0 0 0,0 1 0 0 0,-1 1 0 0 0,-1 0 0 0 0,0-1 0 0 0,-1 2 0 0 0,0-1 0 0 0,-2 1 0 0 0,1-1 0 0 0,1 26 0 0 0,-1 14 0 0 0,-6 89 0 0 0,-1-79 0 0 0,9 163 0 0 0,-2-195 0 0 0,1 1 0 0 0,1-1 0 0 0,2 0 0 0 0,22 59 0 0 0,-26-82-174 0 0,1 0 0 0 0,0 0-1 0 0,0 0 1 0 0,1-1 0 0 0,0 0-1 0 0,11 12 1 0 0,-6-9-2166 0 0,1-1 0 0 0,0-1-1 0 0,20 13 1 0 0,1-3-3535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9:30.132"/>
    </inkml:context>
    <inkml:brush xml:id="br0">
      <inkml:brushProperty name="width" value="0.1" units="cm"/>
      <inkml:brushProperty name="height" value="0.1" units="cm"/>
      <inkml:brushProperty name="color" value="#E71224"/>
    </inkml:brush>
  </inkml:definitions>
  <inkml:trace contextRef="#ctx0" brushRef="#br0">1 162 1839 0 0,'50'-1'447'0'0,"-9"0"498"0"0,1 2-1 0 0,48 7 0 0 0,-65-5-523 0 0,0-2 0 0 0,41-2 0 0 0,-13 0 28 0 0,-15 1-93 0 0,1 2 0 0 0,69 12 0 0 0,-65-5-184 0 0,0-2 0 0 0,1-2-1 0 0,0-2 1 0 0,-1-2 0 0 0,1-2-1 0 0,0-2 1 0 0,56-10 0 0 0,-37 2 11 0 0,71-3 0 0 0,-77 11 106 0 0,1 3-1 0 0,81 9 1 0 0,-138-9-288 0 0,148 16 76 0 0,-127-15-60 0 0,0-1 0 0 0,1-1 0 0 0,-1-2 0 0 0,37-7 1 0 0,-13 1 277 0 0,1 3 0 0 0,72-2 0 0 0,-68 6-276 0 0,-21 0 14 0 0,294-18 8 0 0,-210 2 9 0 0,-63 9-36 0 0,14-3-14 0 0,-22 3 0 0 0,0 2 0 0 0,0 2 0 0 0,1 2 0 0 0,59 3 0 0 0,-49 4 0 0 0,0-3 0 0 0,0-1 0 0 0,-1-3 0 0 0,59-11 0 0 0,2 3 0 0 0,-13 2 0 0 0,-53 5 0 0 0,0 2 0 0 0,94 9 0 0 0,-34 0 0 0 0,-36-8 0 0 0,96-15 0 0 0,46 0 0 0 0,-45 20 0 0 0,126-4 0 0 0,-23-14 114 0 0,-258 13-110 0 0,96 5 57 0 0,-19 1-48 0 0,0-1-13 0 0,23 0 0 0 0,-91-4 8 0 0,1 2-1 0 0,37 6 1 0 0,-10-1 33 0 0,3 2-41 0 0,61 17 0 0 0,17 3 0 0 0,-94-22 0 0 0,11 2 0 0 0,1-1 0 0 0,0-3 0 0 0,81-2 0 0 0,157-40 719 0 0,-209 24-294 0 0,-71 12-419 0 0,-1 0 0 0 0,0 0 0 0 0,0 0 1 0 0,1 1-1 0 0,-1 0 0 0 0,0 0 0 0 0,1 1 0 0 0,-1 0 0 0 0,0 0 0 0 0,0 1 0 0 0,0 0 0 0 0,9 3 0 0 0,-5 4-109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9:32.053"/>
    </inkml:context>
    <inkml:brush xml:id="br0">
      <inkml:brushProperty name="width" value="0.1" units="cm"/>
      <inkml:brushProperty name="height" value="0.1" units="cm"/>
      <inkml:brushProperty name="color" value="#E71224"/>
    </inkml:brush>
  </inkml:definitions>
  <inkml:trace contextRef="#ctx0" brushRef="#br0">1 15 4231 0 0,'70'-12'700'0'0,"-25"10"-235"0"0,0 2 0 0 0,0 2 0 0 0,71 11 0 0 0,55 12 1243 0 0,-49-9-968 0 0,-76-9-562 0 0,15 3-8 0 0,103 4 0 0 0,94-11 832 0 0,-144 0-576 0 0,-55 0-316 0 0,-1-3 1 0 0,108-13 0 0 0,92-22 219 0 0,-199 33-296 0 0,-1 3 0 0 0,67 8 0 0 0,49 2-8 0 0,-3-9-26 0 0,-17 0 18 0 0,-98 1 28 0 0,104-5-35 0 0,-58-1 71 0 0,-68 0-32 0 0,63 5-1 0 0,14 1-17 0 0,-73-4-16 0 0,37 5 0 0 0,87 9-16 0 0,-81-8 0 0 0,131 26 0 0 0,9 4 20 0 0,-19-4 24 0 0,-178-26-44 0 0,382 67 0 0 0,-395-71-27 0 0,38 4-207 0 0,72 16 1 0 0,-90-13-481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9:33.179"/>
    </inkml:context>
    <inkml:brush xml:id="br0">
      <inkml:brushProperty name="width" value="0.1" units="cm"/>
      <inkml:brushProperty name="height" value="0.1" units="cm"/>
      <inkml:brushProperty name="color" value="#E71224"/>
    </inkml:brush>
  </inkml:definitions>
  <inkml:trace contextRef="#ctx0" brushRef="#br0">15 63 2415 0 0,'0'0'9'0'0,"0"0"0"0"0,0-1 0 0 0,-1 1 0 0 0,1 0 0 0 0,0 0 0 0 0,0 0 0 0 0,0-1 0 0 0,-1 1 0 0 0,1 0 0 0 0,0 0 0 0 0,0 0 0 0 0,-1 0 0 0 0,1 0 0 0 0,0-1 0 0 0,-1 1 0 0 0,1 0 0 0 0,0 0-1 0 0,0 0 1 0 0,-1 0 0 0 0,1 0 0 0 0,0 0 0 0 0,-1 0 0 0 0,1 0 0 0 0,0 0 0 0 0,-1 0 0 0 0,1 0 0 0 0,0 0 0 0 0,0 0 0 0 0,-1 0 0 0 0,1 1 0 0 0,0-1 0 0 0,-1 0 0 0 0,1 0 0 0 0,0 0-1 0 0,0 0 1 0 0,-1 0 0 0 0,1 1 0 0 0,0-1 0 0 0,0 0 0 0 0,0 0 0 0 0,-1 0 0 0 0,1 1 0 0 0,0-1 0 0 0,0 0 0 0 0,0 0 0 0 0,-1 1 0 0 0,1-1 0 0 0,0 0 0 0 0,0 0 0 0 0,0 1 0 0 0,0-1 0 0 0,0 0-1 0 0,0 1 1 0 0,0-1 0 0 0,-1 1-5 0 0,1-1-1 0 0,0 0 0 0 0,0 1 0 0 0,0-1 0 0 0,-1 0 0 0 0,1 1 1 0 0,0-1-1 0 0,0 1 0 0 0,0-1 0 0 0,0 0 0 0 0,0 1 1 0 0,0-1-1 0 0,0 1 0 0 0,0-1 0 0 0,0 1 0 0 0,0-1 0 0 0,0 0 1 0 0,0 1-1 0 0,0-1 0 0 0,0 1 0 0 0,0-1 0 0 0,0 0 0 0 0,0 1 1 0 0,1-1-1 0 0,-1 1 0 0 0,0-1 0 0 0,0 0 0 0 0,0 1 1 0 0,1-1-1 0 0,-1 0 0 0 0,0 1 0 0 0,1-1 0 0 0,-1 0 0 0 0,0 1 1 0 0,1-1-1 0 0,-1 0 0 0 0,0 0 0 0 0,1 1 0 0 0,-1-1 1 0 0,0 0-1 0 0,1 0 0 0 0,-1 0 0 0 0,1 0 0 0 0,-1 0 0 0 0,0 1 1 0 0,1-1-1 0 0,42 1 1842 0 0,-10-1-964 0 0,36 1-150 0 0,16 2-478 0 0,-39 2-74 0 0,0-3 0 0 0,1-1-1 0 0,-1-2 1 0 0,0-3 0 0 0,51-10-1 0 0,-30 1 321 0 0,-16 2-126 0 0,94-7 1 0 0,-23 12-294 0 0,95-3-75 0 0,-77 0 292 0 0,-92 3-173 0 0,66 3-1 0 0,40 4-16 0 0,-108 4-8 0 0,-1 2 1 0 0,0 1 0 0 0,50 17-1 0 0,-42-10-65 0 0,90 12 0 0 0,43 1 41 0 0,-38-5-22 0 0,-121-19-1440 0 0,34 10 0 0 0,-45-10-1895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9:35.469"/>
    </inkml:context>
    <inkml:brush xml:id="br0">
      <inkml:brushProperty name="width" value="0.1" units="cm"/>
      <inkml:brushProperty name="height" value="0.1" units="cm"/>
      <inkml:brushProperty name="color" value="#E71224"/>
    </inkml:brush>
  </inkml:definitions>
  <inkml:trace contextRef="#ctx0" brushRef="#br0">7 138 3767 0 0,'-1'-1'73'0'0,"0"0"-1"0"0,1 0 1 0 0,-1 0 0 0 0,0 0-1 0 0,1 0 1 0 0,-1 0-1 0 0,1 0 1 0 0,0 0-1 0 0,-1 0 1 0 0,1 0-1 0 0,0 0 1 0 0,0-1-1 0 0,0 1 1 0 0,0 0-1 0 0,0 0 1 0 0,0 0-1 0 0,0 0 1 0 0,0-1-1 0 0,0 1 1 0 0,0 0-1 0 0,0 0 1 0 0,1 0-1 0 0,-1 0 1 0 0,1 0-1 0 0,-1 0 1 0 0,1-2 0 0 0,2 1 67 0 0,0 0 0 0 0,-1 0 0 0 0,1 1 1 0 0,0-1-1 0 0,0 1 0 0 0,0-1 0 0 0,0 1 1 0 0,6-1-1 0 0,-7 1-233 0 0,68-21 367 0 0,0 4-1 0 0,1 3 0 0 0,117-11 1 0 0,-131 21-104 0 0,-1 2 0 0 0,1 2 0 0 0,106 12 0 0 0,-120-1-164 0 0,52 18 0 0 0,-33-9-8 0 0,-55-17 2 0 0,363 89 64 0 0,119-34 0 0 0,-377-47-10 0 0,43 2 32 0 0,-87-10 46 0 0,109-10-1 0 0,-90 2 41 0 0,168 8-1 0 0,-77 4-85 0 0,132-8-86 0 0,-16 13 127 0 0,-240-7-126 0 0,144-2 73 0 0,-112-3-20 0 0,38-8-15 0 0,-32 0-14 0 0,288-3-25 0 0,-330 11 0 0 0,111-6 0 0 0,95 0 0 0 0,-198 8 0 0 0,387 4 0 0 0,-237-3 58 0 0,-156-1-52 0 0,74 5-6 0 0,139-2 0 0 0,-137-14 18 0 0,273-16 106 0 0,-9-14 103 0 0,-298 27-169 0 0,260-5-2 0 0,-214 15 5 0 0,361 26 270 0 0,-434-18-614 0 0,166 6 283 0 0,-150-8 0 0 0,342-6 0 0 0,-197-15 64 0 0,-105 10-64 0 0,42 0 0 0 0,203-4 0 0 0,-173 4 0 0 0,60 5 38 0 0,112-5-12 0 0,-185-5-26 0 0,211-18 0 0 0,-328 23 4 0 0,7 0-72 0 0,-24 6-2746 0 0,-24 2-556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9:39.410"/>
    </inkml:context>
    <inkml:brush xml:id="br0">
      <inkml:brushProperty name="width" value="0.1" units="cm"/>
      <inkml:brushProperty name="height" value="0.1" units="cm"/>
      <inkml:brushProperty name="color" value="#E71224"/>
    </inkml:brush>
  </inkml:definitions>
  <inkml:trace contextRef="#ctx0" brushRef="#br0">0 63 1007 0 0,'15'1'26'0'0,"-12"-1"27"0"0,0 1 0 0 0,0-1 1 0 0,1 0-1 0 0,-1 0 0 0 0,0 0 0 0 0,0-1 0 0 0,4 0 0 0 0,138-34 4754 0 0,-135 35-4771 0 0,0 0 1 0 0,0 0-1 0 0,0 1 1 0 0,0 0 0 0 0,0 1-1 0 0,-1 0 1 0 0,17 6-1 0 0,12 2-26 0 0,20-2 215 0 0,0-2 1 0 0,63-2-1 0 0,-36-2 162 0 0,57-8-30 0 0,-59 1-145 0 0,316-22 828 0 0,-289 23-730 0 0,-89 4-292 0 0,35 2 0 0 0,-25-1 5 0 0,44-3 0 0 0,34-10 41 0 0,-18 8-64 0 0,-45 3 11 0 0,85 2 100 0 0,-42 1-41 0 0,-30-2 3 0 0,198-5 118 0 0,-203 0-187 0 0,-18 1 12 0 0,-1 2 1 0 0,62 4 0 0 0,79 14 193 0 0,117-2-123 0 0,-120-10-35 0 0,147 0 1 0 0,-88 9-53 0 0,-113-3 131 0 0,-62-4-31 0 0,75-2 0 0 0,-60-6-21 0 0,218-13 354 0 0,-158 13-229 0 0,-18 1-75 0 0,198-18 10 0 0,-80 28-32 0 0,-49 1-43 0 0,9 3 169 0 0,-93-4-146 0 0,23-1-23 0 0,158-11 0 0 0,23-3 30 0 0,4-1 14 0 0,-26-2-43 0 0,-129 6-66 0 0,344-7 65 0 0,-63 44-64 0 0,-407-31 0 0 0,186 8 0 0 0,-49-5 0 0 0,-107 0-335 0 0,1 2-1 0 0,102 31 1 0 0,-131-30-3923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35:36.671"/>
    </inkml:context>
    <inkml:brush xml:id="br0">
      <inkml:brushProperty name="width" value="0.1" units="cm"/>
      <inkml:brushProperty name="height" value="0.1" units="cm"/>
      <inkml:brushProperty name="color" value="#E71224"/>
    </inkml:brush>
  </inkml:definitions>
  <inkml:trace contextRef="#ctx0" brushRef="#br0">7735 289 1839 0 0,'0'-2'-42'0'0,"2"-4"653"0"0,0 0-1 0 0,-1-1 1 0 0,0 1 0 0 0,0 0-1 0 0,-1-1 1 0 0,0-6 0 0 0,0 12-543 0 0,0-1 1 0 0,-1 1 0 0 0,1 0 0 0 0,0 0-1 0 0,-1-1 1 0 0,1 1 0 0 0,-1 0-1 0 0,1 0 1 0 0,-1 0 0 0 0,0 0-1 0 0,0 0 1 0 0,1 0 0 0 0,-1 0-1 0 0,0 0 1 0 0,0 0 0 0 0,0 0 0 0 0,0 0-1 0 0,0 0 1 0 0,0 1 0 0 0,0-1-1 0 0,0 0 1 0 0,0 1 0 0 0,-1-1-1 0 0,1 1 1 0 0,0-1 0 0 0,0 1-1 0 0,0-1 1 0 0,-1 1 0 0 0,1 0 0 0 0,0 0-1 0 0,-1 0 1 0 0,1 0 0 0 0,0 0-1 0 0,0 0 1 0 0,-3 0 0 0 0,-16 1 426 0 0,0 2 1 0 0,0 0 0 0 0,1 1-1 0 0,-24 7 1 0 0,26-5-389 0 0,0-2 0 0 0,-1 0 0 0 0,1-1 1 0 0,-1 0-1 0 0,-34-1 0 0 0,25-5 585 0 0,-1-2 1 0 0,-49-15-1 0 0,11 3 12 0 0,47 13-700 0 0,0 2 1 0 0,-1 1-1 0 0,-23 0 0 0 0,-28-1-5 0 0,13-1 235 0 0,-84 5 0 0 0,84 1 27 0 0,-86-7 0 0 0,30-9-46 0 0,22 0-27 0 0,0 5 1 0 0,-124 5 0 0 0,-18 7 64 0 0,58-3-101 0 0,-40 19-46 0 0,138-9-27 0 0,-126-1 0 0 0,77-16-79 0 0,-77 0 0 0 0,148 6 0 0 0,-91 14 0 0 0,82-5 14 0 0,1-2-1 0 0,-2-4 0 0 0,-124-9 1 0 0,36-12 15 0 0,-143-7 16 0 0,210 21-2 0 0,1-3 0 0 0,-136-31-1 0 0,176 32-10 0 0,-1 1 1 0 0,1 2-1 0 0,-65 5 0 0 0,82-1-33 0 0,-62 0 1 0 0,1-4 0 0 0,-172-29 0 0 0,189 22 0 0 0,-98-2 0 0 0,23 3 0 0 0,-23-15 64 0 0,108 13 44 0 0,-2 3-1 0 0,-113-1 0 0 0,-133 22 246 0 0,253-9-305 0 0,-507 9 572 0 0,302-11-147 0 0,-14 11-177 0 0,220-7-333 0 0,0 3 0 0 0,-103 29 1 0 0,90-14-704 0 0,-8 1-250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49:41.089"/>
    </inkml:context>
    <inkml:brush xml:id="br0">
      <inkml:brushProperty name="width" value="0.1" units="cm"/>
      <inkml:brushProperty name="height" value="0.1" units="cm"/>
      <inkml:brushProperty name="color" value="#E71224"/>
    </inkml:brush>
  </inkml:definitions>
  <inkml:trace contextRef="#ctx0" brushRef="#br0">19 4 1839 0 0,'-10'-2'294'0'0,"2"0"2119"0"0,8 14-1632 0 0,1-10-766 0 0,1 1-1 0 0,-1-1 1 0 0,1 1-1 0 0,0-1 1 0 0,-1 1-1 0 0,1-1 0 0 0,0 0 1 0 0,1 0-1 0 0,-1 0 1 0 0,0 0-1 0 0,1 0 0 0 0,-1-1 1 0 0,1 1-1 0 0,-1-1 1 0 0,1 0-1 0 0,5 3 1 0 0,15 8 251 0 0,50 51 164 0 0,-70-60-429 0 0,1 0 1 0 0,0 0-1 0 0,0 0 1 0 0,0 0-1 0 0,1-1 1 0 0,-1 1-1 0 0,9 2 1 0 0,-2 0 8 0 0,8 4 70 0 0,-13-6-47 0 0,0 0 1 0 0,0 0-1 0 0,1-1 1 0 0,-1 0-1 0 0,12 3 0 0 0,20 2 337 0 0,40 15 0 0 0,23 4-63 0 0,-46-15-143 0 0,8 2-121 0 0,0-2 0 0 0,103 3 0 0 0,-133-12-21 0 0,0 1 0 0 0,45 10 0 0 0,-17-2-12 0 0,7-1 223 0 0,0-4-1 0 0,1-2 0 0 0,0-3 0 0 0,132-16 1 0 0,8-23 44 0 0,-122 22-75 0 0,-33 5 198 0 0,84-6 1 0 0,-120 15-270 0 0,0-1 1 0 0,33-9-1 0 0,-15 3-3 0 0,-34 9-121 0 0,-1 0-1 0 0,1 0 1 0 0,-1 0 0 0 0,1 0-1 0 0,-1 0 1 0 0,1 0-1 0 0,-1 1 1 0 0,1-1-1 0 0,-1 0 1 0 0,1 1 0 0 0,-1-1-1 0 0,1 1 1 0 0,-1 0-1 0 0,1-1 1 0 0,-1 1-1 0 0,0 0 1 0 0,1 0 0 0 0,-1 0-1 0 0,0 0 1 0 0,0 0-1 0 0,0 0 1 0 0,2 2-1 0 0,4 11-3061 0 0,-6-4-393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0:05.074"/>
    </inkml:context>
    <inkml:brush xml:id="br0">
      <inkml:brushProperty name="width" value="0.1" units="cm"/>
      <inkml:brushProperty name="height" value="0.1" units="cm"/>
      <inkml:brushProperty name="color" value="#E71224"/>
    </inkml:brush>
  </inkml:definitions>
  <inkml:trace contextRef="#ctx0" brushRef="#br0">0 28 455 0 0,'1'-2'118'0'0,"-1"1"0"0"0,1 0 0 0 0,0-1-1 0 0,0 1 1 0 0,0-1 0 0 0,0 1-1 0 0,0 0 1 0 0,0 0 0 0 0,0-1-1 0 0,0 1 1 0 0,0 0 0 0 0,0 0 0 0 0,1 0-1 0 0,-1 0 1 0 0,0 0 0 0 0,1 1-1 0 0,-1-1 1 0 0,1 0 0 0 0,-1 1-1 0 0,2-1 1 0 0,2-1 35 0 0,0 1 0 0 0,0 1 0 0 0,0-1 1 0 0,0 0-1 0 0,-1 1 0 0 0,10 1 0 0 0,2 1 228 0 0,0 0 1 0 0,-1 1-1 0 0,22 8 1 0 0,-23-7-107 0 0,0-1 0 0 0,-1-1 1 0 0,1 0-1 0 0,1-1 0 0 0,-1 0 0 0 0,0-1 1 0 0,21-3-1 0 0,-17 2-65 0 0,11 0-54 0 0,0 2 0 0 0,0 0 1 0 0,0 2-1 0 0,0 1 1 0 0,0 1-1 0 0,32 11 0 0 0,-30-9-42 0 0,1-1 0 0 0,-1-2 0 0 0,58 1 0 0 0,26 3 422 0 0,28 19-73 0 0,-84-14-300 0 0,71 7 1 0 0,-90-17-82 0 0,0-1 1 0 0,0-1 0 0 0,46-7-1 0 0,-7-5 364 0 0,94-1-1 0 0,-136 14-368 0 0,0 2 0 0 0,-1 1 0 0 0,38 11 0 0 0,23 4-60 0 0,-29-13 18 0 0,94 0 0 0 0,38 2 141 0 0,-66-4-75 0 0,-29-2 128 0 0,-33 3-95 0 0,134 3 106 0 0,182-28-155 0 0,-274 16-56 0 0,299-16 561 0 0,-122 6-452 0 0,-215 17-115 0 0,-44-2 3 0 0,64-4 0 0 0,-32-5 15 0 0,143-10 206 0 0,-161 18-198 0 0,0 2 0 0 0,0 2 0 0 0,-1 2 0 0 0,47 14 0 0 0,-53-13-20 0 0,1-2-1 0 0,0-1 1 0 0,56-2-1 0 0,-40-1-14 0 0,55 3-14 0 0,138-12 0 0 0,-214 5 19 0 0,0 2 0 0 0,63 8 0 0 0,-52-4-12 0 0,8-2 22 0 0,-1-3 0 0 0,1-1 0 0 0,84-17 0 0 0,-68 9-17 0 0,42 0 73 0 0,139 5 0 0 0,-19 2 1 0 0,-177 0-60 0 0,0 3-1 0 0,0 3 1 0 0,0 1 0 0 0,87 20-1 0 0,-113-19 9 0 0,-1-2 0 0 0,0-1 0 0 0,35-2 0 0 0,-33 0 25 0 0,15-3 46 0 0,20-1-11 0 0,-60 4-84 0 0,0 1 0 0 0,0-1-1 0 0,0 1 1 0 0,0 0 0 0 0,0 0-1 0 0,0 0 1 0 0,0 1 0 0 0,0 0-1 0 0,6 3 1 0 0,-8-3-76 0 0,-1 0 0 0 0,1 0 1 0 0,-1 1-1 0 0,0-1 0 0 0,0 0 0 0 0,0 1 0 0 0,0 0 1 0 0,0-1-1 0 0,0 1 0 0 0,-1 0 0 0 0,1 0 1 0 0,-1 0-1 0 0,0 0 0 0 0,0 0 0 0 0,0 0 0 0 0,0 0 1 0 0,0 4-1 0 0,3 14-649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0:10.772"/>
    </inkml:context>
    <inkml:brush xml:id="br0">
      <inkml:brushProperty name="width" value="0.1" units="cm"/>
      <inkml:brushProperty name="height" value="0.1" units="cm"/>
      <inkml:brushProperty name="color" value="#66CC00"/>
    </inkml:brush>
  </inkml:definitions>
  <inkml:trace contextRef="#ctx0" brushRef="#br0">10 134 2071 0 0,'-1'-1'17'0'0,"0"0"0"0"0,0 0 0 0 0,0-1-1 0 0,1 1 1 0 0,-1 0 0 0 0,0-1-1 0 0,1 1 1 0 0,-1 0 0 0 0,0-1 0 0 0,1 1-1 0 0,0-1 1 0 0,-1 1 0 0 0,1-1-1 0 0,0 1 1 0 0,0-1 0 0 0,0 1 0 0 0,0-1-1 0 0,0 1 1 0 0,0-1 0 0 0,0 1-1 0 0,1-3 1 0 0,1 1-2 0 0,0 0-1 0 0,0 0 0 0 0,0 0 1 0 0,1 1-1 0 0,-1-1 1 0 0,1 1-1 0 0,-1 0 1 0 0,5-3-1 0 0,-2 0-40 0 0,-4 4 50 0 0,1 0-1 0 0,-1-1 0 0 0,1 1 1 0 0,-1-1-1 0 0,0 0 0 0 0,0 1 1 0 0,0-1-1 0 0,0 0 0 0 0,0 0 1 0 0,0 0-1 0 0,0 1 0 0 0,-1-1 0 0 0,1 0 1 0 0,-1 0-1 0 0,1 0 0 0 0,-1 0 1 0 0,0 0-1 0 0,1 0 0 0 0,-1 0 1 0 0,0 0-1 0 0,-1-1 0 0 0,1 1 1 0 0,0 0-1 0 0,-1-3 0 0 0,-2 17 4691 0 0,4 9-3901 0 0,0-18-777 0 0,0 0-1 0 0,0 0 1 0 0,0 0 0 0 0,0 0 0 0 0,1 0 0 0 0,-1 0 0 0 0,1 0 0 0 0,0 0 0 0 0,0-1 0 0 0,0 1-1 0 0,0-1 1 0 0,0 1 0 0 0,1-1 0 0 0,-1 0 0 0 0,1 0 0 0 0,0 0 0 0 0,-1 0 0 0 0,1 0-1 0 0,0-1 1 0 0,0 1 0 0 0,0-1 0 0 0,0 0 0 0 0,0 0 0 0 0,1 0 0 0 0,-1 0 0 0 0,0 0 0 0 0,6 0-1 0 0,6 0 216 0 0,1-1-1 0 0,0-1 1 0 0,0 0-1 0 0,24-5 1 0 0,-15 3 38 0 0,26-4 230 0 0,10-2 83 0 0,77-1 0 0 0,-17 7-490 0 0,49 1-83 0 0,-88 4 109 0 0,110 8 460 0 0,35 11-406 0 0,-159-18-108 0 0,0-2 0 0 0,86-10 0 0 0,-90 4-48 0 0,6 1 58 0 0,273-32 311 0 0,-231 19-294 0 0,2 4 0 0 0,149 3 0 0 0,-61 1-45 0 0,-117 3-3 0 0,137 8 0 0 0,-50 25-32 0 0,-125-18-14 0 0,0-1 1 0 0,0-2-1 0 0,1-3 0 0 0,57-2 1 0 0,-57-5-9 0 0,1 2 0 0 0,0 2 1 0 0,0 2-1 0 0,-1 2 0 0 0,1 3 1 0 0,-1 1-1 0 0,61 20 0 0 0,-78-17-9 0 0,0-2 0 0 0,1-2 0 0 0,0-1 0 0 0,0-1 0 0 0,51 1 0 0 0,251 13 25 0 0,-80-1 14 0 0,-200-19 9 0 0,79-10-1 0 0,-80 4 2 0 0,83 2-1 0 0,55 9-48 0 0,-120-3 31 0 0,84-8 0 0 0,-88 2 2 0 0,101 5 0 0 0,157 5 43 0 0,-191-7 30 0 0,-56 1-32 0 0,135-19 1 0 0,-104 4 13 0 0,0 5 0 0 0,156 5 0 0 0,-220 8-70 0 0,1-2-1 0 0,81-11 1 0 0,-60 2-2 0 0,1 3 0 0 0,-1 3 0 0 0,117 10 0 0 0,-85 3 10 0 0,-49-4 1 0 0,-1-1 1 0 0,1-3 0 0 0,60-5-1 0 0,-21-3 57 0 0,0 4 0 0 0,0 4 0 0 0,96 14 0 0 0,-60-7-33 0 0,137-9 0 0 0,-100-3-25 0 0,12 7 16 0 0,134-4 44 0 0,-244-4-43 0 0,0 3 0 0 0,115 12-1 0 0,-6 3-42 0 0,-50-7 0 0 0,-111-6 2 0 0,422 47 60 0 0,-216-11-62 0 0,-176-32 0 0 0,0-1 0 0 0,59-3 0 0 0,41 4 0 0 0,-69-1 28 0 0,94-6-1 0 0,12-1 46 0 0,-117 3-42 0 0,89-12-1 0 0,-7-1-27 0 0,-80 11-3 0 0,-1 1 0 0 0,73-12 0 0 0,-118 11 14 0 0,-1 1 0 0 0,0 0-1 0 0,24 3 1 0 0,-27 0-2 0 0,1-1 0 0 0,0-1 1 0 0,-1-1-1 0 0,1 0 0 0 0,24-5 0 0 0,-10-1-12 0 0,30-2 0 0 0,16-3 0 0 0,-31 2 0 0 0,2 2 0 0 0,-1 2 0 0 0,62-1 0 0 0,-11 3 0 0 0,30 0 0 0 0,-42 4 0 0 0,100-13 0 0 0,37-1 0 0 0,-161 17 0 0 0,0 2 0 0 0,0 3 0 0 0,82 21 0 0 0,-114-23 0 0 0,1-1 0 0 0,-1-2 0 0 0,45 0 0 0 0,86-12 0 0 0,-104 3 0 0 0,1 4 0 0 0,81 5 0 0 0,-80 1 0 0 0,0-3 0 0 0,-1-2 0 0 0,67-10 0 0 0,114-24 64 0 0,-194 30-64 0 0,-1 3 0 0 0,54 3 0 0 0,26-1 0 0 0,-31-13 81 0 0,-29 2-34 0 0,89-11-47 0 0,-56-1 0 0 0,-67 15 0 0 0,0 1 0 0 0,0 2 0 0 0,1 0 0 0 0,33 0 0 0 0,4 5 0 0 0,-8-2 0 0 0,94 12 0 0 0,-133-9 0 0 0,0 0 0 0 0,-1-1 0 0 0,21-3 0 0 0,19 0 0 0 0,-19 3 0 0 0,26-1 0 0 0,0 3 0 0 0,107 16 0 0 0,-118-10 0 0 0,90 2 0 0 0,-108-9 0 0 0,70 2 0 0 0,70 4 0 0 0,47 11 0 0 0,254-3 46 0 0,-383-16-28 0 0,-78 1 9 0 0,0 1 0 0 0,0 0 0 0 0,0 2 0 0 0,0-1 0 0 0,0 2 0 0 0,17 5 1 0 0,-29-7-53 0 0,0-1 1 0 0,0 1-1 0 0,0 0 1 0 0,-1 0-1 0 0,1 1 1 0 0,-1-1-1 0 0,1 1 1 0 0,-1-1 0 0 0,0 1-1 0 0,0 0 1 0 0,0 1-1 0 0,3 3 1 0 0,-5-4-83 0 0,1 0 0 0 0,-1 0 0 0 0,0 0 0 0 0,0 0 0 0 0,0 0 1 0 0,0 0-1 0 0,-1 0 0 0 0,1 0 0 0 0,-1 1 0 0 0,0-1 0 0 0,1 0 1 0 0,-2 0-1 0 0,1 0 0 0 0,0 0 0 0 0,-1 1 0 0 0,1-1 0 0 0,-1 0 0 0 0,-1 4 1 0 0,-8 17-1096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0:12.235"/>
    </inkml:context>
    <inkml:brush xml:id="br0">
      <inkml:brushProperty name="width" value="0.1" units="cm"/>
      <inkml:brushProperty name="height" value="0.1" units="cm"/>
      <inkml:brushProperty name="color" value="#66CC00"/>
    </inkml:brush>
  </inkml:definitions>
  <inkml:trace contextRef="#ctx0" brushRef="#br0">1 41 1839 0 0,'1'-3'89'0'0,"-1"1"-1"0"0,1 0 1 0 0,0 0-1 0 0,0 0 1 0 0,0 0-1 0 0,0 0 1 0 0,0 0-1 0 0,1 0 1 0 0,-1 0-1 0 0,1 0 1 0 0,-1 1-1 0 0,1-1 1 0 0,0 1-1 0 0,-1-1 1 0 0,1 1-1 0 0,2-2 1 0 0,0 1 3 0 0,0 1 0 0 0,0 0 0 0 0,-1 0 0 0 0,1 0 0 0 0,0 0 0 0 0,0 1-1 0 0,0-1 1 0 0,0 1 0 0 0,4 0 0 0 0,16 1 324 0 0,0 1 0 0 0,0 1 0 0 0,0 1 0 0 0,-1 1 0 0 0,1 0 0 0 0,-1 2 0 0 0,26 12 0 0 0,151 56 697 0 0,-156-62-734 0 0,1-1 0 0 0,75 9 0 0 0,171-1 2023 0 0,-124-11-1966 0 0,-69-7-250 0 0,0-4-1 0 0,105-17 1 0 0,-139 13-23 0 0,347-16 151 0 0,-175 14-292 0 0,77 1 1 0 0,154-12 18 0 0,-249 7 15 0 0,41-5 16 0 0,-213 11-71 0 0,226-26 34 0 0,1 23-7 0 0,10 31 111 0 0,-194-13-92 0 0,153 18 107 0 0,-145-17 98 0 0,-58-7-2 0 0,0 1 0 0 0,75 19 0 0 0,-107-20-264 0 0,1-1 71 0 0,0 0 1 0 0,0 1-1 0 0,0 0 1 0 0,-1 1-1 0 0,12 6 0 0 0,-17-8-98 0 0,1 0-1 0 0,-1 0 1 0 0,0 1-1 0 0,0-1 0 0 0,0 1 1 0 0,0-1-1 0 0,0 1 0 0 0,0 0 1 0 0,-1 0-1 0 0,1 0 0 0 0,-1 0 1 0 0,0 0-1 0 0,0 0 1 0 0,0 0-1 0 0,0 0 0 0 0,0 0 1 0 0,0 6-1 0 0,1 14-825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0:15.049"/>
    </inkml:context>
    <inkml:brush xml:id="br0">
      <inkml:brushProperty name="width" value="0.1" units="cm"/>
      <inkml:brushProperty name="height" value="0.1" units="cm"/>
      <inkml:brushProperty name="color" value="#66CC00"/>
    </inkml:brush>
  </inkml:definitions>
  <inkml:trace contextRef="#ctx0" brushRef="#br0">0 154 1375 0 0,'12'1'732'0'0,"-1"0"-1"0"0,0 1 0 0 0,0 0 1 0 0,21 8-1 0 0,-19-6-730 0 0,1 0 0 0 0,24 3 0 0 0,-16-5 99 0 0,0-2 0 0 0,0-1 0 0 0,38-5-1 0 0,65-21 1101 0 0,2 0 137 0 0,-106 24-1150 0 0,1 1 0 0 0,0 1-1 0 0,41 3 1 0 0,442 15 862 0 0,-295-16-297 0 0,-109-3-461 0 0,-28 2 72 0 0,77-11-1 0 0,16-3 93 0 0,-9 1-150 0 0,-48-9 2 0 0,-2-1 73 0 0,-93 21-343 0 0,1 1-1 0 0,0 0 1 0 0,0 1 0 0 0,0 1-1 0 0,18 2 1 0 0,25 5 8 0 0,1-2-1 0 0,-1-3 1 0 0,1-3-1 0 0,0-2 1 0 0,0-3-1 0 0,114-25 1 0 0,-122 19 79 0 0,0 1 0 0 0,1 3 1 0 0,1 2-1 0 0,82 3 0 0 0,22 14-78 0 0,174-11-1 0 0,-263-4 72 0 0,0 3 1 0 0,0 3-1 0 0,122 20 0 0 0,-124-12-75 0 0,108 4-1 0 0,67-16 58 0 0,270 20-12 0 0,-406-13-100 0 0,31 8 13 0 0,32 2 11 0 0,-74-9 74 0 0,0 5 1 0 0,93 24-1 0 0,-115-25-49 0 0,1-2 0 0 0,0-4 1 0 0,1-3-1 0 0,111-11 0 0 0,-76-2 1 0 0,-24 1 40 0 0,111 3 1 0 0,68 28-78 0 0,-81-1-2 0 0,40 5 15 0 0,44 19 116 0 0,-197-34-55 0 0,134 15 240 0 0,86-14-31 0 0,-219-14-148 0 0,104-19-1 0 0,-37 3-30 0 0,-132 18-165 0 0,0 1 0 0 0,1 0 0 0 0,-1 0 0 0 0,0 1 0 0 0,0-1-1 0 0,1 1 1 0 0,-1 1 0 0 0,0-1 0 0 0,0 1 0 0 0,0 0 0 0 0,0 0 0 0 0,-1 1-1 0 0,1 0 1 0 0,0 0 0 0 0,-1 0 0 0 0,0 0 0 0 0,0 1 0 0 0,8 8 0 0 0,-6-5-267 0 0,0 1 1 0 0,-1 0 0 0 0,0 0 0 0 0,-1 1-1 0 0,0-1 1 0 0,0 1 0 0 0,0 0 0 0 0,-1 1-1 0 0,-1-1 1 0 0,5 19 0 0 0,0 12-4840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0:51.029"/>
    </inkml:context>
    <inkml:brush xml:id="br0">
      <inkml:brushProperty name="width" value="0.1" units="cm"/>
      <inkml:brushProperty name="height" value="0.1" units="cm"/>
      <inkml:brushProperty name="color" value="#66CC00"/>
    </inkml:brush>
  </inkml:definitions>
  <inkml:trace contextRef="#ctx0" brushRef="#br0">198 42 2959 0 0,'-1'-1'39'0'0,"0"0"0"0"0,0-1-1 0 0,0 1 1 0 0,-1 0 0 0 0,1 0-1 0 0,0-1 1 0 0,0 1 0 0 0,-1 0-1 0 0,1 0 1 0 0,-1 1 0 0 0,1-1-1 0 0,-1 0 1 0 0,0 0 0 0 0,1 1-1 0 0,-1-1 1 0 0,0 1 0 0 0,1-1-1 0 0,-1 1 1 0 0,-2 0-1 0 0,-40-3 664 0 0,24 3-789 0 0,-72-14 3253 0 0,83 14-1309 0 0,8 5-385 0 0,1-4-1414 0 0,1-1 0 0 0,-1 1 0 0 0,1 0 0 0 0,0-1 0 0 0,-1 1 0 0 0,1-1 0 0 0,0 1 0 0 0,-1-1 0 0 0,1 1 0 0 0,0-1 0 0 0,-1 1 0 0 0,1-1 0 0 0,0 1 0 0 0,0-1 0 0 0,0 0 0 0 0,-1 0-1 0 0,1 1 1 0 0,1-1 0 0 0,14 1 328 0 0,0-1-1 0 0,-1 0 0 0 0,1-1 1 0 0,0-1-1 0 0,27-6 0 0 0,-28 4-147 0 0,0 1 0 0 0,1 1-1 0 0,-1 0 1 0 0,0 1 0 0 0,1 1 0 0 0,17 2-1 0 0,41 10-101 0 0,123 16-21 0 0,-39-4 484 0 0,-51-7-365 0 0,18 1-107 0 0,214 21 901 0 0,-42-32-525 0 0,309-18 75 0 0,-363 10-514 0 0,43-2 76 0 0,-120 10 467 0 0,-164-7-604 0 0,49 8 4 0 0,-41-5 7 0 0,-1-2 1 0 0,1 1-1 0 0,-1-1 1 0 0,1 0 0 0 0,-1-1-1 0 0,1 0 1 0 0,-1-1 0 0 0,17-2-1 0 0,-17 3 45 0 0,-11 5-50 0 0,-10 8-770 0 0,11-13 598 0 0,-12 11-858 0 0,-3 3-46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0:53.919"/>
    </inkml:context>
    <inkml:brush xml:id="br0">
      <inkml:brushProperty name="width" value="0.1" units="cm"/>
      <inkml:brushProperty name="height" value="0.1" units="cm"/>
      <inkml:brushProperty name="color" value="#F4F91B"/>
    </inkml:brush>
  </inkml:definitions>
  <inkml:trace contextRef="#ctx0" brushRef="#br0">0 33 4175 0 0,'7'-7'302'0'0,"-6"6"-285"0"0,0-1-1 0 0,0 1 1 0 0,0 0 0 0 0,0 0-1 0 0,0-1 1 0 0,0 1 0 0 0,0 0-1 0 0,0-1 1 0 0,0 1-1 0 0,-1-1 1 0 0,1-1 0 0 0,28-5 209 0 0,-25 16 3234 0 0,0 32-1828 0 0,-5-25-1281 0 0,1-14-308 0 0,0 0 0 0 0,0 0 1 0 0,-1 0-1 0 0,1 1 0 0 0,0-1 1 0 0,0 0-1 0 0,0 0 0 0 0,0 0 1 0 0,0 1-1 0 0,1-1 0 0 0,-1 0 1 0 0,0 0-1 0 0,0 0 0 0 0,1 0 1 0 0,-1 1-1 0 0,1-1 0 0 0,-1 0 1 0 0,1 0-1 0 0,-1 0 0 0 0,1 0 1 0 0,0 0-1 0 0,-1 0 0 0 0,1 0 1 0 0,0 0-1 0 0,0-1 1 0 0,0 1-1 0 0,0 0 0 0 0,0 0 1 0 0,0-1-1 0 0,0 1 0 0 0,0 0 1 0 0,0-1-1 0 0,0 1 0 0 0,0-1 1 0 0,0 0-1 0 0,0 1 0 0 0,0-1 1 0 0,1 0-1 0 0,1 1 0 0 0,16 4 391 0 0,1-1 0 0 0,-1-1 0 0 0,39 1 0 0 0,-17-2-107 0 0,3 1 7 0 0,0-3 1 0 0,52-5 0 0 0,86-20 697 0 0,-129 19-670 0 0,74 2 1 0 0,-33 1-125 0 0,-53 4-92 0 0,-1 1 1 0 0,74 13 0 0 0,-69-7-75 0 0,77 2 0 0 0,-106-10-46 0 0,181 7 540 0 0,-170-4-515 0 0,-1 2-1 0 0,0 0 1 0 0,0 2-1 0 0,-1 1 1 0 0,35 15 0 0 0,-25-9-41 0 0,0-1 0 0 0,53 12 0 0 0,75 7 291 0 0,-156-31-279 0 0,298 51 467 0 0,-211-40-312 0 0,152 3-1 0 0,-220-15-131 0 0,98 5 63 0 0,264-3-35 0 0,-91-8 118 0 0,-84 3-65 0 0,-66-2-93 0 0,261-4 126 0 0,-275 3-159 0 0,50 1 0 0 0,-127 13 0 0 0,-41-5 0 0 0,0-1 0 0 0,20 1 0 0 0,-34-3 1 0 0,0 0-1 0 0,0 0 1 0 0,0 0 0 0 0,0 0-1 0 0,0 0 1 0 0,0 0 0 0 0,0-1-1 0 0,0 1 1 0 0,0 0-1 0 0,-1 0 1 0 0,1-1 0 0 0,0 1-1 0 0,0-1 1 0 0,0 1 0 0 0,0-1-1 0 0,1 0 1 0 0,-26 29-1603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0:56.004"/>
    </inkml:context>
    <inkml:brush xml:id="br0">
      <inkml:brushProperty name="width" value="0.1" units="cm"/>
      <inkml:brushProperty name="height" value="0.1" units="cm"/>
      <inkml:brushProperty name="color" value="#F4F91B"/>
    </inkml:brush>
  </inkml:definitions>
  <inkml:trace contextRef="#ctx0" brushRef="#br0">1 32 2671 0 0,'4'-4'491'0'0,"0"1"0"0"0,0-1 0 0 0,1 1 0 0 0,0 0 0 0 0,-1 1 0 0 0,1-1 0 0 0,0 1 0 0 0,0 0 0 0 0,1 0-1 0 0,5-1 1 0 0,2 4-189 0 0,-1 1 0 0 0,0 0 0 0 0,0 1 0 0 0,0 0 0 0 0,0 1 0 0 0,-1 1-1 0 0,13 5 1 0 0,24 10-61 0 0,-15-10 151 0 0,0 0 0 0 0,1-3 0 0 0,0 0 0 0 0,61 2 0 0 0,82 0 358 0 0,211 1 94 0 0,-352-9-753 0 0,0 1 0 0 0,0 2 1 0 0,0 2-1 0 0,56 16 1 0 0,-76-18-81 0 0,209 33 42 0 0,-155-29 107 0 0,107 26 0 0 0,-140-24-54 0 0,62 10 1 0 0,-83-19 74 0 0,0 0-1 0 0,1 0 1 0 0,-1-2-1 0 0,0 0 1 0 0,1 0 0 0 0,22-7-1 0 0,-32 6-70 0 0,-3 1-55 0 0,0-1 0 0 0,1 1 0 0 0,-1 0 0 0 0,0 0 0 0 0,1 0 0 0 0,-1 1 0 0 0,1 0 0 0 0,-1 0 0 0 0,0 0 0 0 0,1 0 0 0 0,-1 0 0 0 0,1 1 0 0 0,-1 0 0 0 0,0 0 1 0 0,1 0-1 0 0,4 3 0 0 0,-6-3-52 0 0,-1 1 1 0 0,0 0 0 0 0,0 0-1 0 0,0 0 1 0 0,0 0 0 0 0,0 1-1 0 0,0-1 1 0 0,0 0 0 0 0,-1 1-1 0 0,1-1 1 0 0,-1 1 0 0 0,0 0 0 0 0,0-1-1 0 0,0 1 1 0 0,0 0 0 0 0,0 0-1 0 0,0 3 1 0 0,1 7-77 0 0,-1-1 1 0 0,0 24-1 0 0,-1-2-818 0 0,1-18-241 0 0,-1 2-299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1:12.399"/>
    </inkml:context>
    <inkml:brush xml:id="br0">
      <inkml:brushProperty name="width" value="0.1" units="cm"/>
      <inkml:brushProperty name="height" value="0.1" units="cm"/>
      <inkml:brushProperty name="color" value="#F4F91B"/>
    </inkml:brush>
  </inkml:definitions>
  <inkml:trace contextRef="#ctx0" brushRef="#br0">11 11 919 0 0,'0'0'9'0'0,"1"-1"-1"0"0,-1 1 1 0 0,0 0-1 0 0,0-1 0 0 0,0 1 1 0 0,0 0-1 0 0,0-1 0 0 0,0 1 1 0 0,0 0-1 0 0,0-1 0 0 0,0 1 1 0 0,0 0-1 0 0,0-1 0 0 0,0 1 1 0 0,0 0-1 0 0,0-1 0 0 0,0 1 1 0 0,0 0-1 0 0,-1-1 0 0 0,1 1 1 0 0,0 0-1 0 0,0-1 0 0 0,0 1 1 0 0,0 0-1 0 0,-1 0 0 0 0,1-1 1 0 0,0 1-1 0 0,0 0 0 0 0,-1 0 1 0 0,1-1-1 0 0,0 1 0 0 0,-1 0 1 0 0,-4 9 605 0 0,5-9-591 0 0,-1 1 0 0 0,1 0 1 0 0,0-1-1 0 0,0 1 0 0 0,-1-1 0 0 0,1 1 1 0 0,0 0-1 0 0,0-1 0 0 0,0 1 1 0 0,0 0-1 0 0,0-1 0 0 0,0 1 0 0 0,0 0 1 0 0,0-1-1 0 0,0 1 0 0 0,0 0 0 0 0,0-1 1 0 0,0 1-1 0 0,0 0 0 0 0,0-1 0 0 0,1 1 1 0 0,-1 0-1 0 0,0-1 0 0 0,1 1 1 0 0,-1-1-1 0 0,0 1 0 0 0,1-1 0 0 0,-1 1 1 0 0,1-1-1 0 0,-1 1 0 0 0,0-1 0 0 0,1 1 1 0 0,0-1-1 0 0,-1 1 0 0 0,1-1 1 0 0,-1 0-1 0 0,1 1 0 0 0,-1-1 0 0 0,1 0 1 0 0,0 0-1 0 0,0 1 0 0 0,16-4 1604 0 0,-15 3-1426 0 0,-1 0 0 0 0,1-1 0 0 0,0 1-1 0 0,-1 0 1 0 0,1-1 0 0 0,-1 1 0 0 0,1 0 0 0 0,0 0 0 0 0,-1 1-1 0 0,1-1 1 0 0,0 0 0 0 0,-1 0 0 0 0,1 1 0 0 0,-1-1 0 0 0,1 1 0 0 0,2 1-1 0 0,2 1-95 0 0,0 1 0 0 0,1 1 0 0 0,-2-1 0 0 0,1 1-1 0 0,5 5 1 0 0,-7-5-98 0 0,1 0 1 0 0,0-1-1 0 0,0 0 0 0 0,0 0 0 0 0,1 0 1 0 0,-1-1-1 0 0,10 5 0 0 0,27 5 835 0 0,1-2 1 0 0,79 10-1 0 0,-48-10-382 0 0,-32-3-91 0 0,2-1 0 0 0,-1-3 0 0 0,87-3 0 0 0,-59-6-13 0 0,1 3 1 0 0,0 2-1 0 0,-1 4 1 0 0,124 23-1 0 0,-132-17-90 0 0,110 3-1 0 0,-42-5-12 0 0,-84-1-200 0 0,48 13 0 0 0,-60-12-28 0 0,0 0 1 0 0,0-3 0 0 0,46 2-1 0 0,-15-7-18 0 0,125 2 64 0 0,-139 2-46 0 0,87 16 0 0 0,-136-20-25 0 0,155 29 0 0 0,-132-25 0 0 0,0-2 0 0 0,0-2 0 0 0,0 0 0 0 0,29-4 0 0 0,0-4-13 0 0,220-22 90 0 0,-213 31-77 0 0,78 11 0 0 0,19 2 0 0 0,28-19 48 0 0,-97 1-32 0 0,-82 4-27 0 0,3-1-194 0 0,1 1 1 0 0,-1 0 0 0 0,1 1 0 0 0,-1 0 0 0 0,16 4 0 0 0,-25-5 114 0 0,0 1 0 0 0,0-1 1 0 0,0 1-1 0 0,0 0 0 0 0,0 0 1 0 0,0 0-1 0 0,-1 0 0 0 0,1 0 1 0 0,0 1-1 0 0,0-1 0 0 0,-1 0 1 0 0,1 1-1 0 0,-1-1 0 0 0,1 1 1 0 0,-1-1-1 0 0,0 1 0 0 0,0 0 0 0 0,0 0 1 0 0,0-1-1 0 0,0 1 0 0 0,0 0 1 0 0,0 0-1 0 0,0 0 0 0 0,-1 0 1 0 0,1 0-1 0 0,-1 0 0 0 0,1 0 1 0 0,-1 1-1 0 0,0-1 0 0 0,0 0 1 0 0,0 0-1 0 0,0 0 0 0 0,0 0 1 0 0,-1 0-1 0 0,1 0 0 0 0,-1 2 1 0 0,-4 17-4829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2T23:51:14.506"/>
    </inkml:context>
    <inkml:brush xml:id="br0">
      <inkml:brushProperty name="width" value="0.1" units="cm"/>
      <inkml:brushProperty name="height" value="0.1" units="cm"/>
      <inkml:brushProperty name="color" value="#F4F91B"/>
    </inkml:brush>
  </inkml:definitions>
  <inkml:trace contextRef="#ctx0" brushRef="#br0">8 194 3367 0 0,'-8'-11'787'0'0,"11"4"-519"0"0,0-1 0 0 0,0 1 0 0 0,0 0 0 0 0,1 0 0 0 0,5-9 1 0 0,-7 15-143 0 0,-1-1 0 0 0,0 0 0 0 0,1 1 0 0 0,-1-1 0 0 0,1 1 0 0 0,-1-1 1 0 0,1 1-1 0 0,0 0 0 0 0,0-1 0 0 0,0 1 0 0 0,-1 0 0 0 0,1 0 0 0 0,0 0 1 0 0,0 1-1 0 0,0-1 0 0 0,1 0 0 0 0,-1 1 0 0 0,0 0 0 0 0,0-1 0 0 0,0 1 1 0 0,0 0-1 0 0,0 0 0 0 0,4 0 0 0 0,6 2 225 0 0,-5-1-234 0 0,0-1-1 0 0,0 2 1 0 0,0-1 0 0 0,0 1-1 0 0,0 0 1 0 0,-1 0-1 0 0,13 7 1 0 0,-1 0 18 0 0,1 0 0 0 0,0-1 0 0 0,0-1 1 0 0,1-1-1 0 0,0-1 0 0 0,0 0 0 0 0,0-2 0 0 0,1 0 0 0 0,32 0 1 0 0,18-5 662 0 0,100-14 0 0 0,-97 7-317 0 0,28-2 115 0 0,143 3 0 0 0,-162 9-340 0 0,153-18 0 0 0,-128 3 43 0 0,1 5 0 0 0,145 6-1 0 0,-166 4-223 0 0,1-4 1 0 0,95-17-1 0 0,40-1 35 0 0,-112 16-55 0 0,112-8 98 0 0,-136-2-126 0 0,9 0 21 0 0,-47 9-9 0 0,0 3 0 0 0,96 6 0 0 0,-35 9-39 0 0,141-4 0 0 0,-173-6 0 0 0,149 21 0 0 0,-183-17 0 0 0,-43-5 0 0 0,136 17 0 0 0,151 2 0 0 0,-195-20 21 0 0,238 6 148 0 0,-216-3-123 0 0,0-6 0 0 0,119-17 0 0 0,-173 17 484 0 0,122 8-1 0 0,29 0-1406 0 0,-95-17 1110 0 0,42-2 1481 0 0,-139 14-2049 0 0,0 0 0 0 0,0 2 1 0 0,-1 1-1 0 0,1 0 0 0 0,34 11 0 0 0,-5 4 348 0 0,0-3 0 0 0,1-2 0 0 0,0-2-1 0 0,87 7 1 0 0,-57-14 935 0 0,122 21 0 0 0,165 30-2889 0 0,-311-54 2179 0 0,1-2 1 0 0,0-3-1 0 0,59-12 0 0 0,-53 6 296 0 0,129-2 0 0 0,303-2-550 0 0,-430 12-57 0 0,89 8-1 0 0,64 21-1739 0 0,-124-19 2216 0 0,0-4 0 0 0,100-8 0 0 0,-18-1-1021 0 0,280-20 11 0 0,-441 23 619 0 0,1 1-1 0 0,0 1 0 0 0,-1 0 1 0 0,1 2-1 0 0,-1 0 0 0 0,1 0 1 0 0,19 7-1 0 0,-29-7-65 0 0,-1 0 1 0 0,0 1-1 0 0,0-1 1 0 0,0 1-1 0 0,0 1 0 0 0,0-1 1 0 0,-1 1-1 0 0,0 0 1 0 0,1 1-1 0 0,-2-1 0 0 0,1 1 1 0 0,0 0-1 0 0,-1 0 1 0 0,0 0-1 0 0,0 1 1 0 0,0-1-1 0 0,-1 1 0 0 0,0 0 1 0 0,0 0-1 0 0,3 10 1 0 0,2 13-1121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385676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88229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445648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622678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59903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254169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536801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133556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428820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0">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249619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418549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019483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4117615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213591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4141765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21274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2/2/2023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2/2/2023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2/2/2023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2/2/2023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2/2/2023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2/2/2023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2/2/2023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2/2/2023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2/2/2023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2/2/2023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2/2/2023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2/2/2023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13" Type="http://schemas.openxmlformats.org/officeDocument/2006/relationships/image" Target="../media/image201.png"/><Relationship Id="rId18" Type="http://schemas.openxmlformats.org/officeDocument/2006/relationships/customXml" Target="../ink/ink199.xml"/><Relationship Id="rId26" Type="http://schemas.openxmlformats.org/officeDocument/2006/relationships/customXml" Target="../ink/ink203.xml"/><Relationship Id="rId39" Type="http://schemas.openxmlformats.org/officeDocument/2006/relationships/image" Target="../media/image214.png"/><Relationship Id="rId21" Type="http://schemas.openxmlformats.org/officeDocument/2006/relationships/image" Target="../media/image205.png"/><Relationship Id="rId34" Type="http://schemas.openxmlformats.org/officeDocument/2006/relationships/customXml" Target="../ink/ink207.xml"/><Relationship Id="rId42" Type="http://schemas.openxmlformats.org/officeDocument/2006/relationships/customXml" Target="../ink/ink211.xml"/><Relationship Id="rId47" Type="http://schemas.openxmlformats.org/officeDocument/2006/relationships/image" Target="../media/image218.png"/><Relationship Id="rId50" Type="http://schemas.openxmlformats.org/officeDocument/2006/relationships/customXml" Target="../ink/ink215.xml"/><Relationship Id="rId7" Type="http://schemas.openxmlformats.org/officeDocument/2006/relationships/image" Target="../media/image198.png"/><Relationship Id="rId2" Type="http://schemas.openxmlformats.org/officeDocument/2006/relationships/notesSlide" Target="../notesSlides/notesSlide10.xml"/><Relationship Id="rId16" Type="http://schemas.openxmlformats.org/officeDocument/2006/relationships/customXml" Target="../ink/ink198.xml"/><Relationship Id="rId29" Type="http://schemas.openxmlformats.org/officeDocument/2006/relationships/image" Target="../media/image209.png"/><Relationship Id="rId11" Type="http://schemas.openxmlformats.org/officeDocument/2006/relationships/image" Target="../media/image200.png"/><Relationship Id="rId24" Type="http://schemas.openxmlformats.org/officeDocument/2006/relationships/customXml" Target="../ink/ink202.xml"/><Relationship Id="rId32" Type="http://schemas.openxmlformats.org/officeDocument/2006/relationships/customXml" Target="../ink/ink206.xml"/><Relationship Id="rId37" Type="http://schemas.openxmlformats.org/officeDocument/2006/relationships/image" Target="../media/image213.png"/><Relationship Id="rId40" Type="http://schemas.openxmlformats.org/officeDocument/2006/relationships/customXml" Target="../ink/ink210.xml"/><Relationship Id="rId45" Type="http://schemas.openxmlformats.org/officeDocument/2006/relationships/image" Target="../media/image217.png"/><Relationship Id="rId53" Type="http://schemas.openxmlformats.org/officeDocument/2006/relationships/image" Target="../media/image221.png"/><Relationship Id="rId5" Type="http://schemas.openxmlformats.org/officeDocument/2006/relationships/image" Target="../media/image197.png"/><Relationship Id="rId10" Type="http://schemas.openxmlformats.org/officeDocument/2006/relationships/customXml" Target="../ink/ink195.xml"/><Relationship Id="rId19" Type="http://schemas.openxmlformats.org/officeDocument/2006/relationships/image" Target="../media/image204.png"/><Relationship Id="rId31" Type="http://schemas.openxmlformats.org/officeDocument/2006/relationships/image" Target="../media/image210.png"/><Relationship Id="rId44" Type="http://schemas.openxmlformats.org/officeDocument/2006/relationships/customXml" Target="../ink/ink212.xml"/><Relationship Id="rId52" Type="http://schemas.openxmlformats.org/officeDocument/2006/relationships/customXml" Target="../ink/ink216.xml"/><Relationship Id="rId4" Type="http://schemas.openxmlformats.org/officeDocument/2006/relationships/customXml" Target="../ink/ink192.xml"/><Relationship Id="rId9" Type="http://schemas.openxmlformats.org/officeDocument/2006/relationships/image" Target="../media/image199.png"/><Relationship Id="rId14" Type="http://schemas.openxmlformats.org/officeDocument/2006/relationships/customXml" Target="../ink/ink197.xml"/><Relationship Id="rId22" Type="http://schemas.openxmlformats.org/officeDocument/2006/relationships/customXml" Target="../ink/ink201.xml"/><Relationship Id="rId27" Type="http://schemas.openxmlformats.org/officeDocument/2006/relationships/image" Target="../media/image208.png"/><Relationship Id="rId30" Type="http://schemas.openxmlformats.org/officeDocument/2006/relationships/customXml" Target="../ink/ink205.xml"/><Relationship Id="rId35" Type="http://schemas.openxmlformats.org/officeDocument/2006/relationships/image" Target="../media/image212.png"/><Relationship Id="rId43" Type="http://schemas.openxmlformats.org/officeDocument/2006/relationships/image" Target="../media/image216.png"/><Relationship Id="rId48" Type="http://schemas.openxmlformats.org/officeDocument/2006/relationships/customXml" Target="../ink/ink214.xml"/><Relationship Id="rId8" Type="http://schemas.openxmlformats.org/officeDocument/2006/relationships/customXml" Target="../ink/ink194.xml"/><Relationship Id="rId51" Type="http://schemas.openxmlformats.org/officeDocument/2006/relationships/image" Target="../media/image220.png"/><Relationship Id="rId3" Type="http://schemas.openxmlformats.org/officeDocument/2006/relationships/image" Target="../media/image1.png"/><Relationship Id="rId12" Type="http://schemas.openxmlformats.org/officeDocument/2006/relationships/customXml" Target="../ink/ink196.xml"/><Relationship Id="rId17" Type="http://schemas.openxmlformats.org/officeDocument/2006/relationships/image" Target="../media/image203.png"/><Relationship Id="rId25" Type="http://schemas.openxmlformats.org/officeDocument/2006/relationships/image" Target="../media/image207.png"/><Relationship Id="rId33" Type="http://schemas.openxmlformats.org/officeDocument/2006/relationships/image" Target="../media/image211.png"/><Relationship Id="rId38" Type="http://schemas.openxmlformats.org/officeDocument/2006/relationships/customXml" Target="../ink/ink209.xml"/><Relationship Id="rId46" Type="http://schemas.openxmlformats.org/officeDocument/2006/relationships/customXml" Target="../ink/ink213.xml"/><Relationship Id="rId20" Type="http://schemas.openxmlformats.org/officeDocument/2006/relationships/customXml" Target="../ink/ink200.xml"/><Relationship Id="rId41" Type="http://schemas.openxmlformats.org/officeDocument/2006/relationships/image" Target="../media/image215.png"/><Relationship Id="rId1" Type="http://schemas.openxmlformats.org/officeDocument/2006/relationships/slideLayout" Target="../slideLayouts/slideLayout1.xml"/><Relationship Id="rId6" Type="http://schemas.openxmlformats.org/officeDocument/2006/relationships/customXml" Target="../ink/ink193.xml"/><Relationship Id="rId15" Type="http://schemas.openxmlformats.org/officeDocument/2006/relationships/image" Target="../media/image202.png"/><Relationship Id="rId23" Type="http://schemas.openxmlformats.org/officeDocument/2006/relationships/image" Target="../media/image206.png"/><Relationship Id="rId28" Type="http://schemas.openxmlformats.org/officeDocument/2006/relationships/customXml" Target="../ink/ink204.xml"/><Relationship Id="rId36" Type="http://schemas.openxmlformats.org/officeDocument/2006/relationships/customXml" Target="../ink/ink208.xml"/><Relationship Id="rId49" Type="http://schemas.openxmlformats.org/officeDocument/2006/relationships/image" Target="../media/image219.png"/></Relationships>
</file>

<file path=ppt/slides/_rels/slide11.xml.rels><?xml version="1.0" encoding="UTF-8" standalone="yes"?>
<Relationships xmlns="http://schemas.openxmlformats.org/package/2006/relationships"><Relationship Id="rId8" Type="http://schemas.openxmlformats.org/officeDocument/2006/relationships/image" Target="../media/image224.png"/><Relationship Id="rId3" Type="http://schemas.openxmlformats.org/officeDocument/2006/relationships/image" Target="../media/image1.png"/><Relationship Id="rId7" Type="http://schemas.openxmlformats.org/officeDocument/2006/relationships/customXml" Target="../ink/ink218.xml"/><Relationship Id="rId12" Type="http://schemas.openxmlformats.org/officeDocument/2006/relationships/image" Target="../media/image22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3.png"/><Relationship Id="rId11" Type="http://schemas.openxmlformats.org/officeDocument/2006/relationships/customXml" Target="../ink/ink220.xml"/><Relationship Id="rId5" Type="http://schemas.openxmlformats.org/officeDocument/2006/relationships/customXml" Target="../ink/ink217.xml"/><Relationship Id="rId10" Type="http://schemas.openxmlformats.org/officeDocument/2006/relationships/image" Target="../media/image225.png"/><Relationship Id="rId4" Type="http://schemas.openxmlformats.org/officeDocument/2006/relationships/image" Target="../media/image222.png"/><Relationship Id="rId9" Type="http://schemas.openxmlformats.org/officeDocument/2006/relationships/customXml" Target="../ink/ink21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customXml" Target="../ink/ink223.xml"/><Relationship Id="rId13" Type="http://schemas.openxmlformats.org/officeDocument/2006/relationships/image" Target="../media/image231.png"/><Relationship Id="rId18" Type="http://schemas.openxmlformats.org/officeDocument/2006/relationships/customXml" Target="../ink/ink228.xml"/><Relationship Id="rId26" Type="http://schemas.openxmlformats.org/officeDocument/2006/relationships/customXml" Target="../ink/ink232.xml"/><Relationship Id="rId3" Type="http://schemas.openxmlformats.org/officeDocument/2006/relationships/image" Target="../media/image1.png"/><Relationship Id="rId21" Type="http://schemas.openxmlformats.org/officeDocument/2006/relationships/image" Target="../media/image235.png"/><Relationship Id="rId7" Type="http://schemas.openxmlformats.org/officeDocument/2006/relationships/image" Target="../media/image228.png"/><Relationship Id="rId12" Type="http://schemas.openxmlformats.org/officeDocument/2006/relationships/customXml" Target="../ink/ink225.xml"/><Relationship Id="rId17" Type="http://schemas.openxmlformats.org/officeDocument/2006/relationships/image" Target="../media/image233.png"/><Relationship Id="rId25" Type="http://schemas.openxmlformats.org/officeDocument/2006/relationships/image" Target="../media/image237.png"/><Relationship Id="rId2" Type="http://schemas.openxmlformats.org/officeDocument/2006/relationships/notesSlide" Target="../notesSlides/notesSlide13.xml"/><Relationship Id="rId16" Type="http://schemas.openxmlformats.org/officeDocument/2006/relationships/customXml" Target="../ink/ink227.xml"/><Relationship Id="rId20" Type="http://schemas.openxmlformats.org/officeDocument/2006/relationships/customXml" Target="../ink/ink229.xml"/><Relationship Id="rId29" Type="http://schemas.openxmlformats.org/officeDocument/2006/relationships/image" Target="../media/image239.png"/><Relationship Id="rId1" Type="http://schemas.openxmlformats.org/officeDocument/2006/relationships/slideLayout" Target="../slideLayouts/slideLayout1.xml"/><Relationship Id="rId6" Type="http://schemas.openxmlformats.org/officeDocument/2006/relationships/customXml" Target="../ink/ink222.xml"/><Relationship Id="rId11" Type="http://schemas.openxmlformats.org/officeDocument/2006/relationships/image" Target="../media/image230.png"/><Relationship Id="rId24" Type="http://schemas.openxmlformats.org/officeDocument/2006/relationships/customXml" Target="../ink/ink231.xml"/><Relationship Id="rId5" Type="http://schemas.openxmlformats.org/officeDocument/2006/relationships/image" Target="../media/image227.png"/><Relationship Id="rId15" Type="http://schemas.openxmlformats.org/officeDocument/2006/relationships/image" Target="../media/image232.png"/><Relationship Id="rId23" Type="http://schemas.openxmlformats.org/officeDocument/2006/relationships/image" Target="../media/image236.png"/><Relationship Id="rId28" Type="http://schemas.openxmlformats.org/officeDocument/2006/relationships/customXml" Target="../ink/ink233.xml"/><Relationship Id="rId10" Type="http://schemas.openxmlformats.org/officeDocument/2006/relationships/customXml" Target="../ink/ink224.xml"/><Relationship Id="rId19" Type="http://schemas.openxmlformats.org/officeDocument/2006/relationships/image" Target="../media/image234.png"/><Relationship Id="rId4" Type="http://schemas.openxmlformats.org/officeDocument/2006/relationships/customXml" Target="../ink/ink221.xml"/><Relationship Id="rId9" Type="http://schemas.openxmlformats.org/officeDocument/2006/relationships/image" Target="../media/image229.png"/><Relationship Id="rId14" Type="http://schemas.openxmlformats.org/officeDocument/2006/relationships/customXml" Target="../ink/ink226.xml"/><Relationship Id="rId22" Type="http://schemas.openxmlformats.org/officeDocument/2006/relationships/customXml" Target="../ink/ink230.xml"/><Relationship Id="rId27" Type="http://schemas.openxmlformats.org/officeDocument/2006/relationships/image" Target="../media/image238.png"/></Relationships>
</file>

<file path=ppt/slides/_rels/slide14.xml.rels><?xml version="1.0" encoding="UTF-8" standalone="yes"?>
<Relationships xmlns="http://schemas.openxmlformats.org/package/2006/relationships"><Relationship Id="rId13" Type="http://schemas.openxmlformats.org/officeDocument/2006/relationships/image" Target="../media/image244.png"/><Relationship Id="rId18" Type="http://schemas.openxmlformats.org/officeDocument/2006/relationships/customXml" Target="../ink/ink241.xml"/><Relationship Id="rId26" Type="http://schemas.openxmlformats.org/officeDocument/2006/relationships/customXml" Target="../ink/ink245.xml"/><Relationship Id="rId3" Type="http://schemas.openxmlformats.org/officeDocument/2006/relationships/image" Target="../media/image1.png"/><Relationship Id="rId21" Type="http://schemas.openxmlformats.org/officeDocument/2006/relationships/image" Target="../media/image248.png"/><Relationship Id="rId34" Type="http://schemas.openxmlformats.org/officeDocument/2006/relationships/customXml" Target="../ink/ink249.xml"/><Relationship Id="rId7" Type="http://schemas.openxmlformats.org/officeDocument/2006/relationships/image" Target="../media/image241.png"/><Relationship Id="rId12" Type="http://schemas.openxmlformats.org/officeDocument/2006/relationships/customXml" Target="../ink/ink238.xml"/><Relationship Id="rId17" Type="http://schemas.openxmlformats.org/officeDocument/2006/relationships/image" Target="../media/image246.png"/><Relationship Id="rId25" Type="http://schemas.openxmlformats.org/officeDocument/2006/relationships/image" Target="../media/image250.png"/><Relationship Id="rId33" Type="http://schemas.openxmlformats.org/officeDocument/2006/relationships/image" Target="../media/image254.png"/><Relationship Id="rId2" Type="http://schemas.openxmlformats.org/officeDocument/2006/relationships/notesSlide" Target="../notesSlides/notesSlide14.xml"/><Relationship Id="rId16" Type="http://schemas.openxmlformats.org/officeDocument/2006/relationships/customXml" Target="../ink/ink240.xml"/><Relationship Id="rId20" Type="http://schemas.openxmlformats.org/officeDocument/2006/relationships/customXml" Target="../ink/ink242.xml"/><Relationship Id="rId29" Type="http://schemas.openxmlformats.org/officeDocument/2006/relationships/image" Target="../media/image252.png"/><Relationship Id="rId1" Type="http://schemas.openxmlformats.org/officeDocument/2006/relationships/slideLayout" Target="../slideLayouts/slideLayout1.xml"/><Relationship Id="rId6" Type="http://schemas.openxmlformats.org/officeDocument/2006/relationships/customXml" Target="../ink/ink235.xml"/><Relationship Id="rId11" Type="http://schemas.openxmlformats.org/officeDocument/2006/relationships/image" Target="../media/image243.png"/><Relationship Id="rId24" Type="http://schemas.openxmlformats.org/officeDocument/2006/relationships/customXml" Target="../ink/ink244.xml"/><Relationship Id="rId32" Type="http://schemas.openxmlformats.org/officeDocument/2006/relationships/customXml" Target="../ink/ink248.xml"/><Relationship Id="rId5" Type="http://schemas.openxmlformats.org/officeDocument/2006/relationships/image" Target="../media/image240.png"/><Relationship Id="rId15" Type="http://schemas.openxmlformats.org/officeDocument/2006/relationships/image" Target="../media/image245.png"/><Relationship Id="rId23" Type="http://schemas.openxmlformats.org/officeDocument/2006/relationships/image" Target="../media/image249.png"/><Relationship Id="rId28" Type="http://schemas.openxmlformats.org/officeDocument/2006/relationships/customXml" Target="../ink/ink246.xml"/><Relationship Id="rId10" Type="http://schemas.openxmlformats.org/officeDocument/2006/relationships/customXml" Target="../ink/ink237.xml"/><Relationship Id="rId19" Type="http://schemas.openxmlformats.org/officeDocument/2006/relationships/image" Target="../media/image247.png"/><Relationship Id="rId31" Type="http://schemas.openxmlformats.org/officeDocument/2006/relationships/image" Target="../media/image253.png"/><Relationship Id="rId4" Type="http://schemas.openxmlformats.org/officeDocument/2006/relationships/customXml" Target="../ink/ink234.xml"/><Relationship Id="rId9" Type="http://schemas.openxmlformats.org/officeDocument/2006/relationships/image" Target="../media/image242.png"/><Relationship Id="rId14" Type="http://schemas.openxmlformats.org/officeDocument/2006/relationships/customXml" Target="../ink/ink239.xml"/><Relationship Id="rId22" Type="http://schemas.openxmlformats.org/officeDocument/2006/relationships/customXml" Target="../ink/ink243.xml"/><Relationship Id="rId27" Type="http://schemas.openxmlformats.org/officeDocument/2006/relationships/image" Target="../media/image251.png"/><Relationship Id="rId30" Type="http://schemas.openxmlformats.org/officeDocument/2006/relationships/customXml" Target="../ink/ink247.xml"/><Relationship Id="rId35" Type="http://schemas.openxmlformats.org/officeDocument/2006/relationships/image" Target="../media/image255.png"/><Relationship Id="rId8" Type="http://schemas.openxmlformats.org/officeDocument/2006/relationships/customXml" Target="../ink/ink236.xml"/></Relationships>
</file>

<file path=ppt/slides/_rels/slide15.xml.rels><?xml version="1.0" encoding="UTF-8" standalone="yes"?>
<Relationships xmlns="http://schemas.openxmlformats.org/package/2006/relationships"><Relationship Id="rId13" Type="http://schemas.openxmlformats.org/officeDocument/2006/relationships/image" Target="../media/image260.png"/><Relationship Id="rId18" Type="http://schemas.openxmlformats.org/officeDocument/2006/relationships/customXml" Target="../ink/ink257.xml"/><Relationship Id="rId26" Type="http://schemas.openxmlformats.org/officeDocument/2006/relationships/customXml" Target="../ink/ink261.xml"/><Relationship Id="rId39" Type="http://schemas.openxmlformats.org/officeDocument/2006/relationships/image" Target="../media/image273.png"/><Relationship Id="rId21" Type="http://schemas.openxmlformats.org/officeDocument/2006/relationships/image" Target="../media/image264.png"/><Relationship Id="rId34" Type="http://schemas.openxmlformats.org/officeDocument/2006/relationships/customXml" Target="../ink/ink265.xml"/><Relationship Id="rId42" Type="http://schemas.openxmlformats.org/officeDocument/2006/relationships/customXml" Target="../ink/ink269.xml"/><Relationship Id="rId47" Type="http://schemas.openxmlformats.org/officeDocument/2006/relationships/image" Target="../media/image277.png"/><Relationship Id="rId50" Type="http://schemas.openxmlformats.org/officeDocument/2006/relationships/customXml" Target="../ink/ink273.xml"/><Relationship Id="rId55" Type="http://schemas.openxmlformats.org/officeDocument/2006/relationships/image" Target="../media/image281.png"/><Relationship Id="rId7" Type="http://schemas.openxmlformats.org/officeDocument/2006/relationships/image" Target="../media/image257.png"/><Relationship Id="rId2" Type="http://schemas.openxmlformats.org/officeDocument/2006/relationships/notesSlide" Target="../notesSlides/notesSlide15.xml"/><Relationship Id="rId16" Type="http://schemas.openxmlformats.org/officeDocument/2006/relationships/customXml" Target="../ink/ink256.xml"/><Relationship Id="rId29" Type="http://schemas.openxmlformats.org/officeDocument/2006/relationships/image" Target="../media/image268.png"/><Relationship Id="rId11" Type="http://schemas.openxmlformats.org/officeDocument/2006/relationships/image" Target="../media/image259.png"/><Relationship Id="rId24" Type="http://schemas.openxmlformats.org/officeDocument/2006/relationships/customXml" Target="../ink/ink260.xml"/><Relationship Id="rId32" Type="http://schemas.openxmlformats.org/officeDocument/2006/relationships/customXml" Target="../ink/ink264.xml"/><Relationship Id="rId37" Type="http://schemas.openxmlformats.org/officeDocument/2006/relationships/image" Target="../media/image272.png"/><Relationship Id="rId40" Type="http://schemas.openxmlformats.org/officeDocument/2006/relationships/customXml" Target="../ink/ink268.xml"/><Relationship Id="rId45" Type="http://schemas.openxmlformats.org/officeDocument/2006/relationships/image" Target="../media/image276.png"/><Relationship Id="rId53" Type="http://schemas.openxmlformats.org/officeDocument/2006/relationships/image" Target="../media/image280.png"/><Relationship Id="rId5" Type="http://schemas.openxmlformats.org/officeDocument/2006/relationships/image" Target="../media/image256.png"/><Relationship Id="rId19" Type="http://schemas.openxmlformats.org/officeDocument/2006/relationships/image" Target="../media/image263.png"/><Relationship Id="rId4" Type="http://schemas.openxmlformats.org/officeDocument/2006/relationships/customXml" Target="../ink/ink250.xml"/><Relationship Id="rId9" Type="http://schemas.openxmlformats.org/officeDocument/2006/relationships/image" Target="../media/image258.png"/><Relationship Id="rId14" Type="http://schemas.openxmlformats.org/officeDocument/2006/relationships/customXml" Target="../ink/ink255.xml"/><Relationship Id="rId22" Type="http://schemas.openxmlformats.org/officeDocument/2006/relationships/customXml" Target="../ink/ink259.xml"/><Relationship Id="rId27" Type="http://schemas.openxmlformats.org/officeDocument/2006/relationships/image" Target="../media/image267.png"/><Relationship Id="rId30" Type="http://schemas.openxmlformats.org/officeDocument/2006/relationships/customXml" Target="../ink/ink263.xml"/><Relationship Id="rId35" Type="http://schemas.openxmlformats.org/officeDocument/2006/relationships/image" Target="../media/image271.png"/><Relationship Id="rId43" Type="http://schemas.openxmlformats.org/officeDocument/2006/relationships/image" Target="../media/image275.png"/><Relationship Id="rId48" Type="http://schemas.openxmlformats.org/officeDocument/2006/relationships/customXml" Target="../ink/ink272.xml"/><Relationship Id="rId56" Type="http://schemas.openxmlformats.org/officeDocument/2006/relationships/customXml" Target="../ink/ink276.xml"/><Relationship Id="rId8" Type="http://schemas.openxmlformats.org/officeDocument/2006/relationships/customXml" Target="../ink/ink252.xml"/><Relationship Id="rId51" Type="http://schemas.openxmlformats.org/officeDocument/2006/relationships/image" Target="../media/image279.png"/><Relationship Id="rId3" Type="http://schemas.openxmlformats.org/officeDocument/2006/relationships/image" Target="../media/image1.png"/><Relationship Id="rId12" Type="http://schemas.openxmlformats.org/officeDocument/2006/relationships/customXml" Target="../ink/ink254.xml"/><Relationship Id="rId17" Type="http://schemas.openxmlformats.org/officeDocument/2006/relationships/image" Target="../media/image262.png"/><Relationship Id="rId25" Type="http://schemas.openxmlformats.org/officeDocument/2006/relationships/image" Target="../media/image266.png"/><Relationship Id="rId33" Type="http://schemas.openxmlformats.org/officeDocument/2006/relationships/image" Target="../media/image270.png"/><Relationship Id="rId38" Type="http://schemas.openxmlformats.org/officeDocument/2006/relationships/customXml" Target="../ink/ink267.xml"/><Relationship Id="rId46" Type="http://schemas.openxmlformats.org/officeDocument/2006/relationships/customXml" Target="../ink/ink271.xml"/><Relationship Id="rId20" Type="http://schemas.openxmlformats.org/officeDocument/2006/relationships/customXml" Target="../ink/ink258.xml"/><Relationship Id="rId41" Type="http://schemas.openxmlformats.org/officeDocument/2006/relationships/image" Target="../media/image274.png"/><Relationship Id="rId54" Type="http://schemas.openxmlformats.org/officeDocument/2006/relationships/customXml" Target="../ink/ink275.xml"/><Relationship Id="rId1" Type="http://schemas.openxmlformats.org/officeDocument/2006/relationships/slideLayout" Target="../slideLayouts/slideLayout1.xml"/><Relationship Id="rId6" Type="http://schemas.openxmlformats.org/officeDocument/2006/relationships/customXml" Target="../ink/ink251.xml"/><Relationship Id="rId15" Type="http://schemas.openxmlformats.org/officeDocument/2006/relationships/image" Target="../media/image261.png"/><Relationship Id="rId23" Type="http://schemas.openxmlformats.org/officeDocument/2006/relationships/image" Target="../media/image265.png"/><Relationship Id="rId28" Type="http://schemas.openxmlformats.org/officeDocument/2006/relationships/customXml" Target="../ink/ink262.xml"/><Relationship Id="rId36" Type="http://schemas.openxmlformats.org/officeDocument/2006/relationships/customXml" Target="../ink/ink266.xml"/><Relationship Id="rId49" Type="http://schemas.openxmlformats.org/officeDocument/2006/relationships/image" Target="../media/image278.png"/><Relationship Id="rId57" Type="http://schemas.openxmlformats.org/officeDocument/2006/relationships/image" Target="../media/image282.png"/><Relationship Id="rId10" Type="http://schemas.openxmlformats.org/officeDocument/2006/relationships/customXml" Target="../ink/ink253.xml"/><Relationship Id="rId31" Type="http://schemas.openxmlformats.org/officeDocument/2006/relationships/image" Target="../media/image269.png"/><Relationship Id="rId44" Type="http://schemas.openxmlformats.org/officeDocument/2006/relationships/customXml" Target="../ink/ink270.xml"/><Relationship Id="rId52" Type="http://schemas.openxmlformats.org/officeDocument/2006/relationships/customXml" Target="../ink/ink274.xml"/></Relationships>
</file>

<file path=ppt/slides/_rels/slide16.xml.rels><?xml version="1.0" encoding="UTF-8" standalone="yes"?>
<Relationships xmlns="http://schemas.openxmlformats.org/package/2006/relationships"><Relationship Id="rId13" Type="http://schemas.openxmlformats.org/officeDocument/2006/relationships/image" Target="../media/image287.png"/><Relationship Id="rId18" Type="http://schemas.openxmlformats.org/officeDocument/2006/relationships/customXml" Target="../ink/ink284.xml"/><Relationship Id="rId26" Type="http://schemas.openxmlformats.org/officeDocument/2006/relationships/customXml" Target="../ink/ink288.xml"/><Relationship Id="rId39" Type="http://schemas.openxmlformats.org/officeDocument/2006/relationships/image" Target="../media/image300.png"/><Relationship Id="rId21" Type="http://schemas.openxmlformats.org/officeDocument/2006/relationships/image" Target="../media/image291.png"/><Relationship Id="rId34" Type="http://schemas.openxmlformats.org/officeDocument/2006/relationships/customXml" Target="../ink/ink292.xml"/><Relationship Id="rId42" Type="http://schemas.openxmlformats.org/officeDocument/2006/relationships/customXml" Target="../ink/ink296.xml"/><Relationship Id="rId47" Type="http://schemas.openxmlformats.org/officeDocument/2006/relationships/image" Target="../media/image304.png"/><Relationship Id="rId50" Type="http://schemas.openxmlformats.org/officeDocument/2006/relationships/customXml" Target="../ink/ink300.xml"/><Relationship Id="rId7" Type="http://schemas.openxmlformats.org/officeDocument/2006/relationships/image" Target="../media/image284.png"/><Relationship Id="rId2" Type="http://schemas.openxmlformats.org/officeDocument/2006/relationships/notesSlide" Target="../notesSlides/notesSlide16.xml"/><Relationship Id="rId16" Type="http://schemas.openxmlformats.org/officeDocument/2006/relationships/customXml" Target="../ink/ink283.xml"/><Relationship Id="rId29" Type="http://schemas.openxmlformats.org/officeDocument/2006/relationships/image" Target="../media/image295.png"/><Relationship Id="rId11" Type="http://schemas.openxmlformats.org/officeDocument/2006/relationships/image" Target="../media/image286.png"/><Relationship Id="rId24" Type="http://schemas.openxmlformats.org/officeDocument/2006/relationships/customXml" Target="../ink/ink287.xml"/><Relationship Id="rId32" Type="http://schemas.openxmlformats.org/officeDocument/2006/relationships/customXml" Target="../ink/ink291.xml"/><Relationship Id="rId37" Type="http://schemas.openxmlformats.org/officeDocument/2006/relationships/image" Target="../media/image299.png"/><Relationship Id="rId40" Type="http://schemas.openxmlformats.org/officeDocument/2006/relationships/customXml" Target="../ink/ink295.xml"/><Relationship Id="rId45" Type="http://schemas.openxmlformats.org/officeDocument/2006/relationships/image" Target="../media/image303.png"/><Relationship Id="rId5" Type="http://schemas.openxmlformats.org/officeDocument/2006/relationships/image" Target="../media/image283.png"/><Relationship Id="rId15" Type="http://schemas.openxmlformats.org/officeDocument/2006/relationships/image" Target="../media/image288.png"/><Relationship Id="rId23" Type="http://schemas.openxmlformats.org/officeDocument/2006/relationships/image" Target="../media/image292.png"/><Relationship Id="rId28" Type="http://schemas.openxmlformats.org/officeDocument/2006/relationships/customXml" Target="../ink/ink289.xml"/><Relationship Id="rId36" Type="http://schemas.openxmlformats.org/officeDocument/2006/relationships/customXml" Target="../ink/ink293.xml"/><Relationship Id="rId49" Type="http://schemas.openxmlformats.org/officeDocument/2006/relationships/image" Target="../media/image305.png"/><Relationship Id="rId10" Type="http://schemas.openxmlformats.org/officeDocument/2006/relationships/customXml" Target="../ink/ink280.xml"/><Relationship Id="rId19" Type="http://schemas.openxmlformats.org/officeDocument/2006/relationships/image" Target="../media/image290.png"/><Relationship Id="rId31" Type="http://schemas.openxmlformats.org/officeDocument/2006/relationships/image" Target="../media/image296.png"/><Relationship Id="rId44" Type="http://schemas.openxmlformats.org/officeDocument/2006/relationships/customXml" Target="../ink/ink297.xml"/><Relationship Id="rId4" Type="http://schemas.openxmlformats.org/officeDocument/2006/relationships/customXml" Target="../ink/ink277.xml"/><Relationship Id="rId9" Type="http://schemas.openxmlformats.org/officeDocument/2006/relationships/image" Target="../media/image285.png"/><Relationship Id="rId14" Type="http://schemas.openxmlformats.org/officeDocument/2006/relationships/customXml" Target="../ink/ink282.xml"/><Relationship Id="rId22" Type="http://schemas.openxmlformats.org/officeDocument/2006/relationships/customXml" Target="../ink/ink286.xml"/><Relationship Id="rId27" Type="http://schemas.openxmlformats.org/officeDocument/2006/relationships/image" Target="../media/image294.png"/><Relationship Id="rId30" Type="http://schemas.openxmlformats.org/officeDocument/2006/relationships/customXml" Target="../ink/ink290.xml"/><Relationship Id="rId35" Type="http://schemas.openxmlformats.org/officeDocument/2006/relationships/image" Target="../media/image298.png"/><Relationship Id="rId43" Type="http://schemas.openxmlformats.org/officeDocument/2006/relationships/image" Target="../media/image302.png"/><Relationship Id="rId48" Type="http://schemas.openxmlformats.org/officeDocument/2006/relationships/customXml" Target="../ink/ink299.xml"/><Relationship Id="rId8" Type="http://schemas.openxmlformats.org/officeDocument/2006/relationships/customXml" Target="../ink/ink279.xml"/><Relationship Id="rId51" Type="http://schemas.openxmlformats.org/officeDocument/2006/relationships/image" Target="../media/image306.png"/><Relationship Id="rId3" Type="http://schemas.openxmlformats.org/officeDocument/2006/relationships/image" Target="../media/image1.png"/><Relationship Id="rId12" Type="http://schemas.openxmlformats.org/officeDocument/2006/relationships/customXml" Target="../ink/ink281.xml"/><Relationship Id="rId17" Type="http://schemas.openxmlformats.org/officeDocument/2006/relationships/image" Target="../media/image289.png"/><Relationship Id="rId25" Type="http://schemas.openxmlformats.org/officeDocument/2006/relationships/image" Target="../media/image293.png"/><Relationship Id="rId33" Type="http://schemas.openxmlformats.org/officeDocument/2006/relationships/image" Target="../media/image297.png"/><Relationship Id="rId38" Type="http://schemas.openxmlformats.org/officeDocument/2006/relationships/customXml" Target="../ink/ink294.xml"/><Relationship Id="rId46" Type="http://schemas.openxmlformats.org/officeDocument/2006/relationships/customXml" Target="../ink/ink298.xml"/><Relationship Id="rId20" Type="http://schemas.openxmlformats.org/officeDocument/2006/relationships/customXml" Target="../ink/ink285.xml"/><Relationship Id="rId41" Type="http://schemas.openxmlformats.org/officeDocument/2006/relationships/image" Target="../media/image301.png"/><Relationship Id="rId1" Type="http://schemas.openxmlformats.org/officeDocument/2006/relationships/slideLayout" Target="../slideLayouts/slideLayout1.xml"/><Relationship Id="rId6" Type="http://schemas.openxmlformats.org/officeDocument/2006/relationships/customXml" Target="../ink/ink278.xml"/></Relationships>
</file>

<file path=ppt/slides/_rels/slide17.xml.rels><?xml version="1.0" encoding="UTF-8" standalone="yes"?>
<Relationships xmlns="http://schemas.openxmlformats.org/package/2006/relationships"><Relationship Id="rId13" Type="http://schemas.openxmlformats.org/officeDocument/2006/relationships/image" Target="../media/image311.png"/><Relationship Id="rId18" Type="http://schemas.openxmlformats.org/officeDocument/2006/relationships/customXml" Target="../ink/ink308.xml"/><Relationship Id="rId26" Type="http://schemas.openxmlformats.org/officeDocument/2006/relationships/customXml" Target="../ink/ink312.xml"/><Relationship Id="rId39" Type="http://schemas.openxmlformats.org/officeDocument/2006/relationships/image" Target="../media/image324.png"/><Relationship Id="rId21" Type="http://schemas.openxmlformats.org/officeDocument/2006/relationships/image" Target="../media/image315.png"/><Relationship Id="rId34" Type="http://schemas.openxmlformats.org/officeDocument/2006/relationships/customXml" Target="../ink/ink316.xml"/><Relationship Id="rId42" Type="http://schemas.openxmlformats.org/officeDocument/2006/relationships/customXml" Target="../ink/ink320.xml"/><Relationship Id="rId47" Type="http://schemas.openxmlformats.org/officeDocument/2006/relationships/image" Target="../media/image328.png"/><Relationship Id="rId50" Type="http://schemas.openxmlformats.org/officeDocument/2006/relationships/customXml" Target="../ink/ink324.xml"/><Relationship Id="rId55" Type="http://schemas.openxmlformats.org/officeDocument/2006/relationships/image" Target="../media/image332.png"/><Relationship Id="rId7" Type="http://schemas.openxmlformats.org/officeDocument/2006/relationships/image" Target="../media/image308.png"/><Relationship Id="rId2" Type="http://schemas.openxmlformats.org/officeDocument/2006/relationships/notesSlide" Target="../notesSlides/notesSlide17.xml"/><Relationship Id="rId16" Type="http://schemas.openxmlformats.org/officeDocument/2006/relationships/customXml" Target="../ink/ink307.xml"/><Relationship Id="rId29" Type="http://schemas.openxmlformats.org/officeDocument/2006/relationships/image" Target="../media/image319.png"/><Relationship Id="rId11" Type="http://schemas.openxmlformats.org/officeDocument/2006/relationships/image" Target="../media/image310.png"/><Relationship Id="rId24" Type="http://schemas.openxmlformats.org/officeDocument/2006/relationships/customXml" Target="../ink/ink311.xml"/><Relationship Id="rId32" Type="http://schemas.openxmlformats.org/officeDocument/2006/relationships/customXml" Target="../ink/ink315.xml"/><Relationship Id="rId37" Type="http://schemas.openxmlformats.org/officeDocument/2006/relationships/image" Target="../media/image323.png"/><Relationship Id="rId40" Type="http://schemas.openxmlformats.org/officeDocument/2006/relationships/customXml" Target="../ink/ink319.xml"/><Relationship Id="rId45" Type="http://schemas.openxmlformats.org/officeDocument/2006/relationships/image" Target="../media/image327.png"/><Relationship Id="rId53" Type="http://schemas.openxmlformats.org/officeDocument/2006/relationships/image" Target="../media/image331.png"/><Relationship Id="rId58" Type="http://schemas.openxmlformats.org/officeDocument/2006/relationships/customXml" Target="../ink/ink328.xml"/><Relationship Id="rId5" Type="http://schemas.openxmlformats.org/officeDocument/2006/relationships/image" Target="../media/image307.png"/><Relationship Id="rId61" Type="http://schemas.openxmlformats.org/officeDocument/2006/relationships/image" Target="../media/image335.png"/><Relationship Id="rId19" Type="http://schemas.openxmlformats.org/officeDocument/2006/relationships/image" Target="../media/image314.png"/><Relationship Id="rId14" Type="http://schemas.openxmlformats.org/officeDocument/2006/relationships/customXml" Target="../ink/ink306.xml"/><Relationship Id="rId22" Type="http://schemas.openxmlformats.org/officeDocument/2006/relationships/customXml" Target="../ink/ink310.xml"/><Relationship Id="rId27" Type="http://schemas.openxmlformats.org/officeDocument/2006/relationships/image" Target="../media/image318.png"/><Relationship Id="rId30" Type="http://schemas.openxmlformats.org/officeDocument/2006/relationships/customXml" Target="../ink/ink314.xml"/><Relationship Id="rId35" Type="http://schemas.openxmlformats.org/officeDocument/2006/relationships/image" Target="../media/image322.png"/><Relationship Id="rId43" Type="http://schemas.openxmlformats.org/officeDocument/2006/relationships/image" Target="../media/image326.png"/><Relationship Id="rId48" Type="http://schemas.openxmlformats.org/officeDocument/2006/relationships/customXml" Target="../ink/ink323.xml"/><Relationship Id="rId56" Type="http://schemas.openxmlformats.org/officeDocument/2006/relationships/customXml" Target="../ink/ink327.xml"/><Relationship Id="rId8" Type="http://schemas.openxmlformats.org/officeDocument/2006/relationships/customXml" Target="../ink/ink303.xml"/><Relationship Id="rId51" Type="http://schemas.openxmlformats.org/officeDocument/2006/relationships/image" Target="../media/image330.png"/><Relationship Id="rId3" Type="http://schemas.openxmlformats.org/officeDocument/2006/relationships/image" Target="../media/image1.png"/><Relationship Id="rId12" Type="http://schemas.openxmlformats.org/officeDocument/2006/relationships/customXml" Target="../ink/ink305.xml"/><Relationship Id="rId17" Type="http://schemas.openxmlformats.org/officeDocument/2006/relationships/image" Target="../media/image313.png"/><Relationship Id="rId25" Type="http://schemas.openxmlformats.org/officeDocument/2006/relationships/image" Target="../media/image317.png"/><Relationship Id="rId33" Type="http://schemas.openxmlformats.org/officeDocument/2006/relationships/image" Target="../media/image321.png"/><Relationship Id="rId38" Type="http://schemas.openxmlformats.org/officeDocument/2006/relationships/customXml" Target="../ink/ink318.xml"/><Relationship Id="rId46" Type="http://schemas.openxmlformats.org/officeDocument/2006/relationships/customXml" Target="../ink/ink322.xml"/><Relationship Id="rId59" Type="http://schemas.openxmlformats.org/officeDocument/2006/relationships/image" Target="../media/image334.png"/><Relationship Id="rId20" Type="http://schemas.openxmlformats.org/officeDocument/2006/relationships/customXml" Target="../ink/ink309.xml"/><Relationship Id="rId41" Type="http://schemas.openxmlformats.org/officeDocument/2006/relationships/image" Target="../media/image325.png"/><Relationship Id="rId54" Type="http://schemas.openxmlformats.org/officeDocument/2006/relationships/customXml" Target="../ink/ink326.xml"/><Relationship Id="rId1" Type="http://schemas.openxmlformats.org/officeDocument/2006/relationships/slideLayout" Target="../slideLayouts/slideLayout1.xml"/><Relationship Id="rId6" Type="http://schemas.openxmlformats.org/officeDocument/2006/relationships/customXml" Target="../ink/ink302.xml"/><Relationship Id="rId15" Type="http://schemas.openxmlformats.org/officeDocument/2006/relationships/image" Target="../media/image312.png"/><Relationship Id="rId23" Type="http://schemas.openxmlformats.org/officeDocument/2006/relationships/image" Target="../media/image316.png"/><Relationship Id="rId28" Type="http://schemas.openxmlformats.org/officeDocument/2006/relationships/customXml" Target="../ink/ink313.xml"/><Relationship Id="rId36" Type="http://schemas.openxmlformats.org/officeDocument/2006/relationships/customXml" Target="../ink/ink317.xml"/><Relationship Id="rId49" Type="http://schemas.openxmlformats.org/officeDocument/2006/relationships/image" Target="../media/image329.png"/><Relationship Id="rId57" Type="http://schemas.openxmlformats.org/officeDocument/2006/relationships/image" Target="../media/image333.png"/><Relationship Id="rId10" Type="http://schemas.openxmlformats.org/officeDocument/2006/relationships/customXml" Target="../ink/ink304.xml"/><Relationship Id="rId31" Type="http://schemas.openxmlformats.org/officeDocument/2006/relationships/image" Target="../media/image320.png"/><Relationship Id="rId44" Type="http://schemas.openxmlformats.org/officeDocument/2006/relationships/customXml" Target="../ink/ink321.xml"/><Relationship Id="rId52" Type="http://schemas.openxmlformats.org/officeDocument/2006/relationships/customXml" Target="../ink/ink325.xml"/><Relationship Id="rId60" Type="http://schemas.openxmlformats.org/officeDocument/2006/relationships/customXml" Target="../ink/ink329.xml"/><Relationship Id="rId4" Type="http://schemas.openxmlformats.org/officeDocument/2006/relationships/customXml" Target="../ink/ink301.xml"/><Relationship Id="rId9" Type="http://schemas.openxmlformats.org/officeDocument/2006/relationships/image" Target="../media/image309.png"/></Relationships>
</file>

<file path=ppt/slides/_rels/slide18.xml.rels><?xml version="1.0" encoding="UTF-8" standalone="yes"?>
<Relationships xmlns="http://schemas.openxmlformats.org/package/2006/relationships"><Relationship Id="rId8" Type="http://schemas.openxmlformats.org/officeDocument/2006/relationships/customXml" Target="../ink/ink332.xml"/><Relationship Id="rId13" Type="http://schemas.openxmlformats.org/officeDocument/2006/relationships/image" Target="../media/image340.png"/><Relationship Id="rId18" Type="http://schemas.openxmlformats.org/officeDocument/2006/relationships/customXml" Target="../ink/ink337.xml"/><Relationship Id="rId3" Type="http://schemas.openxmlformats.org/officeDocument/2006/relationships/image" Target="../media/image1.png"/><Relationship Id="rId21" Type="http://schemas.openxmlformats.org/officeDocument/2006/relationships/image" Target="../media/image344.png"/><Relationship Id="rId7" Type="http://schemas.openxmlformats.org/officeDocument/2006/relationships/image" Target="../media/image337.png"/><Relationship Id="rId12" Type="http://schemas.openxmlformats.org/officeDocument/2006/relationships/customXml" Target="../ink/ink334.xml"/><Relationship Id="rId17" Type="http://schemas.openxmlformats.org/officeDocument/2006/relationships/image" Target="../media/image342.png"/><Relationship Id="rId2" Type="http://schemas.openxmlformats.org/officeDocument/2006/relationships/notesSlide" Target="../notesSlides/notesSlide18.xml"/><Relationship Id="rId16" Type="http://schemas.openxmlformats.org/officeDocument/2006/relationships/customXml" Target="../ink/ink336.xml"/><Relationship Id="rId20" Type="http://schemas.openxmlformats.org/officeDocument/2006/relationships/customXml" Target="../ink/ink338.xml"/><Relationship Id="rId1" Type="http://schemas.openxmlformats.org/officeDocument/2006/relationships/slideLayout" Target="../slideLayouts/slideLayout1.xml"/><Relationship Id="rId6" Type="http://schemas.openxmlformats.org/officeDocument/2006/relationships/customXml" Target="../ink/ink331.xml"/><Relationship Id="rId11" Type="http://schemas.openxmlformats.org/officeDocument/2006/relationships/image" Target="../media/image339.png"/><Relationship Id="rId5" Type="http://schemas.openxmlformats.org/officeDocument/2006/relationships/image" Target="../media/image336.png"/><Relationship Id="rId15" Type="http://schemas.openxmlformats.org/officeDocument/2006/relationships/image" Target="../media/image341.png"/><Relationship Id="rId23" Type="http://schemas.openxmlformats.org/officeDocument/2006/relationships/image" Target="../media/image345.png"/><Relationship Id="rId10" Type="http://schemas.openxmlformats.org/officeDocument/2006/relationships/customXml" Target="../ink/ink333.xml"/><Relationship Id="rId19" Type="http://schemas.openxmlformats.org/officeDocument/2006/relationships/image" Target="../media/image343.png"/><Relationship Id="rId4" Type="http://schemas.openxmlformats.org/officeDocument/2006/relationships/customXml" Target="../ink/ink330.xml"/><Relationship Id="rId9" Type="http://schemas.openxmlformats.org/officeDocument/2006/relationships/image" Target="../media/image338.png"/><Relationship Id="rId14" Type="http://schemas.openxmlformats.org/officeDocument/2006/relationships/customXml" Target="../ink/ink335.xml"/><Relationship Id="rId22" Type="http://schemas.openxmlformats.org/officeDocument/2006/relationships/customXml" Target="../ink/ink339.xml"/></Relationships>
</file>

<file path=ppt/slides/_rels/slide19.xml.rels><?xml version="1.0" encoding="UTF-8" standalone="yes"?>
<Relationships xmlns="http://schemas.openxmlformats.org/package/2006/relationships"><Relationship Id="rId13" Type="http://schemas.openxmlformats.org/officeDocument/2006/relationships/image" Target="../media/image350.png"/><Relationship Id="rId18" Type="http://schemas.openxmlformats.org/officeDocument/2006/relationships/customXml" Target="../ink/ink347.xml"/><Relationship Id="rId26" Type="http://schemas.openxmlformats.org/officeDocument/2006/relationships/customXml" Target="../ink/ink351.xml"/><Relationship Id="rId21" Type="http://schemas.openxmlformats.org/officeDocument/2006/relationships/image" Target="../media/image354.png"/><Relationship Id="rId34" Type="http://schemas.openxmlformats.org/officeDocument/2006/relationships/customXml" Target="../ink/ink355.xml"/><Relationship Id="rId7" Type="http://schemas.openxmlformats.org/officeDocument/2006/relationships/image" Target="../media/image347.png"/><Relationship Id="rId12" Type="http://schemas.openxmlformats.org/officeDocument/2006/relationships/customXml" Target="../ink/ink344.xml"/><Relationship Id="rId17" Type="http://schemas.openxmlformats.org/officeDocument/2006/relationships/image" Target="../media/image352.png"/><Relationship Id="rId25" Type="http://schemas.openxmlformats.org/officeDocument/2006/relationships/image" Target="../media/image356.png"/><Relationship Id="rId33" Type="http://schemas.openxmlformats.org/officeDocument/2006/relationships/image" Target="../media/image360.png"/><Relationship Id="rId2" Type="http://schemas.openxmlformats.org/officeDocument/2006/relationships/notesSlide" Target="../notesSlides/notesSlide19.xml"/><Relationship Id="rId16" Type="http://schemas.openxmlformats.org/officeDocument/2006/relationships/customXml" Target="../ink/ink346.xml"/><Relationship Id="rId20" Type="http://schemas.openxmlformats.org/officeDocument/2006/relationships/customXml" Target="../ink/ink348.xml"/><Relationship Id="rId29" Type="http://schemas.openxmlformats.org/officeDocument/2006/relationships/image" Target="../media/image358.png"/><Relationship Id="rId1" Type="http://schemas.openxmlformats.org/officeDocument/2006/relationships/slideLayout" Target="../slideLayouts/slideLayout1.xml"/><Relationship Id="rId6" Type="http://schemas.openxmlformats.org/officeDocument/2006/relationships/customXml" Target="../ink/ink341.xml"/><Relationship Id="rId11" Type="http://schemas.openxmlformats.org/officeDocument/2006/relationships/image" Target="../media/image349.png"/><Relationship Id="rId24" Type="http://schemas.openxmlformats.org/officeDocument/2006/relationships/customXml" Target="../ink/ink350.xml"/><Relationship Id="rId32" Type="http://schemas.openxmlformats.org/officeDocument/2006/relationships/customXml" Target="../ink/ink354.xml"/><Relationship Id="rId37" Type="http://schemas.openxmlformats.org/officeDocument/2006/relationships/image" Target="../media/image362.png"/><Relationship Id="rId5" Type="http://schemas.openxmlformats.org/officeDocument/2006/relationships/image" Target="../media/image346.png"/><Relationship Id="rId15" Type="http://schemas.openxmlformats.org/officeDocument/2006/relationships/image" Target="../media/image351.png"/><Relationship Id="rId23" Type="http://schemas.openxmlformats.org/officeDocument/2006/relationships/image" Target="../media/image355.png"/><Relationship Id="rId28" Type="http://schemas.openxmlformats.org/officeDocument/2006/relationships/customXml" Target="../ink/ink352.xml"/><Relationship Id="rId36" Type="http://schemas.openxmlformats.org/officeDocument/2006/relationships/customXml" Target="../ink/ink356.xml"/><Relationship Id="rId10" Type="http://schemas.openxmlformats.org/officeDocument/2006/relationships/customXml" Target="../ink/ink343.xml"/><Relationship Id="rId19" Type="http://schemas.openxmlformats.org/officeDocument/2006/relationships/image" Target="../media/image353.png"/><Relationship Id="rId31" Type="http://schemas.openxmlformats.org/officeDocument/2006/relationships/image" Target="../media/image359.png"/><Relationship Id="rId4" Type="http://schemas.openxmlformats.org/officeDocument/2006/relationships/customXml" Target="../ink/ink340.xml"/><Relationship Id="rId9" Type="http://schemas.openxmlformats.org/officeDocument/2006/relationships/image" Target="../media/image348.png"/><Relationship Id="rId14" Type="http://schemas.openxmlformats.org/officeDocument/2006/relationships/customXml" Target="../ink/ink345.xml"/><Relationship Id="rId22" Type="http://schemas.openxmlformats.org/officeDocument/2006/relationships/customXml" Target="../ink/ink349.xml"/><Relationship Id="rId27" Type="http://schemas.openxmlformats.org/officeDocument/2006/relationships/image" Target="../media/image357.png"/><Relationship Id="rId30" Type="http://schemas.openxmlformats.org/officeDocument/2006/relationships/customXml" Target="../ink/ink353.xml"/><Relationship Id="rId35" Type="http://schemas.openxmlformats.org/officeDocument/2006/relationships/image" Target="../media/image361.png"/><Relationship Id="rId8" Type="http://schemas.openxmlformats.org/officeDocument/2006/relationships/customXml" Target="../ink/ink342.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customXml" Target="../ink/ink359.xml"/><Relationship Id="rId13" Type="http://schemas.openxmlformats.org/officeDocument/2006/relationships/image" Target="../media/image367.png"/><Relationship Id="rId18" Type="http://schemas.openxmlformats.org/officeDocument/2006/relationships/customXml" Target="../ink/ink364.xml"/><Relationship Id="rId26" Type="http://schemas.openxmlformats.org/officeDocument/2006/relationships/customXml" Target="../ink/ink368.xml"/><Relationship Id="rId3" Type="http://schemas.openxmlformats.org/officeDocument/2006/relationships/image" Target="../media/image1.png"/><Relationship Id="rId21" Type="http://schemas.openxmlformats.org/officeDocument/2006/relationships/image" Target="../media/image371.png"/><Relationship Id="rId7" Type="http://schemas.openxmlformats.org/officeDocument/2006/relationships/image" Target="../media/image364.png"/><Relationship Id="rId12" Type="http://schemas.openxmlformats.org/officeDocument/2006/relationships/customXml" Target="../ink/ink361.xml"/><Relationship Id="rId17" Type="http://schemas.openxmlformats.org/officeDocument/2006/relationships/image" Target="../media/image369.png"/><Relationship Id="rId25" Type="http://schemas.openxmlformats.org/officeDocument/2006/relationships/image" Target="../media/image373.png"/><Relationship Id="rId2" Type="http://schemas.openxmlformats.org/officeDocument/2006/relationships/notesSlide" Target="../notesSlides/notesSlide20.xml"/><Relationship Id="rId16" Type="http://schemas.openxmlformats.org/officeDocument/2006/relationships/customXml" Target="../ink/ink363.xml"/><Relationship Id="rId20" Type="http://schemas.openxmlformats.org/officeDocument/2006/relationships/customXml" Target="../ink/ink365.xml"/><Relationship Id="rId1" Type="http://schemas.openxmlformats.org/officeDocument/2006/relationships/slideLayout" Target="../slideLayouts/slideLayout1.xml"/><Relationship Id="rId6" Type="http://schemas.openxmlformats.org/officeDocument/2006/relationships/customXml" Target="../ink/ink358.xml"/><Relationship Id="rId11" Type="http://schemas.openxmlformats.org/officeDocument/2006/relationships/image" Target="../media/image366.png"/><Relationship Id="rId24" Type="http://schemas.openxmlformats.org/officeDocument/2006/relationships/customXml" Target="../ink/ink367.xml"/><Relationship Id="rId5" Type="http://schemas.openxmlformats.org/officeDocument/2006/relationships/image" Target="../media/image363.png"/><Relationship Id="rId15" Type="http://schemas.openxmlformats.org/officeDocument/2006/relationships/image" Target="../media/image368.png"/><Relationship Id="rId23" Type="http://schemas.openxmlformats.org/officeDocument/2006/relationships/image" Target="../media/image372.png"/><Relationship Id="rId10" Type="http://schemas.openxmlformats.org/officeDocument/2006/relationships/customXml" Target="../ink/ink360.xml"/><Relationship Id="rId19" Type="http://schemas.openxmlformats.org/officeDocument/2006/relationships/image" Target="../media/image370.png"/><Relationship Id="rId4" Type="http://schemas.openxmlformats.org/officeDocument/2006/relationships/customXml" Target="../ink/ink357.xml"/><Relationship Id="rId9" Type="http://schemas.openxmlformats.org/officeDocument/2006/relationships/image" Target="../media/image365.png"/><Relationship Id="rId14" Type="http://schemas.openxmlformats.org/officeDocument/2006/relationships/customXml" Target="../ink/ink362.xml"/><Relationship Id="rId22" Type="http://schemas.openxmlformats.org/officeDocument/2006/relationships/customXml" Target="../ink/ink366.xml"/><Relationship Id="rId27" Type="http://schemas.openxmlformats.org/officeDocument/2006/relationships/image" Target="../media/image374.png"/></Relationships>
</file>

<file path=ppt/slides/_rels/slide3.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1.png"/><Relationship Id="rId21" Type="http://schemas.openxmlformats.org/officeDocument/2006/relationships/image" Target="../media/image12.png"/><Relationship Id="rId34" Type="http://schemas.openxmlformats.org/officeDocument/2006/relationships/customXml" Target="../ink/ink16.xml"/><Relationship Id="rId42" Type="http://schemas.openxmlformats.org/officeDocument/2006/relationships/customXml" Target="../ink/ink20.xml"/><Relationship Id="rId7" Type="http://schemas.openxmlformats.org/officeDocument/2006/relationships/image" Target="../media/image5.png"/><Relationship Id="rId2" Type="http://schemas.openxmlformats.org/officeDocument/2006/relationships/notesSlide" Target="../notesSlides/notesSlide3.xml"/><Relationship Id="rId16" Type="http://schemas.openxmlformats.org/officeDocument/2006/relationships/customXml" Target="../ink/ink7.xml"/><Relationship Id="rId29"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7.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0.png"/><Relationship Id="rId40" Type="http://schemas.openxmlformats.org/officeDocument/2006/relationships/customXml" Target="../ink/ink19.xml"/><Relationship Id="rId45" Type="http://schemas.openxmlformats.org/officeDocument/2006/relationships/image" Target="../media/image24.png"/><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image" Target="../media/image13.png"/><Relationship Id="rId28" Type="http://schemas.openxmlformats.org/officeDocument/2006/relationships/customXml" Target="../ink/ink13.xml"/><Relationship Id="rId36" Type="http://schemas.openxmlformats.org/officeDocument/2006/relationships/customXml" Target="../ink/ink17.xml"/><Relationship Id="rId10" Type="http://schemas.openxmlformats.org/officeDocument/2006/relationships/customXml" Target="../ink/ink4.xml"/><Relationship Id="rId19" Type="http://schemas.openxmlformats.org/officeDocument/2006/relationships/image" Target="../media/image11.png"/><Relationship Id="rId31" Type="http://schemas.openxmlformats.org/officeDocument/2006/relationships/image" Target="../media/image17.png"/><Relationship Id="rId44" Type="http://schemas.openxmlformats.org/officeDocument/2006/relationships/customXml" Target="../ink/ink21.xml"/><Relationship Id="rId4" Type="http://schemas.openxmlformats.org/officeDocument/2006/relationships/customXml" Target="../ink/ink1.xml"/><Relationship Id="rId9" Type="http://schemas.openxmlformats.org/officeDocument/2006/relationships/image" Target="../media/image6.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5.png"/><Relationship Id="rId30" Type="http://schemas.openxmlformats.org/officeDocument/2006/relationships/customXml" Target="../ink/ink14.xml"/><Relationship Id="rId35" Type="http://schemas.openxmlformats.org/officeDocument/2006/relationships/image" Target="../media/image19.png"/><Relationship Id="rId43" Type="http://schemas.openxmlformats.org/officeDocument/2006/relationships/image" Target="../media/image23.png"/><Relationship Id="rId8" Type="http://schemas.openxmlformats.org/officeDocument/2006/relationships/customXml" Target="../ink/ink3.xml"/><Relationship Id="rId3" Type="http://schemas.openxmlformats.org/officeDocument/2006/relationships/image" Target="../media/image1.png"/><Relationship Id="rId12" Type="http://schemas.openxmlformats.org/officeDocument/2006/relationships/customXml" Target="../ink/ink5.xml"/><Relationship Id="rId17" Type="http://schemas.openxmlformats.org/officeDocument/2006/relationships/image" Target="../media/image10.png"/><Relationship Id="rId25" Type="http://schemas.openxmlformats.org/officeDocument/2006/relationships/image" Target="../media/image14.png"/><Relationship Id="rId33" Type="http://schemas.openxmlformats.org/officeDocument/2006/relationships/image" Target="../media/image18.png"/><Relationship Id="rId38" Type="http://schemas.openxmlformats.org/officeDocument/2006/relationships/customXml" Target="../ink/ink18.xml"/><Relationship Id="rId20" Type="http://schemas.openxmlformats.org/officeDocument/2006/relationships/customXml" Target="../ink/ink9.xml"/><Relationship Id="rId41" Type="http://schemas.openxmlformats.org/officeDocument/2006/relationships/image" Target="../media/image22.png"/></Relationships>
</file>

<file path=ppt/slides/_rels/slide4.xml.rels><?xml version="1.0" encoding="UTF-8" standalone="yes"?>
<Relationships xmlns="http://schemas.openxmlformats.org/package/2006/relationships"><Relationship Id="rId13" Type="http://schemas.openxmlformats.org/officeDocument/2006/relationships/image" Target="../media/image29.png"/><Relationship Id="rId18" Type="http://schemas.openxmlformats.org/officeDocument/2006/relationships/customXml" Target="../ink/ink29.xml"/><Relationship Id="rId26" Type="http://schemas.openxmlformats.org/officeDocument/2006/relationships/customXml" Target="../ink/ink33.xml"/><Relationship Id="rId39" Type="http://schemas.openxmlformats.org/officeDocument/2006/relationships/image" Target="../media/image42.png"/><Relationship Id="rId21" Type="http://schemas.openxmlformats.org/officeDocument/2006/relationships/image" Target="../media/image33.png"/><Relationship Id="rId34" Type="http://schemas.openxmlformats.org/officeDocument/2006/relationships/customXml" Target="../ink/ink37.xml"/><Relationship Id="rId7" Type="http://schemas.openxmlformats.org/officeDocument/2006/relationships/image" Target="../media/image26.png"/><Relationship Id="rId2" Type="http://schemas.openxmlformats.org/officeDocument/2006/relationships/notesSlide" Target="../notesSlides/notesSlide4.xml"/><Relationship Id="rId16" Type="http://schemas.openxmlformats.org/officeDocument/2006/relationships/customXml" Target="../ink/ink28.xml"/><Relationship Id="rId20" Type="http://schemas.openxmlformats.org/officeDocument/2006/relationships/customXml" Target="../ink/ink30.xml"/><Relationship Id="rId29" Type="http://schemas.openxmlformats.org/officeDocument/2006/relationships/image" Target="../media/image37.png"/><Relationship Id="rId41"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customXml" Target="../ink/ink23.xml"/><Relationship Id="rId11" Type="http://schemas.openxmlformats.org/officeDocument/2006/relationships/image" Target="../media/image28.png"/><Relationship Id="rId24" Type="http://schemas.openxmlformats.org/officeDocument/2006/relationships/customXml" Target="../ink/ink32.xml"/><Relationship Id="rId32" Type="http://schemas.openxmlformats.org/officeDocument/2006/relationships/customXml" Target="../ink/ink36.xml"/><Relationship Id="rId37" Type="http://schemas.openxmlformats.org/officeDocument/2006/relationships/image" Target="../media/image41.png"/><Relationship Id="rId40" Type="http://schemas.openxmlformats.org/officeDocument/2006/relationships/customXml" Target="../ink/ink40.xml"/><Relationship Id="rId5" Type="http://schemas.openxmlformats.org/officeDocument/2006/relationships/image" Target="../media/image25.png"/><Relationship Id="rId15" Type="http://schemas.openxmlformats.org/officeDocument/2006/relationships/image" Target="../media/image30.png"/><Relationship Id="rId23" Type="http://schemas.openxmlformats.org/officeDocument/2006/relationships/image" Target="../media/image34.png"/><Relationship Id="rId28" Type="http://schemas.openxmlformats.org/officeDocument/2006/relationships/customXml" Target="../ink/ink34.xml"/><Relationship Id="rId36" Type="http://schemas.openxmlformats.org/officeDocument/2006/relationships/customXml" Target="../ink/ink38.xml"/><Relationship Id="rId10" Type="http://schemas.openxmlformats.org/officeDocument/2006/relationships/customXml" Target="../ink/ink25.xml"/><Relationship Id="rId19" Type="http://schemas.openxmlformats.org/officeDocument/2006/relationships/image" Target="../media/image32.png"/><Relationship Id="rId31" Type="http://schemas.openxmlformats.org/officeDocument/2006/relationships/image" Target="../media/image38.png"/><Relationship Id="rId4" Type="http://schemas.openxmlformats.org/officeDocument/2006/relationships/customXml" Target="../ink/ink22.xml"/><Relationship Id="rId9" Type="http://schemas.openxmlformats.org/officeDocument/2006/relationships/image" Target="../media/image27.png"/><Relationship Id="rId14" Type="http://schemas.openxmlformats.org/officeDocument/2006/relationships/customXml" Target="../ink/ink27.xml"/><Relationship Id="rId22" Type="http://schemas.openxmlformats.org/officeDocument/2006/relationships/customXml" Target="../ink/ink31.xml"/><Relationship Id="rId27" Type="http://schemas.openxmlformats.org/officeDocument/2006/relationships/image" Target="../media/image36.png"/><Relationship Id="rId30" Type="http://schemas.openxmlformats.org/officeDocument/2006/relationships/customXml" Target="../ink/ink35.xml"/><Relationship Id="rId35" Type="http://schemas.openxmlformats.org/officeDocument/2006/relationships/image" Target="../media/image40.png"/><Relationship Id="rId8" Type="http://schemas.openxmlformats.org/officeDocument/2006/relationships/customXml" Target="../ink/ink24.xml"/><Relationship Id="rId3" Type="http://schemas.openxmlformats.org/officeDocument/2006/relationships/image" Target="../media/image1.png"/><Relationship Id="rId12" Type="http://schemas.openxmlformats.org/officeDocument/2006/relationships/customXml" Target="../ink/ink26.xml"/><Relationship Id="rId17" Type="http://schemas.openxmlformats.org/officeDocument/2006/relationships/image" Target="../media/image31.png"/><Relationship Id="rId25" Type="http://schemas.openxmlformats.org/officeDocument/2006/relationships/image" Target="../media/image35.png"/><Relationship Id="rId33" Type="http://schemas.openxmlformats.org/officeDocument/2006/relationships/image" Target="../media/image39.png"/><Relationship Id="rId38" Type="http://schemas.openxmlformats.org/officeDocument/2006/relationships/customXml" Target="../ink/ink39.xml"/></Relationships>
</file>

<file path=ppt/slides/_rels/slide5.xml.rels><?xml version="1.0" encoding="UTF-8" standalone="yes"?>
<Relationships xmlns="http://schemas.openxmlformats.org/package/2006/relationships"><Relationship Id="rId26" Type="http://schemas.openxmlformats.org/officeDocument/2006/relationships/customXml" Target="../ink/ink52.xml"/><Relationship Id="rId21" Type="http://schemas.openxmlformats.org/officeDocument/2006/relationships/image" Target="../media/image52.png"/><Relationship Id="rId42" Type="http://schemas.openxmlformats.org/officeDocument/2006/relationships/customXml" Target="../ink/ink60.xml"/><Relationship Id="rId47" Type="http://schemas.openxmlformats.org/officeDocument/2006/relationships/image" Target="../media/image65.png"/><Relationship Id="rId63" Type="http://schemas.openxmlformats.org/officeDocument/2006/relationships/image" Target="../media/image73.png"/><Relationship Id="rId68" Type="http://schemas.openxmlformats.org/officeDocument/2006/relationships/customXml" Target="../ink/ink73.xml"/><Relationship Id="rId84" Type="http://schemas.openxmlformats.org/officeDocument/2006/relationships/customXml" Target="../ink/ink81.xml"/><Relationship Id="rId89" Type="http://schemas.openxmlformats.org/officeDocument/2006/relationships/image" Target="../media/image86.png"/><Relationship Id="rId16" Type="http://schemas.openxmlformats.org/officeDocument/2006/relationships/customXml" Target="../ink/ink47.xml"/><Relationship Id="rId11" Type="http://schemas.openxmlformats.org/officeDocument/2006/relationships/image" Target="../media/image47.png"/><Relationship Id="rId32" Type="http://schemas.openxmlformats.org/officeDocument/2006/relationships/customXml" Target="../ink/ink55.xml"/><Relationship Id="rId37" Type="http://schemas.openxmlformats.org/officeDocument/2006/relationships/image" Target="../media/image60.png"/><Relationship Id="rId53" Type="http://schemas.openxmlformats.org/officeDocument/2006/relationships/image" Target="../media/image68.png"/><Relationship Id="rId58" Type="http://schemas.openxmlformats.org/officeDocument/2006/relationships/customXml" Target="../ink/ink68.xml"/><Relationship Id="rId74" Type="http://schemas.openxmlformats.org/officeDocument/2006/relationships/customXml" Target="../ink/ink76.xml"/><Relationship Id="rId79" Type="http://schemas.openxmlformats.org/officeDocument/2006/relationships/image" Target="../media/image81.png"/><Relationship Id="rId5" Type="http://schemas.openxmlformats.org/officeDocument/2006/relationships/image" Target="../media/image44.png"/><Relationship Id="rId90" Type="http://schemas.openxmlformats.org/officeDocument/2006/relationships/customXml" Target="../ink/ink84.xml"/><Relationship Id="rId14" Type="http://schemas.openxmlformats.org/officeDocument/2006/relationships/customXml" Target="../ink/ink46.xml"/><Relationship Id="rId22" Type="http://schemas.openxmlformats.org/officeDocument/2006/relationships/customXml" Target="../ink/ink50.xml"/><Relationship Id="rId27" Type="http://schemas.openxmlformats.org/officeDocument/2006/relationships/image" Target="../media/image55.png"/><Relationship Id="rId30" Type="http://schemas.openxmlformats.org/officeDocument/2006/relationships/customXml" Target="../ink/ink54.xml"/><Relationship Id="rId35" Type="http://schemas.openxmlformats.org/officeDocument/2006/relationships/image" Target="../media/image59.png"/><Relationship Id="rId43" Type="http://schemas.openxmlformats.org/officeDocument/2006/relationships/image" Target="../media/image63.png"/><Relationship Id="rId48" Type="http://schemas.openxmlformats.org/officeDocument/2006/relationships/customXml" Target="../ink/ink63.xml"/><Relationship Id="rId56" Type="http://schemas.openxmlformats.org/officeDocument/2006/relationships/customXml" Target="../ink/ink67.xml"/><Relationship Id="rId64" Type="http://schemas.openxmlformats.org/officeDocument/2006/relationships/customXml" Target="../ink/ink71.xml"/><Relationship Id="rId69" Type="http://schemas.openxmlformats.org/officeDocument/2006/relationships/image" Target="../media/image76.png"/><Relationship Id="rId77" Type="http://schemas.openxmlformats.org/officeDocument/2006/relationships/image" Target="../media/image80.png"/><Relationship Id="rId8" Type="http://schemas.openxmlformats.org/officeDocument/2006/relationships/customXml" Target="../ink/ink43.xml"/><Relationship Id="rId51" Type="http://schemas.openxmlformats.org/officeDocument/2006/relationships/image" Target="../media/image67.png"/><Relationship Id="rId72" Type="http://schemas.openxmlformats.org/officeDocument/2006/relationships/customXml" Target="../ink/ink75.xml"/><Relationship Id="rId80" Type="http://schemas.openxmlformats.org/officeDocument/2006/relationships/customXml" Target="../ink/ink79.xml"/><Relationship Id="rId85" Type="http://schemas.openxmlformats.org/officeDocument/2006/relationships/image" Target="../media/image84.png"/><Relationship Id="rId3" Type="http://schemas.openxmlformats.org/officeDocument/2006/relationships/image" Target="../media/image1.png"/><Relationship Id="rId12" Type="http://schemas.openxmlformats.org/officeDocument/2006/relationships/customXml" Target="../ink/ink45.xml"/><Relationship Id="rId17" Type="http://schemas.openxmlformats.org/officeDocument/2006/relationships/image" Target="../media/image50.png"/><Relationship Id="rId25" Type="http://schemas.openxmlformats.org/officeDocument/2006/relationships/image" Target="../media/image54.png"/><Relationship Id="rId33" Type="http://schemas.openxmlformats.org/officeDocument/2006/relationships/image" Target="../media/image58.png"/><Relationship Id="rId38" Type="http://schemas.openxmlformats.org/officeDocument/2006/relationships/customXml" Target="../ink/ink58.xml"/><Relationship Id="rId46" Type="http://schemas.openxmlformats.org/officeDocument/2006/relationships/customXml" Target="../ink/ink62.xml"/><Relationship Id="rId59" Type="http://schemas.openxmlformats.org/officeDocument/2006/relationships/image" Target="../media/image71.png"/><Relationship Id="rId67" Type="http://schemas.openxmlformats.org/officeDocument/2006/relationships/image" Target="../media/image75.png"/><Relationship Id="rId20" Type="http://schemas.openxmlformats.org/officeDocument/2006/relationships/customXml" Target="../ink/ink49.xml"/><Relationship Id="rId41" Type="http://schemas.openxmlformats.org/officeDocument/2006/relationships/image" Target="../media/image62.png"/><Relationship Id="rId54" Type="http://schemas.openxmlformats.org/officeDocument/2006/relationships/customXml" Target="../ink/ink66.xml"/><Relationship Id="rId62" Type="http://schemas.openxmlformats.org/officeDocument/2006/relationships/customXml" Target="../ink/ink70.xml"/><Relationship Id="rId70" Type="http://schemas.openxmlformats.org/officeDocument/2006/relationships/customXml" Target="../ink/ink74.xml"/><Relationship Id="rId75" Type="http://schemas.openxmlformats.org/officeDocument/2006/relationships/image" Target="../media/image79.png"/><Relationship Id="rId83" Type="http://schemas.openxmlformats.org/officeDocument/2006/relationships/image" Target="../media/image83.png"/><Relationship Id="rId88" Type="http://schemas.openxmlformats.org/officeDocument/2006/relationships/customXml" Target="../ink/ink83.xml"/><Relationship Id="rId91" Type="http://schemas.openxmlformats.org/officeDocument/2006/relationships/image" Target="../media/image87.png"/><Relationship Id="rId1" Type="http://schemas.openxmlformats.org/officeDocument/2006/relationships/slideLayout" Target="../slideLayouts/slideLayout1.xml"/><Relationship Id="rId6" Type="http://schemas.openxmlformats.org/officeDocument/2006/relationships/customXml" Target="../ink/ink42.xml"/><Relationship Id="rId15" Type="http://schemas.openxmlformats.org/officeDocument/2006/relationships/image" Target="../media/image49.png"/><Relationship Id="rId23" Type="http://schemas.openxmlformats.org/officeDocument/2006/relationships/image" Target="../media/image53.png"/><Relationship Id="rId28" Type="http://schemas.openxmlformats.org/officeDocument/2006/relationships/customXml" Target="../ink/ink53.xml"/><Relationship Id="rId36" Type="http://schemas.openxmlformats.org/officeDocument/2006/relationships/customXml" Target="../ink/ink57.xml"/><Relationship Id="rId49" Type="http://schemas.openxmlformats.org/officeDocument/2006/relationships/image" Target="../media/image66.png"/><Relationship Id="rId57" Type="http://schemas.openxmlformats.org/officeDocument/2006/relationships/image" Target="../media/image70.png"/><Relationship Id="rId10" Type="http://schemas.openxmlformats.org/officeDocument/2006/relationships/customXml" Target="../ink/ink44.xml"/><Relationship Id="rId31" Type="http://schemas.openxmlformats.org/officeDocument/2006/relationships/image" Target="../media/image57.png"/><Relationship Id="rId44" Type="http://schemas.openxmlformats.org/officeDocument/2006/relationships/customXml" Target="../ink/ink61.xml"/><Relationship Id="rId52" Type="http://schemas.openxmlformats.org/officeDocument/2006/relationships/customXml" Target="../ink/ink65.xml"/><Relationship Id="rId60" Type="http://schemas.openxmlformats.org/officeDocument/2006/relationships/customXml" Target="../ink/ink69.xml"/><Relationship Id="rId65" Type="http://schemas.openxmlformats.org/officeDocument/2006/relationships/image" Target="../media/image74.png"/><Relationship Id="rId73" Type="http://schemas.openxmlformats.org/officeDocument/2006/relationships/image" Target="../media/image78.png"/><Relationship Id="rId78" Type="http://schemas.openxmlformats.org/officeDocument/2006/relationships/customXml" Target="../ink/ink78.xml"/><Relationship Id="rId81" Type="http://schemas.openxmlformats.org/officeDocument/2006/relationships/image" Target="../media/image82.png"/><Relationship Id="rId86" Type="http://schemas.openxmlformats.org/officeDocument/2006/relationships/customXml" Target="../ink/ink82.xml"/><Relationship Id="rId4" Type="http://schemas.openxmlformats.org/officeDocument/2006/relationships/customXml" Target="../ink/ink41.xml"/><Relationship Id="rId9" Type="http://schemas.openxmlformats.org/officeDocument/2006/relationships/image" Target="../media/image46.png"/><Relationship Id="rId13" Type="http://schemas.openxmlformats.org/officeDocument/2006/relationships/image" Target="../media/image48.png"/><Relationship Id="rId18" Type="http://schemas.openxmlformats.org/officeDocument/2006/relationships/customXml" Target="../ink/ink48.xml"/><Relationship Id="rId39" Type="http://schemas.openxmlformats.org/officeDocument/2006/relationships/image" Target="../media/image61.png"/><Relationship Id="rId34" Type="http://schemas.openxmlformats.org/officeDocument/2006/relationships/customXml" Target="../ink/ink56.xml"/><Relationship Id="rId50" Type="http://schemas.openxmlformats.org/officeDocument/2006/relationships/customXml" Target="../ink/ink64.xml"/><Relationship Id="rId55" Type="http://schemas.openxmlformats.org/officeDocument/2006/relationships/image" Target="../media/image69.png"/><Relationship Id="rId76" Type="http://schemas.openxmlformats.org/officeDocument/2006/relationships/customXml" Target="../ink/ink77.xml"/><Relationship Id="rId7" Type="http://schemas.openxmlformats.org/officeDocument/2006/relationships/image" Target="../media/image45.png"/><Relationship Id="rId71" Type="http://schemas.openxmlformats.org/officeDocument/2006/relationships/image" Target="../media/image77.png"/><Relationship Id="rId2" Type="http://schemas.openxmlformats.org/officeDocument/2006/relationships/notesSlide" Target="../notesSlides/notesSlide5.xml"/><Relationship Id="rId29" Type="http://schemas.openxmlformats.org/officeDocument/2006/relationships/image" Target="../media/image56.png"/><Relationship Id="rId24" Type="http://schemas.openxmlformats.org/officeDocument/2006/relationships/customXml" Target="../ink/ink51.xml"/><Relationship Id="rId40" Type="http://schemas.openxmlformats.org/officeDocument/2006/relationships/customXml" Target="../ink/ink59.xml"/><Relationship Id="rId45" Type="http://schemas.openxmlformats.org/officeDocument/2006/relationships/image" Target="../media/image64.png"/><Relationship Id="rId66" Type="http://schemas.openxmlformats.org/officeDocument/2006/relationships/customXml" Target="../ink/ink72.xml"/><Relationship Id="rId87" Type="http://schemas.openxmlformats.org/officeDocument/2006/relationships/image" Target="../media/image85.png"/><Relationship Id="rId61" Type="http://schemas.openxmlformats.org/officeDocument/2006/relationships/image" Target="../media/image72.png"/><Relationship Id="rId82" Type="http://schemas.openxmlformats.org/officeDocument/2006/relationships/customXml" Target="../ink/ink80.xml"/><Relationship Id="rId19" Type="http://schemas.openxmlformats.org/officeDocument/2006/relationships/image" Target="../media/image51.png"/></Relationships>
</file>

<file path=ppt/slides/_rels/slide6.xml.rels><?xml version="1.0" encoding="UTF-8" standalone="yes"?>
<Relationships xmlns="http://schemas.openxmlformats.org/package/2006/relationships"><Relationship Id="rId13" Type="http://schemas.openxmlformats.org/officeDocument/2006/relationships/image" Target="../media/image92.png"/><Relationship Id="rId18" Type="http://schemas.openxmlformats.org/officeDocument/2006/relationships/customXml" Target="../ink/ink92.xml"/><Relationship Id="rId26" Type="http://schemas.openxmlformats.org/officeDocument/2006/relationships/customXml" Target="../ink/ink96.xml"/><Relationship Id="rId39" Type="http://schemas.openxmlformats.org/officeDocument/2006/relationships/image" Target="../media/image105.png"/><Relationship Id="rId21" Type="http://schemas.openxmlformats.org/officeDocument/2006/relationships/image" Target="../media/image96.png"/><Relationship Id="rId34" Type="http://schemas.openxmlformats.org/officeDocument/2006/relationships/customXml" Target="../ink/ink100.xml"/><Relationship Id="rId7" Type="http://schemas.openxmlformats.org/officeDocument/2006/relationships/image" Target="../media/image89.png"/><Relationship Id="rId12" Type="http://schemas.openxmlformats.org/officeDocument/2006/relationships/customXml" Target="../ink/ink89.xml"/><Relationship Id="rId17" Type="http://schemas.openxmlformats.org/officeDocument/2006/relationships/image" Target="../media/image94.png"/><Relationship Id="rId25" Type="http://schemas.openxmlformats.org/officeDocument/2006/relationships/image" Target="../media/image98.png"/><Relationship Id="rId33" Type="http://schemas.openxmlformats.org/officeDocument/2006/relationships/image" Target="../media/image102.png"/><Relationship Id="rId38" Type="http://schemas.openxmlformats.org/officeDocument/2006/relationships/customXml" Target="../ink/ink102.xml"/><Relationship Id="rId2" Type="http://schemas.openxmlformats.org/officeDocument/2006/relationships/notesSlide" Target="../notesSlides/notesSlide6.xml"/><Relationship Id="rId16" Type="http://schemas.openxmlformats.org/officeDocument/2006/relationships/customXml" Target="../ink/ink91.xml"/><Relationship Id="rId20" Type="http://schemas.openxmlformats.org/officeDocument/2006/relationships/customXml" Target="../ink/ink93.xml"/><Relationship Id="rId29" Type="http://schemas.openxmlformats.org/officeDocument/2006/relationships/image" Target="../media/image100.png"/><Relationship Id="rId1" Type="http://schemas.openxmlformats.org/officeDocument/2006/relationships/slideLayout" Target="../slideLayouts/slideLayout1.xml"/><Relationship Id="rId6" Type="http://schemas.openxmlformats.org/officeDocument/2006/relationships/customXml" Target="../ink/ink86.xml"/><Relationship Id="rId11" Type="http://schemas.openxmlformats.org/officeDocument/2006/relationships/image" Target="../media/image91.png"/><Relationship Id="rId24" Type="http://schemas.openxmlformats.org/officeDocument/2006/relationships/customXml" Target="../ink/ink95.xml"/><Relationship Id="rId32" Type="http://schemas.openxmlformats.org/officeDocument/2006/relationships/customXml" Target="../ink/ink99.xml"/><Relationship Id="rId37" Type="http://schemas.openxmlformats.org/officeDocument/2006/relationships/image" Target="../media/image104.png"/><Relationship Id="rId5" Type="http://schemas.openxmlformats.org/officeDocument/2006/relationships/image" Target="../media/image88.png"/><Relationship Id="rId15" Type="http://schemas.openxmlformats.org/officeDocument/2006/relationships/image" Target="../media/image93.png"/><Relationship Id="rId23" Type="http://schemas.openxmlformats.org/officeDocument/2006/relationships/image" Target="../media/image97.png"/><Relationship Id="rId28" Type="http://schemas.openxmlformats.org/officeDocument/2006/relationships/customXml" Target="../ink/ink97.xml"/><Relationship Id="rId36" Type="http://schemas.openxmlformats.org/officeDocument/2006/relationships/customXml" Target="../ink/ink101.xml"/><Relationship Id="rId10" Type="http://schemas.openxmlformats.org/officeDocument/2006/relationships/customXml" Target="../ink/ink88.xml"/><Relationship Id="rId19" Type="http://schemas.openxmlformats.org/officeDocument/2006/relationships/image" Target="../media/image95.png"/><Relationship Id="rId31" Type="http://schemas.openxmlformats.org/officeDocument/2006/relationships/image" Target="../media/image101.png"/><Relationship Id="rId4" Type="http://schemas.openxmlformats.org/officeDocument/2006/relationships/customXml" Target="../ink/ink85.xml"/><Relationship Id="rId9" Type="http://schemas.openxmlformats.org/officeDocument/2006/relationships/image" Target="../media/image90.png"/><Relationship Id="rId14" Type="http://schemas.openxmlformats.org/officeDocument/2006/relationships/customXml" Target="../ink/ink90.xml"/><Relationship Id="rId22" Type="http://schemas.openxmlformats.org/officeDocument/2006/relationships/customXml" Target="../ink/ink94.xml"/><Relationship Id="rId27" Type="http://schemas.openxmlformats.org/officeDocument/2006/relationships/image" Target="../media/image99.png"/><Relationship Id="rId30" Type="http://schemas.openxmlformats.org/officeDocument/2006/relationships/customXml" Target="../ink/ink98.xml"/><Relationship Id="rId35" Type="http://schemas.openxmlformats.org/officeDocument/2006/relationships/image" Target="../media/image103.png"/><Relationship Id="rId8" Type="http://schemas.openxmlformats.org/officeDocument/2006/relationships/customXml" Target="../ink/ink87.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17" Type="http://schemas.openxmlformats.org/officeDocument/2006/relationships/image" Target="../media/image162.png"/><Relationship Id="rId21" Type="http://schemas.openxmlformats.org/officeDocument/2006/relationships/image" Target="../media/image114.png"/><Relationship Id="rId42" Type="http://schemas.openxmlformats.org/officeDocument/2006/relationships/customXml" Target="../ink/ink122.xml"/><Relationship Id="rId63" Type="http://schemas.openxmlformats.org/officeDocument/2006/relationships/image" Target="../media/image135.png"/><Relationship Id="rId84" Type="http://schemas.openxmlformats.org/officeDocument/2006/relationships/customXml" Target="../ink/ink143.xml"/><Relationship Id="rId138" Type="http://schemas.openxmlformats.org/officeDocument/2006/relationships/customXml" Target="../ink/ink170.xml"/><Relationship Id="rId159" Type="http://schemas.openxmlformats.org/officeDocument/2006/relationships/image" Target="../media/image183.png"/><Relationship Id="rId107" Type="http://schemas.openxmlformats.org/officeDocument/2006/relationships/image" Target="../media/image157.png"/><Relationship Id="rId11" Type="http://schemas.openxmlformats.org/officeDocument/2006/relationships/image" Target="../media/image109.png"/><Relationship Id="rId32" Type="http://schemas.openxmlformats.org/officeDocument/2006/relationships/customXml" Target="../ink/ink117.xml"/><Relationship Id="rId53" Type="http://schemas.openxmlformats.org/officeDocument/2006/relationships/image" Target="../media/image130.png"/><Relationship Id="rId74" Type="http://schemas.openxmlformats.org/officeDocument/2006/relationships/customXml" Target="../ink/ink138.xml"/><Relationship Id="rId128" Type="http://schemas.openxmlformats.org/officeDocument/2006/relationships/customXml" Target="../ink/ink165.xml"/><Relationship Id="rId149" Type="http://schemas.openxmlformats.org/officeDocument/2006/relationships/image" Target="../media/image178.png"/><Relationship Id="rId5" Type="http://schemas.openxmlformats.org/officeDocument/2006/relationships/image" Target="../media/image106.png"/><Relationship Id="rId95" Type="http://schemas.openxmlformats.org/officeDocument/2006/relationships/image" Target="../media/image151.png"/><Relationship Id="rId160" Type="http://schemas.openxmlformats.org/officeDocument/2006/relationships/customXml" Target="../ink/ink181.xml"/><Relationship Id="rId22" Type="http://schemas.openxmlformats.org/officeDocument/2006/relationships/customXml" Target="../ink/ink112.xml"/><Relationship Id="rId43" Type="http://schemas.openxmlformats.org/officeDocument/2006/relationships/image" Target="../media/image125.png"/><Relationship Id="rId64" Type="http://schemas.openxmlformats.org/officeDocument/2006/relationships/customXml" Target="../ink/ink133.xml"/><Relationship Id="rId118" Type="http://schemas.openxmlformats.org/officeDocument/2006/relationships/customXml" Target="../ink/ink160.xml"/><Relationship Id="rId139" Type="http://schemas.openxmlformats.org/officeDocument/2006/relationships/image" Target="../media/image173.png"/><Relationship Id="rId85" Type="http://schemas.openxmlformats.org/officeDocument/2006/relationships/image" Target="../media/image146.png"/><Relationship Id="rId150" Type="http://schemas.openxmlformats.org/officeDocument/2006/relationships/customXml" Target="../ink/ink176.xml"/><Relationship Id="rId12" Type="http://schemas.openxmlformats.org/officeDocument/2006/relationships/customXml" Target="../ink/ink107.xml"/><Relationship Id="rId17" Type="http://schemas.openxmlformats.org/officeDocument/2006/relationships/image" Target="../media/image112.png"/><Relationship Id="rId33" Type="http://schemas.openxmlformats.org/officeDocument/2006/relationships/image" Target="../media/image120.png"/><Relationship Id="rId38" Type="http://schemas.openxmlformats.org/officeDocument/2006/relationships/customXml" Target="../ink/ink120.xml"/><Relationship Id="rId59" Type="http://schemas.openxmlformats.org/officeDocument/2006/relationships/image" Target="../media/image133.png"/><Relationship Id="rId103" Type="http://schemas.openxmlformats.org/officeDocument/2006/relationships/image" Target="../media/image155.png"/><Relationship Id="rId108" Type="http://schemas.openxmlformats.org/officeDocument/2006/relationships/customXml" Target="../ink/ink155.xml"/><Relationship Id="rId124" Type="http://schemas.openxmlformats.org/officeDocument/2006/relationships/customXml" Target="../ink/ink163.xml"/><Relationship Id="rId129" Type="http://schemas.openxmlformats.org/officeDocument/2006/relationships/image" Target="../media/image168.png"/><Relationship Id="rId54" Type="http://schemas.openxmlformats.org/officeDocument/2006/relationships/customXml" Target="../ink/ink128.xml"/><Relationship Id="rId70" Type="http://schemas.openxmlformats.org/officeDocument/2006/relationships/customXml" Target="../ink/ink136.xml"/><Relationship Id="rId75" Type="http://schemas.openxmlformats.org/officeDocument/2006/relationships/image" Target="../media/image141.png"/><Relationship Id="rId91" Type="http://schemas.openxmlformats.org/officeDocument/2006/relationships/image" Target="../media/image149.png"/><Relationship Id="rId96" Type="http://schemas.openxmlformats.org/officeDocument/2006/relationships/customXml" Target="../ink/ink149.xml"/><Relationship Id="rId140" Type="http://schemas.openxmlformats.org/officeDocument/2006/relationships/customXml" Target="../ink/ink171.xml"/><Relationship Id="rId145" Type="http://schemas.openxmlformats.org/officeDocument/2006/relationships/image" Target="../media/image176.png"/><Relationship Id="rId161" Type="http://schemas.openxmlformats.org/officeDocument/2006/relationships/image" Target="../media/image184.png"/><Relationship Id="rId166" Type="http://schemas.openxmlformats.org/officeDocument/2006/relationships/customXml" Target="../ink/ink184.xml"/><Relationship Id="rId1" Type="http://schemas.openxmlformats.org/officeDocument/2006/relationships/slideLayout" Target="../slideLayouts/slideLayout1.xml"/><Relationship Id="rId6" Type="http://schemas.openxmlformats.org/officeDocument/2006/relationships/customXml" Target="../ink/ink104.xml"/><Relationship Id="rId23" Type="http://schemas.openxmlformats.org/officeDocument/2006/relationships/image" Target="../media/image115.png"/><Relationship Id="rId28" Type="http://schemas.openxmlformats.org/officeDocument/2006/relationships/customXml" Target="../ink/ink115.xml"/><Relationship Id="rId49" Type="http://schemas.openxmlformats.org/officeDocument/2006/relationships/image" Target="../media/image128.png"/><Relationship Id="rId114" Type="http://schemas.openxmlformats.org/officeDocument/2006/relationships/customXml" Target="../ink/ink158.xml"/><Relationship Id="rId119" Type="http://schemas.openxmlformats.org/officeDocument/2006/relationships/image" Target="../media/image163.png"/><Relationship Id="rId44" Type="http://schemas.openxmlformats.org/officeDocument/2006/relationships/customXml" Target="../ink/ink123.xml"/><Relationship Id="rId60" Type="http://schemas.openxmlformats.org/officeDocument/2006/relationships/customXml" Target="../ink/ink131.xml"/><Relationship Id="rId65" Type="http://schemas.openxmlformats.org/officeDocument/2006/relationships/image" Target="../media/image136.png"/><Relationship Id="rId81" Type="http://schemas.openxmlformats.org/officeDocument/2006/relationships/image" Target="../media/image144.png"/><Relationship Id="rId86" Type="http://schemas.openxmlformats.org/officeDocument/2006/relationships/customXml" Target="../ink/ink144.xml"/><Relationship Id="rId130" Type="http://schemas.openxmlformats.org/officeDocument/2006/relationships/customXml" Target="../ink/ink166.xml"/><Relationship Id="rId135" Type="http://schemas.openxmlformats.org/officeDocument/2006/relationships/image" Target="../media/image171.png"/><Relationship Id="rId151" Type="http://schemas.openxmlformats.org/officeDocument/2006/relationships/image" Target="../media/image179.png"/><Relationship Id="rId156" Type="http://schemas.openxmlformats.org/officeDocument/2006/relationships/customXml" Target="../ink/ink179.xml"/><Relationship Id="rId13" Type="http://schemas.openxmlformats.org/officeDocument/2006/relationships/image" Target="../media/image110.png"/><Relationship Id="rId18" Type="http://schemas.openxmlformats.org/officeDocument/2006/relationships/customXml" Target="../ink/ink110.xml"/><Relationship Id="rId39" Type="http://schemas.openxmlformats.org/officeDocument/2006/relationships/image" Target="../media/image123.png"/><Relationship Id="rId109" Type="http://schemas.openxmlformats.org/officeDocument/2006/relationships/image" Target="../media/image158.png"/><Relationship Id="rId34" Type="http://schemas.openxmlformats.org/officeDocument/2006/relationships/customXml" Target="../ink/ink118.xml"/><Relationship Id="rId50" Type="http://schemas.openxmlformats.org/officeDocument/2006/relationships/customXml" Target="../ink/ink126.xml"/><Relationship Id="rId55" Type="http://schemas.openxmlformats.org/officeDocument/2006/relationships/image" Target="../media/image131.png"/><Relationship Id="rId76" Type="http://schemas.openxmlformats.org/officeDocument/2006/relationships/customXml" Target="../ink/ink139.xml"/><Relationship Id="rId97" Type="http://schemas.openxmlformats.org/officeDocument/2006/relationships/image" Target="../media/image152.png"/><Relationship Id="rId104" Type="http://schemas.openxmlformats.org/officeDocument/2006/relationships/customXml" Target="../ink/ink153.xml"/><Relationship Id="rId120" Type="http://schemas.openxmlformats.org/officeDocument/2006/relationships/customXml" Target="../ink/ink161.xml"/><Relationship Id="rId125" Type="http://schemas.openxmlformats.org/officeDocument/2006/relationships/image" Target="../media/image166.png"/><Relationship Id="rId141" Type="http://schemas.openxmlformats.org/officeDocument/2006/relationships/image" Target="../media/image174.png"/><Relationship Id="rId146" Type="http://schemas.openxmlformats.org/officeDocument/2006/relationships/customXml" Target="../ink/ink174.xml"/><Relationship Id="rId167" Type="http://schemas.openxmlformats.org/officeDocument/2006/relationships/image" Target="../media/image187.png"/><Relationship Id="rId7" Type="http://schemas.openxmlformats.org/officeDocument/2006/relationships/image" Target="../media/image107.png"/><Relationship Id="rId71" Type="http://schemas.openxmlformats.org/officeDocument/2006/relationships/image" Target="../media/image139.png"/><Relationship Id="rId92" Type="http://schemas.openxmlformats.org/officeDocument/2006/relationships/customXml" Target="../ink/ink147.xml"/><Relationship Id="rId162" Type="http://schemas.openxmlformats.org/officeDocument/2006/relationships/customXml" Target="../ink/ink182.xml"/><Relationship Id="rId2" Type="http://schemas.openxmlformats.org/officeDocument/2006/relationships/notesSlide" Target="../notesSlides/notesSlide7.xml"/><Relationship Id="rId29" Type="http://schemas.openxmlformats.org/officeDocument/2006/relationships/image" Target="../media/image118.png"/><Relationship Id="rId24" Type="http://schemas.openxmlformats.org/officeDocument/2006/relationships/customXml" Target="../ink/ink113.xml"/><Relationship Id="rId40" Type="http://schemas.openxmlformats.org/officeDocument/2006/relationships/customXml" Target="../ink/ink121.xml"/><Relationship Id="rId45" Type="http://schemas.openxmlformats.org/officeDocument/2006/relationships/image" Target="../media/image126.png"/><Relationship Id="rId66" Type="http://schemas.openxmlformats.org/officeDocument/2006/relationships/customXml" Target="../ink/ink134.xml"/><Relationship Id="rId87" Type="http://schemas.openxmlformats.org/officeDocument/2006/relationships/image" Target="../media/image147.png"/><Relationship Id="rId110" Type="http://schemas.openxmlformats.org/officeDocument/2006/relationships/customXml" Target="../ink/ink156.xml"/><Relationship Id="rId115" Type="http://schemas.openxmlformats.org/officeDocument/2006/relationships/image" Target="../media/image161.png"/><Relationship Id="rId131" Type="http://schemas.openxmlformats.org/officeDocument/2006/relationships/image" Target="../media/image169.png"/><Relationship Id="rId136" Type="http://schemas.openxmlformats.org/officeDocument/2006/relationships/customXml" Target="../ink/ink169.xml"/><Relationship Id="rId157" Type="http://schemas.openxmlformats.org/officeDocument/2006/relationships/image" Target="../media/image182.png"/><Relationship Id="rId61" Type="http://schemas.openxmlformats.org/officeDocument/2006/relationships/image" Target="../media/image134.png"/><Relationship Id="rId82" Type="http://schemas.openxmlformats.org/officeDocument/2006/relationships/customXml" Target="../ink/ink142.xml"/><Relationship Id="rId152" Type="http://schemas.openxmlformats.org/officeDocument/2006/relationships/customXml" Target="../ink/ink177.xml"/><Relationship Id="rId19" Type="http://schemas.openxmlformats.org/officeDocument/2006/relationships/image" Target="../media/image113.png"/><Relationship Id="rId14" Type="http://schemas.openxmlformats.org/officeDocument/2006/relationships/customXml" Target="../ink/ink108.xml"/><Relationship Id="rId30" Type="http://schemas.openxmlformats.org/officeDocument/2006/relationships/customXml" Target="../ink/ink116.xml"/><Relationship Id="rId35" Type="http://schemas.openxmlformats.org/officeDocument/2006/relationships/image" Target="../media/image121.png"/><Relationship Id="rId56" Type="http://schemas.openxmlformats.org/officeDocument/2006/relationships/customXml" Target="../ink/ink129.xml"/><Relationship Id="rId77" Type="http://schemas.openxmlformats.org/officeDocument/2006/relationships/image" Target="../media/image142.png"/><Relationship Id="rId100" Type="http://schemas.openxmlformats.org/officeDocument/2006/relationships/customXml" Target="../ink/ink151.xml"/><Relationship Id="rId105" Type="http://schemas.openxmlformats.org/officeDocument/2006/relationships/image" Target="../media/image156.png"/><Relationship Id="rId126" Type="http://schemas.openxmlformats.org/officeDocument/2006/relationships/customXml" Target="../ink/ink164.xml"/><Relationship Id="rId147" Type="http://schemas.openxmlformats.org/officeDocument/2006/relationships/image" Target="../media/image177.png"/><Relationship Id="rId8" Type="http://schemas.openxmlformats.org/officeDocument/2006/relationships/customXml" Target="../ink/ink105.xml"/><Relationship Id="rId51" Type="http://schemas.openxmlformats.org/officeDocument/2006/relationships/image" Target="../media/image129.png"/><Relationship Id="rId72" Type="http://schemas.openxmlformats.org/officeDocument/2006/relationships/customXml" Target="../ink/ink137.xml"/><Relationship Id="rId93" Type="http://schemas.openxmlformats.org/officeDocument/2006/relationships/image" Target="../media/image150.png"/><Relationship Id="rId98" Type="http://schemas.openxmlformats.org/officeDocument/2006/relationships/customXml" Target="../ink/ink150.xml"/><Relationship Id="rId121" Type="http://schemas.openxmlformats.org/officeDocument/2006/relationships/image" Target="../media/image164.png"/><Relationship Id="rId142" Type="http://schemas.openxmlformats.org/officeDocument/2006/relationships/customXml" Target="../ink/ink172.xml"/><Relationship Id="rId163" Type="http://schemas.openxmlformats.org/officeDocument/2006/relationships/image" Target="../media/image185.png"/><Relationship Id="rId3" Type="http://schemas.openxmlformats.org/officeDocument/2006/relationships/image" Target="../media/image1.png"/><Relationship Id="rId25" Type="http://schemas.openxmlformats.org/officeDocument/2006/relationships/image" Target="../media/image116.png"/><Relationship Id="rId46" Type="http://schemas.openxmlformats.org/officeDocument/2006/relationships/customXml" Target="../ink/ink124.xml"/><Relationship Id="rId67" Type="http://schemas.openxmlformats.org/officeDocument/2006/relationships/image" Target="../media/image137.png"/><Relationship Id="rId116" Type="http://schemas.openxmlformats.org/officeDocument/2006/relationships/customXml" Target="../ink/ink159.xml"/><Relationship Id="rId137" Type="http://schemas.openxmlformats.org/officeDocument/2006/relationships/image" Target="../media/image172.png"/><Relationship Id="rId158" Type="http://schemas.openxmlformats.org/officeDocument/2006/relationships/customXml" Target="../ink/ink180.xml"/><Relationship Id="rId20" Type="http://schemas.openxmlformats.org/officeDocument/2006/relationships/customXml" Target="../ink/ink111.xml"/><Relationship Id="rId41" Type="http://schemas.openxmlformats.org/officeDocument/2006/relationships/image" Target="../media/image124.png"/><Relationship Id="rId62" Type="http://schemas.openxmlformats.org/officeDocument/2006/relationships/customXml" Target="../ink/ink132.xml"/><Relationship Id="rId83" Type="http://schemas.openxmlformats.org/officeDocument/2006/relationships/image" Target="../media/image145.png"/><Relationship Id="rId88" Type="http://schemas.openxmlformats.org/officeDocument/2006/relationships/customXml" Target="../ink/ink145.xml"/><Relationship Id="rId111" Type="http://schemas.openxmlformats.org/officeDocument/2006/relationships/image" Target="../media/image159.png"/><Relationship Id="rId132" Type="http://schemas.openxmlformats.org/officeDocument/2006/relationships/customXml" Target="../ink/ink167.xml"/><Relationship Id="rId153" Type="http://schemas.openxmlformats.org/officeDocument/2006/relationships/image" Target="../media/image180.png"/><Relationship Id="rId15" Type="http://schemas.openxmlformats.org/officeDocument/2006/relationships/image" Target="../media/image111.png"/><Relationship Id="rId36" Type="http://schemas.openxmlformats.org/officeDocument/2006/relationships/customXml" Target="../ink/ink119.xml"/><Relationship Id="rId57" Type="http://schemas.openxmlformats.org/officeDocument/2006/relationships/image" Target="../media/image132.png"/><Relationship Id="rId106" Type="http://schemas.openxmlformats.org/officeDocument/2006/relationships/customXml" Target="../ink/ink154.xml"/><Relationship Id="rId127" Type="http://schemas.openxmlformats.org/officeDocument/2006/relationships/image" Target="../media/image167.png"/><Relationship Id="rId10" Type="http://schemas.openxmlformats.org/officeDocument/2006/relationships/customXml" Target="../ink/ink106.xml"/><Relationship Id="rId31" Type="http://schemas.openxmlformats.org/officeDocument/2006/relationships/image" Target="../media/image119.png"/><Relationship Id="rId52" Type="http://schemas.openxmlformats.org/officeDocument/2006/relationships/customXml" Target="../ink/ink127.xml"/><Relationship Id="rId73" Type="http://schemas.openxmlformats.org/officeDocument/2006/relationships/image" Target="../media/image140.png"/><Relationship Id="rId78" Type="http://schemas.openxmlformats.org/officeDocument/2006/relationships/customXml" Target="../ink/ink140.xml"/><Relationship Id="rId94" Type="http://schemas.openxmlformats.org/officeDocument/2006/relationships/customXml" Target="../ink/ink148.xml"/><Relationship Id="rId99" Type="http://schemas.openxmlformats.org/officeDocument/2006/relationships/image" Target="../media/image153.png"/><Relationship Id="rId101" Type="http://schemas.openxmlformats.org/officeDocument/2006/relationships/image" Target="../media/image154.png"/><Relationship Id="rId122" Type="http://schemas.openxmlformats.org/officeDocument/2006/relationships/customXml" Target="../ink/ink162.xml"/><Relationship Id="rId143" Type="http://schemas.openxmlformats.org/officeDocument/2006/relationships/image" Target="../media/image175.png"/><Relationship Id="rId148" Type="http://schemas.openxmlformats.org/officeDocument/2006/relationships/customXml" Target="../ink/ink175.xml"/><Relationship Id="rId164" Type="http://schemas.openxmlformats.org/officeDocument/2006/relationships/customXml" Target="../ink/ink183.xml"/><Relationship Id="rId4" Type="http://schemas.openxmlformats.org/officeDocument/2006/relationships/customXml" Target="../ink/ink103.xml"/><Relationship Id="rId9" Type="http://schemas.openxmlformats.org/officeDocument/2006/relationships/image" Target="../media/image108.png"/><Relationship Id="rId26" Type="http://schemas.openxmlformats.org/officeDocument/2006/relationships/customXml" Target="../ink/ink114.xml"/><Relationship Id="rId47" Type="http://schemas.openxmlformats.org/officeDocument/2006/relationships/image" Target="../media/image127.png"/><Relationship Id="rId68" Type="http://schemas.openxmlformats.org/officeDocument/2006/relationships/customXml" Target="../ink/ink135.xml"/><Relationship Id="rId89" Type="http://schemas.openxmlformats.org/officeDocument/2006/relationships/image" Target="../media/image148.png"/><Relationship Id="rId112" Type="http://schemas.openxmlformats.org/officeDocument/2006/relationships/customXml" Target="../ink/ink157.xml"/><Relationship Id="rId133" Type="http://schemas.openxmlformats.org/officeDocument/2006/relationships/image" Target="../media/image170.png"/><Relationship Id="rId154" Type="http://schemas.openxmlformats.org/officeDocument/2006/relationships/customXml" Target="../ink/ink178.xml"/><Relationship Id="rId16" Type="http://schemas.openxmlformats.org/officeDocument/2006/relationships/customXml" Target="../ink/ink109.xml"/><Relationship Id="rId37" Type="http://schemas.openxmlformats.org/officeDocument/2006/relationships/image" Target="../media/image122.png"/><Relationship Id="rId58" Type="http://schemas.openxmlformats.org/officeDocument/2006/relationships/customXml" Target="../ink/ink130.xml"/><Relationship Id="rId79" Type="http://schemas.openxmlformats.org/officeDocument/2006/relationships/image" Target="../media/image143.png"/><Relationship Id="rId102" Type="http://schemas.openxmlformats.org/officeDocument/2006/relationships/customXml" Target="../ink/ink152.xml"/><Relationship Id="rId123" Type="http://schemas.openxmlformats.org/officeDocument/2006/relationships/image" Target="../media/image165.png"/><Relationship Id="rId144" Type="http://schemas.openxmlformats.org/officeDocument/2006/relationships/customXml" Target="../ink/ink173.xml"/><Relationship Id="rId90" Type="http://schemas.openxmlformats.org/officeDocument/2006/relationships/customXml" Target="../ink/ink146.xml"/><Relationship Id="rId165" Type="http://schemas.openxmlformats.org/officeDocument/2006/relationships/image" Target="../media/image186.png"/><Relationship Id="rId27" Type="http://schemas.openxmlformats.org/officeDocument/2006/relationships/image" Target="../media/image117.png"/><Relationship Id="rId48" Type="http://schemas.openxmlformats.org/officeDocument/2006/relationships/customXml" Target="../ink/ink125.xml"/><Relationship Id="rId69" Type="http://schemas.openxmlformats.org/officeDocument/2006/relationships/image" Target="../media/image138.png"/><Relationship Id="rId113" Type="http://schemas.openxmlformats.org/officeDocument/2006/relationships/image" Target="../media/image160.png"/><Relationship Id="rId134" Type="http://schemas.openxmlformats.org/officeDocument/2006/relationships/customXml" Target="../ink/ink168.xml"/><Relationship Id="rId80" Type="http://schemas.openxmlformats.org/officeDocument/2006/relationships/customXml" Target="../ink/ink141.xml"/><Relationship Id="rId155" Type="http://schemas.openxmlformats.org/officeDocument/2006/relationships/image" Target="../media/image18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8.png"/></Relationships>
</file>

<file path=ppt/slides/_rels/slide9.xml.rels><?xml version="1.0" encoding="UTF-8" standalone="yes"?>
<Relationships xmlns="http://schemas.openxmlformats.org/package/2006/relationships"><Relationship Id="rId8" Type="http://schemas.openxmlformats.org/officeDocument/2006/relationships/image" Target="../media/image191.png"/><Relationship Id="rId13" Type="http://schemas.openxmlformats.org/officeDocument/2006/relationships/customXml" Target="../ink/ink189.xml"/><Relationship Id="rId18" Type="http://schemas.openxmlformats.org/officeDocument/2006/relationships/image" Target="../media/image196.png"/><Relationship Id="rId3" Type="http://schemas.openxmlformats.org/officeDocument/2006/relationships/image" Target="../media/image1.png"/><Relationship Id="rId7" Type="http://schemas.openxmlformats.org/officeDocument/2006/relationships/customXml" Target="../ink/ink186.xml"/><Relationship Id="rId12" Type="http://schemas.openxmlformats.org/officeDocument/2006/relationships/image" Target="../media/image193.png"/><Relationship Id="rId17" Type="http://schemas.openxmlformats.org/officeDocument/2006/relationships/customXml" Target="../ink/ink191.xml"/><Relationship Id="rId2" Type="http://schemas.openxmlformats.org/officeDocument/2006/relationships/notesSlide" Target="../notesSlides/notesSlide9.xml"/><Relationship Id="rId16" Type="http://schemas.openxmlformats.org/officeDocument/2006/relationships/image" Target="../media/image195.png"/><Relationship Id="rId1" Type="http://schemas.openxmlformats.org/officeDocument/2006/relationships/slideLayout" Target="../slideLayouts/slideLayout1.xml"/><Relationship Id="rId6" Type="http://schemas.openxmlformats.org/officeDocument/2006/relationships/image" Target="../media/image190.png"/><Relationship Id="rId11" Type="http://schemas.openxmlformats.org/officeDocument/2006/relationships/customXml" Target="../ink/ink188.xml"/><Relationship Id="rId5" Type="http://schemas.openxmlformats.org/officeDocument/2006/relationships/customXml" Target="../ink/ink185.xml"/><Relationship Id="rId15" Type="http://schemas.openxmlformats.org/officeDocument/2006/relationships/customXml" Target="../ink/ink190.xml"/><Relationship Id="rId10" Type="http://schemas.openxmlformats.org/officeDocument/2006/relationships/image" Target="../media/image192.png"/><Relationship Id="rId4" Type="http://schemas.openxmlformats.org/officeDocument/2006/relationships/image" Target="../media/image189.png"/><Relationship Id="rId9" Type="http://schemas.openxmlformats.org/officeDocument/2006/relationships/customXml" Target="../ink/ink187.xml"/><Relationship Id="rId14" Type="http://schemas.openxmlformats.org/officeDocument/2006/relationships/image" Target="../media/image19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10D8-665B-1B19-D73F-036F5E5074D1}"/>
              </a:ext>
            </a:extLst>
          </p:cNvPr>
          <p:cNvSpPr/>
          <p:nvPr/>
        </p:nvSpPr>
        <p:spPr>
          <a:xfrm>
            <a:off x="4388082" y="5133728"/>
            <a:ext cx="2985180" cy="1625038"/>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081" y="5069280"/>
            <a:ext cx="2985180" cy="1689485"/>
          </a:xfrm>
          <a:prstGeom prst="rect">
            <a:avLst/>
          </a:prstGeom>
        </p:spPr>
      </p:pic>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232853"/>
          </a:xfrm>
          <a:prstGeom prst="rect">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261524"/>
          </a:xfrm>
          <a:prstGeom prst="rect">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3" name="TextBox 22">
            <a:extLst>
              <a:ext uri="{FF2B5EF4-FFF2-40B4-BE49-F238E27FC236}">
                <a16:creationId xmlns:a16="http://schemas.microsoft.com/office/drawing/2014/main" id="{DEC7620F-A3B1-E68E-F195-B9154B954FE7}"/>
              </a:ext>
            </a:extLst>
          </p:cNvPr>
          <p:cNvSpPr txBox="1"/>
          <p:nvPr/>
        </p:nvSpPr>
        <p:spPr>
          <a:xfrm>
            <a:off x="7511116" y="2151229"/>
            <a:ext cx="4317810" cy="1015663"/>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The Apocalypse</a:t>
            </a:r>
            <a:r>
              <a:rPr lang="en-US" b="1">
                <a:solidFill>
                  <a:srgbClr val="FFFF00"/>
                </a:solidFill>
              </a:rPr>
              <a:t>:</a:t>
            </a:r>
            <a:r>
              <a:rPr lang="en-US">
                <a:solidFill>
                  <a:srgbClr val="FFFF00"/>
                </a:solidFill>
              </a:rPr>
              <a:t> connecting the Greek to the Ancient Hebrew text. (Wed. 9 am EST)</a:t>
            </a: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לא:ה-ט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31:5-9</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
        <p:nvSpPr>
          <p:cNvPr id="32" name="Rectangle 31">
            <a:extLst>
              <a:ext uri="{FF2B5EF4-FFF2-40B4-BE49-F238E27FC236}">
                <a16:creationId xmlns:a16="http://schemas.microsoft.com/office/drawing/2014/main" id="{2D8E8B84-78BB-D2BC-5F5A-FBFEBABC11F8}"/>
              </a:ext>
            </a:extLst>
          </p:cNvPr>
          <p:cNvSpPr/>
          <p:nvPr/>
        </p:nvSpPr>
        <p:spPr>
          <a:xfrm>
            <a:off x="2178604" y="4543000"/>
            <a:ext cx="7867522" cy="5232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30EBD9D-2683-C22A-6707-47063D6C6498}"/>
              </a:ext>
            </a:extLst>
          </p:cNvPr>
          <p:cNvSpPr txBox="1"/>
          <p:nvPr/>
        </p:nvSpPr>
        <p:spPr>
          <a:xfrm>
            <a:off x="92053" y="4521668"/>
            <a:ext cx="12007179" cy="523220"/>
          </a:xfrm>
          <a:prstGeom prst="rect">
            <a:avLst/>
          </a:prstGeom>
          <a:noFill/>
        </p:spPr>
        <p:txBody>
          <a:bodyPr wrap="square">
            <a:spAutoFit/>
          </a:bodyPr>
          <a:lstStyle/>
          <a:p>
            <a:pPr algn="ctr"/>
            <a:r>
              <a:rPr lang="en-US" sz="2800" b="1">
                <a:solidFill>
                  <a:srgbClr val="FFFF00"/>
                </a:solidFill>
              </a:rPr>
              <a:t>Join Telegram ask about Hebrew and Greek classes!</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104934"/>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21638" y="417289"/>
            <a:ext cx="9200980" cy="4893647"/>
          </a:xfrm>
          <a:prstGeom prst="rect">
            <a:avLst/>
          </a:prstGeom>
          <a:noFill/>
        </p:spPr>
        <p:txBody>
          <a:bodyPr wrap="square" rtlCol="0">
            <a:spAutoFit/>
          </a:bodyPr>
          <a:lstStyle/>
          <a:p>
            <a:pPr algn="r"/>
            <a:r>
              <a:rPr lang="he-IL" sz="4000" b="1">
                <a:solidFill>
                  <a:srgbClr val="FFFF00"/>
                </a:solidFill>
                <a:cs typeface="+mj-cs"/>
              </a:rPr>
              <a:t>ספר ישעיה פרק נט</a:t>
            </a:r>
          </a:p>
          <a:p>
            <a:pPr algn="r"/>
            <a:r>
              <a:rPr lang="he-IL" sz="4000">
                <a:solidFill>
                  <a:srgbClr val="FFFF00"/>
                </a:solidFill>
                <a:cs typeface="+mj-cs"/>
              </a:rPr>
              <a:t>יב   כִּי-רַבּוּ פְשָׁעֵינוּ נֶגְדֶּךָ וְחַטֹּאותֵינוּ עָנְתָה בָּנוּ כִּי-פְשָׁעֵינוּ אִתָּנוּ וַעֲוֹנֹתֵינוּ יְדַעֲנוּם: </a:t>
            </a:r>
          </a:p>
          <a:p>
            <a:pPr algn="r"/>
            <a:endParaRPr lang="he-IL" sz="3200" b="1">
              <a:solidFill>
                <a:srgbClr val="FFFF00"/>
              </a:solidFill>
              <a:cs typeface="+mj-cs"/>
            </a:endParaRPr>
          </a:p>
          <a:p>
            <a:r>
              <a:rPr lang="en-US" sz="3200" b="1">
                <a:solidFill>
                  <a:srgbClr val="FFC000"/>
                </a:solidFill>
                <a:cs typeface="+mj-cs"/>
              </a:rPr>
              <a:t>Isaiah 59:12  </a:t>
            </a:r>
          </a:p>
          <a:p>
            <a:r>
              <a:rPr lang="en-US" sz="3200">
                <a:solidFill>
                  <a:srgbClr val="FFC000"/>
                </a:solidFill>
                <a:cs typeface="+mj-cs"/>
              </a:rPr>
              <a:t>59:12 For our transgressions are multiplied before thee, And our sins testify against us: For our transgressions are with us; And as for our iniquities, we know them; (KJV 1900)</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7" name="Ink 26">
                <a:extLst>
                  <a:ext uri="{FF2B5EF4-FFF2-40B4-BE49-F238E27FC236}">
                    <a16:creationId xmlns:a16="http://schemas.microsoft.com/office/drawing/2014/main" id="{C51ADB8A-DEB1-71F3-0811-CACA321BF61C}"/>
                  </a:ext>
                </a:extLst>
              </p14:cNvPr>
              <p14:cNvContentPartPr/>
              <p14:nvPr/>
            </p14:nvContentPartPr>
            <p14:xfrm>
              <a:off x="4412421" y="2349084"/>
              <a:ext cx="1542600" cy="83880"/>
            </p14:xfrm>
          </p:contentPart>
        </mc:Choice>
        <mc:Fallback xmlns="">
          <p:pic>
            <p:nvPicPr>
              <p:cNvPr id="27" name="Ink 26">
                <a:extLst>
                  <a:ext uri="{FF2B5EF4-FFF2-40B4-BE49-F238E27FC236}">
                    <a16:creationId xmlns:a16="http://schemas.microsoft.com/office/drawing/2014/main" id="{C51ADB8A-DEB1-71F3-0811-CACA321BF61C}"/>
                  </a:ext>
                </a:extLst>
              </p:cNvPr>
              <p:cNvPicPr/>
              <p:nvPr/>
            </p:nvPicPr>
            <p:blipFill>
              <a:blip r:embed="rId5"/>
              <a:stretch>
                <a:fillRect/>
              </a:stretch>
            </p:blipFill>
            <p:spPr>
              <a:xfrm>
                <a:off x="4394421" y="2331444"/>
                <a:ext cx="1578240" cy="119520"/>
              </a:xfrm>
              <a:prstGeom prst="rect">
                <a:avLst/>
              </a:prstGeom>
            </p:spPr>
          </p:pic>
        </mc:Fallback>
      </mc:AlternateContent>
      <p:grpSp>
        <p:nvGrpSpPr>
          <p:cNvPr id="32" name="Group 31">
            <a:extLst>
              <a:ext uri="{FF2B5EF4-FFF2-40B4-BE49-F238E27FC236}">
                <a16:creationId xmlns:a16="http://schemas.microsoft.com/office/drawing/2014/main" id="{A264391A-A1C0-3184-E722-E0E82FBB130D}"/>
              </a:ext>
            </a:extLst>
          </p:cNvPr>
          <p:cNvGrpSpPr/>
          <p:nvPr/>
        </p:nvGrpSpPr>
        <p:grpSpPr>
          <a:xfrm>
            <a:off x="1950741" y="1038324"/>
            <a:ext cx="3523320" cy="806040"/>
            <a:chOff x="1950741" y="1038324"/>
            <a:chExt cx="3523320" cy="806040"/>
          </a:xfrm>
        </p:grpSpPr>
        <mc:AlternateContent xmlns:mc="http://schemas.openxmlformats.org/markup-compatibility/2006" xmlns:p14="http://schemas.microsoft.com/office/powerpoint/2010/main">
          <mc:Choice Requires="p14">
            <p:contentPart p14:bwMode="auto" r:id="rId6">
              <p14:nvContentPartPr>
                <p14:cNvPr id="28" name="Ink 27">
                  <a:extLst>
                    <a:ext uri="{FF2B5EF4-FFF2-40B4-BE49-F238E27FC236}">
                      <a16:creationId xmlns:a16="http://schemas.microsoft.com/office/drawing/2014/main" id="{747A358A-2D49-02EB-C1A4-C89A74D18D92}"/>
                    </a:ext>
                  </a:extLst>
                </p14:cNvPr>
                <p14:cNvContentPartPr/>
                <p14:nvPr/>
              </p14:nvContentPartPr>
              <p14:xfrm>
                <a:off x="1950741" y="1038324"/>
                <a:ext cx="3523320" cy="742320"/>
              </p14:xfrm>
            </p:contentPart>
          </mc:Choice>
          <mc:Fallback xmlns="">
            <p:pic>
              <p:nvPicPr>
                <p:cNvPr id="28" name="Ink 27">
                  <a:extLst>
                    <a:ext uri="{FF2B5EF4-FFF2-40B4-BE49-F238E27FC236}">
                      <a16:creationId xmlns:a16="http://schemas.microsoft.com/office/drawing/2014/main" id="{747A358A-2D49-02EB-C1A4-C89A74D18D92}"/>
                    </a:ext>
                  </a:extLst>
                </p:cNvPr>
                <p:cNvPicPr/>
                <p:nvPr/>
              </p:nvPicPr>
              <p:blipFill>
                <a:blip r:embed="rId7"/>
                <a:stretch>
                  <a:fillRect/>
                </a:stretch>
              </p:blipFill>
              <p:spPr>
                <a:xfrm>
                  <a:off x="1933101" y="1020684"/>
                  <a:ext cx="3558960" cy="777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9" name="Ink 28">
                  <a:extLst>
                    <a:ext uri="{FF2B5EF4-FFF2-40B4-BE49-F238E27FC236}">
                      <a16:creationId xmlns:a16="http://schemas.microsoft.com/office/drawing/2014/main" id="{5368C281-2034-FFDD-B5F6-CB1604520B74}"/>
                    </a:ext>
                  </a:extLst>
                </p14:cNvPr>
                <p14:cNvContentPartPr/>
                <p14:nvPr/>
              </p14:nvContentPartPr>
              <p14:xfrm>
                <a:off x="3805821" y="1707924"/>
                <a:ext cx="1558080" cy="136440"/>
              </p14:xfrm>
            </p:contentPart>
          </mc:Choice>
          <mc:Fallback xmlns="">
            <p:pic>
              <p:nvPicPr>
                <p:cNvPr id="29" name="Ink 28">
                  <a:extLst>
                    <a:ext uri="{FF2B5EF4-FFF2-40B4-BE49-F238E27FC236}">
                      <a16:creationId xmlns:a16="http://schemas.microsoft.com/office/drawing/2014/main" id="{5368C281-2034-FFDD-B5F6-CB1604520B74}"/>
                    </a:ext>
                  </a:extLst>
                </p:cNvPr>
                <p:cNvPicPr/>
                <p:nvPr/>
              </p:nvPicPr>
              <p:blipFill>
                <a:blip r:embed="rId9"/>
                <a:stretch>
                  <a:fillRect/>
                </a:stretch>
              </p:blipFill>
              <p:spPr>
                <a:xfrm>
                  <a:off x="3787821" y="1689924"/>
                  <a:ext cx="15937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1" name="Ink 30">
                  <a:extLst>
                    <a:ext uri="{FF2B5EF4-FFF2-40B4-BE49-F238E27FC236}">
                      <a16:creationId xmlns:a16="http://schemas.microsoft.com/office/drawing/2014/main" id="{F517DCDA-3723-879B-84B9-F92F91380A5D}"/>
                    </a:ext>
                  </a:extLst>
                </p14:cNvPr>
                <p14:cNvContentPartPr/>
                <p14:nvPr/>
              </p14:nvContentPartPr>
              <p14:xfrm>
                <a:off x="2073141" y="1705044"/>
                <a:ext cx="430200" cy="87480"/>
              </p14:xfrm>
            </p:contentPart>
          </mc:Choice>
          <mc:Fallback xmlns="">
            <p:pic>
              <p:nvPicPr>
                <p:cNvPr id="31" name="Ink 30">
                  <a:extLst>
                    <a:ext uri="{FF2B5EF4-FFF2-40B4-BE49-F238E27FC236}">
                      <a16:creationId xmlns:a16="http://schemas.microsoft.com/office/drawing/2014/main" id="{F517DCDA-3723-879B-84B9-F92F91380A5D}"/>
                    </a:ext>
                  </a:extLst>
                </p:cNvPr>
                <p:cNvPicPr/>
                <p:nvPr/>
              </p:nvPicPr>
              <p:blipFill>
                <a:blip r:embed="rId11"/>
                <a:stretch>
                  <a:fillRect/>
                </a:stretch>
              </p:blipFill>
              <p:spPr>
                <a:xfrm>
                  <a:off x="2055501" y="1687044"/>
                  <a:ext cx="46584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33" name="Ink 32">
                <a:extLst>
                  <a:ext uri="{FF2B5EF4-FFF2-40B4-BE49-F238E27FC236}">
                    <a16:creationId xmlns:a16="http://schemas.microsoft.com/office/drawing/2014/main" id="{4DD3C835-C3C4-D46D-2020-D2BA0A2C722B}"/>
                  </a:ext>
                </a:extLst>
              </p14:cNvPr>
              <p14:cNvContentPartPr/>
              <p14:nvPr/>
            </p14:nvContentPartPr>
            <p14:xfrm>
              <a:off x="3505581" y="934644"/>
              <a:ext cx="1836360" cy="111240"/>
            </p14:xfrm>
          </p:contentPart>
        </mc:Choice>
        <mc:Fallback xmlns="">
          <p:pic>
            <p:nvPicPr>
              <p:cNvPr id="33" name="Ink 32">
                <a:extLst>
                  <a:ext uri="{FF2B5EF4-FFF2-40B4-BE49-F238E27FC236}">
                    <a16:creationId xmlns:a16="http://schemas.microsoft.com/office/drawing/2014/main" id="{4DD3C835-C3C4-D46D-2020-D2BA0A2C722B}"/>
                  </a:ext>
                </a:extLst>
              </p:cNvPr>
              <p:cNvPicPr/>
              <p:nvPr/>
            </p:nvPicPr>
            <p:blipFill>
              <a:blip r:embed="rId13"/>
              <a:stretch>
                <a:fillRect/>
              </a:stretch>
            </p:blipFill>
            <p:spPr>
              <a:xfrm>
                <a:off x="3451581" y="827004"/>
                <a:ext cx="194400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4" name="Ink 33">
                <a:extLst>
                  <a:ext uri="{FF2B5EF4-FFF2-40B4-BE49-F238E27FC236}">
                    <a16:creationId xmlns:a16="http://schemas.microsoft.com/office/drawing/2014/main" id="{D1040633-75DC-A40F-57DF-3715A267BA0A}"/>
                  </a:ext>
                </a:extLst>
              </p14:cNvPr>
              <p14:cNvContentPartPr/>
              <p14:nvPr/>
            </p14:nvContentPartPr>
            <p14:xfrm>
              <a:off x="3750381" y="934644"/>
              <a:ext cx="1436760" cy="97200"/>
            </p14:xfrm>
          </p:contentPart>
        </mc:Choice>
        <mc:Fallback xmlns="">
          <p:pic>
            <p:nvPicPr>
              <p:cNvPr id="34" name="Ink 33">
                <a:extLst>
                  <a:ext uri="{FF2B5EF4-FFF2-40B4-BE49-F238E27FC236}">
                    <a16:creationId xmlns:a16="http://schemas.microsoft.com/office/drawing/2014/main" id="{D1040633-75DC-A40F-57DF-3715A267BA0A}"/>
                  </a:ext>
                </a:extLst>
              </p:cNvPr>
              <p:cNvPicPr/>
              <p:nvPr/>
            </p:nvPicPr>
            <p:blipFill>
              <a:blip r:embed="rId15"/>
              <a:stretch>
                <a:fillRect/>
              </a:stretch>
            </p:blipFill>
            <p:spPr>
              <a:xfrm>
                <a:off x="3732741" y="917004"/>
                <a:ext cx="14724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5" name="Ink 34">
                <a:extLst>
                  <a:ext uri="{FF2B5EF4-FFF2-40B4-BE49-F238E27FC236}">
                    <a16:creationId xmlns:a16="http://schemas.microsoft.com/office/drawing/2014/main" id="{64353600-F5B9-2675-C7B3-526B23590F6F}"/>
                  </a:ext>
                </a:extLst>
              </p14:cNvPr>
              <p14:cNvContentPartPr/>
              <p14:nvPr/>
            </p14:nvContentPartPr>
            <p14:xfrm>
              <a:off x="1846701" y="899364"/>
              <a:ext cx="3551400" cy="1003320"/>
            </p14:xfrm>
          </p:contentPart>
        </mc:Choice>
        <mc:Fallback xmlns="">
          <p:pic>
            <p:nvPicPr>
              <p:cNvPr id="35" name="Ink 34">
                <a:extLst>
                  <a:ext uri="{FF2B5EF4-FFF2-40B4-BE49-F238E27FC236}">
                    <a16:creationId xmlns:a16="http://schemas.microsoft.com/office/drawing/2014/main" id="{64353600-F5B9-2675-C7B3-526B23590F6F}"/>
                  </a:ext>
                </a:extLst>
              </p:cNvPr>
              <p:cNvPicPr/>
              <p:nvPr/>
            </p:nvPicPr>
            <p:blipFill>
              <a:blip r:embed="rId17"/>
              <a:stretch>
                <a:fillRect/>
              </a:stretch>
            </p:blipFill>
            <p:spPr>
              <a:xfrm>
                <a:off x="1828701" y="881724"/>
                <a:ext cx="3587040" cy="1038960"/>
              </a:xfrm>
              <a:prstGeom prst="rect">
                <a:avLst/>
              </a:prstGeom>
            </p:spPr>
          </p:pic>
        </mc:Fallback>
      </mc:AlternateContent>
      <p:grpSp>
        <p:nvGrpSpPr>
          <p:cNvPr id="45" name="Group 44">
            <a:extLst>
              <a:ext uri="{FF2B5EF4-FFF2-40B4-BE49-F238E27FC236}">
                <a16:creationId xmlns:a16="http://schemas.microsoft.com/office/drawing/2014/main" id="{7F708F78-453E-8007-23DB-828FDA507C8A}"/>
              </a:ext>
            </a:extLst>
          </p:cNvPr>
          <p:cNvGrpSpPr/>
          <p:nvPr/>
        </p:nvGrpSpPr>
        <p:grpSpPr>
          <a:xfrm>
            <a:off x="1383021" y="1600644"/>
            <a:ext cx="8503920" cy="1049760"/>
            <a:chOff x="1383021" y="1600644"/>
            <a:chExt cx="8503920" cy="1049760"/>
          </a:xfrm>
        </p:grpSpPr>
        <mc:AlternateContent xmlns:mc="http://schemas.openxmlformats.org/markup-compatibility/2006" xmlns:p14="http://schemas.microsoft.com/office/powerpoint/2010/main">
          <mc:Choice Requires="p14">
            <p:contentPart p14:bwMode="auto" r:id="rId18">
              <p14:nvContentPartPr>
                <p14:cNvPr id="2" name="Ink 1">
                  <a:extLst>
                    <a:ext uri="{FF2B5EF4-FFF2-40B4-BE49-F238E27FC236}">
                      <a16:creationId xmlns:a16="http://schemas.microsoft.com/office/drawing/2014/main" id="{480E6ECF-8034-D27E-94F2-FBE18A2A3185}"/>
                    </a:ext>
                  </a:extLst>
                </p14:cNvPr>
                <p14:cNvContentPartPr/>
                <p14:nvPr/>
              </p14:nvContentPartPr>
              <p14:xfrm>
                <a:off x="7831701" y="1637724"/>
                <a:ext cx="1030320" cy="76320"/>
              </p14:xfrm>
            </p:contentPart>
          </mc:Choice>
          <mc:Fallback xmlns="">
            <p:pic>
              <p:nvPicPr>
                <p:cNvPr id="2" name="Ink 1">
                  <a:extLst>
                    <a:ext uri="{FF2B5EF4-FFF2-40B4-BE49-F238E27FC236}">
                      <a16:creationId xmlns:a16="http://schemas.microsoft.com/office/drawing/2014/main" id="{480E6ECF-8034-D27E-94F2-FBE18A2A3185}"/>
                    </a:ext>
                  </a:extLst>
                </p:cNvPr>
                <p:cNvPicPr/>
                <p:nvPr/>
              </p:nvPicPr>
              <p:blipFill>
                <a:blip r:embed="rId19"/>
                <a:stretch>
                  <a:fillRect/>
                </a:stretch>
              </p:blipFill>
              <p:spPr>
                <a:xfrm>
                  <a:off x="7813701" y="1619724"/>
                  <a:ext cx="1065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 name="Ink 3">
                  <a:extLst>
                    <a:ext uri="{FF2B5EF4-FFF2-40B4-BE49-F238E27FC236}">
                      <a16:creationId xmlns:a16="http://schemas.microsoft.com/office/drawing/2014/main" id="{C7139AEC-7AC1-D70B-4B06-9040F1F194D1}"/>
                    </a:ext>
                  </a:extLst>
                </p14:cNvPr>
                <p14:cNvContentPartPr/>
                <p14:nvPr/>
              </p14:nvContentPartPr>
              <p14:xfrm>
                <a:off x="6164181" y="1751124"/>
                <a:ext cx="1414440" cy="37800"/>
              </p14:xfrm>
            </p:contentPart>
          </mc:Choice>
          <mc:Fallback xmlns="">
            <p:pic>
              <p:nvPicPr>
                <p:cNvPr id="4" name="Ink 3">
                  <a:extLst>
                    <a:ext uri="{FF2B5EF4-FFF2-40B4-BE49-F238E27FC236}">
                      <a16:creationId xmlns:a16="http://schemas.microsoft.com/office/drawing/2014/main" id="{C7139AEC-7AC1-D70B-4B06-9040F1F194D1}"/>
                    </a:ext>
                  </a:extLst>
                </p:cNvPr>
                <p:cNvPicPr/>
                <p:nvPr/>
              </p:nvPicPr>
              <p:blipFill>
                <a:blip r:embed="rId21"/>
                <a:stretch>
                  <a:fillRect/>
                </a:stretch>
              </p:blipFill>
              <p:spPr>
                <a:xfrm>
                  <a:off x="6146541" y="1733124"/>
                  <a:ext cx="14500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 name="Ink 6">
                  <a:extLst>
                    <a:ext uri="{FF2B5EF4-FFF2-40B4-BE49-F238E27FC236}">
                      <a16:creationId xmlns:a16="http://schemas.microsoft.com/office/drawing/2014/main" id="{62EC2F7B-B645-CDF4-DC5A-DB8B62B8C756}"/>
                    </a:ext>
                  </a:extLst>
                </p14:cNvPr>
                <p14:cNvContentPartPr/>
                <p14:nvPr/>
              </p14:nvContentPartPr>
              <p14:xfrm>
                <a:off x="5421501" y="1685964"/>
                <a:ext cx="894600" cy="41760"/>
              </p14:xfrm>
            </p:contentPart>
          </mc:Choice>
          <mc:Fallback xmlns="">
            <p:pic>
              <p:nvPicPr>
                <p:cNvPr id="7" name="Ink 6">
                  <a:extLst>
                    <a:ext uri="{FF2B5EF4-FFF2-40B4-BE49-F238E27FC236}">
                      <a16:creationId xmlns:a16="http://schemas.microsoft.com/office/drawing/2014/main" id="{62EC2F7B-B645-CDF4-DC5A-DB8B62B8C756}"/>
                    </a:ext>
                  </a:extLst>
                </p:cNvPr>
                <p:cNvPicPr/>
                <p:nvPr/>
              </p:nvPicPr>
              <p:blipFill>
                <a:blip r:embed="rId23"/>
                <a:stretch>
                  <a:fillRect/>
                </a:stretch>
              </p:blipFill>
              <p:spPr>
                <a:xfrm>
                  <a:off x="5403501" y="1668324"/>
                  <a:ext cx="930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 name="Ink 10">
                  <a:extLst>
                    <a:ext uri="{FF2B5EF4-FFF2-40B4-BE49-F238E27FC236}">
                      <a16:creationId xmlns:a16="http://schemas.microsoft.com/office/drawing/2014/main" id="{372A8EC8-51E2-3846-2099-42E7B84707A3}"/>
                    </a:ext>
                  </a:extLst>
                </p14:cNvPr>
                <p14:cNvContentPartPr/>
                <p14:nvPr/>
              </p14:nvContentPartPr>
              <p14:xfrm>
                <a:off x="6520581" y="1684164"/>
                <a:ext cx="1155240" cy="76320"/>
              </p14:xfrm>
            </p:contentPart>
          </mc:Choice>
          <mc:Fallback xmlns="">
            <p:pic>
              <p:nvPicPr>
                <p:cNvPr id="11" name="Ink 10">
                  <a:extLst>
                    <a:ext uri="{FF2B5EF4-FFF2-40B4-BE49-F238E27FC236}">
                      <a16:creationId xmlns:a16="http://schemas.microsoft.com/office/drawing/2014/main" id="{372A8EC8-51E2-3846-2099-42E7B84707A3}"/>
                    </a:ext>
                  </a:extLst>
                </p:cNvPr>
                <p:cNvPicPr/>
                <p:nvPr/>
              </p:nvPicPr>
              <p:blipFill>
                <a:blip r:embed="rId25"/>
                <a:stretch>
                  <a:fillRect/>
                </a:stretch>
              </p:blipFill>
              <p:spPr>
                <a:xfrm>
                  <a:off x="6502941" y="1666524"/>
                  <a:ext cx="11908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 name="Ink 11">
                  <a:extLst>
                    <a:ext uri="{FF2B5EF4-FFF2-40B4-BE49-F238E27FC236}">
                      <a16:creationId xmlns:a16="http://schemas.microsoft.com/office/drawing/2014/main" id="{DA5F299B-611D-B1EB-14E7-E1599D301E84}"/>
                    </a:ext>
                  </a:extLst>
                </p14:cNvPr>
                <p14:cNvContentPartPr/>
                <p14:nvPr/>
              </p14:nvContentPartPr>
              <p14:xfrm>
                <a:off x="7807941" y="1634124"/>
                <a:ext cx="569520" cy="89640"/>
              </p14:xfrm>
            </p:contentPart>
          </mc:Choice>
          <mc:Fallback xmlns="">
            <p:pic>
              <p:nvPicPr>
                <p:cNvPr id="12" name="Ink 11">
                  <a:extLst>
                    <a:ext uri="{FF2B5EF4-FFF2-40B4-BE49-F238E27FC236}">
                      <a16:creationId xmlns:a16="http://schemas.microsoft.com/office/drawing/2014/main" id="{DA5F299B-611D-B1EB-14E7-E1599D301E84}"/>
                    </a:ext>
                  </a:extLst>
                </p:cNvPr>
                <p:cNvPicPr/>
                <p:nvPr/>
              </p:nvPicPr>
              <p:blipFill>
                <a:blip r:embed="rId27"/>
                <a:stretch>
                  <a:fillRect/>
                </a:stretch>
              </p:blipFill>
              <p:spPr>
                <a:xfrm>
                  <a:off x="7790301" y="1616124"/>
                  <a:ext cx="605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 name="Ink 13">
                  <a:extLst>
                    <a:ext uri="{FF2B5EF4-FFF2-40B4-BE49-F238E27FC236}">
                      <a16:creationId xmlns:a16="http://schemas.microsoft.com/office/drawing/2014/main" id="{00A4AB34-5DF4-08AC-AA82-1C9B372BD555}"/>
                    </a:ext>
                  </a:extLst>
                </p14:cNvPr>
                <p14:cNvContentPartPr/>
                <p14:nvPr/>
              </p14:nvContentPartPr>
              <p14:xfrm>
                <a:off x="5372541" y="1631244"/>
                <a:ext cx="1090080" cy="107640"/>
              </p14:xfrm>
            </p:contentPart>
          </mc:Choice>
          <mc:Fallback xmlns="">
            <p:pic>
              <p:nvPicPr>
                <p:cNvPr id="14" name="Ink 13">
                  <a:extLst>
                    <a:ext uri="{FF2B5EF4-FFF2-40B4-BE49-F238E27FC236}">
                      <a16:creationId xmlns:a16="http://schemas.microsoft.com/office/drawing/2014/main" id="{00A4AB34-5DF4-08AC-AA82-1C9B372BD555}"/>
                    </a:ext>
                  </a:extLst>
                </p:cNvPr>
                <p:cNvPicPr/>
                <p:nvPr/>
              </p:nvPicPr>
              <p:blipFill>
                <a:blip r:embed="rId29"/>
                <a:stretch>
                  <a:fillRect/>
                </a:stretch>
              </p:blipFill>
              <p:spPr>
                <a:xfrm>
                  <a:off x="5354901" y="1613604"/>
                  <a:ext cx="11257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Ink 15">
                  <a:extLst>
                    <a:ext uri="{FF2B5EF4-FFF2-40B4-BE49-F238E27FC236}">
                      <a16:creationId xmlns:a16="http://schemas.microsoft.com/office/drawing/2014/main" id="{8B3EF2EE-374A-A714-C07A-76CCE175B3C3}"/>
                    </a:ext>
                  </a:extLst>
                </p14:cNvPr>
                <p14:cNvContentPartPr/>
                <p14:nvPr/>
              </p14:nvContentPartPr>
              <p14:xfrm>
                <a:off x="3475341" y="1600644"/>
                <a:ext cx="1940760" cy="88200"/>
              </p14:xfrm>
            </p:contentPart>
          </mc:Choice>
          <mc:Fallback xmlns="">
            <p:pic>
              <p:nvPicPr>
                <p:cNvPr id="16" name="Ink 15">
                  <a:extLst>
                    <a:ext uri="{FF2B5EF4-FFF2-40B4-BE49-F238E27FC236}">
                      <a16:creationId xmlns:a16="http://schemas.microsoft.com/office/drawing/2014/main" id="{8B3EF2EE-374A-A714-C07A-76CCE175B3C3}"/>
                    </a:ext>
                  </a:extLst>
                </p:cNvPr>
                <p:cNvPicPr/>
                <p:nvPr/>
              </p:nvPicPr>
              <p:blipFill>
                <a:blip r:embed="rId31"/>
                <a:stretch>
                  <a:fillRect/>
                </a:stretch>
              </p:blipFill>
              <p:spPr>
                <a:xfrm>
                  <a:off x="3457341" y="1582644"/>
                  <a:ext cx="19764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Ink 16">
                  <a:extLst>
                    <a:ext uri="{FF2B5EF4-FFF2-40B4-BE49-F238E27FC236}">
                      <a16:creationId xmlns:a16="http://schemas.microsoft.com/office/drawing/2014/main" id="{B671F8C6-765F-011F-A66F-9AD0FFF989A0}"/>
                    </a:ext>
                  </a:extLst>
                </p14:cNvPr>
                <p14:cNvContentPartPr/>
                <p14:nvPr/>
              </p14:nvContentPartPr>
              <p14:xfrm>
                <a:off x="2628261" y="1694604"/>
                <a:ext cx="1055520" cy="106560"/>
              </p14:xfrm>
            </p:contentPart>
          </mc:Choice>
          <mc:Fallback xmlns="">
            <p:pic>
              <p:nvPicPr>
                <p:cNvPr id="17" name="Ink 16">
                  <a:extLst>
                    <a:ext uri="{FF2B5EF4-FFF2-40B4-BE49-F238E27FC236}">
                      <a16:creationId xmlns:a16="http://schemas.microsoft.com/office/drawing/2014/main" id="{B671F8C6-765F-011F-A66F-9AD0FFF989A0}"/>
                    </a:ext>
                  </a:extLst>
                </p:cNvPr>
                <p:cNvPicPr/>
                <p:nvPr/>
              </p:nvPicPr>
              <p:blipFill>
                <a:blip r:embed="rId33"/>
                <a:stretch>
                  <a:fillRect/>
                </a:stretch>
              </p:blipFill>
              <p:spPr>
                <a:xfrm>
                  <a:off x="2610621" y="1676604"/>
                  <a:ext cx="10911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Ink 17">
                  <a:extLst>
                    <a:ext uri="{FF2B5EF4-FFF2-40B4-BE49-F238E27FC236}">
                      <a16:creationId xmlns:a16="http://schemas.microsoft.com/office/drawing/2014/main" id="{2FBD3E42-2D16-EF68-9183-5B35126DC993}"/>
                    </a:ext>
                  </a:extLst>
                </p14:cNvPr>
                <p14:cNvContentPartPr/>
                <p14:nvPr/>
              </p14:nvContentPartPr>
              <p14:xfrm>
                <a:off x="1975581" y="1715484"/>
                <a:ext cx="542520" cy="49680"/>
              </p14:xfrm>
            </p:contentPart>
          </mc:Choice>
          <mc:Fallback xmlns="">
            <p:pic>
              <p:nvPicPr>
                <p:cNvPr id="18" name="Ink 17">
                  <a:extLst>
                    <a:ext uri="{FF2B5EF4-FFF2-40B4-BE49-F238E27FC236}">
                      <a16:creationId xmlns:a16="http://schemas.microsoft.com/office/drawing/2014/main" id="{2FBD3E42-2D16-EF68-9183-5B35126DC993}"/>
                    </a:ext>
                  </a:extLst>
                </p:cNvPr>
                <p:cNvPicPr/>
                <p:nvPr/>
              </p:nvPicPr>
              <p:blipFill>
                <a:blip r:embed="rId35"/>
                <a:stretch>
                  <a:fillRect/>
                </a:stretch>
              </p:blipFill>
              <p:spPr>
                <a:xfrm>
                  <a:off x="1957941" y="1697844"/>
                  <a:ext cx="5781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Ink 19">
                  <a:extLst>
                    <a:ext uri="{FF2B5EF4-FFF2-40B4-BE49-F238E27FC236}">
                      <a16:creationId xmlns:a16="http://schemas.microsoft.com/office/drawing/2014/main" id="{88A27093-D444-3433-3396-402C8621C02B}"/>
                    </a:ext>
                  </a:extLst>
                </p14:cNvPr>
                <p14:cNvContentPartPr/>
                <p14:nvPr/>
              </p14:nvContentPartPr>
              <p14:xfrm>
                <a:off x="1383021" y="1770204"/>
                <a:ext cx="380880" cy="105480"/>
              </p14:xfrm>
            </p:contentPart>
          </mc:Choice>
          <mc:Fallback xmlns="">
            <p:pic>
              <p:nvPicPr>
                <p:cNvPr id="20" name="Ink 19">
                  <a:extLst>
                    <a:ext uri="{FF2B5EF4-FFF2-40B4-BE49-F238E27FC236}">
                      <a16:creationId xmlns:a16="http://schemas.microsoft.com/office/drawing/2014/main" id="{88A27093-D444-3433-3396-402C8621C02B}"/>
                    </a:ext>
                  </a:extLst>
                </p:cNvPr>
                <p:cNvPicPr/>
                <p:nvPr/>
              </p:nvPicPr>
              <p:blipFill>
                <a:blip r:embed="rId37"/>
                <a:stretch>
                  <a:fillRect/>
                </a:stretch>
              </p:blipFill>
              <p:spPr>
                <a:xfrm>
                  <a:off x="1365021" y="1752564"/>
                  <a:ext cx="4165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7" name="Ink 36">
                  <a:extLst>
                    <a:ext uri="{FF2B5EF4-FFF2-40B4-BE49-F238E27FC236}">
                      <a16:creationId xmlns:a16="http://schemas.microsoft.com/office/drawing/2014/main" id="{507D3B3A-B6C5-0AF5-2FA5-0366D7780523}"/>
                    </a:ext>
                  </a:extLst>
                </p14:cNvPr>
                <p14:cNvContentPartPr/>
                <p14:nvPr/>
              </p14:nvContentPartPr>
              <p14:xfrm>
                <a:off x="1568061" y="1641684"/>
                <a:ext cx="350640" cy="173520"/>
              </p14:xfrm>
            </p:contentPart>
          </mc:Choice>
          <mc:Fallback xmlns="">
            <p:pic>
              <p:nvPicPr>
                <p:cNvPr id="37" name="Ink 36">
                  <a:extLst>
                    <a:ext uri="{FF2B5EF4-FFF2-40B4-BE49-F238E27FC236}">
                      <a16:creationId xmlns:a16="http://schemas.microsoft.com/office/drawing/2014/main" id="{507D3B3A-B6C5-0AF5-2FA5-0366D7780523}"/>
                    </a:ext>
                  </a:extLst>
                </p:cNvPr>
                <p:cNvPicPr/>
                <p:nvPr/>
              </p:nvPicPr>
              <p:blipFill>
                <a:blip r:embed="rId39"/>
                <a:stretch>
                  <a:fillRect/>
                </a:stretch>
              </p:blipFill>
              <p:spPr>
                <a:xfrm>
                  <a:off x="1550421" y="1623684"/>
                  <a:ext cx="3862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 name="Ink 21">
                  <a:extLst>
                    <a:ext uri="{FF2B5EF4-FFF2-40B4-BE49-F238E27FC236}">
                      <a16:creationId xmlns:a16="http://schemas.microsoft.com/office/drawing/2014/main" id="{DDDB58FB-2EF2-104E-8C82-3925F738AAFF}"/>
                    </a:ext>
                  </a:extLst>
                </p14:cNvPr>
                <p14:cNvContentPartPr/>
                <p14:nvPr/>
              </p14:nvContentPartPr>
              <p14:xfrm>
                <a:off x="8551341" y="2349444"/>
                <a:ext cx="1133640" cy="83160"/>
              </p14:xfrm>
            </p:contentPart>
          </mc:Choice>
          <mc:Fallback xmlns="">
            <p:pic>
              <p:nvPicPr>
                <p:cNvPr id="22" name="Ink 21">
                  <a:extLst>
                    <a:ext uri="{FF2B5EF4-FFF2-40B4-BE49-F238E27FC236}">
                      <a16:creationId xmlns:a16="http://schemas.microsoft.com/office/drawing/2014/main" id="{DDDB58FB-2EF2-104E-8C82-3925F738AAFF}"/>
                    </a:ext>
                  </a:extLst>
                </p:cNvPr>
                <p:cNvPicPr/>
                <p:nvPr/>
              </p:nvPicPr>
              <p:blipFill>
                <a:blip r:embed="rId41"/>
                <a:stretch>
                  <a:fillRect/>
                </a:stretch>
              </p:blipFill>
              <p:spPr>
                <a:xfrm>
                  <a:off x="8533701" y="2331444"/>
                  <a:ext cx="1169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 name="Ink 22">
                  <a:extLst>
                    <a:ext uri="{FF2B5EF4-FFF2-40B4-BE49-F238E27FC236}">
                      <a16:creationId xmlns:a16="http://schemas.microsoft.com/office/drawing/2014/main" id="{7B689EE8-39FA-B9C8-1B25-43650E422D9E}"/>
                    </a:ext>
                  </a:extLst>
                </p14:cNvPr>
                <p14:cNvContentPartPr/>
                <p14:nvPr/>
              </p14:nvContentPartPr>
              <p14:xfrm>
                <a:off x="7521021" y="2310924"/>
                <a:ext cx="795960" cy="65520"/>
              </p14:xfrm>
            </p:contentPart>
          </mc:Choice>
          <mc:Fallback xmlns="">
            <p:pic>
              <p:nvPicPr>
                <p:cNvPr id="23" name="Ink 22">
                  <a:extLst>
                    <a:ext uri="{FF2B5EF4-FFF2-40B4-BE49-F238E27FC236}">
                      <a16:creationId xmlns:a16="http://schemas.microsoft.com/office/drawing/2014/main" id="{7B689EE8-39FA-B9C8-1B25-43650E422D9E}"/>
                    </a:ext>
                  </a:extLst>
                </p:cNvPr>
                <p:cNvPicPr/>
                <p:nvPr/>
              </p:nvPicPr>
              <p:blipFill>
                <a:blip r:embed="rId43"/>
                <a:stretch>
                  <a:fillRect/>
                </a:stretch>
              </p:blipFill>
              <p:spPr>
                <a:xfrm>
                  <a:off x="7503021" y="2293284"/>
                  <a:ext cx="8316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Ink 24">
                  <a:extLst>
                    <a:ext uri="{FF2B5EF4-FFF2-40B4-BE49-F238E27FC236}">
                      <a16:creationId xmlns:a16="http://schemas.microsoft.com/office/drawing/2014/main" id="{19DFF6D2-B437-3A7F-6F52-5C4C23267AE8}"/>
                    </a:ext>
                  </a:extLst>
                </p14:cNvPr>
                <p14:cNvContentPartPr/>
                <p14:nvPr/>
              </p14:nvContentPartPr>
              <p14:xfrm>
                <a:off x="6174621" y="2318844"/>
                <a:ext cx="1275840" cy="70560"/>
              </p14:xfrm>
            </p:contentPart>
          </mc:Choice>
          <mc:Fallback xmlns="">
            <p:pic>
              <p:nvPicPr>
                <p:cNvPr id="25" name="Ink 24">
                  <a:extLst>
                    <a:ext uri="{FF2B5EF4-FFF2-40B4-BE49-F238E27FC236}">
                      <a16:creationId xmlns:a16="http://schemas.microsoft.com/office/drawing/2014/main" id="{19DFF6D2-B437-3A7F-6F52-5C4C23267AE8}"/>
                    </a:ext>
                  </a:extLst>
                </p:cNvPr>
                <p:cNvPicPr/>
                <p:nvPr/>
              </p:nvPicPr>
              <p:blipFill>
                <a:blip r:embed="rId45"/>
                <a:stretch>
                  <a:fillRect/>
                </a:stretch>
              </p:blipFill>
              <p:spPr>
                <a:xfrm>
                  <a:off x="6156981" y="2301204"/>
                  <a:ext cx="13114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 name="Ink 38">
                  <a:extLst>
                    <a:ext uri="{FF2B5EF4-FFF2-40B4-BE49-F238E27FC236}">
                      <a16:creationId xmlns:a16="http://schemas.microsoft.com/office/drawing/2014/main" id="{17F56F61-B444-B9E4-AA95-9725174A6AF9}"/>
                    </a:ext>
                  </a:extLst>
                </p14:cNvPr>
                <p14:cNvContentPartPr/>
                <p14:nvPr/>
              </p14:nvContentPartPr>
              <p14:xfrm>
                <a:off x="8651421" y="2376444"/>
                <a:ext cx="1235520" cy="87480"/>
              </p14:xfrm>
            </p:contentPart>
          </mc:Choice>
          <mc:Fallback xmlns="">
            <p:pic>
              <p:nvPicPr>
                <p:cNvPr id="39" name="Ink 38">
                  <a:extLst>
                    <a:ext uri="{FF2B5EF4-FFF2-40B4-BE49-F238E27FC236}">
                      <a16:creationId xmlns:a16="http://schemas.microsoft.com/office/drawing/2014/main" id="{17F56F61-B444-B9E4-AA95-9725174A6AF9}"/>
                    </a:ext>
                  </a:extLst>
                </p:cNvPr>
                <p:cNvPicPr/>
                <p:nvPr/>
              </p:nvPicPr>
              <p:blipFill>
                <a:blip r:embed="rId47"/>
                <a:stretch>
                  <a:fillRect/>
                </a:stretch>
              </p:blipFill>
              <p:spPr>
                <a:xfrm>
                  <a:off x="8633421" y="2358804"/>
                  <a:ext cx="1271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1" name="Ink 40">
                  <a:extLst>
                    <a:ext uri="{FF2B5EF4-FFF2-40B4-BE49-F238E27FC236}">
                      <a16:creationId xmlns:a16="http://schemas.microsoft.com/office/drawing/2014/main" id="{18D7FA8A-BDA4-F197-D92C-7E37C4F5F53E}"/>
                    </a:ext>
                  </a:extLst>
                </p14:cNvPr>
                <p14:cNvContentPartPr/>
                <p14:nvPr/>
              </p14:nvContentPartPr>
              <p14:xfrm>
                <a:off x="7680141" y="2349444"/>
                <a:ext cx="554040" cy="135000"/>
              </p14:xfrm>
            </p:contentPart>
          </mc:Choice>
          <mc:Fallback xmlns="">
            <p:pic>
              <p:nvPicPr>
                <p:cNvPr id="41" name="Ink 40">
                  <a:extLst>
                    <a:ext uri="{FF2B5EF4-FFF2-40B4-BE49-F238E27FC236}">
                      <a16:creationId xmlns:a16="http://schemas.microsoft.com/office/drawing/2014/main" id="{18D7FA8A-BDA4-F197-D92C-7E37C4F5F53E}"/>
                    </a:ext>
                  </a:extLst>
                </p:cNvPr>
                <p:cNvPicPr/>
                <p:nvPr/>
              </p:nvPicPr>
              <p:blipFill>
                <a:blip r:embed="rId49"/>
                <a:stretch>
                  <a:fillRect/>
                </a:stretch>
              </p:blipFill>
              <p:spPr>
                <a:xfrm>
                  <a:off x="7662501" y="2331804"/>
                  <a:ext cx="5896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3" name="Ink 42">
                  <a:extLst>
                    <a:ext uri="{FF2B5EF4-FFF2-40B4-BE49-F238E27FC236}">
                      <a16:creationId xmlns:a16="http://schemas.microsoft.com/office/drawing/2014/main" id="{26200174-38B8-EFBF-1952-18D93C54A58C}"/>
                    </a:ext>
                  </a:extLst>
                </p14:cNvPr>
                <p14:cNvContentPartPr/>
                <p14:nvPr/>
              </p14:nvContentPartPr>
              <p14:xfrm>
                <a:off x="4982301" y="2345844"/>
                <a:ext cx="1756080" cy="106200"/>
              </p14:xfrm>
            </p:contentPart>
          </mc:Choice>
          <mc:Fallback xmlns="">
            <p:pic>
              <p:nvPicPr>
                <p:cNvPr id="43" name="Ink 42">
                  <a:extLst>
                    <a:ext uri="{FF2B5EF4-FFF2-40B4-BE49-F238E27FC236}">
                      <a16:creationId xmlns:a16="http://schemas.microsoft.com/office/drawing/2014/main" id="{26200174-38B8-EFBF-1952-18D93C54A58C}"/>
                    </a:ext>
                  </a:extLst>
                </p:cNvPr>
                <p:cNvPicPr/>
                <p:nvPr/>
              </p:nvPicPr>
              <p:blipFill>
                <a:blip r:embed="rId51"/>
                <a:stretch>
                  <a:fillRect/>
                </a:stretch>
              </p:blipFill>
              <p:spPr>
                <a:xfrm>
                  <a:off x="4964301" y="2327844"/>
                  <a:ext cx="17917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4" name="Ink 43">
                  <a:extLst>
                    <a:ext uri="{FF2B5EF4-FFF2-40B4-BE49-F238E27FC236}">
                      <a16:creationId xmlns:a16="http://schemas.microsoft.com/office/drawing/2014/main" id="{5AF38E62-3D53-8046-85F9-4A31873684E3}"/>
                    </a:ext>
                  </a:extLst>
                </p14:cNvPr>
                <p14:cNvContentPartPr/>
                <p14:nvPr/>
              </p14:nvContentPartPr>
              <p14:xfrm>
                <a:off x="4485861" y="1747524"/>
                <a:ext cx="2977200" cy="902880"/>
              </p14:xfrm>
            </p:contentPart>
          </mc:Choice>
          <mc:Fallback xmlns="">
            <p:pic>
              <p:nvPicPr>
                <p:cNvPr id="44" name="Ink 43">
                  <a:extLst>
                    <a:ext uri="{FF2B5EF4-FFF2-40B4-BE49-F238E27FC236}">
                      <a16:creationId xmlns:a16="http://schemas.microsoft.com/office/drawing/2014/main" id="{5AF38E62-3D53-8046-85F9-4A31873684E3}"/>
                    </a:ext>
                  </a:extLst>
                </p:cNvPr>
                <p:cNvPicPr/>
                <p:nvPr/>
              </p:nvPicPr>
              <p:blipFill>
                <a:blip r:embed="rId53"/>
                <a:stretch>
                  <a:fillRect/>
                </a:stretch>
              </p:blipFill>
              <p:spPr>
                <a:xfrm>
                  <a:off x="4467861" y="1729524"/>
                  <a:ext cx="3012840" cy="938520"/>
                </a:xfrm>
                <a:prstGeom prst="rect">
                  <a:avLst/>
                </a:prstGeom>
              </p:spPr>
            </p:pic>
          </mc:Fallback>
        </mc:AlternateContent>
      </p:grpSp>
    </p:spTree>
    <p:extLst>
      <p:ext uri="{BB962C8B-B14F-4D97-AF65-F5344CB8AC3E}">
        <p14:creationId xmlns:p14="http://schemas.microsoft.com/office/powerpoint/2010/main" val="185708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6346397"/>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85CF29F-D37F-4C65-8C09-5CDA1A28ED38}"/>
              </a:ext>
            </a:extLst>
          </p:cNvPr>
          <p:cNvPicPr>
            <a:picLocks noChangeAspect="1"/>
          </p:cNvPicPr>
          <p:nvPr/>
        </p:nvPicPr>
        <p:blipFill>
          <a:blip r:embed="rId4"/>
          <a:stretch>
            <a:fillRect/>
          </a:stretch>
        </p:blipFill>
        <p:spPr>
          <a:xfrm>
            <a:off x="416154" y="168178"/>
            <a:ext cx="8629655" cy="6109995"/>
          </a:xfrm>
          <a:prstGeom prst="rect">
            <a:avLst/>
          </a:prstGeom>
        </p:spPr>
      </p:pic>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8EE4ED3F-E198-CF00-3930-5375488035AE}"/>
              </a:ext>
            </a:extLst>
          </p:cNvPr>
          <p:cNvSpPr txBox="1"/>
          <p:nvPr/>
        </p:nvSpPr>
        <p:spPr>
          <a:xfrm>
            <a:off x="4216059" y="5265472"/>
            <a:ext cx="2316660" cy="584775"/>
          </a:xfrm>
          <a:prstGeom prst="rect">
            <a:avLst/>
          </a:prstGeom>
          <a:noFill/>
        </p:spPr>
        <p:txBody>
          <a:bodyPr wrap="none" rtlCol="0">
            <a:spAutoFit/>
          </a:bodyPr>
          <a:lstStyle/>
          <a:p>
            <a:r>
              <a:rPr lang="en-US" sz="3200">
                <a:solidFill>
                  <a:srgbClr val="FFFF00"/>
                </a:solidFill>
              </a:rPr>
              <a:t>Isaiah 31:8-9</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A7FA1BDD-CB66-F318-E5D0-0943EFFD5E5B}"/>
                  </a:ext>
                </a:extLst>
              </p14:cNvPr>
              <p14:cNvContentPartPr/>
              <p14:nvPr/>
            </p14:nvContentPartPr>
            <p14:xfrm>
              <a:off x="4390821" y="551964"/>
              <a:ext cx="354240" cy="1552320"/>
            </p14:xfrm>
          </p:contentPart>
        </mc:Choice>
        <mc:Fallback xmlns="">
          <p:pic>
            <p:nvPicPr>
              <p:cNvPr id="2" name="Ink 1">
                <a:extLst>
                  <a:ext uri="{FF2B5EF4-FFF2-40B4-BE49-F238E27FC236}">
                    <a16:creationId xmlns:a16="http://schemas.microsoft.com/office/drawing/2014/main" id="{A7FA1BDD-CB66-F318-E5D0-0943EFFD5E5B}"/>
                  </a:ext>
                </a:extLst>
              </p:cNvPr>
              <p:cNvPicPr/>
              <p:nvPr/>
            </p:nvPicPr>
            <p:blipFill>
              <a:blip r:embed="rId6"/>
              <a:stretch>
                <a:fillRect/>
              </a:stretch>
            </p:blipFill>
            <p:spPr>
              <a:xfrm>
                <a:off x="4372821" y="533964"/>
                <a:ext cx="389880" cy="1587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27618A2B-DEE1-09D1-E6A3-8919F3AD9406}"/>
                  </a:ext>
                </a:extLst>
              </p14:cNvPr>
              <p14:cNvContentPartPr/>
              <p14:nvPr/>
            </p14:nvContentPartPr>
            <p14:xfrm>
              <a:off x="2509101" y="2927964"/>
              <a:ext cx="241200" cy="2409480"/>
            </p14:xfrm>
          </p:contentPart>
        </mc:Choice>
        <mc:Fallback xmlns="">
          <p:pic>
            <p:nvPicPr>
              <p:cNvPr id="3" name="Ink 2">
                <a:extLst>
                  <a:ext uri="{FF2B5EF4-FFF2-40B4-BE49-F238E27FC236}">
                    <a16:creationId xmlns:a16="http://schemas.microsoft.com/office/drawing/2014/main" id="{27618A2B-DEE1-09D1-E6A3-8919F3AD9406}"/>
                  </a:ext>
                </a:extLst>
              </p:cNvPr>
              <p:cNvPicPr/>
              <p:nvPr/>
            </p:nvPicPr>
            <p:blipFill>
              <a:blip r:embed="rId8"/>
              <a:stretch>
                <a:fillRect/>
              </a:stretch>
            </p:blipFill>
            <p:spPr>
              <a:xfrm>
                <a:off x="2491461" y="2909964"/>
                <a:ext cx="276840" cy="2445120"/>
              </a:xfrm>
              <a:prstGeom prst="rect">
                <a:avLst/>
              </a:prstGeom>
            </p:spPr>
          </p:pic>
        </mc:Fallback>
      </mc:AlternateContent>
      <p:grpSp>
        <p:nvGrpSpPr>
          <p:cNvPr id="11" name="Group 10">
            <a:extLst>
              <a:ext uri="{FF2B5EF4-FFF2-40B4-BE49-F238E27FC236}">
                <a16:creationId xmlns:a16="http://schemas.microsoft.com/office/drawing/2014/main" id="{D4765E83-A4E4-1A06-E2D6-8E5196FA95FE}"/>
              </a:ext>
            </a:extLst>
          </p:cNvPr>
          <p:cNvGrpSpPr/>
          <p:nvPr/>
        </p:nvGrpSpPr>
        <p:grpSpPr>
          <a:xfrm>
            <a:off x="8917101" y="515604"/>
            <a:ext cx="302760" cy="5505120"/>
            <a:chOff x="8917101" y="515604"/>
            <a:chExt cx="302760" cy="5505120"/>
          </a:xfrm>
        </p:grpSpPr>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40F53144-2DD3-96FE-1F96-5A19CB00C78B}"/>
                    </a:ext>
                  </a:extLst>
                </p14:cNvPr>
                <p14:cNvContentPartPr/>
                <p14:nvPr/>
              </p14:nvContentPartPr>
              <p14:xfrm>
                <a:off x="8917101" y="515604"/>
                <a:ext cx="252360" cy="2418120"/>
              </p14:xfrm>
            </p:contentPart>
          </mc:Choice>
          <mc:Fallback xmlns="">
            <p:pic>
              <p:nvPicPr>
                <p:cNvPr id="5" name="Ink 4">
                  <a:extLst>
                    <a:ext uri="{FF2B5EF4-FFF2-40B4-BE49-F238E27FC236}">
                      <a16:creationId xmlns:a16="http://schemas.microsoft.com/office/drawing/2014/main" id="{40F53144-2DD3-96FE-1F96-5A19CB00C78B}"/>
                    </a:ext>
                  </a:extLst>
                </p:cNvPr>
                <p:cNvPicPr/>
                <p:nvPr/>
              </p:nvPicPr>
              <p:blipFill>
                <a:blip r:embed="rId10"/>
                <a:stretch>
                  <a:fillRect/>
                </a:stretch>
              </p:blipFill>
              <p:spPr>
                <a:xfrm>
                  <a:off x="8899101" y="497604"/>
                  <a:ext cx="288000" cy="2453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D065E01F-2ADD-3BC9-9D37-D88DF3B7B364}"/>
                    </a:ext>
                  </a:extLst>
                </p14:cNvPr>
                <p14:cNvContentPartPr/>
                <p14:nvPr/>
              </p14:nvContentPartPr>
              <p14:xfrm>
                <a:off x="9051381" y="3034524"/>
                <a:ext cx="168480" cy="2986200"/>
              </p14:xfrm>
            </p:contentPart>
          </mc:Choice>
          <mc:Fallback xmlns="">
            <p:pic>
              <p:nvPicPr>
                <p:cNvPr id="9" name="Ink 8">
                  <a:extLst>
                    <a:ext uri="{FF2B5EF4-FFF2-40B4-BE49-F238E27FC236}">
                      <a16:creationId xmlns:a16="http://schemas.microsoft.com/office/drawing/2014/main" id="{D065E01F-2ADD-3BC9-9D37-D88DF3B7B364}"/>
                    </a:ext>
                  </a:extLst>
                </p:cNvPr>
                <p:cNvPicPr/>
                <p:nvPr/>
              </p:nvPicPr>
              <p:blipFill>
                <a:blip r:embed="rId12"/>
                <a:stretch>
                  <a:fillRect/>
                </a:stretch>
              </p:blipFill>
              <p:spPr>
                <a:xfrm>
                  <a:off x="9033381" y="3016884"/>
                  <a:ext cx="204120" cy="3021840"/>
                </a:xfrm>
                <a:prstGeom prst="rect">
                  <a:avLst/>
                </a:prstGeom>
              </p:spPr>
            </p:pic>
          </mc:Fallback>
        </mc:AlternateContent>
      </p:grpSp>
    </p:spTree>
    <p:extLst>
      <p:ext uri="{BB962C8B-B14F-4D97-AF65-F5344CB8AC3E}">
        <p14:creationId xmlns:p14="http://schemas.microsoft.com/office/powerpoint/2010/main" val="2993565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6346397"/>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4431" y="57124"/>
            <a:ext cx="9200980" cy="6186309"/>
          </a:xfrm>
          <a:prstGeom prst="rect">
            <a:avLst/>
          </a:prstGeom>
          <a:noFill/>
        </p:spPr>
        <p:txBody>
          <a:bodyPr wrap="square" rtlCol="0">
            <a:spAutoFit/>
          </a:bodyPr>
          <a:lstStyle/>
          <a:p>
            <a:r>
              <a:rPr lang="en-US" sz="3200" b="1">
                <a:solidFill>
                  <a:srgbClr val="FFC000"/>
                </a:solidFill>
                <a:cs typeface="+mj-cs"/>
              </a:rPr>
              <a:t>Targum Jonathan son of Uziel Isaiah 31:5-9</a:t>
            </a:r>
          </a:p>
          <a:p>
            <a:r>
              <a:rPr lang="en-US" sz="2600">
                <a:solidFill>
                  <a:srgbClr val="FFC000"/>
                </a:solidFill>
                <a:cs typeface="+mj-cs"/>
              </a:rPr>
              <a:t>31:5 As a bird by flying, so the power of the Lord of hosts shall be revealed; He shall protect, He shall deliver, He shall save, and He shall make to pass away. </a:t>
            </a:r>
            <a:r>
              <a:rPr lang="en-US" sz="2600">
                <a:solidFill>
                  <a:srgbClr val="92D050"/>
                </a:solidFill>
                <a:cs typeface="+mj-cs"/>
              </a:rPr>
              <a:t>31:6 Return to the law; for you have multiplied sin, O sons of Israel! </a:t>
            </a:r>
            <a:r>
              <a:rPr lang="en-US" sz="2600">
                <a:solidFill>
                  <a:srgbClr val="00B0F0"/>
                </a:solidFill>
                <a:cs typeface="+mj-cs"/>
              </a:rPr>
              <a:t>31:7 At that time each man shall abhor the idols of their silver and the idols of their gold, which your hands have made for you for a god. 31:8 Then shall the Assyrian fall by a sword not of man; and the sword not of a man shall destroy him: and he shall betake himself to flight as from before those who slay with the sword, and his heroes shall be for destruction. </a:t>
            </a:r>
            <a:r>
              <a:rPr lang="en-US" sz="2600">
                <a:solidFill>
                  <a:srgbClr val="FFC000"/>
                </a:solidFill>
                <a:cs typeface="+mj-cs"/>
              </a:rPr>
              <a:t>31:9 And his princes shall flee through fear, they shall move away; and his princes shall be broken on account of the miracle, saith the Lord, whose splendor is in Zion to them who obey the law, and whose burning furnace of fire is in Jerusalem for them who transgress His word.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B0E9AE3-CF69-D854-8C1F-AC83769FEC02}"/>
                  </a:ext>
                </a:extLst>
              </p14:cNvPr>
              <p14:cNvContentPartPr/>
              <p14:nvPr/>
            </p14:nvContentPartPr>
            <p14:xfrm>
              <a:off x="3796821" y="950844"/>
              <a:ext cx="5179320" cy="56160"/>
            </p14:xfrm>
          </p:contentPart>
        </mc:Choice>
        <mc:Fallback xmlns="">
          <p:pic>
            <p:nvPicPr>
              <p:cNvPr id="2" name="Ink 1">
                <a:extLst>
                  <a:ext uri="{FF2B5EF4-FFF2-40B4-BE49-F238E27FC236}">
                    <a16:creationId xmlns:a16="http://schemas.microsoft.com/office/drawing/2014/main" id="{DB0E9AE3-CF69-D854-8C1F-AC83769FEC02}"/>
                  </a:ext>
                </a:extLst>
              </p:cNvPr>
              <p:cNvPicPr/>
              <p:nvPr/>
            </p:nvPicPr>
            <p:blipFill>
              <a:blip r:embed="rId5"/>
              <a:stretch>
                <a:fillRect/>
              </a:stretch>
            </p:blipFill>
            <p:spPr>
              <a:xfrm>
                <a:off x="3778821" y="933204"/>
                <a:ext cx="52149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459BA5E-3777-6F9E-4A84-D154A8672EDE}"/>
                  </a:ext>
                </a:extLst>
              </p14:cNvPr>
              <p14:cNvContentPartPr/>
              <p14:nvPr/>
            </p14:nvContentPartPr>
            <p14:xfrm>
              <a:off x="595701" y="1383204"/>
              <a:ext cx="980640" cy="52920"/>
            </p14:xfrm>
          </p:contentPart>
        </mc:Choice>
        <mc:Fallback xmlns="">
          <p:pic>
            <p:nvPicPr>
              <p:cNvPr id="4" name="Ink 3">
                <a:extLst>
                  <a:ext uri="{FF2B5EF4-FFF2-40B4-BE49-F238E27FC236}">
                    <a16:creationId xmlns:a16="http://schemas.microsoft.com/office/drawing/2014/main" id="{B459BA5E-3777-6F9E-4A84-D154A8672EDE}"/>
                  </a:ext>
                </a:extLst>
              </p:cNvPr>
              <p:cNvPicPr/>
              <p:nvPr/>
            </p:nvPicPr>
            <p:blipFill>
              <a:blip r:embed="rId7"/>
              <a:stretch>
                <a:fillRect/>
              </a:stretch>
            </p:blipFill>
            <p:spPr>
              <a:xfrm>
                <a:off x="578061" y="1365564"/>
                <a:ext cx="1016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21B2639-CF5F-4ADC-50BA-50D68193ADB0}"/>
                  </a:ext>
                </a:extLst>
              </p14:cNvPr>
              <p14:cNvContentPartPr/>
              <p14:nvPr/>
            </p14:nvContentPartPr>
            <p14:xfrm>
              <a:off x="1810341" y="890724"/>
              <a:ext cx="1704240" cy="74880"/>
            </p14:xfrm>
          </p:contentPart>
        </mc:Choice>
        <mc:Fallback xmlns="">
          <p:pic>
            <p:nvPicPr>
              <p:cNvPr id="5" name="Ink 4">
                <a:extLst>
                  <a:ext uri="{FF2B5EF4-FFF2-40B4-BE49-F238E27FC236}">
                    <a16:creationId xmlns:a16="http://schemas.microsoft.com/office/drawing/2014/main" id="{121B2639-CF5F-4ADC-50BA-50D68193ADB0}"/>
                  </a:ext>
                </a:extLst>
              </p:cNvPr>
              <p:cNvPicPr/>
              <p:nvPr/>
            </p:nvPicPr>
            <p:blipFill>
              <a:blip r:embed="rId9"/>
              <a:stretch>
                <a:fillRect/>
              </a:stretch>
            </p:blipFill>
            <p:spPr>
              <a:xfrm>
                <a:off x="1792701" y="872724"/>
                <a:ext cx="17398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924FD241-19F4-0236-2AB3-F2AB37F49A07}"/>
                  </a:ext>
                </a:extLst>
              </p14:cNvPr>
              <p14:cNvContentPartPr/>
              <p14:nvPr/>
            </p14:nvContentPartPr>
            <p14:xfrm>
              <a:off x="4545621" y="1776684"/>
              <a:ext cx="2307960" cy="73080"/>
            </p14:xfrm>
          </p:contentPart>
        </mc:Choice>
        <mc:Fallback xmlns="">
          <p:pic>
            <p:nvPicPr>
              <p:cNvPr id="7" name="Ink 6">
                <a:extLst>
                  <a:ext uri="{FF2B5EF4-FFF2-40B4-BE49-F238E27FC236}">
                    <a16:creationId xmlns:a16="http://schemas.microsoft.com/office/drawing/2014/main" id="{924FD241-19F4-0236-2AB3-F2AB37F49A07}"/>
                  </a:ext>
                </a:extLst>
              </p:cNvPr>
              <p:cNvPicPr/>
              <p:nvPr/>
            </p:nvPicPr>
            <p:blipFill>
              <a:blip r:embed="rId11"/>
              <a:stretch>
                <a:fillRect/>
              </a:stretch>
            </p:blipFill>
            <p:spPr>
              <a:xfrm>
                <a:off x="4527621" y="1758684"/>
                <a:ext cx="23436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F2D6F93F-20E9-0E9C-456F-B383311914FB}"/>
                  </a:ext>
                </a:extLst>
              </p14:cNvPr>
              <p14:cNvContentPartPr/>
              <p14:nvPr/>
            </p14:nvContentPartPr>
            <p14:xfrm>
              <a:off x="1849941" y="2157924"/>
              <a:ext cx="49680" cy="9000"/>
            </p14:xfrm>
          </p:contentPart>
        </mc:Choice>
        <mc:Fallback xmlns="">
          <p:pic>
            <p:nvPicPr>
              <p:cNvPr id="9" name="Ink 8">
                <a:extLst>
                  <a:ext uri="{FF2B5EF4-FFF2-40B4-BE49-F238E27FC236}">
                    <a16:creationId xmlns:a16="http://schemas.microsoft.com/office/drawing/2014/main" id="{F2D6F93F-20E9-0E9C-456F-B383311914FB}"/>
                  </a:ext>
                </a:extLst>
              </p:cNvPr>
              <p:cNvPicPr/>
              <p:nvPr/>
            </p:nvPicPr>
            <p:blipFill>
              <a:blip r:embed="rId13"/>
              <a:stretch>
                <a:fillRect/>
              </a:stretch>
            </p:blipFill>
            <p:spPr>
              <a:xfrm>
                <a:off x="1831941" y="2140284"/>
                <a:ext cx="853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B2A33898-A43E-C155-5797-8E43386E812D}"/>
                  </a:ext>
                </a:extLst>
              </p14:cNvPr>
              <p14:cNvContentPartPr/>
              <p14:nvPr/>
            </p14:nvContentPartPr>
            <p14:xfrm>
              <a:off x="3576141" y="2151444"/>
              <a:ext cx="15480" cy="1800"/>
            </p14:xfrm>
          </p:contentPart>
        </mc:Choice>
        <mc:Fallback xmlns="">
          <p:pic>
            <p:nvPicPr>
              <p:cNvPr id="11" name="Ink 10">
                <a:extLst>
                  <a:ext uri="{FF2B5EF4-FFF2-40B4-BE49-F238E27FC236}">
                    <a16:creationId xmlns:a16="http://schemas.microsoft.com/office/drawing/2014/main" id="{B2A33898-A43E-C155-5797-8E43386E812D}"/>
                  </a:ext>
                </a:extLst>
              </p:cNvPr>
              <p:cNvPicPr/>
              <p:nvPr/>
            </p:nvPicPr>
            <p:blipFill>
              <a:blip r:embed="rId15"/>
              <a:stretch>
                <a:fillRect/>
              </a:stretch>
            </p:blipFill>
            <p:spPr>
              <a:xfrm>
                <a:off x="3558141" y="2133444"/>
                <a:ext cx="51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27F574E0-798E-B3F0-ADF0-57F4E976D6C4}"/>
                  </a:ext>
                </a:extLst>
              </p14:cNvPr>
              <p14:cNvContentPartPr/>
              <p14:nvPr/>
            </p14:nvContentPartPr>
            <p14:xfrm>
              <a:off x="4065381" y="2218044"/>
              <a:ext cx="5040" cy="10080"/>
            </p14:xfrm>
          </p:contentPart>
        </mc:Choice>
        <mc:Fallback xmlns="">
          <p:pic>
            <p:nvPicPr>
              <p:cNvPr id="12" name="Ink 11">
                <a:extLst>
                  <a:ext uri="{FF2B5EF4-FFF2-40B4-BE49-F238E27FC236}">
                    <a16:creationId xmlns:a16="http://schemas.microsoft.com/office/drawing/2014/main" id="{27F574E0-798E-B3F0-ADF0-57F4E976D6C4}"/>
                  </a:ext>
                </a:extLst>
              </p:cNvPr>
              <p:cNvPicPr/>
              <p:nvPr/>
            </p:nvPicPr>
            <p:blipFill>
              <a:blip r:embed="rId17"/>
              <a:stretch>
                <a:fillRect/>
              </a:stretch>
            </p:blipFill>
            <p:spPr>
              <a:xfrm>
                <a:off x="4047381" y="2200044"/>
                <a:ext cx="40680" cy="45720"/>
              </a:xfrm>
              <a:prstGeom prst="rect">
                <a:avLst/>
              </a:prstGeom>
            </p:spPr>
          </p:pic>
        </mc:Fallback>
      </mc:AlternateContent>
      <p:grpSp>
        <p:nvGrpSpPr>
          <p:cNvPr id="15" name="Group 14">
            <a:extLst>
              <a:ext uri="{FF2B5EF4-FFF2-40B4-BE49-F238E27FC236}">
                <a16:creationId xmlns:a16="http://schemas.microsoft.com/office/drawing/2014/main" id="{55CCBC65-3ABF-2942-8710-0913233C92F4}"/>
              </a:ext>
            </a:extLst>
          </p:cNvPr>
          <p:cNvGrpSpPr/>
          <p:nvPr/>
        </p:nvGrpSpPr>
        <p:grpSpPr>
          <a:xfrm>
            <a:off x="2017341" y="2480844"/>
            <a:ext cx="5864760" cy="102960"/>
            <a:chOff x="2017341" y="2480844"/>
            <a:chExt cx="5864760" cy="102960"/>
          </a:xfrm>
        </p:grpSpPr>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AE77A478-86EE-8705-AD58-A5E17CCABB70}"/>
                    </a:ext>
                  </a:extLst>
                </p14:cNvPr>
                <p14:cNvContentPartPr/>
                <p14:nvPr/>
              </p14:nvContentPartPr>
              <p14:xfrm>
                <a:off x="2017341" y="2493084"/>
                <a:ext cx="2390760" cy="90720"/>
              </p14:xfrm>
            </p:contentPart>
          </mc:Choice>
          <mc:Fallback xmlns="">
            <p:pic>
              <p:nvPicPr>
                <p:cNvPr id="13" name="Ink 12">
                  <a:extLst>
                    <a:ext uri="{FF2B5EF4-FFF2-40B4-BE49-F238E27FC236}">
                      <a16:creationId xmlns:a16="http://schemas.microsoft.com/office/drawing/2014/main" id="{AE77A478-86EE-8705-AD58-A5E17CCABB70}"/>
                    </a:ext>
                  </a:extLst>
                </p:cNvPr>
                <p:cNvPicPr/>
                <p:nvPr/>
              </p:nvPicPr>
              <p:blipFill>
                <a:blip r:embed="rId19"/>
                <a:stretch>
                  <a:fillRect/>
                </a:stretch>
              </p:blipFill>
              <p:spPr>
                <a:xfrm>
                  <a:off x="1999341" y="2475444"/>
                  <a:ext cx="2426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D59FB24A-56CF-B6A9-94B6-7694E942BA8E}"/>
                    </a:ext>
                  </a:extLst>
                </p14:cNvPr>
                <p14:cNvContentPartPr/>
                <p14:nvPr/>
              </p14:nvContentPartPr>
              <p14:xfrm>
                <a:off x="5442381" y="2480844"/>
                <a:ext cx="2439720" cy="57960"/>
              </p14:xfrm>
            </p:contentPart>
          </mc:Choice>
          <mc:Fallback xmlns="">
            <p:pic>
              <p:nvPicPr>
                <p:cNvPr id="14" name="Ink 13">
                  <a:extLst>
                    <a:ext uri="{FF2B5EF4-FFF2-40B4-BE49-F238E27FC236}">
                      <a16:creationId xmlns:a16="http://schemas.microsoft.com/office/drawing/2014/main" id="{D59FB24A-56CF-B6A9-94B6-7694E942BA8E}"/>
                    </a:ext>
                  </a:extLst>
                </p:cNvPr>
                <p:cNvPicPr/>
                <p:nvPr/>
              </p:nvPicPr>
              <p:blipFill>
                <a:blip r:embed="rId21"/>
                <a:stretch>
                  <a:fillRect/>
                </a:stretch>
              </p:blipFill>
              <p:spPr>
                <a:xfrm>
                  <a:off x="5424741" y="2463204"/>
                  <a:ext cx="2475360" cy="9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7C1BDCE2-68B7-9AC8-1ED2-FF01E30BCDE2}"/>
                  </a:ext>
                </a:extLst>
              </p14:cNvPr>
              <p14:cNvContentPartPr/>
              <p14:nvPr/>
            </p14:nvContentPartPr>
            <p14:xfrm>
              <a:off x="447741" y="5290284"/>
              <a:ext cx="1182240" cy="190800"/>
            </p14:xfrm>
          </p:contentPart>
        </mc:Choice>
        <mc:Fallback xmlns="">
          <p:pic>
            <p:nvPicPr>
              <p:cNvPr id="16" name="Ink 15">
                <a:extLst>
                  <a:ext uri="{FF2B5EF4-FFF2-40B4-BE49-F238E27FC236}">
                    <a16:creationId xmlns:a16="http://schemas.microsoft.com/office/drawing/2014/main" id="{7C1BDCE2-68B7-9AC8-1ED2-FF01E30BCDE2}"/>
                  </a:ext>
                </a:extLst>
              </p:cNvPr>
              <p:cNvPicPr/>
              <p:nvPr/>
            </p:nvPicPr>
            <p:blipFill>
              <a:blip r:embed="rId23"/>
              <a:stretch>
                <a:fillRect/>
              </a:stretch>
            </p:blipFill>
            <p:spPr>
              <a:xfrm>
                <a:off x="430101" y="5272284"/>
                <a:ext cx="12178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D3653D00-8427-29D7-BEDB-016E482E278B}"/>
                  </a:ext>
                </a:extLst>
              </p14:cNvPr>
              <p14:cNvContentPartPr/>
              <p14:nvPr/>
            </p14:nvContentPartPr>
            <p14:xfrm>
              <a:off x="249741" y="3257724"/>
              <a:ext cx="988200" cy="2015640"/>
            </p14:xfrm>
          </p:contentPart>
        </mc:Choice>
        <mc:Fallback xmlns="">
          <p:pic>
            <p:nvPicPr>
              <p:cNvPr id="17" name="Ink 16">
                <a:extLst>
                  <a:ext uri="{FF2B5EF4-FFF2-40B4-BE49-F238E27FC236}">
                    <a16:creationId xmlns:a16="http://schemas.microsoft.com/office/drawing/2014/main" id="{D3653D00-8427-29D7-BEDB-016E482E278B}"/>
                  </a:ext>
                </a:extLst>
              </p:cNvPr>
              <p:cNvPicPr/>
              <p:nvPr/>
            </p:nvPicPr>
            <p:blipFill>
              <a:blip r:embed="rId25"/>
              <a:stretch>
                <a:fillRect/>
              </a:stretch>
            </p:blipFill>
            <p:spPr>
              <a:xfrm>
                <a:off x="231741" y="3239724"/>
                <a:ext cx="1023840" cy="2051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B30BFEF5-0A9D-A4D7-280B-5D924DC1DBA3}"/>
                  </a:ext>
                </a:extLst>
              </p14:cNvPr>
              <p14:cNvContentPartPr/>
              <p14:nvPr/>
            </p14:nvContentPartPr>
            <p14:xfrm>
              <a:off x="2163501" y="3338724"/>
              <a:ext cx="6902640" cy="104040"/>
            </p14:xfrm>
          </p:contentPart>
        </mc:Choice>
        <mc:Fallback xmlns="">
          <p:pic>
            <p:nvPicPr>
              <p:cNvPr id="18" name="Ink 17">
                <a:extLst>
                  <a:ext uri="{FF2B5EF4-FFF2-40B4-BE49-F238E27FC236}">
                    <a16:creationId xmlns:a16="http://schemas.microsoft.com/office/drawing/2014/main" id="{B30BFEF5-0A9D-A4D7-280B-5D924DC1DBA3}"/>
                  </a:ext>
                </a:extLst>
              </p:cNvPr>
              <p:cNvPicPr/>
              <p:nvPr/>
            </p:nvPicPr>
            <p:blipFill>
              <a:blip r:embed="rId27"/>
              <a:stretch>
                <a:fillRect/>
              </a:stretch>
            </p:blipFill>
            <p:spPr>
              <a:xfrm>
                <a:off x="2145501" y="3320724"/>
                <a:ext cx="69382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24650479-6427-6D81-E0D8-F207C6FEB71E}"/>
                  </a:ext>
                </a:extLst>
              </p14:cNvPr>
              <p14:cNvContentPartPr/>
              <p14:nvPr/>
            </p14:nvContentPartPr>
            <p14:xfrm>
              <a:off x="719901" y="5706444"/>
              <a:ext cx="1422720" cy="45000"/>
            </p14:xfrm>
          </p:contentPart>
        </mc:Choice>
        <mc:Fallback xmlns="">
          <p:pic>
            <p:nvPicPr>
              <p:cNvPr id="19" name="Ink 18">
                <a:extLst>
                  <a:ext uri="{FF2B5EF4-FFF2-40B4-BE49-F238E27FC236}">
                    <a16:creationId xmlns:a16="http://schemas.microsoft.com/office/drawing/2014/main" id="{24650479-6427-6D81-E0D8-F207C6FEB71E}"/>
                  </a:ext>
                </a:extLst>
              </p:cNvPr>
              <p:cNvPicPr/>
              <p:nvPr/>
            </p:nvPicPr>
            <p:blipFill>
              <a:blip r:embed="rId29"/>
              <a:stretch>
                <a:fillRect/>
              </a:stretch>
            </p:blipFill>
            <p:spPr>
              <a:xfrm>
                <a:off x="701901" y="5688804"/>
                <a:ext cx="1458360" cy="80640"/>
              </a:xfrm>
              <a:prstGeom prst="rect">
                <a:avLst/>
              </a:prstGeom>
            </p:spPr>
          </p:pic>
        </mc:Fallback>
      </mc:AlternateContent>
    </p:spTree>
    <p:extLst>
      <p:ext uri="{BB962C8B-B14F-4D97-AF65-F5344CB8AC3E}">
        <p14:creationId xmlns:p14="http://schemas.microsoft.com/office/powerpoint/2010/main" val="2015748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5099774"/>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4431" y="298588"/>
            <a:ext cx="9200980" cy="4031873"/>
          </a:xfrm>
          <a:prstGeom prst="rect">
            <a:avLst/>
          </a:prstGeom>
          <a:noFill/>
        </p:spPr>
        <p:txBody>
          <a:bodyPr wrap="square" rtlCol="0">
            <a:spAutoFit/>
          </a:bodyPr>
          <a:lstStyle/>
          <a:p>
            <a:r>
              <a:rPr lang="en-US" sz="3200" b="1">
                <a:solidFill>
                  <a:srgbClr val="FFC000"/>
                </a:solidFill>
                <a:cs typeface="+mj-cs"/>
              </a:rPr>
              <a:t>Rashi on Isaiah 31,5 Part 1-2</a:t>
            </a:r>
          </a:p>
          <a:p>
            <a:r>
              <a:rPr lang="he-IL" sz="3200">
                <a:solidFill>
                  <a:srgbClr val="FFFF00"/>
                </a:solidFill>
                <a:cs typeface="+mj-cs"/>
              </a:rPr>
              <a:t>פסוח. דילוג ויש עוד לפותרו לשון חיים: </a:t>
            </a:r>
            <a:r>
              <a:rPr lang="en-US" sz="3200">
                <a:solidFill>
                  <a:srgbClr val="FFFF00"/>
                </a:solidFill>
                <a:cs typeface="+mj-cs"/>
              </a:rPr>
              <a:t> </a:t>
            </a:r>
            <a:r>
              <a:rPr lang="en-US" sz="3200">
                <a:solidFill>
                  <a:srgbClr val="FFC000"/>
                </a:solidFill>
                <a:cs typeface="+mj-cs"/>
              </a:rPr>
              <a:t>passing over (</a:t>
            </a:r>
            <a:r>
              <a:rPr lang="he-IL" sz="3200">
                <a:solidFill>
                  <a:srgbClr val="FFFF00"/>
                </a:solidFill>
                <a:cs typeface="+mj-cs"/>
              </a:rPr>
              <a:t>פָּסוֹחַ</a:t>
            </a:r>
            <a:r>
              <a:rPr lang="he-IL" sz="3200">
                <a:solidFill>
                  <a:srgbClr val="FFC000"/>
                </a:solidFill>
                <a:cs typeface="+mj-cs"/>
              </a:rPr>
              <a:t>) </a:t>
            </a:r>
            <a:r>
              <a:rPr lang="en-US" sz="3200">
                <a:solidFill>
                  <a:srgbClr val="FFC000"/>
                </a:solidFill>
                <a:cs typeface="+mj-cs"/>
              </a:rPr>
              <a:t>passing over. Alternatively, it may be interpreted as an expression of sparing.</a:t>
            </a:r>
          </a:p>
          <a:p>
            <a:r>
              <a:rPr lang="he-IL" sz="3200">
                <a:solidFill>
                  <a:srgbClr val="FFFF00"/>
                </a:solidFill>
                <a:cs typeface="+mj-cs"/>
              </a:rPr>
              <a:t>והמליט. יוציא את ישראל מן הצרה ל' המלטה אישקמוציי"ר בלע"ז: </a:t>
            </a:r>
            <a:r>
              <a:rPr lang="en-US" sz="3200">
                <a:solidFill>
                  <a:srgbClr val="FFFF00"/>
                </a:solidFill>
                <a:cs typeface="+mj-cs"/>
              </a:rPr>
              <a:t> </a:t>
            </a:r>
            <a:r>
              <a:rPr lang="en-US" sz="3200">
                <a:solidFill>
                  <a:srgbClr val="FFC000"/>
                </a:solidFill>
                <a:cs typeface="+mj-cs"/>
              </a:rPr>
              <a:t>and rescuing He will extricate Israel from the strait. This is an expression of rescue (esmoucer in O. F.).</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D684C2E-AF9D-FBEE-4E7C-A410634FFF85}"/>
                  </a:ext>
                </a:extLst>
              </p14:cNvPr>
              <p14:cNvContentPartPr/>
              <p14:nvPr/>
            </p14:nvContentPartPr>
            <p14:xfrm>
              <a:off x="5367501" y="1297884"/>
              <a:ext cx="578160" cy="26280"/>
            </p14:xfrm>
          </p:contentPart>
        </mc:Choice>
        <mc:Fallback xmlns="">
          <p:pic>
            <p:nvPicPr>
              <p:cNvPr id="2" name="Ink 1">
                <a:extLst>
                  <a:ext uri="{FF2B5EF4-FFF2-40B4-BE49-F238E27FC236}">
                    <a16:creationId xmlns:a16="http://schemas.microsoft.com/office/drawing/2014/main" id="{DD684C2E-AF9D-FBEE-4E7C-A410634FFF85}"/>
                  </a:ext>
                </a:extLst>
              </p:cNvPr>
              <p:cNvPicPr/>
              <p:nvPr/>
            </p:nvPicPr>
            <p:blipFill>
              <a:blip r:embed="rId5"/>
              <a:stretch>
                <a:fillRect/>
              </a:stretch>
            </p:blipFill>
            <p:spPr>
              <a:xfrm>
                <a:off x="5349501" y="1279884"/>
                <a:ext cx="6138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9A03846-761A-8BE9-2CEC-950C7E084D9C}"/>
                  </a:ext>
                </a:extLst>
              </p14:cNvPr>
              <p14:cNvContentPartPr/>
              <p14:nvPr/>
            </p14:nvContentPartPr>
            <p14:xfrm>
              <a:off x="5400261" y="1296084"/>
              <a:ext cx="2439720" cy="89280"/>
            </p14:xfrm>
          </p:contentPart>
        </mc:Choice>
        <mc:Fallback xmlns="">
          <p:pic>
            <p:nvPicPr>
              <p:cNvPr id="4" name="Ink 3">
                <a:extLst>
                  <a:ext uri="{FF2B5EF4-FFF2-40B4-BE49-F238E27FC236}">
                    <a16:creationId xmlns:a16="http://schemas.microsoft.com/office/drawing/2014/main" id="{B9A03846-761A-8BE9-2CEC-950C7E084D9C}"/>
                  </a:ext>
                </a:extLst>
              </p:cNvPr>
              <p:cNvPicPr/>
              <p:nvPr/>
            </p:nvPicPr>
            <p:blipFill>
              <a:blip r:embed="rId7"/>
              <a:stretch>
                <a:fillRect/>
              </a:stretch>
            </p:blipFill>
            <p:spPr>
              <a:xfrm>
                <a:off x="5382261" y="1278444"/>
                <a:ext cx="2475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BDF61E8-80D4-848A-E0F8-D0EAAF7CCB5F}"/>
                  </a:ext>
                </a:extLst>
              </p14:cNvPr>
              <p14:cNvContentPartPr/>
              <p14:nvPr/>
            </p14:nvContentPartPr>
            <p14:xfrm>
              <a:off x="7056621" y="1912404"/>
              <a:ext cx="22680" cy="22680"/>
            </p14:xfrm>
          </p:contentPart>
        </mc:Choice>
        <mc:Fallback xmlns="">
          <p:pic>
            <p:nvPicPr>
              <p:cNvPr id="7" name="Ink 6">
                <a:extLst>
                  <a:ext uri="{FF2B5EF4-FFF2-40B4-BE49-F238E27FC236}">
                    <a16:creationId xmlns:a16="http://schemas.microsoft.com/office/drawing/2014/main" id="{6BDF61E8-80D4-848A-E0F8-D0EAAF7CCB5F}"/>
                  </a:ext>
                </a:extLst>
              </p:cNvPr>
              <p:cNvPicPr/>
              <p:nvPr/>
            </p:nvPicPr>
            <p:blipFill>
              <a:blip r:embed="rId9"/>
              <a:stretch>
                <a:fillRect/>
              </a:stretch>
            </p:blipFill>
            <p:spPr>
              <a:xfrm>
                <a:off x="7038621" y="1894404"/>
                <a:ext cx="583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E5223DB5-A6F3-E12B-7C5B-099968C9C596}"/>
                  </a:ext>
                </a:extLst>
              </p14:cNvPr>
              <p14:cNvContentPartPr/>
              <p14:nvPr/>
            </p14:nvContentPartPr>
            <p14:xfrm>
              <a:off x="9175941" y="1881444"/>
              <a:ext cx="36000" cy="25920"/>
            </p14:xfrm>
          </p:contentPart>
        </mc:Choice>
        <mc:Fallback xmlns="">
          <p:pic>
            <p:nvPicPr>
              <p:cNvPr id="9" name="Ink 8">
                <a:extLst>
                  <a:ext uri="{FF2B5EF4-FFF2-40B4-BE49-F238E27FC236}">
                    <a16:creationId xmlns:a16="http://schemas.microsoft.com/office/drawing/2014/main" id="{E5223DB5-A6F3-E12B-7C5B-099968C9C596}"/>
                  </a:ext>
                </a:extLst>
              </p:cNvPr>
              <p:cNvPicPr/>
              <p:nvPr/>
            </p:nvPicPr>
            <p:blipFill>
              <a:blip r:embed="rId11"/>
              <a:stretch>
                <a:fillRect/>
              </a:stretch>
            </p:blipFill>
            <p:spPr>
              <a:xfrm>
                <a:off x="9157941" y="1863444"/>
                <a:ext cx="716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F2F82CC9-3D9C-9CF7-4810-C3FCEE109E9D}"/>
                  </a:ext>
                </a:extLst>
              </p14:cNvPr>
              <p14:cNvContentPartPr/>
              <p14:nvPr/>
            </p14:nvContentPartPr>
            <p14:xfrm>
              <a:off x="5650461" y="3779004"/>
              <a:ext cx="585000" cy="28440"/>
            </p14:xfrm>
          </p:contentPart>
        </mc:Choice>
        <mc:Fallback xmlns="">
          <p:pic>
            <p:nvPicPr>
              <p:cNvPr id="15" name="Ink 14">
                <a:extLst>
                  <a:ext uri="{FF2B5EF4-FFF2-40B4-BE49-F238E27FC236}">
                    <a16:creationId xmlns:a16="http://schemas.microsoft.com/office/drawing/2014/main" id="{F2F82CC9-3D9C-9CF7-4810-C3FCEE109E9D}"/>
                  </a:ext>
                </a:extLst>
              </p:cNvPr>
              <p:cNvPicPr/>
              <p:nvPr/>
            </p:nvPicPr>
            <p:blipFill>
              <a:blip r:embed="rId13"/>
              <a:stretch>
                <a:fillRect/>
              </a:stretch>
            </p:blipFill>
            <p:spPr>
              <a:xfrm>
                <a:off x="5632821" y="3761004"/>
                <a:ext cx="6206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4D5EB544-FD53-8274-C654-C3C93FC860B0}"/>
                  </a:ext>
                </a:extLst>
              </p14:cNvPr>
              <p14:cNvContentPartPr/>
              <p14:nvPr/>
            </p14:nvContentPartPr>
            <p14:xfrm>
              <a:off x="1459341" y="2157204"/>
              <a:ext cx="23400" cy="24120"/>
            </p14:xfrm>
          </p:contentPart>
        </mc:Choice>
        <mc:Fallback xmlns="">
          <p:pic>
            <p:nvPicPr>
              <p:cNvPr id="11" name="Ink 10">
                <a:extLst>
                  <a:ext uri="{FF2B5EF4-FFF2-40B4-BE49-F238E27FC236}">
                    <a16:creationId xmlns:a16="http://schemas.microsoft.com/office/drawing/2014/main" id="{4D5EB544-FD53-8274-C654-C3C93FC860B0}"/>
                  </a:ext>
                </a:extLst>
              </p:cNvPr>
              <p:cNvPicPr/>
              <p:nvPr/>
            </p:nvPicPr>
            <p:blipFill>
              <a:blip r:embed="rId15"/>
              <a:stretch>
                <a:fillRect/>
              </a:stretch>
            </p:blipFill>
            <p:spPr>
              <a:xfrm>
                <a:off x="1441701" y="2139564"/>
                <a:ext cx="590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F63373BC-CA9D-8673-D1CA-A71E504613CC}"/>
                  </a:ext>
                </a:extLst>
              </p14:cNvPr>
              <p14:cNvContentPartPr/>
              <p14:nvPr/>
            </p14:nvContentPartPr>
            <p14:xfrm>
              <a:off x="331461" y="1781724"/>
              <a:ext cx="3986640" cy="694800"/>
            </p14:xfrm>
          </p:contentPart>
        </mc:Choice>
        <mc:Fallback xmlns="">
          <p:pic>
            <p:nvPicPr>
              <p:cNvPr id="16" name="Ink 15">
                <a:extLst>
                  <a:ext uri="{FF2B5EF4-FFF2-40B4-BE49-F238E27FC236}">
                    <a16:creationId xmlns:a16="http://schemas.microsoft.com/office/drawing/2014/main" id="{F63373BC-CA9D-8673-D1CA-A71E504613CC}"/>
                  </a:ext>
                </a:extLst>
              </p:cNvPr>
              <p:cNvPicPr/>
              <p:nvPr/>
            </p:nvPicPr>
            <p:blipFill>
              <a:blip r:embed="rId17"/>
              <a:stretch>
                <a:fillRect/>
              </a:stretch>
            </p:blipFill>
            <p:spPr>
              <a:xfrm>
                <a:off x="313461" y="1764084"/>
                <a:ext cx="4022280" cy="730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C6D4AB4F-ACC3-30EB-B21A-F8240063F1C9}"/>
                  </a:ext>
                </a:extLst>
              </p14:cNvPr>
              <p14:cNvContentPartPr/>
              <p14:nvPr/>
            </p14:nvContentPartPr>
            <p14:xfrm>
              <a:off x="3122181" y="3241524"/>
              <a:ext cx="3497400" cy="596520"/>
            </p14:xfrm>
          </p:contentPart>
        </mc:Choice>
        <mc:Fallback xmlns="">
          <p:pic>
            <p:nvPicPr>
              <p:cNvPr id="18" name="Ink 17">
                <a:extLst>
                  <a:ext uri="{FF2B5EF4-FFF2-40B4-BE49-F238E27FC236}">
                    <a16:creationId xmlns:a16="http://schemas.microsoft.com/office/drawing/2014/main" id="{C6D4AB4F-ACC3-30EB-B21A-F8240063F1C9}"/>
                  </a:ext>
                </a:extLst>
              </p:cNvPr>
              <p:cNvPicPr/>
              <p:nvPr/>
            </p:nvPicPr>
            <p:blipFill>
              <a:blip r:embed="rId19"/>
              <a:stretch>
                <a:fillRect/>
              </a:stretch>
            </p:blipFill>
            <p:spPr>
              <a:xfrm>
                <a:off x="3104541" y="3223524"/>
                <a:ext cx="3533040" cy="632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43B560BF-95B0-FC94-04D3-EA8D07E2E752}"/>
                  </a:ext>
                </a:extLst>
              </p14:cNvPr>
              <p14:cNvContentPartPr/>
              <p14:nvPr/>
            </p14:nvContentPartPr>
            <p14:xfrm>
              <a:off x="7553781" y="2782884"/>
              <a:ext cx="927000" cy="65520"/>
            </p14:xfrm>
          </p:contentPart>
        </mc:Choice>
        <mc:Fallback xmlns="">
          <p:pic>
            <p:nvPicPr>
              <p:cNvPr id="19" name="Ink 18">
                <a:extLst>
                  <a:ext uri="{FF2B5EF4-FFF2-40B4-BE49-F238E27FC236}">
                    <a16:creationId xmlns:a16="http://schemas.microsoft.com/office/drawing/2014/main" id="{43B560BF-95B0-FC94-04D3-EA8D07E2E752}"/>
                  </a:ext>
                </a:extLst>
              </p:cNvPr>
              <p:cNvPicPr/>
              <p:nvPr/>
            </p:nvPicPr>
            <p:blipFill>
              <a:blip r:embed="rId21"/>
              <a:stretch>
                <a:fillRect/>
              </a:stretch>
            </p:blipFill>
            <p:spPr>
              <a:xfrm>
                <a:off x="7535781" y="2765244"/>
                <a:ext cx="962640" cy="101160"/>
              </a:xfrm>
              <a:prstGeom prst="rect">
                <a:avLst/>
              </a:prstGeom>
            </p:spPr>
          </p:pic>
        </mc:Fallback>
      </mc:AlternateContent>
      <p:grpSp>
        <p:nvGrpSpPr>
          <p:cNvPr id="25" name="Group 24">
            <a:extLst>
              <a:ext uri="{FF2B5EF4-FFF2-40B4-BE49-F238E27FC236}">
                <a16:creationId xmlns:a16="http://schemas.microsoft.com/office/drawing/2014/main" id="{161A9B75-BF4C-DFF6-7D33-EFD653750C2E}"/>
              </a:ext>
            </a:extLst>
          </p:cNvPr>
          <p:cNvGrpSpPr/>
          <p:nvPr/>
        </p:nvGrpSpPr>
        <p:grpSpPr>
          <a:xfrm>
            <a:off x="2905821" y="1907004"/>
            <a:ext cx="2858400" cy="358560"/>
            <a:chOff x="2905821" y="1907004"/>
            <a:chExt cx="2858400" cy="358560"/>
          </a:xfrm>
        </p:grpSpPr>
        <mc:AlternateContent xmlns:mc="http://schemas.openxmlformats.org/markup-compatibility/2006" xmlns:p14="http://schemas.microsoft.com/office/powerpoint/2010/main">
          <mc:Choice Requires="p14">
            <p:contentPart p14:bwMode="auto" r:id="rId22">
              <p14:nvContentPartPr>
                <p14:cNvPr id="5" name="Ink 4">
                  <a:extLst>
                    <a:ext uri="{FF2B5EF4-FFF2-40B4-BE49-F238E27FC236}">
                      <a16:creationId xmlns:a16="http://schemas.microsoft.com/office/drawing/2014/main" id="{B9D9CF38-340A-C897-ADEE-7CBE0492676C}"/>
                    </a:ext>
                  </a:extLst>
                </p14:cNvPr>
                <p14:cNvContentPartPr/>
                <p14:nvPr/>
              </p14:nvContentPartPr>
              <p14:xfrm>
                <a:off x="5748021" y="1907004"/>
                <a:ext cx="16200" cy="10800"/>
              </p14:xfrm>
            </p:contentPart>
          </mc:Choice>
          <mc:Fallback xmlns="">
            <p:pic>
              <p:nvPicPr>
                <p:cNvPr id="5" name="Ink 4">
                  <a:extLst>
                    <a:ext uri="{FF2B5EF4-FFF2-40B4-BE49-F238E27FC236}">
                      <a16:creationId xmlns:a16="http://schemas.microsoft.com/office/drawing/2014/main" id="{B9D9CF38-340A-C897-ADEE-7CBE0492676C}"/>
                    </a:ext>
                  </a:extLst>
                </p:cNvPr>
                <p:cNvPicPr/>
                <p:nvPr/>
              </p:nvPicPr>
              <p:blipFill>
                <a:blip r:embed="rId23"/>
                <a:stretch>
                  <a:fillRect/>
                </a:stretch>
              </p:blipFill>
              <p:spPr>
                <a:xfrm>
                  <a:off x="5730021" y="1889364"/>
                  <a:ext cx="518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Ink 11">
                  <a:extLst>
                    <a:ext uri="{FF2B5EF4-FFF2-40B4-BE49-F238E27FC236}">
                      <a16:creationId xmlns:a16="http://schemas.microsoft.com/office/drawing/2014/main" id="{7A38DF67-B124-09DD-AE97-693F0369D47A}"/>
                    </a:ext>
                  </a:extLst>
                </p14:cNvPr>
                <p14:cNvContentPartPr/>
                <p14:nvPr/>
              </p14:nvContentPartPr>
              <p14:xfrm>
                <a:off x="3487941" y="2153244"/>
                <a:ext cx="32040" cy="24840"/>
              </p14:xfrm>
            </p:contentPart>
          </mc:Choice>
          <mc:Fallback xmlns="">
            <p:pic>
              <p:nvPicPr>
                <p:cNvPr id="12" name="Ink 11">
                  <a:extLst>
                    <a:ext uri="{FF2B5EF4-FFF2-40B4-BE49-F238E27FC236}">
                      <a16:creationId xmlns:a16="http://schemas.microsoft.com/office/drawing/2014/main" id="{7A38DF67-B124-09DD-AE97-693F0369D47A}"/>
                    </a:ext>
                  </a:extLst>
                </p:cNvPr>
                <p:cNvPicPr/>
                <p:nvPr/>
              </p:nvPicPr>
              <p:blipFill>
                <a:blip r:embed="rId25"/>
                <a:stretch>
                  <a:fillRect/>
                </a:stretch>
              </p:blipFill>
              <p:spPr>
                <a:xfrm>
                  <a:off x="3469941" y="2135604"/>
                  <a:ext cx="676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 name="Ink 12">
                  <a:extLst>
                    <a:ext uri="{FF2B5EF4-FFF2-40B4-BE49-F238E27FC236}">
                      <a16:creationId xmlns:a16="http://schemas.microsoft.com/office/drawing/2014/main" id="{5598D71E-FF0E-942E-AA53-0FBFCA6ED87C}"/>
                    </a:ext>
                  </a:extLst>
                </p14:cNvPr>
                <p14:cNvContentPartPr/>
                <p14:nvPr/>
              </p14:nvContentPartPr>
              <p14:xfrm>
                <a:off x="2905821" y="2221644"/>
                <a:ext cx="1016280" cy="43920"/>
              </p14:xfrm>
            </p:contentPart>
          </mc:Choice>
          <mc:Fallback xmlns="">
            <p:pic>
              <p:nvPicPr>
                <p:cNvPr id="13" name="Ink 12">
                  <a:extLst>
                    <a:ext uri="{FF2B5EF4-FFF2-40B4-BE49-F238E27FC236}">
                      <a16:creationId xmlns:a16="http://schemas.microsoft.com/office/drawing/2014/main" id="{5598D71E-FF0E-942E-AA53-0FBFCA6ED87C}"/>
                    </a:ext>
                  </a:extLst>
                </p:cNvPr>
                <p:cNvPicPr/>
                <p:nvPr/>
              </p:nvPicPr>
              <p:blipFill>
                <a:blip r:embed="rId27"/>
                <a:stretch>
                  <a:fillRect/>
                </a:stretch>
              </p:blipFill>
              <p:spPr>
                <a:xfrm>
                  <a:off x="2888181" y="2204004"/>
                  <a:ext cx="10519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B7493142-DE22-FFB6-5037-E3D19D513C1A}"/>
                    </a:ext>
                  </a:extLst>
                </p14:cNvPr>
                <p14:cNvContentPartPr/>
                <p14:nvPr/>
              </p14:nvContentPartPr>
              <p14:xfrm>
                <a:off x="4541661" y="2026164"/>
                <a:ext cx="678960" cy="182880"/>
              </p14:xfrm>
            </p:contentPart>
          </mc:Choice>
          <mc:Fallback xmlns="">
            <p:pic>
              <p:nvPicPr>
                <p:cNvPr id="20" name="Ink 19">
                  <a:extLst>
                    <a:ext uri="{FF2B5EF4-FFF2-40B4-BE49-F238E27FC236}">
                      <a16:creationId xmlns:a16="http://schemas.microsoft.com/office/drawing/2014/main" id="{B7493142-DE22-FFB6-5037-E3D19D513C1A}"/>
                    </a:ext>
                  </a:extLst>
                </p:cNvPr>
                <p:cNvPicPr/>
                <p:nvPr/>
              </p:nvPicPr>
              <p:blipFill>
                <a:blip r:embed="rId29"/>
                <a:stretch>
                  <a:fillRect/>
                </a:stretch>
              </p:blipFill>
              <p:spPr>
                <a:xfrm>
                  <a:off x="4524021" y="2008164"/>
                  <a:ext cx="7146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56AED3C2-5AFB-6A17-77AE-0F7C1FB96CA0}"/>
                    </a:ext>
                  </a:extLst>
                </p14:cNvPr>
                <p14:cNvContentPartPr/>
                <p14:nvPr/>
              </p14:nvContentPartPr>
              <p14:xfrm>
                <a:off x="4381461" y="2038404"/>
                <a:ext cx="558000" cy="218160"/>
              </p14:xfrm>
            </p:contentPart>
          </mc:Choice>
          <mc:Fallback xmlns="">
            <p:pic>
              <p:nvPicPr>
                <p:cNvPr id="21" name="Ink 20">
                  <a:extLst>
                    <a:ext uri="{FF2B5EF4-FFF2-40B4-BE49-F238E27FC236}">
                      <a16:creationId xmlns:a16="http://schemas.microsoft.com/office/drawing/2014/main" id="{56AED3C2-5AFB-6A17-77AE-0F7C1FB96CA0}"/>
                    </a:ext>
                  </a:extLst>
                </p:cNvPr>
                <p:cNvPicPr/>
                <p:nvPr/>
              </p:nvPicPr>
              <p:blipFill>
                <a:blip r:embed="rId31"/>
                <a:stretch>
                  <a:fillRect/>
                </a:stretch>
              </p:blipFill>
              <p:spPr>
                <a:xfrm>
                  <a:off x="4363821" y="2020764"/>
                  <a:ext cx="593640" cy="253800"/>
                </a:xfrm>
                <a:prstGeom prst="rect">
                  <a:avLst/>
                </a:prstGeom>
              </p:spPr>
            </p:pic>
          </mc:Fallback>
        </mc:AlternateContent>
      </p:grpSp>
      <p:grpSp>
        <p:nvGrpSpPr>
          <p:cNvPr id="24" name="Group 23">
            <a:extLst>
              <a:ext uri="{FF2B5EF4-FFF2-40B4-BE49-F238E27FC236}">
                <a16:creationId xmlns:a16="http://schemas.microsoft.com/office/drawing/2014/main" id="{9D9AC25D-6723-05BE-DF94-08E91B518070}"/>
              </a:ext>
            </a:extLst>
          </p:cNvPr>
          <p:cNvGrpSpPr/>
          <p:nvPr/>
        </p:nvGrpSpPr>
        <p:grpSpPr>
          <a:xfrm>
            <a:off x="5855661" y="3879804"/>
            <a:ext cx="738000" cy="604440"/>
            <a:chOff x="5855661" y="3879804"/>
            <a:chExt cx="738000" cy="604440"/>
          </a:xfrm>
        </p:grpSpPr>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D1AFB159-7229-EB80-EB27-A5B83C4DAE34}"/>
                    </a:ext>
                  </a:extLst>
                </p14:cNvPr>
                <p14:cNvContentPartPr/>
                <p14:nvPr/>
              </p14:nvContentPartPr>
              <p14:xfrm>
                <a:off x="5928741" y="3990324"/>
                <a:ext cx="664920" cy="493920"/>
              </p14:xfrm>
            </p:contentPart>
          </mc:Choice>
          <mc:Fallback xmlns="">
            <p:pic>
              <p:nvPicPr>
                <p:cNvPr id="22" name="Ink 21">
                  <a:extLst>
                    <a:ext uri="{FF2B5EF4-FFF2-40B4-BE49-F238E27FC236}">
                      <a16:creationId xmlns:a16="http://schemas.microsoft.com/office/drawing/2014/main" id="{D1AFB159-7229-EB80-EB27-A5B83C4DAE34}"/>
                    </a:ext>
                  </a:extLst>
                </p:cNvPr>
                <p:cNvPicPr/>
                <p:nvPr/>
              </p:nvPicPr>
              <p:blipFill>
                <a:blip r:embed="rId33"/>
                <a:stretch>
                  <a:fillRect/>
                </a:stretch>
              </p:blipFill>
              <p:spPr>
                <a:xfrm>
                  <a:off x="5911101" y="3972684"/>
                  <a:ext cx="70056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80B9DDEB-8041-2369-29C7-F5E448FB8A55}"/>
                    </a:ext>
                  </a:extLst>
                </p14:cNvPr>
                <p14:cNvContentPartPr/>
                <p14:nvPr/>
              </p14:nvContentPartPr>
              <p14:xfrm>
                <a:off x="5855661" y="3879804"/>
                <a:ext cx="381960" cy="418320"/>
              </p14:xfrm>
            </p:contentPart>
          </mc:Choice>
          <mc:Fallback xmlns="">
            <p:pic>
              <p:nvPicPr>
                <p:cNvPr id="23" name="Ink 22">
                  <a:extLst>
                    <a:ext uri="{FF2B5EF4-FFF2-40B4-BE49-F238E27FC236}">
                      <a16:creationId xmlns:a16="http://schemas.microsoft.com/office/drawing/2014/main" id="{80B9DDEB-8041-2369-29C7-F5E448FB8A55}"/>
                    </a:ext>
                  </a:extLst>
                </p:cNvPr>
                <p:cNvPicPr/>
                <p:nvPr/>
              </p:nvPicPr>
              <p:blipFill>
                <a:blip r:embed="rId35"/>
                <a:stretch>
                  <a:fillRect/>
                </a:stretch>
              </p:blipFill>
              <p:spPr>
                <a:xfrm>
                  <a:off x="5837661" y="3861804"/>
                  <a:ext cx="417600" cy="453960"/>
                </a:xfrm>
                <a:prstGeom prst="rect">
                  <a:avLst/>
                </a:prstGeom>
              </p:spPr>
            </p:pic>
          </mc:Fallback>
        </mc:AlternateContent>
      </p:grpSp>
    </p:spTree>
    <p:extLst>
      <p:ext uri="{BB962C8B-B14F-4D97-AF65-F5344CB8AC3E}">
        <p14:creationId xmlns:p14="http://schemas.microsoft.com/office/powerpoint/2010/main" val="3571255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6104933"/>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4431" y="298588"/>
            <a:ext cx="9200980" cy="5509200"/>
          </a:xfrm>
          <a:prstGeom prst="rect">
            <a:avLst/>
          </a:prstGeom>
          <a:noFill/>
        </p:spPr>
        <p:txBody>
          <a:bodyPr wrap="square" rtlCol="0">
            <a:spAutoFit/>
          </a:bodyPr>
          <a:lstStyle/>
          <a:p>
            <a:pPr algn="r"/>
            <a:r>
              <a:rPr lang="he-IL" sz="3200" b="1">
                <a:solidFill>
                  <a:srgbClr val="FFFF00"/>
                </a:solidFill>
                <a:cs typeface="+mj-cs"/>
              </a:rPr>
              <a:t>ספר שמות פרק יב</a:t>
            </a:r>
          </a:p>
          <a:p>
            <a:pPr algn="r"/>
            <a:r>
              <a:rPr lang="he-IL" sz="3200">
                <a:solidFill>
                  <a:srgbClr val="FFFF00"/>
                </a:solidFill>
                <a:cs typeface="+mj-cs"/>
              </a:rPr>
              <a:t>כג   וְעָבַר יְהוָֹה לִנְגֹּף אֶת-מִצְרַיִם וְרָאָה אֶת-הַדָּם עַל-הַמַּשְׁקוֹף וְעַל שְׁתֵּי הַמְּזוּזֹת וּפָסַח יְהוָֹה עַל-הַפֶּתַח וְלֹא יִתֵּן הַמַּשְׁחִית לָבֹא אֶל-בָּתֵּיכֶם לִנְגֹּף: </a:t>
            </a:r>
          </a:p>
          <a:p>
            <a:endParaRPr lang="he-IL" sz="3200" b="1">
              <a:solidFill>
                <a:srgbClr val="FFC000"/>
              </a:solidFill>
              <a:cs typeface="+mj-cs"/>
            </a:endParaRPr>
          </a:p>
          <a:p>
            <a:r>
              <a:rPr lang="en-US" sz="3200" b="1">
                <a:solidFill>
                  <a:srgbClr val="FFC000"/>
                </a:solidFill>
                <a:cs typeface="+mj-cs"/>
              </a:rPr>
              <a:t>Shemot / Exodus 12:23  </a:t>
            </a:r>
          </a:p>
          <a:p>
            <a:r>
              <a:rPr lang="en-US" sz="3200">
                <a:solidFill>
                  <a:srgbClr val="FFC000"/>
                </a:solidFill>
                <a:cs typeface="+mj-cs"/>
              </a:rPr>
              <a:t>12:23 For the LORD will pass through to smite the Egyptians; and when he seeth the blood upon the lintel, and on the two side posts, the LORD will pass over the door, and will not suffer the destroyer to come in unto your houses to smite you.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1ECBDED-5CAD-0A79-A72B-11DD3BE61FD5}"/>
                  </a:ext>
                </a:extLst>
              </p14:cNvPr>
              <p14:cNvContentPartPr/>
              <p14:nvPr/>
            </p14:nvContentPartPr>
            <p14:xfrm>
              <a:off x="7031421" y="798204"/>
              <a:ext cx="2360160" cy="45720"/>
            </p14:xfrm>
          </p:contentPart>
        </mc:Choice>
        <mc:Fallback xmlns="">
          <p:pic>
            <p:nvPicPr>
              <p:cNvPr id="2" name="Ink 1">
                <a:extLst>
                  <a:ext uri="{FF2B5EF4-FFF2-40B4-BE49-F238E27FC236}">
                    <a16:creationId xmlns:a16="http://schemas.microsoft.com/office/drawing/2014/main" id="{D1ECBDED-5CAD-0A79-A72B-11DD3BE61FD5}"/>
                  </a:ext>
                </a:extLst>
              </p:cNvPr>
              <p:cNvPicPr/>
              <p:nvPr/>
            </p:nvPicPr>
            <p:blipFill>
              <a:blip r:embed="rId5"/>
              <a:stretch>
                <a:fillRect/>
              </a:stretch>
            </p:blipFill>
            <p:spPr>
              <a:xfrm>
                <a:off x="7013781" y="780564"/>
                <a:ext cx="23958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BECD2F9-EBF1-6E5A-DA79-9A995579DE7D}"/>
                  </a:ext>
                </a:extLst>
              </p14:cNvPr>
              <p14:cNvContentPartPr/>
              <p14:nvPr/>
            </p14:nvContentPartPr>
            <p14:xfrm>
              <a:off x="9268461" y="1327764"/>
              <a:ext cx="225000" cy="20520"/>
            </p14:xfrm>
          </p:contentPart>
        </mc:Choice>
        <mc:Fallback xmlns="">
          <p:pic>
            <p:nvPicPr>
              <p:cNvPr id="4" name="Ink 3">
                <a:extLst>
                  <a:ext uri="{FF2B5EF4-FFF2-40B4-BE49-F238E27FC236}">
                    <a16:creationId xmlns:a16="http://schemas.microsoft.com/office/drawing/2014/main" id="{0BECD2F9-EBF1-6E5A-DA79-9A995579DE7D}"/>
                  </a:ext>
                </a:extLst>
              </p:cNvPr>
              <p:cNvPicPr/>
              <p:nvPr/>
            </p:nvPicPr>
            <p:blipFill>
              <a:blip r:embed="rId7"/>
              <a:stretch>
                <a:fillRect/>
              </a:stretch>
            </p:blipFill>
            <p:spPr>
              <a:xfrm>
                <a:off x="9250821" y="1310124"/>
                <a:ext cx="2606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6D2505CA-BE19-FC53-FA54-492C9DE7FCE0}"/>
                  </a:ext>
                </a:extLst>
              </p14:cNvPr>
              <p14:cNvContentPartPr/>
              <p14:nvPr/>
            </p14:nvContentPartPr>
            <p14:xfrm>
              <a:off x="6801741" y="1366644"/>
              <a:ext cx="2049840" cy="82080"/>
            </p14:xfrm>
          </p:contentPart>
        </mc:Choice>
        <mc:Fallback xmlns="">
          <p:pic>
            <p:nvPicPr>
              <p:cNvPr id="5" name="Ink 4">
                <a:extLst>
                  <a:ext uri="{FF2B5EF4-FFF2-40B4-BE49-F238E27FC236}">
                    <a16:creationId xmlns:a16="http://schemas.microsoft.com/office/drawing/2014/main" id="{6D2505CA-BE19-FC53-FA54-492C9DE7FCE0}"/>
                  </a:ext>
                </a:extLst>
              </p:cNvPr>
              <p:cNvPicPr/>
              <p:nvPr/>
            </p:nvPicPr>
            <p:blipFill>
              <a:blip r:embed="rId9"/>
              <a:stretch>
                <a:fillRect/>
              </a:stretch>
            </p:blipFill>
            <p:spPr>
              <a:xfrm>
                <a:off x="6783741" y="1348644"/>
                <a:ext cx="2085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5231D37-27BB-3BAA-3FAF-A03C7900AC98}"/>
                  </a:ext>
                </a:extLst>
              </p14:cNvPr>
              <p14:cNvContentPartPr/>
              <p14:nvPr/>
            </p14:nvContentPartPr>
            <p14:xfrm>
              <a:off x="5271741" y="1302924"/>
              <a:ext cx="1427760" cy="47160"/>
            </p14:xfrm>
          </p:contentPart>
        </mc:Choice>
        <mc:Fallback xmlns="">
          <p:pic>
            <p:nvPicPr>
              <p:cNvPr id="7" name="Ink 6">
                <a:extLst>
                  <a:ext uri="{FF2B5EF4-FFF2-40B4-BE49-F238E27FC236}">
                    <a16:creationId xmlns:a16="http://schemas.microsoft.com/office/drawing/2014/main" id="{E5231D37-27BB-3BAA-3FAF-A03C7900AC98}"/>
                  </a:ext>
                </a:extLst>
              </p:cNvPr>
              <p:cNvPicPr/>
              <p:nvPr/>
            </p:nvPicPr>
            <p:blipFill>
              <a:blip r:embed="rId11"/>
              <a:stretch>
                <a:fillRect/>
              </a:stretch>
            </p:blipFill>
            <p:spPr>
              <a:xfrm>
                <a:off x="5253741" y="1285284"/>
                <a:ext cx="1463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0DC28A13-6217-D204-8A86-7EFC75B38EF0}"/>
                  </a:ext>
                </a:extLst>
              </p14:cNvPr>
              <p14:cNvContentPartPr/>
              <p14:nvPr/>
            </p14:nvContentPartPr>
            <p14:xfrm>
              <a:off x="954981" y="1274844"/>
              <a:ext cx="538920" cy="105480"/>
            </p14:xfrm>
          </p:contentPart>
        </mc:Choice>
        <mc:Fallback xmlns="">
          <p:pic>
            <p:nvPicPr>
              <p:cNvPr id="15" name="Ink 14">
                <a:extLst>
                  <a:ext uri="{FF2B5EF4-FFF2-40B4-BE49-F238E27FC236}">
                    <a16:creationId xmlns:a16="http://schemas.microsoft.com/office/drawing/2014/main" id="{0DC28A13-6217-D204-8A86-7EFC75B38EF0}"/>
                  </a:ext>
                </a:extLst>
              </p:cNvPr>
              <p:cNvPicPr/>
              <p:nvPr/>
            </p:nvPicPr>
            <p:blipFill>
              <a:blip r:embed="rId13"/>
              <a:stretch>
                <a:fillRect/>
              </a:stretch>
            </p:blipFill>
            <p:spPr>
              <a:xfrm>
                <a:off x="936981" y="1257204"/>
                <a:ext cx="5745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7B0F23FC-AC32-E450-2FD7-FAB0215AA544}"/>
                  </a:ext>
                </a:extLst>
              </p14:cNvPr>
              <p14:cNvContentPartPr/>
              <p14:nvPr/>
            </p14:nvContentPartPr>
            <p14:xfrm>
              <a:off x="7938261" y="1792524"/>
              <a:ext cx="1511640" cy="130680"/>
            </p14:xfrm>
          </p:contentPart>
        </mc:Choice>
        <mc:Fallback xmlns="">
          <p:pic>
            <p:nvPicPr>
              <p:cNvPr id="16" name="Ink 15">
                <a:extLst>
                  <a:ext uri="{FF2B5EF4-FFF2-40B4-BE49-F238E27FC236}">
                    <a16:creationId xmlns:a16="http://schemas.microsoft.com/office/drawing/2014/main" id="{7B0F23FC-AC32-E450-2FD7-FAB0215AA544}"/>
                  </a:ext>
                </a:extLst>
              </p:cNvPr>
              <p:cNvPicPr/>
              <p:nvPr/>
            </p:nvPicPr>
            <p:blipFill>
              <a:blip r:embed="rId15"/>
              <a:stretch>
                <a:fillRect/>
              </a:stretch>
            </p:blipFill>
            <p:spPr>
              <a:xfrm>
                <a:off x="7920621" y="1774524"/>
                <a:ext cx="15472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FEFF9069-13EE-FA59-E9B6-974C989231BF}"/>
                  </a:ext>
                </a:extLst>
              </p14:cNvPr>
              <p14:cNvContentPartPr/>
              <p14:nvPr/>
            </p14:nvContentPartPr>
            <p14:xfrm>
              <a:off x="7208181" y="1907004"/>
              <a:ext cx="555840" cy="32760"/>
            </p14:xfrm>
          </p:contentPart>
        </mc:Choice>
        <mc:Fallback xmlns="">
          <p:pic>
            <p:nvPicPr>
              <p:cNvPr id="17" name="Ink 16">
                <a:extLst>
                  <a:ext uri="{FF2B5EF4-FFF2-40B4-BE49-F238E27FC236}">
                    <a16:creationId xmlns:a16="http://schemas.microsoft.com/office/drawing/2014/main" id="{FEFF9069-13EE-FA59-E9B6-974C989231BF}"/>
                  </a:ext>
                </a:extLst>
              </p:cNvPr>
              <p:cNvPicPr/>
              <p:nvPr/>
            </p:nvPicPr>
            <p:blipFill>
              <a:blip r:embed="rId17"/>
              <a:stretch>
                <a:fillRect/>
              </a:stretch>
            </p:blipFill>
            <p:spPr>
              <a:xfrm>
                <a:off x="7190181" y="1889364"/>
                <a:ext cx="5914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CED14270-28E5-E595-E268-8AEFE56EDDF4}"/>
                  </a:ext>
                </a:extLst>
              </p14:cNvPr>
              <p14:cNvContentPartPr/>
              <p14:nvPr/>
            </p14:nvContentPartPr>
            <p14:xfrm>
              <a:off x="5037381" y="1907364"/>
              <a:ext cx="2114280" cy="82800"/>
            </p14:xfrm>
          </p:contentPart>
        </mc:Choice>
        <mc:Fallback xmlns="">
          <p:pic>
            <p:nvPicPr>
              <p:cNvPr id="18" name="Ink 17">
                <a:extLst>
                  <a:ext uri="{FF2B5EF4-FFF2-40B4-BE49-F238E27FC236}">
                    <a16:creationId xmlns:a16="http://schemas.microsoft.com/office/drawing/2014/main" id="{CED14270-28E5-E595-E268-8AEFE56EDDF4}"/>
                  </a:ext>
                </a:extLst>
              </p:cNvPr>
              <p:cNvPicPr/>
              <p:nvPr/>
            </p:nvPicPr>
            <p:blipFill>
              <a:blip r:embed="rId19"/>
              <a:stretch>
                <a:fillRect/>
              </a:stretch>
            </p:blipFill>
            <p:spPr>
              <a:xfrm>
                <a:off x="5019741" y="1889724"/>
                <a:ext cx="2149920" cy="118440"/>
              </a:xfrm>
              <a:prstGeom prst="rect">
                <a:avLst/>
              </a:prstGeom>
            </p:spPr>
          </p:pic>
        </mc:Fallback>
      </mc:AlternateContent>
      <p:grpSp>
        <p:nvGrpSpPr>
          <p:cNvPr id="21" name="Group 20">
            <a:extLst>
              <a:ext uri="{FF2B5EF4-FFF2-40B4-BE49-F238E27FC236}">
                <a16:creationId xmlns:a16="http://schemas.microsoft.com/office/drawing/2014/main" id="{A3040805-E343-9E1D-C84B-D735D8050414}"/>
              </a:ext>
            </a:extLst>
          </p:cNvPr>
          <p:cNvGrpSpPr/>
          <p:nvPr/>
        </p:nvGrpSpPr>
        <p:grpSpPr>
          <a:xfrm>
            <a:off x="2697381" y="1883244"/>
            <a:ext cx="2194920" cy="124200"/>
            <a:chOff x="2697381" y="1883244"/>
            <a:chExt cx="2194920" cy="124200"/>
          </a:xfrm>
        </p:grpSpPr>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C8190265-6539-691E-DCBB-545FBEB68E9E}"/>
                    </a:ext>
                  </a:extLst>
                </p14:cNvPr>
                <p14:cNvContentPartPr/>
                <p14:nvPr/>
              </p14:nvContentPartPr>
              <p14:xfrm>
                <a:off x="3935061" y="1883244"/>
                <a:ext cx="957240" cy="124200"/>
              </p14:xfrm>
            </p:contentPart>
          </mc:Choice>
          <mc:Fallback xmlns="">
            <p:pic>
              <p:nvPicPr>
                <p:cNvPr id="19" name="Ink 18">
                  <a:extLst>
                    <a:ext uri="{FF2B5EF4-FFF2-40B4-BE49-F238E27FC236}">
                      <a16:creationId xmlns:a16="http://schemas.microsoft.com/office/drawing/2014/main" id="{C8190265-6539-691E-DCBB-545FBEB68E9E}"/>
                    </a:ext>
                  </a:extLst>
                </p:cNvPr>
                <p:cNvPicPr/>
                <p:nvPr/>
              </p:nvPicPr>
              <p:blipFill>
                <a:blip r:embed="rId21"/>
                <a:stretch>
                  <a:fillRect/>
                </a:stretch>
              </p:blipFill>
              <p:spPr>
                <a:xfrm>
                  <a:off x="3917061" y="1865244"/>
                  <a:ext cx="9928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A87BDD48-AAF4-E0E1-B4CB-08AFCA275B1E}"/>
                    </a:ext>
                  </a:extLst>
                </p14:cNvPr>
                <p14:cNvContentPartPr/>
                <p14:nvPr/>
              </p14:nvContentPartPr>
              <p14:xfrm>
                <a:off x="2697381" y="1938684"/>
                <a:ext cx="1218600" cy="68760"/>
              </p14:xfrm>
            </p:contentPart>
          </mc:Choice>
          <mc:Fallback xmlns="">
            <p:pic>
              <p:nvPicPr>
                <p:cNvPr id="20" name="Ink 19">
                  <a:extLst>
                    <a:ext uri="{FF2B5EF4-FFF2-40B4-BE49-F238E27FC236}">
                      <a16:creationId xmlns:a16="http://schemas.microsoft.com/office/drawing/2014/main" id="{A87BDD48-AAF4-E0E1-B4CB-08AFCA275B1E}"/>
                    </a:ext>
                  </a:extLst>
                </p:cNvPr>
                <p:cNvPicPr/>
                <p:nvPr/>
              </p:nvPicPr>
              <p:blipFill>
                <a:blip r:embed="rId23"/>
                <a:stretch>
                  <a:fillRect/>
                </a:stretch>
              </p:blipFill>
              <p:spPr>
                <a:xfrm>
                  <a:off x="2679741" y="1920684"/>
                  <a:ext cx="1254240" cy="10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60410A5D-5B27-4783-2002-6D93ACDE725E}"/>
                  </a:ext>
                </a:extLst>
              </p14:cNvPr>
              <p14:cNvContentPartPr/>
              <p14:nvPr/>
            </p14:nvContentPartPr>
            <p14:xfrm>
              <a:off x="638901" y="1830324"/>
              <a:ext cx="1891800" cy="111240"/>
            </p14:xfrm>
          </p:contentPart>
        </mc:Choice>
        <mc:Fallback xmlns="">
          <p:pic>
            <p:nvPicPr>
              <p:cNvPr id="22" name="Ink 21">
                <a:extLst>
                  <a:ext uri="{FF2B5EF4-FFF2-40B4-BE49-F238E27FC236}">
                    <a16:creationId xmlns:a16="http://schemas.microsoft.com/office/drawing/2014/main" id="{60410A5D-5B27-4783-2002-6D93ACDE725E}"/>
                  </a:ext>
                </a:extLst>
              </p:cNvPr>
              <p:cNvPicPr/>
              <p:nvPr/>
            </p:nvPicPr>
            <p:blipFill>
              <a:blip r:embed="rId25"/>
              <a:stretch>
                <a:fillRect/>
              </a:stretch>
            </p:blipFill>
            <p:spPr>
              <a:xfrm>
                <a:off x="620901" y="1812684"/>
                <a:ext cx="19274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735877AA-FC71-DE7B-1E7A-A4B4FF84CB8C}"/>
                  </a:ext>
                </a:extLst>
              </p14:cNvPr>
              <p14:cNvContentPartPr/>
              <p14:nvPr/>
            </p14:nvContentPartPr>
            <p14:xfrm>
              <a:off x="9021861" y="2312724"/>
              <a:ext cx="524520" cy="43200"/>
            </p14:xfrm>
          </p:contentPart>
        </mc:Choice>
        <mc:Fallback xmlns="">
          <p:pic>
            <p:nvPicPr>
              <p:cNvPr id="23" name="Ink 22">
                <a:extLst>
                  <a:ext uri="{FF2B5EF4-FFF2-40B4-BE49-F238E27FC236}">
                    <a16:creationId xmlns:a16="http://schemas.microsoft.com/office/drawing/2014/main" id="{735877AA-FC71-DE7B-1E7A-A4B4FF84CB8C}"/>
                  </a:ext>
                </a:extLst>
              </p:cNvPr>
              <p:cNvPicPr/>
              <p:nvPr/>
            </p:nvPicPr>
            <p:blipFill>
              <a:blip r:embed="rId27"/>
              <a:stretch>
                <a:fillRect/>
              </a:stretch>
            </p:blipFill>
            <p:spPr>
              <a:xfrm>
                <a:off x="9003861" y="2294724"/>
                <a:ext cx="560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2F9C5333-FCD7-25FC-C0EE-BA1767B99D60}"/>
                  </a:ext>
                </a:extLst>
              </p14:cNvPr>
              <p14:cNvContentPartPr/>
              <p14:nvPr/>
            </p14:nvContentPartPr>
            <p14:xfrm>
              <a:off x="7132581" y="1343964"/>
              <a:ext cx="859680" cy="652320"/>
            </p14:xfrm>
          </p:contentPart>
        </mc:Choice>
        <mc:Fallback xmlns="">
          <p:pic>
            <p:nvPicPr>
              <p:cNvPr id="24" name="Ink 23">
                <a:extLst>
                  <a:ext uri="{FF2B5EF4-FFF2-40B4-BE49-F238E27FC236}">
                    <a16:creationId xmlns:a16="http://schemas.microsoft.com/office/drawing/2014/main" id="{2F9C5333-FCD7-25FC-C0EE-BA1767B99D60}"/>
                  </a:ext>
                </a:extLst>
              </p:cNvPr>
              <p:cNvPicPr/>
              <p:nvPr/>
            </p:nvPicPr>
            <p:blipFill>
              <a:blip r:embed="rId29"/>
              <a:stretch>
                <a:fillRect/>
              </a:stretch>
            </p:blipFill>
            <p:spPr>
              <a:xfrm>
                <a:off x="7114941" y="1326324"/>
                <a:ext cx="895320" cy="687960"/>
              </a:xfrm>
              <a:prstGeom prst="rect">
                <a:avLst/>
              </a:prstGeom>
            </p:spPr>
          </p:pic>
        </mc:Fallback>
      </mc:AlternateContent>
      <p:grpSp>
        <p:nvGrpSpPr>
          <p:cNvPr id="26" name="Group 25">
            <a:extLst>
              <a:ext uri="{FF2B5EF4-FFF2-40B4-BE49-F238E27FC236}">
                <a16:creationId xmlns:a16="http://schemas.microsoft.com/office/drawing/2014/main" id="{317E8C9A-1142-C3E5-26AD-977A5555ACEC}"/>
              </a:ext>
            </a:extLst>
          </p:cNvPr>
          <p:cNvGrpSpPr/>
          <p:nvPr/>
        </p:nvGrpSpPr>
        <p:grpSpPr>
          <a:xfrm>
            <a:off x="1585341" y="1291764"/>
            <a:ext cx="3612960" cy="127440"/>
            <a:chOff x="1585341" y="1291764"/>
            <a:chExt cx="3612960" cy="127440"/>
          </a:xfrm>
        </p:grpSpPr>
        <mc:AlternateContent xmlns:mc="http://schemas.openxmlformats.org/markup-compatibility/2006" xmlns:p14="http://schemas.microsoft.com/office/powerpoint/2010/main">
          <mc:Choice Requires="p14">
            <p:contentPart p14:bwMode="auto" r:id="rId30">
              <p14:nvContentPartPr>
                <p14:cNvPr id="9" name="Ink 8">
                  <a:extLst>
                    <a:ext uri="{FF2B5EF4-FFF2-40B4-BE49-F238E27FC236}">
                      <a16:creationId xmlns:a16="http://schemas.microsoft.com/office/drawing/2014/main" id="{95A20000-DF61-D95D-1E74-8855D6E6FDFB}"/>
                    </a:ext>
                  </a:extLst>
                </p14:cNvPr>
                <p14:cNvContentPartPr/>
                <p14:nvPr/>
              </p14:nvContentPartPr>
              <p14:xfrm>
                <a:off x="4484781" y="1354764"/>
                <a:ext cx="713520" cy="43200"/>
              </p14:xfrm>
            </p:contentPart>
          </mc:Choice>
          <mc:Fallback xmlns="">
            <p:pic>
              <p:nvPicPr>
                <p:cNvPr id="9" name="Ink 8">
                  <a:extLst>
                    <a:ext uri="{FF2B5EF4-FFF2-40B4-BE49-F238E27FC236}">
                      <a16:creationId xmlns:a16="http://schemas.microsoft.com/office/drawing/2014/main" id="{95A20000-DF61-D95D-1E74-8855D6E6FDFB}"/>
                    </a:ext>
                  </a:extLst>
                </p:cNvPr>
                <p:cNvPicPr/>
                <p:nvPr/>
              </p:nvPicPr>
              <p:blipFill>
                <a:blip r:embed="rId31"/>
                <a:stretch>
                  <a:fillRect/>
                </a:stretch>
              </p:blipFill>
              <p:spPr>
                <a:xfrm>
                  <a:off x="4467141" y="1336764"/>
                  <a:ext cx="749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 name="Ink 10">
                  <a:extLst>
                    <a:ext uri="{FF2B5EF4-FFF2-40B4-BE49-F238E27FC236}">
                      <a16:creationId xmlns:a16="http://schemas.microsoft.com/office/drawing/2014/main" id="{3D84D409-BD53-C796-1572-12198A0B0EE5}"/>
                    </a:ext>
                  </a:extLst>
                </p14:cNvPr>
                <p14:cNvContentPartPr/>
                <p14:nvPr/>
              </p14:nvContentPartPr>
              <p14:xfrm>
                <a:off x="3391461" y="1332804"/>
                <a:ext cx="1085040" cy="43200"/>
              </p14:xfrm>
            </p:contentPart>
          </mc:Choice>
          <mc:Fallback xmlns="">
            <p:pic>
              <p:nvPicPr>
                <p:cNvPr id="11" name="Ink 10">
                  <a:extLst>
                    <a:ext uri="{FF2B5EF4-FFF2-40B4-BE49-F238E27FC236}">
                      <a16:creationId xmlns:a16="http://schemas.microsoft.com/office/drawing/2014/main" id="{3D84D409-BD53-C796-1572-12198A0B0EE5}"/>
                    </a:ext>
                  </a:extLst>
                </p:cNvPr>
                <p:cNvPicPr/>
                <p:nvPr/>
              </p:nvPicPr>
              <p:blipFill>
                <a:blip r:embed="rId33"/>
                <a:stretch>
                  <a:fillRect/>
                </a:stretch>
              </p:blipFill>
              <p:spPr>
                <a:xfrm>
                  <a:off x="3373821" y="1314804"/>
                  <a:ext cx="1120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 name="Ink 11">
                  <a:extLst>
                    <a:ext uri="{FF2B5EF4-FFF2-40B4-BE49-F238E27FC236}">
                      <a16:creationId xmlns:a16="http://schemas.microsoft.com/office/drawing/2014/main" id="{CDA87D7D-C0D1-138E-0EFA-8ACDE003C92F}"/>
                    </a:ext>
                  </a:extLst>
                </p14:cNvPr>
                <p14:cNvContentPartPr/>
                <p14:nvPr/>
              </p14:nvContentPartPr>
              <p14:xfrm>
                <a:off x="2874141" y="1305084"/>
                <a:ext cx="399600" cy="16920"/>
              </p14:xfrm>
            </p:contentPart>
          </mc:Choice>
          <mc:Fallback xmlns="">
            <p:pic>
              <p:nvPicPr>
                <p:cNvPr id="12" name="Ink 11">
                  <a:extLst>
                    <a:ext uri="{FF2B5EF4-FFF2-40B4-BE49-F238E27FC236}">
                      <a16:creationId xmlns:a16="http://schemas.microsoft.com/office/drawing/2014/main" id="{CDA87D7D-C0D1-138E-0EFA-8ACDE003C92F}"/>
                    </a:ext>
                  </a:extLst>
                </p:cNvPr>
                <p:cNvPicPr/>
                <p:nvPr/>
              </p:nvPicPr>
              <p:blipFill>
                <a:blip r:embed="rId35"/>
                <a:stretch>
                  <a:fillRect/>
                </a:stretch>
              </p:blipFill>
              <p:spPr>
                <a:xfrm>
                  <a:off x="2856141" y="1287084"/>
                  <a:ext cx="4352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 name="Ink 12">
                  <a:extLst>
                    <a:ext uri="{FF2B5EF4-FFF2-40B4-BE49-F238E27FC236}">
                      <a16:creationId xmlns:a16="http://schemas.microsoft.com/office/drawing/2014/main" id="{E82E58A1-6F4B-A281-14D8-DF31AB4B0718}"/>
                    </a:ext>
                  </a:extLst>
                </p14:cNvPr>
                <p14:cNvContentPartPr/>
                <p14:nvPr/>
              </p14:nvContentPartPr>
              <p14:xfrm>
                <a:off x="1585341" y="1344684"/>
                <a:ext cx="1232640" cy="74520"/>
              </p14:xfrm>
            </p:contentPart>
          </mc:Choice>
          <mc:Fallback xmlns="">
            <p:pic>
              <p:nvPicPr>
                <p:cNvPr id="13" name="Ink 12">
                  <a:extLst>
                    <a:ext uri="{FF2B5EF4-FFF2-40B4-BE49-F238E27FC236}">
                      <a16:creationId xmlns:a16="http://schemas.microsoft.com/office/drawing/2014/main" id="{E82E58A1-6F4B-A281-14D8-DF31AB4B0718}"/>
                    </a:ext>
                  </a:extLst>
                </p:cNvPr>
                <p:cNvPicPr/>
                <p:nvPr/>
              </p:nvPicPr>
              <p:blipFill>
                <a:blip r:embed="rId37"/>
                <a:stretch>
                  <a:fillRect/>
                </a:stretch>
              </p:blipFill>
              <p:spPr>
                <a:xfrm>
                  <a:off x="1567341" y="1327044"/>
                  <a:ext cx="1268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29EAEC36-7BA9-C78D-8CEC-B5612FCFA00E}"/>
                    </a:ext>
                  </a:extLst>
                </p14:cNvPr>
                <p14:cNvContentPartPr/>
                <p14:nvPr/>
              </p14:nvContentPartPr>
              <p14:xfrm>
                <a:off x="4494141" y="1291764"/>
                <a:ext cx="2160" cy="2160"/>
              </p14:xfrm>
            </p:contentPart>
          </mc:Choice>
          <mc:Fallback xmlns="">
            <p:pic>
              <p:nvPicPr>
                <p:cNvPr id="25" name="Ink 24">
                  <a:extLst>
                    <a:ext uri="{FF2B5EF4-FFF2-40B4-BE49-F238E27FC236}">
                      <a16:creationId xmlns:a16="http://schemas.microsoft.com/office/drawing/2014/main" id="{29EAEC36-7BA9-C78D-8CEC-B5612FCFA00E}"/>
                    </a:ext>
                  </a:extLst>
                </p:cNvPr>
                <p:cNvPicPr/>
                <p:nvPr/>
              </p:nvPicPr>
              <p:blipFill>
                <a:blip r:embed="rId39"/>
                <a:stretch>
                  <a:fillRect/>
                </a:stretch>
              </p:blipFill>
              <p:spPr>
                <a:xfrm>
                  <a:off x="4476141" y="1274124"/>
                  <a:ext cx="37800" cy="3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3DCD2A11-A3E4-8BFD-5C53-16D933AA292A}"/>
                  </a:ext>
                </a:extLst>
              </p14:cNvPr>
              <p14:cNvContentPartPr/>
              <p14:nvPr/>
            </p14:nvContentPartPr>
            <p14:xfrm>
              <a:off x="8131941" y="1765524"/>
              <a:ext cx="1372320" cy="63000"/>
            </p14:xfrm>
          </p:contentPart>
        </mc:Choice>
        <mc:Fallback xmlns="">
          <p:pic>
            <p:nvPicPr>
              <p:cNvPr id="30" name="Ink 29">
                <a:extLst>
                  <a:ext uri="{FF2B5EF4-FFF2-40B4-BE49-F238E27FC236}">
                    <a16:creationId xmlns:a16="http://schemas.microsoft.com/office/drawing/2014/main" id="{3DCD2A11-A3E4-8BFD-5C53-16D933AA292A}"/>
                  </a:ext>
                </a:extLst>
              </p:cNvPr>
              <p:cNvPicPr/>
              <p:nvPr/>
            </p:nvPicPr>
            <p:blipFill>
              <a:blip r:embed="rId41"/>
              <a:stretch>
                <a:fillRect/>
              </a:stretch>
            </p:blipFill>
            <p:spPr>
              <a:xfrm>
                <a:off x="8114301" y="1747524"/>
                <a:ext cx="14079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F0551E62-5400-1B0F-ED5D-AB7ACD3A4D78}"/>
                  </a:ext>
                </a:extLst>
              </p14:cNvPr>
              <p14:cNvContentPartPr/>
              <p14:nvPr/>
            </p14:nvContentPartPr>
            <p14:xfrm>
              <a:off x="8291421" y="1374564"/>
              <a:ext cx="521280" cy="65520"/>
            </p14:xfrm>
          </p:contentPart>
        </mc:Choice>
        <mc:Fallback xmlns="">
          <p:pic>
            <p:nvPicPr>
              <p:cNvPr id="31" name="Ink 30">
                <a:extLst>
                  <a:ext uri="{FF2B5EF4-FFF2-40B4-BE49-F238E27FC236}">
                    <a16:creationId xmlns:a16="http://schemas.microsoft.com/office/drawing/2014/main" id="{F0551E62-5400-1B0F-ED5D-AB7ACD3A4D78}"/>
                  </a:ext>
                </a:extLst>
              </p:cNvPr>
              <p:cNvPicPr/>
              <p:nvPr/>
            </p:nvPicPr>
            <p:blipFill>
              <a:blip r:embed="rId43"/>
              <a:stretch>
                <a:fillRect/>
              </a:stretch>
            </p:blipFill>
            <p:spPr>
              <a:xfrm>
                <a:off x="8273421" y="1356924"/>
                <a:ext cx="556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2CFA6EE3-66AB-89EC-0440-B74A7F9A1392}"/>
                  </a:ext>
                </a:extLst>
              </p14:cNvPr>
              <p14:cNvContentPartPr/>
              <p14:nvPr/>
            </p14:nvContentPartPr>
            <p14:xfrm>
              <a:off x="8220861" y="884244"/>
              <a:ext cx="799200" cy="569160"/>
            </p14:xfrm>
          </p:contentPart>
        </mc:Choice>
        <mc:Fallback xmlns="">
          <p:pic>
            <p:nvPicPr>
              <p:cNvPr id="32" name="Ink 31">
                <a:extLst>
                  <a:ext uri="{FF2B5EF4-FFF2-40B4-BE49-F238E27FC236}">
                    <a16:creationId xmlns:a16="http://schemas.microsoft.com/office/drawing/2014/main" id="{2CFA6EE3-66AB-89EC-0440-B74A7F9A1392}"/>
                  </a:ext>
                </a:extLst>
              </p:cNvPr>
              <p:cNvPicPr/>
              <p:nvPr/>
            </p:nvPicPr>
            <p:blipFill>
              <a:blip r:embed="rId45"/>
              <a:stretch>
                <a:fillRect/>
              </a:stretch>
            </p:blipFill>
            <p:spPr>
              <a:xfrm>
                <a:off x="8202861" y="866604"/>
                <a:ext cx="834840" cy="604800"/>
              </a:xfrm>
              <a:prstGeom prst="rect">
                <a:avLst/>
              </a:prstGeom>
            </p:spPr>
          </p:pic>
        </mc:Fallback>
      </mc:AlternateContent>
      <p:grpSp>
        <p:nvGrpSpPr>
          <p:cNvPr id="36" name="Group 35">
            <a:extLst>
              <a:ext uri="{FF2B5EF4-FFF2-40B4-BE49-F238E27FC236}">
                <a16:creationId xmlns:a16="http://schemas.microsoft.com/office/drawing/2014/main" id="{88CDB1BB-007D-0E7F-AFBE-53E8C37468D0}"/>
              </a:ext>
            </a:extLst>
          </p:cNvPr>
          <p:cNvGrpSpPr/>
          <p:nvPr/>
        </p:nvGrpSpPr>
        <p:grpSpPr>
          <a:xfrm>
            <a:off x="1478421" y="739884"/>
            <a:ext cx="3839040" cy="701280"/>
            <a:chOff x="1478421" y="739884"/>
            <a:chExt cx="3839040" cy="701280"/>
          </a:xfrm>
        </p:grpSpPr>
        <mc:AlternateContent xmlns:mc="http://schemas.openxmlformats.org/markup-compatibility/2006" xmlns:p14="http://schemas.microsoft.com/office/powerpoint/2010/main">
          <mc:Choice Requires="p14">
            <p:contentPart p14:bwMode="auto" r:id="rId46">
              <p14:nvContentPartPr>
                <p14:cNvPr id="27" name="Ink 26">
                  <a:extLst>
                    <a:ext uri="{FF2B5EF4-FFF2-40B4-BE49-F238E27FC236}">
                      <a16:creationId xmlns:a16="http://schemas.microsoft.com/office/drawing/2014/main" id="{7269A643-8EA0-575C-3988-38CCCE285792}"/>
                    </a:ext>
                  </a:extLst>
                </p14:cNvPr>
                <p14:cNvContentPartPr/>
                <p14:nvPr/>
              </p14:nvContentPartPr>
              <p14:xfrm>
                <a:off x="3216861" y="739884"/>
                <a:ext cx="2100600" cy="701280"/>
              </p14:xfrm>
            </p:contentPart>
          </mc:Choice>
          <mc:Fallback xmlns="">
            <p:pic>
              <p:nvPicPr>
                <p:cNvPr id="27" name="Ink 26">
                  <a:extLst>
                    <a:ext uri="{FF2B5EF4-FFF2-40B4-BE49-F238E27FC236}">
                      <a16:creationId xmlns:a16="http://schemas.microsoft.com/office/drawing/2014/main" id="{7269A643-8EA0-575C-3988-38CCCE285792}"/>
                    </a:ext>
                  </a:extLst>
                </p:cNvPr>
                <p:cNvPicPr/>
                <p:nvPr/>
              </p:nvPicPr>
              <p:blipFill>
                <a:blip r:embed="rId47"/>
                <a:stretch>
                  <a:fillRect/>
                </a:stretch>
              </p:blipFill>
              <p:spPr>
                <a:xfrm>
                  <a:off x="3198861" y="721884"/>
                  <a:ext cx="2136240" cy="736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Ink 27">
                  <a:extLst>
                    <a:ext uri="{FF2B5EF4-FFF2-40B4-BE49-F238E27FC236}">
                      <a16:creationId xmlns:a16="http://schemas.microsoft.com/office/drawing/2014/main" id="{CA8D27CB-10A5-CD84-283D-9E39BCCBE1C1}"/>
                    </a:ext>
                  </a:extLst>
                </p14:cNvPr>
                <p14:cNvContentPartPr/>
                <p14:nvPr/>
              </p14:nvContentPartPr>
              <p14:xfrm>
                <a:off x="1478421" y="1302564"/>
                <a:ext cx="1760760" cy="72000"/>
              </p14:xfrm>
            </p:contentPart>
          </mc:Choice>
          <mc:Fallback xmlns="">
            <p:pic>
              <p:nvPicPr>
                <p:cNvPr id="28" name="Ink 27">
                  <a:extLst>
                    <a:ext uri="{FF2B5EF4-FFF2-40B4-BE49-F238E27FC236}">
                      <a16:creationId xmlns:a16="http://schemas.microsoft.com/office/drawing/2014/main" id="{CA8D27CB-10A5-CD84-283D-9E39BCCBE1C1}"/>
                    </a:ext>
                  </a:extLst>
                </p:cNvPr>
                <p:cNvPicPr/>
                <p:nvPr/>
              </p:nvPicPr>
              <p:blipFill>
                <a:blip r:embed="rId49"/>
                <a:stretch>
                  <a:fillRect/>
                </a:stretch>
              </p:blipFill>
              <p:spPr>
                <a:xfrm>
                  <a:off x="1460781" y="1284564"/>
                  <a:ext cx="17964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C13FF3AF-97B8-07D0-AA58-3F0666FB93C6}"/>
                    </a:ext>
                  </a:extLst>
                </p14:cNvPr>
                <p14:cNvContentPartPr/>
                <p14:nvPr/>
              </p14:nvContentPartPr>
              <p14:xfrm>
                <a:off x="3168261" y="1276284"/>
                <a:ext cx="33120" cy="3600"/>
              </p14:xfrm>
            </p:contentPart>
          </mc:Choice>
          <mc:Fallback xmlns="">
            <p:pic>
              <p:nvPicPr>
                <p:cNvPr id="33" name="Ink 32">
                  <a:extLst>
                    <a:ext uri="{FF2B5EF4-FFF2-40B4-BE49-F238E27FC236}">
                      <a16:creationId xmlns:a16="http://schemas.microsoft.com/office/drawing/2014/main" id="{C13FF3AF-97B8-07D0-AA58-3F0666FB93C6}"/>
                    </a:ext>
                  </a:extLst>
                </p:cNvPr>
                <p:cNvPicPr/>
                <p:nvPr/>
              </p:nvPicPr>
              <p:blipFill>
                <a:blip r:embed="rId51"/>
                <a:stretch>
                  <a:fillRect/>
                </a:stretch>
              </p:blipFill>
              <p:spPr>
                <a:xfrm>
                  <a:off x="3150621" y="1258284"/>
                  <a:ext cx="687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F6C61404-BF45-FD20-A3AC-A18B712AD19C}"/>
                    </a:ext>
                  </a:extLst>
                </p14:cNvPr>
                <p14:cNvContentPartPr/>
                <p14:nvPr/>
              </p14:nvContentPartPr>
              <p14:xfrm>
                <a:off x="3082941" y="1304724"/>
                <a:ext cx="82440" cy="27000"/>
              </p14:xfrm>
            </p:contentPart>
          </mc:Choice>
          <mc:Fallback xmlns="">
            <p:pic>
              <p:nvPicPr>
                <p:cNvPr id="34" name="Ink 33">
                  <a:extLst>
                    <a:ext uri="{FF2B5EF4-FFF2-40B4-BE49-F238E27FC236}">
                      <a16:creationId xmlns:a16="http://schemas.microsoft.com/office/drawing/2014/main" id="{F6C61404-BF45-FD20-A3AC-A18B712AD19C}"/>
                    </a:ext>
                  </a:extLst>
                </p:cNvPr>
                <p:cNvPicPr/>
                <p:nvPr/>
              </p:nvPicPr>
              <p:blipFill>
                <a:blip r:embed="rId53"/>
                <a:stretch>
                  <a:fillRect/>
                </a:stretch>
              </p:blipFill>
              <p:spPr>
                <a:xfrm>
                  <a:off x="3064941" y="1286724"/>
                  <a:ext cx="1180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D469817E-CD59-A762-E063-3C909774FA28}"/>
                    </a:ext>
                  </a:extLst>
                </p14:cNvPr>
                <p14:cNvContentPartPr/>
                <p14:nvPr/>
              </p14:nvContentPartPr>
              <p14:xfrm>
                <a:off x="1515861" y="849684"/>
                <a:ext cx="1728360" cy="523440"/>
              </p14:xfrm>
            </p:contentPart>
          </mc:Choice>
          <mc:Fallback xmlns="">
            <p:pic>
              <p:nvPicPr>
                <p:cNvPr id="35" name="Ink 34">
                  <a:extLst>
                    <a:ext uri="{FF2B5EF4-FFF2-40B4-BE49-F238E27FC236}">
                      <a16:creationId xmlns:a16="http://schemas.microsoft.com/office/drawing/2014/main" id="{D469817E-CD59-A762-E063-3C909774FA28}"/>
                    </a:ext>
                  </a:extLst>
                </p:cNvPr>
                <p:cNvPicPr/>
                <p:nvPr/>
              </p:nvPicPr>
              <p:blipFill>
                <a:blip r:embed="rId55"/>
                <a:stretch>
                  <a:fillRect/>
                </a:stretch>
              </p:blipFill>
              <p:spPr>
                <a:xfrm>
                  <a:off x="1498221" y="831684"/>
                  <a:ext cx="1764000" cy="55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344FE07E-1261-47F3-CDD1-5FD2E536FBFC}"/>
                  </a:ext>
                </a:extLst>
              </p14:cNvPr>
              <p14:cNvContentPartPr/>
              <p14:nvPr/>
            </p14:nvContentPartPr>
            <p14:xfrm>
              <a:off x="7903341" y="1397244"/>
              <a:ext cx="1750680" cy="502920"/>
            </p14:xfrm>
          </p:contentPart>
        </mc:Choice>
        <mc:Fallback xmlns="">
          <p:pic>
            <p:nvPicPr>
              <p:cNvPr id="37" name="Ink 36">
                <a:extLst>
                  <a:ext uri="{FF2B5EF4-FFF2-40B4-BE49-F238E27FC236}">
                    <a16:creationId xmlns:a16="http://schemas.microsoft.com/office/drawing/2014/main" id="{344FE07E-1261-47F3-CDD1-5FD2E536FBFC}"/>
                  </a:ext>
                </a:extLst>
              </p:cNvPr>
              <p:cNvPicPr/>
              <p:nvPr/>
            </p:nvPicPr>
            <p:blipFill>
              <a:blip r:embed="rId57"/>
              <a:stretch>
                <a:fillRect/>
              </a:stretch>
            </p:blipFill>
            <p:spPr>
              <a:xfrm>
                <a:off x="7885701" y="1379244"/>
                <a:ext cx="1786320" cy="538560"/>
              </a:xfrm>
              <a:prstGeom prst="rect">
                <a:avLst/>
              </a:prstGeom>
            </p:spPr>
          </p:pic>
        </mc:Fallback>
      </mc:AlternateContent>
    </p:spTree>
    <p:extLst>
      <p:ext uri="{BB962C8B-B14F-4D97-AF65-F5344CB8AC3E}">
        <p14:creationId xmlns:p14="http://schemas.microsoft.com/office/powerpoint/2010/main" val="56417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55941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84406" y="131690"/>
            <a:ext cx="11940087" cy="6001643"/>
          </a:xfrm>
          <a:prstGeom prst="rect">
            <a:avLst/>
          </a:prstGeom>
          <a:noFill/>
        </p:spPr>
        <p:txBody>
          <a:bodyPr wrap="square" rtlCol="0">
            <a:spAutoFit/>
          </a:bodyPr>
          <a:lstStyle/>
          <a:p>
            <a:r>
              <a:rPr lang="en-US" sz="2400" b="1">
                <a:solidFill>
                  <a:srgbClr val="FFC000"/>
                </a:solidFill>
                <a:cs typeface="+mj-cs"/>
              </a:rPr>
              <a:t>Shaarei Teshuvah 1,1 - In explanation of repentance and its principles</a:t>
            </a:r>
          </a:p>
          <a:p>
            <a:r>
              <a:rPr lang="en-US" sz="2000">
                <a:solidFill>
                  <a:srgbClr val="FFC000"/>
                </a:solidFill>
                <a:cs typeface="+mj-cs"/>
              </a:rPr>
              <a:t>Among the good things which God, may He be blessed, has bestowed upon His creations is the path which He prepared for them to ascend from the baseness of their actions, to escape the trap of their inequities, to hold their souls back from destruction and to remove His anger from upon them. Because of His goodness and uprightness, He has taught them and warned them to return to Him when they sin against Him - for He understands their nature, as it is stated (Psalms 25:8), "Good and upright is the Lord; therefore He shows sinners the way." [Even] if they greatly sin and rebel and act like treacherous betrayers - He does not close the doors of repentance to them, as it is stated (Isaiah 31:6), "Return, to Him to whom they have been so shamefully false." It is [also] stated (Jeremiah 3:22), "Turn back, O rebellious children, I will heal your afflictions." We are warned about repentance in several places in the Torah. It is explained that repentance is accepted even when the sinner repents because of his many troubles - how much more so [will it be accepted] if he returns because of fear or love of God - as it is stated (Deuteronomy 4:30), "When you are in distress because all these things have befallen you and, in the end, return to the Lord your God and obey Him." It is explained in the Torah that God will help those who repent beyond what their natural ability would allow; and that He renews a pure spirit within them, to reach great heights in His love - as it is stated (Deuteronomy 30:2), "And you return to the Lord your God, and you and your children heed His command with all your heart and soul, just as I enjoin upon you this day." Further, it is stated about the body of the matter (Deuteronomy 30:6), "Then the Lord, your God, will circumcise your heart and the hearts of your offspring," to acquire love for Him. And the Prophets and Writings constantly speak on the subject of repentance, such that the principles of repentance are all explained in their words, as will be explained.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B34392E-23CD-562E-5566-3BEBDE051BAD}"/>
                  </a:ext>
                </a:extLst>
              </p14:cNvPr>
              <p14:cNvContentPartPr/>
              <p14:nvPr/>
            </p14:nvContentPartPr>
            <p14:xfrm>
              <a:off x="9840141" y="828804"/>
              <a:ext cx="1526400" cy="45000"/>
            </p14:xfrm>
          </p:contentPart>
        </mc:Choice>
        <mc:Fallback xmlns="">
          <p:pic>
            <p:nvPicPr>
              <p:cNvPr id="2" name="Ink 1">
                <a:extLst>
                  <a:ext uri="{FF2B5EF4-FFF2-40B4-BE49-F238E27FC236}">
                    <a16:creationId xmlns:a16="http://schemas.microsoft.com/office/drawing/2014/main" id="{4B34392E-23CD-562E-5566-3BEBDE051BAD}"/>
                  </a:ext>
                </a:extLst>
              </p:cNvPr>
              <p:cNvPicPr/>
              <p:nvPr/>
            </p:nvPicPr>
            <p:blipFill>
              <a:blip r:embed="rId5"/>
              <a:stretch>
                <a:fillRect/>
              </a:stretch>
            </p:blipFill>
            <p:spPr>
              <a:xfrm>
                <a:off x="9822501" y="811164"/>
                <a:ext cx="15620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AC49470-EF9B-89D7-F632-4DC39EE4D383}"/>
                  </a:ext>
                </a:extLst>
              </p14:cNvPr>
              <p14:cNvContentPartPr/>
              <p14:nvPr/>
            </p14:nvContentPartPr>
            <p14:xfrm>
              <a:off x="416781" y="1066764"/>
              <a:ext cx="6256800" cy="180000"/>
            </p14:xfrm>
          </p:contentPart>
        </mc:Choice>
        <mc:Fallback xmlns="">
          <p:pic>
            <p:nvPicPr>
              <p:cNvPr id="4" name="Ink 3">
                <a:extLst>
                  <a:ext uri="{FF2B5EF4-FFF2-40B4-BE49-F238E27FC236}">
                    <a16:creationId xmlns:a16="http://schemas.microsoft.com/office/drawing/2014/main" id="{9AC49470-EF9B-89D7-F632-4DC39EE4D383}"/>
                  </a:ext>
                </a:extLst>
              </p:cNvPr>
              <p:cNvPicPr/>
              <p:nvPr/>
            </p:nvPicPr>
            <p:blipFill>
              <a:blip r:embed="rId7"/>
              <a:stretch>
                <a:fillRect/>
              </a:stretch>
            </p:blipFill>
            <p:spPr>
              <a:xfrm>
                <a:off x="399141" y="1049124"/>
                <a:ext cx="6292440" cy="215640"/>
              </a:xfrm>
              <a:prstGeom prst="rect">
                <a:avLst/>
              </a:prstGeom>
            </p:spPr>
          </p:pic>
        </mc:Fallback>
      </mc:AlternateContent>
      <p:grpSp>
        <p:nvGrpSpPr>
          <p:cNvPr id="9" name="Group 8">
            <a:extLst>
              <a:ext uri="{FF2B5EF4-FFF2-40B4-BE49-F238E27FC236}">
                <a16:creationId xmlns:a16="http://schemas.microsoft.com/office/drawing/2014/main" id="{F4721602-186F-98E2-1952-1737A273E21E}"/>
              </a:ext>
            </a:extLst>
          </p:cNvPr>
          <p:cNvGrpSpPr/>
          <p:nvPr/>
        </p:nvGrpSpPr>
        <p:grpSpPr>
          <a:xfrm>
            <a:off x="7170381" y="1133724"/>
            <a:ext cx="4277520" cy="56160"/>
            <a:chOff x="7170381" y="1133724"/>
            <a:chExt cx="4277520" cy="5616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0012142B-D2C7-731A-7B07-39FE4E59B364}"/>
                    </a:ext>
                  </a:extLst>
                </p14:cNvPr>
                <p14:cNvContentPartPr/>
                <p14:nvPr/>
              </p14:nvContentPartPr>
              <p14:xfrm>
                <a:off x="7170381" y="1145604"/>
                <a:ext cx="3397680" cy="44280"/>
              </p14:xfrm>
            </p:contentPart>
          </mc:Choice>
          <mc:Fallback xmlns="">
            <p:pic>
              <p:nvPicPr>
                <p:cNvPr id="5" name="Ink 4">
                  <a:extLst>
                    <a:ext uri="{FF2B5EF4-FFF2-40B4-BE49-F238E27FC236}">
                      <a16:creationId xmlns:a16="http://schemas.microsoft.com/office/drawing/2014/main" id="{0012142B-D2C7-731A-7B07-39FE4E59B364}"/>
                    </a:ext>
                  </a:extLst>
                </p:cNvPr>
                <p:cNvPicPr/>
                <p:nvPr/>
              </p:nvPicPr>
              <p:blipFill>
                <a:blip r:embed="rId9"/>
                <a:stretch>
                  <a:fillRect/>
                </a:stretch>
              </p:blipFill>
              <p:spPr>
                <a:xfrm>
                  <a:off x="7152741" y="1127604"/>
                  <a:ext cx="34333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D826850E-F640-A26F-610B-C1F2137F0BA5}"/>
                    </a:ext>
                  </a:extLst>
                </p14:cNvPr>
                <p14:cNvContentPartPr/>
                <p14:nvPr/>
              </p14:nvContentPartPr>
              <p14:xfrm>
                <a:off x="10889181" y="1133724"/>
                <a:ext cx="558720" cy="18720"/>
              </p14:xfrm>
            </p:contentPart>
          </mc:Choice>
          <mc:Fallback xmlns="">
            <p:pic>
              <p:nvPicPr>
                <p:cNvPr id="7" name="Ink 6">
                  <a:extLst>
                    <a:ext uri="{FF2B5EF4-FFF2-40B4-BE49-F238E27FC236}">
                      <a16:creationId xmlns:a16="http://schemas.microsoft.com/office/drawing/2014/main" id="{D826850E-F640-A26F-610B-C1F2137F0BA5}"/>
                    </a:ext>
                  </a:extLst>
                </p:cNvPr>
                <p:cNvPicPr/>
                <p:nvPr/>
              </p:nvPicPr>
              <p:blipFill>
                <a:blip r:embed="rId11"/>
                <a:stretch>
                  <a:fillRect/>
                </a:stretch>
              </p:blipFill>
              <p:spPr>
                <a:xfrm>
                  <a:off x="10871541" y="1116084"/>
                  <a:ext cx="594360" cy="5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E1AE2E08-394E-DDD2-EC68-4B4845A1A1E4}"/>
                  </a:ext>
                </a:extLst>
              </p14:cNvPr>
              <p14:cNvContentPartPr/>
              <p14:nvPr/>
            </p14:nvContentPartPr>
            <p14:xfrm>
              <a:off x="338661" y="1428924"/>
              <a:ext cx="3032280" cy="54000"/>
            </p14:xfrm>
          </p:contentPart>
        </mc:Choice>
        <mc:Fallback xmlns="">
          <p:pic>
            <p:nvPicPr>
              <p:cNvPr id="11" name="Ink 10">
                <a:extLst>
                  <a:ext uri="{FF2B5EF4-FFF2-40B4-BE49-F238E27FC236}">
                    <a16:creationId xmlns:a16="http://schemas.microsoft.com/office/drawing/2014/main" id="{E1AE2E08-394E-DDD2-EC68-4B4845A1A1E4}"/>
                  </a:ext>
                </a:extLst>
              </p:cNvPr>
              <p:cNvPicPr/>
              <p:nvPr/>
            </p:nvPicPr>
            <p:blipFill>
              <a:blip r:embed="rId13"/>
              <a:stretch>
                <a:fillRect/>
              </a:stretch>
            </p:blipFill>
            <p:spPr>
              <a:xfrm>
                <a:off x="320661" y="1410924"/>
                <a:ext cx="3067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CEC9F644-E475-6A09-A4DB-49CD82132C19}"/>
                  </a:ext>
                </a:extLst>
              </p14:cNvPr>
              <p14:cNvContentPartPr/>
              <p14:nvPr/>
            </p14:nvContentPartPr>
            <p14:xfrm>
              <a:off x="4054941" y="1450524"/>
              <a:ext cx="3823920" cy="54360"/>
            </p14:xfrm>
          </p:contentPart>
        </mc:Choice>
        <mc:Fallback xmlns="">
          <p:pic>
            <p:nvPicPr>
              <p:cNvPr id="12" name="Ink 11">
                <a:extLst>
                  <a:ext uri="{FF2B5EF4-FFF2-40B4-BE49-F238E27FC236}">
                    <a16:creationId xmlns:a16="http://schemas.microsoft.com/office/drawing/2014/main" id="{CEC9F644-E475-6A09-A4DB-49CD82132C19}"/>
                  </a:ext>
                </a:extLst>
              </p:cNvPr>
              <p:cNvPicPr/>
              <p:nvPr/>
            </p:nvPicPr>
            <p:blipFill>
              <a:blip r:embed="rId15"/>
              <a:stretch>
                <a:fillRect/>
              </a:stretch>
            </p:blipFill>
            <p:spPr>
              <a:xfrm>
                <a:off x="4036941" y="1432884"/>
                <a:ext cx="38595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A4A273C7-568C-15EF-EDD3-DA138EF41CEA}"/>
                  </a:ext>
                </a:extLst>
              </p14:cNvPr>
              <p14:cNvContentPartPr/>
              <p14:nvPr/>
            </p14:nvContentPartPr>
            <p14:xfrm>
              <a:off x="2543661" y="1696404"/>
              <a:ext cx="7362720" cy="110880"/>
            </p14:xfrm>
          </p:contentPart>
        </mc:Choice>
        <mc:Fallback xmlns="">
          <p:pic>
            <p:nvPicPr>
              <p:cNvPr id="13" name="Ink 12">
                <a:extLst>
                  <a:ext uri="{FF2B5EF4-FFF2-40B4-BE49-F238E27FC236}">
                    <a16:creationId xmlns:a16="http://schemas.microsoft.com/office/drawing/2014/main" id="{A4A273C7-568C-15EF-EDD3-DA138EF41CEA}"/>
                  </a:ext>
                </a:extLst>
              </p:cNvPr>
              <p:cNvPicPr/>
              <p:nvPr/>
            </p:nvPicPr>
            <p:blipFill>
              <a:blip r:embed="rId17"/>
              <a:stretch>
                <a:fillRect/>
              </a:stretch>
            </p:blipFill>
            <p:spPr>
              <a:xfrm>
                <a:off x="2526021" y="1678404"/>
                <a:ext cx="7398360" cy="146520"/>
              </a:xfrm>
              <a:prstGeom prst="rect">
                <a:avLst/>
              </a:prstGeom>
            </p:spPr>
          </p:pic>
        </mc:Fallback>
      </mc:AlternateContent>
      <p:grpSp>
        <p:nvGrpSpPr>
          <p:cNvPr id="16" name="Group 15">
            <a:extLst>
              <a:ext uri="{FF2B5EF4-FFF2-40B4-BE49-F238E27FC236}">
                <a16:creationId xmlns:a16="http://schemas.microsoft.com/office/drawing/2014/main" id="{9BFFB122-44BC-6B76-87BD-BA102357AADE}"/>
              </a:ext>
            </a:extLst>
          </p:cNvPr>
          <p:cNvGrpSpPr/>
          <p:nvPr/>
        </p:nvGrpSpPr>
        <p:grpSpPr>
          <a:xfrm>
            <a:off x="8737101" y="2331444"/>
            <a:ext cx="2590200" cy="55440"/>
            <a:chOff x="8737101" y="2331444"/>
            <a:chExt cx="2590200" cy="55440"/>
          </a:xfrm>
        </p:grpSpPr>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18443729-D069-2216-D8F4-9F3090193C63}"/>
                    </a:ext>
                  </a:extLst>
                </p14:cNvPr>
                <p14:cNvContentPartPr/>
                <p14:nvPr/>
              </p14:nvContentPartPr>
              <p14:xfrm>
                <a:off x="9916821" y="2369964"/>
                <a:ext cx="1410480" cy="16920"/>
              </p14:xfrm>
            </p:contentPart>
          </mc:Choice>
          <mc:Fallback xmlns="">
            <p:pic>
              <p:nvPicPr>
                <p:cNvPr id="14" name="Ink 13">
                  <a:extLst>
                    <a:ext uri="{FF2B5EF4-FFF2-40B4-BE49-F238E27FC236}">
                      <a16:creationId xmlns:a16="http://schemas.microsoft.com/office/drawing/2014/main" id="{18443729-D069-2216-D8F4-9F3090193C63}"/>
                    </a:ext>
                  </a:extLst>
                </p:cNvPr>
                <p:cNvPicPr/>
                <p:nvPr/>
              </p:nvPicPr>
              <p:blipFill>
                <a:blip r:embed="rId19"/>
                <a:stretch>
                  <a:fillRect/>
                </a:stretch>
              </p:blipFill>
              <p:spPr>
                <a:xfrm>
                  <a:off x="9898821" y="2352324"/>
                  <a:ext cx="14461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B496C387-4FFB-3ADE-2137-63833B81613C}"/>
                    </a:ext>
                  </a:extLst>
                </p14:cNvPr>
                <p14:cNvContentPartPr/>
                <p14:nvPr/>
              </p14:nvContentPartPr>
              <p14:xfrm>
                <a:off x="8737101" y="2331444"/>
                <a:ext cx="1095840" cy="38880"/>
              </p14:xfrm>
            </p:contentPart>
          </mc:Choice>
          <mc:Fallback xmlns="">
            <p:pic>
              <p:nvPicPr>
                <p:cNvPr id="15" name="Ink 14">
                  <a:extLst>
                    <a:ext uri="{FF2B5EF4-FFF2-40B4-BE49-F238E27FC236}">
                      <a16:creationId xmlns:a16="http://schemas.microsoft.com/office/drawing/2014/main" id="{B496C387-4FFB-3ADE-2137-63833B81613C}"/>
                    </a:ext>
                  </a:extLst>
                </p:cNvPr>
                <p:cNvPicPr/>
                <p:nvPr/>
              </p:nvPicPr>
              <p:blipFill>
                <a:blip r:embed="rId21"/>
                <a:stretch>
                  <a:fillRect/>
                </a:stretch>
              </p:blipFill>
              <p:spPr>
                <a:xfrm>
                  <a:off x="8719461" y="2313444"/>
                  <a:ext cx="1131480" cy="7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21F3DB34-45C1-7859-7470-EE64D3A84754}"/>
                  </a:ext>
                </a:extLst>
              </p14:cNvPr>
              <p14:cNvContentPartPr/>
              <p14:nvPr/>
            </p14:nvContentPartPr>
            <p14:xfrm>
              <a:off x="516861" y="2661564"/>
              <a:ext cx="1657440" cy="40680"/>
            </p14:xfrm>
          </p:contentPart>
        </mc:Choice>
        <mc:Fallback xmlns="">
          <p:pic>
            <p:nvPicPr>
              <p:cNvPr id="17" name="Ink 16">
                <a:extLst>
                  <a:ext uri="{FF2B5EF4-FFF2-40B4-BE49-F238E27FC236}">
                    <a16:creationId xmlns:a16="http://schemas.microsoft.com/office/drawing/2014/main" id="{21F3DB34-45C1-7859-7470-EE64D3A84754}"/>
                  </a:ext>
                </a:extLst>
              </p:cNvPr>
              <p:cNvPicPr/>
              <p:nvPr/>
            </p:nvPicPr>
            <p:blipFill>
              <a:blip r:embed="rId23"/>
              <a:stretch>
                <a:fillRect/>
              </a:stretch>
            </p:blipFill>
            <p:spPr>
              <a:xfrm>
                <a:off x="499221" y="2643564"/>
                <a:ext cx="16930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A92FB5CD-1679-BCB4-D8B9-799E52078DD5}"/>
                  </a:ext>
                </a:extLst>
              </p14:cNvPr>
              <p14:cNvContentPartPr/>
              <p14:nvPr/>
            </p14:nvContentPartPr>
            <p14:xfrm>
              <a:off x="3793941" y="2960724"/>
              <a:ext cx="5650560" cy="69120"/>
            </p14:xfrm>
          </p:contentPart>
        </mc:Choice>
        <mc:Fallback xmlns="">
          <p:pic>
            <p:nvPicPr>
              <p:cNvPr id="18" name="Ink 17">
                <a:extLst>
                  <a:ext uri="{FF2B5EF4-FFF2-40B4-BE49-F238E27FC236}">
                    <a16:creationId xmlns:a16="http://schemas.microsoft.com/office/drawing/2014/main" id="{A92FB5CD-1679-BCB4-D8B9-799E52078DD5}"/>
                  </a:ext>
                </a:extLst>
              </p:cNvPr>
              <p:cNvPicPr/>
              <p:nvPr/>
            </p:nvPicPr>
            <p:blipFill>
              <a:blip r:embed="rId25"/>
              <a:stretch>
                <a:fillRect/>
              </a:stretch>
            </p:blipFill>
            <p:spPr>
              <a:xfrm>
                <a:off x="3776301" y="2942724"/>
                <a:ext cx="5686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54CD8AF6-D66B-FA91-BBEF-491C3F1D51F0}"/>
                  </a:ext>
                </a:extLst>
              </p14:cNvPr>
              <p14:cNvContentPartPr/>
              <p14:nvPr/>
            </p14:nvContentPartPr>
            <p14:xfrm>
              <a:off x="10166301" y="4197324"/>
              <a:ext cx="1317600" cy="42840"/>
            </p14:xfrm>
          </p:contentPart>
        </mc:Choice>
        <mc:Fallback xmlns="">
          <p:pic>
            <p:nvPicPr>
              <p:cNvPr id="19" name="Ink 18">
                <a:extLst>
                  <a:ext uri="{FF2B5EF4-FFF2-40B4-BE49-F238E27FC236}">
                    <a16:creationId xmlns:a16="http://schemas.microsoft.com/office/drawing/2014/main" id="{54CD8AF6-D66B-FA91-BBEF-491C3F1D51F0}"/>
                  </a:ext>
                </a:extLst>
              </p:cNvPr>
              <p:cNvPicPr/>
              <p:nvPr/>
            </p:nvPicPr>
            <p:blipFill>
              <a:blip r:embed="rId27"/>
              <a:stretch>
                <a:fillRect/>
              </a:stretch>
            </p:blipFill>
            <p:spPr>
              <a:xfrm>
                <a:off x="10148661" y="4179324"/>
                <a:ext cx="13532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2CC4B10C-A8EB-A782-BF6B-8A520CABA4BE}"/>
                  </a:ext>
                </a:extLst>
              </p14:cNvPr>
              <p14:cNvContentPartPr/>
              <p14:nvPr/>
            </p14:nvContentPartPr>
            <p14:xfrm>
              <a:off x="420381" y="4460124"/>
              <a:ext cx="2274120" cy="79920"/>
            </p14:xfrm>
          </p:contentPart>
        </mc:Choice>
        <mc:Fallback xmlns="">
          <p:pic>
            <p:nvPicPr>
              <p:cNvPr id="20" name="Ink 19">
                <a:extLst>
                  <a:ext uri="{FF2B5EF4-FFF2-40B4-BE49-F238E27FC236}">
                    <a16:creationId xmlns:a16="http://schemas.microsoft.com/office/drawing/2014/main" id="{2CC4B10C-A8EB-A782-BF6B-8A520CABA4BE}"/>
                  </a:ext>
                </a:extLst>
              </p:cNvPr>
              <p:cNvPicPr/>
              <p:nvPr/>
            </p:nvPicPr>
            <p:blipFill>
              <a:blip r:embed="rId29"/>
              <a:stretch>
                <a:fillRect/>
              </a:stretch>
            </p:blipFill>
            <p:spPr>
              <a:xfrm>
                <a:off x="402381" y="4442124"/>
                <a:ext cx="23097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2B2C6D51-D758-C4F1-E2DF-360DE81D8EAE}"/>
                  </a:ext>
                </a:extLst>
              </p14:cNvPr>
              <p14:cNvContentPartPr/>
              <p14:nvPr/>
            </p14:nvContentPartPr>
            <p14:xfrm>
              <a:off x="2698821" y="4429164"/>
              <a:ext cx="4207680" cy="132120"/>
            </p14:xfrm>
          </p:contentPart>
        </mc:Choice>
        <mc:Fallback xmlns="">
          <p:pic>
            <p:nvPicPr>
              <p:cNvPr id="21" name="Ink 20">
                <a:extLst>
                  <a:ext uri="{FF2B5EF4-FFF2-40B4-BE49-F238E27FC236}">
                    <a16:creationId xmlns:a16="http://schemas.microsoft.com/office/drawing/2014/main" id="{2B2C6D51-D758-C4F1-E2DF-360DE81D8EAE}"/>
                  </a:ext>
                </a:extLst>
              </p:cNvPr>
              <p:cNvPicPr/>
              <p:nvPr/>
            </p:nvPicPr>
            <p:blipFill>
              <a:blip r:embed="rId31"/>
              <a:stretch>
                <a:fillRect/>
              </a:stretch>
            </p:blipFill>
            <p:spPr>
              <a:xfrm>
                <a:off x="2681181" y="4411164"/>
                <a:ext cx="42433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182597F3-EF4C-A773-B61A-F90C016A9A26}"/>
                  </a:ext>
                </a:extLst>
              </p14:cNvPr>
              <p14:cNvContentPartPr/>
              <p14:nvPr/>
            </p14:nvContentPartPr>
            <p14:xfrm>
              <a:off x="7781661" y="4464084"/>
              <a:ext cx="3560760" cy="73440"/>
            </p14:xfrm>
          </p:contentPart>
        </mc:Choice>
        <mc:Fallback xmlns="">
          <p:pic>
            <p:nvPicPr>
              <p:cNvPr id="22" name="Ink 21">
                <a:extLst>
                  <a:ext uri="{FF2B5EF4-FFF2-40B4-BE49-F238E27FC236}">
                    <a16:creationId xmlns:a16="http://schemas.microsoft.com/office/drawing/2014/main" id="{182597F3-EF4C-A773-B61A-F90C016A9A26}"/>
                  </a:ext>
                </a:extLst>
              </p:cNvPr>
              <p:cNvPicPr/>
              <p:nvPr/>
            </p:nvPicPr>
            <p:blipFill>
              <a:blip r:embed="rId33"/>
              <a:stretch>
                <a:fillRect/>
              </a:stretch>
            </p:blipFill>
            <p:spPr>
              <a:xfrm>
                <a:off x="7763661" y="4446444"/>
                <a:ext cx="35964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A4599D3C-B8FE-62DE-CF3A-A00CD806FB6E}"/>
                  </a:ext>
                </a:extLst>
              </p14:cNvPr>
              <p14:cNvContentPartPr/>
              <p14:nvPr/>
            </p14:nvContentPartPr>
            <p14:xfrm>
              <a:off x="543501" y="4802124"/>
              <a:ext cx="2706480" cy="58680"/>
            </p14:xfrm>
          </p:contentPart>
        </mc:Choice>
        <mc:Fallback xmlns="">
          <p:pic>
            <p:nvPicPr>
              <p:cNvPr id="23" name="Ink 22">
                <a:extLst>
                  <a:ext uri="{FF2B5EF4-FFF2-40B4-BE49-F238E27FC236}">
                    <a16:creationId xmlns:a16="http://schemas.microsoft.com/office/drawing/2014/main" id="{A4599D3C-B8FE-62DE-CF3A-A00CD806FB6E}"/>
                  </a:ext>
                </a:extLst>
              </p:cNvPr>
              <p:cNvPicPr/>
              <p:nvPr/>
            </p:nvPicPr>
            <p:blipFill>
              <a:blip r:embed="rId35"/>
              <a:stretch>
                <a:fillRect/>
              </a:stretch>
            </p:blipFill>
            <p:spPr>
              <a:xfrm>
                <a:off x="525501" y="4784484"/>
                <a:ext cx="27421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0A1D3DC1-C6E8-33D1-8019-491F13E4BA91}"/>
                  </a:ext>
                </a:extLst>
              </p14:cNvPr>
              <p14:cNvContentPartPr/>
              <p14:nvPr/>
            </p14:nvContentPartPr>
            <p14:xfrm>
              <a:off x="6268941" y="4791684"/>
              <a:ext cx="723600" cy="56520"/>
            </p14:xfrm>
          </p:contentPart>
        </mc:Choice>
        <mc:Fallback xmlns="">
          <p:pic>
            <p:nvPicPr>
              <p:cNvPr id="24" name="Ink 23">
                <a:extLst>
                  <a:ext uri="{FF2B5EF4-FFF2-40B4-BE49-F238E27FC236}">
                    <a16:creationId xmlns:a16="http://schemas.microsoft.com/office/drawing/2014/main" id="{0A1D3DC1-C6E8-33D1-8019-491F13E4BA91}"/>
                  </a:ext>
                </a:extLst>
              </p:cNvPr>
              <p:cNvPicPr/>
              <p:nvPr/>
            </p:nvPicPr>
            <p:blipFill>
              <a:blip r:embed="rId37"/>
              <a:stretch>
                <a:fillRect/>
              </a:stretch>
            </p:blipFill>
            <p:spPr>
              <a:xfrm>
                <a:off x="6250941" y="4773684"/>
                <a:ext cx="7592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53761D66-0981-7E39-9678-847DB5872B4F}"/>
                  </a:ext>
                </a:extLst>
              </p14:cNvPr>
              <p14:cNvContentPartPr/>
              <p14:nvPr/>
            </p14:nvContentPartPr>
            <p14:xfrm>
              <a:off x="6372981" y="5381724"/>
              <a:ext cx="5142240" cy="79920"/>
            </p14:xfrm>
          </p:contentPart>
        </mc:Choice>
        <mc:Fallback xmlns="">
          <p:pic>
            <p:nvPicPr>
              <p:cNvPr id="25" name="Ink 24">
                <a:extLst>
                  <a:ext uri="{FF2B5EF4-FFF2-40B4-BE49-F238E27FC236}">
                    <a16:creationId xmlns:a16="http://schemas.microsoft.com/office/drawing/2014/main" id="{53761D66-0981-7E39-9678-847DB5872B4F}"/>
                  </a:ext>
                </a:extLst>
              </p:cNvPr>
              <p:cNvPicPr/>
              <p:nvPr/>
            </p:nvPicPr>
            <p:blipFill>
              <a:blip r:embed="rId39"/>
              <a:stretch>
                <a:fillRect/>
              </a:stretch>
            </p:blipFill>
            <p:spPr>
              <a:xfrm>
                <a:off x="6354981" y="5363724"/>
                <a:ext cx="51778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7E7716B1-1EA0-7ED7-9F17-50EB8F2B028B}"/>
                  </a:ext>
                </a:extLst>
              </p14:cNvPr>
              <p14:cNvContentPartPr/>
              <p14:nvPr/>
            </p14:nvContentPartPr>
            <p14:xfrm>
              <a:off x="465741" y="5638764"/>
              <a:ext cx="2885400" cy="114840"/>
            </p14:xfrm>
          </p:contentPart>
        </mc:Choice>
        <mc:Fallback xmlns="">
          <p:pic>
            <p:nvPicPr>
              <p:cNvPr id="26" name="Ink 25">
                <a:extLst>
                  <a:ext uri="{FF2B5EF4-FFF2-40B4-BE49-F238E27FC236}">
                    <a16:creationId xmlns:a16="http://schemas.microsoft.com/office/drawing/2014/main" id="{7E7716B1-1EA0-7ED7-9F17-50EB8F2B028B}"/>
                  </a:ext>
                </a:extLst>
              </p:cNvPr>
              <p:cNvPicPr/>
              <p:nvPr/>
            </p:nvPicPr>
            <p:blipFill>
              <a:blip r:embed="rId41"/>
              <a:stretch>
                <a:fillRect/>
              </a:stretch>
            </p:blipFill>
            <p:spPr>
              <a:xfrm>
                <a:off x="447741" y="5620764"/>
                <a:ext cx="29210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41032CC4-AB97-7A90-5563-15C6C677DFD2}"/>
                  </a:ext>
                </a:extLst>
              </p14:cNvPr>
              <p14:cNvContentPartPr/>
              <p14:nvPr/>
            </p14:nvContentPartPr>
            <p14:xfrm>
              <a:off x="11568861" y="4055844"/>
              <a:ext cx="476640" cy="2093760"/>
            </p14:xfrm>
          </p:contentPart>
        </mc:Choice>
        <mc:Fallback xmlns="">
          <p:pic>
            <p:nvPicPr>
              <p:cNvPr id="27" name="Ink 26">
                <a:extLst>
                  <a:ext uri="{FF2B5EF4-FFF2-40B4-BE49-F238E27FC236}">
                    <a16:creationId xmlns:a16="http://schemas.microsoft.com/office/drawing/2014/main" id="{41032CC4-AB97-7A90-5563-15C6C677DFD2}"/>
                  </a:ext>
                </a:extLst>
              </p:cNvPr>
              <p:cNvPicPr/>
              <p:nvPr/>
            </p:nvPicPr>
            <p:blipFill>
              <a:blip r:embed="rId43"/>
              <a:stretch>
                <a:fillRect/>
              </a:stretch>
            </p:blipFill>
            <p:spPr>
              <a:xfrm>
                <a:off x="11550861" y="4038204"/>
                <a:ext cx="512280" cy="2129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CABC151C-21EA-D84D-0FF6-48E7A8074CA8}"/>
                  </a:ext>
                </a:extLst>
              </p14:cNvPr>
              <p14:cNvContentPartPr/>
              <p14:nvPr/>
            </p14:nvContentPartPr>
            <p14:xfrm>
              <a:off x="179181" y="3853164"/>
              <a:ext cx="320400" cy="2250000"/>
            </p14:xfrm>
          </p:contentPart>
        </mc:Choice>
        <mc:Fallback xmlns="">
          <p:pic>
            <p:nvPicPr>
              <p:cNvPr id="28" name="Ink 27">
                <a:extLst>
                  <a:ext uri="{FF2B5EF4-FFF2-40B4-BE49-F238E27FC236}">
                    <a16:creationId xmlns:a16="http://schemas.microsoft.com/office/drawing/2014/main" id="{CABC151C-21EA-D84D-0FF6-48E7A8074CA8}"/>
                  </a:ext>
                </a:extLst>
              </p:cNvPr>
              <p:cNvPicPr/>
              <p:nvPr/>
            </p:nvPicPr>
            <p:blipFill>
              <a:blip r:embed="rId45"/>
              <a:stretch>
                <a:fillRect/>
              </a:stretch>
            </p:blipFill>
            <p:spPr>
              <a:xfrm>
                <a:off x="161181" y="3835164"/>
                <a:ext cx="356040" cy="2285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0807E0E2-A78E-AA15-0BEF-A9DE8C2A93CB}"/>
                  </a:ext>
                </a:extLst>
              </p14:cNvPr>
              <p14:cNvContentPartPr/>
              <p14:nvPr/>
            </p14:nvContentPartPr>
            <p14:xfrm>
              <a:off x="6791661" y="4234404"/>
              <a:ext cx="31320" cy="70200"/>
            </p14:xfrm>
          </p:contentPart>
        </mc:Choice>
        <mc:Fallback xmlns="">
          <p:pic>
            <p:nvPicPr>
              <p:cNvPr id="29" name="Ink 28">
                <a:extLst>
                  <a:ext uri="{FF2B5EF4-FFF2-40B4-BE49-F238E27FC236}">
                    <a16:creationId xmlns:a16="http://schemas.microsoft.com/office/drawing/2014/main" id="{0807E0E2-A78E-AA15-0BEF-A9DE8C2A93CB}"/>
                  </a:ext>
                </a:extLst>
              </p:cNvPr>
              <p:cNvPicPr/>
              <p:nvPr/>
            </p:nvPicPr>
            <p:blipFill>
              <a:blip r:embed="rId47"/>
              <a:stretch>
                <a:fillRect/>
              </a:stretch>
            </p:blipFill>
            <p:spPr>
              <a:xfrm>
                <a:off x="6774021" y="4216764"/>
                <a:ext cx="66960" cy="105840"/>
              </a:xfrm>
              <a:prstGeom prst="rect">
                <a:avLst/>
              </a:prstGeom>
            </p:spPr>
          </p:pic>
        </mc:Fallback>
      </mc:AlternateContent>
      <p:grpSp>
        <p:nvGrpSpPr>
          <p:cNvPr id="32" name="Group 31">
            <a:extLst>
              <a:ext uri="{FF2B5EF4-FFF2-40B4-BE49-F238E27FC236}">
                <a16:creationId xmlns:a16="http://schemas.microsoft.com/office/drawing/2014/main" id="{0FF7C15A-BCA5-5B16-2DA5-431D6590C8DE}"/>
              </a:ext>
            </a:extLst>
          </p:cNvPr>
          <p:cNvGrpSpPr/>
          <p:nvPr/>
        </p:nvGrpSpPr>
        <p:grpSpPr>
          <a:xfrm>
            <a:off x="138501" y="4143684"/>
            <a:ext cx="6742080" cy="400320"/>
            <a:chOff x="138501" y="4143684"/>
            <a:chExt cx="6742080" cy="400320"/>
          </a:xfrm>
        </p:grpSpPr>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5E472F34-8A7A-E33E-C410-F9ACDD43F5B3}"/>
                    </a:ext>
                  </a:extLst>
                </p14:cNvPr>
                <p14:cNvContentPartPr/>
                <p14:nvPr/>
              </p14:nvContentPartPr>
              <p14:xfrm>
                <a:off x="138501" y="4179684"/>
                <a:ext cx="6679800" cy="364320"/>
              </p14:xfrm>
            </p:contentPart>
          </mc:Choice>
          <mc:Fallback xmlns="">
            <p:pic>
              <p:nvPicPr>
                <p:cNvPr id="30" name="Ink 29">
                  <a:extLst>
                    <a:ext uri="{FF2B5EF4-FFF2-40B4-BE49-F238E27FC236}">
                      <a16:creationId xmlns:a16="http://schemas.microsoft.com/office/drawing/2014/main" id="{5E472F34-8A7A-E33E-C410-F9ACDD43F5B3}"/>
                    </a:ext>
                  </a:extLst>
                </p:cNvPr>
                <p:cNvPicPr/>
                <p:nvPr/>
              </p:nvPicPr>
              <p:blipFill>
                <a:blip r:embed="rId49"/>
                <a:stretch>
                  <a:fillRect/>
                </a:stretch>
              </p:blipFill>
              <p:spPr>
                <a:xfrm>
                  <a:off x="120861" y="4162044"/>
                  <a:ext cx="671544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C78ED789-C082-C1DC-7EFD-2E76085D4639}"/>
                    </a:ext>
                  </a:extLst>
                </p14:cNvPr>
                <p14:cNvContentPartPr/>
                <p14:nvPr/>
              </p14:nvContentPartPr>
              <p14:xfrm>
                <a:off x="6663501" y="4143684"/>
                <a:ext cx="217080" cy="371880"/>
              </p14:xfrm>
            </p:contentPart>
          </mc:Choice>
          <mc:Fallback xmlns="">
            <p:pic>
              <p:nvPicPr>
                <p:cNvPr id="31" name="Ink 30">
                  <a:extLst>
                    <a:ext uri="{FF2B5EF4-FFF2-40B4-BE49-F238E27FC236}">
                      <a16:creationId xmlns:a16="http://schemas.microsoft.com/office/drawing/2014/main" id="{C78ED789-C082-C1DC-7EFD-2E76085D4639}"/>
                    </a:ext>
                  </a:extLst>
                </p:cNvPr>
                <p:cNvPicPr/>
                <p:nvPr/>
              </p:nvPicPr>
              <p:blipFill>
                <a:blip r:embed="rId51"/>
                <a:stretch>
                  <a:fillRect/>
                </a:stretch>
              </p:blipFill>
              <p:spPr>
                <a:xfrm>
                  <a:off x="6645501" y="4125684"/>
                  <a:ext cx="252720" cy="407520"/>
                </a:xfrm>
                <a:prstGeom prst="rect">
                  <a:avLst/>
                </a:prstGeom>
              </p:spPr>
            </p:pic>
          </mc:Fallback>
        </mc:AlternateContent>
      </p:grpSp>
    </p:spTree>
    <p:extLst>
      <p:ext uri="{BB962C8B-B14F-4D97-AF65-F5344CB8AC3E}">
        <p14:creationId xmlns:p14="http://schemas.microsoft.com/office/powerpoint/2010/main" val="1447012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46397"/>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57124"/>
            <a:ext cx="11758879" cy="6017032"/>
          </a:xfrm>
          <a:prstGeom prst="rect">
            <a:avLst/>
          </a:prstGeom>
          <a:noFill/>
        </p:spPr>
        <p:txBody>
          <a:bodyPr wrap="square" rtlCol="0">
            <a:spAutoFit/>
          </a:bodyPr>
          <a:lstStyle/>
          <a:p>
            <a:r>
              <a:rPr lang="en-US" sz="2800" b="1">
                <a:solidFill>
                  <a:srgbClr val="FFC000"/>
                </a:solidFill>
                <a:cs typeface="+mj-cs"/>
              </a:rPr>
              <a:t>2 Peter 2:9–19  </a:t>
            </a:r>
          </a:p>
          <a:p>
            <a:r>
              <a:rPr lang="en-US" sz="2100">
                <a:solidFill>
                  <a:srgbClr val="FFC000"/>
                </a:solidFill>
                <a:cs typeface="+mj-cs"/>
              </a:rPr>
              <a:t>2:9 The Lord knoweth how to deliver the godly out of temptations, and to reserve the unjust unto the day of judgment to be punished: 2:10 But chiefly them that walk after the flesh in the lust of uncleanness, and despise government. Presumptuous are they, selfwilled, they are not afraid to speak evil of dignities. 2:11 Whereas angels, which are greater in power and might, bring not railing accusation against them before the Lord. 2:12 But these, as natural brute beasts, made to be taken and destroyed, speak evil of the things that they understand not; and shall utterly perish in their own corruption; 2:13 And shall receive the reward of unrighteousness, as they that count it pleasure to riot in the day time. Spots they are and blemishes, sporting themselves with their own deceivings while they feast with you; 2:14 Having eyes full of adultery, and that cannot cease from sin; beguiling unstable souls: an heart they have exercised with covetous practices; cursed children: 2:15 Which have forsaken the right way, and are gone astray, following the way of Balaam the son of Bosor, who loved the wages of unrighteousness; 2:16 But was rebuked for his iniquity: the dumb ass speaking with man’s voice forbad the madness of the prophet. 2:17 These are wells without water, clouds that are carried with a tempest; to whom the mist of darkness is reserved for ever. 2:18 For when they speak great swelling words of vanity, they allure through the lusts of the flesh, through much wantonness, those that were clean escaped from them who live in error. 2:19 While they promise them liberty, they themselves are the servants of corruption: for of whom a man is overcome, of the same is he brought in bondage.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0E071C4-C94A-F9AA-D81F-DCB7DC77FB0C}"/>
                  </a:ext>
                </a:extLst>
              </p14:cNvPr>
              <p14:cNvContentPartPr/>
              <p14:nvPr/>
            </p14:nvContentPartPr>
            <p14:xfrm>
              <a:off x="5034141" y="1120404"/>
              <a:ext cx="6175080" cy="95400"/>
            </p14:xfrm>
          </p:contentPart>
        </mc:Choice>
        <mc:Fallback xmlns="">
          <p:pic>
            <p:nvPicPr>
              <p:cNvPr id="2" name="Ink 1">
                <a:extLst>
                  <a:ext uri="{FF2B5EF4-FFF2-40B4-BE49-F238E27FC236}">
                    <a16:creationId xmlns:a16="http://schemas.microsoft.com/office/drawing/2014/main" id="{40E071C4-C94A-F9AA-D81F-DCB7DC77FB0C}"/>
                  </a:ext>
                </a:extLst>
              </p:cNvPr>
              <p:cNvPicPr/>
              <p:nvPr/>
            </p:nvPicPr>
            <p:blipFill>
              <a:blip r:embed="rId5"/>
              <a:stretch>
                <a:fillRect/>
              </a:stretch>
            </p:blipFill>
            <p:spPr>
              <a:xfrm>
                <a:off x="5016141" y="1102404"/>
                <a:ext cx="6210720" cy="131040"/>
              </a:xfrm>
              <a:prstGeom prst="rect">
                <a:avLst/>
              </a:prstGeom>
            </p:spPr>
          </p:pic>
        </mc:Fallback>
      </mc:AlternateContent>
      <p:grpSp>
        <p:nvGrpSpPr>
          <p:cNvPr id="7" name="Group 6">
            <a:extLst>
              <a:ext uri="{FF2B5EF4-FFF2-40B4-BE49-F238E27FC236}">
                <a16:creationId xmlns:a16="http://schemas.microsoft.com/office/drawing/2014/main" id="{04DE2DE8-FB28-1AF3-205A-1A8D6D35FA1A}"/>
              </a:ext>
            </a:extLst>
          </p:cNvPr>
          <p:cNvGrpSpPr/>
          <p:nvPr/>
        </p:nvGrpSpPr>
        <p:grpSpPr>
          <a:xfrm>
            <a:off x="5469381" y="1467444"/>
            <a:ext cx="798480" cy="135360"/>
            <a:chOff x="5469381" y="1467444"/>
            <a:chExt cx="798480" cy="13536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73BA5DC-F60F-433F-3877-A7302CCD72A4}"/>
                    </a:ext>
                  </a:extLst>
                </p14:cNvPr>
                <p14:cNvContentPartPr/>
                <p14:nvPr/>
              </p14:nvContentPartPr>
              <p14:xfrm>
                <a:off x="6122061" y="1600644"/>
                <a:ext cx="14040" cy="2160"/>
              </p14:xfrm>
            </p:contentPart>
          </mc:Choice>
          <mc:Fallback xmlns="">
            <p:pic>
              <p:nvPicPr>
                <p:cNvPr id="4" name="Ink 3">
                  <a:extLst>
                    <a:ext uri="{FF2B5EF4-FFF2-40B4-BE49-F238E27FC236}">
                      <a16:creationId xmlns:a16="http://schemas.microsoft.com/office/drawing/2014/main" id="{873BA5DC-F60F-433F-3877-A7302CCD72A4}"/>
                    </a:ext>
                  </a:extLst>
                </p:cNvPr>
                <p:cNvPicPr/>
                <p:nvPr/>
              </p:nvPicPr>
              <p:blipFill>
                <a:blip r:embed="rId7"/>
                <a:stretch>
                  <a:fillRect/>
                </a:stretch>
              </p:blipFill>
              <p:spPr>
                <a:xfrm>
                  <a:off x="6104061" y="1583004"/>
                  <a:ext cx="496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541B756-F3A1-5031-6834-62CB85F5D84A}"/>
                    </a:ext>
                  </a:extLst>
                </p14:cNvPr>
                <p14:cNvContentPartPr/>
                <p14:nvPr/>
              </p14:nvContentPartPr>
              <p14:xfrm>
                <a:off x="5469381" y="1467444"/>
                <a:ext cx="798480" cy="52560"/>
              </p14:xfrm>
            </p:contentPart>
          </mc:Choice>
          <mc:Fallback xmlns="">
            <p:pic>
              <p:nvPicPr>
                <p:cNvPr id="5" name="Ink 4">
                  <a:extLst>
                    <a:ext uri="{FF2B5EF4-FFF2-40B4-BE49-F238E27FC236}">
                      <a16:creationId xmlns:a16="http://schemas.microsoft.com/office/drawing/2014/main" id="{D541B756-F3A1-5031-6834-62CB85F5D84A}"/>
                    </a:ext>
                  </a:extLst>
                </p:cNvPr>
                <p:cNvPicPr/>
                <p:nvPr/>
              </p:nvPicPr>
              <p:blipFill>
                <a:blip r:embed="rId9"/>
                <a:stretch>
                  <a:fillRect/>
                </a:stretch>
              </p:blipFill>
              <p:spPr>
                <a:xfrm>
                  <a:off x="5451741" y="1449804"/>
                  <a:ext cx="834120" cy="8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7C689C1F-A0FD-AAC7-5A16-11377E51D3DB}"/>
                  </a:ext>
                </a:extLst>
              </p14:cNvPr>
              <p14:cNvContentPartPr/>
              <p14:nvPr/>
            </p14:nvContentPartPr>
            <p14:xfrm>
              <a:off x="9564381" y="1455924"/>
              <a:ext cx="1377360" cy="44280"/>
            </p14:xfrm>
          </p:contentPart>
        </mc:Choice>
        <mc:Fallback xmlns="">
          <p:pic>
            <p:nvPicPr>
              <p:cNvPr id="9" name="Ink 8">
                <a:extLst>
                  <a:ext uri="{FF2B5EF4-FFF2-40B4-BE49-F238E27FC236}">
                    <a16:creationId xmlns:a16="http://schemas.microsoft.com/office/drawing/2014/main" id="{7C689C1F-A0FD-AAC7-5A16-11377E51D3DB}"/>
                  </a:ext>
                </a:extLst>
              </p:cNvPr>
              <p:cNvPicPr/>
              <p:nvPr/>
            </p:nvPicPr>
            <p:blipFill>
              <a:blip r:embed="rId11"/>
              <a:stretch>
                <a:fillRect/>
              </a:stretch>
            </p:blipFill>
            <p:spPr>
              <a:xfrm>
                <a:off x="9546381" y="1438284"/>
                <a:ext cx="14130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C3E89754-E687-8B13-4C3A-91D9646D9599}"/>
                  </a:ext>
                </a:extLst>
              </p14:cNvPr>
              <p14:cNvContentPartPr/>
              <p14:nvPr/>
            </p14:nvContentPartPr>
            <p14:xfrm>
              <a:off x="764541" y="1865604"/>
              <a:ext cx="10800" cy="2160"/>
            </p14:xfrm>
          </p:contentPart>
        </mc:Choice>
        <mc:Fallback xmlns="">
          <p:pic>
            <p:nvPicPr>
              <p:cNvPr id="11" name="Ink 10">
                <a:extLst>
                  <a:ext uri="{FF2B5EF4-FFF2-40B4-BE49-F238E27FC236}">
                    <a16:creationId xmlns:a16="http://schemas.microsoft.com/office/drawing/2014/main" id="{C3E89754-E687-8B13-4C3A-91D9646D9599}"/>
                  </a:ext>
                </a:extLst>
              </p:cNvPr>
              <p:cNvPicPr/>
              <p:nvPr/>
            </p:nvPicPr>
            <p:blipFill>
              <a:blip r:embed="rId13"/>
              <a:stretch>
                <a:fillRect/>
              </a:stretch>
            </p:blipFill>
            <p:spPr>
              <a:xfrm>
                <a:off x="746901" y="1847604"/>
                <a:ext cx="464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40ECEE29-B0D6-5E29-3006-668A86CBFC75}"/>
                  </a:ext>
                </a:extLst>
              </p14:cNvPr>
              <p14:cNvContentPartPr/>
              <p14:nvPr/>
            </p14:nvContentPartPr>
            <p14:xfrm>
              <a:off x="3546981" y="2047044"/>
              <a:ext cx="2025360" cy="92880"/>
            </p14:xfrm>
          </p:contentPart>
        </mc:Choice>
        <mc:Fallback xmlns="">
          <p:pic>
            <p:nvPicPr>
              <p:cNvPr id="12" name="Ink 11">
                <a:extLst>
                  <a:ext uri="{FF2B5EF4-FFF2-40B4-BE49-F238E27FC236}">
                    <a16:creationId xmlns:a16="http://schemas.microsoft.com/office/drawing/2014/main" id="{40ECEE29-B0D6-5E29-3006-668A86CBFC75}"/>
                  </a:ext>
                </a:extLst>
              </p:cNvPr>
              <p:cNvPicPr/>
              <p:nvPr/>
            </p:nvPicPr>
            <p:blipFill>
              <a:blip r:embed="rId15"/>
              <a:stretch>
                <a:fillRect/>
              </a:stretch>
            </p:blipFill>
            <p:spPr>
              <a:xfrm>
                <a:off x="3529341" y="2029404"/>
                <a:ext cx="2061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80751C4E-EE8A-F548-1ED4-F2D6CB542649}"/>
                  </a:ext>
                </a:extLst>
              </p14:cNvPr>
              <p14:cNvContentPartPr/>
              <p14:nvPr/>
            </p14:nvContentPartPr>
            <p14:xfrm>
              <a:off x="9614421" y="2101044"/>
              <a:ext cx="1968120" cy="77040"/>
            </p14:xfrm>
          </p:contentPart>
        </mc:Choice>
        <mc:Fallback xmlns="">
          <p:pic>
            <p:nvPicPr>
              <p:cNvPr id="13" name="Ink 12">
                <a:extLst>
                  <a:ext uri="{FF2B5EF4-FFF2-40B4-BE49-F238E27FC236}">
                    <a16:creationId xmlns:a16="http://schemas.microsoft.com/office/drawing/2014/main" id="{80751C4E-EE8A-F548-1ED4-F2D6CB542649}"/>
                  </a:ext>
                </a:extLst>
              </p:cNvPr>
              <p:cNvPicPr/>
              <p:nvPr/>
            </p:nvPicPr>
            <p:blipFill>
              <a:blip r:embed="rId17"/>
              <a:stretch>
                <a:fillRect/>
              </a:stretch>
            </p:blipFill>
            <p:spPr>
              <a:xfrm>
                <a:off x="9596781" y="2083404"/>
                <a:ext cx="20037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4DBD633D-147B-5DA4-5470-CEA8B5010D33}"/>
                  </a:ext>
                </a:extLst>
              </p14:cNvPr>
              <p14:cNvContentPartPr/>
              <p14:nvPr/>
            </p14:nvContentPartPr>
            <p14:xfrm>
              <a:off x="415701" y="2377164"/>
              <a:ext cx="2713680" cy="68040"/>
            </p14:xfrm>
          </p:contentPart>
        </mc:Choice>
        <mc:Fallback xmlns="">
          <p:pic>
            <p:nvPicPr>
              <p:cNvPr id="14" name="Ink 13">
                <a:extLst>
                  <a:ext uri="{FF2B5EF4-FFF2-40B4-BE49-F238E27FC236}">
                    <a16:creationId xmlns:a16="http://schemas.microsoft.com/office/drawing/2014/main" id="{4DBD633D-147B-5DA4-5470-CEA8B5010D33}"/>
                  </a:ext>
                </a:extLst>
              </p:cNvPr>
              <p:cNvPicPr/>
              <p:nvPr/>
            </p:nvPicPr>
            <p:blipFill>
              <a:blip r:embed="rId19"/>
              <a:stretch>
                <a:fillRect/>
              </a:stretch>
            </p:blipFill>
            <p:spPr>
              <a:xfrm>
                <a:off x="397701" y="2359524"/>
                <a:ext cx="27493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2791973D-2DD8-2B40-A99D-12E1E6DA410D}"/>
                  </a:ext>
                </a:extLst>
              </p14:cNvPr>
              <p14:cNvContentPartPr/>
              <p14:nvPr/>
            </p14:nvContentPartPr>
            <p14:xfrm>
              <a:off x="3970341" y="2449884"/>
              <a:ext cx="4194720" cy="62280"/>
            </p14:xfrm>
          </p:contentPart>
        </mc:Choice>
        <mc:Fallback xmlns="">
          <p:pic>
            <p:nvPicPr>
              <p:cNvPr id="15" name="Ink 14">
                <a:extLst>
                  <a:ext uri="{FF2B5EF4-FFF2-40B4-BE49-F238E27FC236}">
                    <a16:creationId xmlns:a16="http://schemas.microsoft.com/office/drawing/2014/main" id="{2791973D-2DD8-2B40-A99D-12E1E6DA410D}"/>
                  </a:ext>
                </a:extLst>
              </p:cNvPr>
              <p:cNvPicPr/>
              <p:nvPr/>
            </p:nvPicPr>
            <p:blipFill>
              <a:blip r:embed="rId21"/>
              <a:stretch>
                <a:fillRect/>
              </a:stretch>
            </p:blipFill>
            <p:spPr>
              <a:xfrm>
                <a:off x="3952701" y="2431884"/>
                <a:ext cx="4230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CDB91092-9283-8AA3-9C87-8CC91512F4E5}"/>
                  </a:ext>
                </a:extLst>
              </p14:cNvPr>
              <p14:cNvContentPartPr/>
              <p14:nvPr/>
            </p14:nvContentPartPr>
            <p14:xfrm>
              <a:off x="1629981" y="2718084"/>
              <a:ext cx="1602720" cy="54720"/>
            </p14:xfrm>
          </p:contentPart>
        </mc:Choice>
        <mc:Fallback xmlns="">
          <p:pic>
            <p:nvPicPr>
              <p:cNvPr id="16" name="Ink 15">
                <a:extLst>
                  <a:ext uri="{FF2B5EF4-FFF2-40B4-BE49-F238E27FC236}">
                    <a16:creationId xmlns:a16="http://schemas.microsoft.com/office/drawing/2014/main" id="{CDB91092-9283-8AA3-9C87-8CC91512F4E5}"/>
                  </a:ext>
                </a:extLst>
              </p:cNvPr>
              <p:cNvPicPr/>
              <p:nvPr/>
            </p:nvPicPr>
            <p:blipFill>
              <a:blip r:embed="rId23"/>
              <a:stretch>
                <a:fillRect/>
              </a:stretch>
            </p:blipFill>
            <p:spPr>
              <a:xfrm>
                <a:off x="1611981" y="2700444"/>
                <a:ext cx="16383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544CB5DF-D137-4E1C-1153-5EABD17DBDBB}"/>
                  </a:ext>
                </a:extLst>
              </p14:cNvPr>
              <p14:cNvContentPartPr/>
              <p14:nvPr/>
            </p14:nvContentPartPr>
            <p14:xfrm>
              <a:off x="10459341" y="3092844"/>
              <a:ext cx="1189800" cy="74160"/>
            </p14:xfrm>
          </p:contentPart>
        </mc:Choice>
        <mc:Fallback xmlns="">
          <p:pic>
            <p:nvPicPr>
              <p:cNvPr id="17" name="Ink 16">
                <a:extLst>
                  <a:ext uri="{FF2B5EF4-FFF2-40B4-BE49-F238E27FC236}">
                    <a16:creationId xmlns:a16="http://schemas.microsoft.com/office/drawing/2014/main" id="{544CB5DF-D137-4E1C-1153-5EABD17DBDBB}"/>
                  </a:ext>
                </a:extLst>
              </p:cNvPr>
              <p:cNvPicPr/>
              <p:nvPr/>
            </p:nvPicPr>
            <p:blipFill>
              <a:blip r:embed="rId25"/>
              <a:stretch>
                <a:fillRect/>
              </a:stretch>
            </p:blipFill>
            <p:spPr>
              <a:xfrm>
                <a:off x="10441701" y="3075204"/>
                <a:ext cx="1225440" cy="109800"/>
              </a:xfrm>
              <a:prstGeom prst="rect">
                <a:avLst/>
              </a:prstGeom>
            </p:spPr>
          </p:pic>
        </mc:Fallback>
      </mc:AlternateContent>
      <p:grpSp>
        <p:nvGrpSpPr>
          <p:cNvPr id="22" name="Group 21">
            <a:extLst>
              <a:ext uri="{FF2B5EF4-FFF2-40B4-BE49-F238E27FC236}">
                <a16:creationId xmlns:a16="http://schemas.microsoft.com/office/drawing/2014/main" id="{04912861-7375-7CBE-3AFF-9BB068C6D02D}"/>
              </a:ext>
            </a:extLst>
          </p:cNvPr>
          <p:cNvGrpSpPr/>
          <p:nvPr/>
        </p:nvGrpSpPr>
        <p:grpSpPr>
          <a:xfrm>
            <a:off x="497781" y="3359964"/>
            <a:ext cx="8009280" cy="131040"/>
            <a:chOff x="497781" y="3359964"/>
            <a:chExt cx="8009280" cy="131040"/>
          </a:xfrm>
        </p:grpSpPr>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315AEAB7-EE07-ECAF-351C-5660D7860907}"/>
                    </a:ext>
                  </a:extLst>
                </p14:cNvPr>
                <p14:cNvContentPartPr/>
                <p14:nvPr/>
              </p14:nvContentPartPr>
              <p14:xfrm>
                <a:off x="497781" y="3359964"/>
                <a:ext cx="981000" cy="70920"/>
              </p14:xfrm>
            </p:contentPart>
          </mc:Choice>
          <mc:Fallback xmlns="">
            <p:pic>
              <p:nvPicPr>
                <p:cNvPr id="18" name="Ink 17">
                  <a:extLst>
                    <a:ext uri="{FF2B5EF4-FFF2-40B4-BE49-F238E27FC236}">
                      <a16:creationId xmlns:a16="http://schemas.microsoft.com/office/drawing/2014/main" id="{315AEAB7-EE07-ECAF-351C-5660D7860907}"/>
                    </a:ext>
                  </a:extLst>
                </p:cNvPr>
                <p:cNvPicPr/>
                <p:nvPr/>
              </p:nvPicPr>
              <p:blipFill>
                <a:blip r:embed="rId27"/>
                <a:stretch>
                  <a:fillRect/>
                </a:stretch>
              </p:blipFill>
              <p:spPr>
                <a:xfrm>
                  <a:off x="480141" y="3342324"/>
                  <a:ext cx="1016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82F9973F-9D1C-67F3-B9DA-31476740ADB6}"/>
                    </a:ext>
                  </a:extLst>
                </p14:cNvPr>
                <p14:cNvContentPartPr/>
                <p14:nvPr/>
              </p14:nvContentPartPr>
              <p14:xfrm>
                <a:off x="2194461" y="3384084"/>
                <a:ext cx="2899440" cy="59400"/>
              </p14:xfrm>
            </p:contentPart>
          </mc:Choice>
          <mc:Fallback xmlns="">
            <p:pic>
              <p:nvPicPr>
                <p:cNvPr id="19" name="Ink 18">
                  <a:extLst>
                    <a:ext uri="{FF2B5EF4-FFF2-40B4-BE49-F238E27FC236}">
                      <a16:creationId xmlns:a16="http://schemas.microsoft.com/office/drawing/2014/main" id="{82F9973F-9D1C-67F3-B9DA-31476740ADB6}"/>
                    </a:ext>
                  </a:extLst>
                </p:cNvPr>
                <p:cNvPicPr/>
                <p:nvPr/>
              </p:nvPicPr>
              <p:blipFill>
                <a:blip r:embed="rId29"/>
                <a:stretch>
                  <a:fillRect/>
                </a:stretch>
              </p:blipFill>
              <p:spPr>
                <a:xfrm>
                  <a:off x="2176461" y="3366444"/>
                  <a:ext cx="29350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57424090-4C10-DD68-304C-5D8BC8E8BB83}"/>
                    </a:ext>
                  </a:extLst>
                </p14:cNvPr>
                <p14:cNvContentPartPr/>
                <p14:nvPr/>
              </p14:nvContentPartPr>
              <p14:xfrm>
                <a:off x="5616261" y="3443124"/>
                <a:ext cx="1994400" cy="47880"/>
              </p14:xfrm>
            </p:contentPart>
          </mc:Choice>
          <mc:Fallback xmlns="">
            <p:pic>
              <p:nvPicPr>
                <p:cNvPr id="20" name="Ink 19">
                  <a:extLst>
                    <a:ext uri="{FF2B5EF4-FFF2-40B4-BE49-F238E27FC236}">
                      <a16:creationId xmlns:a16="http://schemas.microsoft.com/office/drawing/2014/main" id="{57424090-4C10-DD68-304C-5D8BC8E8BB83}"/>
                    </a:ext>
                  </a:extLst>
                </p:cNvPr>
                <p:cNvPicPr/>
                <p:nvPr/>
              </p:nvPicPr>
              <p:blipFill>
                <a:blip r:embed="rId31"/>
                <a:stretch>
                  <a:fillRect/>
                </a:stretch>
              </p:blipFill>
              <p:spPr>
                <a:xfrm>
                  <a:off x="5598621" y="3425484"/>
                  <a:ext cx="2030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275728F8-C643-0582-ACE4-D336CCA3893B}"/>
                    </a:ext>
                  </a:extLst>
                </p14:cNvPr>
                <p14:cNvContentPartPr/>
                <p14:nvPr/>
              </p14:nvContentPartPr>
              <p14:xfrm>
                <a:off x="8282061" y="3408564"/>
                <a:ext cx="225000" cy="14760"/>
              </p14:xfrm>
            </p:contentPart>
          </mc:Choice>
          <mc:Fallback xmlns="">
            <p:pic>
              <p:nvPicPr>
                <p:cNvPr id="21" name="Ink 20">
                  <a:extLst>
                    <a:ext uri="{FF2B5EF4-FFF2-40B4-BE49-F238E27FC236}">
                      <a16:creationId xmlns:a16="http://schemas.microsoft.com/office/drawing/2014/main" id="{275728F8-C643-0582-ACE4-D336CCA3893B}"/>
                    </a:ext>
                  </a:extLst>
                </p:cNvPr>
                <p:cNvPicPr/>
                <p:nvPr/>
              </p:nvPicPr>
              <p:blipFill>
                <a:blip r:embed="rId33"/>
                <a:stretch>
                  <a:fillRect/>
                </a:stretch>
              </p:blipFill>
              <p:spPr>
                <a:xfrm>
                  <a:off x="8264421" y="3390924"/>
                  <a:ext cx="260640" cy="50400"/>
                </a:xfrm>
                <a:prstGeom prst="rect">
                  <a:avLst/>
                </a:prstGeom>
              </p:spPr>
            </p:pic>
          </mc:Fallback>
        </mc:AlternateContent>
      </p:grpSp>
      <p:grpSp>
        <p:nvGrpSpPr>
          <p:cNvPr id="25" name="Group 24">
            <a:extLst>
              <a:ext uri="{FF2B5EF4-FFF2-40B4-BE49-F238E27FC236}">
                <a16:creationId xmlns:a16="http://schemas.microsoft.com/office/drawing/2014/main" id="{84BFE70D-669C-02CB-F054-3BDB73F49BE3}"/>
              </a:ext>
            </a:extLst>
          </p:cNvPr>
          <p:cNvGrpSpPr/>
          <p:nvPr/>
        </p:nvGrpSpPr>
        <p:grpSpPr>
          <a:xfrm>
            <a:off x="562581" y="3684684"/>
            <a:ext cx="3308400" cy="84600"/>
            <a:chOff x="562581" y="3684684"/>
            <a:chExt cx="3308400" cy="84600"/>
          </a:xfrm>
        </p:grpSpPr>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11C1BE30-7A94-3519-5519-FBE7A26662B0}"/>
                    </a:ext>
                  </a:extLst>
                </p14:cNvPr>
                <p14:cNvContentPartPr/>
                <p14:nvPr/>
              </p14:nvContentPartPr>
              <p14:xfrm>
                <a:off x="562581" y="3684684"/>
                <a:ext cx="1740240" cy="56880"/>
              </p14:xfrm>
            </p:contentPart>
          </mc:Choice>
          <mc:Fallback xmlns="">
            <p:pic>
              <p:nvPicPr>
                <p:cNvPr id="23" name="Ink 22">
                  <a:extLst>
                    <a:ext uri="{FF2B5EF4-FFF2-40B4-BE49-F238E27FC236}">
                      <a16:creationId xmlns:a16="http://schemas.microsoft.com/office/drawing/2014/main" id="{11C1BE30-7A94-3519-5519-FBE7A26662B0}"/>
                    </a:ext>
                  </a:extLst>
                </p:cNvPr>
                <p:cNvPicPr/>
                <p:nvPr/>
              </p:nvPicPr>
              <p:blipFill>
                <a:blip r:embed="rId35"/>
                <a:stretch>
                  <a:fillRect/>
                </a:stretch>
              </p:blipFill>
              <p:spPr>
                <a:xfrm>
                  <a:off x="544581" y="3666684"/>
                  <a:ext cx="17758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6AAB2CB6-154D-87CE-E592-195254CCF69A}"/>
                    </a:ext>
                  </a:extLst>
                </p14:cNvPr>
                <p14:cNvContentPartPr/>
                <p14:nvPr/>
              </p14:nvContentPartPr>
              <p14:xfrm>
                <a:off x="3016341" y="3750204"/>
                <a:ext cx="854640" cy="19080"/>
              </p14:xfrm>
            </p:contentPart>
          </mc:Choice>
          <mc:Fallback xmlns="">
            <p:pic>
              <p:nvPicPr>
                <p:cNvPr id="24" name="Ink 23">
                  <a:extLst>
                    <a:ext uri="{FF2B5EF4-FFF2-40B4-BE49-F238E27FC236}">
                      <a16:creationId xmlns:a16="http://schemas.microsoft.com/office/drawing/2014/main" id="{6AAB2CB6-154D-87CE-E592-195254CCF69A}"/>
                    </a:ext>
                  </a:extLst>
                </p:cNvPr>
                <p:cNvPicPr/>
                <p:nvPr/>
              </p:nvPicPr>
              <p:blipFill>
                <a:blip r:embed="rId37"/>
                <a:stretch>
                  <a:fillRect/>
                </a:stretch>
              </p:blipFill>
              <p:spPr>
                <a:xfrm>
                  <a:off x="2998341" y="3732204"/>
                  <a:ext cx="890280" cy="54720"/>
                </a:xfrm>
                <a:prstGeom prst="rect">
                  <a:avLst/>
                </a:prstGeom>
              </p:spPr>
            </p:pic>
          </mc:Fallback>
        </mc:AlternateContent>
      </p:grpSp>
      <p:grpSp>
        <p:nvGrpSpPr>
          <p:cNvPr id="30" name="Group 29">
            <a:extLst>
              <a:ext uri="{FF2B5EF4-FFF2-40B4-BE49-F238E27FC236}">
                <a16:creationId xmlns:a16="http://schemas.microsoft.com/office/drawing/2014/main" id="{8C212BD4-DC93-9DD1-1135-477749654F23}"/>
              </a:ext>
            </a:extLst>
          </p:cNvPr>
          <p:cNvGrpSpPr/>
          <p:nvPr/>
        </p:nvGrpSpPr>
        <p:grpSpPr>
          <a:xfrm>
            <a:off x="982701" y="3953964"/>
            <a:ext cx="3153600" cy="84960"/>
            <a:chOff x="982701" y="3953964"/>
            <a:chExt cx="3153600" cy="84960"/>
          </a:xfrm>
        </p:grpSpPr>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4A23EF79-459C-12D7-3420-570A8D7C58DB}"/>
                    </a:ext>
                  </a:extLst>
                </p14:cNvPr>
                <p14:cNvContentPartPr/>
                <p14:nvPr/>
              </p14:nvContentPartPr>
              <p14:xfrm>
                <a:off x="982701" y="3953964"/>
                <a:ext cx="1351800" cy="84960"/>
              </p14:xfrm>
            </p:contentPart>
          </mc:Choice>
          <mc:Fallback xmlns="">
            <p:pic>
              <p:nvPicPr>
                <p:cNvPr id="26" name="Ink 25">
                  <a:extLst>
                    <a:ext uri="{FF2B5EF4-FFF2-40B4-BE49-F238E27FC236}">
                      <a16:creationId xmlns:a16="http://schemas.microsoft.com/office/drawing/2014/main" id="{4A23EF79-459C-12D7-3420-570A8D7C58DB}"/>
                    </a:ext>
                  </a:extLst>
                </p:cNvPr>
                <p:cNvPicPr/>
                <p:nvPr/>
              </p:nvPicPr>
              <p:blipFill>
                <a:blip r:embed="rId39"/>
                <a:stretch>
                  <a:fillRect/>
                </a:stretch>
              </p:blipFill>
              <p:spPr>
                <a:xfrm>
                  <a:off x="964701" y="3936324"/>
                  <a:ext cx="1387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C3B3884A-725E-FB1E-9DDC-CE1BBF259BD4}"/>
                    </a:ext>
                  </a:extLst>
                </p14:cNvPr>
                <p14:cNvContentPartPr/>
                <p14:nvPr/>
              </p14:nvContentPartPr>
              <p14:xfrm>
                <a:off x="3053781" y="4004364"/>
                <a:ext cx="896760" cy="34560"/>
              </p14:xfrm>
            </p:contentPart>
          </mc:Choice>
          <mc:Fallback xmlns="">
            <p:pic>
              <p:nvPicPr>
                <p:cNvPr id="27" name="Ink 26">
                  <a:extLst>
                    <a:ext uri="{FF2B5EF4-FFF2-40B4-BE49-F238E27FC236}">
                      <a16:creationId xmlns:a16="http://schemas.microsoft.com/office/drawing/2014/main" id="{C3B3884A-725E-FB1E-9DDC-CE1BBF259BD4}"/>
                    </a:ext>
                  </a:extLst>
                </p:cNvPr>
                <p:cNvPicPr/>
                <p:nvPr/>
              </p:nvPicPr>
              <p:blipFill>
                <a:blip r:embed="rId41"/>
                <a:stretch>
                  <a:fillRect/>
                </a:stretch>
              </p:blipFill>
              <p:spPr>
                <a:xfrm>
                  <a:off x="3036141" y="3986724"/>
                  <a:ext cx="9324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61939EED-4976-7EE9-D283-C9164E7A850C}"/>
                    </a:ext>
                  </a:extLst>
                </p14:cNvPr>
                <p14:cNvContentPartPr/>
                <p14:nvPr/>
              </p14:nvContentPartPr>
              <p14:xfrm>
                <a:off x="3944781" y="4011564"/>
                <a:ext cx="191520" cy="18360"/>
              </p14:xfrm>
            </p:contentPart>
          </mc:Choice>
          <mc:Fallback xmlns="">
            <p:pic>
              <p:nvPicPr>
                <p:cNvPr id="29" name="Ink 28">
                  <a:extLst>
                    <a:ext uri="{FF2B5EF4-FFF2-40B4-BE49-F238E27FC236}">
                      <a16:creationId xmlns:a16="http://schemas.microsoft.com/office/drawing/2014/main" id="{61939EED-4976-7EE9-D283-C9164E7A850C}"/>
                    </a:ext>
                  </a:extLst>
                </p:cNvPr>
                <p:cNvPicPr/>
                <p:nvPr/>
              </p:nvPicPr>
              <p:blipFill>
                <a:blip r:embed="rId43"/>
                <a:stretch>
                  <a:fillRect/>
                </a:stretch>
              </p:blipFill>
              <p:spPr>
                <a:xfrm>
                  <a:off x="3927141" y="3993564"/>
                  <a:ext cx="227160" cy="5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D0EFDAF0-AF0E-D1D1-2DA5-26C6BF6BDF3C}"/>
                  </a:ext>
                </a:extLst>
              </p14:cNvPr>
              <p14:cNvContentPartPr/>
              <p14:nvPr/>
            </p14:nvContentPartPr>
            <p14:xfrm>
              <a:off x="7144101" y="4049364"/>
              <a:ext cx="1091160" cy="19080"/>
            </p14:xfrm>
          </p:contentPart>
        </mc:Choice>
        <mc:Fallback xmlns="">
          <p:pic>
            <p:nvPicPr>
              <p:cNvPr id="31" name="Ink 30">
                <a:extLst>
                  <a:ext uri="{FF2B5EF4-FFF2-40B4-BE49-F238E27FC236}">
                    <a16:creationId xmlns:a16="http://schemas.microsoft.com/office/drawing/2014/main" id="{D0EFDAF0-AF0E-D1D1-2DA5-26C6BF6BDF3C}"/>
                  </a:ext>
                </a:extLst>
              </p:cNvPr>
              <p:cNvPicPr/>
              <p:nvPr/>
            </p:nvPicPr>
            <p:blipFill>
              <a:blip r:embed="rId45"/>
              <a:stretch>
                <a:fillRect/>
              </a:stretch>
            </p:blipFill>
            <p:spPr>
              <a:xfrm>
                <a:off x="7126461" y="4031724"/>
                <a:ext cx="11268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6BA1F0C9-9DBA-0717-28CB-3FE4BB988AC0}"/>
                  </a:ext>
                </a:extLst>
              </p14:cNvPr>
              <p14:cNvContentPartPr/>
              <p14:nvPr/>
            </p14:nvContentPartPr>
            <p14:xfrm>
              <a:off x="9148221" y="4324044"/>
              <a:ext cx="10800" cy="9720"/>
            </p14:xfrm>
          </p:contentPart>
        </mc:Choice>
        <mc:Fallback xmlns="">
          <p:pic>
            <p:nvPicPr>
              <p:cNvPr id="32" name="Ink 31">
                <a:extLst>
                  <a:ext uri="{FF2B5EF4-FFF2-40B4-BE49-F238E27FC236}">
                    <a16:creationId xmlns:a16="http://schemas.microsoft.com/office/drawing/2014/main" id="{6BA1F0C9-9DBA-0717-28CB-3FE4BB988AC0}"/>
                  </a:ext>
                </a:extLst>
              </p:cNvPr>
              <p:cNvPicPr/>
              <p:nvPr/>
            </p:nvPicPr>
            <p:blipFill>
              <a:blip r:embed="rId47"/>
              <a:stretch>
                <a:fillRect/>
              </a:stretch>
            </p:blipFill>
            <p:spPr>
              <a:xfrm>
                <a:off x="9130221" y="4306044"/>
                <a:ext cx="464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96261A6C-6AD4-E83A-6FD5-E81A36CE2C44}"/>
                  </a:ext>
                </a:extLst>
              </p14:cNvPr>
              <p14:cNvContentPartPr/>
              <p14:nvPr/>
            </p14:nvContentPartPr>
            <p14:xfrm>
              <a:off x="10457901" y="4332324"/>
              <a:ext cx="1292400" cy="73080"/>
            </p14:xfrm>
          </p:contentPart>
        </mc:Choice>
        <mc:Fallback xmlns="">
          <p:pic>
            <p:nvPicPr>
              <p:cNvPr id="33" name="Ink 32">
                <a:extLst>
                  <a:ext uri="{FF2B5EF4-FFF2-40B4-BE49-F238E27FC236}">
                    <a16:creationId xmlns:a16="http://schemas.microsoft.com/office/drawing/2014/main" id="{96261A6C-6AD4-E83A-6FD5-E81A36CE2C44}"/>
                  </a:ext>
                </a:extLst>
              </p:cNvPr>
              <p:cNvPicPr/>
              <p:nvPr/>
            </p:nvPicPr>
            <p:blipFill>
              <a:blip r:embed="rId49"/>
              <a:stretch>
                <a:fillRect/>
              </a:stretch>
            </p:blipFill>
            <p:spPr>
              <a:xfrm>
                <a:off x="10440261" y="4314324"/>
                <a:ext cx="1328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5FE33079-6561-6880-29AB-71C9E5CC0C41}"/>
                  </a:ext>
                </a:extLst>
              </p14:cNvPr>
              <p14:cNvContentPartPr/>
              <p14:nvPr/>
            </p14:nvContentPartPr>
            <p14:xfrm>
              <a:off x="600741" y="4676484"/>
              <a:ext cx="1268640" cy="66240"/>
            </p14:xfrm>
          </p:contentPart>
        </mc:Choice>
        <mc:Fallback xmlns="">
          <p:pic>
            <p:nvPicPr>
              <p:cNvPr id="34" name="Ink 33">
                <a:extLst>
                  <a:ext uri="{FF2B5EF4-FFF2-40B4-BE49-F238E27FC236}">
                    <a16:creationId xmlns:a16="http://schemas.microsoft.com/office/drawing/2014/main" id="{5FE33079-6561-6880-29AB-71C9E5CC0C41}"/>
                  </a:ext>
                </a:extLst>
              </p:cNvPr>
              <p:cNvPicPr/>
              <p:nvPr/>
            </p:nvPicPr>
            <p:blipFill>
              <a:blip r:embed="rId51"/>
              <a:stretch>
                <a:fillRect/>
              </a:stretch>
            </p:blipFill>
            <p:spPr>
              <a:xfrm>
                <a:off x="582741" y="4658484"/>
                <a:ext cx="1304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BF10C94C-EE66-85DD-F99A-413C81AD48A0}"/>
                  </a:ext>
                </a:extLst>
              </p14:cNvPr>
              <p14:cNvContentPartPr/>
              <p14:nvPr/>
            </p14:nvContentPartPr>
            <p14:xfrm>
              <a:off x="9098181" y="4960884"/>
              <a:ext cx="1730520" cy="42480"/>
            </p14:xfrm>
          </p:contentPart>
        </mc:Choice>
        <mc:Fallback xmlns="">
          <p:pic>
            <p:nvPicPr>
              <p:cNvPr id="35" name="Ink 34">
                <a:extLst>
                  <a:ext uri="{FF2B5EF4-FFF2-40B4-BE49-F238E27FC236}">
                    <a16:creationId xmlns:a16="http://schemas.microsoft.com/office/drawing/2014/main" id="{BF10C94C-EE66-85DD-F99A-413C81AD48A0}"/>
                  </a:ext>
                </a:extLst>
              </p:cNvPr>
              <p:cNvPicPr/>
              <p:nvPr/>
            </p:nvPicPr>
            <p:blipFill>
              <a:blip r:embed="rId53"/>
              <a:stretch>
                <a:fillRect/>
              </a:stretch>
            </p:blipFill>
            <p:spPr>
              <a:xfrm>
                <a:off x="9080181" y="4942884"/>
                <a:ext cx="17661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9C5BD8D1-5013-B64E-083F-B02584576BCE}"/>
                  </a:ext>
                </a:extLst>
              </p14:cNvPr>
              <p14:cNvContentPartPr/>
              <p14:nvPr/>
            </p14:nvContentPartPr>
            <p14:xfrm>
              <a:off x="736821" y="5308644"/>
              <a:ext cx="1426680" cy="33840"/>
            </p14:xfrm>
          </p:contentPart>
        </mc:Choice>
        <mc:Fallback xmlns="">
          <p:pic>
            <p:nvPicPr>
              <p:cNvPr id="36" name="Ink 35">
                <a:extLst>
                  <a:ext uri="{FF2B5EF4-FFF2-40B4-BE49-F238E27FC236}">
                    <a16:creationId xmlns:a16="http://schemas.microsoft.com/office/drawing/2014/main" id="{9C5BD8D1-5013-B64E-083F-B02584576BCE}"/>
                  </a:ext>
                </a:extLst>
              </p:cNvPr>
              <p:cNvPicPr/>
              <p:nvPr/>
            </p:nvPicPr>
            <p:blipFill>
              <a:blip r:embed="rId55"/>
              <a:stretch>
                <a:fillRect/>
              </a:stretch>
            </p:blipFill>
            <p:spPr>
              <a:xfrm>
                <a:off x="719181" y="5291004"/>
                <a:ext cx="14623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38347956-6500-67ED-0266-44E797C0B70E}"/>
                  </a:ext>
                </a:extLst>
              </p14:cNvPr>
              <p14:cNvContentPartPr/>
              <p14:nvPr/>
            </p14:nvContentPartPr>
            <p14:xfrm>
              <a:off x="8465301" y="5275164"/>
              <a:ext cx="213840" cy="25920"/>
            </p14:xfrm>
          </p:contentPart>
        </mc:Choice>
        <mc:Fallback xmlns="">
          <p:pic>
            <p:nvPicPr>
              <p:cNvPr id="37" name="Ink 36">
                <a:extLst>
                  <a:ext uri="{FF2B5EF4-FFF2-40B4-BE49-F238E27FC236}">
                    <a16:creationId xmlns:a16="http://schemas.microsoft.com/office/drawing/2014/main" id="{38347956-6500-67ED-0266-44E797C0B70E}"/>
                  </a:ext>
                </a:extLst>
              </p:cNvPr>
              <p:cNvPicPr/>
              <p:nvPr/>
            </p:nvPicPr>
            <p:blipFill>
              <a:blip r:embed="rId57"/>
              <a:stretch>
                <a:fillRect/>
              </a:stretch>
            </p:blipFill>
            <p:spPr>
              <a:xfrm>
                <a:off x="8447301" y="5257164"/>
                <a:ext cx="2494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AD1DF457-AD10-EA30-BC3A-4EF02F1D784C}"/>
                  </a:ext>
                </a:extLst>
              </p14:cNvPr>
              <p14:cNvContentPartPr/>
              <p14:nvPr/>
            </p14:nvContentPartPr>
            <p14:xfrm>
              <a:off x="1131381" y="5656404"/>
              <a:ext cx="23400" cy="3600"/>
            </p14:xfrm>
          </p:contentPart>
        </mc:Choice>
        <mc:Fallback xmlns="">
          <p:pic>
            <p:nvPicPr>
              <p:cNvPr id="38" name="Ink 37">
                <a:extLst>
                  <a:ext uri="{FF2B5EF4-FFF2-40B4-BE49-F238E27FC236}">
                    <a16:creationId xmlns:a16="http://schemas.microsoft.com/office/drawing/2014/main" id="{AD1DF457-AD10-EA30-BC3A-4EF02F1D784C}"/>
                  </a:ext>
                </a:extLst>
              </p:cNvPr>
              <p:cNvPicPr/>
              <p:nvPr/>
            </p:nvPicPr>
            <p:blipFill>
              <a:blip r:embed="rId59"/>
              <a:stretch>
                <a:fillRect/>
              </a:stretch>
            </p:blipFill>
            <p:spPr>
              <a:xfrm>
                <a:off x="1113741" y="5638404"/>
                <a:ext cx="590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F9783217-F435-DA3F-D49E-6AA2B83FFEB0}"/>
                  </a:ext>
                </a:extLst>
              </p14:cNvPr>
              <p14:cNvContentPartPr/>
              <p14:nvPr/>
            </p14:nvContentPartPr>
            <p14:xfrm>
              <a:off x="5506821" y="5680884"/>
              <a:ext cx="916560" cy="68040"/>
            </p14:xfrm>
          </p:contentPart>
        </mc:Choice>
        <mc:Fallback xmlns="">
          <p:pic>
            <p:nvPicPr>
              <p:cNvPr id="39" name="Ink 38">
                <a:extLst>
                  <a:ext uri="{FF2B5EF4-FFF2-40B4-BE49-F238E27FC236}">
                    <a16:creationId xmlns:a16="http://schemas.microsoft.com/office/drawing/2014/main" id="{F9783217-F435-DA3F-D49E-6AA2B83FFEB0}"/>
                  </a:ext>
                </a:extLst>
              </p:cNvPr>
              <p:cNvPicPr/>
              <p:nvPr/>
            </p:nvPicPr>
            <p:blipFill>
              <a:blip r:embed="rId61"/>
              <a:stretch>
                <a:fillRect/>
              </a:stretch>
            </p:blipFill>
            <p:spPr>
              <a:xfrm>
                <a:off x="5489181" y="5663244"/>
                <a:ext cx="952200" cy="103680"/>
              </a:xfrm>
              <a:prstGeom prst="rect">
                <a:avLst/>
              </a:prstGeom>
            </p:spPr>
          </p:pic>
        </mc:Fallback>
      </mc:AlternateContent>
    </p:spTree>
    <p:extLst>
      <p:ext uri="{BB962C8B-B14F-4D97-AF65-F5344CB8AC3E}">
        <p14:creationId xmlns:p14="http://schemas.microsoft.com/office/powerpoint/2010/main" val="3512728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6203141"/>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4431" y="298588"/>
            <a:ext cx="9200980" cy="5693866"/>
          </a:xfrm>
          <a:prstGeom prst="rect">
            <a:avLst/>
          </a:prstGeom>
          <a:noFill/>
        </p:spPr>
        <p:txBody>
          <a:bodyPr wrap="square" rtlCol="0">
            <a:spAutoFit/>
          </a:bodyPr>
          <a:lstStyle/>
          <a:p>
            <a:r>
              <a:rPr lang="en-US" sz="2800" b="1">
                <a:solidFill>
                  <a:srgbClr val="FFC000"/>
                </a:solidFill>
                <a:cs typeface="+mj-cs"/>
              </a:rPr>
              <a:t>Rashi on Isaiah 31,6 Part 1</a:t>
            </a:r>
          </a:p>
          <a:p>
            <a:r>
              <a:rPr lang="he-IL" sz="2800">
                <a:solidFill>
                  <a:srgbClr val="FFFF00"/>
                </a:solidFill>
                <a:cs typeface="+mj-cs"/>
              </a:rPr>
              <a:t>שובו. למי שהעמקתם מחשבות היאך לסור ממנו וסרתם מעליו עתה שובו אליו: </a:t>
            </a:r>
            <a:r>
              <a:rPr lang="en-US" sz="2800">
                <a:solidFill>
                  <a:srgbClr val="FFFF00"/>
                </a:solidFill>
                <a:cs typeface="+mj-cs"/>
              </a:rPr>
              <a:t> </a:t>
            </a:r>
            <a:r>
              <a:rPr lang="en-US" sz="2800">
                <a:solidFill>
                  <a:srgbClr val="FFC000"/>
                </a:solidFill>
                <a:cs typeface="+mj-cs"/>
              </a:rPr>
              <a:t>Return To the One about Whom you have thought deeply how to turn away from Him, now return to Him</a:t>
            </a:r>
          </a:p>
          <a:p>
            <a:endParaRPr lang="en-US" sz="2800" b="1">
              <a:solidFill>
                <a:srgbClr val="FFC000"/>
              </a:solidFill>
              <a:cs typeface="+mj-cs"/>
            </a:endParaRPr>
          </a:p>
          <a:p>
            <a:r>
              <a:rPr lang="en-US" sz="2800" b="1">
                <a:solidFill>
                  <a:srgbClr val="FFC000"/>
                </a:solidFill>
                <a:cs typeface="+mj-cs"/>
              </a:rPr>
              <a:t>Ibn Ezra on Isaiah 31:8 Part 1-2</a:t>
            </a:r>
          </a:p>
          <a:p>
            <a:r>
              <a:rPr lang="he-IL" sz="2800">
                <a:solidFill>
                  <a:srgbClr val="FFFF00"/>
                </a:solidFill>
                <a:cs typeface="+mj-cs"/>
              </a:rPr>
              <a:t>ונפל. בחרב לא איש רק ביד המלאך וחרבו השלופה, ואם הוא כדרך משל להבין השומעים: </a:t>
            </a:r>
            <a:r>
              <a:rPr lang="en-US" sz="2800">
                <a:solidFill>
                  <a:srgbClr val="FFFF00"/>
                </a:solidFill>
                <a:cs typeface="+mj-cs"/>
              </a:rPr>
              <a:t> </a:t>
            </a:r>
            <a:r>
              <a:rPr lang="en-US" sz="2800">
                <a:solidFill>
                  <a:srgbClr val="FFC000"/>
                </a:solidFill>
                <a:cs typeface="+mj-cs"/>
              </a:rPr>
              <a:t>With a sword, not of a mighty man, but with the drawn sword of an angel. The sword is a figurative expression.</a:t>
            </a:r>
          </a:p>
          <a:p>
            <a:r>
              <a:rPr lang="he-IL" sz="2800">
                <a:solidFill>
                  <a:srgbClr val="FFFF00"/>
                </a:solidFill>
                <a:cs typeface="+mj-cs"/>
              </a:rPr>
              <a:t>ובחוריו. הנמלטים ילקחו בדרך: </a:t>
            </a:r>
            <a:r>
              <a:rPr lang="en-US" sz="2800">
                <a:solidFill>
                  <a:srgbClr val="FFFF00"/>
                </a:solidFill>
                <a:cs typeface="+mj-cs"/>
              </a:rPr>
              <a:t> </a:t>
            </a:r>
            <a:r>
              <a:rPr lang="en-US" sz="2800">
                <a:solidFill>
                  <a:srgbClr val="FFC000"/>
                </a:solidFill>
                <a:cs typeface="+mj-cs"/>
              </a:rPr>
              <a:t>And his young men that will have escaped shall be discomfited, shall be overtaken on the ways in which they try to flee.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F2CA3C4-713E-682E-C63A-549D630588FE}"/>
                  </a:ext>
                </a:extLst>
              </p14:cNvPr>
              <p14:cNvContentPartPr/>
              <p14:nvPr/>
            </p14:nvContentPartPr>
            <p14:xfrm>
              <a:off x="5990301" y="2122644"/>
              <a:ext cx="2171520" cy="55800"/>
            </p14:xfrm>
          </p:contentPart>
        </mc:Choice>
        <mc:Fallback xmlns="">
          <p:pic>
            <p:nvPicPr>
              <p:cNvPr id="2" name="Ink 1">
                <a:extLst>
                  <a:ext uri="{FF2B5EF4-FFF2-40B4-BE49-F238E27FC236}">
                    <a16:creationId xmlns:a16="http://schemas.microsoft.com/office/drawing/2014/main" id="{BF2CA3C4-713E-682E-C63A-549D630588FE}"/>
                  </a:ext>
                </a:extLst>
              </p:cNvPr>
              <p:cNvPicPr/>
              <p:nvPr/>
            </p:nvPicPr>
            <p:blipFill>
              <a:blip r:embed="rId5"/>
              <a:stretch>
                <a:fillRect/>
              </a:stretch>
            </p:blipFill>
            <p:spPr>
              <a:xfrm>
                <a:off x="5972661" y="2104644"/>
                <a:ext cx="2207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013288B-19FD-80DF-5971-21672F7DE697}"/>
                  </a:ext>
                </a:extLst>
              </p14:cNvPr>
              <p14:cNvContentPartPr/>
              <p14:nvPr/>
            </p14:nvContentPartPr>
            <p14:xfrm>
              <a:off x="1499661" y="1585884"/>
              <a:ext cx="735480" cy="49320"/>
            </p14:xfrm>
          </p:contentPart>
        </mc:Choice>
        <mc:Fallback xmlns="">
          <p:pic>
            <p:nvPicPr>
              <p:cNvPr id="4" name="Ink 3">
                <a:extLst>
                  <a:ext uri="{FF2B5EF4-FFF2-40B4-BE49-F238E27FC236}">
                    <a16:creationId xmlns:a16="http://schemas.microsoft.com/office/drawing/2014/main" id="{9013288B-19FD-80DF-5971-21672F7DE697}"/>
                  </a:ext>
                </a:extLst>
              </p:cNvPr>
              <p:cNvPicPr/>
              <p:nvPr/>
            </p:nvPicPr>
            <p:blipFill>
              <a:blip r:embed="rId7"/>
              <a:stretch>
                <a:fillRect/>
              </a:stretch>
            </p:blipFill>
            <p:spPr>
              <a:xfrm>
                <a:off x="1481661" y="1568244"/>
                <a:ext cx="7711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B8A1617-A2AA-394E-55C9-FE25B0C6EC18}"/>
                  </a:ext>
                </a:extLst>
              </p14:cNvPr>
              <p14:cNvContentPartPr/>
              <p14:nvPr/>
            </p14:nvContentPartPr>
            <p14:xfrm>
              <a:off x="3359061" y="1626204"/>
              <a:ext cx="536760" cy="74520"/>
            </p14:xfrm>
          </p:contentPart>
        </mc:Choice>
        <mc:Fallback xmlns="">
          <p:pic>
            <p:nvPicPr>
              <p:cNvPr id="5" name="Ink 4">
                <a:extLst>
                  <a:ext uri="{FF2B5EF4-FFF2-40B4-BE49-F238E27FC236}">
                    <a16:creationId xmlns:a16="http://schemas.microsoft.com/office/drawing/2014/main" id="{FB8A1617-A2AA-394E-55C9-FE25B0C6EC18}"/>
                  </a:ext>
                </a:extLst>
              </p:cNvPr>
              <p:cNvPicPr/>
              <p:nvPr/>
            </p:nvPicPr>
            <p:blipFill>
              <a:blip r:embed="rId9"/>
              <a:stretch>
                <a:fillRect/>
              </a:stretch>
            </p:blipFill>
            <p:spPr>
              <a:xfrm>
                <a:off x="3341061" y="1608204"/>
                <a:ext cx="5724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F56B15B2-11EF-6398-D6B0-B809B7676D4D}"/>
                  </a:ext>
                </a:extLst>
              </p14:cNvPr>
              <p14:cNvContentPartPr/>
              <p14:nvPr/>
            </p14:nvContentPartPr>
            <p14:xfrm>
              <a:off x="5321421" y="1580844"/>
              <a:ext cx="563760" cy="72360"/>
            </p14:xfrm>
          </p:contentPart>
        </mc:Choice>
        <mc:Fallback xmlns="">
          <p:pic>
            <p:nvPicPr>
              <p:cNvPr id="7" name="Ink 6">
                <a:extLst>
                  <a:ext uri="{FF2B5EF4-FFF2-40B4-BE49-F238E27FC236}">
                    <a16:creationId xmlns:a16="http://schemas.microsoft.com/office/drawing/2014/main" id="{F56B15B2-11EF-6398-D6B0-B809B7676D4D}"/>
                  </a:ext>
                </a:extLst>
              </p:cNvPr>
              <p:cNvPicPr/>
              <p:nvPr/>
            </p:nvPicPr>
            <p:blipFill>
              <a:blip r:embed="rId11"/>
              <a:stretch>
                <a:fillRect/>
              </a:stretch>
            </p:blipFill>
            <p:spPr>
              <a:xfrm>
                <a:off x="5303781" y="1563204"/>
                <a:ext cx="599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1D927A1B-5CCA-7F44-0152-6E953BD923E8}"/>
                  </a:ext>
                </a:extLst>
              </p14:cNvPr>
              <p14:cNvContentPartPr/>
              <p14:nvPr/>
            </p14:nvContentPartPr>
            <p14:xfrm>
              <a:off x="7617861" y="1598124"/>
              <a:ext cx="718200" cy="28080"/>
            </p14:xfrm>
          </p:contentPart>
        </mc:Choice>
        <mc:Fallback xmlns="">
          <p:pic>
            <p:nvPicPr>
              <p:cNvPr id="9" name="Ink 8">
                <a:extLst>
                  <a:ext uri="{FF2B5EF4-FFF2-40B4-BE49-F238E27FC236}">
                    <a16:creationId xmlns:a16="http://schemas.microsoft.com/office/drawing/2014/main" id="{1D927A1B-5CCA-7F44-0152-6E953BD923E8}"/>
                  </a:ext>
                </a:extLst>
              </p:cNvPr>
              <p:cNvPicPr/>
              <p:nvPr/>
            </p:nvPicPr>
            <p:blipFill>
              <a:blip r:embed="rId13"/>
              <a:stretch>
                <a:fillRect/>
              </a:stretch>
            </p:blipFill>
            <p:spPr>
              <a:xfrm>
                <a:off x="7600221" y="1580124"/>
                <a:ext cx="7538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B0937689-C28D-ECED-78A9-39F982A91B94}"/>
                  </a:ext>
                </a:extLst>
              </p14:cNvPr>
              <p14:cNvContentPartPr/>
              <p14:nvPr/>
            </p14:nvContentPartPr>
            <p14:xfrm>
              <a:off x="736821" y="2135604"/>
              <a:ext cx="893880" cy="81360"/>
            </p14:xfrm>
          </p:contentPart>
        </mc:Choice>
        <mc:Fallback xmlns="">
          <p:pic>
            <p:nvPicPr>
              <p:cNvPr id="11" name="Ink 10">
                <a:extLst>
                  <a:ext uri="{FF2B5EF4-FFF2-40B4-BE49-F238E27FC236}">
                    <a16:creationId xmlns:a16="http://schemas.microsoft.com/office/drawing/2014/main" id="{B0937689-C28D-ECED-78A9-39F982A91B94}"/>
                  </a:ext>
                </a:extLst>
              </p:cNvPr>
              <p:cNvPicPr/>
              <p:nvPr/>
            </p:nvPicPr>
            <p:blipFill>
              <a:blip r:embed="rId15"/>
              <a:stretch>
                <a:fillRect/>
              </a:stretch>
            </p:blipFill>
            <p:spPr>
              <a:xfrm>
                <a:off x="719181" y="2117964"/>
                <a:ext cx="929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2206A0A6-7ED8-FE63-C44A-D1A922F12ED0}"/>
                  </a:ext>
                </a:extLst>
              </p14:cNvPr>
              <p14:cNvContentPartPr/>
              <p14:nvPr/>
            </p14:nvContentPartPr>
            <p14:xfrm>
              <a:off x="2905101" y="2033364"/>
              <a:ext cx="2149560" cy="105120"/>
            </p14:xfrm>
          </p:contentPart>
        </mc:Choice>
        <mc:Fallback xmlns="">
          <p:pic>
            <p:nvPicPr>
              <p:cNvPr id="12" name="Ink 11">
                <a:extLst>
                  <a:ext uri="{FF2B5EF4-FFF2-40B4-BE49-F238E27FC236}">
                    <a16:creationId xmlns:a16="http://schemas.microsoft.com/office/drawing/2014/main" id="{2206A0A6-7ED8-FE63-C44A-D1A922F12ED0}"/>
                  </a:ext>
                </a:extLst>
              </p:cNvPr>
              <p:cNvPicPr/>
              <p:nvPr/>
            </p:nvPicPr>
            <p:blipFill>
              <a:blip r:embed="rId17"/>
              <a:stretch>
                <a:fillRect/>
              </a:stretch>
            </p:blipFill>
            <p:spPr>
              <a:xfrm>
                <a:off x="2887101" y="2015724"/>
                <a:ext cx="2185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05D8273A-45A7-85BF-DA89-D068A12F4BF2}"/>
                  </a:ext>
                </a:extLst>
              </p14:cNvPr>
              <p14:cNvContentPartPr/>
              <p14:nvPr/>
            </p14:nvContentPartPr>
            <p14:xfrm>
              <a:off x="3194901" y="2945604"/>
              <a:ext cx="600840" cy="32760"/>
            </p14:xfrm>
          </p:contentPart>
        </mc:Choice>
        <mc:Fallback xmlns="">
          <p:pic>
            <p:nvPicPr>
              <p:cNvPr id="13" name="Ink 12">
                <a:extLst>
                  <a:ext uri="{FF2B5EF4-FFF2-40B4-BE49-F238E27FC236}">
                    <a16:creationId xmlns:a16="http://schemas.microsoft.com/office/drawing/2014/main" id="{05D8273A-45A7-85BF-DA89-D068A12F4BF2}"/>
                  </a:ext>
                </a:extLst>
              </p:cNvPr>
              <p:cNvPicPr/>
              <p:nvPr/>
            </p:nvPicPr>
            <p:blipFill>
              <a:blip r:embed="rId19"/>
              <a:stretch>
                <a:fillRect/>
              </a:stretch>
            </p:blipFill>
            <p:spPr>
              <a:xfrm>
                <a:off x="3176901" y="2927604"/>
                <a:ext cx="6364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6971490C-C769-2B82-469D-8C6A26D8745F}"/>
                  </a:ext>
                </a:extLst>
              </p14:cNvPr>
              <p14:cNvContentPartPr/>
              <p14:nvPr/>
            </p14:nvContentPartPr>
            <p14:xfrm>
              <a:off x="3153141" y="2884404"/>
              <a:ext cx="635400" cy="192600"/>
            </p14:xfrm>
          </p:contentPart>
        </mc:Choice>
        <mc:Fallback xmlns="">
          <p:pic>
            <p:nvPicPr>
              <p:cNvPr id="14" name="Ink 13">
                <a:extLst>
                  <a:ext uri="{FF2B5EF4-FFF2-40B4-BE49-F238E27FC236}">
                    <a16:creationId xmlns:a16="http://schemas.microsoft.com/office/drawing/2014/main" id="{6971490C-C769-2B82-469D-8C6A26D8745F}"/>
                  </a:ext>
                </a:extLst>
              </p:cNvPr>
              <p:cNvPicPr/>
              <p:nvPr/>
            </p:nvPicPr>
            <p:blipFill>
              <a:blip r:embed="rId21"/>
              <a:stretch>
                <a:fillRect/>
              </a:stretch>
            </p:blipFill>
            <p:spPr>
              <a:xfrm>
                <a:off x="3135501" y="2866764"/>
                <a:ext cx="6710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29CDB230-C799-01AF-FA19-14A16D9D7331}"/>
                  </a:ext>
                </a:extLst>
              </p14:cNvPr>
              <p14:cNvContentPartPr/>
              <p14:nvPr/>
            </p14:nvContentPartPr>
            <p14:xfrm>
              <a:off x="3329901" y="4236564"/>
              <a:ext cx="993600" cy="16200"/>
            </p14:xfrm>
          </p:contentPart>
        </mc:Choice>
        <mc:Fallback xmlns="">
          <p:pic>
            <p:nvPicPr>
              <p:cNvPr id="15" name="Ink 14">
                <a:extLst>
                  <a:ext uri="{FF2B5EF4-FFF2-40B4-BE49-F238E27FC236}">
                    <a16:creationId xmlns:a16="http://schemas.microsoft.com/office/drawing/2014/main" id="{29CDB230-C799-01AF-FA19-14A16D9D7331}"/>
                  </a:ext>
                </a:extLst>
              </p:cNvPr>
              <p:cNvPicPr/>
              <p:nvPr/>
            </p:nvPicPr>
            <p:blipFill>
              <a:blip r:embed="rId23"/>
              <a:stretch>
                <a:fillRect/>
              </a:stretch>
            </p:blipFill>
            <p:spPr>
              <a:xfrm>
                <a:off x="3311901" y="4218564"/>
                <a:ext cx="1029240" cy="51840"/>
              </a:xfrm>
              <a:prstGeom prst="rect">
                <a:avLst/>
              </a:prstGeom>
            </p:spPr>
          </p:pic>
        </mc:Fallback>
      </mc:AlternateContent>
    </p:spTree>
    <p:extLst>
      <p:ext uri="{BB962C8B-B14F-4D97-AF65-F5344CB8AC3E}">
        <p14:creationId xmlns:p14="http://schemas.microsoft.com/office/powerpoint/2010/main" val="3904520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6203141"/>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4430" y="298588"/>
            <a:ext cx="9401451" cy="5601533"/>
          </a:xfrm>
          <a:prstGeom prst="rect">
            <a:avLst/>
          </a:prstGeom>
          <a:noFill/>
        </p:spPr>
        <p:txBody>
          <a:bodyPr wrap="square" rtlCol="0">
            <a:spAutoFit/>
          </a:bodyPr>
          <a:lstStyle/>
          <a:p>
            <a:r>
              <a:rPr lang="en-US" sz="2800" b="1">
                <a:solidFill>
                  <a:srgbClr val="FFC000"/>
                </a:solidFill>
                <a:cs typeface="+mj-cs"/>
              </a:rPr>
              <a:t>Ein Yaakov (Glick Edition), Eiruvin 2:3</a:t>
            </a:r>
          </a:p>
          <a:p>
            <a:r>
              <a:rPr lang="en-US" sz="2200">
                <a:solidFill>
                  <a:srgbClr val="FFC000"/>
                </a:solidFill>
                <a:cs typeface="+mj-cs"/>
              </a:rPr>
              <a:t>(</a:t>
            </a:r>
            <a:r>
              <a:rPr lang="en-US" sz="2200">
                <a:solidFill>
                  <a:srgbClr val="00B0F0"/>
                </a:solidFill>
                <a:cs typeface="+mj-cs"/>
              </a:rPr>
              <a:t>Fol. 19a</a:t>
            </a:r>
            <a:r>
              <a:rPr lang="en-US" sz="2200">
                <a:solidFill>
                  <a:srgbClr val="FFC000"/>
                </a:solidFill>
                <a:cs typeface="+mj-cs"/>
              </a:rPr>
              <a:t>) R. Jeremiah b. Elazar said further: </a:t>
            </a:r>
            <a:r>
              <a:rPr lang="en-US" sz="2200">
                <a:solidFill>
                  <a:srgbClr val="00B0F0"/>
                </a:solidFill>
                <a:cs typeface="+mj-cs"/>
              </a:rPr>
              <a:t>"Gehenna has three entrances: one in the desert, one in the sea, and one in Jerusalem. In the desert, as it is written, </a:t>
            </a:r>
            <a:r>
              <a:rPr lang="en-US" sz="2200">
                <a:solidFill>
                  <a:srgbClr val="FFC000"/>
                </a:solidFill>
                <a:cs typeface="+mj-cs"/>
              </a:rPr>
              <a:t>(</a:t>
            </a:r>
            <a:r>
              <a:rPr lang="en-US" sz="2200">
                <a:solidFill>
                  <a:srgbClr val="00B0F0"/>
                </a:solidFill>
                <a:cs typeface="+mj-cs"/>
              </a:rPr>
              <a:t>Num. 16, 33</a:t>
            </a:r>
            <a:r>
              <a:rPr lang="en-US" sz="2200">
                <a:solidFill>
                  <a:srgbClr val="FFC000"/>
                </a:solidFill>
                <a:cs typeface="+mj-cs"/>
              </a:rPr>
              <a:t>) </a:t>
            </a:r>
            <a:r>
              <a:rPr lang="en-US" sz="2200">
                <a:solidFill>
                  <a:srgbClr val="00B0F0"/>
                </a:solidFill>
                <a:cs typeface="+mj-cs"/>
              </a:rPr>
              <a:t>And they went down, they, and all that appertained to them, alive into the pit. In the sea, as it is written </a:t>
            </a:r>
            <a:r>
              <a:rPr lang="en-US" sz="2200">
                <a:solidFill>
                  <a:srgbClr val="FFC000"/>
                </a:solidFill>
                <a:cs typeface="+mj-cs"/>
              </a:rPr>
              <a:t>(</a:t>
            </a:r>
            <a:r>
              <a:rPr lang="en-US" sz="2200">
                <a:solidFill>
                  <a:srgbClr val="00B0F0"/>
                </a:solidFill>
                <a:cs typeface="+mj-cs"/>
              </a:rPr>
              <a:t>Jonah 2, 3.</a:t>
            </a:r>
            <a:r>
              <a:rPr lang="en-US" sz="2200">
                <a:solidFill>
                  <a:srgbClr val="FFC000"/>
                </a:solidFill>
                <a:cs typeface="+mj-cs"/>
              </a:rPr>
              <a:t>) </a:t>
            </a:r>
            <a:r>
              <a:rPr lang="en-US" sz="2200">
                <a:solidFill>
                  <a:srgbClr val="00B0F0"/>
                </a:solidFill>
                <a:cs typeface="+mj-cs"/>
              </a:rPr>
              <a:t>Out of the depth of the grave have I cried, and Thou hast heard my voice. In Jerusalem, as it is written </a:t>
            </a:r>
            <a:r>
              <a:rPr lang="en-US" sz="2200">
                <a:solidFill>
                  <a:srgbClr val="FFC000"/>
                </a:solidFill>
                <a:cs typeface="+mj-cs"/>
              </a:rPr>
              <a:t>(</a:t>
            </a:r>
            <a:r>
              <a:rPr lang="en-US" sz="2200">
                <a:solidFill>
                  <a:srgbClr val="00B0F0"/>
                </a:solidFill>
                <a:cs typeface="+mj-cs"/>
              </a:rPr>
              <a:t>Is. 31, 9.</a:t>
            </a:r>
            <a:r>
              <a:rPr lang="en-US" sz="2200">
                <a:solidFill>
                  <a:srgbClr val="FFC000"/>
                </a:solidFill>
                <a:cs typeface="+mj-cs"/>
              </a:rPr>
              <a:t>) </a:t>
            </a:r>
            <a:r>
              <a:rPr lang="en-US" sz="2200">
                <a:solidFill>
                  <a:srgbClr val="00B0F0"/>
                </a:solidFill>
                <a:cs typeface="+mj-cs"/>
              </a:rPr>
              <a:t>Who hath a fire in Zion, and a furnace in Jerusalem." </a:t>
            </a:r>
            <a:r>
              <a:rPr lang="en-US" sz="2200">
                <a:solidFill>
                  <a:srgbClr val="FFC000"/>
                </a:solidFill>
                <a:cs typeface="+mj-cs"/>
              </a:rPr>
              <a:t>In the academy of Ishmael it was taught that a fire in Zion refers to Gehenna. And are there no more entrances to Gehenna? Has not R. Muryun, in the name of R. Joshua b. Levi, said, and according to others, Rabba b. Muryun taught, in the school of R. Jochanan b. Zakai: "There are two palm-trees in the valley of Ben Hinnom from which a smoke arises; and this was meant when we are taught that 'The palm-trees of Mt. Barzel aro properly used [for the Lulab on the Tabernacle festival], and at this place is the gate of Gehenna.' [Hence there is another gate besides the three previously mentioned.] </a:t>
            </a:r>
            <a:r>
              <a:rPr lang="en-US" sz="2200">
                <a:solidFill>
                  <a:srgbClr val="00B0F0"/>
                </a:solidFill>
                <a:cs typeface="+mj-cs"/>
              </a:rPr>
              <a:t>"It must be the same one that was mentioned as the gate of Jerusalem."</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9" name="Group 8">
            <a:extLst>
              <a:ext uri="{FF2B5EF4-FFF2-40B4-BE49-F238E27FC236}">
                <a16:creationId xmlns:a16="http://schemas.microsoft.com/office/drawing/2014/main" id="{C673EF0E-AA51-0D49-DC77-D079D9414D22}"/>
              </a:ext>
            </a:extLst>
          </p:cNvPr>
          <p:cNvGrpSpPr/>
          <p:nvPr/>
        </p:nvGrpSpPr>
        <p:grpSpPr>
          <a:xfrm>
            <a:off x="6161661" y="662484"/>
            <a:ext cx="3456000" cy="515880"/>
            <a:chOff x="6161661" y="662484"/>
            <a:chExt cx="3456000" cy="51588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C29BBDD-D076-17B4-BAD7-D69F214C1585}"/>
                    </a:ext>
                  </a:extLst>
                </p14:cNvPr>
                <p14:cNvContentPartPr/>
                <p14:nvPr/>
              </p14:nvContentPartPr>
              <p14:xfrm>
                <a:off x="6161661" y="1073964"/>
                <a:ext cx="2628000" cy="78840"/>
              </p14:xfrm>
            </p:contentPart>
          </mc:Choice>
          <mc:Fallback xmlns="">
            <p:pic>
              <p:nvPicPr>
                <p:cNvPr id="2" name="Ink 1">
                  <a:extLst>
                    <a:ext uri="{FF2B5EF4-FFF2-40B4-BE49-F238E27FC236}">
                      <a16:creationId xmlns:a16="http://schemas.microsoft.com/office/drawing/2014/main" id="{7C29BBDD-D076-17B4-BAD7-D69F214C1585}"/>
                    </a:ext>
                  </a:extLst>
                </p:cNvPr>
                <p:cNvPicPr/>
                <p:nvPr/>
              </p:nvPicPr>
              <p:blipFill>
                <a:blip r:embed="rId5"/>
                <a:stretch>
                  <a:fillRect/>
                </a:stretch>
              </p:blipFill>
              <p:spPr>
                <a:xfrm>
                  <a:off x="6143661" y="1055964"/>
                  <a:ext cx="2663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070F8E9-3A7B-F760-3629-8D5E17A198B6}"/>
                    </a:ext>
                  </a:extLst>
                </p14:cNvPr>
                <p14:cNvContentPartPr/>
                <p14:nvPr/>
              </p14:nvContentPartPr>
              <p14:xfrm>
                <a:off x="9125541" y="1106724"/>
                <a:ext cx="462960" cy="71640"/>
              </p14:xfrm>
            </p:contentPart>
          </mc:Choice>
          <mc:Fallback xmlns="">
            <p:pic>
              <p:nvPicPr>
                <p:cNvPr id="4" name="Ink 3">
                  <a:extLst>
                    <a:ext uri="{FF2B5EF4-FFF2-40B4-BE49-F238E27FC236}">
                      <a16:creationId xmlns:a16="http://schemas.microsoft.com/office/drawing/2014/main" id="{4070F8E9-3A7B-F760-3629-8D5E17A198B6}"/>
                    </a:ext>
                  </a:extLst>
                </p:cNvPr>
                <p:cNvPicPr/>
                <p:nvPr/>
              </p:nvPicPr>
              <p:blipFill>
                <a:blip r:embed="rId7"/>
                <a:stretch>
                  <a:fillRect/>
                </a:stretch>
              </p:blipFill>
              <p:spPr>
                <a:xfrm>
                  <a:off x="9107541" y="1089084"/>
                  <a:ext cx="4986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B0AACEB4-FFCE-6B59-872A-D37E3C8848FB}"/>
                    </a:ext>
                  </a:extLst>
                </p14:cNvPr>
                <p14:cNvContentPartPr/>
                <p14:nvPr/>
              </p14:nvContentPartPr>
              <p14:xfrm>
                <a:off x="9123021" y="662484"/>
                <a:ext cx="494640" cy="425520"/>
              </p14:xfrm>
            </p:contentPart>
          </mc:Choice>
          <mc:Fallback xmlns="">
            <p:pic>
              <p:nvPicPr>
                <p:cNvPr id="7" name="Ink 6">
                  <a:extLst>
                    <a:ext uri="{FF2B5EF4-FFF2-40B4-BE49-F238E27FC236}">
                      <a16:creationId xmlns:a16="http://schemas.microsoft.com/office/drawing/2014/main" id="{B0AACEB4-FFCE-6B59-872A-D37E3C8848FB}"/>
                    </a:ext>
                  </a:extLst>
                </p:cNvPr>
                <p:cNvPicPr/>
                <p:nvPr/>
              </p:nvPicPr>
              <p:blipFill>
                <a:blip r:embed="rId9"/>
                <a:stretch>
                  <a:fillRect/>
                </a:stretch>
              </p:blipFill>
              <p:spPr>
                <a:xfrm>
                  <a:off x="9105381" y="644844"/>
                  <a:ext cx="530280" cy="46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0FB65690-FD33-4F94-A6D6-C2B60C2956C7}"/>
                  </a:ext>
                </a:extLst>
              </p14:cNvPr>
              <p14:cNvContentPartPr/>
              <p14:nvPr/>
            </p14:nvContentPartPr>
            <p14:xfrm>
              <a:off x="2094021" y="1067124"/>
              <a:ext cx="565920" cy="403920"/>
            </p14:xfrm>
          </p:contentPart>
        </mc:Choice>
        <mc:Fallback xmlns="">
          <p:pic>
            <p:nvPicPr>
              <p:cNvPr id="11" name="Ink 10">
                <a:extLst>
                  <a:ext uri="{FF2B5EF4-FFF2-40B4-BE49-F238E27FC236}">
                    <a16:creationId xmlns:a16="http://schemas.microsoft.com/office/drawing/2014/main" id="{0FB65690-FD33-4F94-A6D6-C2B60C2956C7}"/>
                  </a:ext>
                </a:extLst>
              </p:cNvPr>
              <p:cNvPicPr/>
              <p:nvPr/>
            </p:nvPicPr>
            <p:blipFill>
              <a:blip r:embed="rId11"/>
              <a:stretch>
                <a:fillRect/>
              </a:stretch>
            </p:blipFill>
            <p:spPr>
              <a:xfrm>
                <a:off x="2076021" y="1049484"/>
                <a:ext cx="60156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90785F66-1CA1-2797-B6A0-2AE360C38E0E}"/>
                  </a:ext>
                </a:extLst>
              </p14:cNvPr>
              <p14:cNvContentPartPr/>
              <p14:nvPr/>
            </p14:nvContentPartPr>
            <p14:xfrm>
              <a:off x="4286421" y="1085844"/>
              <a:ext cx="547560" cy="381960"/>
            </p14:xfrm>
          </p:contentPart>
        </mc:Choice>
        <mc:Fallback xmlns="">
          <p:pic>
            <p:nvPicPr>
              <p:cNvPr id="12" name="Ink 11">
                <a:extLst>
                  <a:ext uri="{FF2B5EF4-FFF2-40B4-BE49-F238E27FC236}">
                    <a16:creationId xmlns:a16="http://schemas.microsoft.com/office/drawing/2014/main" id="{90785F66-1CA1-2797-B6A0-2AE360C38E0E}"/>
                  </a:ext>
                </a:extLst>
              </p:cNvPr>
              <p:cNvPicPr/>
              <p:nvPr/>
            </p:nvPicPr>
            <p:blipFill>
              <a:blip r:embed="rId13"/>
              <a:stretch>
                <a:fillRect/>
              </a:stretch>
            </p:blipFill>
            <p:spPr>
              <a:xfrm>
                <a:off x="4268421" y="1067844"/>
                <a:ext cx="58320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994FBA31-76A0-66CE-F1B8-25D92BF01E8D}"/>
                  </a:ext>
                </a:extLst>
              </p14:cNvPr>
              <p14:cNvContentPartPr/>
              <p14:nvPr/>
            </p14:nvContentPartPr>
            <p14:xfrm>
              <a:off x="994941" y="1779564"/>
              <a:ext cx="870840" cy="30960"/>
            </p14:xfrm>
          </p:contentPart>
        </mc:Choice>
        <mc:Fallback xmlns="">
          <p:pic>
            <p:nvPicPr>
              <p:cNvPr id="13" name="Ink 12">
                <a:extLst>
                  <a:ext uri="{FF2B5EF4-FFF2-40B4-BE49-F238E27FC236}">
                    <a16:creationId xmlns:a16="http://schemas.microsoft.com/office/drawing/2014/main" id="{994FBA31-76A0-66CE-F1B8-25D92BF01E8D}"/>
                  </a:ext>
                </a:extLst>
              </p:cNvPr>
              <p:cNvPicPr/>
              <p:nvPr/>
            </p:nvPicPr>
            <p:blipFill>
              <a:blip r:embed="rId15"/>
              <a:stretch>
                <a:fillRect/>
              </a:stretch>
            </p:blipFill>
            <p:spPr>
              <a:xfrm>
                <a:off x="977301" y="1761564"/>
                <a:ext cx="9064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D633C957-EF02-AF15-712D-69D7FE259765}"/>
                  </a:ext>
                </a:extLst>
              </p14:cNvPr>
              <p14:cNvContentPartPr/>
              <p14:nvPr/>
            </p14:nvContentPartPr>
            <p14:xfrm>
              <a:off x="817461" y="2099244"/>
              <a:ext cx="752400" cy="60840"/>
            </p14:xfrm>
          </p:contentPart>
        </mc:Choice>
        <mc:Fallback xmlns="">
          <p:pic>
            <p:nvPicPr>
              <p:cNvPr id="14" name="Ink 13">
                <a:extLst>
                  <a:ext uri="{FF2B5EF4-FFF2-40B4-BE49-F238E27FC236}">
                    <a16:creationId xmlns:a16="http://schemas.microsoft.com/office/drawing/2014/main" id="{D633C957-EF02-AF15-712D-69D7FE259765}"/>
                  </a:ext>
                </a:extLst>
              </p:cNvPr>
              <p:cNvPicPr/>
              <p:nvPr/>
            </p:nvPicPr>
            <p:blipFill>
              <a:blip r:embed="rId17"/>
              <a:stretch>
                <a:fillRect/>
              </a:stretch>
            </p:blipFill>
            <p:spPr>
              <a:xfrm>
                <a:off x="799461" y="2081604"/>
                <a:ext cx="788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5387A6EB-4032-4EDB-D231-E56F91ADF5C5}"/>
                  </a:ext>
                </a:extLst>
              </p14:cNvPr>
              <p14:cNvContentPartPr/>
              <p14:nvPr/>
            </p14:nvContentPartPr>
            <p14:xfrm>
              <a:off x="5035581" y="2109324"/>
              <a:ext cx="812520" cy="61560"/>
            </p14:xfrm>
          </p:contentPart>
        </mc:Choice>
        <mc:Fallback xmlns="">
          <p:pic>
            <p:nvPicPr>
              <p:cNvPr id="15" name="Ink 14">
                <a:extLst>
                  <a:ext uri="{FF2B5EF4-FFF2-40B4-BE49-F238E27FC236}">
                    <a16:creationId xmlns:a16="http://schemas.microsoft.com/office/drawing/2014/main" id="{5387A6EB-4032-4EDB-D231-E56F91ADF5C5}"/>
                  </a:ext>
                </a:extLst>
              </p:cNvPr>
              <p:cNvPicPr/>
              <p:nvPr/>
            </p:nvPicPr>
            <p:blipFill>
              <a:blip r:embed="rId19"/>
              <a:stretch>
                <a:fillRect/>
              </a:stretch>
            </p:blipFill>
            <p:spPr>
              <a:xfrm>
                <a:off x="5017581" y="2091324"/>
                <a:ext cx="848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19B31820-F74E-3FC3-0BB5-C46D51BED78F}"/>
                  </a:ext>
                </a:extLst>
              </p14:cNvPr>
              <p14:cNvContentPartPr/>
              <p14:nvPr/>
            </p14:nvContentPartPr>
            <p14:xfrm>
              <a:off x="4916781" y="2471484"/>
              <a:ext cx="389520" cy="27360"/>
            </p14:xfrm>
          </p:contentPart>
        </mc:Choice>
        <mc:Fallback xmlns="">
          <p:pic>
            <p:nvPicPr>
              <p:cNvPr id="16" name="Ink 15">
                <a:extLst>
                  <a:ext uri="{FF2B5EF4-FFF2-40B4-BE49-F238E27FC236}">
                    <a16:creationId xmlns:a16="http://schemas.microsoft.com/office/drawing/2014/main" id="{19B31820-F74E-3FC3-0BB5-C46D51BED78F}"/>
                  </a:ext>
                </a:extLst>
              </p:cNvPr>
              <p:cNvPicPr/>
              <p:nvPr/>
            </p:nvPicPr>
            <p:blipFill>
              <a:blip r:embed="rId21"/>
              <a:stretch>
                <a:fillRect/>
              </a:stretch>
            </p:blipFill>
            <p:spPr>
              <a:xfrm>
                <a:off x="4899141" y="2453484"/>
                <a:ext cx="4251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55A89A65-16F8-BDFD-BC3F-E8EB946A3E07}"/>
                  </a:ext>
                </a:extLst>
              </p14:cNvPr>
              <p14:cNvContentPartPr/>
              <p14:nvPr/>
            </p14:nvContentPartPr>
            <p14:xfrm>
              <a:off x="7568901" y="2079444"/>
              <a:ext cx="1735560" cy="59400"/>
            </p14:xfrm>
          </p:contentPart>
        </mc:Choice>
        <mc:Fallback xmlns="">
          <p:pic>
            <p:nvPicPr>
              <p:cNvPr id="17" name="Ink 16">
                <a:extLst>
                  <a:ext uri="{FF2B5EF4-FFF2-40B4-BE49-F238E27FC236}">
                    <a16:creationId xmlns:a16="http://schemas.microsoft.com/office/drawing/2014/main" id="{55A89A65-16F8-BDFD-BC3F-E8EB946A3E07}"/>
                  </a:ext>
                </a:extLst>
              </p:cNvPr>
              <p:cNvPicPr/>
              <p:nvPr/>
            </p:nvPicPr>
            <p:blipFill>
              <a:blip r:embed="rId23"/>
              <a:stretch>
                <a:fillRect/>
              </a:stretch>
            </p:blipFill>
            <p:spPr>
              <a:xfrm>
                <a:off x="7551261" y="2061804"/>
                <a:ext cx="1771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EF4AFC39-559E-4E0B-C3BD-6E64F6A79071}"/>
                  </a:ext>
                </a:extLst>
              </p14:cNvPr>
              <p14:cNvContentPartPr/>
              <p14:nvPr/>
            </p14:nvContentPartPr>
            <p14:xfrm>
              <a:off x="8880021" y="2406684"/>
              <a:ext cx="480960" cy="21600"/>
            </p14:xfrm>
          </p:contentPart>
        </mc:Choice>
        <mc:Fallback xmlns="">
          <p:pic>
            <p:nvPicPr>
              <p:cNvPr id="18" name="Ink 17">
                <a:extLst>
                  <a:ext uri="{FF2B5EF4-FFF2-40B4-BE49-F238E27FC236}">
                    <a16:creationId xmlns:a16="http://schemas.microsoft.com/office/drawing/2014/main" id="{EF4AFC39-559E-4E0B-C3BD-6E64F6A79071}"/>
                  </a:ext>
                </a:extLst>
              </p:cNvPr>
              <p:cNvPicPr/>
              <p:nvPr/>
            </p:nvPicPr>
            <p:blipFill>
              <a:blip r:embed="rId25"/>
              <a:stretch>
                <a:fillRect/>
              </a:stretch>
            </p:blipFill>
            <p:spPr>
              <a:xfrm>
                <a:off x="8862381" y="2388684"/>
                <a:ext cx="5166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9A5E59C8-0D7F-92BA-B5AE-2827698EC9C2}"/>
                  </a:ext>
                </a:extLst>
              </p14:cNvPr>
              <p14:cNvContentPartPr/>
              <p14:nvPr/>
            </p14:nvContentPartPr>
            <p14:xfrm>
              <a:off x="466821" y="2799804"/>
              <a:ext cx="402840" cy="52200"/>
            </p14:xfrm>
          </p:contentPart>
        </mc:Choice>
        <mc:Fallback xmlns="">
          <p:pic>
            <p:nvPicPr>
              <p:cNvPr id="19" name="Ink 18">
                <a:extLst>
                  <a:ext uri="{FF2B5EF4-FFF2-40B4-BE49-F238E27FC236}">
                    <a16:creationId xmlns:a16="http://schemas.microsoft.com/office/drawing/2014/main" id="{9A5E59C8-0D7F-92BA-B5AE-2827698EC9C2}"/>
                  </a:ext>
                </a:extLst>
              </p:cNvPr>
              <p:cNvPicPr/>
              <p:nvPr/>
            </p:nvPicPr>
            <p:blipFill>
              <a:blip r:embed="rId27"/>
              <a:stretch>
                <a:fillRect/>
              </a:stretch>
            </p:blipFill>
            <p:spPr>
              <a:xfrm>
                <a:off x="449181" y="2781804"/>
                <a:ext cx="438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BB0A8BBD-7783-6595-4EFA-B5303F9ECACB}"/>
                  </a:ext>
                </a:extLst>
              </p14:cNvPr>
              <p14:cNvContentPartPr/>
              <p14:nvPr/>
            </p14:nvContentPartPr>
            <p14:xfrm>
              <a:off x="4407741" y="2735724"/>
              <a:ext cx="700560" cy="41760"/>
            </p14:xfrm>
          </p:contentPart>
        </mc:Choice>
        <mc:Fallback xmlns="">
          <p:pic>
            <p:nvPicPr>
              <p:cNvPr id="20" name="Ink 19">
                <a:extLst>
                  <a:ext uri="{FF2B5EF4-FFF2-40B4-BE49-F238E27FC236}">
                    <a16:creationId xmlns:a16="http://schemas.microsoft.com/office/drawing/2014/main" id="{BB0A8BBD-7783-6595-4EFA-B5303F9ECACB}"/>
                  </a:ext>
                </a:extLst>
              </p:cNvPr>
              <p:cNvPicPr/>
              <p:nvPr/>
            </p:nvPicPr>
            <p:blipFill>
              <a:blip r:embed="rId29"/>
              <a:stretch>
                <a:fillRect/>
              </a:stretch>
            </p:blipFill>
            <p:spPr>
              <a:xfrm>
                <a:off x="4390101" y="2718084"/>
                <a:ext cx="7362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96F3D23E-8F31-B703-F3AE-B75D2F043ACE}"/>
                  </a:ext>
                </a:extLst>
              </p14:cNvPr>
              <p14:cNvContentPartPr/>
              <p14:nvPr/>
            </p14:nvContentPartPr>
            <p14:xfrm>
              <a:off x="3735261" y="3088164"/>
              <a:ext cx="3250440" cy="55800"/>
            </p14:xfrm>
          </p:contentPart>
        </mc:Choice>
        <mc:Fallback xmlns="">
          <p:pic>
            <p:nvPicPr>
              <p:cNvPr id="21" name="Ink 20">
                <a:extLst>
                  <a:ext uri="{FF2B5EF4-FFF2-40B4-BE49-F238E27FC236}">
                    <a16:creationId xmlns:a16="http://schemas.microsoft.com/office/drawing/2014/main" id="{96F3D23E-8F31-B703-F3AE-B75D2F043ACE}"/>
                  </a:ext>
                </a:extLst>
              </p:cNvPr>
              <p:cNvPicPr/>
              <p:nvPr/>
            </p:nvPicPr>
            <p:blipFill>
              <a:blip r:embed="rId31"/>
              <a:stretch>
                <a:fillRect/>
              </a:stretch>
            </p:blipFill>
            <p:spPr>
              <a:xfrm>
                <a:off x="3717621" y="3070524"/>
                <a:ext cx="32860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E5745E69-EC2C-5DD9-C2FC-DEB5F33F6CFF}"/>
                  </a:ext>
                </a:extLst>
              </p14:cNvPr>
              <p14:cNvContentPartPr/>
              <p14:nvPr/>
            </p14:nvContentPartPr>
            <p14:xfrm>
              <a:off x="1708821" y="3745884"/>
              <a:ext cx="53640" cy="9720"/>
            </p14:xfrm>
          </p:contentPart>
        </mc:Choice>
        <mc:Fallback xmlns="">
          <p:pic>
            <p:nvPicPr>
              <p:cNvPr id="22" name="Ink 21">
                <a:extLst>
                  <a:ext uri="{FF2B5EF4-FFF2-40B4-BE49-F238E27FC236}">
                    <a16:creationId xmlns:a16="http://schemas.microsoft.com/office/drawing/2014/main" id="{E5745E69-EC2C-5DD9-C2FC-DEB5F33F6CFF}"/>
                  </a:ext>
                </a:extLst>
              </p:cNvPr>
              <p:cNvPicPr/>
              <p:nvPr/>
            </p:nvPicPr>
            <p:blipFill>
              <a:blip r:embed="rId33"/>
              <a:stretch>
                <a:fillRect/>
              </a:stretch>
            </p:blipFill>
            <p:spPr>
              <a:xfrm>
                <a:off x="1691181" y="3727884"/>
                <a:ext cx="892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BA9EFD18-7DFB-873B-FD26-B00670FDD356}"/>
                  </a:ext>
                </a:extLst>
              </p14:cNvPr>
              <p14:cNvContentPartPr/>
              <p14:nvPr/>
            </p14:nvContentPartPr>
            <p14:xfrm>
              <a:off x="1430541" y="5184804"/>
              <a:ext cx="43200" cy="10080"/>
            </p14:xfrm>
          </p:contentPart>
        </mc:Choice>
        <mc:Fallback xmlns="">
          <p:pic>
            <p:nvPicPr>
              <p:cNvPr id="23" name="Ink 22">
                <a:extLst>
                  <a:ext uri="{FF2B5EF4-FFF2-40B4-BE49-F238E27FC236}">
                    <a16:creationId xmlns:a16="http://schemas.microsoft.com/office/drawing/2014/main" id="{BA9EFD18-7DFB-873B-FD26-B00670FDD356}"/>
                  </a:ext>
                </a:extLst>
              </p:cNvPr>
              <p:cNvPicPr/>
              <p:nvPr/>
            </p:nvPicPr>
            <p:blipFill>
              <a:blip r:embed="rId35"/>
              <a:stretch>
                <a:fillRect/>
              </a:stretch>
            </p:blipFill>
            <p:spPr>
              <a:xfrm>
                <a:off x="1412541" y="5166804"/>
                <a:ext cx="788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85681281-DD0C-57B3-C28D-464500BC60D6}"/>
                  </a:ext>
                </a:extLst>
              </p14:cNvPr>
              <p14:cNvContentPartPr/>
              <p14:nvPr/>
            </p14:nvContentPartPr>
            <p14:xfrm>
              <a:off x="4120821" y="5087964"/>
              <a:ext cx="534600" cy="21240"/>
            </p14:xfrm>
          </p:contentPart>
        </mc:Choice>
        <mc:Fallback xmlns="">
          <p:pic>
            <p:nvPicPr>
              <p:cNvPr id="24" name="Ink 23">
                <a:extLst>
                  <a:ext uri="{FF2B5EF4-FFF2-40B4-BE49-F238E27FC236}">
                    <a16:creationId xmlns:a16="http://schemas.microsoft.com/office/drawing/2014/main" id="{85681281-DD0C-57B3-C28D-464500BC60D6}"/>
                  </a:ext>
                </a:extLst>
              </p:cNvPr>
              <p:cNvPicPr/>
              <p:nvPr/>
            </p:nvPicPr>
            <p:blipFill>
              <a:blip r:embed="rId37"/>
              <a:stretch>
                <a:fillRect/>
              </a:stretch>
            </p:blipFill>
            <p:spPr>
              <a:xfrm>
                <a:off x="4102821" y="5070324"/>
                <a:ext cx="570240" cy="56880"/>
              </a:xfrm>
              <a:prstGeom prst="rect">
                <a:avLst/>
              </a:prstGeom>
            </p:spPr>
          </p:pic>
        </mc:Fallback>
      </mc:AlternateContent>
    </p:spTree>
    <p:extLst>
      <p:ext uri="{BB962C8B-B14F-4D97-AF65-F5344CB8AC3E}">
        <p14:creationId xmlns:p14="http://schemas.microsoft.com/office/powerpoint/2010/main" val="3694023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31:5-9</a:t>
            </a:r>
            <a:endParaRPr lang="en-US" sz="8000" b="1" dirty="0">
              <a:ln w="15875">
                <a:solidFill>
                  <a:schemeClr val="tx1"/>
                </a:solidFill>
                <a:prstDash val="solid"/>
              </a:ln>
              <a:solidFill>
                <a:srgbClr val="FFFF00"/>
              </a:solidFill>
              <a:latin typeface="Arial Black" panose="020B0A04020102020204" pitchFamily="34" charset="0"/>
              <a:cs typeface="+mj-cs"/>
            </a:endParaRPr>
          </a:p>
          <a:p>
            <a:pPr algn="ctr"/>
            <a:r>
              <a:rPr lang="he-IL" sz="9600" b="1">
                <a:ln w="15875">
                  <a:solidFill>
                    <a:schemeClr val="tx1"/>
                  </a:solidFill>
                  <a:prstDash val="solid"/>
                </a:ln>
                <a:solidFill>
                  <a:srgbClr val="FFFF00"/>
                </a:solidFill>
                <a:cs typeface="+mj-cs"/>
              </a:rPr>
              <a:t>ישעיהו לא:ה-ט</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6203141"/>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2" name="Table 1">
            <a:extLst>
              <a:ext uri="{FF2B5EF4-FFF2-40B4-BE49-F238E27FC236}">
                <a16:creationId xmlns:a16="http://schemas.microsoft.com/office/drawing/2014/main" id="{1313389F-F543-BEC5-AB9C-BE4FB0949B51}"/>
              </a:ext>
            </a:extLst>
          </p:cNvPr>
          <p:cNvGraphicFramePr>
            <a:graphicFrameLocks noGrp="1"/>
          </p:cNvGraphicFramePr>
          <p:nvPr>
            <p:extLst>
              <p:ext uri="{D42A27DB-BD31-4B8C-83A1-F6EECF244321}">
                <p14:modId xmlns:p14="http://schemas.microsoft.com/office/powerpoint/2010/main" val="3701468111"/>
              </p:ext>
            </p:extLst>
          </p:nvPr>
        </p:nvGraphicFramePr>
        <p:xfrm>
          <a:off x="767623" y="575727"/>
          <a:ext cx="8652538" cy="4981083"/>
        </p:xfrm>
        <a:graphic>
          <a:graphicData uri="http://schemas.openxmlformats.org/drawingml/2006/table">
            <a:tbl>
              <a:tblPr/>
              <a:tblGrid>
                <a:gridCol w="4326269">
                  <a:extLst>
                    <a:ext uri="{9D8B030D-6E8A-4147-A177-3AD203B41FA5}">
                      <a16:colId xmlns:a16="http://schemas.microsoft.com/office/drawing/2014/main" val="3555902826"/>
                    </a:ext>
                  </a:extLst>
                </a:gridCol>
                <a:gridCol w="4326269">
                  <a:extLst>
                    <a:ext uri="{9D8B030D-6E8A-4147-A177-3AD203B41FA5}">
                      <a16:colId xmlns:a16="http://schemas.microsoft.com/office/drawing/2014/main" val="1446325105"/>
                    </a:ext>
                  </a:extLst>
                </a:gridCol>
              </a:tblGrid>
              <a:tr h="4981083">
                <a:tc>
                  <a:txBody>
                    <a:bodyPr/>
                    <a:lstStyle/>
                    <a:p>
                      <a:pPr rtl="0" fontAlgn="t">
                        <a:spcBef>
                          <a:spcPts val="0"/>
                        </a:spcBef>
                        <a:spcAft>
                          <a:spcPts val="0"/>
                        </a:spcAft>
                      </a:pPr>
                      <a:r>
                        <a:rPr lang="el-GR" sz="2400" b="0" i="0" u="none" strike="noStrike">
                          <a:solidFill>
                            <a:srgbClr val="00B0F0"/>
                          </a:solidFill>
                          <a:effectLst/>
                          <a:latin typeface="Arial" panose="020B0604020202020204" pitchFamily="34" charset="0"/>
                        </a:rPr>
                        <a:t>16 αλλ ου παντες υπηκουσαν τω ευαγγελιω ησαιας γαρ λεγει κυριε τις επιστευσεν τη ακοη ημων </a:t>
                      </a:r>
                      <a:endParaRPr lang="el-GR" sz="4000">
                        <a:solidFill>
                          <a:srgbClr val="00B0F0"/>
                        </a:solidFill>
                        <a:effectLst/>
                      </a:endParaRPr>
                    </a:p>
                    <a:p>
                      <a:pPr rtl="0" fontAlgn="t">
                        <a:spcBef>
                          <a:spcPts val="0"/>
                        </a:spcBef>
                        <a:spcAft>
                          <a:spcPts val="0"/>
                        </a:spcAft>
                      </a:pPr>
                      <a:r>
                        <a:rPr lang="el-GR" sz="2400" b="0" i="0" u="none" strike="noStrike">
                          <a:solidFill>
                            <a:srgbClr val="00B0F0"/>
                          </a:solidFill>
                          <a:effectLst/>
                          <a:latin typeface="Arial" panose="020B0604020202020204" pitchFamily="34" charset="0"/>
                        </a:rPr>
                        <a:t>17 αρα η πιστις εξ ακοης η δε ακοη δια ρηματος </a:t>
                      </a:r>
                      <a:r>
                        <a:rPr lang="el-GR" sz="2400" b="1" i="0" u="sng" strike="noStrike">
                          <a:solidFill>
                            <a:srgbClr val="00B0F0"/>
                          </a:solidFill>
                          <a:effectLst/>
                          <a:latin typeface="Arial" panose="020B0604020202020204" pitchFamily="34" charset="0"/>
                        </a:rPr>
                        <a:t>θεου</a:t>
                      </a:r>
                      <a:r>
                        <a:rPr lang="el-GR" sz="2400" b="1" i="0" u="none" strike="noStrike">
                          <a:solidFill>
                            <a:srgbClr val="00B0F0"/>
                          </a:solidFill>
                          <a:effectLst/>
                          <a:latin typeface="Arial" panose="020B0604020202020204" pitchFamily="34" charset="0"/>
                        </a:rPr>
                        <a:t> </a:t>
                      </a:r>
                      <a:endParaRPr lang="el-GR" sz="4000">
                        <a:solidFill>
                          <a:srgbClr val="00B0F0"/>
                        </a:solidFill>
                        <a:effectLst/>
                      </a:endParaRPr>
                    </a:p>
                    <a:p>
                      <a:pPr rtl="0" fontAlgn="t">
                        <a:spcBef>
                          <a:spcPts val="0"/>
                        </a:spcBef>
                        <a:spcAft>
                          <a:spcPts val="0"/>
                        </a:spcAft>
                      </a:pPr>
                      <a:br>
                        <a:rPr lang="el-GR" sz="4000">
                          <a:solidFill>
                            <a:srgbClr val="FFC000"/>
                          </a:solidFill>
                          <a:effectLst/>
                        </a:rPr>
                      </a:br>
                      <a:r>
                        <a:rPr lang="en-US" sz="2000" b="0" i="0" u="none" strike="noStrike">
                          <a:solidFill>
                            <a:srgbClr val="FFC000"/>
                          </a:solidFill>
                          <a:effectLst/>
                          <a:latin typeface="Arial" panose="020B0604020202020204" pitchFamily="34" charset="0"/>
                        </a:rPr>
                        <a:t>Stephen’s 1550 </a:t>
                      </a:r>
                      <a:r>
                        <a:rPr lang="en-US" sz="2000" b="1" i="0" u="sng" strike="noStrike">
                          <a:solidFill>
                            <a:srgbClr val="FFC000"/>
                          </a:solidFill>
                          <a:effectLst/>
                          <a:latin typeface="Arial" panose="020B0604020202020204" pitchFamily="34" charset="0"/>
                        </a:rPr>
                        <a:t>Textus Receptus</a:t>
                      </a:r>
                      <a:r>
                        <a:rPr lang="en-US" sz="2000" b="0" i="0" u="none" strike="noStrike">
                          <a:solidFill>
                            <a:srgbClr val="FFC000"/>
                          </a:solidFill>
                          <a:effectLst/>
                          <a:latin typeface="Arial" panose="020B0604020202020204" pitchFamily="34" charset="0"/>
                        </a:rPr>
                        <a:t>: With Morphology (Bellingham, WA: Logos Bible Software, 2002), </a:t>
                      </a:r>
                      <a:r>
                        <a:rPr lang="en-US" sz="2000" b="1" i="0" u="none" strike="noStrike">
                          <a:solidFill>
                            <a:srgbClr val="FFFF00"/>
                          </a:solidFill>
                          <a:effectLst/>
                          <a:latin typeface="Arial" panose="020B0604020202020204" pitchFamily="34" charset="0"/>
                        </a:rPr>
                        <a:t>Romans 10:16–17.</a:t>
                      </a:r>
                      <a:endParaRPr lang="en-US" sz="4000">
                        <a:solidFill>
                          <a:srgbClr val="FFFF00"/>
                        </a:solidFill>
                        <a:effectLst/>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rtl="0" fontAlgn="t">
                        <a:spcBef>
                          <a:spcPts val="0"/>
                        </a:spcBef>
                        <a:spcAft>
                          <a:spcPts val="0"/>
                        </a:spcAft>
                      </a:pPr>
                      <a:r>
                        <a:rPr lang="el-GR" sz="2400" b="0" i="0" u="none" strike="noStrike">
                          <a:solidFill>
                            <a:srgbClr val="92D050"/>
                          </a:solidFill>
                          <a:effectLst/>
                          <a:latin typeface="Arial" panose="020B0604020202020204" pitchFamily="34" charset="0"/>
                        </a:rPr>
                        <a:t>16 Ἀλλʼ οὐ πάντες ὑπήκουσαν τῷ εὐαγγελίῳ*. Ἠσαΐας γὰρ λέγει· κύριε, τίς ἐπίστευσεν τῇ ἀκοῇ ἡμῶν; </a:t>
                      </a:r>
                      <a:endParaRPr lang="el-GR" sz="4000">
                        <a:solidFill>
                          <a:srgbClr val="92D050"/>
                        </a:solidFill>
                        <a:effectLst/>
                      </a:endParaRPr>
                    </a:p>
                    <a:p>
                      <a:pPr rtl="0" fontAlgn="t">
                        <a:spcBef>
                          <a:spcPts val="0"/>
                        </a:spcBef>
                        <a:spcAft>
                          <a:spcPts val="0"/>
                        </a:spcAft>
                      </a:pPr>
                      <a:r>
                        <a:rPr lang="el-GR" sz="2400" b="0" i="0" u="none" strike="noStrike">
                          <a:solidFill>
                            <a:srgbClr val="92D050"/>
                          </a:solidFill>
                          <a:effectLst/>
                          <a:latin typeface="Arial" panose="020B0604020202020204" pitchFamily="34" charset="0"/>
                        </a:rPr>
                        <a:t>17 ἄρα ἡ πίστις ἐξ ἀκοῆς, ἡ δὲ ἀκοὴ διὰ ῥήματος ⸀</a:t>
                      </a:r>
                      <a:r>
                        <a:rPr lang="el-GR" sz="2400" b="1" i="0" u="sng" strike="noStrike">
                          <a:solidFill>
                            <a:srgbClr val="92D050"/>
                          </a:solidFill>
                          <a:effectLst/>
                          <a:latin typeface="Arial" panose="020B0604020202020204" pitchFamily="34" charset="0"/>
                        </a:rPr>
                        <a:t>Χριστοῦ</a:t>
                      </a:r>
                      <a:r>
                        <a:rPr lang="el-GR" sz="2400" b="0" i="0" u="none" strike="noStrike">
                          <a:solidFill>
                            <a:srgbClr val="92D050"/>
                          </a:solidFill>
                          <a:effectLst/>
                          <a:latin typeface="Arial" panose="020B0604020202020204" pitchFamily="34" charset="0"/>
                        </a:rPr>
                        <a:t>*. </a:t>
                      </a:r>
                      <a:endParaRPr lang="el-GR" sz="4000">
                        <a:solidFill>
                          <a:srgbClr val="92D050"/>
                        </a:solidFill>
                        <a:effectLst/>
                      </a:endParaRPr>
                    </a:p>
                    <a:p>
                      <a:pPr rtl="0" fontAlgn="t">
                        <a:spcBef>
                          <a:spcPts val="0"/>
                        </a:spcBef>
                        <a:spcAft>
                          <a:spcPts val="0"/>
                        </a:spcAft>
                      </a:pPr>
                      <a:br>
                        <a:rPr lang="el-GR" sz="4000">
                          <a:solidFill>
                            <a:srgbClr val="FFC000"/>
                          </a:solidFill>
                          <a:effectLst/>
                        </a:rPr>
                      </a:br>
                      <a:r>
                        <a:rPr lang="en-US" sz="2000" b="0" i="0" u="none" strike="noStrike">
                          <a:solidFill>
                            <a:srgbClr val="FFC000"/>
                          </a:solidFill>
                          <a:effectLst/>
                          <a:latin typeface="Arial" panose="020B0604020202020204" pitchFamily="34" charset="0"/>
                        </a:rPr>
                        <a:t>Kurt Aland et al.,</a:t>
                      </a:r>
                      <a:r>
                        <a:rPr lang="en-US" sz="2000" b="1" i="0" u="none" strike="noStrike">
                          <a:solidFill>
                            <a:srgbClr val="FFC000"/>
                          </a:solidFill>
                          <a:effectLst/>
                          <a:latin typeface="Arial" panose="020B0604020202020204" pitchFamily="34" charset="0"/>
                        </a:rPr>
                        <a:t> </a:t>
                      </a:r>
                      <a:r>
                        <a:rPr lang="en-US" sz="2000" b="1" i="0" u="sng" strike="noStrike">
                          <a:solidFill>
                            <a:srgbClr val="FFC000"/>
                          </a:solidFill>
                          <a:effectLst/>
                          <a:latin typeface="Arial" panose="020B0604020202020204" pitchFamily="34" charset="0"/>
                        </a:rPr>
                        <a:t>Novum Testamentum Graece, 28th Edition</a:t>
                      </a:r>
                      <a:r>
                        <a:rPr lang="en-US" sz="2000" b="0" i="0" u="sng" strike="noStrike">
                          <a:solidFill>
                            <a:srgbClr val="FFC0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(Stuttgart: Deutsche Bibelgesellschaft, 2012), </a:t>
                      </a:r>
                    </a:p>
                    <a:p>
                      <a:pPr rtl="0" fontAlgn="t">
                        <a:spcBef>
                          <a:spcPts val="0"/>
                        </a:spcBef>
                        <a:spcAft>
                          <a:spcPts val="0"/>
                        </a:spcAft>
                      </a:pPr>
                      <a:r>
                        <a:rPr lang="en-US" sz="2000" b="1" i="0" u="none" strike="noStrike">
                          <a:solidFill>
                            <a:srgbClr val="FFFF00"/>
                          </a:solidFill>
                          <a:effectLst/>
                          <a:latin typeface="Arial" panose="020B0604020202020204" pitchFamily="34" charset="0"/>
                        </a:rPr>
                        <a:t>Romans 10:16–17</a:t>
                      </a:r>
                      <a:r>
                        <a:rPr lang="en-US" sz="2000" b="0" i="0" u="none" strike="noStrike">
                          <a:solidFill>
                            <a:srgbClr val="FFFF00"/>
                          </a:solidFill>
                          <a:effectLst/>
                          <a:latin typeface="Arial" panose="020B0604020202020204" pitchFamily="34" charset="0"/>
                        </a:rPr>
                        <a:t>.</a:t>
                      </a:r>
                      <a:endParaRPr lang="en-US" sz="4000">
                        <a:solidFill>
                          <a:srgbClr val="FFFF00"/>
                        </a:solidFill>
                        <a:effectLst/>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93397558"/>
                  </a:ext>
                </a:extLst>
              </a:tr>
            </a:tbl>
          </a:graphicData>
        </a:graphic>
      </p:graphicFrame>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8033183F-66E6-32A5-E20B-C5616CFA3984}"/>
                  </a:ext>
                </a:extLst>
              </p14:cNvPr>
              <p14:cNvContentPartPr/>
              <p14:nvPr/>
            </p14:nvContentPartPr>
            <p14:xfrm>
              <a:off x="2677221" y="3681804"/>
              <a:ext cx="1995480" cy="97200"/>
            </p14:xfrm>
          </p:contentPart>
        </mc:Choice>
        <mc:Fallback xmlns="">
          <p:pic>
            <p:nvPicPr>
              <p:cNvPr id="3" name="Ink 2">
                <a:extLst>
                  <a:ext uri="{FF2B5EF4-FFF2-40B4-BE49-F238E27FC236}">
                    <a16:creationId xmlns:a16="http://schemas.microsoft.com/office/drawing/2014/main" id="{8033183F-66E6-32A5-E20B-C5616CFA3984}"/>
                  </a:ext>
                </a:extLst>
              </p:cNvPr>
              <p:cNvPicPr/>
              <p:nvPr/>
            </p:nvPicPr>
            <p:blipFill>
              <a:blip r:embed="rId5"/>
              <a:stretch>
                <a:fillRect/>
              </a:stretch>
            </p:blipFill>
            <p:spPr>
              <a:xfrm>
                <a:off x="2659581" y="3663804"/>
                <a:ext cx="2031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55FBD10-854F-6920-0D76-8AEFF168BAAB}"/>
                  </a:ext>
                </a:extLst>
              </p14:cNvPr>
              <p14:cNvContentPartPr/>
              <p14:nvPr/>
            </p14:nvContentPartPr>
            <p14:xfrm>
              <a:off x="7907301" y="4013004"/>
              <a:ext cx="425520" cy="37800"/>
            </p14:xfrm>
          </p:contentPart>
        </mc:Choice>
        <mc:Fallback xmlns="">
          <p:pic>
            <p:nvPicPr>
              <p:cNvPr id="4" name="Ink 3">
                <a:extLst>
                  <a:ext uri="{FF2B5EF4-FFF2-40B4-BE49-F238E27FC236}">
                    <a16:creationId xmlns:a16="http://schemas.microsoft.com/office/drawing/2014/main" id="{055FBD10-854F-6920-0D76-8AEFF168BAAB}"/>
                  </a:ext>
                </a:extLst>
              </p:cNvPr>
              <p:cNvPicPr/>
              <p:nvPr/>
            </p:nvPicPr>
            <p:blipFill>
              <a:blip r:embed="rId7"/>
              <a:stretch>
                <a:fillRect/>
              </a:stretch>
            </p:blipFill>
            <p:spPr>
              <a:xfrm>
                <a:off x="7889661" y="3995364"/>
                <a:ext cx="4611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E0B0F7F6-98C5-E821-E807-D11B24316177}"/>
                  </a:ext>
                </a:extLst>
              </p14:cNvPr>
              <p14:cNvContentPartPr/>
              <p14:nvPr/>
            </p14:nvContentPartPr>
            <p14:xfrm>
              <a:off x="3242781" y="2834004"/>
              <a:ext cx="820440" cy="50760"/>
            </p14:xfrm>
          </p:contentPart>
        </mc:Choice>
        <mc:Fallback xmlns="">
          <p:pic>
            <p:nvPicPr>
              <p:cNvPr id="5" name="Ink 4">
                <a:extLst>
                  <a:ext uri="{FF2B5EF4-FFF2-40B4-BE49-F238E27FC236}">
                    <a16:creationId xmlns:a16="http://schemas.microsoft.com/office/drawing/2014/main" id="{E0B0F7F6-98C5-E821-E807-D11B24316177}"/>
                  </a:ext>
                </a:extLst>
              </p:cNvPr>
              <p:cNvPicPr/>
              <p:nvPr/>
            </p:nvPicPr>
            <p:blipFill>
              <a:blip r:embed="rId9"/>
              <a:stretch>
                <a:fillRect/>
              </a:stretch>
            </p:blipFill>
            <p:spPr>
              <a:xfrm>
                <a:off x="3225141" y="2816364"/>
                <a:ext cx="856080" cy="86400"/>
              </a:xfrm>
              <a:prstGeom prst="rect">
                <a:avLst/>
              </a:prstGeom>
            </p:spPr>
          </p:pic>
        </mc:Fallback>
      </mc:AlternateContent>
      <p:grpSp>
        <p:nvGrpSpPr>
          <p:cNvPr id="16" name="Group 15">
            <a:extLst>
              <a:ext uri="{FF2B5EF4-FFF2-40B4-BE49-F238E27FC236}">
                <a16:creationId xmlns:a16="http://schemas.microsoft.com/office/drawing/2014/main" id="{9EC058F5-B061-4853-5CCD-4BE50235EFDC}"/>
              </a:ext>
            </a:extLst>
          </p:cNvPr>
          <p:cNvGrpSpPr/>
          <p:nvPr/>
        </p:nvGrpSpPr>
        <p:grpSpPr>
          <a:xfrm>
            <a:off x="8278101" y="3101484"/>
            <a:ext cx="1044000" cy="463680"/>
            <a:chOff x="8278101" y="3101484"/>
            <a:chExt cx="1044000" cy="46368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1D29403-4F0B-ADB4-CBF8-8CAE91CC9EB8}"/>
                    </a:ext>
                  </a:extLst>
                </p14:cNvPr>
                <p14:cNvContentPartPr/>
                <p14:nvPr/>
              </p14:nvContentPartPr>
              <p14:xfrm>
                <a:off x="8278101" y="3101484"/>
                <a:ext cx="265320" cy="246960"/>
              </p14:xfrm>
            </p:contentPart>
          </mc:Choice>
          <mc:Fallback xmlns="">
            <p:pic>
              <p:nvPicPr>
                <p:cNvPr id="7" name="Ink 6">
                  <a:extLst>
                    <a:ext uri="{FF2B5EF4-FFF2-40B4-BE49-F238E27FC236}">
                      <a16:creationId xmlns:a16="http://schemas.microsoft.com/office/drawing/2014/main" id="{E1D29403-4F0B-ADB4-CBF8-8CAE91CC9EB8}"/>
                    </a:ext>
                  </a:extLst>
                </p:cNvPr>
                <p:cNvPicPr/>
                <p:nvPr/>
              </p:nvPicPr>
              <p:blipFill>
                <a:blip r:embed="rId11"/>
                <a:stretch>
                  <a:fillRect/>
                </a:stretch>
              </p:blipFill>
              <p:spPr>
                <a:xfrm>
                  <a:off x="8260461" y="3083484"/>
                  <a:ext cx="30096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FEC3D25D-C8C2-F386-F3DC-4548A8E97B11}"/>
                    </a:ext>
                  </a:extLst>
                </p14:cNvPr>
                <p14:cNvContentPartPr/>
                <p14:nvPr/>
              </p14:nvContentPartPr>
              <p14:xfrm>
                <a:off x="8559261" y="3138564"/>
                <a:ext cx="132840" cy="259560"/>
              </p14:xfrm>
            </p:contentPart>
          </mc:Choice>
          <mc:Fallback xmlns="">
            <p:pic>
              <p:nvPicPr>
                <p:cNvPr id="9" name="Ink 8">
                  <a:extLst>
                    <a:ext uri="{FF2B5EF4-FFF2-40B4-BE49-F238E27FC236}">
                      <a16:creationId xmlns:a16="http://schemas.microsoft.com/office/drawing/2014/main" id="{FEC3D25D-C8C2-F386-F3DC-4548A8E97B11}"/>
                    </a:ext>
                  </a:extLst>
                </p:cNvPr>
                <p:cNvPicPr/>
                <p:nvPr/>
              </p:nvPicPr>
              <p:blipFill>
                <a:blip r:embed="rId13"/>
                <a:stretch>
                  <a:fillRect/>
                </a:stretch>
              </p:blipFill>
              <p:spPr>
                <a:xfrm>
                  <a:off x="8541621" y="3120924"/>
                  <a:ext cx="16848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D0FE388B-BA9E-30BF-6732-4A2187CC72BE}"/>
                    </a:ext>
                  </a:extLst>
                </p14:cNvPr>
                <p14:cNvContentPartPr/>
                <p14:nvPr/>
              </p14:nvContentPartPr>
              <p14:xfrm>
                <a:off x="8665821" y="3150444"/>
                <a:ext cx="81720" cy="255600"/>
              </p14:xfrm>
            </p:contentPart>
          </mc:Choice>
          <mc:Fallback xmlns="">
            <p:pic>
              <p:nvPicPr>
                <p:cNvPr id="11" name="Ink 10">
                  <a:extLst>
                    <a:ext uri="{FF2B5EF4-FFF2-40B4-BE49-F238E27FC236}">
                      <a16:creationId xmlns:a16="http://schemas.microsoft.com/office/drawing/2014/main" id="{D0FE388B-BA9E-30BF-6732-4A2187CC72BE}"/>
                    </a:ext>
                  </a:extLst>
                </p:cNvPr>
                <p:cNvPicPr/>
                <p:nvPr/>
              </p:nvPicPr>
              <p:blipFill>
                <a:blip r:embed="rId15"/>
                <a:stretch>
                  <a:fillRect/>
                </a:stretch>
              </p:blipFill>
              <p:spPr>
                <a:xfrm>
                  <a:off x="8648181" y="3132444"/>
                  <a:ext cx="1173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FBBA30FE-1935-4E38-7461-357B304D64CC}"/>
                    </a:ext>
                  </a:extLst>
                </p14:cNvPr>
                <p14:cNvContentPartPr/>
                <p14:nvPr/>
              </p14:nvContentPartPr>
              <p14:xfrm>
                <a:off x="8583021" y="3318204"/>
                <a:ext cx="163800" cy="46440"/>
              </p14:xfrm>
            </p:contentPart>
          </mc:Choice>
          <mc:Fallback xmlns="">
            <p:pic>
              <p:nvPicPr>
                <p:cNvPr id="13" name="Ink 12">
                  <a:extLst>
                    <a:ext uri="{FF2B5EF4-FFF2-40B4-BE49-F238E27FC236}">
                      <a16:creationId xmlns:a16="http://schemas.microsoft.com/office/drawing/2014/main" id="{FBBA30FE-1935-4E38-7461-357B304D64CC}"/>
                    </a:ext>
                  </a:extLst>
                </p:cNvPr>
                <p:cNvPicPr/>
                <p:nvPr/>
              </p:nvPicPr>
              <p:blipFill>
                <a:blip r:embed="rId17"/>
                <a:stretch>
                  <a:fillRect/>
                </a:stretch>
              </p:blipFill>
              <p:spPr>
                <a:xfrm>
                  <a:off x="8565381" y="3300564"/>
                  <a:ext cx="1994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6CE6239F-2CA6-47C7-8F55-9D6BE10A22CE}"/>
                    </a:ext>
                  </a:extLst>
                </p14:cNvPr>
                <p14:cNvContentPartPr/>
                <p14:nvPr/>
              </p14:nvContentPartPr>
              <p14:xfrm>
                <a:off x="8788221" y="3149364"/>
                <a:ext cx="261000" cy="309240"/>
              </p14:xfrm>
            </p:contentPart>
          </mc:Choice>
          <mc:Fallback xmlns="">
            <p:pic>
              <p:nvPicPr>
                <p:cNvPr id="14" name="Ink 13">
                  <a:extLst>
                    <a:ext uri="{FF2B5EF4-FFF2-40B4-BE49-F238E27FC236}">
                      <a16:creationId xmlns:a16="http://schemas.microsoft.com/office/drawing/2014/main" id="{6CE6239F-2CA6-47C7-8F55-9D6BE10A22CE}"/>
                    </a:ext>
                  </a:extLst>
                </p:cNvPr>
                <p:cNvPicPr/>
                <p:nvPr/>
              </p:nvPicPr>
              <p:blipFill>
                <a:blip r:embed="rId19"/>
                <a:stretch>
                  <a:fillRect/>
                </a:stretch>
              </p:blipFill>
              <p:spPr>
                <a:xfrm>
                  <a:off x="8770221" y="3131724"/>
                  <a:ext cx="29664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976062FC-E8CB-3169-F752-F15670421E94}"/>
                    </a:ext>
                  </a:extLst>
                </p14:cNvPr>
                <p14:cNvContentPartPr/>
                <p14:nvPr/>
              </p14:nvContentPartPr>
              <p14:xfrm>
                <a:off x="9008901" y="3204444"/>
                <a:ext cx="313200" cy="360720"/>
              </p14:xfrm>
            </p:contentPart>
          </mc:Choice>
          <mc:Fallback xmlns="">
            <p:pic>
              <p:nvPicPr>
                <p:cNvPr id="15" name="Ink 14">
                  <a:extLst>
                    <a:ext uri="{FF2B5EF4-FFF2-40B4-BE49-F238E27FC236}">
                      <a16:creationId xmlns:a16="http://schemas.microsoft.com/office/drawing/2014/main" id="{976062FC-E8CB-3169-F752-F15670421E94}"/>
                    </a:ext>
                  </a:extLst>
                </p:cNvPr>
                <p:cNvPicPr/>
                <p:nvPr/>
              </p:nvPicPr>
              <p:blipFill>
                <a:blip r:embed="rId21"/>
                <a:stretch>
                  <a:fillRect/>
                </a:stretch>
              </p:blipFill>
              <p:spPr>
                <a:xfrm>
                  <a:off x="8991261" y="3186804"/>
                  <a:ext cx="348840" cy="39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2DA52FFA-5BC7-D111-6C29-F4CFB92CFB27}"/>
                  </a:ext>
                </a:extLst>
              </p14:cNvPr>
              <p14:cNvContentPartPr/>
              <p14:nvPr/>
            </p14:nvContentPartPr>
            <p14:xfrm>
              <a:off x="7772301" y="2888724"/>
              <a:ext cx="1153080" cy="66960"/>
            </p14:xfrm>
          </p:contentPart>
        </mc:Choice>
        <mc:Fallback xmlns="">
          <p:pic>
            <p:nvPicPr>
              <p:cNvPr id="17" name="Ink 16">
                <a:extLst>
                  <a:ext uri="{FF2B5EF4-FFF2-40B4-BE49-F238E27FC236}">
                    <a16:creationId xmlns:a16="http://schemas.microsoft.com/office/drawing/2014/main" id="{2DA52FFA-5BC7-D111-6C29-F4CFB92CFB27}"/>
                  </a:ext>
                </a:extLst>
              </p:cNvPr>
              <p:cNvPicPr/>
              <p:nvPr/>
            </p:nvPicPr>
            <p:blipFill>
              <a:blip r:embed="rId23"/>
              <a:stretch>
                <a:fillRect/>
              </a:stretch>
            </p:blipFill>
            <p:spPr>
              <a:xfrm>
                <a:off x="7754661" y="2871084"/>
                <a:ext cx="11887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808A110D-2B1B-5633-5E53-8837B9CBB320}"/>
                  </a:ext>
                </a:extLst>
              </p14:cNvPr>
              <p14:cNvContentPartPr/>
              <p14:nvPr/>
            </p14:nvContentPartPr>
            <p14:xfrm>
              <a:off x="7562421" y="2381844"/>
              <a:ext cx="1584000" cy="614880"/>
            </p14:xfrm>
          </p:contentPart>
        </mc:Choice>
        <mc:Fallback xmlns="">
          <p:pic>
            <p:nvPicPr>
              <p:cNvPr id="18" name="Ink 17">
                <a:extLst>
                  <a:ext uri="{FF2B5EF4-FFF2-40B4-BE49-F238E27FC236}">
                    <a16:creationId xmlns:a16="http://schemas.microsoft.com/office/drawing/2014/main" id="{808A110D-2B1B-5633-5E53-8837B9CBB320}"/>
                  </a:ext>
                </a:extLst>
              </p:cNvPr>
              <p:cNvPicPr/>
              <p:nvPr/>
            </p:nvPicPr>
            <p:blipFill>
              <a:blip r:embed="rId25"/>
              <a:stretch>
                <a:fillRect/>
              </a:stretch>
            </p:blipFill>
            <p:spPr>
              <a:xfrm>
                <a:off x="7544781" y="2363844"/>
                <a:ext cx="1619640" cy="650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E8E28415-8A23-F6A8-8DC1-6349D0B768D1}"/>
                  </a:ext>
                </a:extLst>
              </p14:cNvPr>
              <p14:cNvContentPartPr/>
              <p14:nvPr/>
            </p14:nvContentPartPr>
            <p14:xfrm>
              <a:off x="3203181" y="2345124"/>
              <a:ext cx="1018080" cy="635400"/>
            </p14:xfrm>
          </p:contentPart>
        </mc:Choice>
        <mc:Fallback xmlns="">
          <p:pic>
            <p:nvPicPr>
              <p:cNvPr id="19" name="Ink 18">
                <a:extLst>
                  <a:ext uri="{FF2B5EF4-FFF2-40B4-BE49-F238E27FC236}">
                    <a16:creationId xmlns:a16="http://schemas.microsoft.com/office/drawing/2014/main" id="{E8E28415-8A23-F6A8-8DC1-6349D0B768D1}"/>
                  </a:ext>
                </a:extLst>
              </p:cNvPr>
              <p:cNvPicPr/>
              <p:nvPr/>
            </p:nvPicPr>
            <p:blipFill>
              <a:blip r:embed="rId27"/>
              <a:stretch>
                <a:fillRect/>
              </a:stretch>
            </p:blipFill>
            <p:spPr>
              <a:xfrm>
                <a:off x="3185541" y="2327124"/>
                <a:ext cx="1053720" cy="671040"/>
              </a:xfrm>
              <a:prstGeom prst="rect">
                <a:avLst/>
              </a:prstGeom>
            </p:spPr>
          </p:pic>
        </mc:Fallback>
      </mc:AlternateContent>
    </p:spTree>
    <p:extLst>
      <p:ext uri="{BB962C8B-B14F-4D97-AF65-F5344CB8AC3E}">
        <p14:creationId xmlns:p14="http://schemas.microsoft.com/office/powerpoint/2010/main" val="2101773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5805519"/>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27775" y="325235"/>
            <a:ext cx="9200980" cy="4708981"/>
          </a:xfrm>
          <a:prstGeom prst="rect">
            <a:avLst/>
          </a:prstGeom>
          <a:noFill/>
        </p:spPr>
        <p:txBody>
          <a:bodyPr wrap="square" rtlCol="0">
            <a:spAutoFit/>
          </a:bodyPr>
          <a:lstStyle/>
          <a:p>
            <a:r>
              <a:rPr lang="en-US" sz="3200" b="1">
                <a:solidFill>
                  <a:srgbClr val="FFC000"/>
                </a:solidFill>
                <a:cs typeface="+mj-cs"/>
              </a:rPr>
              <a:t>John 17:3  </a:t>
            </a:r>
          </a:p>
          <a:p>
            <a:r>
              <a:rPr lang="en-US" sz="3200">
                <a:solidFill>
                  <a:srgbClr val="FFC000"/>
                </a:solidFill>
                <a:cs typeface="+mj-cs"/>
              </a:rPr>
              <a:t>17:3 And this is life eternal, that they might know thee the only true God, and Jesus Christ, whom thou hast sent. (KJV </a:t>
            </a:r>
            <a:r>
              <a:rPr lang="en-US" sz="3200">
                <a:solidFill>
                  <a:srgbClr val="00B0F0"/>
                </a:solidFill>
                <a:cs typeface="+mj-cs"/>
              </a:rPr>
              <a:t>3 </a:t>
            </a:r>
            <a:r>
              <a:rPr lang="el-GR" sz="3200">
                <a:solidFill>
                  <a:srgbClr val="00B0F0"/>
                </a:solidFill>
                <a:cs typeface="+mj-cs"/>
              </a:rPr>
              <a:t>αὕτη δέ ἐστιν ἡ αἰώνιος ζωὴ ἵνα* ⸀γινώσκωσιν σὲ τὸν μόνον ἀληθινὸν θεὸν καὶ ὃν ⸁ἀπέστειλας Ἰησοῦν* Χριστόν⸆.</a:t>
            </a:r>
            <a:r>
              <a:rPr lang="el-GR" sz="3200">
                <a:solidFill>
                  <a:srgbClr val="FFC000"/>
                </a:solidFill>
                <a:cs typeface="+mj-cs"/>
              </a:rPr>
              <a:t>)</a:t>
            </a:r>
          </a:p>
          <a:p>
            <a:endParaRPr lang="el-GR" sz="3600" b="1">
              <a:solidFill>
                <a:schemeClr val="bg1"/>
              </a:solidFill>
              <a:cs typeface="+mj-cs"/>
            </a:endParaRPr>
          </a:p>
          <a:p>
            <a:pPr algn="ctr"/>
            <a:r>
              <a:rPr lang="he-IL" sz="3600">
                <a:solidFill>
                  <a:srgbClr val="FFFF00"/>
                </a:solidFill>
                <a:cs typeface="+mj-cs"/>
              </a:rPr>
              <a:t>וְאֵלֶּה הֵם חַיֵּי עוֹלָם׃ שֶׁיַכִּירוּ אוֹתְךָ, אֱלֹהֵי הָאֱמֶת לְבַדּוֹ, וְאֶת אֲשֶׁר שָׁלַחְתָּ –– אֶת יֵשׁוּעַ הַמָּשִׁיחַ.</a:t>
            </a:r>
            <a:endParaRPr lang="he-IL" sz="3600" dirty="0">
              <a:solidFill>
                <a:srgbClr val="FFFF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9" name="Group 8">
            <a:extLst>
              <a:ext uri="{FF2B5EF4-FFF2-40B4-BE49-F238E27FC236}">
                <a16:creationId xmlns:a16="http://schemas.microsoft.com/office/drawing/2014/main" id="{49C4959C-5CB5-963C-AA2E-99A359B3A55A}"/>
              </a:ext>
            </a:extLst>
          </p:cNvPr>
          <p:cNvGrpSpPr/>
          <p:nvPr/>
        </p:nvGrpSpPr>
        <p:grpSpPr>
          <a:xfrm>
            <a:off x="1680021" y="1297884"/>
            <a:ext cx="7001640" cy="133920"/>
            <a:chOff x="1680021" y="1297884"/>
            <a:chExt cx="7001640" cy="13392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DAF6A2D-26F6-925F-28E4-87C8B5D4D207}"/>
                    </a:ext>
                  </a:extLst>
                </p14:cNvPr>
                <p14:cNvContentPartPr/>
                <p14:nvPr/>
              </p14:nvContentPartPr>
              <p14:xfrm>
                <a:off x="1680021" y="1321644"/>
                <a:ext cx="809640" cy="86760"/>
              </p14:xfrm>
            </p:contentPart>
          </mc:Choice>
          <mc:Fallback xmlns="">
            <p:pic>
              <p:nvPicPr>
                <p:cNvPr id="2" name="Ink 1">
                  <a:extLst>
                    <a:ext uri="{FF2B5EF4-FFF2-40B4-BE49-F238E27FC236}">
                      <a16:creationId xmlns:a16="http://schemas.microsoft.com/office/drawing/2014/main" id="{2DAF6A2D-26F6-925F-28E4-87C8B5D4D207}"/>
                    </a:ext>
                  </a:extLst>
                </p:cNvPr>
                <p:cNvPicPr/>
                <p:nvPr/>
              </p:nvPicPr>
              <p:blipFill>
                <a:blip r:embed="rId5"/>
                <a:stretch>
                  <a:fillRect/>
                </a:stretch>
              </p:blipFill>
              <p:spPr>
                <a:xfrm>
                  <a:off x="1662021" y="1303644"/>
                  <a:ext cx="8452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BFC0002-AEA1-118E-337E-EA5771DB956D}"/>
                    </a:ext>
                  </a:extLst>
                </p14:cNvPr>
                <p14:cNvContentPartPr/>
                <p14:nvPr/>
              </p14:nvContentPartPr>
              <p14:xfrm>
                <a:off x="2324061" y="1297884"/>
                <a:ext cx="2171520" cy="124560"/>
              </p14:xfrm>
            </p:contentPart>
          </mc:Choice>
          <mc:Fallback xmlns="">
            <p:pic>
              <p:nvPicPr>
                <p:cNvPr id="4" name="Ink 3">
                  <a:extLst>
                    <a:ext uri="{FF2B5EF4-FFF2-40B4-BE49-F238E27FC236}">
                      <a16:creationId xmlns:a16="http://schemas.microsoft.com/office/drawing/2014/main" id="{7BFC0002-AEA1-118E-337E-EA5771DB956D}"/>
                    </a:ext>
                  </a:extLst>
                </p:cNvPr>
                <p:cNvPicPr/>
                <p:nvPr/>
              </p:nvPicPr>
              <p:blipFill>
                <a:blip r:embed="rId7"/>
                <a:stretch>
                  <a:fillRect/>
                </a:stretch>
              </p:blipFill>
              <p:spPr>
                <a:xfrm>
                  <a:off x="2306421" y="1280244"/>
                  <a:ext cx="22071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7306FF6-A329-6215-8061-AE6DCD436159}"/>
                    </a:ext>
                  </a:extLst>
                </p14:cNvPr>
                <p14:cNvContentPartPr/>
                <p14:nvPr/>
              </p14:nvContentPartPr>
              <p14:xfrm>
                <a:off x="5739381" y="1324164"/>
                <a:ext cx="2942280" cy="107640"/>
              </p14:xfrm>
            </p:contentPart>
          </mc:Choice>
          <mc:Fallback xmlns="">
            <p:pic>
              <p:nvPicPr>
                <p:cNvPr id="5" name="Ink 4">
                  <a:extLst>
                    <a:ext uri="{FF2B5EF4-FFF2-40B4-BE49-F238E27FC236}">
                      <a16:creationId xmlns:a16="http://schemas.microsoft.com/office/drawing/2014/main" id="{87306FF6-A329-6215-8061-AE6DCD436159}"/>
                    </a:ext>
                  </a:extLst>
                </p:cNvPr>
                <p:cNvPicPr/>
                <p:nvPr/>
              </p:nvPicPr>
              <p:blipFill>
                <a:blip r:embed="rId9"/>
                <a:stretch>
                  <a:fillRect/>
                </a:stretch>
              </p:blipFill>
              <p:spPr>
                <a:xfrm>
                  <a:off x="5721741" y="1306524"/>
                  <a:ext cx="2977920" cy="14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795BF9A-D672-E596-6867-0197B974477A}"/>
                  </a:ext>
                </a:extLst>
              </p14:cNvPr>
              <p14:cNvContentPartPr/>
              <p14:nvPr/>
            </p14:nvContentPartPr>
            <p14:xfrm>
              <a:off x="944901" y="1871364"/>
              <a:ext cx="2240640" cy="133920"/>
            </p14:xfrm>
          </p:contentPart>
        </mc:Choice>
        <mc:Fallback xmlns="">
          <p:pic>
            <p:nvPicPr>
              <p:cNvPr id="7" name="Ink 6">
                <a:extLst>
                  <a:ext uri="{FF2B5EF4-FFF2-40B4-BE49-F238E27FC236}">
                    <a16:creationId xmlns:a16="http://schemas.microsoft.com/office/drawing/2014/main" id="{C795BF9A-D672-E596-6867-0197B974477A}"/>
                  </a:ext>
                </a:extLst>
              </p:cNvPr>
              <p:cNvPicPr/>
              <p:nvPr/>
            </p:nvPicPr>
            <p:blipFill>
              <a:blip r:embed="rId11"/>
              <a:stretch>
                <a:fillRect/>
              </a:stretch>
            </p:blipFill>
            <p:spPr>
              <a:xfrm>
                <a:off x="927261" y="1853724"/>
                <a:ext cx="2276280" cy="169560"/>
              </a:xfrm>
              <a:prstGeom prst="rect">
                <a:avLst/>
              </a:prstGeom>
            </p:spPr>
          </p:pic>
        </mc:Fallback>
      </mc:AlternateContent>
      <p:grpSp>
        <p:nvGrpSpPr>
          <p:cNvPr id="15" name="Group 14">
            <a:extLst>
              <a:ext uri="{FF2B5EF4-FFF2-40B4-BE49-F238E27FC236}">
                <a16:creationId xmlns:a16="http://schemas.microsoft.com/office/drawing/2014/main" id="{9046BEA4-47A2-1532-10BC-113F65DF13D5}"/>
              </a:ext>
            </a:extLst>
          </p:cNvPr>
          <p:cNvGrpSpPr/>
          <p:nvPr/>
        </p:nvGrpSpPr>
        <p:grpSpPr>
          <a:xfrm>
            <a:off x="4650021" y="1777404"/>
            <a:ext cx="4001400" cy="135720"/>
            <a:chOff x="4650021" y="1777404"/>
            <a:chExt cx="4001400" cy="13572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E08C05DC-85B1-6F57-50A1-08696B2CB13C}"/>
                    </a:ext>
                  </a:extLst>
                </p14:cNvPr>
                <p14:cNvContentPartPr/>
                <p14:nvPr/>
              </p14:nvContentPartPr>
              <p14:xfrm>
                <a:off x="4650021" y="1860924"/>
                <a:ext cx="1274760" cy="52200"/>
              </p14:xfrm>
            </p:contentPart>
          </mc:Choice>
          <mc:Fallback xmlns="">
            <p:pic>
              <p:nvPicPr>
                <p:cNvPr id="11" name="Ink 10">
                  <a:extLst>
                    <a:ext uri="{FF2B5EF4-FFF2-40B4-BE49-F238E27FC236}">
                      <a16:creationId xmlns:a16="http://schemas.microsoft.com/office/drawing/2014/main" id="{E08C05DC-85B1-6F57-50A1-08696B2CB13C}"/>
                    </a:ext>
                  </a:extLst>
                </p:cNvPr>
                <p:cNvPicPr/>
                <p:nvPr/>
              </p:nvPicPr>
              <p:blipFill>
                <a:blip r:embed="rId13"/>
                <a:stretch>
                  <a:fillRect/>
                </a:stretch>
              </p:blipFill>
              <p:spPr>
                <a:xfrm>
                  <a:off x="4632381" y="1842924"/>
                  <a:ext cx="1310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88E0E076-0C41-7CD8-10E3-DE596607A340}"/>
                    </a:ext>
                  </a:extLst>
                </p14:cNvPr>
                <p14:cNvContentPartPr/>
                <p14:nvPr/>
              </p14:nvContentPartPr>
              <p14:xfrm>
                <a:off x="6994701" y="1777404"/>
                <a:ext cx="795960" cy="43560"/>
              </p14:xfrm>
            </p:contentPart>
          </mc:Choice>
          <mc:Fallback xmlns="">
            <p:pic>
              <p:nvPicPr>
                <p:cNvPr id="12" name="Ink 11">
                  <a:extLst>
                    <a:ext uri="{FF2B5EF4-FFF2-40B4-BE49-F238E27FC236}">
                      <a16:creationId xmlns:a16="http://schemas.microsoft.com/office/drawing/2014/main" id="{88E0E076-0C41-7CD8-10E3-DE596607A340}"/>
                    </a:ext>
                  </a:extLst>
                </p:cNvPr>
                <p:cNvPicPr/>
                <p:nvPr/>
              </p:nvPicPr>
              <p:blipFill>
                <a:blip r:embed="rId15"/>
                <a:stretch>
                  <a:fillRect/>
                </a:stretch>
              </p:blipFill>
              <p:spPr>
                <a:xfrm>
                  <a:off x="6976701" y="1759764"/>
                  <a:ext cx="8316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502F9771-67DD-96AF-174B-850E5F8079EF}"/>
                    </a:ext>
                  </a:extLst>
                </p14:cNvPr>
                <p14:cNvContentPartPr/>
                <p14:nvPr/>
              </p14:nvContentPartPr>
              <p14:xfrm>
                <a:off x="8506701" y="1839324"/>
                <a:ext cx="144720" cy="24840"/>
              </p14:xfrm>
            </p:contentPart>
          </mc:Choice>
          <mc:Fallback xmlns="">
            <p:pic>
              <p:nvPicPr>
                <p:cNvPr id="13" name="Ink 12">
                  <a:extLst>
                    <a:ext uri="{FF2B5EF4-FFF2-40B4-BE49-F238E27FC236}">
                      <a16:creationId xmlns:a16="http://schemas.microsoft.com/office/drawing/2014/main" id="{502F9771-67DD-96AF-174B-850E5F8079EF}"/>
                    </a:ext>
                  </a:extLst>
                </p:cNvPr>
                <p:cNvPicPr/>
                <p:nvPr/>
              </p:nvPicPr>
              <p:blipFill>
                <a:blip r:embed="rId17"/>
                <a:stretch>
                  <a:fillRect/>
                </a:stretch>
              </p:blipFill>
              <p:spPr>
                <a:xfrm>
                  <a:off x="8489061" y="1821324"/>
                  <a:ext cx="180360" cy="60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9D8A1820-1319-3030-7684-1941E7D0F9A8}"/>
                  </a:ext>
                </a:extLst>
              </p14:cNvPr>
              <p14:cNvContentPartPr/>
              <p14:nvPr/>
            </p14:nvContentPartPr>
            <p14:xfrm>
              <a:off x="618381" y="2219844"/>
              <a:ext cx="355320" cy="42120"/>
            </p14:xfrm>
          </p:contentPart>
        </mc:Choice>
        <mc:Fallback xmlns="">
          <p:pic>
            <p:nvPicPr>
              <p:cNvPr id="14" name="Ink 13">
                <a:extLst>
                  <a:ext uri="{FF2B5EF4-FFF2-40B4-BE49-F238E27FC236}">
                    <a16:creationId xmlns:a16="http://schemas.microsoft.com/office/drawing/2014/main" id="{9D8A1820-1319-3030-7684-1941E7D0F9A8}"/>
                  </a:ext>
                </a:extLst>
              </p:cNvPr>
              <p:cNvPicPr/>
              <p:nvPr/>
            </p:nvPicPr>
            <p:blipFill>
              <a:blip r:embed="rId19"/>
              <a:stretch>
                <a:fillRect/>
              </a:stretch>
            </p:blipFill>
            <p:spPr>
              <a:xfrm>
                <a:off x="600741" y="2201844"/>
                <a:ext cx="3909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47124AD4-94A0-7B98-CDB2-09A5BAF4DCB6}"/>
                  </a:ext>
                </a:extLst>
              </p14:cNvPr>
              <p14:cNvContentPartPr/>
              <p14:nvPr/>
            </p14:nvContentPartPr>
            <p14:xfrm>
              <a:off x="6543621" y="4400724"/>
              <a:ext cx="2787480" cy="104040"/>
            </p14:xfrm>
          </p:contentPart>
        </mc:Choice>
        <mc:Fallback xmlns="">
          <p:pic>
            <p:nvPicPr>
              <p:cNvPr id="16" name="Ink 15">
                <a:extLst>
                  <a:ext uri="{FF2B5EF4-FFF2-40B4-BE49-F238E27FC236}">
                    <a16:creationId xmlns:a16="http://schemas.microsoft.com/office/drawing/2014/main" id="{47124AD4-94A0-7B98-CDB2-09A5BAF4DCB6}"/>
                  </a:ext>
                </a:extLst>
              </p:cNvPr>
              <p:cNvPicPr/>
              <p:nvPr/>
            </p:nvPicPr>
            <p:blipFill>
              <a:blip r:embed="rId21"/>
              <a:stretch>
                <a:fillRect/>
              </a:stretch>
            </p:blipFill>
            <p:spPr>
              <a:xfrm>
                <a:off x="6525621" y="4383084"/>
                <a:ext cx="2823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6646C715-D541-B257-CD08-2A496F5075AC}"/>
                  </a:ext>
                </a:extLst>
              </p14:cNvPr>
              <p14:cNvContentPartPr/>
              <p14:nvPr/>
            </p14:nvContentPartPr>
            <p14:xfrm>
              <a:off x="4467861" y="4355004"/>
              <a:ext cx="698400" cy="55080"/>
            </p14:xfrm>
          </p:contentPart>
        </mc:Choice>
        <mc:Fallback xmlns="">
          <p:pic>
            <p:nvPicPr>
              <p:cNvPr id="20" name="Ink 19">
                <a:extLst>
                  <a:ext uri="{FF2B5EF4-FFF2-40B4-BE49-F238E27FC236}">
                    <a16:creationId xmlns:a16="http://schemas.microsoft.com/office/drawing/2014/main" id="{6646C715-D541-B257-CD08-2A496F5075AC}"/>
                  </a:ext>
                </a:extLst>
              </p:cNvPr>
              <p:cNvPicPr/>
              <p:nvPr/>
            </p:nvPicPr>
            <p:blipFill>
              <a:blip r:embed="rId23"/>
              <a:stretch>
                <a:fillRect/>
              </a:stretch>
            </p:blipFill>
            <p:spPr>
              <a:xfrm>
                <a:off x="4449861" y="4337364"/>
                <a:ext cx="734040" cy="90720"/>
              </a:xfrm>
              <a:prstGeom prst="rect">
                <a:avLst/>
              </a:prstGeom>
            </p:spPr>
          </p:pic>
        </mc:Fallback>
      </mc:AlternateContent>
      <p:grpSp>
        <p:nvGrpSpPr>
          <p:cNvPr id="33" name="Group 32">
            <a:extLst>
              <a:ext uri="{FF2B5EF4-FFF2-40B4-BE49-F238E27FC236}">
                <a16:creationId xmlns:a16="http://schemas.microsoft.com/office/drawing/2014/main" id="{90B429C6-8942-BA2C-D122-0493CF8BBCA3}"/>
              </a:ext>
            </a:extLst>
          </p:cNvPr>
          <p:cNvGrpSpPr/>
          <p:nvPr/>
        </p:nvGrpSpPr>
        <p:grpSpPr>
          <a:xfrm>
            <a:off x="805581" y="4344564"/>
            <a:ext cx="6754320" cy="816840"/>
            <a:chOff x="805581" y="4344564"/>
            <a:chExt cx="6754320" cy="816840"/>
          </a:xfrm>
        </p:grpSpPr>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006E6015-4341-996D-C974-9BE2E206CC43}"/>
                    </a:ext>
                  </a:extLst>
                </p14:cNvPr>
                <p14:cNvContentPartPr/>
                <p14:nvPr/>
              </p14:nvContentPartPr>
              <p14:xfrm>
                <a:off x="6338781" y="4419444"/>
                <a:ext cx="5760" cy="360"/>
              </p14:xfrm>
            </p:contentPart>
          </mc:Choice>
          <mc:Fallback xmlns="">
            <p:pic>
              <p:nvPicPr>
                <p:cNvPr id="17" name="Ink 16">
                  <a:extLst>
                    <a:ext uri="{FF2B5EF4-FFF2-40B4-BE49-F238E27FC236}">
                      <a16:creationId xmlns:a16="http://schemas.microsoft.com/office/drawing/2014/main" id="{006E6015-4341-996D-C974-9BE2E206CC43}"/>
                    </a:ext>
                  </a:extLst>
                </p:cNvPr>
                <p:cNvPicPr/>
                <p:nvPr/>
              </p:nvPicPr>
              <p:blipFill>
                <a:blip r:embed="rId25"/>
                <a:stretch>
                  <a:fillRect/>
                </a:stretch>
              </p:blipFill>
              <p:spPr>
                <a:xfrm>
                  <a:off x="6320781" y="4401804"/>
                  <a:ext cx="41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A18CA52A-C1B2-98F3-9605-4E118899EF0B}"/>
                    </a:ext>
                  </a:extLst>
                </p14:cNvPr>
                <p14:cNvContentPartPr/>
                <p14:nvPr/>
              </p14:nvContentPartPr>
              <p14:xfrm>
                <a:off x="5520861" y="4405044"/>
                <a:ext cx="855720" cy="93960"/>
              </p14:xfrm>
            </p:contentPart>
          </mc:Choice>
          <mc:Fallback xmlns="">
            <p:pic>
              <p:nvPicPr>
                <p:cNvPr id="18" name="Ink 17">
                  <a:extLst>
                    <a:ext uri="{FF2B5EF4-FFF2-40B4-BE49-F238E27FC236}">
                      <a16:creationId xmlns:a16="http://schemas.microsoft.com/office/drawing/2014/main" id="{A18CA52A-C1B2-98F3-9605-4E118899EF0B}"/>
                    </a:ext>
                  </a:extLst>
                </p:cNvPr>
                <p:cNvPicPr/>
                <p:nvPr/>
              </p:nvPicPr>
              <p:blipFill>
                <a:blip r:embed="rId27"/>
                <a:stretch>
                  <a:fillRect/>
                </a:stretch>
              </p:blipFill>
              <p:spPr>
                <a:xfrm>
                  <a:off x="5502861" y="4387044"/>
                  <a:ext cx="8913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3C1BE086-2153-B470-0D88-31CBC62C05FB}"/>
                    </a:ext>
                  </a:extLst>
                </p14:cNvPr>
                <p14:cNvContentPartPr/>
                <p14:nvPr/>
              </p14:nvContentPartPr>
              <p14:xfrm>
                <a:off x="3495141" y="4344564"/>
                <a:ext cx="653040" cy="135360"/>
              </p14:xfrm>
            </p:contentPart>
          </mc:Choice>
          <mc:Fallback xmlns="">
            <p:pic>
              <p:nvPicPr>
                <p:cNvPr id="21" name="Ink 20">
                  <a:extLst>
                    <a:ext uri="{FF2B5EF4-FFF2-40B4-BE49-F238E27FC236}">
                      <a16:creationId xmlns:a16="http://schemas.microsoft.com/office/drawing/2014/main" id="{3C1BE086-2153-B470-0D88-31CBC62C05FB}"/>
                    </a:ext>
                  </a:extLst>
                </p:cNvPr>
                <p:cNvPicPr/>
                <p:nvPr/>
              </p:nvPicPr>
              <p:blipFill>
                <a:blip r:embed="rId29"/>
                <a:stretch>
                  <a:fillRect/>
                </a:stretch>
              </p:blipFill>
              <p:spPr>
                <a:xfrm>
                  <a:off x="3477141" y="4326564"/>
                  <a:ext cx="6886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5DF6CE89-66A6-0227-222F-6A70B84994F8}"/>
                    </a:ext>
                  </a:extLst>
                </p14:cNvPr>
                <p14:cNvContentPartPr/>
                <p14:nvPr/>
              </p14:nvContentPartPr>
              <p14:xfrm>
                <a:off x="2453661" y="4381284"/>
                <a:ext cx="1044720" cy="75960"/>
              </p14:xfrm>
            </p:contentPart>
          </mc:Choice>
          <mc:Fallback xmlns="">
            <p:pic>
              <p:nvPicPr>
                <p:cNvPr id="22" name="Ink 21">
                  <a:extLst>
                    <a:ext uri="{FF2B5EF4-FFF2-40B4-BE49-F238E27FC236}">
                      <a16:creationId xmlns:a16="http://schemas.microsoft.com/office/drawing/2014/main" id="{5DF6CE89-66A6-0227-222F-6A70B84994F8}"/>
                    </a:ext>
                  </a:extLst>
                </p:cNvPr>
                <p:cNvPicPr/>
                <p:nvPr/>
              </p:nvPicPr>
              <p:blipFill>
                <a:blip r:embed="rId31"/>
                <a:stretch>
                  <a:fillRect/>
                </a:stretch>
              </p:blipFill>
              <p:spPr>
                <a:xfrm>
                  <a:off x="2436021" y="4363644"/>
                  <a:ext cx="10803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6271E8EF-FB57-69FB-01BA-BD7B658525EB}"/>
                    </a:ext>
                  </a:extLst>
                </p14:cNvPr>
                <p14:cNvContentPartPr/>
                <p14:nvPr/>
              </p14:nvContentPartPr>
              <p14:xfrm>
                <a:off x="1418661" y="4432764"/>
                <a:ext cx="943200" cy="25200"/>
              </p14:xfrm>
            </p:contentPart>
          </mc:Choice>
          <mc:Fallback xmlns="">
            <p:pic>
              <p:nvPicPr>
                <p:cNvPr id="23" name="Ink 22">
                  <a:extLst>
                    <a:ext uri="{FF2B5EF4-FFF2-40B4-BE49-F238E27FC236}">
                      <a16:creationId xmlns:a16="http://schemas.microsoft.com/office/drawing/2014/main" id="{6271E8EF-FB57-69FB-01BA-BD7B658525EB}"/>
                    </a:ext>
                  </a:extLst>
                </p:cNvPr>
                <p:cNvPicPr/>
                <p:nvPr/>
              </p:nvPicPr>
              <p:blipFill>
                <a:blip r:embed="rId33"/>
                <a:stretch>
                  <a:fillRect/>
                </a:stretch>
              </p:blipFill>
              <p:spPr>
                <a:xfrm>
                  <a:off x="1400661" y="4415124"/>
                  <a:ext cx="978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EF78AC2A-DF46-BB59-E114-1F4D4E9371EE}"/>
                    </a:ext>
                  </a:extLst>
                </p14:cNvPr>
                <p14:cNvContentPartPr/>
                <p14:nvPr/>
              </p14:nvContentPartPr>
              <p14:xfrm>
                <a:off x="805581" y="4436724"/>
                <a:ext cx="487800" cy="119880"/>
              </p14:xfrm>
            </p:contentPart>
          </mc:Choice>
          <mc:Fallback xmlns="">
            <p:pic>
              <p:nvPicPr>
                <p:cNvPr id="25" name="Ink 24">
                  <a:extLst>
                    <a:ext uri="{FF2B5EF4-FFF2-40B4-BE49-F238E27FC236}">
                      <a16:creationId xmlns:a16="http://schemas.microsoft.com/office/drawing/2014/main" id="{EF78AC2A-DF46-BB59-E114-1F4D4E9371EE}"/>
                    </a:ext>
                  </a:extLst>
                </p:cNvPr>
                <p:cNvPicPr/>
                <p:nvPr/>
              </p:nvPicPr>
              <p:blipFill>
                <a:blip r:embed="rId35"/>
                <a:stretch>
                  <a:fillRect/>
                </a:stretch>
              </p:blipFill>
              <p:spPr>
                <a:xfrm>
                  <a:off x="787581" y="4419084"/>
                  <a:ext cx="5234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080296F2-B214-3C8B-8392-FB95E3090A5A}"/>
                    </a:ext>
                  </a:extLst>
                </p14:cNvPr>
                <p14:cNvContentPartPr/>
                <p14:nvPr/>
              </p14:nvContentPartPr>
              <p14:xfrm>
                <a:off x="5990301" y="4958364"/>
                <a:ext cx="1569600" cy="96480"/>
              </p14:xfrm>
            </p:contentPart>
          </mc:Choice>
          <mc:Fallback xmlns="">
            <p:pic>
              <p:nvPicPr>
                <p:cNvPr id="26" name="Ink 25">
                  <a:extLst>
                    <a:ext uri="{FF2B5EF4-FFF2-40B4-BE49-F238E27FC236}">
                      <a16:creationId xmlns:a16="http://schemas.microsoft.com/office/drawing/2014/main" id="{080296F2-B214-3C8B-8392-FB95E3090A5A}"/>
                    </a:ext>
                  </a:extLst>
                </p:cNvPr>
                <p:cNvPicPr/>
                <p:nvPr/>
              </p:nvPicPr>
              <p:blipFill>
                <a:blip r:embed="rId37"/>
                <a:stretch>
                  <a:fillRect/>
                </a:stretch>
              </p:blipFill>
              <p:spPr>
                <a:xfrm>
                  <a:off x="5972661" y="4940724"/>
                  <a:ext cx="1605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B6E9EED6-C6CD-DC9A-F0B8-45977208B427}"/>
                    </a:ext>
                  </a:extLst>
                </p14:cNvPr>
                <p14:cNvContentPartPr/>
                <p14:nvPr/>
              </p14:nvContentPartPr>
              <p14:xfrm>
                <a:off x="5109741" y="5058444"/>
                <a:ext cx="9000" cy="10800"/>
              </p14:xfrm>
            </p:contentPart>
          </mc:Choice>
          <mc:Fallback xmlns="">
            <p:pic>
              <p:nvPicPr>
                <p:cNvPr id="27" name="Ink 26">
                  <a:extLst>
                    <a:ext uri="{FF2B5EF4-FFF2-40B4-BE49-F238E27FC236}">
                      <a16:creationId xmlns:a16="http://schemas.microsoft.com/office/drawing/2014/main" id="{B6E9EED6-C6CD-DC9A-F0B8-45977208B427}"/>
                    </a:ext>
                  </a:extLst>
                </p:cNvPr>
                <p:cNvPicPr/>
                <p:nvPr/>
              </p:nvPicPr>
              <p:blipFill>
                <a:blip r:embed="rId39"/>
                <a:stretch>
                  <a:fillRect/>
                </a:stretch>
              </p:blipFill>
              <p:spPr>
                <a:xfrm>
                  <a:off x="5092101" y="5040444"/>
                  <a:ext cx="446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3EBBA3BC-8CCA-A5A4-7684-22AE57117E60}"/>
                    </a:ext>
                  </a:extLst>
                </p14:cNvPr>
                <p14:cNvContentPartPr/>
                <p14:nvPr/>
              </p14:nvContentPartPr>
              <p14:xfrm>
                <a:off x="2702061" y="5012724"/>
                <a:ext cx="2442960" cy="118440"/>
              </p14:xfrm>
            </p:contentPart>
          </mc:Choice>
          <mc:Fallback xmlns="">
            <p:pic>
              <p:nvPicPr>
                <p:cNvPr id="28" name="Ink 27">
                  <a:extLst>
                    <a:ext uri="{FF2B5EF4-FFF2-40B4-BE49-F238E27FC236}">
                      <a16:creationId xmlns:a16="http://schemas.microsoft.com/office/drawing/2014/main" id="{3EBBA3BC-8CCA-A5A4-7684-22AE57117E60}"/>
                    </a:ext>
                  </a:extLst>
                </p:cNvPr>
                <p:cNvPicPr/>
                <p:nvPr/>
              </p:nvPicPr>
              <p:blipFill>
                <a:blip r:embed="rId41"/>
                <a:stretch>
                  <a:fillRect/>
                </a:stretch>
              </p:blipFill>
              <p:spPr>
                <a:xfrm>
                  <a:off x="2684421" y="4995084"/>
                  <a:ext cx="24786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BF55AF57-E3A6-59E2-EBE7-5FEA9B555225}"/>
                    </a:ext>
                  </a:extLst>
                </p14:cNvPr>
                <p14:cNvContentPartPr/>
                <p14:nvPr/>
              </p14:nvContentPartPr>
              <p14:xfrm>
                <a:off x="3818421" y="4399644"/>
                <a:ext cx="948240" cy="680400"/>
              </p14:xfrm>
            </p:contentPart>
          </mc:Choice>
          <mc:Fallback xmlns="">
            <p:pic>
              <p:nvPicPr>
                <p:cNvPr id="30" name="Ink 29">
                  <a:extLst>
                    <a:ext uri="{FF2B5EF4-FFF2-40B4-BE49-F238E27FC236}">
                      <a16:creationId xmlns:a16="http://schemas.microsoft.com/office/drawing/2014/main" id="{BF55AF57-E3A6-59E2-EBE7-5FEA9B555225}"/>
                    </a:ext>
                  </a:extLst>
                </p:cNvPr>
                <p:cNvPicPr/>
                <p:nvPr/>
              </p:nvPicPr>
              <p:blipFill>
                <a:blip r:embed="rId43"/>
                <a:stretch>
                  <a:fillRect/>
                </a:stretch>
              </p:blipFill>
              <p:spPr>
                <a:xfrm>
                  <a:off x="3800781" y="4382004"/>
                  <a:ext cx="983880" cy="716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3FEFB50D-0C7F-A1FA-2FD9-A186920CAF24}"/>
                    </a:ext>
                  </a:extLst>
                </p14:cNvPr>
                <p14:cNvContentPartPr/>
                <p14:nvPr/>
              </p14:nvContentPartPr>
              <p14:xfrm>
                <a:off x="2439261" y="4412964"/>
                <a:ext cx="1452960" cy="748440"/>
              </p14:xfrm>
            </p:contentPart>
          </mc:Choice>
          <mc:Fallback xmlns="">
            <p:pic>
              <p:nvPicPr>
                <p:cNvPr id="32" name="Ink 31">
                  <a:extLst>
                    <a:ext uri="{FF2B5EF4-FFF2-40B4-BE49-F238E27FC236}">
                      <a16:creationId xmlns:a16="http://schemas.microsoft.com/office/drawing/2014/main" id="{3FEFB50D-0C7F-A1FA-2FD9-A186920CAF24}"/>
                    </a:ext>
                  </a:extLst>
                </p:cNvPr>
                <p:cNvPicPr/>
                <p:nvPr/>
              </p:nvPicPr>
              <p:blipFill>
                <a:blip r:embed="rId45"/>
                <a:stretch>
                  <a:fillRect/>
                </a:stretch>
              </p:blipFill>
              <p:spPr>
                <a:xfrm>
                  <a:off x="2421621" y="4394964"/>
                  <a:ext cx="1488600" cy="78408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104934"/>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27775" y="325235"/>
            <a:ext cx="9200980" cy="5586145"/>
          </a:xfrm>
          <a:prstGeom prst="rect">
            <a:avLst/>
          </a:prstGeom>
          <a:noFill/>
        </p:spPr>
        <p:txBody>
          <a:bodyPr wrap="square" rtlCol="0">
            <a:spAutoFit/>
          </a:bodyPr>
          <a:lstStyle/>
          <a:p>
            <a:r>
              <a:rPr lang="en-US" sz="3200" b="1">
                <a:solidFill>
                  <a:srgbClr val="FFC000"/>
                </a:solidFill>
                <a:cs typeface="+mj-cs"/>
              </a:rPr>
              <a:t>Ephesians 4:20–24  </a:t>
            </a:r>
          </a:p>
          <a:p>
            <a:r>
              <a:rPr lang="en-US" sz="2500">
                <a:solidFill>
                  <a:srgbClr val="FFC000"/>
                </a:solidFill>
                <a:cs typeface="+mj-cs"/>
              </a:rPr>
              <a:t>4:20 But ye have not so learned Christ; 4:21 If so be that ye have heard him, and have been taught by him, as the truth is in Jesus: 4:22 That ye put off concerning the former conversation the old man, which is corrupt according to the deceitful lusts; 4:23 And be renewed in the spirit of your mind; 4:24 And that ye put on the new man, which after God is created in righteousness and true holiness. (KJV </a:t>
            </a:r>
            <a:r>
              <a:rPr lang="en-US" sz="2500">
                <a:solidFill>
                  <a:srgbClr val="00B0F0"/>
                </a:solidFill>
                <a:cs typeface="+mj-cs"/>
              </a:rPr>
              <a:t>20 </a:t>
            </a:r>
            <a:r>
              <a:rPr lang="el-GR" sz="2500">
                <a:solidFill>
                  <a:srgbClr val="00B0F0"/>
                </a:solidFill>
                <a:cs typeface="+mj-cs"/>
              </a:rPr>
              <a:t>Ὑμεῖς δὲ οὐχ οὕτως ἐμάθετε τὸν Χριστόν, 21 εἴ γε αὐτὸν ἠκούσατε καὶ ἐν αὐτῷ ἐδιδάχθητε,* καθώς ἐστιν ἀλήθεια ἐν τῷ Ἰησοῦ,* 22 ἀποθέσθαι ὑμᾶς κατὰ τὴν προτέραν ἀναστροφὴν τὸν παλαιὸν ἄνθρωπον τὸν φθειρόμενον κατὰ ⸂τὰς ἐπιθυμίας⸃ τῆς ἀπάτης,* 23 ⸀ἀνανεοῦσθαι δὲ ⸆ τῷ πνεύματι τοῦ νοὸς ὑμῶν* 24 καὶ ⸀ἐνδύσασθαι τὸν καινὸν ἄνθρωπον τὸν κατὰ θεὸν κτισθέντα ἐν δικαιοσύνῃ καὶ ὁσιότητι ⸂τῆς ἀληθείας⸃.*</a:t>
            </a:r>
            <a:r>
              <a:rPr lang="el-GR" sz="25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4842395-DFAE-F269-D704-191EC9C2CE3F}"/>
                  </a:ext>
                </a:extLst>
              </p14:cNvPr>
              <p14:cNvContentPartPr/>
              <p14:nvPr/>
            </p14:nvContentPartPr>
            <p14:xfrm>
              <a:off x="7152021" y="1236684"/>
              <a:ext cx="18720" cy="15480"/>
            </p14:xfrm>
          </p:contentPart>
        </mc:Choice>
        <mc:Fallback xmlns="">
          <p:pic>
            <p:nvPicPr>
              <p:cNvPr id="2" name="Ink 1">
                <a:extLst>
                  <a:ext uri="{FF2B5EF4-FFF2-40B4-BE49-F238E27FC236}">
                    <a16:creationId xmlns:a16="http://schemas.microsoft.com/office/drawing/2014/main" id="{44842395-DFAE-F269-D704-191EC9C2CE3F}"/>
                  </a:ext>
                </a:extLst>
              </p:cNvPr>
              <p:cNvPicPr/>
              <p:nvPr/>
            </p:nvPicPr>
            <p:blipFill>
              <a:blip r:embed="rId5"/>
              <a:stretch>
                <a:fillRect/>
              </a:stretch>
            </p:blipFill>
            <p:spPr>
              <a:xfrm>
                <a:off x="7134381" y="1218684"/>
                <a:ext cx="543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07787F1-24C6-0805-7A91-D52EB59FCCDF}"/>
                  </a:ext>
                </a:extLst>
              </p14:cNvPr>
              <p14:cNvContentPartPr/>
              <p14:nvPr/>
            </p14:nvContentPartPr>
            <p14:xfrm>
              <a:off x="4850541" y="1651404"/>
              <a:ext cx="55080" cy="15480"/>
            </p14:xfrm>
          </p:contentPart>
        </mc:Choice>
        <mc:Fallback xmlns="">
          <p:pic>
            <p:nvPicPr>
              <p:cNvPr id="4" name="Ink 3">
                <a:extLst>
                  <a:ext uri="{FF2B5EF4-FFF2-40B4-BE49-F238E27FC236}">
                    <a16:creationId xmlns:a16="http://schemas.microsoft.com/office/drawing/2014/main" id="{C07787F1-24C6-0805-7A91-D52EB59FCCDF}"/>
                  </a:ext>
                </a:extLst>
              </p:cNvPr>
              <p:cNvPicPr/>
              <p:nvPr/>
            </p:nvPicPr>
            <p:blipFill>
              <a:blip r:embed="rId7"/>
              <a:stretch>
                <a:fillRect/>
              </a:stretch>
            </p:blipFill>
            <p:spPr>
              <a:xfrm>
                <a:off x="4832541" y="1633764"/>
                <a:ext cx="907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8563D12-E2A5-18BB-B920-2B2786880F51}"/>
                  </a:ext>
                </a:extLst>
              </p14:cNvPr>
              <p14:cNvContentPartPr/>
              <p14:nvPr/>
            </p14:nvContentPartPr>
            <p14:xfrm>
              <a:off x="7973901" y="1604244"/>
              <a:ext cx="20880" cy="23400"/>
            </p14:xfrm>
          </p:contentPart>
        </mc:Choice>
        <mc:Fallback xmlns="">
          <p:pic>
            <p:nvPicPr>
              <p:cNvPr id="5" name="Ink 4">
                <a:extLst>
                  <a:ext uri="{FF2B5EF4-FFF2-40B4-BE49-F238E27FC236}">
                    <a16:creationId xmlns:a16="http://schemas.microsoft.com/office/drawing/2014/main" id="{28563D12-E2A5-18BB-B920-2B2786880F51}"/>
                  </a:ext>
                </a:extLst>
              </p:cNvPr>
              <p:cNvPicPr/>
              <p:nvPr/>
            </p:nvPicPr>
            <p:blipFill>
              <a:blip r:embed="rId9"/>
              <a:stretch>
                <a:fillRect/>
              </a:stretch>
            </p:blipFill>
            <p:spPr>
              <a:xfrm>
                <a:off x="7956261" y="1586244"/>
                <a:ext cx="56520" cy="59040"/>
              </a:xfrm>
              <a:prstGeom prst="rect">
                <a:avLst/>
              </a:prstGeom>
            </p:spPr>
          </p:pic>
        </mc:Fallback>
      </mc:AlternateContent>
      <p:grpSp>
        <p:nvGrpSpPr>
          <p:cNvPr id="12" name="Group 11">
            <a:extLst>
              <a:ext uri="{FF2B5EF4-FFF2-40B4-BE49-F238E27FC236}">
                <a16:creationId xmlns:a16="http://schemas.microsoft.com/office/drawing/2014/main" id="{BF3D0C27-9C1A-887E-3D8B-86647850CECD}"/>
              </a:ext>
            </a:extLst>
          </p:cNvPr>
          <p:cNvGrpSpPr/>
          <p:nvPr/>
        </p:nvGrpSpPr>
        <p:grpSpPr>
          <a:xfrm>
            <a:off x="8189901" y="1570404"/>
            <a:ext cx="504720" cy="72720"/>
            <a:chOff x="8189901" y="1570404"/>
            <a:chExt cx="504720" cy="7272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8D22FEB-5D0F-D11D-3B50-348F96F505A3}"/>
                    </a:ext>
                  </a:extLst>
                </p14:cNvPr>
                <p14:cNvContentPartPr/>
                <p14:nvPr/>
              </p14:nvContentPartPr>
              <p14:xfrm>
                <a:off x="8494821" y="1635204"/>
                <a:ext cx="8280" cy="4320"/>
              </p14:xfrm>
            </p:contentPart>
          </mc:Choice>
          <mc:Fallback xmlns="">
            <p:pic>
              <p:nvPicPr>
                <p:cNvPr id="7" name="Ink 6">
                  <a:extLst>
                    <a:ext uri="{FF2B5EF4-FFF2-40B4-BE49-F238E27FC236}">
                      <a16:creationId xmlns:a16="http://schemas.microsoft.com/office/drawing/2014/main" id="{18D22FEB-5D0F-D11D-3B50-348F96F505A3}"/>
                    </a:ext>
                  </a:extLst>
                </p:cNvPr>
                <p:cNvPicPr/>
                <p:nvPr/>
              </p:nvPicPr>
              <p:blipFill>
                <a:blip r:embed="rId11"/>
                <a:stretch>
                  <a:fillRect/>
                </a:stretch>
              </p:blipFill>
              <p:spPr>
                <a:xfrm>
                  <a:off x="8477181" y="1617204"/>
                  <a:ext cx="439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0CA785B8-9FB4-F39E-86DC-B9F0F4611A56}"/>
                    </a:ext>
                  </a:extLst>
                </p14:cNvPr>
                <p14:cNvContentPartPr/>
                <p14:nvPr/>
              </p14:nvContentPartPr>
              <p14:xfrm>
                <a:off x="8484381" y="1635564"/>
                <a:ext cx="9000" cy="7560"/>
              </p14:xfrm>
            </p:contentPart>
          </mc:Choice>
          <mc:Fallback xmlns="">
            <p:pic>
              <p:nvPicPr>
                <p:cNvPr id="9" name="Ink 8">
                  <a:extLst>
                    <a:ext uri="{FF2B5EF4-FFF2-40B4-BE49-F238E27FC236}">
                      <a16:creationId xmlns:a16="http://schemas.microsoft.com/office/drawing/2014/main" id="{0CA785B8-9FB4-F39E-86DC-B9F0F4611A56}"/>
                    </a:ext>
                  </a:extLst>
                </p:cNvPr>
                <p:cNvPicPr/>
                <p:nvPr/>
              </p:nvPicPr>
              <p:blipFill>
                <a:blip r:embed="rId13"/>
                <a:stretch>
                  <a:fillRect/>
                </a:stretch>
              </p:blipFill>
              <p:spPr>
                <a:xfrm>
                  <a:off x="8466381" y="1617924"/>
                  <a:ext cx="446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5560A2E9-C7F9-2B4E-A9D6-4F6AB3152508}"/>
                    </a:ext>
                  </a:extLst>
                </p14:cNvPr>
                <p14:cNvContentPartPr/>
                <p14:nvPr/>
              </p14:nvContentPartPr>
              <p14:xfrm>
                <a:off x="8189901" y="1570404"/>
                <a:ext cx="504720" cy="43560"/>
              </p14:xfrm>
            </p:contentPart>
          </mc:Choice>
          <mc:Fallback xmlns="">
            <p:pic>
              <p:nvPicPr>
                <p:cNvPr id="11" name="Ink 10">
                  <a:extLst>
                    <a:ext uri="{FF2B5EF4-FFF2-40B4-BE49-F238E27FC236}">
                      <a16:creationId xmlns:a16="http://schemas.microsoft.com/office/drawing/2014/main" id="{5560A2E9-C7F9-2B4E-A9D6-4F6AB3152508}"/>
                    </a:ext>
                  </a:extLst>
                </p:cNvPr>
                <p:cNvPicPr/>
                <p:nvPr/>
              </p:nvPicPr>
              <p:blipFill>
                <a:blip r:embed="rId15"/>
                <a:stretch>
                  <a:fillRect/>
                </a:stretch>
              </p:blipFill>
              <p:spPr>
                <a:xfrm>
                  <a:off x="8172261" y="1552764"/>
                  <a:ext cx="540360" cy="7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89DA2085-1186-6003-DB0C-8C0F330A029C}"/>
                  </a:ext>
                </a:extLst>
              </p14:cNvPr>
              <p14:cNvContentPartPr/>
              <p14:nvPr/>
            </p14:nvContentPartPr>
            <p14:xfrm>
              <a:off x="2156661" y="1972164"/>
              <a:ext cx="23400" cy="4320"/>
            </p14:xfrm>
          </p:contentPart>
        </mc:Choice>
        <mc:Fallback xmlns="">
          <p:pic>
            <p:nvPicPr>
              <p:cNvPr id="13" name="Ink 12">
                <a:extLst>
                  <a:ext uri="{FF2B5EF4-FFF2-40B4-BE49-F238E27FC236}">
                    <a16:creationId xmlns:a16="http://schemas.microsoft.com/office/drawing/2014/main" id="{89DA2085-1186-6003-DB0C-8C0F330A029C}"/>
                  </a:ext>
                </a:extLst>
              </p:cNvPr>
              <p:cNvPicPr/>
              <p:nvPr/>
            </p:nvPicPr>
            <p:blipFill>
              <a:blip r:embed="rId17"/>
              <a:stretch>
                <a:fillRect/>
              </a:stretch>
            </p:blipFill>
            <p:spPr>
              <a:xfrm>
                <a:off x="2139021" y="1954524"/>
                <a:ext cx="590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E2CD754F-D586-B51F-3E59-6BFE13D99BB4}"/>
                  </a:ext>
                </a:extLst>
              </p14:cNvPr>
              <p14:cNvContentPartPr/>
              <p14:nvPr/>
            </p14:nvContentPartPr>
            <p14:xfrm>
              <a:off x="790821" y="1931484"/>
              <a:ext cx="7923240" cy="143280"/>
            </p14:xfrm>
          </p:contentPart>
        </mc:Choice>
        <mc:Fallback xmlns="">
          <p:pic>
            <p:nvPicPr>
              <p:cNvPr id="14" name="Ink 13">
                <a:extLst>
                  <a:ext uri="{FF2B5EF4-FFF2-40B4-BE49-F238E27FC236}">
                    <a16:creationId xmlns:a16="http://schemas.microsoft.com/office/drawing/2014/main" id="{E2CD754F-D586-B51F-3E59-6BFE13D99BB4}"/>
                  </a:ext>
                </a:extLst>
              </p:cNvPr>
              <p:cNvPicPr/>
              <p:nvPr/>
            </p:nvPicPr>
            <p:blipFill>
              <a:blip r:embed="rId19"/>
              <a:stretch>
                <a:fillRect/>
              </a:stretch>
            </p:blipFill>
            <p:spPr>
              <a:xfrm>
                <a:off x="773181" y="1913484"/>
                <a:ext cx="79588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3F77D683-4F4E-E211-4467-DAB0EAC62A17}"/>
                  </a:ext>
                </a:extLst>
              </p14:cNvPr>
              <p14:cNvContentPartPr/>
              <p14:nvPr/>
            </p14:nvContentPartPr>
            <p14:xfrm>
              <a:off x="1008621" y="2289684"/>
              <a:ext cx="5637960" cy="155880"/>
            </p14:xfrm>
          </p:contentPart>
        </mc:Choice>
        <mc:Fallback xmlns="">
          <p:pic>
            <p:nvPicPr>
              <p:cNvPr id="15" name="Ink 14">
                <a:extLst>
                  <a:ext uri="{FF2B5EF4-FFF2-40B4-BE49-F238E27FC236}">
                    <a16:creationId xmlns:a16="http://schemas.microsoft.com/office/drawing/2014/main" id="{3F77D683-4F4E-E211-4467-DAB0EAC62A17}"/>
                  </a:ext>
                </a:extLst>
              </p:cNvPr>
              <p:cNvPicPr/>
              <p:nvPr/>
            </p:nvPicPr>
            <p:blipFill>
              <a:blip r:embed="rId21"/>
              <a:stretch>
                <a:fillRect/>
              </a:stretch>
            </p:blipFill>
            <p:spPr>
              <a:xfrm>
                <a:off x="990621" y="2271684"/>
                <a:ext cx="56736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572B2578-9091-0A01-2CCC-FD706E4870F1}"/>
                  </a:ext>
                </a:extLst>
              </p14:cNvPr>
              <p14:cNvContentPartPr/>
              <p14:nvPr/>
            </p14:nvContentPartPr>
            <p14:xfrm>
              <a:off x="7667541" y="2355204"/>
              <a:ext cx="666360" cy="41040"/>
            </p14:xfrm>
          </p:contentPart>
        </mc:Choice>
        <mc:Fallback xmlns="">
          <p:pic>
            <p:nvPicPr>
              <p:cNvPr id="16" name="Ink 15">
                <a:extLst>
                  <a:ext uri="{FF2B5EF4-FFF2-40B4-BE49-F238E27FC236}">
                    <a16:creationId xmlns:a16="http://schemas.microsoft.com/office/drawing/2014/main" id="{572B2578-9091-0A01-2CCC-FD706E4870F1}"/>
                  </a:ext>
                </a:extLst>
              </p:cNvPr>
              <p:cNvPicPr/>
              <p:nvPr/>
            </p:nvPicPr>
            <p:blipFill>
              <a:blip r:embed="rId23"/>
              <a:stretch>
                <a:fillRect/>
              </a:stretch>
            </p:blipFill>
            <p:spPr>
              <a:xfrm>
                <a:off x="7649901" y="2337204"/>
                <a:ext cx="7020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4C85BD9C-BEDA-EB85-4C9A-8931EEBAE5E5}"/>
                  </a:ext>
                </a:extLst>
              </p14:cNvPr>
              <p14:cNvContentPartPr/>
              <p14:nvPr/>
            </p14:nvContentPartPr>
            <p14:xfrm>
              <a:off x="5917221" y="2700804"/>
              <a:ext cx="3276360" cy="120600"/>
            </p14:xfrm>
          </p:contentPart>
        </mc:Choice>
        <mc:Fallback xmlns="">
          <p:pic>
            <p:nvPicPr>
              <p:cNvPr id="21" name="Ink 20">
                <a:extLst>
                  <a:ext uri="{FF2B5EF4-FFF2-40B4-BE49-F238E27FC236}">
                    <a16:creationId xmlns:a16="http://schemas.microsoft.com/office/drawing/2014/main" id="{4C85BD9C-BEDA-EB85-4C9A-8931EEBAE5E5}"/>
                  </a:ext>
                </a:extLst>
              </p:cNvPr>
              <p:cNvPicPr/>
              <p:nvPr/>
            </p:nvPicPr>
            <p:blipFill>
              <a:blip r:embed="rId25"/>
              <a:stretch>
                <a:fillRect/>
              </a:stretch>
            </p:blipFill>
            <p:spPr>
              <a:xfrm>
                <a:off x="5899581" y="2683164"/>
                <a:ext cx="33120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970CE2FD-43F6-C4F7-B223-A2FF2C195991}"/>
                  </a:ext>
                </a:extLst>
              </p14:cNvPr>
              <p14:cNvContentPartPr/>
              <p14:nvPr/>
            </p14:nvContentPartPr>
            <p14:xfrm>
              <a:off x="669141" y="3059364"/>
              <a:ext cx="8403840" cy="172080"/>
            </p14:xfrm>
          </p:contentPart>
        </mc:Choice>
        <mc:Fallback xmlns="">
          <p:pic>
            <p:nvPicPr>
              <p:cNvPr id="22" name="Ink 21">
                <a:extLst>
                  <a:ext uri="{FF2B5EF4-FFF2-40B4-BE49-F238E27FC236}">
                    <a16:creationId xmlns:a16="http://schemas.microsoft.com/office/drawing/2014/main" id="{970CE2FD-43F6-C4F7-B223-A2FF2C195991}"/>
                  </a:ext>
                </a:extLst>
              </p:cNvPr>
              <p:cNvPicPr/>
              <p:nvPr/>
            </p:nvPicPr>
            <p:blipFill>
              <a:blip r:embed="rId27"/>
              <a:stretch>
                <a:fillRect/>
              </a:stretch>
            </p:blipFill>
            <p:spPr>
              <a:xfrm>
                <a:off x="651501" y="3041364"/>
                <a:ext cx="8439480" cy="207720"/>
              </a:xfrm>
              <a:prstGeom prst="rect">
                <a:avLst/>
              </a:prstGeom>
            </p:spPr>
          </p:pic>
        </mc:Fallback>
      </mc:AlternateContent>
      <p:grpSp>
        <p:nvGrpSpPr>
          <p:cNvPr id="24" name="Group 23">
            <a:extLst>
              <a:ext uri="{FF2B5EF4-FFF2-40B4-BE49-F238E27FC236}">
                <a16:creationId xmlns:a16="http://schemas.microsoft.com/office/drawing/2014/main" id="{E30B7072-2FC6-EB6F-CDB2-61F5A59A7806}"/>
              </a:ext>
            </a:extLst>
          </p:cNvPr>
          <p:cNvGrpSpPr/>
          <p:nvPr/>
        </p:nvGrpSpPr>
        <p:grpSpPr>
          <a:xfrm>
            <a:off x="853461" y="2311644"/>
            <a:ext cx="4299840" cy="909360"/>
            <a:chOff x="853461" y="2311644"/>
            <a:chExt cx="4299840" cy="909360"/>
          </a:xfrm>
        </p:grpSpPr>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0CDB4310-A6BD-D02F-4D60-E7FB37EA5CC9}"/>
                    </a:ext>
                  </a:extLst>
                </p14:cNvPr>
                <p14:cNvContentPartPr/>
                <p14:nvPr/>
              </p14:nvContentPartPr>
              <p14:xfrm>
                <a:off x="853461" y="2749044"/>
                <a:ext cx="3985200" cy="101880"/>
              </p14:xfrm>
            </p:contentPart>
          </mc:Choice>
          <mc:Fallback xmlns="">
            <p:pic>
              <p:nvPicPr>
                <p:cNvPr id="17" name="Ink 16">
                  <a:extLst>
                    <a:ext uri="{FF2B5EF4-FFF2-40B4-BE49-F238E27FC236}">
                      <a16:creationId xmlns:a16="http://schemas.microsoft.com/office/drawing/2014/main" id="{0CDB4310-A6BD-D02F-4D60-E7FB37EA5CC9}"/>
                    </a:ext>
                  </a:extLst>
                </p:cNvPr>
                <p:cNvPicPr/>
                <p:nvPr/>
              </p:nvPicPr>
              <p:blipFill>
                <a:blip r:embed="rId29"/>
                <a:stretch>
                  <a:fillRect/>
                </a:stretch>
              </p:blipFill>
              <p:spPr>
                <a:xfrm>
                  <a:off x="835821" y="2731404"/>
                  <a:ext cx="4020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74DB49D1-4F9B-F04D-F7EB-4D7183538EDA}"/>
                    </a:ext>
                  </a:extLst>
                </p14:cNvPr>
                <p14:cNvContentPartPr/>
                <p14:nvPr/>
              </p14:nvContentPartPr>
              <p14:xfrm>
                <a:off x="4864221" y="2778204"/>
                <a:ext cx="10800" cy="6840"/>
              </p14:xfrm>
            </p:contentPart>
          </mc:Choice>
          <mc:Fallback xmlns="">
            <p:pic>
              <p:nvPicPr>
                <p:cNvPr id="18" name="Ink 17">
                  <a:extLst>
                    <a:ext uri="{FF2B5EF4-FFF2-40B4-BE49-F238E27FC236}">
                      <a16:creationId xmlns:a16="http://schemas.microsoft.com/office/drawing/2014/main" id="{74DB49D1-4F9B-F04D-F7EB-4D7183538EDA}"/>
                    </a:ext>
                  </a:extLst>
                </p:cNvPr>
                <p:cNvPicPr/>
                <p:nvPr/>
              </p:nvPicPr>
              <p:blipFill>
                <a:blip r:embed="rId31"/>
                <a:stretch>
                  <a:fillRect/>
                </a:stretch>
              </p:blipFill>
              <p:spPr>
                <a:xfrm>
                  <a:off x="4846221" y="2760564"/>
                  <a:ext cx="464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48420F99-EF88-2EAC-7C3D-8890FD1F6680}"/>
                    </a:ext>
                  </a:extLst>
                </p14:cNvPr>
                <p14:cNvContentPartPr/>
                <p14:nvPr/>
              </p14:nvContentPartPr>
              <p14:xfrm>
                <a:off x="4247541" y="2311644"/>
                <a:ext cx="905760" cy="537480"/>
              </p14:xfrm>
            </p:contentPart>
          </mc:Choice>
          <mc:Fallback xmlns="">
            <p:pic>
              <p:nvPicPr>
                <p:cNvPr id="19" name="Ink 18">
                  <a:extLst>
                    <a:ext uri="{FF2B5EF4-FFF2-40B4-BE49-F238E27FC236}">
                      <a16:creationId xmlns:a16="http://schemas.microsoft.com/office/drawing/2014/main" id="{48420F99-EF88-2EAC-7C3D-8890FD1F6680}"/>
                    </a:ext>
                  </a:extLst>
                </p:cNvPr>
                <p:cNvPicPr/>
                <p:nvPr/>
              </p:nvPicPr>
              <p:blipFill>
                <a:blip r:embed="rId33"/>
                <a:stretch>
                  <a:fillRect/>
                </a:stretch>
              </p:blipFill>
              <p:spPr>
                <a:xfrm>
                  <a:off x="4229901" y="2293644"/>
                  <a:ext cx="941400" cy="573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01F1495B-5447-FEED-BA99-8D38DEAA6BF9}"/>
                    </a:ext>
                  </a:extLst>
                </p14:cNvPr>
                <p14:cNvContentPartPr/>
                <p14:nvPr/>
              </p14:nvContentPartPr>
              <p14:xfrm>
                <a:off x="2814381" y="2706924"/>
                <a:ext cx="2017800" cy="514080"/>
              </p14:xfrm>
            </p:contentPart>
          </mc:Choice>
          <mc:Fallback xmlns="">
            <p:pic>
              <p:nvPicPr>
                <p:cNvPr id="23" name="Ink 22">
                  <a:extLst>
                    <a:ext uri="{FF2B5EF4-FFF2-40B4-BE49-F238E27FC236}">
                      <a16:creationId xmlns:a16="http://schemas.microsoft.com/office/drawing/2014/main" id="{01F1495B-5447-FEED-BA99-8D38DEAA6BF9}"/>
                    </a:ext>
                  </a:extLst>
                </p:cNvPr>
                <p:cNvPicPr/>
                <p:nvPr/>
              </p:nvPicPr>
              <p:blipFill>
                <a:blip r:embed="rId35"/>
                <a:stretch>
                  <a:fillRect/>
                </a:stretch>
              </p:blipFill>
              <p:spPr>
                <a:xfrm>
                  <a:off x="2796381" y="2689284"/>
                  <a:ext cx="2053440" cy="549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B753392B-C7E0-9AA8-75E0-D3F69344D5E0}"/>
                  </a:ext>
                </a:extLst>
              </p14:cNvPr>
              <p14:cNvContentPartPr/>
              <p14:nvPr/>
            </p14:nvContentPartPr>
            <p14:xfrm>
              <a:off x="8725221" y="2275644"/>
              <a:ext cx="801720" cy="601200"/>
            </p14:xfrm>
          </p:contentPart>
        </mc:Choice>
        <mc:Fallback xmlns="">
          <p:pic>
            <p:nvPicPr>
              <p:cNvPr id="25" name="Ink 24">
                <a:extLst>
                  <a:ext uri="{FF2B5EF4-FFF2-40B4-BE49-F238E27FC236}">
                    <a16:creationId xmlns:a16="http://schemas.microsoft.com/office/drawing/2014/main" id="{B753392B-C7E0-9AA8-75E0-D3F69344D5E0}"/>
                  </a:ext>
                </a:extLst>
              </p:cNvPr>
              <p:cNvPicPr/>
              <p:nvPr/>
            </p:nvPicPr>
            <p:blipFill>
              <a:blip r:embed="rId37"/>
              <a:stretch>
                <a:fillRect/>
              </a:stretch>
            </p:blipFill>
            <p:spPr>
              <a:xfrm>
                <a:off x="8707581" y="2258004"/>
                <a:ext cx="837360" cy="636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355D395E-81E4-6700-E971-05ECF138A915}"/>
                  </a:ext>
                </a:extLst>
              </p14:cNvPr>
              <p14:cNvContentPartPr/>
              <p14:nvPr/>
            </p14:nvContentPartPr>
            <p14:xfrm>
              <a:off x="2883141" y="3149724"/>
              <a:ext cx="1825560" cy="97560"/>
            </p14:xfrm>
          </p:contentPart>
        </mc:Choice>
        <mc:Fallback xmlns="">
          <p:pic>
            <p:nvPicPr>
              <p:cNvPr id="26" name="Ink 25">
                <a:extLst>
                  <a:ext uri="{FF2B5EF4-FFF2-40B4-BE49-F238E27FC236}">
                    <a16:creationId xmlns:a16="http://schemas.microsoft.com/office/drawing/2014/main" id="{355D395E-81E4-6700-E971-05ECF138A915}"/>
                  </a:ext>
                </a:extLst>
              </p:cNvPr>
              <p:cNvPicPr/>
              <p:nvPr/>
            </p:nvPicPr>
            <p:blipFill>
              <a:blip r:embed="rId39"/>
              <a:stretch>
                <a:fillRect/>
              </a:stretch>
            </p:blipFill>
            <p:spPr>
              <a:xfrm>
                <a:off x="2865141" y="3132084"/>
                <a:ext cx="18612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A7D3A6A7-9CCD-E101-C7E2-0D49867DFAB4}"/>
                  </a:ext>
                </a:extLst>
              </p14:cNvPr>
              <p14:cNvContentPartPr/>
              <p14:nvPr/>
            </p14:nvContentPartPr>
            <p14:xfrm>
              <a:off x="542061" y="2340444"/>
              <a:ext cx="4641840" cy="500040"/>
            </p14:xfrm>
          </p:contentPart>
        </mc:Choice>
        <mc:Fallback xmlns="">
          <p:pic>
            <p:nvPicPr>
              <p:cNvPr id="27" name="Ink 26">
                <a:extLst>
                  <a:ext uri="{FF2B5EF4-FFF2-40B4-BE49-F238E27FC236}">
                    <a16:creationId xmlns:a16="http://schemas.microsoft.com/office/drawing/2014/main" id="{A7D3A6A7-9CCD-E101-C7E2-0D49867DFAB4}"/>
                  </a:ext>
                </a:extLst>
              </p:cNvPr>
              <p:cNvPicPr/>
              <p:nvPr/>
            </p:nvPicPr>
            <p:blipFill>
              <a:blip r:embed="rId41"/>
              <a:stretch>
                <a:fillRect/>
              </a:stretch>
            </p:blipFill>
            <p:spPr>
              <a:xfrm>
                <a:off x="524061" y="2322444"/>
                <a:ext cx="4677480" cy="535680"/>
              </a:xfrm>
              <a:prstGeom prst="rect">
                <a:avLst/>
              </a:prstGeom>
            </p:spPr>
          </p:pic>
        </mc:Fallback>
      </mc:AlternateContent>
    </p:spTree>
    <p:extLst>
      <p:ext uri="{BB962C8B-B14F-4D97-AF65-F5344CB8AC3E}">
        <p14:creationId xmlns:p14="http://schemas.microsoft.com/office/powerpoint/2010/main" val="556654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104934"/>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27775" y="325235"/>
            <a:ext cx="9200980" cy="5463034"/>
          </a:xfrm>
          <a:prstGeom prst="rect">
            <a:avLst/>
          </a:prstGeom>
          <a:noFill/>
        </p:spPr>
        <p:txBody>
          <a:bodyPr wrap="square" rtlCol="0">
            <a:spAutoFit/>
          </a:bodyPr>
          <a:lstStyle/>
          <a:p>
            <a:pPr algn="r"/>
            <a:r>
              <a:rPr lang="he-IL" sz="3200" b="1">
                <a:solidFill>
                  <a:srgbClr val="FFFF00"/>
                </a:solidFill>
                <a:cs typeface="+mj-cs"/>
              </a:rPr>
              <a:t>ספר יהושע פרק כג</a:t>
            </a:r>
          </a:p>
          <a:p>
            <a:pPr algn="r"/>
            <a:r>
              <a:rPr lang="he-IL" sz="3200">
                <a:solidFill>
                  <a:srgbClr val="FFFF00"/>
                </a:solidFill>
                <a:cs typeface="+mj-cs"/>
              </a:rPr>
              <a:t>ו   </a:t>
            </a:r>
            <a:r>
              <a:rPr lang="he-IL" sz="3200">
                <a:solidFill>
                  <a:srgbClr val="00B0F0"/>
                </a:solidFill>
                <a:cs typeface="+mj-cs"/>
              </a:rPr>
              <a:t>וַחֲזַקְתֶּם</a:t>
            </a:r>
            <a:r>
              <a:rPr lang="he-IL" sz="3200">
                <a:solidFill>
                  <a:srgbClr val="FFFF00"/>
                </a:solidFill>
                <a:cs typeface="+mj-cs"/>
              </a:rPr>
              <a:t> מְאֹד לִשְׁמֹר </a:t>
            </a:r>
            <a:r>
              <a:rPr lang="he-IL" sz="3200">
                <a:solidFill>
                  <a:srgbClr val="00B0F0"/>
                </a:solidFill>
                <a:cs typeface="+mj-cs"/>
              </a:rPr>
              <a:t>וְלַעֲשֹוֹת אֵת כָּל-הַכָּתוּב בְּסֵפֶר תּוֹרַת מֹשֶׁה</a:t>
            </a:r>
            <a:r>
              <a:rPr lang="he-IL" sz="3200">
                <a:solidFill>
                  <a:srgbClr val="FFFF00"/>
                </a:solidFill>
                <a:cs typeface="+mj-cs"/>
              </a:rPr>
              <a:t> לְבִלְתִּי סוּר מִמֶּנּוּ יָמִין וּשְֹמֹאול</a:t>
            </a:r>
            <a:r>
              <a:rPr lang="he-IL" sz="3200">
                <a:solidFill>
                  <a:srgbClr val="92D050"/>
                </a:solidFill>
                <a:cs typeface="+mj-cs"/>
              </a:rPr>
              <a:t>: ז   לְבִלְתִּי-בוֹא בַּגּוֹיִם הָאֵלֶּה הַנִּשְׁאָרִים הָאֵלֶּה אִתְּכֶם </a:t>
            </a:r>
            <a:r>
              <a:rPr lang="he-IL" sz="3200">
                <a:solidFill>
                  <a:srgbClr val="00B0F0"/>
                </a:solidFill>
                <a:cs typeface="+mj-cs"/>
              </a:rPr>
              <a:t>וּבְשֵׁם אֱלֹהֵיהֶם לֹא-תַזְכִּירוּ </a:t>
            </a:r>
            <a:r>
              <a:rPr lang="he-IL" sz="3200">
                <a:solidFill>
                  <a:srgbClr val="92D050"/>
                </a:solidFill>
                <a:cs typeface="+mj-cs"/>
              </a:rPr>
              <a:t>וְלֹא תַשְׁבִּיעוּ וְלֹא תַעַבְדוּם וְלֹא תִשְׁתַּחֲווּ לָהֶם:</a:t>
            </a:r>
          </a:p>
          <a:p>
            <a:r>
              <a:rPr lang="en-US" sz="2800" b="1">
                <a:solidFill>
                  <a:srgbClr val="FFC000"/>
                </a:solidFill>
                <a:cs typeface="+mj-cs"/>
              </a:rPr>
              <a:t>Joshua 23:6–7  </a:t>
            </a:r>
          </a:p>
          <a:p>
            <a:r>
              <a:rPr lang="en-US" sz="2700">
                <a:solidFill>
                  <a:srgbClr val="FFC000"/>
                </a:solidFill>
                <a:cs typeface="+mj-cs"/>
              </a:rPr>
              <a:t>23:6 Be ye therefore very courageous to keep and to do all that is written in the book of the law of Moses, that ye turn not aside therefrom to the right hand or to the left; 23:7 That ye come not among these nations, these that remain among you; neither make mention of the name of their gods, nor cause to swear by them, neither serve them, nor bow yourselves unto them: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25" name="Group 24">
            <a:extLst>
              <a:ext uri="{FF2B5EF4-FFF2-40B4-BE49-F238E27FC236}">
                <a16:creationId xmlns:a16="http://schemas.microsoft.com/office/drawing/2014/main" id="{32A30E7B-8750-2D23-B706-8A9764FEAB78}"/>
              </a:ext>
            </a:extLst>
          </p:cNvPr>
          <p:cNvGrpSpPr/>
          <p:nvPr/>
        </p:nvGrpSpPr>
        <p:grpSpPr>
          <a:xfrm>
            <a:off x="3531141" y="879564"/>
            <a:ext cx="5777280" cy="580680"/>
            <a:chOff x="3531141" y="879564"/>
            <a:chExt cx="5777280" cy="580680"/>
          </a:xfrm>
        </p:grpSpPr>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6A0B12B3-FE50-8CF6-CA23-9DAD4D440E1A}"/>
                    </a:ext>
                  </a:extLst>
                </p14:cNvPr>
                <p14:cNvContentPartPr/>
                <p14:nvPr/>
              </p14:nvContentPartPr>
              <p14:xfrm>
                <a:off x="5414661" y="879564"/>
                <a:ext cx="2090880" cy="572400"/>
              </p14:xfrm>
            </p:contentPart>
          </mc:Choice>
          <mc:Fallback xmlns="">
            <p:pic>
              <p:nvPicPr>
                <p:cNvPr id="22" name="Ink 21">
                  <a:extLst>
                    <a:ext uri="{FF2B5EF4-FFF2-40B4-BE49-F238E27FC236}">
                      <a16:creationId xmlns:a16="http://schemas.microsoft.com/office/drawing/2014/main" id="{6A0B12B3-FE50-8CF6-CA23-9DAD4D440E1A}"/>
                    </a:ext>
                  </a:extLst>
                </p:cNvPr>
                <p:cNvPicPr/>
                <p:nvPr/>
              </p:nvPicPr>
              <p:blipFill>
                <a:blip r:embed="rId5"/>
                <a:stretch>
                  <a:fillRect/>
                </a:stretch>
              </p:blipFill>
              <p:spPr>
                <a:xfrm>
                  <a:off x="5396661" y="861564"/>
                  <a:ext cx="2126520" cy="608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EA2C2694-27DD-A8F6-8130-4D114296CCC1}"/>
                    </a:ext>
                  </a:extLst>
                </p14:cNvPr>
                <p14:cNvContentPartPr/>
                <p14:nvPr/>
              </p14:nvContentPartPr>
              <p14:xfrm>
                <a:off x="9216621" y="1341084"/>
                <a:ext cx="72000" cy="40320"/>
              </p14:xfrm>
            </p:contentPart>
          </mc:Choice>
          <mc:Fallback xmlns="">
            <p:pic>
              <p:nvPicPr>
                <p:cNvPr id="2" name="Ink 1">
                  <a:extLst>
                    <a:ext uri="{FF2B5EF4-FFF2-40B4-BE49-F238E27FC236}">
                      <a16:creationId xmlns:a16="http://schemas.microsoft.com/office/drawing/2014/main" id="{EA2C2694-27DD-A8F6-8130-4D114296CCC1}"/>
                    </a:ext>
                  </a:extLst>
                </p:cNvPr>
                <p:cNvPicPr/>
                <p:nvPr/>
              </p:nvPicPr>
              <p:blipFill>
                <a:blip r:embed="rId7"/>
                <a:stretch>
                  <a:fillRect/>
                </a:stretch>
              </p:blipFill>
              <p:spPr>
                <a:xfrm>
                  <a:off x="9198981" y="1323084"/>
                  <a:ext cx="1076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B13D0E81-9CA1-69A7-669D-6B8465048354}"/>
                    </a:ext>
                  </a:extLst>
                </p14:cNvPr>
                <p14:cNvContentPartPr/>
                <p14:nvPr/>
              </p14:nvContentPartPr>
              <p14:xfrm>
                <a:off x="9210141" y="1394724"/>
                <a:ext cx="98280" cy="27000"/>
              </p14:xfrm>
            </p:contentPart>
          </mc:Choice>
          <mc:Fallback xmlns="">
            <p:pic>
              <p:nvPicPr>
                <p:cNvPr id="4" name="Ink 3">
                  <a:extLst>
                    <a:ext uri="{FF2B5EF4-FFF2-40B4-BE49-F238E27FC236}">
                      <a16:creationId xmlns:a16="http://schemas.microsoft.com/office/drawing/2014/main" id="{B13D0E81-9CA1-69A7-669D-6B8465048354}"/>
                    </a:ext>
                  </a:extLst>
                </p:cNvPr>
                <p:cNvPicPr/>
                <p:nvPr/>
              </p:nvPicPr>
              <p:blipFill>
                <a:blip r:embed="rId9"/>
                <a:stretch>
                  <a:fillRect/>
                </a:stretch>
              </p:blipFill>
              <p:spPr>
                <a:xfrm>
                  <a:off x="9192501" y="1377084"/>
                  <a:ext cx="1339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A9F8D358-6436-BC25-5293-2D2C7303CFB2}"/>
                    </a:ext>
                  </a:extLst>
                </p14:cNvPr>
                <p14:cNvContentPartPr/>
                <p14:nvPr/>
              </p14:nvContentPartPr>
              <p14:xfrm>
                <a:off x="8181981" y="1395444"/>
                <a:ext cx="1094400" cy="45000"/>
              </p14:xfrm>
            </p:contentPart>
          </mc:Choice>
          <mc:Fallback xmlns="">
            <p:pic>
              <p:nvPicPr>
                <p:cNvPr id="7" name="Ink 6">
                  <a:extLst>
                    <a:ext uri="{FF2B5EF4-FFF2-40B4-BE49-F238E27FC236}">
                      <a16:creationId xmlns:a16="http://schemas.microsoft.com/office/drawing/2014/main" id="{A9F8D358-6436-BC25-5293-2D2C7303CFB2}"/>
                    </a:ext>
                  </a:extLst>
                </p:cNvPr>
                <p:cNvPicPr/>
                <p:nvPr/>
              </p:nvPicPr>
              <p:blipFill>
                <a:blip r:embed="rId11"/>
                <a:stretch>
                  <a:fillRect/>
                </a:stretch>
              </p:blipFill>
              <p:spPr>
                <a:xfrm>
                  <a:off x="8164341" y="1377444"/>
                  <a:ext cx="11300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FB11D339-846B-6A14-A87F-21022C3AFC54}"/>
                    </a:ext>
                  </a:extLst>
                </p14:cNvPr>
                <p14:cNvContentPartPr/>
                <p14:nvPr/>
              </p14:nvContentPartPr>
              <p14:xfrm>
                <a:off x="7567461" y="1345044"/>
                <a:ext cx="530280" cy="96120"/>
              </p14:xfrm>
            </p:contentPart>
          </mc:Choice>
          <mc:Fallback xmlns="">
            <p:pic>
              <p:nvPicPr>
                <p:cNvPr id="11" name="Ink 10">
                  <a:extLst>
                    <a:ext uri="{FF2B5EF4-FFF2-40B4-BE49-F238E27FC236}">
                      <a16:creationId xmlns:a16="http://schemas.microsoft.com/office/drawing/2014/main" id="{FB11D339-846B-6A14-A87F-21022C3AFC54}"/>
                    </a:ext>
                  </a:extLst>
                </p:cNvPr>
                <p:cNvPicPr/>
                <p:nvPr/>
              </p:nvPicPr>
              <p:blipFill>
                <a:blip r:embed="rId13"/>
                <a:stretch>
                  <a:fillRect/>
                </a:stretch>
              </p:blipFill>
              <p:spPr>
                <a:xfrm>
                  <a:off x="7549821" y="1327044"/>
                  <a:ext cx="565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3A822035-28E5-363B-7AEC-D008804350D5}"/>
                    </a:ext>
                  </a:extLst>
                </p14:cNvPr>
                <p14:cNvContentPartPr/>
                <p14:nvPr/>
              </p14:nvContentPartPr>
              <p14:xfrm>
                <a:off x="6832701" y="1404444"/>
                <a:ext cx="500760" cy="31680"/>
              </p14:xfrm>
            </p:contentPart>
          </mc:Choice>
          <mc:Fallback xmlns="">
            <p:pic>
              <p:nvPicPr>
                <p:cNvPr id="13" name="Ink 12">
                  <a:extLst>
                    <a:ext uri="{FF2B5EF4-FFF2-40B4-BE49-F238E27FC236}">
                      <a16:creationId xmlns:a16="http://schemas.microsoft.com/office/drawing/2014/main" id="{3A822035-28E5-363B-7AEC-D008804350D5}"/>
                    </a:ext>
                  </a:extLst>
                </p:cNvPr>
                <p:cNvPicPr/>
                <p:nvPr/>
              </p:nvPicPr>
              <p:blipFill>
                <a:blip r:embed="rId15"/>
                <a:stretch>
                  <a:fillRect/>
                </a:stretch>
              </p:blipFill>
              <p:spPr>
                <a:xfrm>
                  <a:off x="6814701" y="1386804"/>
                  <a:ext cx="5364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47B7D3D1-A664-4EED-2B75-EDF06596726C}"/>
                    </a:ext>
                  </a:extLst>
                </p14:cNvPr>
                <p14:cNvContentPartPr/>
                <p14:nvPr/>
              </p14:nvContentPartPr>
              <p14:xfrm>
                <a:off x="5624901" y="1420284"/>
                <a:ext cx="762840" cy="39960"/>
              </p14:xfrm>
            </p:contentPart>
          </mc:Choice>
          <mc:Fallback xmlns="">
            <p:pic>
              <p:nvPicPr>
                <p:cNvPr id="14" name="Ink 13">
                  <a:extLst>
                    <a:ext uri="{FF2B5EF4-FFF2-40B4-BE49-F238E27FC236}">
                      <a16:creationId xmlns:a16="http://schemas.microsoft.com/office/drawing/2014/main" id="{47B7D3D1-A664-4EED-2B75-EDF06596726C}"/>
                    </a:ext>
                  </a:extLst>
                </p:cNvPr>
                <p:cNvPicPr/>
                <p:nvPr/>
              </p:nvPicPr>
              <p:blipFill>
                <a:blip r:embed="rId17"/>
                <a:stretch>
                  <a:fillRect/>
                </a:stretch>
              </p:blipFill>
              <p:spPr>
                <a:xfrm>
                  <a:off x="5606901" y="1402644"/>
                  <a:ext cx="798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2C826F7E-2E20-E786-5263-E9397563AFF8}"/>
                    </a:ext>
                  </a:extLst>
                </p14:cNvPr>
                <p14:cNvContentPartPr/>
                <p14:nvPr/>
              </p14:nvContentPartPr>
              <p14:xfrm>
                <a:off x="4924701" y="1404444"/>
                <a:ext cx="401400" cy="24120"/>
              </p14:xfrm>
            </p:contentPart>
          </mc:Choice>
          <mc:Fallback xmlns="">
            <p:pic>
              <p:nvPicPr>
                <p:cNvPr id="15" name="Ink 14">
                  <a:extLst>
                    <a:ext uri="{FF2B5EF4-FFF2-40B4-BE49-F238E27FC236}">
                      <a16:creationId xmlns:a16="http://schemas.microsoft.com/office/drawing/2014/main" id="{2C826F7E-2E20-E786-5263-E9397563AFF8}"/>
                    </a:ext>
                  </a:extLst>
                </p:cNvPr>
                <p:cNvPicPr/>
                <p:nvPr/>
              </p:nvPicPr>
              <p:blipFill>
                <a:blip r:embed="rId19"/>
                <a:stretch>
                  <a:fillRect/>
                </a:stretch>
              </p:blipFill>
              <p:spPr>
                <a:xfrm>
                  <a:off x="4907061" y="1386804"/>
                  <a:ext cx="4370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64F7E066-2805-1DC2-E738-086C32A52062}"/>
                    </a:ext>
                  </a:extLst>
                </p14:cNvPr>
                <p14:cNvContentPartPr/>
                <p14:nvPr/>
              </p14:nvContentPartPr>
              <p14:xfrm>
                <a:off x="3531141" y="1380324"/>
                <a:ext cx="826200" cy="43200"/>
              </p14:xfrm>
            </p:contentPart>
          </mc:Choice>
          <mc:Fallback xmlns="">
            <p:pic>
              <p:nvPicPr>
                <p:cNvPr id="17" name="Ink 16">
                  <a:extLst>
                    <a:ext uri="{FF2B5EF4-FFF2-40B4-BE49-F238E27FC236}">
                      <a16:creationId xmlns:a16="http://schemas.microsoft.com/office/drawing/2014/main" id="{64F7E066-2805-1DC2-E738-086C32A52062}"/>
                    </a:ext>
                  </a:extLst>
                </p:cNvPr>
                <p:cNvPicPr/>
                <p:nvPr/>
              </p:nvPicPr>
              <p:blipFill>
                <a:blip r:embed="rId21"/>
                <a:stretch>
                  <a:fillRect/>
                </a:stretch>
              </p:blipFill>
              <p:spPr>
                <a:xfrm>
                  <a:off x="3513501" y="1362684"/>
                  <a:ext cx="861840" cy="7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D001EE3B-6422-E213-4205-0E51110F8BB1}"/>
                  </a:ext>
                </a:extLst>
              </p14:cNvPr>
              <p14:cNvContentPartPr/>
              <p14:nvPr/>
            </p14:nvContentPartPr>
            <p14:xfrm>
              <a:off x="1803141" y="1446564"/>
              <a:ext cx="1406520" cy="36360"/>
            </p14:xfrm>
          </p:contentPart>
        </mc:Choice>
        <mc:Fallback xmlns="">
          <p:pic>
            <p:nvPicPr>
              <p:cNvPr id="19" name="Ink 18">
                <a:extLst>
                  <a:ext uri="{FF2B5EF4-FFF2-40B4-BE49-F238E27FC236}">
                    <a16:creationId xmlns:a16="http://schemas.microsoft.com/office/drawing/2014/main" id="{D001EE3B-6422-E213-4205-0E51110F8BB1}"/>
                  </a:ext>
                </a:extLst>
              </p:cNvPr>
              <p:cNvPicPr/>
              <p:nvPr/>
            </p:nvPicPr>
            <p:blipFill>
              <a:blip r:embed="rId23"/>
              <a:stretch>
                <a:fillRect/>
              </a:stretch>
            </p:blipFill>
            <p:spPr>
              <a:xfrm>
                <a:off x="1785501" y="1428924"/>
                <a:ext cx="1442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998D5962-B834-0051-DC48-2C6A57AED6E7}"/>
                  </a:ext>
                </a:extLst>
              </p14:cNvPr>
              <p14:cNvContentPartPr/>
              <p14:nvPr/>
            </p14:nvContentPartPr>
            <p14:xfrm>
              <a:off x="1192581" y="1460604"/>
              <a:ext cx="492840" cy="48240"/>
            </p14:xfrm>
          </p:contentPart>
        </mc:Choice>
        <mc:Fallback xmlns="">
          <p:pic>
            <p:nvPicPr>
              <p:cNvPr id="20" name="Ink 19">
                <a:extLst>
                  <a:ext uri="{FF2B5EF4-FFF2-40B4-BE49-F238E27FC236}">
                    <a16:creationId xmlns:a16="http://schemas.microsoft.com/office/drawing/2014/main" id="{998D5962-B834-0051-DC48-2C6A57AED6E7}"/>
                  </a:ext>
                </a:extLst>
              </p:cNvPr>
              <p:cNvPicPr/>
              <p:nvPr/>
            </p:nvPicPr>
            <p:blipFill>
              <a:blip r:embed="rId25"/>
              <a:stretch>
                <a:fillRect/>
              </a:stretch>
            </p:blipFill>
            <p:spPr>
              <a:xfrm>
                <a:off x="1174941" y="1442604"/>
                <a:ext cx="5284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93078FD4-BEC7-A763-64B3-5E6959A5649E}"/>
                  </a:ext>
                </a:extLst>
              </p14:cNvPr>
              <p14:cNvContentPartPr/>
              <p14:nvPr/>
            </p14:nvContentPartPr>
            <p14:xfrm>
              <a:off x="950661" y="805764"/>
              <a:ext cx="4092480" cy="679680"/>
            </p14:xfrm>
          </p:contentPart>
        </mc:Choice>
        <mc:Fallback xmlns="">
          <p:pic>
            <p:nvPicPr>
              <p:cNvPr id="23" name="Ink 22">
                <a:extLst>
                  <a:ext uri="{FF2B5EF4-FFF2-40B4-BE49-F238E27FC236}">
                    <a16:creationId xmlns:a16="http://schemas.microsoft.com/office/drawing/2014/main" id="{93078FD4-BEC7-A763-64B3-5E6959A5649E}"/>
                  </a:ext>
                </a:extLst>
              </p:cNvPr>
              <p:cNvPicPr/>
              <p:nvPr/>
            </p:nvPicPr>
            <p:blipFill>
              <a:blip r:embed="rId27"/>
              <a:stretch>
                <a:fillRect/>
              </a:stretch>
            </p:blipFill>
            <p:spPr>
              <a:xfrm>
                <a:off x="933021" y="788124"/>
                <a:ext cx="4128120" cy="715320"/>
              </a:xfrm>
              <a:prstGeom prst="rect">
                <a:avLst/>
              </a:prstGeom>
            </p:spPr>
          </p:pic>
        </mc:Fallback>
      </mc:AlternateContent>
      <p:grpSp>
        <p:nvGrpSpPr>
          <p:cNvPr id="31" name="Group 30">
            <a:extLst>
              <a:ext uri="{FF2B5EF4-FFF2-40B4-BE49-F238E27FC236}">
                <a16:creationId xmlns:a16="http://schemas.microsoft.com/office/drawing/2014/main" id="{42708D6C-FCAE-0477-D3C3-E1B02846AA0A}"/>
              </a:ext>
            </a:extLst>
          </p:cNvPr>
          <p:cNvGrpSpPr/>
          <p:nvPr/>
        </p:nvGrpSpPr>
        <p:grpSpPr>
          <a:xfrm>
            <a:off x="5713101" y="1789644"/>
            <a:ext cx="3886920" cy="202680"/>
            <a:chOff x="5713101" y="1789644"/>
            <a:chExt cx="3886920" cy="202680"/>
          </a:xfrm>
        </p:grpSpPr>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0D9ECBE1-5EC7-35B2-6E7D-83B847E882D5}"/>
                    </a:ext>
                  </a:extLst>
                </p14:cNvPr>
                <p14:cNvContentPartPr/>
                <p14:nvPr/>
              </p14:nvContentPartPr>
              <p14:xfrm>
                <a:off x="8304381" y="1874964"/>
                <a:ext cx="1295640" cy="102960"/>
              </p14:xfrm>
            </p:contentPart>
          </mc:Choice>
          <mc:Fallback xmlns="">
            <p:pic>
              <p:nvPicPr>
                <p:cNvPr id="26" name="Ink 25">
                  <a:extLst>
                    <a:ext uri="{FF2B5EF4-FFF2-40B4-BE49-F238E27FC236}">
                      <a16:creationId xmlns:a16="http://schemas.microsoft.com/office/drawing/2014/main" id="{0D9ECBE1-5EC7-35B2-6E7D-83B847E882D5}"/>
                    </a:ext>
                  </a:extLst>
                </p:cNvPr>
                <p:cNvPicPr/>
                <p:nvPr/>
              </p:nvPicPr>
              <p:blipFill>
                <a:blip r:embed="rId29"/>
                <a:stretch>
                  <a:fillRect/>
                </a:stretch>
              </p:blipFill>
              <p:spPr>
                <a:xfrm>
                  <a:off x="8286741" y="1856964"/>
                  <a:ext cx="13312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 name="Ink 26">
                  <a:extLst>
                    <a:ext uri="{FF2B5EF4-FFF2-40B4-BE49-F238E27FC236}">
                      <a16:creationId xmlns:a16="http://schemas.microsoft.com/office/drawing/2014/main" id="{49AAB55D-09B3-BE1F-AD4B-4CF332A0BCDF}"/>
                    </a:ext>
                  </a:extLst>
                </p14:cNvPr>
                <p14:cNvContentPartPr/>
                <p14:nvPr/>
              </p14:nvContentPartPr>
              <p14:xfrm>
                <a:off x="7609221" y="1930404"/>
                <a:ext cx="534600" cy="61920"/>
              </p14:xfrm>
            </p:contentPart>
          </mc:Choice>
          <mc:Fallback xmlns="">
            <p:pic>
              <p:nvPicPr>
                <p:cNvPr id="27" name="Ink 26">
                  <a:extLst>
                    <a:ext uri="{FF2B5EF4-FFF2-40B4-BE49-F238E27FC236}">
                      <a16:creationId xmlns:a16="http://schemas.microsoft.com/office/drawing/2014/main" id="{49AAB55D-09B3-BE1F-AD4B-4CF332A0BCDF}"/>
                    </a:ext>
                  </a:extLst>
                </p:cNvPr>
                <p:cNvPicPr/>
                <p:nvPr/>
              </p:nvPicPr>
              <p:blipFill>
                <a:blip r:embed="rId31"/>
                <a:stretch>
                  <a:fillRect/>
                </a:stretch>
              </p:blipFill>
              <p:spPr>
                <a:xfrm>
                  <a:off x="7591221" y="1912764"/>
                  <a:ext cx="5702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CA4697D6-5C3C-298B-C01F-BC36CB70DDD0}"/>
                    </a:ext>
                  </a:extLst>
                </p14:cNvPr>
                <p14:cNvContentPartPr/>
                <p14:nvPr/>
              </p14:nvContentPartPr>
              <p14:xfrm>
                <a:off x="6921621" y="1936524"/>
                <a:ext cx="545760" cy="30600"/>
              </p14:xfrm>
            </p:contentPart>
          </mc:Choice>
          <mc:Fallback xmlns="">
            <p:pic>
              <p:nvPicPr>
                <p:cNvPr id="28" name="Ink 27">
                  <a:extLst>
                    <a:ext uri="{FF2B5EF4-FFF2-40B4-BE49-F238E27FC236}">
                      <a16:creationId xmlns:a16="http://schemas.microsoft.com/office/drawing/2014/main" id="{CA4697D6-5C3C-298B-C01F-BC36CB70DDD0}"/>
                    </a:ext>
                  </a:extLst>
                </p:cNvPr>
                <p:cNvPicPr/>
                <p:nvPr/>
              </p:nvPicPr>
              <p:blipFill>
                <a:blip r:embed="rId33"/>
                <a:stretch>
                  <a:fillRect/>
                </a:stretch>
              </p:blipFill>
              <p:spPr>
                <a:xfrm>
                  <a:off x="6903621" y="1918524"/>
                  <a:ext cx="581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Ink 29">
                  <a:extLst>
                    <a:ext uri="{FF2B5EF4-FFF2-40B4-BE49-F238E27FC236}">
                      <a16:creationId xmlns:a16="http://schemas.microsoft.com/office/drawing/2014/main" id="{0E900BEA-33E6-4935-715A-303AB7F4ACED}"/>
                    </a:ext>
                  </a:extLst>
                </p14:cNvPr>
                <p14:cNvContentPartPr/>
                <p14:nvPr/>
              </p14:nvContentPartPr>
              <p14:xfrm>
                <a:off x="5713101" y="1789644"/>
                <a:ext cx="988200" cy="82080"/>
              </p14:xfrm>
            </p:contentPart>
          </mc:Choice>
          <mc:Fallback xmlns="">
            <p:pic>
              <p:nvPicPr>
                <p:cNvPr id="30" name="Ink 29">
                  <a:extLst>
                    <a:ext uri="{FF2B5EF4-FFF2-40B4-BE49-F238E27FC236}">
                      <a16:creationId xmlns:a16="http://schemas.microsoft.com/office/drawing/2014/main" id="{0E900BEA-33E6-4935-715A-303AB7F4ACED}"/>
                    </a:ext>
                  </a:extLst>
                </p:cNvPr>
                <p:cNvPicPr/>
                <p:nvPr/>
              </p:nvPicPr>
              <p:blipFill>
                <a:blip r:embed="rId35"/>
                <a:stretch>
                  <a:fillRect/>
                </a:stretch>
              </p:blipFill>
              <p:spPr>
                <a:xfrm>
                  <a:off x="5695101" y="1772004"/>
                  <a:ext cx="1023840" cy="117720"/>
                </a:xfrm>
                <a:prstGeom prst="rect">
                  <a:avLst/>
                </a:prstGeom>
              </p:spPr>
            </p:pic>
          </mc:Fallback>
        </mc:AlternateContent>
      </p:grpSp>
      <p:grpSp>
        <p:nvGrpSpPr>
          <p:cNvPr id="36" name="Group 35">
            <a:extLst>
              <a:ext uri="{FF2B5EF4-FFF2-40B4-BE49-F238E27FC236}">
                <a16:creationId xmlns:a16="http://schemas.microsoft.com/office/drawing/2014/main" id="{E82A4A8C-6AC8-CF11-293F-6D72E2F403B4}"/>
              </a:ext>
            </a:extLst>
          </p:cNvPr>
          <p:cNvGrpSpPr/>
          <p:nvPr/>
        </p:nvGrpSpPr>
        <p:grpSpPr>
          <a:xfrm>
            <a:off x="1955421" y="1863444"/>
            <a:ext cx="3182760" cy="74160"/>
            <a:chOff x="1955421" y="1863444"/>
            <a:chExt cx="3182760" cy="74160"/>
          </a:xfrm>
        </p:grpSpPr>
        <mc:AlternateContent xmlns:mc="http://schemas.openxmlformats.org/markup-compatibility/2006" xmlns:p14="http://schemas.microsoft.com/office/powerpoint/2010/main">
          <mc:Choice Requires="p14">
            <p:contentPart p14:bwMode="auto" r:id="rId36">
              <p14:nvContentPartPr>
                <p14:cNvPr id="32" name="Ink 31">
                  <a:extLst>
                    <a:ext uri="{FF2B5EF4-FFF2-40B4-BE49-F238E27FC236}">
                      <a16:creationId xmlns:a16="http://schemas.microsoft.com/office/drawing/2014/main" id="{BB76AE50-52A3-E7C4-A8D4-1DA93BB6C27B}"/>
                    </a:ext>
                  </a:extLst>
                </p14:cNvPr>
                <p14:cNvContentPartPr/>
                <p14:nvPr/>
              </p14:nvContentPartPr>
              <p14:xfrm>
                <a:off x="4495221" y="1863444"/>
                <a:ext cx="642960" cy="52920"/>
              </p14:xfrm>
            </p:contentPart>
          </mc:Choice>
          <mc:Fallback xmlns="">
            <p:pic>
              <p:nvPicPr>
                <p:cNvPr id="32" name="Ink 31">
                  <a:extLst>
                    <a:ext uri="{FF2B5EF4-FFF2-40B4-BE49-F238E27FC236}">
                      <a16:creationId xmlns:a16="http://schemas.microsoft.com/office/drawing/2014/main" id="{BB76AE50-52A3-E7C4-A8D4-1DA93BB6C27B}"/>
                    </a:ext>
                  </a:extLst>
                </p:cNvPr>
                <p:cNvPicPr/>
                <p:nvPr/>
              </p:nvPicPr>
              <p:blipFill>
                <a:blip r:embed="rId37"/>
                <a:stretch>
                  <a:fillRect/>
                </a:stretch>
              </p:blipFill>
              <p:spPr>
                <a:xfrm>
                  <a:off x="4477581" y="1845804"/>
                  <a:ext cx="6786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3" name="Ink 32">
                  <a:extLst>
                    <a:ext uri="{FF2B5EF4-FFF2-40B4-BE49-F238E27FC236}">
                      <a16:creationId xmlns:a16="http://schemas.microsoft.com/office/drawing/2014/main" id="{142B9E54-9070-FA76-F47F-579696EAD116}"/>
                    </a:ext>
                  </a:extLst>
                </p14:cNvPr>
                <p14:cNvContentPartPr/>
                <p14:nvPr/>
              </p14:nvContentPartPr>
              <p14:xfrm>
                <a:off x="3543741" y="1867044"/>
                <a:ext cx="603720" cy="45720"/>
              </p14:xfrm>
            </p:contentPart>
          </mc:Choice>
          <mc:Fallback xmlns="">
            <p:pic>
              <p:nvPicPr>
                <p:cNvPr id="33" name="Ink 32">
                  <a:extLst>
                    <a:ext uri="{FF2B5EF4-FFF2-40B4-BE49-F238E27FC236}">
                      <a16:creationId xmlns:a16="http://schemas.microsoft.com/office/drawing/2014/main" id="{142B9E54-9070-FA76-F47F-579696EAD116}"/>
                    </a:ext>
                  </a:extLst>
                </p:cNvPr>
                <p:cNvPicPr/>
                <p:nvPr/>
              </p:nvPicPr>
              <p:blipFill>
                <a:blip r:embed="rId39"/>
                <a:stretch>
                  <a:fillRect/>
                </a:stretch>
              </p:blipFill>
              <p:spPr>
                <a:xfrm>
                  <a:off x="3526101" y="1849044"/>
                  <a:ext cx="639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 name="Ink 33">
                  <a:extLst>
                    <a:ext uri="{FF2B5EF4-FFF2-40B4-BE49-F238E27FC236}">
                      <a16:creationId xmlns:a16="http://schemas.microsoft.com/office/drawing/2014/main" id="{9DB1E65C-6B3D-E516-57FD-CFF9204B39A0}"/>
                    </a:ext>
                  </a:extLst>
                </p14:cNvPr>
                <p14:cNvContentPartPr/>
                <p14:nvPr/>
              </p14:nvContentPartPr>
              <p14:xfrm>
                <a:off x="2736261" y="1869204"/>
                <a:ext cx="691200" cy="68400"/>
              </p14:xfrm>
            </p:contentPart>
          </mc:Choice>
          <mc:Fallback xmlns="">
            <p:pic>
              <p:nvPicPr>
                <p:cNvPr id="34" name="Ink 33">
                  <a:extLst>
                    <a:ext uri="{FF2B5EF4-FFF2-40B4-BE49-F238E27FC236}">
                      <a16:creationId xmlns:a16="http://schemas.microsoft.com/office/drawing/2014/main" id="{9DB1E65C-6B3D-E516-57FD-CFF9204B39A0}"/>
                    </a:ext>
                  </a:extLst>
                </p:cNvPr>
                <p:cNvPicPr/>
                <p:nvPr/>
              </p:nvPicPr>
              <p:blipFill>
                <a:blip r:embed="rId41"/>
                <a:stretch>
                  <a:fillRect/>
                </a:stretch>
              </p:blipFill>
              <p:spPr>
                <a:xfrm>
                  <a:off x="2718621" y="1851204"/>
                  <a:ext cx="7268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 name="Ink 34">
                  <a:extLst>
                    <a:ext uri="{FF2B5EF4-FFF2-40B4-BE49-F238E27FC236}">
                      <a16:creationId xmlns:a16="http://schemas.microsoft.com/office/drawing/2014/main" id="{94071FC5-F817-7D7F-4A93-F5C4CCAD88BE}"/>
                    </a:ext>
                  </a:extLst>
                </p14:cNvPr>
                <p14:cNvContentPartPr/>
                <p14:nvPr/>
              </p14:nvContentPartPr>
              <p14:xfrm>
                <a:off x="1955421" y="1865964"/>
                <a:ext cx="664920" cy="33480"/>
              </p14:xfrm>
            </p:contentPart>
          </mc:Choice>
          <mc:Fallback xmlns="">
            <p:pic>
              <p:nvPicPr>
                <p:cNvPr id="35" name="Ink 34">
                  <a:extLst>
                    <a:ext uri="{FF2B5EF4-FFF2-40B4-BE49-F238E27FC236}">
                      <a16:creationId xmlns:a16="http://schemas.microsoft.com/office/drawing/2014/main" id="{94071FC5-F817-7D7F-4A93-F5C4CCAD88BE}"/>
                    </a:ext>
                  </a:extLst>
                </p:cNvPr>
                <p:cNvPicPr/>
                <p:nvPr/>
              </p:nvPicPr>
              <p:blipFill>
                <a:blip r:embed="rId43"/>
                <a:stretch>
                  <a:fillRect/>
                </a:stretch>
              </p:blipFill>
              <p:spPr>
                <a:xfrm>
                  <a:off x="1937421" y="1847964"/>
                  <a:ext cx="700560" cy="69120"/>
                </a:xfrm>
                <a:prstGeom prst="rect">
                  <a:avLst/>
                </a:prstGeom>
              </p:spPr>
            </p:pic>
          </mc:Fallback>
        </mc:AlternateContent>
      </p:grpSp>
      <p:grpSp>
        <p:nvGrpSpPr>
          <p:cNvPr id="40" name="Group 39">
            <a:extLst>
              <a:ext uri="{FF2B5EF4-FFF2-40B4-BE49-F238E27FC236}">
                <a16:creationId xmlns:a16="http://schemas.microsoft.com/office/drawing/2014/main" id="{B05E215C-BB6A-3936-BD3C-94DF1A608CBB}"/>
              </a:ext>
            </a:extLst>
          </p:cNvPr>
          <p:cNvGrpSpPr/>
          <p:nvPr/>
        </p:nvGrpSpPr>
        <p:grpSpPr>
          <a:xfrm>
            <a:off x="6703461" y="2293644"/>
            <a:ext cx="2887920" cy="117000"/>
            <a:chOff x="6703461" y="2293644"/>
            <a:chExt cx="2887920" cy="117000"/>
          </a:xfrm>
        </p:grpSpPr>
        <mc:AlternateContent xmlns:mc="http://schemas.openxmlformats.org/markup-compatibility/2006" xmlns:p14="http://schemas.microsoft.com/office/powerpoint/2010/main">
          <mc:Choice Requires="p14">
            <p:contentPart p14:bwMode="auto" r:id="rId44">
              <p14:nvContentPartPr>
                <p14:cNvPr id="37" name="Ink 36">
                  <a:extLst>
                    <a:ext uri="{FF2B5EF4-FFF2-40B4-BE49-F238E27FC236}">
                      <a16:creationId xmlns:a16="http://schemas.microsoft.com/office/drawing/2014/main" id="{9185DA5F-73F3-7551-7E96-59F5C26862C0}"/>
                    </a:ext>
                  </a:extLst>
                </p14:cNvPr>
                <p14:cNvContentPartPr/>
                <p14:nvPr/>
              </p14:nvContentPartPr>
              <p14:xfrm>
                <a:off x="8639901" y="2293644"/>
                <a:ext cx="951480" cy="64800"/>
              </p14:xfrm>
            </p:contentPart>
          </mc:Choice>
          <mc:Fallback xmlns="">
            <p:pic>
              <p:nvPicPr>
                <p:cNvPr id="37" name="Ink 36">
                  <a:extLst>
                    <a:ext uri="{FF2B5EF4-FFF2-40B4-BE49-F238E27FC236}">
                      <a16:creationId xmlns:a16="http://schemas.microsoft.com/office/drawing/2014/main" id="{9185DA5F-73F3-7551-7E96-59F5C26862C0}"/>
                    </a:ext>
                  </a:extLst>
                </p:cNvPr>
                <p:cNvPicPr/>
                <p:nvPr/>
              </p:nvPicPr>
              <p:blipFill>
                <a:blip r:embed="rId45"/>
                <a:stretch>
                  <a:fillRect/>
                </a:stretch>
              </p:blipFill>
              <p:spPr>
                <a:xfrm>
                  <a:off x="8621901" y="2275644"/>
                  <a:ext cx="9871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8" name="Ink 37">
                  <a:extLst>
                    <a:ext uri="{FF2B5EF4-FFF2-40B4-BE49-F238E27FC236}">
                      <a16:creationId xmlns:a16="http://schemas.microsoft.com/office/drawing/2014/main" id="{576A08FD-A074-4462-5B45-7293BCF62EB2}"/>
                    </a:ext>
                  </a:extLst>
                </p14:cNvPr>
                <p14:cNvContentPartPr/>
                <p14:nvPr/>
              </p14:nvContentPartPr>
              <p14:xfrm>
                <a:off x="7733421" y="2349084"/>
                <a:ext cx="561960" cy="61560"/>
              </p14:xfrm>
            </p:contentPart>
          </mc:Choice>
          <mc:Fallback xmlns="">
            <p:pic>
              <p:nvPicPr>
                <p:cNvPr id="38" name="Ink 37">
                  <a:extLst>
                    <a:ext uri="{FF2B5EF4-FFF2-40B4-BE49-F238E27FC236}">
                      <a16:creationId xmlns:a16="http://schemas.microsoft.com/office/drawing/2014/main" id="{576A08FD-A074-4462-5B45-7293BCF62EB2}"/>
                    </a:ext>
                  </a:extLst>
                </p:cNvPr>
                <p:cNvPicPr/>
                <p:nvPr/>
              </p:nvPicPr>
              <p:blipFill>
                <a:blip r:embed="rId47"/>
                <a:stretch>
                  <a:fillRect/>
                </a:stretch>
              </p:blipFill>
              <p:spPr>
                <a:xfrm>
                  <a:off x="7715781" y="2331084"/>
                  <a:ext cx="5976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9" name="Ink 38">
                  <a:extLst>
                    <a:ext uri="{FF2B5EF4-FFF2-40B4-BE49-F238E27FC236}">
                      <a16:creationId xmlns:a16="http://schemas.microsoft.com/office/drawing/2014/main" id="{C0C5BEED-589A-2070-B458-14AA67E35AF0}"/>
                    </a:ext>
                  </a:extLst>
                </p14:cNvPr>
                <p14:cNvContentPartPr/>
                <p14:nvPr/>
              </p14:nvContentPartPr>
              <p14:xfrm>
                <a:off x="6703461" y="2333964"/>
                <a:ext cx="746640" cy="39600"/>
              </p14:xfrm>
            </p:contentPart>
          </mc:Choice>
          <mc:Fallback xmlns="">
            <p:pic>
              <p:nvPicPr>
                <p:cNvPr id="39" name="Ink 38">
                  <a:extLst>
                    <a:ext uri="{FF2B5EF4-FFF2-40B4-BE49-F238E27FC236}">
                      <a16:creationId xmlns:a16="http://schemas.microsoft.com/office/drawing/2014/main" id="{C0C5BEED-589A-2070-B458-14AA67E35AF0}"/>
                    </a:ext>
                  </a:extLst>
                </p:cNvPr>
                <p:cNvPicPr/>
                <p:nvPr/>
              </p:nvPicPr>
              <p:blipFill>
                <a:blip r:embed="rId49"/>
                <a:stretch>
                  <a:fillRect/>
                </a:stretch>
              </p:blipFill>
              <p:spPr>
                <a:xfrm>
                  <a:off x="6685821" y="2315964"/>
                  <a:ext cx="782280" cy="75240"/>
                </a:xfrm>
                <a:prstGeom prst="rect">
                  <a:avLst/>
                </a:prstGeom>
              </p:spPr>
            </p:pic>
          </mc:Fallback>
        </mc:AlternateContent>
      </p:grpSp>
      <p:grpSp>
        <p:nvGrpSpPr>
          <p:cNvPr id="45" name="Group 44">
            <a:extLst>
              <a:ext uri="{FF2B5EF4-FFF2-40B4-BE49-F238E27FC236}">
                <a16:creationId xmlns:a16="http://schemas.microsoft.com/office/drawing/2014/main" id="{D3702775-7268-C5BA-7C18-73B982C38798}"/>
              </a:ext>
            </a:extLst>
          </p:cNvPr>
          <p:cNvGrpSpPr/>
          <p:nvPr/>
        </p:nvGrpSpPr>
        <p:grpSpPr>
          <a:xfrm>
            <a:off x="3030741" y="2308044"/>
            <a:ext cx="3447000" cy="182160"/>
            <a:chOff x="3030741" y="2308044"/>
            <a:chExt cx="3447000" cy="182160"/>
          </a:xfrm>
        </p:grpSpPr>
        <mc:AlternateContent xmlns:mc="http://schemas.openxmlformats.org/markup-compatibility/2006" xmlns:p14="http://schemas.microsoft.com/office/powerpoint/2010/main">
          <mc:Choice Requires="p14">
            <p:contentPart p14:bwMode="auto" r:id="rId50">
              <p14:nvContentPartPr>
                <p14:cNvPr id="41" name="Ink 40">
                  <a:extLst>
                    <a:ext uri="{FF2B5EF4-FFF2-40B4-BE49-F238E27FC236}">
                      <a16:creationId xmlns:a16="http://schemas.microsoft.com/office/drawing/2014/main" id="{5FA0469D-0E7E-D829-3B78-37668F2EC038}"/>
                    </a:ext>
                  </a:extLst>
                </p14:cNvPr>
                <p14:cNvContentPartPr/>
                <p14:nvPr/>
              </p14:nvContentPartPr>
              <p14:xfrm>
                <a:off x="5803461" y="2308044"/>
                <a:ext cx="674280" cy="114840"/>
              </p14:xfrm>
            </p:contentPart>
          </mc:Choice>
          <mc:Fallback xmlns="">
            <p:pic>
              <p:nvPicPr>
                <p:cNvPr id="41" name="Ink 40">
                  <a:extLst>
                    <a:ext uri="{FF2B5EF4-FFF2-40B4-BE49-F238E27FC236}">
                      <a16:creationId xmlns:a16="http://schemas.microsoft.com/office/drawing/2014/main" id="{5FA0469D-0E7E-D829-3B78-37668F2EC038}"/>
                    </a:ext>
                  </a:extLst>
                </p:cNvPr>
                <p:cNvPicPr/>
                <p:nvPr/>
              </p:nvPicPr>
              <p:blipFill>
                <a:blip r:embed="rId51"/>
                <a:stretch>
                  <a:fillRect/>
                </a:stretch>
              </p:blipFill>
              <p:spPr>
                <a:xfrm>
                  <a:off x="5785461" y="2290404"/>
                  <a:ext cx="7099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2" name="Ink 41">
                  <a:extLst>
                    <a:ext uri="{FF2B5EF4-FFF2-40B4-BE49-F238E27FC236}">
                      <a16:creationId xmlns:a16="http://schemas.microsoft.com/office/drawing/2014/main" id="{FE8B3A9F-E81A-3036-799C-AAE0642AF960}"/>
                    </a:ext>
                  </a:extLst>
                </p14:cNvPr>
                <p14:cNvContentPartPr/>
                <p14:nvPr/>
              </p14:nvContentPartPr>
              <p14:xfrm>
                <a:off x="4923981" y="2432244"/>
                <a:ext cx="695880" cy="57960"/>
              </p14:xfrm>
            </p:contentPart>
          </mc:Choice>
          <mc:Fallback xmlns="">
            <p:pic>
              <p:nvPicPr>
                <p:cNvPr id="42" name="Ink 41">
                  <a:extLst>
                    <a:ext uri="{FF2B5EF4-FFF2-40B4-BE49-F238E27FC236}">
                      <a16:creationId xmlns:a16="http://schemas.microsoft.com/office/drawing/2014/main" id="{FE8B3A9F-E81A-3036-799C-AAE0642AF960}"/>
                    </a:ext>
                  </a:extLst>
                </p:cNvPr>
                <p:cNvPicPr/>
                <p:nvPr/>
              </p:nvPicPr>
              <p:blipFill>
                <a:blip r:embed="rId53"/>
                <a:stretch>
                  <a:fillRect/>
                </a:stretch>
              </p:blipFill>
              <p:spPr>
                <a:xfrm>
                  <a:off x="4906341" y="2414604"/>
                  <a:ext cx="7315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3" name="Ink 42">
                  <a:extLst>
                    <a:ext uri="{FF2B5EF4-FFF2-40B4-BE49-F238E27FC236}">
                      <a16:creationId xmlns:a16="http://schemas.microsoft.com/office/drawing/2014/main" id="{7459B529-E9E7-5A7D-D2CF-8BF86F0B26F2}"/>
                    </a:ext>
                  </a:extLst>
                </p14:cNvPr>
                <p14:cNvContentPartPr/>
                <p14:nvPr/>
              </p14:nvContentPartPr>
              <p14:xfrm>
                <a:off x="4051341" y="2452404"/>
                <a:ext cx="448200" cy="18720"/>
              </p14:xfrm>
            </p:contentPart>
          </mc:Choice>
          <mc:Fallback xmlns="">
            <p:pic>
              <p:nvPicPr>
                <p:cNvPr id="43" name="Ink 42">
                  <a:extLst>
                    <a:ext uri="{FF2B5EF4-FFF2-40B4-BE49-F238E27FC236}">
                      <a16:creationId xmlns:a16="http://schemas.microsoft.com/office/drawing/2014/main" id="{7459B529-E9E7-5A7D-D2CF-8BF86F0B26F2}"/>
                    </a:ext>
                  </a:extLst>
                </p:cNvPr>
                <p:cNvPicPr/>
                <p:nvPr/>
              </p:nvPicPr>
              <p:blipFill>
                <a:blip r:embed="rId55"/>
                <a:stretch>
                  <a:fillRect/>
                </a:stretch>
              </p:blipFill>
              <p:spPr>
                <a:xfrm>
                  <a:off x="4033701" y="2434404"/>
                  <a:ext cx="4838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4" name="Ink 43">
                  <a:extLst>
                    <a:ext uri="{FF2B5EF4-FFF2-40B4-BE49-F238E27FC236}">
                      <a16:creationId xmlns:a16="http://schemas.microsoft.com/office/drawing/2014/main" id="{C85A4189-9DBA-B837-4B62-4F97031645AB}"/>
                    </a:ext>
                  </a:extLst>
                </p14:cNvPr>
                <p14:cNvContentPartPr/>
                <p14:nvPr/>
              </p14:nvContentPartPr>
              <p14:xfrm>
                <a:off x="3030741" y="2411004"/>
                <a:ext cx="861120" cy="30600"/>
              </p14:xfrm>
            </p:contentPart>
          </mc:Choice>
          <mc:Fallback xmlns="">
            <p:pic>
              <p:nvPicPr>
                <p:cNvPr id="44" name="Ink 43">
                  <a:extLst>
                    <a:ext uri="{FF2B5EF4-FFF2-40B4-BE49-F238E27FC236}">
                      <a16:creationId xmlns:a16="http://schemas.microsoft.com/office/drawing/2014/main" id="{C85A4189-9DBA-B837-4B62-4F97031645AB}"/>
                    </a:ext>
                  </a:extLst>
                </p:cNvPr>
                <p:cNvPicPr/>
                <p:nvPr/>
              </p:nvPicPr>
              <p:blipFill>
                <a:blip r:embed="rId57"/>
                <a:stretch>
                  <a:fillRect/>
                </a:stretch>
              </p:blipFill>
              <p:spPr>
                <a:xfrm>
                  <a:off x="3012741" y="2393004"/>
                  <a:ext cx="896760" cy="6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46" name="Ink 45">
                <a:extLst>
                  <a:ext uri="{FF2B5EF4-FFF2-40B4-BE49-F238E27FC236}">
                    <a16:creationId xmlns:a16="http://schemas.microsoft.com/office/drawing/2014/main" id="{20837A72-B76B-DA80-1A3E-C5ADA4E1D6EA}"/>
                  </a:ext>
                </a:extLst>
              </p14:cNvPr>
              <p14:cNvContentPartPr/>
              <p14:nvPr/>
            </p14:nvContentPartPr>
            <p14:xfrm>
              <a:off x="3044061" y="1807644"/>
              <a:ext cx="3562200" cy="604080"/>
            </p14:xfrm>
          </p:contentPart>
        </mc:Choice>
        <mc:Fallback xmlns="">
          <p:pic>
            <p:nvPicPr>
              <p:cNvPr id="46" name="Ink 45">
                <a:extLst>
                  <a:ext uri="{FF2B5EF4-FFF2-40B4-BE49-F238E27FC236}">
                    <a16:creationId xmlns:a16="http://schemas.microsoft.com/office/drawing/2014/main" id="{20837A72-B76B-DA80-1A3E-C5ADA4E1D6EA}"/>
                  </a:ext>
                </a:extLst>
              </p:cNvPr>
              <p:cNvPicPr/>
              <p:nvPr/>
            </p:nvPicPr>
            <p:blipFill>
              <a:blip r:embed="rId59"/>
              <a:stretch>
                <a:fillRect/>
              </a:stretch>
            </p:blipFill>
            <p:spPr>
              <a:xfrm>
                <a:off x="3026061" y="1790004"/>
                <a:ext cx="3597840" cy="639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7" name="Ink 46">
                <a:extLst>
                  <a:ext uri="{FF2B5EF4-FFF2-40B4-BE49-F238E27FC236}">
                    <a16:creationId xmlns:a16="http://schemas.microsoft.com/office/drawing/2014/main" id="{8D1B579B-0F7D-66CC-283E-081AF5693B6A}"/>
                  </a:ext>
                </a:extLst>
              </p14:cNvPr>
              <p14:cNvContentPartPr/>
              <p14:nvPr/>
            </p14:nvContentPartPr>
            <p14:xfrm>
              <a:off x="1263141" y="2320644"/>
              <a:ext cx="1665360" cy="56520"/>
            </p14:xfrm>
          </p:contentPart>
        </mc:Choice>
        <mc:Fallback xmlns="">
          <p:pic>
            <p:nvPicPr>
              <p:cNvPr id="47" name="Ink 46">
                <a:extLst>
                  <a:ext uri="{FF2B5EF4-FFF2-40B4-BE49-F238E27FC236}">
                    <a16:creationId xmlns:a16="http://schemas.microsoft.com/office/drawing/2014/main" id="{8D1B579B-0F7D-66CC-283E-081AF5693B6A}"/>
                  </a:ext>
                </a:extLst>
              </p:cNvPr>
              <p:cNvPicPr/>
              <p:nvPr/>
            </p:nvPicPr>
            <p:blipFill>
              <a:blip r:embed="rId61"/>
              <a:stretch>
                <a:fillRect/>
              </a:stretch>
            </p:blipFill>
            <p:spPr>
              <a:xfrm>
                <a:off x="1245501" y="2302644"/>
                <a:ext cx="1701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Ink 47">
                <a:extLst>
                  <a:ext uri="{FF2B5EF4-FFF2-40B4-BE49-F238E27FC236}">
                    <a16:creationId xmlns:a16="http://schemas.microsoft.com/office/drawing/2014/main" id="{F055F161-CAB6-78C8-EE3A-3FB0B2FC65E3}"/>
                  </a:ext>
                </a:extLst>
              </p14:cNvPr>
              <p14:cNvContentPartPr/>
              <p14:nvPr/>
            </p14:nvContentPartPr>
            <p14:xfrm>
              <a:off x="789021" y="2504244"/>
              <a:ext cx="250560" cy="23040"/>
            </p14:xfrm>
          </p:contentPart>
        </mc:Choice>
        <mc:Fallback xmlns="">
          <p:pic>
            <p:nvPicPr>
              <p:cNvPr id="48" name="Ink 47">
                <a:extLst>
                  <a:ext uri="{FF2B5EF4-FFF2-40B4-BE49-F238E27FC236}">
                    <a16:creationId xmlns:a16="http://schemas.microsoft.com/office/drawing/2014/main" id="{F055F161-CAB6-78C8-EE3A-3FB0B2FC65E3}"/>
                  </a:ext>
                </a:extLst>
              </p:cNvPr>
              <p:cNvPicPr/>
              <p:nvPr/>
            </p:nvPicPr>
            <p:blipFill>
              <a:blip r:embed="rId63"/>
              <a:stretch>
                <a:fillRect/>
              </a:stretch>
            </p:blipFill>
            <p:spPr>
              <a:xfrm>
                <a:off x="771021" y="2486604"/>
                <a:ext cx="2862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 name="Ink 48">
                <a:extLst>
                  <a:ext uri="{FF2B5EF4-FFF2-40B4-BE49-F238E27FC236}">
                    <a16:creationId xmlns:a16="http://schemas.microsoft.com/office/drawing/2014/main" id="{9BD13D9C-CA1E-E25B-09AE-DA292128B1DC}"/>
                  </a:ext>
                </a:extLst>
              </p14:cNvPr>
              <p14:cNvContentPartPr/>
              <p14:nvPr/>
            </p14:nvContentPartPr>
            <p14:xfrm>
              <a:off x="8753661" y="2899884"/>
              <a:ext cx="840600" cy="52200"/>
            </p14:xfrm>
          </p:contentPart>
        </mc:Choice>
        <mc:Fallback xmlns="">
          <p:pic>
            <p:nvPicPr>
              <p:cNvPr id="49" name="Ink 48">
                <a:extLst>
                  <a:ext uri="{FF2B5EF4-FFF2-40B4-BE49-F238E27FC236}">
                    <a16:creationId xmlns:a16="http://schemas.microsoft.com/office/drawing/2014/main" id="{9BD13D9C-CA1E-E25B-09AE-DA292128B1DC}"/>
                  </a:ext>
                </a:extLst>
              </p:cNvPr>
              <p:cNvPicPr/>
              <p:nvPr/>
            </p:nvPicPr>
            <p:blipFill>
              <a:blip r:embed="rId65"/>
              <a:stretch>
                <a:fillRect/>
              </a:stretch>
            </p:blipFill>
            <p:spPr>
              <a:xfrm>
                <a:off x="8736021" y="2881884"/>
                <a:ext cx="8762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0" name="Ink 49">
                <a:extLst>
                  <a:ext uri="{FF2B5EF4-FFF2-40B4-BE49-F238E27FC236}">
                    <a16:creationId xmlns:a16="http://schemas.microsoft.com/office/drawing/2014/main" id="{EAB3E21A-604F-B031-2717-6FFC7EC44B1A}"/>
                  </a:ext>
                </a:extLst>
              </p14:cNvPr>
              <p14:cNvContentPartPr/>
              <p14:nvPr/>
            </p14:nvContentPartPr>
            <p14:xfrm>
              <a:off x="6370461" y="2926524"/>
              <a:ext cx="1933920" cy="48240"/>
            </p14:xfrm>
          </p:contentPart>
        </mc:Choice>
        <mc:Fallback xmlns="">
          <p:pic>
            <p:nvPicPr>
              <p:cNvPr id="50" name="Ink 49">
                <a:extLst>
                  <a:ext uri="{FF2B5EF4-FFF2-40B4-BE49-F238E27FC236}">
                    <a16:creationId xmlns:a16="http://schemas.microsoft.com/office/drawing/2014/main" id="{EAB3E21A-604F-B031-2717-6FFC7EC44B1A}"/>
                  </a:ext>
                </a:extLst>
              </p:cNvPr>
              <p:cNvPicPr/>
              <p:nvPr/>
            </p:nvPicPr>
            <p:blipFill>
              <a:blip r:embed="rId67"/>
              <a:stretch>
                <a:fillRect/>
              </a:stretch>
            </p:blipFill>
            <p:spPr>
              <a:xfrm>
                <a:off x="6352461" y="2908884"/>
                <a:ext cx="19695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1" name="Ink 50">
                <a:extLst>
                  <a:ext uri="{FF2B5EF4-FFF2-40B4-BE49-F238E27FC236}">
                    <a16:creationId xmlns:a16="http://schemas.microsoft.com/office/drawing/2014/main" id="{B27C0E63-1D6B-E43E-2352-EA1C2245080B}"/>
                  </a:ext>
                </a:extLst>
              </p14:cNvPr>
              <p14:cNvContentPartPr/>
              <p14:nvPr/>
            </p14:nvContentPartPr>
            <p14:xfrm>
              <a:off x="7935021" y="834924"/>
              <a:ext cx="942840" cy="55080"/>
            </p14:xfrm>
          </p:contentPart>
        </mc:Choice>
        <mc:Fallback xmlns="">
          <p:pic>
            <p:nvPicPr>
              <p:cNvPr id="51" name="Ink 50">
                <a:extLst>
                  <a:ext uri="{FF2B5EF4-FFF2-40B4-BE49-F238E27FC236}">
                    <a16:creationId xmlns:a16="http://schemas.microsoft.com/office/drawing/2014/main" id="{B27C0E63-1D6B-E43E-2352-EA1C2245080B}"/>
                  </a:ext>
                </a:extLst>
              </p:cNvPr>
              <p:cNvPicPr/>
              <p:nvPr/>
            </p:nvPicPr>
            <p:blipFill>
              <a:blip r:embed="rId69"/>
              <a:stretch>
                <a:fillRect/>
              </a:stretch>
            </p:blipFill>
            <p:spPr>
              <a:xfrm>
                <a:off x="7917381" y="817284"/>
                <a:ext cx="978480" cy="90720"/>
              </a:xfrm>
              <a:prstGeom prst="rect">
                <a:avLst/>
              </a:prstGeom>
            </p:spPr>
          </p:pic>
        </mc:Fallback>
      </mc:AlternateContent>
      <p:grpSp>
        <p:nvGrpSpPr>
          <p:cNvPr id="54" name="Group 53">
            <a:extLst>
              <a:ext uri="{FF2B5EF4-FFF2-40B4-BE49-F238E27FC236}">
                <a16:creationId xmlns:a16="http://schemas.microsoft.com/office/drawing/2014/main" id="{E373D319-11DF-7135-495A-E4B6DD72E96C}"/>
              </a:ext>
            </a:extLst>
          </p:cNvPr>
          <p:cNvGrpSpPr/>
          <p:nvPr/>
        </p:nvGrpSpPr>
        <p:grpSpPr>
          <a:xfrm>
            <a:off x="567261" y="3215964"/>
            <a:ext cx="891360" cy="42480"/>
            <a:chOff x="567261" y="3215964"/>
            <a:chExt cx="891360" cy="42480"/>
          </a:xfrm>
        </p:grpSpPr>
        <mc:AlternateContent xmlns:mc="http://schemas.openxmlformats.org/markup-compatibility/2006" xmlns:p14="http://schemas.microsoft.com/office/powerpoint/2010/main">
          <mc:Choice Requires="p14">
            <p:contentPart p14:bwMode="auto" r:id="rId70">
              <p14:nvContentPartPr>
                <p14:cNvPr id="52" name="Ink 51">
                  <a:extLst>
                    <a:ext uri="{FF2B5EF4-FFF2-40B4-BE49-F238E27FC236}">
                      <a16:creationId xmlns:a16="http://schemas.microsoft.com/office/drawing/2014/main" id="{3B9C4D48-CC9C-84A5-BA45-240514BF87B1}"/>
                    </a:ext>
                  </a:extLst>
                </p14:cNvPr>
                <p14:cNvContentPartPr/>
                <p14:nvPr/>
              </p14:nvContentPartPr>
              <p14:xfrm>
                <a:off x="1378341" y="3236844"/>
                <a:ext cx="33120" cy="21600"/>
              </p14:xfrm>
            </p:contentPart>
          </mc:Choice>
          <mc:Fallback xmlns="">
            <p:pic>
              <p:nvPicPr>
                <p:cNvPr id="52" name="Ink 51">
                  <a:extLst>
                    <a:ext uri="{FF2B5EF4-FFF2-40B4-BE49-F238E27FC236}">
                      <a16:creationId xmlns:a16="http://schemas.microsoft.com/office/drawing/2014/main" id="{3B9C4D48-CC9C-84A5-BA45-240514BF87B1}"/>
                    </a:ext>
                  </a:extLst>
                </p:cNvPr>
                <p:cNvPicPr/>
                <p:nvPr/>
              </p:nvPicPr>
              <p:blipFill>
                <a:blip r:embed="rId71"/>
                <a:stretch>
                  <a:fillRect/>
                </a:stretch>
              </p:blipFill>
              <p:spPr>
                <a:xfrm>
                  <a:off x="1360701" y="3218844"/>
                  <a:ext cx="687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3" name="Ink 52">
                  <a:extLst>
                    <a:ext uri="{FF2B5EF4-FFF2-40B4-BE49-F238E27FC236}">
                      <a16:creationId xmlns:a16="http://schemas.microsoft.com/office/drawing/2014/main" id="{DBD39285-63ED-90DB-D212-43DDB1FA6AA4}"/>
                    </a:ext>
                  </a:extLst>
                </p14:cNvPr>
                <p14:cNvContentPartPr/>
                <p14:nvPr/>
              </p14:nvContentPartPr>
              <p14:xfrm>
                <a:off x="567261" y="3215964"/>
                <a:ext cx="891360" cy="16560"/>
              </p14:xfrm>
            </p:contentPart>
          </mc:Choice>
          <mc:Fallback xmlns="">
            <p:pic>
              <p:nvPicPr>
                <p:cNvPr id="53" name="Ink 52">
                  <a:extLst>
                    <a:ext uri="{FF2B5EF4-FFF2-40B4-BE49-F238E27FC236}">
                      <a16:creationId xmlns:a16="http://schemas.microsoft.com/office/drawing/2014/main" id="{DBD39285-63ED-90DB-D212-43DDB1FA6AA4}"/>
                    </a:ext>
                  </a:extLst>
                </p:cNvPr>
                <p:cNvPicPr/>
                <p:nvPr/>
              </p:nvPicPr>
              <p:blipFill>
                <a:blip r:embed="rId73"/>
                <a:stretch>
                  <a:fillRect/>
                </a:stretch>
              </p:blipFill>
              <p:spPr>
                <a:xfrm>
                  <a:off x="549261" y="3198324"/>
                  <a:ext cx="927000" cy="52200"/>
                </a:xfrm>
                <a:prstGeom prst="rect">
                  <a:avLst/>
                </a:prstGeom>
              </p:spPr>
            </p:pic>
          </mc:Fallback>
        </mc:AlternateContent>
      </p:grpSp>
      <p:grpSp>
        <p:nvGrpSpPr>
          <p:cNvPr id="63" name="Group 62">
            <a:extLst>
              <a:ext uri="{FF2B5EF4-FFF2-40B4-BE49-F238E27FC236}">
                <a16:creationId xmlns:a16="http://schemas.microsoft.com/office/drawing/2014/main" id="{97879C6A-9E50-0F33-77E0-58050DCA8188}"/>
              </a:ext>
            </a:extLst>
          </p:cNvPr>
          <p:cNvGrpSpPr/>
          <p:nvPr/>
        </p:nvGrpSpPr>
        <p:grpSpPr>
          <a:xfrm>
            <a:off x="3212541" y="2522964"/>
            <a:ext cx="409680" cy="531000"/>
            <a:chOff x="3212541" y="2522964"/>
            <a:chExt cx="409680" cy="531000"/>
          </a:xfrm>
        </p:grpSpPr>
        <mc:AlternateContent xmlns:mc="http://schemas.openxmlformats.org/markup-compatibility/2006" xmlns:p14="http://schemas.microsoft.com/office/powerpoint/2010/main">
          <mc:Choice Requires="p14">
            <p:contentPart p14:bwMode="auto" r:id="rId74">
              <p14:nvContentPartPr>
                <p14:cNvPr id="61" name="Ink 60">
                  <a:extLst>
                    <a:ext uri="{FF2B5EF4-FFF2-40B4-BE49-F238E27FC236}">
                      <a16:creationId xmlns:a16="http://schemas.microsoft.com/office/drawing/2014/main" id="{E987B40F-C067-F261-BF3A-9728C97A8E89}"/>
                    </a:ext>
                  </a:extLst>
                </p14:cNvPr>
                <p14:cNvContentPartPr/>
                <p14:nvPr/>
              </p14:nvContentPartPr>
              <p14:xfrm>
                <a:off x="3415941" y="2640684"/>
                <a:ext cx="64440" cy="413280"/>
              </p14:xfrm>
            </p:contentPart>
          </mc:Choice>
          <mc:Fallback xmlns="">
            <p:pic>
              <p:nvPicPr>
                <p:cNvPr id="61" name="Ink 60">
                  <a:extLst>
                    <a:ext uri="{FF2B5EF4-FFF2-40B4-BE49-F238E27FC236}">
                      <a16:creationId xmlns:a16="http://schemas.microsoft.com/office/drawing/2014/main" id="{E987B40F-C067-F261-BF3A-9728C97A8E89}"/>
                    </a:ext>
                  </a:extLst>
                </p:cNvPr>
                <p:cNvPicPr/>
                <p:nvPr/>
              </p:nvPicPr>
              <p:blipFill>
                <a:blip r:embed="rId75"/>
                <a:stretch>
                  <a:fillRect/>
                </a:stretch>
              </p:blipFill>
              <p:spPr>
                <a:xfrm>
                  <a:off x="3397941" y="2623044"/>
                  <a:ext cx="10008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2" name="Ink 61">
                  <a:extLst>
                    <a:ext uri="{FF2B5EF4-FFF2-40B4-BE49-F238E27FC236}">
                      <a16:creationId xmlns:a16="http://schemas.microsoft.com/office/drawing/2014/main" id="{B5030A30-4B7B-FE25-0EBA-C2CDC68809CB}"/>
                    </a:ext>
                  </a:extLst>
                </p14:cNvPr>
                <p14:cNvContentPartPr/>
                <p14:nvPr/>
              </p14:nvContentPartPr>
              <p14:xfrm>
                <a:off x="3212541" y="2522964"/>
                <a:ext cx="409680" cy="307080"/>
              </p14:xfrm>
            </p:contentPart>
          </mc:Choice>
          <mc:Fallback xmlns="">
            <p:pic>
              <p:nvPicPr>
                <p:cNvPr id="62" name="Ink 61">
                  <a:extLst>
                    <a:ext uri="{FF2B5EF4-FFF2-40B4-BE49-F238E27FC236}">
                      <a16:creationId xmlns:a16="http://schemas.microsoft.com/office/drawing/2014/main" id="{B5030A30-4B7B-FE25-0EBA-C2CDC68809CB}"/>
                    </a:ext>
                  </a:extLst>
                </p:cNvPr>
                <p:cNvPicPr/>
                <p:nvPr/>
              </p:nvPicPr>
              <p:blipFill>
                <a:blip r:embed="rId77"/>
                <a:stretch>
                  <a:fillRect/>
                </a:stretch>
              </p:blipFill>
              <p:spPr>
                <a:xfrm>
                  <a:off x="3194541" y="2505324"/>
                  <a:ext cx="445320" cy="342720"/>
                </a:xfrm>
                <a:prstGeom prst="rect">
                  <a:avLst/>
                </a:prstGeom>
              </p:spPr>
            </p:pic>
          </mc:Fallback>
        </mc:AlternateContent>
      </p:grpSp>
      <p:grpSp>
        <p:nvGrpSpPr>
          <p:cNvPr id="65" name="Group 64">
            <a:extLst>
              <a:ext uri="{FF2B5EF4-FFF2-40B4-BE49-F238E27FC236}">
                <a16:creationId xmlns:a16="http://schemas.microsoft.com/office/drawing/2014/main" id="{7B730F10-34E5-BD82-36D0-8FBBC156E52C}"/>
              </a:ext>
            </a:extLst>
          </p:cNvPr>
          <p:cNvGrpSpPr/>
          <p:nvPr/>
        </p:nvGrpSpPr>
        <p:grpSpPr>
          <a:xfrm>
            <a:off x="6677181" y="815844"/>
            <a:ext cx="2752920" cy="658080"/>
            <a:chOff x="6677181" y="815844"/>
            <a:chExt cx="2752920" cy="658080"/>
          </a:xfrm>
        </p:grpSpPr>
        <mc:AlternateContent xmlns:mc="http://schemas.openxmlformats.org/markup-compatibility/2006" xmlns:p14="http://schemas.microsoft.com/office/powerpoint/2010/main">
          <mc:Choice Requires="p14">
            <p:contentPart p14:bwMode="auto" r:id="rId78">
              <p14:nvContentPartPr>
                <p14:cNvPr id="55" name="Ink 54">
                  <a:extLst>
                    <a:ext uri="{FF2B5EF4-FFF2-40B4-BE49-F238E27FC236}">
                      <a16:creationId xmlns:a16="http://schemas.microsoft.com/office/drawing/2014/main" id="{B800B6F8-7CF7-46BE-7C39-D65E50658599}"/>
                    </a:ext>
                  </a:extLst>
                </p14:cNvPr>
                <p14:cNvContentPartPr/>
                <p14:nvPr/>
              </p14:nvContentPartPr>
              <p14:xfrm>
                <a:off x="8041941" y="894324"/>
                <a:ext cx="20160" cy="6840"/>
              </p14:xfrm>
            </p:contentPart>
          </mc:Choice>
          <mc:Fallback xmlns="">
            <p:pic>
              <p:nvPicPr>
                <p:cNvPr id="55" name="Ink 54">
                  <a:extLst>
                    <a:ext uri="{FF2B5EF4-FFF2-40B4-BE49-F238E27FC236}">
                      <a16:creationId xmlns:a16="http://schemas.microsoft.com/office/drawing/2014/main" id="{B800B6F8-7CF7-46BE-7C39-D65E50658599}"/>
                    </a:ext>
                  </a:extLst>
                </p:cNvPr>
                <p:cNvPicPr/>
                <p:nvPr/>
              </p:nvPicPr>
              <p:blipFill>
                <a:blip r:embed="rId79"/>
                <a:stretch>
                  <a:fillRect/>
                </a:stretch>
              </p:blipFill>
              <p:spPr>
                <a:xfrm>
                  <a:off x="8023941" y="876324"/>
                  <a:ext cx="558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6" name="Ink 55">
                  <a:extLst>
                    <a:ext uri="{FF2B5EF4-FFF2-40B4-BE49-F238E27FC236}">
                      <a16:creationId xmlns:a16="http://schemas.microsoft.com/office/drawing/2014/main" id="{D747251B-4843-C250-8E4F-16B11D3B9F21}"/>
                    </a:ext>
                  </a:extLst>
                </p14:cNvPr>
                <p14:cNvContentPartPr/>
                <p14:nvPr/>
              </p14:nvContentPartPr>
              <p14:xfrm>
                <a:off x="8001981" y="864444"/>
                <a:ext cx="884160" cy="74520"/>
              </p14:xfrm>
            </p:contentPart>
          </mc:Choice>
          <mc:Fallback xmlns="">
            <p:pic>
              <p:nvPicPr>
                <p:cNvPr id="56" name="Ink 55">
                  <a:extLst>
                    <a:ext uri="{FF2B5EF4-FFF2-40B4-BE49-F238E27FC236}">
                      <a16:creationId xmlns:a16="http://schemas.microsoft.com/office/drawing/2014/main" id="{D747251B-4843-C250-8E4F-16B11D3B9F21}"/>
                    </a:ext>
                  </a:extLst>
                </p:cNvPr>
                <p:cNvPicPr/>
                <p:nvPr/>
              </p:nvPicPr>
              <p:blipFill>
                <a:blip r:embed="rId81"/>
                <a:stretch>
                  <a:fillRect/>
                </a:stretch>
              </p:blipFill>
              <p:spPr>
                <a:xfrm>
                  <a:off x="7984341" y="846804"/>
                  <a:ext cx="9198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8" name="Ink 57">
                  <a:extLst>
                    <a:ext uri="{FF2B5EF4-FFF2-40B4-BE49-F238E27FC236}">
                      <a16:creationId xmlns:a16="http://schemas.microsoft.com/office/drawing/2014/main" id="{D26D43B0-0093-A8E3-BAA7-056DE18CBD3E}"/>
                    </a:ext>
                  </a:extLst>
                </p14:cNvPr>
                <p14:cNvContentPartPr/>
                <p14:nvPr/>
              </p14:nvContentPartPr>
              <p14:xfrm>
                <a:off x="8861301" y="815844"/>
                <a:ext cx="568800" cy="54360"/>
              </p14:xfrm>
            </p:contentPart>
          </mc:Choice>
          <mc:Fallback xmlns="">
            <p:pic>
              <p:nvPicPr>
                <p:cNvPr id="58" name="Ink 57">
                  <a:extLst>
                    <a:ext uri="{FF2B5EF4-FFF2-40B4-BE49-F238E27FC236}">
                      <a16:creationId xmlns:a16="http://schemas.microsoft.com/office/drawing/2014/main" id="{D26D43B0-0093-A8E3-BAA7-056DE18CBD3E}"/>
                    </a:ext>
                  </a:extLst>
                </p:cNvPr>
                <p:cNvPicPr/>
                <p:nvPr/>
              </p:nvPicPr>
              <p:blipFill>
                <a:blip r:embed="rId83"/>
                <a:stretch>
                  <a:fillRect/>
                </a:stretch>
              </p:blipFill>
              <p:spPr>
                <a:xfrm>
                  <a:off x="8843301" y="797844"/>
                  <a:ext cx="604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9" name="Ink 58">
                  <a:extLst>
                    <a:ext uri="{FF2B5EF4-FFF2-40B4-BE49-F238E27FC236}">
                      <a16:creationId xmlns:a16="http://schemas.microsoft.com/office/drawing/2014/main" id="{A09A2205-EE44-F349-007E-BDAAD8A057A7}"/>
                    </a:ext>
                  </a:extLst>
                </p14:cNvPr>
                <p14:cNvContentPartPr/>
                <p14:nvPr/>
              </p14:nvContentPartPr>
              <p14:xfrm>
                <a:off x="6677181" y="823044"/>
                <a:ext cx="1258200" cy="68040"/>
              </p14:xfrm>
            </p:contentPart>
          </mc:Choice>
          <mc:Fallback xmlns="">
            <p:pic>
              <p:nvPicPr>
                <p:cNvPr id="59" name="Ink 58">
                  <a:extLst>
                    <a:ext uri="{FF2B5EF4-FFF2-40B4-BE49-F238E27FC236}">
                      <a16:creationId xmlns:a16="http://schemas.microsoft.com/office/drawing/2014/main" id="{A09A2205-EE44-F349-007E-BDAAD8A057A7}"/>
                    </a:ext>
                  </a:extLst>
                </p:cNvPr>
                <p:cNvPicPr/>
                <p:nvPr/>
              </p:nvPicPr>
              <p:blipFill>
                <a:blip r:embed="rId85"/>
                <a:stretch>
                  <a:fillRect/>
                </a:stretch>
              </p:blipFill>
              <p:spPr>
                <a:xfrm>
                  <a:off x="6659541" y="805404"/>
                  <a:ext cx="12938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4" name="Ink 63">
                  <a:extLst>
                    <a:ext uri="{FF2B5EF4-FFF2-40B4-BE49-F238E27FC236}">
                      <a16:creationId xmlns:a16="http://schemas.microsoft.com/office/drawing/2014/main" id="{82DDC39E-94EB-2072-24C8-6B8F3651460E}"/>
                    </a:ext>
                  </a:extLst>
                </p14:cNvPr>
                <p14:cNvContentPartPr/>
                <p14:nvPr/>
              </p14:nvContentPartPr>
              <p14:xfrm>
                <a:off x="7505541" y="851124"/>
                <a:ext cx="1901880" cy="622800"/>
              </p14:xfrm>
            </p:contentPart>
          </mc:Choice>
          <mc:Fallback xmlns="">
            <p:pic>
              <p:nvPicPr>
                <p:cNvPr id="64" name="Ink 63">
                  <a:extLst>
                    <a:ext uri="{FF2B5EF4-FFF2-40B4-BE49-F238E27FC236}">
                      <a16:creationId xmlns:a16="http://schemas.microsoft.com/office/drawing/2014/main" id="{82DDC39E-94EB-2072-24C8-6B8F3651460E}"/>
                    </a:ext>
                  </a:extLst>
                </p:cNvPr>
                <p:cNvPicPr/>
                <p:nvPr/>
              </p:nvPicPr>
              <p:blipFill>
                <a:blip r:embed="rId87"/>
                <a:stretch>
                  <a:fillRect/>
                </a:stretch>
              </p:blipFill>
              <p:spPr>
                <a:xfrm>
                  <a:off x="7487901" y="833124"/>
                  <a:ext cx="1937520" cy="65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66" name="Ink 65">
                <a:extLst>
                  <a:ext uri="{FF2B5EF4-FFF2-40B4-BE49-F238E27FC236}">
                    <a16:creationId xmlns:a16="http://schemas.microsoft.com/office/drawing/2014/main" id="{96F09A74-B615-2A44-D506-1786CBB0F646}"/>
                  </a:ext>
                </a:extLst>
              </p14:cNvPr>
              <p14:cNvContentPartPr/>
              <p14:nvPr/>
            </p14:nvContentPartPr>
            <p14:xfrm>
              <a:off x="5594661" y="1297884"/>
              <a:ext cx="4142880" cy="593280"/>
            </p14:xfrm>
          </p:contentPart>
        </mc:Choice>
        <mc:Fallback xmlns="">
          <p:pic>
            <p:nvPicPr>
              <p:cNvPr id="66" name="Ink 65">
                <a:extLst>
                  <a:ext uri="{FF2B5EF4-FFF2-40B4-BE49-F238E27FC236}">
                    <a16:creationId xmlns:a16="http://schemas.microsoft.com/office/drawing/2014/main" id="{96F09A74-B615-2A44-D506-1786CBB0F646}"/>
                  </a:ext>
                </a:extLst>
              </p:cNvPr>
              <p:cNvPicPr/>
              <p:nvPr/>
            </p:nvPicPr>
            <p:blipFill>
              <a:blip r:embed="rId89"/>
              <a:stretch>
                <a:fillRect/>
              </a:stretch>
            </p:blipFill>
            <p:spPr>
              <a:xfrm>
                <a:off x="5576661" y="1280244"/>
                <a:ext cx="4178520" cy="628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7" name="Ink 66">
                <a:extLst>
                  <a:ext uri="{FF2B5EF4-FFF2-40B4-BE49-F238E27FC236}">
                    <a16:creationId xmlns:a16="http://schemas.microsoft.com/office/drawing/2014/main" id="{BFB4464D-EC97-D36D-0DFD-AA62F584AFB1}"/>
                  </a:ext>
                </a:extLst>
              </p14:cNvPr>
              <p14:cNvContentPartPr/>
              <p14:nvPr/>
            </p14:nvContentPartPr>
            <p14:xfrm>
              <a:off x="3017421" y="1835724"/>
              <a:ext cx="3560400" cy="642960"/>
            </p14:xfrm>
          </p:contentPart>
        </mc:Choice>
        <mc:Fallback xmlns="">
          <p:pic>
            <p:nvPicPr>
              <p:cNvPr id="67" name="Ink 66">
                <a:extLst>
                  <a:ext uri="{FF2B5EF4-FFF2-40B4-BE49-F238E27FC236}">
                    <a16:creationId xmlns:a16="http://schemas.microsoft.com/office/drawing/2014/main" id="{BFB4464D-EC97-D36D-0DFD-AA62F584AFB1}"/>
                  </a:ext>
                </a:extLst>
              </p:cNvPr>
              <p:cNvPicPr/>
              <p:nvPr/>
            </p:nvPicPr>
            <p:blipFill>
              <a:blip r:embed="rId91"/>
              <a:stretch>
                <a:fillRect/>
              </a:stretch>
            </p:blipFill>
            <p:spPr>
              <a:xfrm>
                <a:off x="2999421" y="1817724"/>
                <a:ext cx="3596040" cy="678600"/>
              </a:xfrm>
              <a:prstGeom prst="rect">
                <a:avLst/>
              </a:prstGeom>
            </p:spPr>
          </p:pic>
        </mc:Fallback>
      </mc:AlternateContent>
    </p:spTree>
    <p:extLst>
      <p:ext uri="{BB962C8B-B14F-4D97-AF65-F5344CB8AC3E}">
        <p14:creationId xmlns:p14="http://schemas.microsoft.com/office/powerpoint/2010/main" val="1152868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6346397"/>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15501" y="134069"/>
            <a:ext cx="9200980" cy="5970865"/>
          </a:xfrm>
          <a:prstGeom prst="rect">
            <a:avLst/>
          </a:prstGeom>
          <a:noFill/>
        </p:spPr>
        <p:txBody>
          <a:bodyPr wrap="square" rtlCol="0">
            <a:spAutoFit/>
          </a:bodyPr>
          <a:lstStyle/>
          <a:p>
            <a:r>
              <a:rPr lang="en-US" sz="3200" b="1">
                <a:solidFill>
                  <a:srgbClr val="FFC000"/>
                </a:solidFill>
                <a:cs typeface="+mj-cs"/>
              </a:rPr>
              <a:t>Matthew 7:12–20  </a:t>
            </a:r>
          </a:p>
          <a:p>
            <a:r>
              <a:rPr lang="en-US" sz="2500">
                <a:solidFill>
                  <a:srgbClr val="FFC000"/>
                </a:solidFill>
                <a:cs typeface="+mj-cs"/>
              </a:rPr>
              <a:t>7:12 Therefore all things whatsoever ye would that men should do to you, do ye even so to them: for this is the law and the prophets. 7:13 Enter ye in at the strait gate: for wide is the gate, and broad is the way, that leadeth to destruction, and many there be which go in thereat: 7:14 Because strait is the gate, and narrow is the way, which leadeth unto life, and few there be that find it. 7:15 Beware of false prophets, which come to you in sheep’s clothing, but inwardly they are ravening wolves. 7:16 Ye shall know them by their fruits. Do men gather grapes of thorns, or figs of thistles? 7:17 Even so every good tree bringeth forth good fruit; but a corrupt tree bringeth forth evil fruit. 7:18 A good tree cannot bring forth evil fruit, neither can a corrupt tree bring forth good fruit. 7:19 Every tree that bringeth not forth good fruit is hewn down, and cast into the fire. 7:20 Wherefore by their fruits ye shall know them. (KJV</a:t>
            </a:r>
            <a:r>
              <a:rPr lang="el-GR" sz="25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9" name="Group 8">
            <a:extLst>
              <a:ext uri="{FF2B5EF4-FFF2-40B4-BE49-F238E27FC236}">
                <a16:creationId xmlns:a16="http://schemas.microsoft.com/office/drawing/2014/main" id="{D5553189-CF4D-95D3-76A2-4CB339EBBAA0}"/>
              </a:ext>
            </a:extLst>
          </p:cNvPr>
          <p:cNvGrpSpPr/>
          <p:nvPr/>
        </p:nvGrpSpPr>
        <p:grpSpPr>
          <a:xfrm>
            <a:off x="1707021" y="1778844"/>
            <a:ext cx="6920640" cy="108720"/>
            <a:chOff x="1707021" y="1778844"/>
            <a:chExt cx="6920640" cy="10872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1ED4C99-D6C2-1E4B-2AF7-3D993F9E3D5D}"/>
                    </a:ext>
                  </a:extLst>
                </p14:cNvPr>
                <p14:cNvContentPartPr/>
                <p14:nvPr/>
              </p14:nvContentPartPr>
              <p14:xfrm>
                <a:off x="1707021" y="1787124"/>
                <a:ext cx="2380320" cy="76320"/>
              </p14:xfrm>
            </p:contentPart>
          </mc:Choice>
          <mc:Fallback xmlns="">
            <p:pic>
              <p:nvPicPr>
                <p:cNvPr id="2" name="Ink 1">
                  <a:extLst>
                    <a:ext uri="{FF2B5EF4-FFF2-40B4-BE49-F238E27FC236}">
                      <a16:creationId xmlns:a16="http://schemas.microsoft.com/office/drawing/2014/main" id="{D1ED4C99-D6C2-1E4B-2AF7-3D993F9E3D5D}"/>
                    </a:ext>
                  </a:extLst>
                </p:cNvPr>
                <p:cNvPicPr/>
                <p:nvPr/>
              </p:nvPicPr>
              <p:blipFill>
                <a:blip r:embed="rId5"/>
                <a:stretch>
                  <a:fillRect/>
                </a:stretch>
              </p:blipFill>
              <p:spPr>
                <a:xfrm>
                  <a:off x="1689381" y="1769484"/>
                  <a:ext cx="2415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555DB5A-96F0-FD6F-55A5-9B5EEA7964B3}"/>
                    </a:ext>
                  </a:extLst>
                </p14:cNvPr>
                <p14:cNvContentPartPr/>
                <p14:nvPr/>
              </p14:nvContentPartPr>
              <p14:xfrm>
                <a:off x="4935861" y="1778844"/>
                <a:ext cx="1704240" cy="108720"/>
              </p14:xfrm>
            </p:contentPart>
          </mc:Choice>
          <mc:Fallback xmlns="">
            <p:pic>
              <p:nvPicPr>
                <p:cNvPr id="4" name="Ink 3">
                  <a:extLst>
                    <a:ext uri="{FF2B5EF4-FFF2-40B4-BE49-F238E27FC236}">
                      <a16:creationId xmlns:a16="http://schemas.microsoft.com/office/drawing/2014/main" id="{3555DB5A-96F0-FD6F-55A5-9B5EEA7964B3}"/>
                    </a:ext>
                  </a:extLst>
                </p:cNvPr>
                <p:cNvPicPr/>
                <p:nvPr/>
              </p:nvPicPr>
              <p:blipFill>
                <a:blip r:embed="rId7"/>
                <a:stretch>
                  <a:fillRect/>
                </a:stretch>
              </p:blipFill>
              <p:spPr>
                <a:xfrm>
                  <a:off x="4918221" y="1761204"/>
                  <a:ext cx="17398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BC53802-8D6F-67F1-7DBF-2681F1A3146C}"/>
                    </a:ext>
                  </a:extLst>
                </p14:cNvPr>
                <p14:cNvContentPartPr/>
                <p14:nvPr/>
              </p14:nvContentPartPr>
              <p14:xfrm>
                <a:off x="7730901" y="1793604"/>
                <a:ext cx="896760" cy="58320"/>
              </p14:xfrm>
            </p:contentPart>
          </mc:Choice>
          <mc:Fallback xmlns="">
            <p:pic>
              <p:nvPicPr>
                <p:cNvPr id="5" name="Ink 4">
                  <a:extLst>
                    <a:ext uri="{FF2B5EF4-FFF2-40B4-BE49-F238E27FC236}">
                      <a16:creationId xmlns:a16="http://schemas.microsoft.com/office/drawing/2014/main" id="{1BC53802-8D6F-67F1-7DBF-2681F1A3146C}"/>
                    </a:ext>
                  </a:extLst>
                </p:cNvPr>
                <p:cNvPicPr/>
                <p:nvPr/>
              </p:nvPicPr>
              <p:blipFill>
                <a:blip r:embed="rId9"/>
                <a:stretch>
                  <a:fillRect/>
                </a:stretch>
              </p:blipFill>
              <p:spPr>
                <a:xfrm>
                  <a:off x="7713261" y="1775964"/>
                  <a:ext cx="932400" cy="9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5D00B900-687B-DD1B-2FD7-B408CB6BED28}"/>
                  </a:ext>
                </a:extLst>
              </p14:cNvPr>
              <p14:cNvContentPartPr/>
              <p14:nvPr/>
            </p14:nvContentPartPr>
            <p14:xfrm>
              <a:off x="685341" y="2171604"/>
              <a:ext cx="4079160" cy="90720"/>
            </p14:xfrm>
          </p:contentPart>
        </mc:Choice>
        <mc:Fallback xmlns="">
          <p:pic>
            <p:nvPicPr>
              <p:cNvPr id="7" name="Ink 6">
                <a:extLst>
                  <a:ext uri="{FF2B5EF4-FFF2-40B4-BE49-F238E27FC236}">
                    <a16:creationId xmlns:a16="http://schemas.microsoft.com/office/drawing/2014/main" id="{5D00B900-687B-DD1B-2FD7-B408CB6BED28}"/>
                  </a:ext>
                </a:extLst>
              </p:cNvPr>
              <p:cNvPicPr/>
              <p:nvPr/>
            </p:nvPicPr>
            <p:blipFill>
              <a:blip r:embed="rId11"/>
              <a:stretch>
                <a:fillRect/>
              </a:stretch>
            </p:blipFill>
            <p:spPr>
              <a:xfrm>
                <a:off x="667701" y="2153964"/>
                <a:ext cx="41148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A1D66792-E6C1-357E-782D-3EA4BB236FDA}"/>
                  </a:ext>
                </a:extLst>
              </p14:cNvPr>
              <p14:cNvContentPartPr/>
              <p14:nvPr/>
            </p14:nvContentPartPr>
            <p14:xfrm>
              <a:off x="5525541" y="2161164"/>
              <a:ext cx="3156840" cy="58320"/>
            </p14:xfrm>
          </p:contentPart>
        </mc:Choice>
        <mc:Fallback xmlns="">
          <p:pic>
            <p:nvPicPr>
              <p:cNvPr id="11" name="Ink 10">
                <a:extLst>
                  <a:ext uri="{FF2B5EF4-FFF2-40B4-BE49-F238E27FC236}">
                    <a16:creationId xmlns:a16="http://schemas.microsoft.com/office/drawing/2014/main" id="{A1D66792-E6C1-357E-782D-3EA4BB236FDA}"/>
                  </a:ext>
                </a:extLst>
              </p:cNvPr>
              <p:cNvPicPr/>
              <p:nvPr/>
            </p:nvPicPr>
            <p:blipFill>
              <a:blip r:embed="rId13"/>
              <a:stretch>
                <a:fillRect/>
              </a:stretch>
            </p:blipFill>
            <p:spPr>
              <a:xfrm>
                <a:off x="5507541" y="2143524"/>
                <a:ext cx="3192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566E0659-036C-E5FD-0753-B1878600A84E}"/>
                  </a:ext>
                </a:extLst>
              </p14:cNvPr>
              <p14:cNvContentPartPr/>
              <p14:nvPr/>
            </p14:nvContentPartPr>
            <p14:xfrm>
              <a:off x="700101" y="2502444"/>
              <a:ext cx="776160" cy="120600"/>
            </p14:xfrm>
          </p:contentPart>
        </mc:Choice>
        <mc:Fallback xmlns="">
          <p:pic>
            <p:nvPicPr>
              <p:cNvPr id="12" name="Ink 11">
                <a:extLst>
                  <a:ext uri="{FF2B5EF4-FFF2-40B4-BE49-F238E27FC236}">
                    <a16:creationId xmlns:a16="http://schemas.microsoft.com/office/drawing/2014/main" id="{566E0659-036C-E5FD-0753-B1878600A84E}"/>
                  </a:ext>
                </a:extLst>
              </p:cNvPr>
              <p:cNvPicPr/>
              <p:nvPr/>
            </p:nvPicPr>
            <p:blipFill>
              <a:blip r:embed="rId15"/>
              <a:stretch>
                <a:fillRect/>
              </a:stretch>
            </p:blipFill>
            <p:spPr>
              <a:xfrm>
                <a:off x="682461" y="2484444"/>
                <a:ext cx="811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E6B7B966-2030-DBE8-28B8-63ECFA7885D4}"/>
                  </a:ext>
                </a:extLst>
              </p14:cNvPr>
              <p14:cNvContentPartPr/>
              <p14:nvPr/>
            </p14:nvContentPartPr>
            <p14:xfrm>
              <a:off x="2603421" y="2528724"/>
              <a:ext cx="2649600" cy="101880"/>
            </p14:xfrm>
          </p:contentPart>
        </mc:Choice>
        <mc:Fallback xmlns="">
          <p:pic>
            <p:nvPicPr>
              <p:cNvPr id="13" name="Ink 12">
                <a:extLst>
                  <a:ext uri="{FF2B5EF4-FFF2-40B4-BE49-F238E27FC236}">
                    <a16:creationId xmlns:a16="http://schemas.microsoft.com/office/drawing/2014/main" id="{E6B7B966-2030-DBE8-28B8-63ECFA7885D4}"/>
                  </a:ext>
                </a:extLst>
              </p:cNvPr>
              <p:cNvPicPr/>
              <p:nvPr/>
            </p:nvPicPr>
            <p:blipFill>
              <a:blip r:embed="rId17"/>
              <a:stretch>
                <a:fillRect/>
              </a:stretch>
            </p:blipFill>
            <p:spPr>
              <a:xfrm>
                <a:off x="2585421" y="2510724"/>
                <a:ext cx="26852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AB812289-E901-8F85-1B2D-D3C1491AD50F}"/>
                  </a:ext>
                </a:extLst>
              </p14:cNvPr>
              <p14:cNvContentPartPr/>
              <p14:nvPr/>
            </p14:nvContentPartPr>
            <p14:xfrm>
              <a:off x="2666421" y="2570844"/>
              <a:ext cx="6485400" cy="90360"/>
            </p14:xfrm>
          </p:contentPart>
        </mc:Choice>
        <mc:Fallback xmlns="">
          <p:pic>
            <p:nvPicPr>
              <p:cNvPr id="14" name="Ink 13">
                <a:extLst>
                  <a:ext uri="{FF2B5EF4-FFF2-40B4-BE49-F238E27FC236}">
                    <a16:creationId xmlns:a16="http://schemas.microsoft.com/office/drawing/2014/main" id="{AB812289-E901-8F85-1B2D-D3C1491AD50F}"/>
                  </a:ext>
                </a:extLst>
              </p:cNvPr>
              <p:cNvPicPr/>
              <p:nvPr/>
            </p:nvPicPr>
            <p:blipFill>
              <a:blip r:embed="rId19"/>
              <a:stretch>
                <a:fillRect/>
              </a:stretch>
            </p:blipFill>
            <p:spPr>
              <a:xfrm>
                <a:off x="2648781" y="2552844"/>
                <a:ext cx="6521040" cy="126000"/>
              </a:xfrm>
              <a:prstGeom prst="rect">
                <a:avLst/>
              </a:prstGeom>
            </p:spPr>
          </p:pic>
        </mc:Fallback>
      </mc:AlternateContent>
      <p:grpSp>
        <p:nvGrpSpPr>
          <p:cNvPr id="17" name="Group 16">
            <a:extLst>
              <a:ext uri="{FF2B5EF4-FFF2-40B4-BE49-F238E27FC236}">
                <a16:creationId xmlns:a16="http://schemas.microsoft.com/office/drawing/2014/main" id="{481818E0-E528-AC95-580D-94CBE732DBC5}"/>
              </a:ext>
            </a:extLst>
          </p:cNvPr>
          <p:cNvGrpSpPr/>
          <p:nvPr/>
        </p:nvGrpSpPr>
        <p:grpSpPr>
          <a:xfrm>
            <a:off x="774981" y="2930484"/>
            <a:ext cx="5562000" cy="168480"/>
            <a:chOff x="774981" y="2930484"/>
            <a:chExt cx="5562000" cy="168480"/>
          </a:xfrm>
        </p:grpSpPr>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206C2E1E-7F29-DC95-2578-91CA57045F9F}"/>
                    </a:ext>
                  </a:extLst>
                </p14:cNvPr>
                <p14:cNvContentPartPr/>
                <p14:nvPr/>
              </p14:nvContentPartPr>
              <p14:xfrm>
                <a:off x="774981" y="2965404"/>
                <a:ext cx="1838520" cy="87480"/>
              </p14:xfrm>
            </p:contentPart>
          </mc:Choice>
          <mc:Fallback xmlns="">
            <p:pic>
              <p:nvPicPr>
                <p:cNvPr id="15" name="Ink 14">
                  <a:extLst>
                    <a:ext uri="{FF2B5EF4-FFF2-40B4-BE49-F238E27FC236}">
                      <a16:creationId xmlns:a16="http://schemas.microsoft.com/office/drawing/2014/main" id="{206C2E1E-7F29-DC95-2578-91CA57045F9F}"/>
                    </a:ext>
                  </a:extLst>
                </p:cNvPr>
                <p:cNvPicPr/>
                <p:nvPr/>
              </p:nvPicPr>
              <p:blipFill>
                <a:blip r:embed="rId21"/>
                <a:stretch>
                  <a:fillRect/>
                </a:stretch>
              </p:blipFill>
              <p:spPr>
                <a:xfrm>
                  <a:off x="757341" y="2947404"/>
                  <a:ext cx="1874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698B1212-952A-1464-6DD1-F858D8215D91}"/>
                    </a:ext>
                  </a:extLst>
                </p14:cNvPr>
                <p14:cNvContentPartPr/>
                <p14:nvPr/>
              </p14:nvContentPartPr>
              <p14:xfrm>
                <a:off x="3169701" y="2930484"/>
                <a:ext cx="3167280" cy="168480"/>
              </p14:xfrm>
            </p:contentPart>
          </mc:Choice>
          <mc:Fallback xmlns="">
            <p:pic>
              <p:nvPicPr>
                <p:cNvPr id="16" name="Ink 15">
                  <a:extLst>
                    <a:ext uri="{FF2B5EF4-FFF2-40B4-BE49-F238E27FC236}">
                      <a16:creationId xmlns:a16="http://schemas.microsoft.com/office/drawing/2014/main" id="{698B1212-952A-1464-6DD1-F858D8215D91}"/>
                    </a:ext>
                  </a:extLst>
                </p:cNvPr>
                <p:cNvPicPr/>
                <p:nvPr/>
              </p:nvPicPr>
              <p:blipFill>
                <a:blip r:embed="rId23"/>
                <a:stretch>
                  <a:fillRect/>
                </a:stretch>
              </p:blipFill>
              <p:spPr>
                <a:xfrm>
                  <a:off x="3151701" y="2912484"/>
                  <a:ext cx="3202920" cy="20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3ED6D867-E569-5851-753B-AFE8E2B526EE}"/>
                  </a:ext>
                </a:extLst>
              </p14:cNvPr>
              <p14:cNvContentPartPr/>
              <p14:nvPr/>
            </p14:nvContentPartPr>
            <p14:xfrm>
              <a:off x="7418781" y="2923284"/>
              <a:ext cx="1088640" cy="70200"/>
            </p14:xfrm>
          </p:contentPart>
        </mc:Choice>
        <mc:Fallback xmlns="">
          <p:pic>
            <p:nvPicPr>
              <p:cNvPr id="18" name="Ink 17">
                <a:extLst>
                  <a:ext uri="{FF2B5EF4-FFF2-40B4-BE49-F238E27FC236}">
                    <a16:creationId xmlns:a16="http://schemas.microsoft.com/office/drawing/2014/main" id="{3ED6D867-E569-5851-753B-AFE8E2B526EE}"/>
                  </a:ext>
                </a:extLst>
              </p:cNvPr>
              <p:cNvPicPr/>
              <p:nvPr/>
            </p:nvPicPr>
            <p:blipFill>
              <a:blip r:embed="rId25"/>
              <a:stretch>
                <a:fillRect/>
              </a:stretch>
            </p:blipFill>
            <p:spPr>
              <a:xfrm>
                <a:off x="7401141" y="2905284"/>
                <a:ext cx="11242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5A9F99F1-CE60-FFC0-A1B0-DBA2A79E537E}"/>
                  </a:ext>
                </a:extLst>
              </p14:cNvPr>
              <p14:cNvContentPartPr/>
              <p14:nvPr/>
            </p14:nvContentPartPr>
            <p14:xfrm>
              <a:off x="7466301" y="2904204"/>
              <a:ext cx="1681920" cy="125280"/>
            </p14:xfrm>
          </p:contentPart>
        </mc:Choice>
        <mc:Fallback xmlns="">
          <p:pic>
            <p:nvPicPr>
              <p:cNvPr id="19" name="Ink 18">
                <a:extLst>
                  <a:ext uri="{FF2B5EF4-FFF2-40B4-BE49-F238E27FC236}">
                    <a16:creationId xmlns:a16="http://schemas.microsoft.com/office/drawing/2014/main" id="{5A9F99F1-CE60-FFC0-A1B0-DBA2A79E537E}"/>
                  </a:ext>
                </a:extLst>
              </p:cNvPr>
              <p:cNvPicPr/>
              <p:nvPr/>
            </p:nvPicPr>
            <p:blipFill>
              <a:blip r:embed="rId27"/>
              <a:stretch>
                <a:fillRect/>
              </a:stretch>
            </p:blipFill>
            <p:spPr>
              <a:xfrm>
                <a:off x="7448301" y="2886204"/>
                <a:ext cx="17175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6EA45F10-628C-E1E2-10A8-28EA8C36E321}"/>
                  </a:ext>
                </a:extLst>
              </p14:cNvPr>
              <p14:cNvContentPartPr/>
              <p14:nvPr/>
            </p14:nvContentPartPr>
            <p14:xfrm>
              <a:off x="764541" y="3287964"/>
              <a:ext cx="765720" cy="153720"/>
            </p14:xfrm>
          </p:contentPart>
        </mc:Choice>
        <mc:Fallback xmlns="">
          <p:pic>
            <p:nvPicPr>
              <p:cNvPr id="20" name="Ink 19">
                <a:extLst>
                  <a:ext uri="{FF2B5EF4-FFF2-40B4-BE49-F238E27FC236}">
                    <a16:creationId xmlns:a16="http://schemas.microsoft.com/office/drawing/2014/main" id="{6EA45F10-628C-E1E2-10A8-28EA8C36E321}"/>
                  </a:ext>
                </a:extLst>
              </p:cNvPr>
              <p:cNvPicPr/>
              <p:nvPr/>
            </p:nvPicPr>
            <p:blipFill>
              <a:blip r:embed="rId29"/>
              <a:stretch>
                <a:fillRect/>
              </a:stretch>
            </p:blipFill>
            <p:spPr>
              <a:xfrm>
                <a:off x="746901" y="3270324"/>
                <a:ext cx="8013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6BD666F4-FBF9-91F9-B592-C9197E3DA430}"/>
                  </a:ext>
                </a:extLst>
              </p14:cNvPr>
              <p14:cNvContentPartPr/>
              <p14:nvPr/>
            </p14:nvContentPartPr>
            <p14:xfrm>
              <a:off x="7805421" y="4013364"/>
              <a:ext cx="1343520" cy="148320"/>
            </p14:xfrm>
          </p:contentPart>
        </mc:Choice>
        <mc:Fallback xmlns="">
          <p:pic>
            <p:nvPicPr>
              <p:cNvPr id="21" name="Ink 20">
                <a:extLst>
                  <a:ext uri="{FF2B5EF4-FFF2-40B4-BE49-F238E27FC236}">
                    <a16:creationId xmlns:a16="http://schemas.microsoft.com/office/drawing/2014/main" id="{6BD666F4-FBF9-91F9-B592-C9197E3DA430}"/>
                  </a:ext>
                </a:extLst>
              </p:cNvPr>
              <p:cNvPicPr/>
              <p:nvPr/>
            </p:nvPicPr>
            <p:blipFill>
              <a:blip r:embed="rId31"/>
              <a:stretch>
                <a:fillRect/>
              </a:stretch>
            </p:blipFill>
            <p:spPr>
              <a:xfrm>
                <a:off x="7787781" y="3995724"/>
                <a:ext cx="13791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B4C15A5B-9DCB-E3AC-EB88-3CFD24B91047}"/>
                  </a:ext>
                </a:extLst>
              </p14:cNvPr>
              <p14:cNvContentPartPr/>
              <p14:nvPr/>
            </p14:nvContentPartPr>
            <p14:xfrm>
              <a:off x="766701" y="4457964"/>
              <a:ext cx="3555720" cy="121320"/>
            </p14:xfrm>
          </p:contentPart>
        </mc:Choice>
        <mc:Fallback xmlns="">
          <p:pic>
            <p:nvPicPr>
              <p:cNvPr id="22" name="Ink 21">
                <a:extLst>
                  <a:ext uri="{FF2B5EF4-FFF2-40B4-BE49-F238E27FC236}">
                    <a16:creationId xmlns:a16="http://schemas.microsoft.com/office/drawing/2014/main" id="{B4C15A5B-9DCB-E3AC-EB88-3CFD24B91047}"/>
                  </a:ext>
                </a:extLst>
              </p:cNvPr>
              <p:cNvPicPr/>
              <p:nvPr/>
            </p:nvPicPr>
            <p:blipFill>
              <a:blip r:embed="rId33"/>
              <a:stretch>
                <a:fillRect/>
              </a:stretch>
            </p:blipFill>
            <p:spPr>
              <a:xfrm>
                <a:off x="748701" y="4439964"/>
                <a:ext cx="35913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B04C1750-073A-9C33-4CDE-16C3F9E884C8}"/>
                  </a:ext>
                </a:extLst>
              </p14:cNvPr>
              <p14:cNvContentPartPr/>
              <p14:nvPr/>
            </p14:nvContentPartPr>
            <p14:xfrm>
              <a:off x="5177061" y="4425204"/>
              <a:ext cx="3896280" cy="76320"/>
            </p14:xfrm>
          </p:contentPart>
        </mc:Choice>
        <mc:Fallback xmlns="">
          <p:pic>
            <p:nvPicPr>
              <p:cNvPr id="23" name="Ink 22">
                <a:extLst>
                  <a:ext uri="{FF2B5EF4-FFF2-40B4-BE49-F238E27FC236}">
                    <a16:creationId xmlns:a16="http://schemas.microsoft.com/office/drawing/2014/main" id="{B04C1750-073A-9C33-4CDE-16C3F9E884C8}"/>
                  </a:ext>
                </a:extLst>
              </p:cNvPr>
              <p:cNvPicPr/>
              <p:nvPr/>
            </p:nvPicPr>
            <p:blipFill>
              <a:blip r:embed="rId35"/>
              <a:stretch>
                <a:fillRect/>
              </a:stretch>
            </p:blipFill>
            <p:spPr>
              <a:xfrm>
                <a:off x="5159061" y="4407564"/>
                <a:ext cx="39319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83455C48-E541-4879-CF67-ED04DBB616A2}"/>
                  </a:ext>
                </a:extLst>
              </p14:cNvPr>
              <p14:cNvContentPartPr/>
              <p14:nvPr/>
            </p14:nvContentPartPr>
            <p14:xfrm>
              <a:off x="637101" y="4875564"/>
              <a:ext cx="463680" cy="61920"/>
            </p14:xfrm>
          </p:contentPart>
        </mc:Choice>
        <mc:Fallback xmlns="">
          <p:pic>
            <p:nvPicPr>
              <p:cNvPr id="24" name="Ink 23">
                <a:extLst>
                  <a:ext uri="{FF2B5EF4-FFF2-40B4-BE49-F238E27FC236}">
                    <a16:creationId xmlns:a16="http://schemas.microsoft.com/office/drawing/2014/main" id="{83455C48-E541-4879-CF67-ED04DBB616A2}"/>
                  </a:ext>
                </a:extLst>
              </p:cNvPr>
              <p:cNvPicPr/>
              <p:nvPr/>
            </p:nvPicPr>
            <p:blipFill>
              <a:blip r:embed="rId37"/>
              <a:stretch>
                <a:fillRect/>
              </a:stretch>
            </p:blipFill>
            <p:spPr>
              <a:xfrm>
                <a:off x="619101" y="4857924"/>
                <a:ext cx="4993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56732C9F-8226-6303-2FC9-5AA4BBA0FEC0}"/>
                  </a:ext>
                </a:extLst>
              </p14:cNvPr>
              <p14:cNvContentPartPr/>
              <p14:nvPr/>
            </p14:nvContentPartPr>
            <p14:xfrm>
              <a:off x="5929821" y="5627244"/>
              <a:ext cx="1210680" cy="104400"/>
            </p14:xfrm>
          </p:contentPart>
        </mc:Choice>
        <mc:Fallback xmlns="">
          <p:pic>
            <p:nvPicPr>
              <p:cNvPr id="25" name="Ink 24">
                <a:extLst>
                  <a:ext uri="{FF2B5EF4-FFF2-40B4-BE49-F238E27FC236}">
                    <a16:creationId xmlns:a16="http://schemas.microsoft.com/office/drawing/2014/main" id="{56732C9F-8226-6303-2FC9-5AA4BBA0FEC0}"/>
                  </a:ext>
                </a:extLst>
              </p:cNvPr>
              <p:cNvPicPr/>
              <p:nvPr/>
            </p:nvPicPr>
            <p:blipFill>
              <a:blip r:embed="rId39"/>
              <a:stretch>
                <a:fillRect/>
              </a:stretch>
            </p:blipFill>
            <p:spPr>
              <a:xfrm>
                <a:off x="5911821" y="5609604"/>
                <a:ext cx="1246320" cy="140040"/>
              </a:xfrm>
              <a:prstGeom prst="rect">
                <a:avLst/>
              </a:prstGeom>
            </p:spPr>
          </p:pic>
        </mc:Fallback>
      </mc:AlternateContent>
    </p:spTree>
    <p:extLst>
      <p:ext uri="{BB962C8B-B14F-4D97-AF65-F5344CB8AC3E}">
        <p14:creationId xmlns:p14="http://schemas.microsoft.com/office/powerpoint/2010/main" val="3026286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1"/>
            <a:ext cx="10109842" cy="539229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71834" y="146701"/>
            <a:ext cx="9483278" cy="5062924"/>
          </a:xfrm>
          <a:prstGeom prst="rect">
            <a:avLst/>
          </a:prstGeom>
          <a:noFill/>
        </p:spPr>
        <p:txBody>
          <a:bodyPr wrap="square" rtlCol="0">
            <a:spAutoFit/>
          </a:bodyPr>
          <a:lstStyle/>
          <a:p>
            <a:pPr algn="r"/>
            <a:r>
              <a:rPr lang="he-IL" sz="4300" b="1" dirty="0">
                <a:solidFill>
                  <a:schemeClr val="bg1"/>
                </a:solidFill>
                <a:cs typeface="+mj-cs"/>
              </a:rPr>
              <a:t>﻿</a:t>
            </a:r>
            <a:r>
              <a:rPr lang="he-IL" sz="4300" b="1" dirty="0">
                <a:solidFill>
                  <a:srgbClr val="FFFF00"/>
                </a:solidFill>
                <a:cs typeface="+mj-cs"/>
              </a:rPr>
              <a:t>ספר ישעיה </a:t>
            </a:r>
            <a:r>
              <a:rPr lang="he-IL" sz="4300" b="1">
                <a:solidFill>
                  <a:srgbClr val="FFFF00"/>
                </a:solidFill>
                <a:cs typeface="+mj-cs"/>
              </a:rPr>
              <a:t>פרק לא</a:t>
            </a:r>
            <a:endParaRPr lang="he-IL" sz="4300" b="1" dirty="0">
              <a:solidFill>
                <a:srgbClr val="FFFF00"/>
              </a:solidFill>
              <a:cs typeface="+mj-cs"/>
            </a:endParaRPr>
          </a:p>
          <a:p>
            <a:pPr algn="r"/>
            <a:r>
              <a:rPr lang="he-IL" sz="4000">
                <a:solidFill>
                  <a:srgbClr val="FFFF00"/>
                </a:solidFill>
                <a:cs typeface="+mj-cs"/>
              </a:rPr>
              <a:t>﻿ה   כְּצִפֳּרִים עָפוֹת כֵּן יָגֵן יְהֹוָה צְבָאוֹת עַל-יְרוּשָׁלָם גָּנוֹן וְהִצִּיל פָּסוֹחַ וְהִמְלִיט: </a:t>
            </a:r>
            <a:r>
              <a:rPr lang="he-IL" sz="4000">
                <a:solidFill>
                  <a:srgbClr val="FFC000"/>
                </a:solidFill>
                <a:cs typeface="+mj-cs"/>
              </a:rPr>
              <a:t>ו   שׁוּבוּ לַאֲשֶׁר הֶעְמִיקוּ סָרָה בְּנֵי יִשְֹרָאֵל: ז   כִּי בַּיּוֹם הַהוּא יִמְאָסוּן אִישׁ אֱלִילֵי כַסְפּוֹ וֶאֱלִילֵי זְהָבוֹ אֲשֶׁר עָשֹוּ לָכֶם יְדֵיכֶם חֵטְא: </a:t>
            </a:r>
            <a:r>
              <a:rPr lang="he-IL" sz="4000">
                <a:solidFill>
                  <a:srgbClr val="92D050"/>
                </a:solidFill>
                <a:cs typeface="+mj-cs"/>
              </a:rPr>
              <a:t>ח   וְנָפַל אַשּׁוּר בְּחֶרֶב לֹא-אִישׁ וְחֶרֶב לֹא-אָדָם תֹּאכְלֶנּוּ וְנָס לוֹ מִפְּנֵי-חֶרֶב וּבַחוּרָיו לָמַס יִהְיוּ: ט   וְסַלְעוֹ מִמָּגוֹר יַעֲבוֹר וְחַתּוּ מִנֵּס שָֹרָיו נְאֻם-יְהֹוָה אֲשֶׁר-אוּר לוֹ בְּצִיּוֹן וְתַנּוּר לוֹ בִּירוּשָׁלָם: </a:t>
            </a:r>
            <a:endParaRPr lang="he-IL" sz="4000" dirty="0">
              <a:solidFill>
                <a:srgbClr val="92D05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A0939CC-4EB7-3E50-4F1D-1E3821F5CD4F}"/>
                  </a:ext>
                </a:extLst>
              </p14:cNvPr>
              <p14:cNvContentPartPr/>
              <p14:nvPr/>
            </p14:nvContentPartPr>
            <p14:xfrm>
              <a:off x="7843581" y="1504524"/>
              <a:ext cx="1092240" cy="42480"/>
            </p14:xfrm>
          </p:contentPart>
        </mc:Choice>
        <mc:Fallback xmlns="">
          <p:pic>
            <p:nvPicPr>
              <p:cNvPr id="2" name="Ink 1">
                <a:extLst>
                  <a:ext uri="{FF2B5EF4-FFF2-40B4-BE49-F238E27FC236}">
                    <a16:creationId xmlns:a16="http://schemas.microsoft.com/office/drawing/2014/main" id="{BA0939CC-4EB7-3E50-4F1D-1E3821F5CD4F}"/>
                  </a:ext>
                </a:extLst>
              </p:cNvPr>
              <p:cNvPicPr/>
              <p:nvPr/>
            </p:nvPicPr>
            <p:blipFill>
              <a:blip r:embed="rId5"/>
              <a:stretch>
                <a:fillRect/>
              </a:stretch>
            </p:blipFill>
            <p:spPr>
              <a:xfrm>
                <a:off x="7825581" y="1486884"/>
                <a:ext cx="11278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7" name="Ink 26">
                <a:extLst>
                  <a:ext uri="{FF2B5EF4-FFF2-40B4-BE49-F238E27FC236}">
                    <a16:creationId xmlns:a16="http://schemas.microsoft.com/office/drawing/2014/main" id="{68ECADE7-D74B-A3B4-8792-48F97BF8E5FD}"/>
                  </a:ext>
                </a:extLst>
              </p14:cNvPr>
              <p14:cNvContentPartPr/>
              <p14:nvPr/>
            </p14:nvContentPartPr>
            <p14:xfrm>
              <a:off x="8498061" y="1517484"/>
              <a:ext cx="1156680" cy="646920"/>
            </p14:xfrm>
          </p:contentPart>
        </mc:Choice>
        <mc:Fallback xmlns="">
          <p:pic>
            <p:nvPicPr>
              <p:cNvPr id="27" name="Ink 26">
                <a:extLst>
                  <a:ext uri="{FF2B5EF4-FFF2-40B4-BE49-F238E27FC236}">
                    <a16:creationId xmlns:a16="http://schemas.microsoft.com/office/drawing/2014/main" id="{68ECADE7-D74B-A3B4-8792-48F97BF8E5FD}"/>
                  </a:ext>
                </a:extLst>
              </p:cNvPr>
              <p:cNvPicPr/>
              <p:nvPr/>
            </p:nvPicPr>
            <p:blipFill>
              <a:blip r:embed="rId7"/>
              <a:stretch>
                <a:fillRect/>
              </a:stretch>
            </p:blipFill>
            <p:spPr>
              <a:xfrm>
                <a:off x="8480421" y="1499484"/>
                <a:ext cx="1192320" cy="682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2" name="Ink 31">
                <a:extLst>
                  <a:ext uri="{FF2B5EF4-FFF2-40B4-BE49-F238E27FC236}">
                    <a16:creationId xmlns:a16="http://schemas.microsoft.com/office/drawing/2014/main" id="{3C92F30B-2618-F8B9-E61F-245402FDCEE7}"/>
                  </a:ext>
                </a:extLst>
              </p14:cNvPr>
              <p14:cNvContentPartPr/>
              <p14:nvPr/>
            </p14:nvContentPartPr>
            <p14:xfrm>
              <a:off x="6065901" y="1509204"/>
              <a:ext cx="2495520" cy="665640"/>
            </p14:xfrm>
          </p:contentPart>
        </mc:Choice>
        <mc:Fallback xmlns="">
          <p:pic>
            <p:nvPicPr>
              <p:cNvPr id="32" name="Ink 31">
                <a:extLst>
                  <a:ext uri="{FF2B5EF4-FFF2-40B4-BE49-F238E27FC236}">
                    <a16:creationId xmlns:a16="http://schemas.microsoft.com/office/drawing/2014/main" id="{3C92F30B-2618-F8B9-E61F-245402FDCEE7}"/>
                  </a:ext>
                </a:extLst>
              </p:cNvPr>
              <p:cNvPicPr/>
              <p:nvPr/>
            </p:nvPicPr>
            <p:blipFill>
              <a:blip r:embed="rId9"/>
              <a:stretch>
                <a:fillRect/>
              </a:stretch>
            </p:blipFill>
            <p:spPr>
              <a:xfrm>
                <a:off x="6047901" y="1491564"/>
                <a:ext cx="2531160" cy="701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3" name="Ink 42">
                <a:extLst>
                  <a:ext uri="{FF2B5EF4-FFF2-40B4-BE49-F238E27FC236}">
                    <a16:creationId xmlns:a16="http://schemas.microsoft.com/office/drawing/2014/main" id="{863F6546-C100-BA92-640E-3E7FC889DCCA}"/>
                  </a:ext>
                </a:extLst>
              </p14:cNvPr>
              <p14:cNvContentPartPr/>
              <p14:nvPr/>
            </p14:nvContentPartPr>
            <p14:xfrm>
              <a:off x="1985301" y="1504884"/>
              <a:ext cx="1550880" cy="644040"/>
            </p14:xfrm>
          </p:contentPart>
        </mc:Choice>
        <mc:Fallback xmlns="">
          <p:pic>
            <p:nvPicPr>
              <p:cNvPr id="43" name="Ink 42">
                <a:extLst>
                  <a:ext uri="{FF2B5EF4-FFF2-40B4-BE49-F238E27FC236}">
                    <a16:creationId xmlns:a16="http://schemas.microsoft.com/office/drawing/2014/main" id="{863F6546-C100-BA92-640E-3E7FC889DCCA}"/>
                  </a:ext>
                </a:extLst>
              </p:cNvPr>
              <p:cNvPicPr/>
              <p:nvPr/>
            </p:nvPicPr>
            <p:blipFill>
              <a:blip r:embed="rId11"/>
              <a:stretch>
                <a:fillRect/>
              </a:stretch>
            </p:blipFill>
            <p:spPr>
              <a:xfrm>
                <a:off x="1967661" y="1487244"/>
                <a:ext cx="1586520" cy="679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1" name="Ink 60">
                <a:extLst>
                  <a:ext uri="{FF2B5EF4-FFF2-40B4-BE49-F238E27FC236}">
                    <a16:creationId xmlns:a16="http://schemas.microsoft.com/office/drawing/2014/main" id="{E91408B6-2FE3-D373-5726-EDE04D142952}"/>
                  </a:ext>
                </a:extLst>
              </p14:cNvPr>
              <p14:cNvContentPartPr/>
              <p14:nvPr/>
            </p14:nvContentPartPr>
            <p14:xfrm>
              <a:off x="1085301" y="2163324"/>
              <a:ext cx="2173680" cy="606600"/>
            </p14:xfrm>
          </p:contentPart>
        </mc:Choice>
        <mc:Fallback xmlns="">
          <p:pic>
            <p:nvPicPr>
              <p:cNvPr id="61" name="Ink 60">
                <a:extLst>
                  <a:ext uri="{FF2B5EF4-FFF2-40B4-BE49-F238E27FC236}">
                    <a16:creationId xmlns:a16="http://schemas.microsoft.com/office/drawing/2014/main" id="{E91408B6-2FE3-D373-5726-EDE04D142952}"/>
                  </a:ext>
                </a:extLst>
              </p:cNvPr>
              <p:cNvPicPr/>
              <p:nvPr/>
            </p:nvPicPr>
            <p:blipFill>
              <a:blip r:embed="rId13"/>
              <a:stretch>
                <a:fillRect/>
              </a:stretch>
            </p:blipFill>
            <p:spPr>
              <a:xfrm>
                <a:off x="1067661" y="2145324"/>
                <a:ext cx="2209320" cy="642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2" name="Ink 61">
                <a:extLst>
                  <a:ext uri="{FF2B5EF4-FFF2-40B4-BE49-F238E27FC236}">
                    <a16:creationId xmlns:a16="http://schemas.microsoft.com/office/drawing/2014/main" id="{14F2B590-F506-9B60-392E-147D160A4AD6}"/>
                  </a:ext>
                </a:extLst>
              </p14:cNvPr>
              <p14:cNvContentPartPr/>
              <p14:nvPr/>
            </p14:nvContentPartPr>
            <p14:xfrm>
              <a:off x="7516341" y="2605764"/>
              <a:ext cx="2244600" cy="835560"/>
            </p14:xfrm>
          </p:contentPart>
        </mc:Choice>
        <mc:Fallback xmlns="">
          <p:pic>
            <p:nvPicPr>
              <p:cNvPr id="62" name="Ink 61">
                <a:extLst>
                  <a:ext uri="{FF2B5EF4-FFF2-40B4-BE49-F238E27FC236}">
                    <a16:creationId xmlns:a16="http://schemas.microsoft.com/office/drawing/2014/main" id="{14F2B590-F506-9B60-392E-147D160A4AD6}"/>
                  </a:ext>
                </a:extLst>
              </p:cNvPr>
              <p:cNvPicPr/>
              <p:nvPr/>
            </p:nvPicPr>
            <p:blipFill>
              <a:blip r:embed="rId15"/>
              <a:stretch>
                <a:fillRect/>
              </a:stretch>
            </p:blipFill>
            <p:spPr>
              <a:xfrm>
                <a:off x="7498701" y="2588124"/>
                <a:ext cx="2280240" cy="871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3" name="Ink 62">
                <a:extLst>
                  <a:ext uri="{FF2B5EF4-FFF2-40B4-BE49-F238E27FC236}">
                    <a16:creationId xmlns:a16="http://schemas.microsoft.com/office/drawing/2014/main" id="{C8D4AC71-0396-B162-ECC5-09E237023528}"/>
                  </a:ext>
                </a:extLst>
              </p14:cNvPr>
              <p14:cNvContentPartPr/>
              <p14:nvPr/>
            </p14:nvContentPartPr>
            <p14:xfrm>
              <a:off x="2999061" y="2698644"/>
              <a:ext cx="4548960" cy="743760"/>
            </p14:xfrm>
          </p:contentPart>
        </mc:Choice>
        <mc:Fallback xmlns="">
          <p:pic>
            <p:nvPicPr>
              <p:cNvPr id="63" name="Ink 62">
                <a:extLst>
                  <a:ext uri="{FF2B5EF4-FFF2-40B4-BE49-F238E27FC236}">
                    <a16:creationId xmlns:a16="http://schemas.microsoft.com/office/drawing/2014/main" id="{C8D4AC71-0396-B162-ECC5-09E237023528}"/>
                  </a:ext>
                </a:extLst>
              </p:cNvPr>
              <p:cNvPicPr/>
              <p:nvPr/>
            </p:nvPicPr>
            <p:blipFill>
              <a:blip r:embed="rId17"/>
              <a:stretch>
                <a:fillRect/>
              </a:stretch>
            </p:blipFill>
            <p:spPr>
              <a:xfrm>
                <a:off x="2981421" y="2681004"/>
                <a:ext cx="4584600" cy="779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4" name="Ink 63">
                <a:extLst>
                  <a:ext uri="{FF2B5EF4-FFF2-40B4-BE49-F238E27FC236}">
                    <a16:creationId xmlns:a16="http://schemas.microsoft.com/office/drawing/2014/main" id="{499D6FA6-C053-3708-E104-1747280D17E6}"/>
                  </a:ext>
                </a:extLst>
              </p14:cNvPr>
              <p14:cNvContentPartPr/>
              <p14:nvPr/>
            </p14:nvContentPartPr>
            <p14:xfrm>
              <a:off x="6252741" y="2142444"/>
              <a:ext cx="1521360" cy="613080"/>
            </p14:xfrm>
          </p:contentPart>
        </mc:Choice>
        <mc:Fallback xmlns="">
          <p:pic>
            <p:nvPicPr>
              <p:cNvPr id="64" name="Ink 63">
                <a:extLst>
                  <a:ext uri="{FF2B5EF4-FFF2-40B4-BE49-F238E27FC236}">
                    <a16:creationId xmlns:a16="http://schemas.microsoft.com/office/drawing/2014/main" id="{499D6FA6-C053-3708-E104-1747280D17E6}"/>
                  </a:ext>
                </a:extLst>
              </p:cNvPr>
              <p:cNvPicPr/>
              <p:nvPr/>
            </p:nvPicPr>
            <p:blipFill>
              <a:blip r:embed="rId19"/>
              <a:stretch>
                <a:fillRect/>
              </a:stretch>
            </p:blipFill>
            <p:spPr>
              <a:xfrm>
                <a:off x="6234741" y="2124804"/>
                <a:ext cx="1557000" cy="648720"/>
              </a:xfrm>
              <a:prstGeom prst="rect">
                <a:avLst/>
              </a:prstGeom>
            </p:spPr>
          </p:pic>
        </mc:Fallback>
      </mc:AlternateContent>
      <p:grpSp>
        <p:nvGrpSpPr>
          <p:cNvPr id="68" name="Group 67">
            <a:extLst>
              <a:ext uri="{FF2B5EF4-FFF2-40B4-BE49-F238E27FC236}">
                <a16:creationId xmlns:a16="http://schemas.microsoft.com/office/drawing/2014/main" id="{D58403BD-E7FD-15A4-6E87-003D7C8B3090}"/>
              </a:ext>
            </a:extLst>
          </p:cNvPr>
          <p:cNvGrpSpPr/>
          <p:nvPr/>
        </p:nvGrpSpPr>
        <p:grpSpPr>
          <a:xfrm>
            <a:off x="613701" y="910884"/>
            <a:ext cx="8970120" cy="1907280"/>
            <a:chOff x="613701" y="910884"/>
            <a:chExt cx="8970120" cy="1907280"/>
          </a:xfrm>
        </p:grpSpPr>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E2C5D02F-B624-252B-E105-D5834F1DCC98}"/>
                    </a:ext>
                  </a:extLst>
                </p14:cNvPr>
                <p14:cNvContentPartPr/>
                <p14:nvPr/>
              </p14:nvContentPartPr>
              <p14:xfrm>
                <a:off x="8467101" y="2744724"/>
                <a:ext cx="1116720" cy="73440"/>
              </p14:xfrm>
            </p:contentPart>
          </mc:Choice>
          <mc:Fallback xmlns="">
            <p:pic>
              <p:nvPicPr>
                <p:cNvPr id="42" name="Ink 41">
                  <a:extLst>
                    <a:ext uri="{FF2B5EF4-FFF2-40B4-BE49-F238E27FC236}">
                      <a16:creationId xmlns:a16="http://schemas.microsoft.com/office/drawing/2014/main" id="{E2C5D02F-B624-252B-E105-D5834F1DCC98}"/>
                    </a:ext>
                  </a:extLst>
                </p:cNvPr>
                <p:cNvPicPr/>
                <p:nvPr/>
              </p:nvPicPr>
              <p:blipFill>
                <a:blip r:embed="rId21"/>
                <a:stretch>
                  <a:fillRect/>
                </a:stretch>
              </p:blipFill>
              <p:spPr>
                <a:xfrm>
                  <a:off x="8449461" y="2727084"/>
                  <a:ext cx="11523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5" name="Ink 44">
                  <a:extLst>
                    <a:ext uri="{FF2B5EF4-FFF2-40B4-BE49-F238E27FC236}">
                      <a16:creationId xmlns:a16="http://schemas.microsoft.com/office/drawing/2014/main" id="{5A149B71-CA28-F899-ED9C-B84B85B8A6F4}"/>
                    </a:ext>
                  </a:extLst>
                </p14:cNvPr>
                <p14:cNvContentPartPr/>
                <p14:nvPr/>
              </p14:nvContentPartPr>
              <p14:xfrm>
                <a:off x="5865381" y="2636724"/>
                <a:ext cx="1816200" cy="41040"/>
              </p14:xfrm>
            </p:contentPart>
          </mc:Choice>
          <mc:Fallback xmlns="">
            <p:pic>
              <p:nvPicPr>
                <p:cNvPr id="45" name="Ink 44">
                  <a:extLst>
                    <a:ext uri="{FF2B5EF4-FFF2-40B4-BE49-F238E27FC236}">
                      <a16:creationId xmlns:a16="http://schemas.microsoft.com/office/drawing/2014/main" id="{5A149B71-CA28-F899-ED9C-B84B85B8A6F4}"/>
                    </a:ext>
                  </a:extLst>
                </p:cNvPr>
                <p:cNvPicPr/>
                <p:nvPr/>
              </p:nvPicPr>
              <p:blipFill>
                <a:blip r:embed="rId23"/>
                <a:stretch>
                  <a:fillRect/>
                </a:stretch>
              </p:blipFill>
              <p:spPr>
                <a:xfrm>
                  <a:off x="5847381" y="2618724"/>
                  <a:ext cx="18518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6" name="Ink 45">
                  <a:extLst>
                    <a:ext uri="{FF2B5EF4-FFF2-40B4-BE49-F238E27FC236}">
                      <a16:creationId xmlns:a16="http://schemas.microsoft.com/office/drawing/2014/main" id="{7E8CFD8F-BA9D-6D8D-5C9F-C5DAE6BAA550}"/>
                    </a:ext>
                  </a:extLst>
                </p14:cNvPr>
                <p14:cNvContentPartPr/>
                <p14:nvPr/>
              </p14:nvContentPartPr>
              <p14:xfrm>
                <a:off x="4232781" y="2685684"/>
                <a:ext cx="1125000" cy="55800"/>
              </p14:xfrm>
            </p:contentPart>
          </mc:Choice>
          <mc:Fallback xmlns="">
            <p:pic>
              <p:nvPicPr>
                <p:cNvPr id="46" name="Ink 45">
                  <a:extLst>
                    <a:ext uri="{FF2B5EF4-FFF2-40B4-BE49-F238E27FC236}">
                      <a16:creationId xmlns:a16="http://schemas.microsoft.com/office/drawing/2014/main" id="{7E8CFD8F-BA9D-6D8D-5C9F-C5DAE6BAA550}"/>
                    </a:ext>
                  </a:extLst>
                </p:cNvPr>
                <p:cNvPicPr/>
                <p:nvPr/>
              </p:nvPicPr>
              <p:blipFill>
                <a:blip r:embed="rId25"/>
                <a:stretch>
                  <a:fillRect/>
                </a:stretch>
              </p:blipFill>
              <p:spPr>
                <a:xfrm>
                  <a:off x="4214781" y="2667684"/>
                  <a:ext cx="11606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7" name="Ink 46">
                  <a:extLst>
                    <a:ext uri="{FF2B5EF4-FFF2-40B4-BE49-F238E27FC236}">
                      <a16:creationId xmlns:a16="http://schemas.microsoft.com/office/drawing/2014/main" id="{EC3DBFB4-407C-37EB-7396-CBF1ECF3CA7B}"/>
                    </a:ext>
                  </a:extLst>
                </p14:cNvPr>
                <p14:cNvContentPartPr/>
                <p14:nvPr/>
              </p14:nvContentPartPr>
              <p14:xfrm>
                <a:off x="3537261" y="2677044"/>
                <a:ext cx="480600" cy="78840"/>
              </p14:xfrm>
            </p:contentPart>
          </mc:Choice>
          <mc:Fallback xmlns="">
            <p:pic>
              <p:nvPicPr>
                <p:cNvPr id="47" name="Ink 46">
                  <a:extLst>
                    <a:ext uri="{FF2B5EF4-FFF2-40B4-BE49-F238E27FC236}">
                      <a16:creationId xmlns:a16="http://schemas.microsoft.com/office/drawing/2014/main" id="{EC3DBFB4-407C-37EB-7396-CBF1ECF3CA7B}"/>
                    </a:ext>
                  </a:extLst>
                </p:cNvPr>
                <p:cNvPicPr/>
                <p:nvPr/>
              </p:nvPicPr>
              <p:blipFill>
                <a:blip r:embed="rId27"/>
                <a:stretch>
                  <a:fillRect/>
                </a:stretch>
              </p:blipFill>
              <p:spPr>
                <a:xfrm>
                  <a:off x="3519261" y="2659044"/>
                  <a:ext cx="5162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8" name="Ink 47">
                  <a:extLst>
                    <a:ext uri="{FF2B5EF4-FFF2-40B4-BE49-F238E27FC236}">
                      <a16:creationId xmlns:a16="http://schemas.microsoft.com/office/drawing/2014/main" id="{92A61810-D305-5001-CC40-853270A8D92C}"/>
                    </a:ext>
                  </a:extLst>
                </p14:cNvPr>
                <p14:cNvContentPartPr/>
                <p14:nvPr/>
              </p14:nvContentPartPr>
              <p14:xfrm>
                <a:off x="2235141" y="2657604"/>
                <a:ext cx="1060200" cy="112680"/>
              </p14:xfrm>
            </p:contentPart>
          </mc:Choice>
          <mc:Fallback xmlns="">
            <p:pic>
              <p:nvPicPr>
                <p:cNvPr id="48" name="Ink 47">
                  <a:extLst>
                    <a:ext uri="{FF2B5EF4-FFF2-40B4-BE49-F238E27FC236}">
                      <a16:creationId xmlns:a16="http://schemas.microsoft.com/office/drawing/2014/main" id="{92A61810-D305-5001-CC40-853270A8D92C}"/>
                    </a:ext>
                  </a:extLst>
                </p:cNvPr>
                <p:cNvPicPr/>
                <p:nvPr/>
              </p:nvPicPr>
              <p:blipFill>
                <a:blip r:embed="rId29"/>
                <a:stretch>
                  <a:fillRect/>
                </a:stretch>
              </p:blipFill>
              <p:spPr>
                <a:xfrm>
                  <a:off x="2217501" y="2639604"/>
                  <a:ext cx="1095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0" name="Ink 49">
                  <a:extLst>
                    <a:ext uri="{FF2B5EF4-FFF2-40B4-BE49-F238E27FC236}">
                      <a16:creationId xmlns:a16="http://schemas.microsoft.com/office/drawing/2014/main" id="{4AA44EA6-AB52-2B75-B256-1D124D2AA87F}"/>
                    </a:ext>
                  </a:extLst>
                </p14:cNvPr>
                <p14:cNvContentPartPr/>
                <p14:nvPr/>
              </p14:nvContentPartPr>
              <p14:xfrm>
                <a:off x="914661" y="2599284"/>
                <a:ext cx="1179720" cy="203760"/>
              </p14:xfrm>
            </p:contentPart>
          </mc:Choice>
          <mc:Fallback xmlns="">
            <p:pic>
              <p:nvPicPr>
                <p:cNvPr id="50" name="Ink 49">
                  <a:extLst>
                    <a:ext uri="{FF2B5EF4-FFF2-40B4-BE49-F238E27FC236}">
                      <a16:creationId xmlns:a16="http://schemas.microsoft.com/office/drawing/2014/main" id="{4AA44EA6-AB52-2B75-B256-1D124D2AA87F}"/>
                    </a:ext>
                  </a:extLst>
                </p:cNvPr>
                <p:cNvPicPr/>
                <p:nvPr/>
              </p:nvPicPr>
              <p:blipFill>
                <a:blip r:embed="rId31"/>
                <a:stretch>
                  <a:fillRect/>
                </a:stretch>
              </p:blipFill>
              <p:spPr>
                <a:xfrm>
                  <a:off x="897021" y="2581644"/>
                  <a:ext cx="12153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 name="Ink 3">
                  <a:extLst>
                    <a:ext uri="{FF2B5EF4-FFF2-40B4-BE49-F238E27FC236}">
                      <a16:creationId xmlns:a16="http://schemas.microsoft.com/office/drawing/2014/main" id="{19F654A5-04E4-A829-22FA-04C3EC2F367B}"/>
                    </a:ext>
                  </a:extLst>
                </p14:cNvPr>
                <p14:cNvContentPartPr/>
                <p14:nvPr/>
              </p14:nvContentPartPr>
              <p14:xfrm>
                <a:off x="7976421" y="1466004"/>
                <a:ext cx="962640" cy="52920"/>
              </p14:xfrm>
            </p:contentPart>
          </mc:Choice>
          <mc:Fallback xmlns="">
            <p:pic>
              <p:nvPicPr>
                <p:cNvPr id="4" name="Ink 3">
                  <a:extLst>
                    <a:ext uri="{FF2B5EF4-FFF2-40B4-BE49-F238E27FC236}">
                      <a16:creationId xmlns:a16="http://schemas.microsoft.com/office/drawing/2014/main" id="{19F654A5-04E4-A829-22FA-04C3EC2F367B}"/>
                    </a:ext>
                  </a:extLst>
                </p:cNvPr>
                <p:cNvPicPr/>
                <p:nvPr/>
              </p:nvPicPr>
              <p:blipFill>
                <a:blip r:embed="rId33"/>
                <a:stretch>
                  <a:fillRect/>
                </a:stretch>
              </p:blipFill>
              <p:spPr>
                <a:xfrm>
                  <a:off x="7958781" y="1448004"/>
                  <a:ext cx="998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 name="Ink 4">
                  <a:extLst>
                    <a:ext uri="{FF2B5EF4-FFF2-40B4-BE49-F238E27FC236}">
                      <a16:creationId xmlns:a16="http://schemas.microsoft.com/office/drawing/2014/main" id="{C77E0F1C-A502-C1C9-39AF-72352F193C18}"/>
                    </a:ext>
                  </a:extLst>
                </p14:cNvPr>
                <p14:cNvContentPartPr/>
                <p14:nvPr/>
              </p14:nvContentPartPr>
              <p14:xfrm>
                <a:off x="6907581" y="1513164"/>
                <a:ext cx="651600" cy="54000"/>
              </p14:xfrm>
            </p:contentPart>
          </mc:Choice>
          <mc:Fallback xmlns="">
            <p:pic>
              <p:nvPicPr>
                <p:cNvPr id="5" name="Ink 4">
                  <a:extLst>
                    <a:ext uri="{FF2B5EF4-FFF2-40B4-BE49-F238E27FC236}">
                      <a16:creationId xmlns:a16="http://schemas.microsoft.com/office/drawing/2014/main" id="{C77E0F1C-A502-C1C9-39AF-72352F193C18}"/>
                    </a:ext>
                  </a:extLst>
                </p:cNvPr>
                <p:cNvPicPr/>
                <p:nvPr/>
              </p:nvPicPr>
              <p:blipFill>
                <a:blip r:embed="rId35"/>
                <a:stretch>
                  <a:fillRect/>
                </a:stretch>
              </p:blipFill>
              <p:spPr>
                <a:xfrm>
                  <a:off x="6889941" y="1495524"/>
                  <a:ext cx="687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 name="Ink 6">
                  <a:extLst>
                    <a:ext uri="{FF2B5EF4-FFF2-40B4-BE49-F238E27FC236}">
                      <a16:creationId xmlns:a16="http://schemas.microsoft.com/office/drawing/2014/main" id="{1ACBE87A-03B2-158B-22DE-E1F46A4BFC86}"/>
                    </a:ext>
                  </a:extLst>
                </p14:cNvPr>
                <p14:cNvContentPartPr/>
                <p14:nvPr/>
              </p14:nvContentPartPr>
              <p14:xfrm>
                <a:off x="6237981" y="1544844"/>
                <a:ext cx="352800" cy="45720"/>
              </p14:xfrm>
            </p:contentPart>
          </mc:Choice>
          <mc:Fallback xmlns="">
            <p:pic>
              <p:nvPicPr>
                <p:cNvPr id="7" name="Ink 6">
                  <a:extLst>
                    <a:ext uri="{FF2B5EF4-FFF2-40B4-BE49-F238E27FC236}">
                      <a16:creationId xmlns:a16="http://schemas.microsoft.com/office/drawing/2014/main" id="{1ACBE87A-03B2-158B-22DE-E1F46A4BFC86}"/>
                    </a:ext>
                  </a:extLst>
                </p:cNvPr>
                <p:cNvPicPr/>
                <p:nvPr/>
              </p:nvPicPr>
              <p:blipFill>
                <a:blip r:embed="rId37"/>
                <a:stretch>
                  <a:fillRect/>
                </a:stretch>
              </p:blipFill>
              <p:spPr>
                <a:xfrm>
                  <a:off x="6219981" y="1526844"/>
                  <a:ext cx="388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 name="Ink 8">
                  <a:extLst>
                    <a:ext uri="{FF2B5EF4-FFF2-40B4-BE49-F238E27FC236}">
                      <a16:creationId xmlns:a16="http://schemas.microsoft.com/office/drawing/2014/main" id="{BB35E0BE-CD7E-4564-D7C0-F24E202E7443}"/>
                    </a:ext>
                  </a:extLst>
                </p14:cNvPr>
                <p14:cNvContentPartPr/>
                <p14:nvPr/>
              </p14:nvContentPartPr>
              <p14:xfrm>
                <a:off x="5668461" y="1530444"/>
                <a:ext cx="453600" cy="45000"/>
              </p14:xfrm>
            </p:contentPart>
          </mc:Choice>
          <mc:Fallback xmlns="">
            <p:pic>
              <p:nvPicPr>
                <p:cNvPr id="9" name="Ink 8">
                  <a:extLst>
                    <a:ext uri="{FF2B5EF4-FFF2-40B4-BE49-F238E27FC236}">
                      <a16:creationId xmlns:a16="http://schemas.microsoft.com/office/drawing/2014/main" id="{BB35E0BE-CD7E-4564-D7C0-F24E202E7443}"/>
                    </a:ext>
                  </a:extLst>
                </p:cNvPr>
                <p:cNvPicPr/>
                <p:nvPr/>
              </p:nvPicPr>
              <p:blipFill>
                <a:blip r:embed="rId39"/>
                <a:stretch>
                  <a:fillRect/>
                </a:stretch>
              </p:blipFill>
              <p:spPr>
                <a:xfrm>
                  <a:off x="5650461" y="1512444"/>
                  <a:ext cx="4892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 name="Ink 10">
                  <a:extLst>
                    <a:ext uri="{FF2B5EF4-FFF2-40B4-BE49-F238E27FC236}">
                      <a16:creationId xmlns:a16="http://schemas.microsoft.com/office/drawing/2014/main" id="{F894BB2C-83B1-18DB-8735-C3B4982C9D17}"/>
                    </a:ext>
                  </a:extLst>
                </p14:cNvPr>
                <p14:cNvContentPartPr/>
                <p14:nvPr/>
              </p14:nvContentPartPr>
              <p14:xfrm>
                <a:off x="4880061" y="1545924"/>
                <a:ext cx="558720" cy="24840"/>
              </p14:xfrm>
            </p:contentPart>
          </mc:Choice>
          <mc:Fallback xmlns="">
            <p:pic>
              <p:nvPicPr>
                <p:cNvPr id="11" name="Ink 10">
                  <a:extLst>
                    <a:ext uri="{FF2B5EF4-FFF2-40B4-BE49-F238E27FC236}">
                      <a16:creationId xmlns:a16="http://schemas.microsoft.com/office/drawing/2014/main" id="{F894BB2C-83B1-18DB-8735-C3B4982C9D17}"/>
                    </a:ext>
                  </a:extLst>
                </p:cNvPr>
                <p:cNvPicPr/>
                <p:nvPr/>
              </p:nvPicPr>
              <p:blipFill>
                <a:blip r:embed="rId41"/>
                <a:stretch>
                  <a:fillRect/>
                </a:stretch>
              </p:blipFill>
              <p:spPr>
                <a:xfrm>
                  <a:off x="4862061" y="1528284"/>
                  <a:ext cx="5943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 name="Ink 11">
                  <a:extLst>
                    <a:ext uri="{FF2B5EF4-FFF2-40B4-BE49-F238E27FC236}">
                      <a16:creationId xmlns:a16="http://schemas.microsoft.com/office/drawing/2014/main" id="{E05DE1F2-EBEF-293C-7E57-D01E01638876}"/>
                    </a:ext>
                  </a:extLst>
                </p14:cNvPr>
                <p14:cNvContentPartPr/>
                <p14:nvPr/>
              </p14:nvContentPartPr>
              <p14:xfrm>
                <a:off x="3507381" y="1532604"/>
                <a:ext cx="1105920" cy="49320"/>
              </p14:xfrm>
            </p:contentPart>
          </mc:Choice>
          <mc:Fallback xmlns="">
            <p:pic>
              <p:nvPicPr>
                <p:cNvPr id="12" name="Ink 11">
                  <a:extLst>
                    <a:ext uri="{FF2B5EF4-FFF2-40B4-BE49-F238E27FC236}">
                      <a16:creationId xmlns:a16="http://schemas.microsoft.com/office/drawing/2014/main" id="{E05DE1F2-EBEF-293C-7E57-D01E01638876}"/>
                    </a:ext>
                  </a:extLst>
                </p:cNvPr>
                <p:cNvPicPr/>
                <p:nvPr/>
              </p:nvPicPr>
              <p:blipFill>
                <a:blip r:embed="rId43"/>
                <a:stretch>
                  <a:fillRect/>
                </a:stretch>
              </p:blipFill>
              <p:spPr>
                <a:xfrm>
                  <a:off x="3489741" y="1514604"/>
                  <a:ext cx="11415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 name="Ink 12">
                  <a:extLst>
                    <a:ext uri="{FF2B5EF4-FFF2-40B4-BE49-F238E27FC236}">
                      <a16:creationId xmlns:a16="http://schemas.microsoft.com/office/drawing/2014/main" id="{9B2CB2F4-D9B1-D5EB-0628-173F68161C9B}"/>
                    </a:ext>
                  </a:extLst>
                </p14:cNvPr>
                <p14:cNvContentPartPr/>
                <p14:nvPr/>
              </p14:nvContentPartPr>
              <p14:xfrm>
                <a:off x="2978181" y="1513884"/>
                <a:ext cx="382320" cy="47880"/>
              </p14:xfrm>
            </p:contentPart>
          </mc:Choice>
          <mc:Fallback xmlns="">
            <p:pic>
              <p:nvPicPr>
                <p:cNvPr id="13" name="Ink 12">
                  <a:extLst>
                    <a:ext uri="{FF2B5EF4-FFF2-40B4-BE49-F238E27FC236}">
                      <a16:creationId xmlns:a16="http://schemas.microsoft.com/office/drawing/2014/main" id="{9B2CB2F4-D9B1-D5EB-0628-173F68161C9B}"/>
                    </a:ext>
                  </a:extLst>
                </p:cNvPr>
                <p:cNvPicPr/>
                <p:nvPr/>
              </p:nvPicPr>
              <p:blipFill>
                <a:blip r:embed="rId45"/>
                <a:stretch>
                  <a:fillRect/>
                </a:stretch>
              </p:blipFill>
              <p:spPr>
                <a:xfrm>
                  <a:off x="2960181" y="1495884"/>
                  <a:ext cx="4179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 name="Ink 13">
                  <a:extLst>
                    <a:ext uri="{FF2B5EF4-FFF2-40B4-BE49-F238E27FC236}">
                      <a16:creationId xmlns:a16="http://schemas.microsoft.com/office/drawing/2014/main" id="{1EB12A88-CD58-20A4-4EBF-3002507262DA}"/>
                    </a:ext>
                  </a:extLst>
                </p14:cNvPr>
                <p14:cNvContentPartPr/>
                <p14:nvPr/>
              </p14:nvContentPartPr>
              <p14:xfrm>
                <a:off x="1562661" y="1552044"/>
                <a:ext cx="1019160" cy="125280"/>
              </p14:xfrm>
            </p:contentPart>
          </mc:Choice>
          <mc:Fallback xmlns="">
            <p:pic>
              <p:nvPicPr>
                <p:cNvPr id="14" name="Ink 13">
                  <a:extLst>
                    <a:ext uri="{FF2B5EF4-FFF2-40B4-BE49-F238E27FC236}">
                      <a16:creationId xmlns:a16="http://schemas.microsoft.com/office/drawing/2014/main" id="{1EB12A88-CD58-20A4-4EBF-3002507262DA}"/>
                    </a:ext>
                  </a:extLst>
                </p:cNvPr>
                <p:cNvPicPr/>
                <p:nvPr/>
              </p:nvPicPr>
              <p:blipFill>
                <a:blip r:embed="rId47"/>
                <a:stretch>
                  <a:fillRect/>
                </a:stretch>
              </p:blipFill>
              <p:spPr>
                <a:xfrm>
                  <a:off x="1545021" y="1534404"/>
                  <a:ext cx="1054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6" name="Ink 15">
                  <a:extLst>
                    <a:ext uri="{FF2B5EF4-FFF2-40B4-BE49-F238E27FC236}">
                      <a16:creationId xmlns:a16="http://schemas.microsoft.com/office/drawing/2014/main" id="{1878AFC3-B79F-EC97-734E-89DB33AB9F54}"/>
                    </a:ext>
                  </a:extLst>
                </p14:cNvPr>
                <p14:cNvContentPartPr/>
                <p14:nvPr/>
              </p14:nvContentPartPr>
              <p14:xfrm>
                <a:off x="744741" y="1598484"/>
                <a:ext cx="509400" cy="17640"/>
              </p14:xfrm>
            </p:contentPart>
          </mc:Choice>
          <mc:Fallback xmlns="">
            <p:pic>
              <p:nvPicPr>
                <p:cNvPr id="16" name="Ink 15">
                  <a:extLst>
                    <a:ext uri="{FF2B5EF4-FFF2-40B4-BE49-F238E27FC236}">
                      <a16:creationId xmlns:a16="http://schemas.microsoft.com/office/drawing/2014/main" id="{1878AFC3-B79F-EC97-734E-89DB33AB9F54}"/>
                    </a:ext>
                  </a:extLst>
                </p:cNvPr>
                <p:cNvPicPr/>
                <p:nvPr/>
              </p:nvPicPr>
              <p:blipFill>
                <a:blip r:embed="rId49"/>
                <a:stretch>
                  <a:fillRect/>
                </a:stretch>
              </p:blipFill>
              <p:spPr>
                <a:xfrm>
                  <a:off x="727101" y="1580844"/>
                  <a:ext cx="5450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4" name="Ink 23">
                  <a:extLst>
                    <a:ext uri="{FF2B5EF4-FFF2-40B4-BE49-F238E27FC236}">
                      <a16:creationId xmlns:a16="http://schemas.microsoft.com/office/drawing/2014/main" id="{6F18B9B9-EC94-8D54-8BE4-5E27DECA4506}"/>
                    </a:ext>
                  </a:extLst>
                </p14:cNvPr>
                <p14:cNvContentPartPr/>
                <p14:nvPr/>
              </p14:nvContentPartPr>
              <p14:xfrm>
                <a:off x="7728021" y="1504164"/>
                <a:ext cx="997200" cy="58680"/>
              </p14:xfrm>
            </p:contentPart>
          </mc:Choice>
          <mc:Fallback xmlns="">
            <p:pic>
              <p:nvPicPr>
                <p:cNvPr id="24" name="Ink 23">
                  <a:extLst>
                    <a:ext uri="{FF2B5EF4-FFF2-40B4-BE49-F238E27FC236}">
                      <a16:creationId xmlns:a16="http://schemas.microsoft.com/office/drawing/2014/main" id="{6F18B9B9-EC94-8D54-8BE4-5E27DECA4506}"/>
                    </a:ext>
                  </a:extLst>
                </p:cNvPr>
                <p:cNvPicPr/>
                <p:nvPr/>
              </p:nvPicPr>
              <p:blipFill>
                <a:blip r:embed="rId51"/>
                <a:stretch>
                  <a:fillRect/>
                </a:stretch>
              </p:blipFill>
              <p:spPr>
                <a:xfrm>
                  <a:off x="7710021" y="1486164"/>
                  <a:ext cx="10328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5" name="Ink 24">
                  <a:extLst>
                    <a:ext uri="{FF2B5EF4-FFF2-40B4-BE49-F238E27FC236}">
                      <a16:creationId xmlns:a16="http://schemas.microsoft.com/office/drawing/2014/main" id="{BE1A7E24-C9CF-A98E-1C26-7982CBFB95CA}"/>
                    </a:ext>
                  </a:extLst>
                </p14:cNvPr>
                <p14:cNvContentPartPr/>
                <p14:nvPr/>
              </p14:nvContentPartPr>
              <p14:xfrm>
                <a:off x="6510501" y="910884"/>
                <a:ext cx="1050120" cy="696600"/>
              </p14:xfrm>
            </p:contentPart>
          </mc:Choice>
          <mc:Fallback xmlns="">
            <p:pic>
              <p:nvPicPr>
                <p:cNvPr id="25" name="Ink 24">
                  <a:extLst>
                    <a:ext uri="{FF2B5EF4-FFF2-40B4-BE49-F238E27FC236}">
                      <a16:creationId xmlns:a16="http://schemas.microsoft.com/office/drawing/2014/main" id="{BE1A7E24-C9CF-A98E-1C26-7982CBFB95CA}"/>
                    </a:ext>
                  </a:extLst>
                </p:cNvPr>
                <p:cNvPicPr/>
                <p:nvPr/>
              </p:nvPicPr>
              <p:blipFill>
                <a:blip r:embed="rId53"/>
                <a:stretch>
                  <a:fillRect/>
                </a:stretch>
              </p:blipFill>
              <p:spPr>
                <a:xfrm>
                  <a:off x="6492501" y="892884"/>
                  <a:ext cx="1085760" cy="732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8" name="Ink 17">
                  <a:extLst>
                    <a:ext uri="{FF2B5EF4-FFF2-40B4-BE49-F238E27FC236}">
                      <a16:creationId xmlns:a16="http://schemas.microsoft.com/office/drawing/2014/main" id="{B1356C26-4BAF-5D4E-0E7E-2959A1BFA63E}"/>
                    </a:ext>
                  </a:extLst>
                </p14:cNvPr>
                <p14:cNvContentPartPr/>
                <p14:nvPr/>
              </p14:nvContentPartPr>
              <p14:xfrm>
                <a:off x="8840781" y="2049924"/>
                <a:ext cx="709560" cy="73440"/>
              </p14:xfrm>
            </p:contentPart>
          </mc:Choice>
          <mc:Fallback xmlns="">
            <p:pic>
              <p:nvPicPr>
                <p:cNvPr id="18" name="Ink 17">
                  <a:extLst>
                    <a:ext uri="{FF2B5EF4-FFF2-40B4-BE49-F238E27FC236}">
                      <a16:creationId xmlns:a16="http://schemas.microsoft.com/office/drawing/2014/main" id="{B1356C26-4BAF-5D4E-0E7E-2959A1BFA63E}"/>
                    </a:ext>
                  </a:extLst>
                </p:cNvPr>
                <p:cNvPicPr/>
                <p:nvPr/>
              </p:nvPicPr>
              <p:blipFill>
                <a:blip r:embed="rId55"/>
                <a:stretch>
                  <a:fillRect/>
                </a:stretch>
              </p:blipFill>
              <p:spPr>
                <a:xfrm>
                  <a:off x="8822781" y="2032284"/>
                  <a:ext cx="7452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9" name="Ink 18">
                  <a:extLst>
                    <a:ext uri="{FF2B5EF4-FFF2-40B4-BE49-F238E27FC236}">
                      <a16:creationId xmlns:a16="http://schemas.microsoft.com/office/drawing/2014/main" id="{49622078-E9E6-7137-0C13-782142995EDC}"/>
                    </a:ext>
                  </a:extLst>
                </p14:cNvPr>
                <p14:cNvContentPartPr/>
                <p14:nvPr/>
              </p14:nvContentPartPr>
              <p14:xfrm>
                <a:off x="8401941" y="2131644"/>
                <a:ext cx="14040" cy="2160"/>
              </p14:xfrm>
            </p:contentPart>
          </mc:Choice>
          <mc:Fallback xmlns="">
            <p:pic>
              <p:nvPicPr>
                <p:cNvPr id="19" name="Ink 18">
                  <a:extLst>
                    <a:ext uri="{FF2B5EF4-FFF2-40B4-BE49-F238E27FC236}">
                      <a16:creationId xmlns:a16="http://schemas.microsoft.com/office/drawing/2014/main" id="{49622078-E9E6-7137-0C13-782142995EDC}"/>
                    </a:ext>
                  </a:extLst>
                </p:cNvPr>
                <p:cNvPicPr/>
                <p:nvPr/>
              </p:nvPicPr>
              <p:blipFill>
                <a:blip r:embed="rId57"/>
                <a:stretch>
                  <a:fillRect/>
                </a:stretch>
              </p:blipFill>
              <p:spPr>
                <a:xfrm>
                  <a:off x="8384301" y="2113644"/>
                  <a:ext cx="496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0" name="Ink 19">
                  <a:extLst>
                    <a:ext uri="{FF2B5EF4-FFF2-40B4-BE49-F238E27FC236}">
                      <a16:creationId xmlns:a16="http://schemas.microsoft.com/office/drawing/2014/main" id="{0AF8BC10-1B40-3B00-9163-F90582A85233}"/>
                    </a:ext>
                  </a:extLst>
                </p14:cNvPr>
                <p14:cNvContentPartPr/>
                <p14:nvPr/>
              </p14:nvContentPartPr>
              <p14:xfrm>
                <a:off x="7784901" y="2109684"/>
                <a:ext cx="683280" cy="19800"/>
              </p14:xfrm>
            </p:contentPart>
          </mc:Choice>
          <mc:Fallback xmlns="">
            <p:pic>
              <p:nvPicPr>
                <p:cNvPr id="20" name="Ink 19">
                  <a:extLst>
                    <a:ext uri="{FF2B5EF4-FFF2-40B4-BE49-F238E27FC236}">
                      <a16:creationId xmlns:a16="http://schemas.microsoft.com/office/drawing/2014/main" id="{0AF8BC10-1B40-3B00-9163-F90582A85233}"/>
                    </a:ext>
                  </a:extLst>
                </p:cNvPr>
                <p:cNvPicPr/>
                <p:nvPr/>
              </p:nvPicPr>
              <p:blipFill>
                <a:blip r:embed="rId59"/>
                <a:stretch>
                  <a:fillRect/>
                </a:stretch>
              </p:blipFill>
              <p:spPr>
                <a:xfrm>
                  <a:off x="7767261" y="2091684"/>
                  <a:ext cx="7189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2" name="Ink 21">
                  <a:extLst>
                    <a:ext uri="{FF2B5EF4-FFF2-40B4-BE49-F238E27FC236}">
                      <a16:creationId xmlns:a16="http://schemas.microsoft.com/office/drawing/2014/main" id="{BB92AFB7-B41F-28AF-0482-2A88693292BD}"/>
                    </a:ext>
                  </a:extLst>
                </p14:cNvPr>
                <p14:cNvContentPartPr/>
                <p14:nvPr/>
              </p14:nvContentPartPr>
              <p14:xfrm>
                <a:off x="6252381" y="2120484"/>
                <a:ext cx="1209600" cy="59760"/>
              </p14:xfrm>
            </p:contentPart>
          </mc:Choice>
          <mc:Fallback xmlns="">
            <p:pic>
              <p:nvPicPr>
                <p:cNvPr id="22" name="Ink 21">
                  <a:extLst>
                    <a:ext uri="{FF2B5EF4-FFF2-40B4-BE49-F238E27FC236}">
                      <a16:creationId xmlns:a16="http://schemas.microsoft.com/office/drawing/2014/main" id="{BB92AFB7-B41F-28AF-0482-2A88693292BD}"/>
                    </a:ext>
                  </a:extLst>
                </p:cNvPr>
                <p:cNvPicPr/>
                <p:nvPr/>
              </p:nvPicPr>
              <p:blipFill>
                <a:blip r:embed="rId61"/>
                <a:stretch>
                  <a:fillRect/>
                </a:stretch>
              </p:blipFill>
              <p:spPr>
                <a:xfrm>
                  <a:off x="6234741" y="2102484"/>
                  <a:ext cx="1245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9" name="Ink 28">
                  <a:extLst>
                    <a:ext uri="{FF2B5EF4-FFF2-40B4-BE49-F238E27FC236}">
                      <a16:creationId xmlns:a16="http://schemas.microsoft.com/office/drawing/2014/main" id="{5B48BBAF-4341-AA69-224F-F7DD60A7FAD2}"/>
                    </a:ext>
                  </a:extLst>
                </p14:cNvPr>
                <p14:cNvContentPartPr/>
                <p14:nvPr/>
              </p14:nvContentPartPr>
              <p14:xfrm>
                <a:off x="8383581" y="2171964"/>
                <a:ext cx="10800" cy="21600"/>
              </p14:xfrm>
            </p:contentPart>
          </mc:Choice>
          <mc:Fallback xmlns="">
            <p:pic>
              <p:nvPicPr>
                <p:cNvPr id="29" name="Ink 28">
                  <a:extLst>
                    <a:ext uri="{FF2B5EF4-FFF2-40B4-BE49-F238E27FC236}">
                      <a16:creationId xmlns:a16="http://schemas.microsoft.com/office/drawing/2014/main" id="{5B48BBAF-4341-AA69-224F-F7DD60A7FAD2}"/>
                    </a:ext>
                  </a:extLst>
                </p:cNvPr>
                <p:cNvPicPr/>
                <p:nvPr/>
              </p:nvPicPr>
              <p:blipFill>
                <a:blip r:embed="rId63"/>
                <a:stretch>
                  <a:fillRect/>
                </a:stretch>
              </p:blipFill>
              <p:spPr>
                <a:xfrm>
                  <a:off x="8365581" y="2153964"/>
                  <a:ext cx="464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0" name="Ink 29">
                  <a:extLst>
                    <a:ext uri="{FF2B5EF4-FFF2-40B4-BE49-F238E27FC236}">
                      <a16:creationId xmlns:a16="http://schemas.microsoft.com/office/drawing/2014/main" id="{57BE4616-7096-1DF3-8DFC-938DF85BF50D}"/>
                    </a:ext>
                  </a:extLst>
                </p14:cNvPr>
                <p14:cNvContentPartPr/>
                <p14:nvPr/>
              </p14:nvContentPartPr>
              <p14:xfrm>
                <a:off x="6203781" y="2061804"/>
                <a:ext cx="2223000" cy="111240"/>
              </p14:xfrm>
            </p:contentPart>
          </mc:Choice>
          <mc:Fallback xmlns="">
            <p:pic>
              <p:nvPicPr>
                <p:cNvPr id="30" name="Ink 29">
                  <a:extLst>
                    <a:ext uri="{FF2B5EF4-FFF2-40B4-BE49-F238E27FC236}">
                      <a16:creationId xmlns:a16="http://schemas.microsoft.com/office/drawing/2014/main" id="{57BE4616-7096-1DF3-8DFC-938DF85BF50D}"/>
                    </a:ext>
                  </a:extLst>
                </p:cNvPr>
                <p:cNvPicPr/>
                <p:nvPr/>
              </p:nvPicPr>
              <p:blipFill>
                <a:blip r:embed="rId65"/>
                <a:stretch>
                  <a:fillRect/>
                </a:stretch>
              </p:blipFill>
              <p:spPr>
                <a:xfrm>
                  <a:off x="6185781" y="2044164"/>
                  <a:ext cx="22586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4" name="Ink 33">
                  <a:extLst>
                    <a:ext uri="{FF2B5EF4-FFF2-40B4-BE49-F238E27FC236}">
                      <a16:creationId xmlns:a16="http://schemas.microsoft.com/office/drawing/2014/main" id="{30662DF0-65B1-C30D-4EDA-F03208E80D1D}"/>
                    </a:ext>
                  </a:extLst>
                </p14:cNvPr>
                <p14:cNvContentPartPr/>
                <p14:nvPr/>
              </p14:nvContentPartPr>
              <p14:xfrm>
                <a:off x="4777101" y="2133444"/>
                <a:ext cx="679320" cy="52200"/>
              </p14:xfrm>
            </p:contentPart>
          </mc:Choice>
          <mc:Fallback xmlns="">
            <p:pic>
              <p:nvPicPr>
                <p:cNvPr id="34" name="Ink 33">
                  <a:extLst>
                    <a:ext uri="{FF2B5EF4-FFF2-40B4-BE49-F238E27FC236}">
                      <a16:creationId xmlns:a16="http://schemas.microsoft.com/office/drawing/2014/main" id="{30662DF0-65B1-C30D-4EDA-F03208E80D1D}"/>
                    </a:ext>
                  </a:extLst>
                </p:cNvPr>
                <p:cNvPicPr/>
                <p:nvPr/>
              </p:nvPicPr>
              <p:blipFill>
                <a:blip r:embed="rId67"/>
                <a:stretch>
                  <a:fillRect/>
                </a:stretch>
              </p:blipFill>
              <p:spPr>
                <a:xfrm>
                  <a:off x="4759461" y="2115804"/>
                  <a:ext cx="714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5" name="Ink 34">
                  <a:extLst>
                    <a:ext uri="{FF2B5EF4-FFF2-40B4-BE49-F238E27FC236}">
                      <a16:creationId xmlns:a16="http://schemas.microsoft.com/office/drawing/2014/main" id="{01851707-0C8B-5547-651D-69C3C44DC1FA}"/>
                    </a:ext>
                  </a:extLst>
                </p14:cNvPr>
                <p14:cNvContentPartPr/>
                <p14:nvPr/>
              </p14:nvContentPartPr>
              <p14:xfrm>
                <a:off x="3643821" y="2064684"/>
                <a:ext cx="890640" cy="57600"/>
              </p14:xfrm>
            </p:contentPart>
          </mc:Choice>
          <mc:Fallback xmlns="">
            <p:pic>
              <p:nvPicPr>
                <p:cNvPr id="35" name="Ink 34">
                  <a:extLst>
                    <a:ext uri="{FF2B5EF4-FFF2-40B4-BE49-F238E27FC236}">
                      <a16:creationId xmlns:a16="http://schemas.microsoft.com/office/drawing/2014/main" id="{01851707-0C8B-5547-651D-69C3C44DC1FA}"/>
                    </a:ext>
                  </a:extLst>
                </p:cNvPr>
                <p:cNvPicPr/>
                <p:nvPr/>
              </p:nvPicPr>
              <p:blipFill>
                <a:blip r:embed="rId69"/>
                <a:stretch>
                  <a:fillRect/>
                </a:stretch>
              </p:blipFill>
              <p:spPr>
                <a:xfrm>
                  <a:off x="3626181" y="2046684"/>
                  <a:ext cx="926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6" name="Ink 35">
                  <a:extLst>
                    <a:ext uri="{FF2B5EF4-FFF2-40B4-BE49-F238E27FC236}">
                      <a16:creationId xmlns:a16="http://schemas.microsoft.com/office/drawing/2014/main" id="{7A3E9D1B-27F9-7E27-6633-6AB2D2575143}"/>
                    </a:ext>
                  </a:extLst>
                </p14:cNvPr>
                <p14:cNvContentPartPr/>
                <p14:nvPr/>
              </p14:nvContentPartPr>
              <p14:xfrm>
                <a:off x="2063421" y="2094924"/>
                <a:ext cx="1317600" cy="51480"/>
              </p14:xfrm>
            </p:contentPart>
          </mc:Choice>
          <mc:Fallback xmlns="">
            <p:pic>
              <p:nvPicPr>
                <p:cNvPr id="36" name="Ink 35">
                  <a:extLst>
                    <a:ext uri="{FF2B5EF4-FFF2-40B4-BE49-F238E27FC236}">
                      <a16:creationId xmlns:a16="http://schemas.microsoft.com/office/drawing/2014/main" id="{7A3E9D1B-27F9-7E27-6633-6AB2D2575143}"/>
                    </a:ext>
                  </a:extLst>
                </p:cNvPr>
                <p:cNvPicPr/>
                <p:nvPr/>
              </p:nvPicPr>
              <p:blipFill>
                <a:blip r:embed="rId71"/>
                <a:stretch>
                  <a:fillRect/>
                </a:stretch>
              </p:blipFill>
              <p:spPr>
                <a:xfrm>
                  <a:off x="2045421" y="2076924"/>
                  <a:ext cx="13532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8" name="Ink 37">
                  <a:extLst>
                    <a:ext uri="{FF2B5EF4-FFF2-40B4-BE49-F238E27FC236}">
                      <a16:creationId xmlns:a16="http://schemas.microsoft.com/office/drawing/2014/main" id="{4EF32104-D61A-1746-C499-D214B746ED7E}"/>
                    </a:ext>
                  </a:extLst>
                </p14:cNvPr>
                <p14:cNvContentPartPr/>
                <p14:nvPr/>
              </p14:nvContentPartPr>
              <p14:xfrm>
                <a:off x="1338741" y="2066484"/>
                <a:ext cx="680040" cy="97920"/>
              </p14:xfrm>
            </p:contentPart>
          </mc:Choice>
          <mc:Fallback xmlns="">
            <p:pic>
              <p:nvPicPr>
                <p:cNvPr id="38" name="Ink 37">
                  <a:extLst>
                    <a:ext uri="{FF2B5EF4-FFF2-40B4-BE49-F238E27FC236}">
                      <a16:creationId xmlns:a16="http://schemas.microsoft.com/office/drawing/2014/main" id="{4EF32104-D61A-1746-C499-D214B746ED7E}"/>
                    </a:ext>
                  </a:extLst>
                </p:cNvPr>
                <p:cNvPicPr/>
                <p:nvPr/>
              </p:nvPicPr>
              <p:blipFill>
                <a:blip r:embed="rId73"/>
                <a:stretch>
                  <a:fillRect/>
                </a:stretch>
              </p:blipFill>
              <p:spPr>
                <a:xfrm>
                  <a:off x="1321101" y="2048484"/>
                  <a:ext cx="715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0" name="Ink 39">
                  <a:extLst>
                    <a:ext uri="{FF2B5EF4-FFF2-40B4-BE49-F238E27FC236}">
                      <a16:creationId xmlns:a16="http://schemas.microsoft.com/office/drawing/2014/main" id="{27D46BBA-4E66-A69B-5EED-C60EAB49D902}"/>
                    </a:ext>
                  </a:extLst>
                </p14:cNvPr>
                <p14:cNvContentPartPr/>
                <p14:nvPr/>
              </p14:nvContentPartPr>
              <p14:xfrm>
                <a:off x="613701" y="2114004"/>
                <a:ext cx="502200" cy="77760"/>
              </p14:xfrm>
            </p:contentPart>
          </mc:Choice>
          <mc:Fallback xmlns="">
            <p:pic>
              <p:nvPicPr>
                <p:cNvPr id="40" name="Ink 39">
                  <a:extLst>
                    <a:ext uri="{FF2B5EF4-FFF2-40B4-BE49-F238E27FC236}">
                      <a16:creationId xmlns:a16="http://schemas.microsoft.com/office/drawing/2014/main" id="{27D46BBA-4E66-A69B-5EED-C60EAB49D902}"/>
                    </a:ext>
                  </a:extLst>
                </p:cNvPr>
                <p:cNvPicPr/>
                <p:nvPr/>
              </p:nvPicPr>
              <p:blipFill>
                <a:blip r:embed="rId75"/>
                <a:stretch>
                  <a:fillRect/>
                </a:stretch>
              </p:blipFill>
              <p:spPr>
                <a:xfrm>
                  <a:off x="596061" y="2096004"/>
                  <a:ext cx="5378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5" name="Ink 64">
                  <a:extLst>
                    <a:ext uri="{FF2B5EF4-FFF2-40B4-BE49-F238E27FC236}">
                      <a16:creationId xmlns:a16="http://schemas.microsoft.com/office/drawing/2014/main" id="{9748EF96-8BFE-7BB8-169F-BB8E5AFF6F78}"/>
                    </a:ext>
                  </a:extLst>
                </p14:cNvPr>
                <p14:cNvContentPartPr/>
                <p14:nvPr/>
              </p14:nvContentPartPr>
              <p14:xfrm>
                <a:off x="5657661" y="1637364"/>
                <a:ext cx="443520" cy="510480"/>
              </p14:xfrm>
            </p:contentPart>
          </mc:Choice>
          <mc:Fallback xmlns="">
            <p:pic>
              <p:nvPicPr>
                <p:cNvPr id="65" name="Ink 64">
                  <a:extLst>
                    <a:ext uri="{FF2B5EF4-FFF2-40B4-BE49-F238E27FC236}">
                      <a16:creationId xmlns:a16="http://schemas.microsoft.com/office/drawing/2014/main" id="{9748EF96-8BFE-7BB8-169F-BB8E5AFF6F78}"/>
                    </a:ext>
                  </a:extLst>
                </p:cNvPr>
                <p:cNvPicPr/>
                <p:nvPr/>
              </p:nvPicPr>
              <p:blipFill>
                <a:blip r:embed="rId77"/>
                <a:stretch>
                  <a:fillRect/>
                </a:stretch>
              </p:blipFill>
              <p:spPr>
                <a:xfrm>
                  <a:off x="5640021" y="1619364"/>
                  <a:ext cx="47916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7" name="Ink 66">
                  <a:extLst>
                    <a:ext uri="{FF2B5EF4-FFF2-40B4-BE49-F238E27FC236}">
                      <a16:creationId xmlns:a16="http://schemas.microsoft.com/office/drawing/2014/main" id="{01F077F9-643E-9A1B-DFA2-F21F228A0AE7}"/>
                    </a:ext>
                  </a:extLst>
                </p14:cNvPr>
                <p14:cNvContentPartPr/>
                <p14:nvPr/>
              </p14:nvContentPartPr>
              <p14:xfrm>
                <a:off x="7789581" y="2069004"/>
                <a:ext cx="546480" cy="701640"/>
              </p14:xfrm>
            </p:contentPart>
          </mc:Choice>
          <mc:Fallback xmlns="">
            <p:pic>
              <p:nvPicPr>
                <p:cNvPr id="67" name="Ink 66">
                  <a:extLst>
                    <a:ext uri="{FF2B5EF4-FFF2-40B4-BE49-F238E27FC236}">
                      <a16:creationId xmlns:a16="http://schemas.microsoft.com/office/drawing/2014/main" id="{01F077F9-643E-9A1B-DFA2-F21F228A0AE7}"/>
                    </a:ext>
                  </a:extLst>
                </p:cNvPr>
                <p:cNvPicPr/>
                <p:nvPr/>
              </p:nvPicPr>
              <p:blipFill>
                <a:blip r:embed="rId79"/>
                <a:stretch>
                  <a:fillRect/>
                </a:stretch>
              </p:blipFill>
              <p:spPr>
                <a:xfrm>
                  <a:off x="7771941" y="2051364"/>
                  <a:ext cx="582120" cy="73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81" name="Ink 80">
                <a:extLst>
                  <a:ext uri="{FF2B5EF4-FFF2-40B4-BE49-F238E27FC236}">
                    <a16:creationId xmlns:a16="http://schemas.microsoft.com/office/drawing/2014/main" id="{B9134B26-A4FC-81C3-AA63-064102F6B5B4}"/>
                  </a:ext>
                </a:extLst>
              </p14:cNvPr>
              <p14:cNvContentPartPr/>
              <p14:nvPr/>
            </p14:nvContentPartPr>
            <p14:xfrm>
              <a:off x="7056621" y="3325764"/>
              <a:ext cx="1501560" cy="640440"/>
            </p14:xfrm>
          </p:contentPart>
        </mc:Choice>
        <mc:Fallback xmlns="">
          <p:pic>
            <p:nvPicPr>
              <p:cNvPr id="81" name="Ink 80">
                <a:extLst>
                  <a:ext uri="{FF2B5EF4-FFF2-40B4-BE49-F238E27FC236}">
                    <a16:creationId xmlns:a16="http://schemas.microsoft.com/office/drawing/2014/main" id="{B9134B26-A4FC-81C3-AA63-064102F6B5B4}"/>
                  </a:ext>
                </a:extLst>
              </p:cNvPr>
              <p:cNvPicPr/>
              <p:nvPr/>
            </p:nvPicPr>
            <p:blipFill>
              <a:blip r:embed="rId81"/>
              <a:stretch>
                <a:fillRect/>
              </a:stretch>
            </p:blipFill>
            <p:spPr>
              <a:xfrm>
                <a:off x="7038621" y="3307764"/>
                <a:ext cx="1537200" cy="676080"/>
              </a:xfrm>
              <a:prstGeom prst="rect">
                <a:avLst/>
              </a:prstGeom>
            </p:spPr>
          </p:pic>
        </mc:Fallback>
      </mc:AlternateContent>
      <p:grpSp>
        <p:nvGrpSpPr>
          <p:cNvPr id="84" name="Group 83">
            <a:extLst>
              <a:ext uri="{FF2B5EF4-FFF2-40B4-BE49-F238E27FC236}">
                <a16:creationId xmlns:a16="http://schemas.microsoft.com/office/drawing/2014/main" id="{1C0F8187-7709-8AD1-6D9E-7F5FFF0FBAC0}"/>
              </a:ext>
            </a:extLst>
          </p:cNvPr>
          <p:cNvGrpSpPr/>
          <p:nvPr/>
        </p:nvGrpSpPr>
        <p:grpSpPr>
          <a:xfrm>
            <a:off x="519021" y="3274284"/>
            <a:ext cx="9129240" cy="741240"/>
            <a:chOff x="519021" y="3274284"/>
            <a:chExt cx="9129240" cy="741240"/>
          </a:xfrm>
        </p:grpSpPr>
        <mc:AlternateContent xmlns:mc="http://schemas.openxmlformats.org/markup-compatibility/2006" xmlns:p14="http://schemas.microsoft.com/office/powerpoint/2010/main">
          <mc:Choice Requires="p14">
            <p:contentPart p14:bwMode="auto" r:id="rId82">
              <p14:nvContentPartPr>
                <p14:cNvPr id="52" name="Ink 51">
                  <a:extLst>
                    <a:ext uri="{FF2B5EF4-FFF2-40B4-BE49-F238E27FC236}">
                      <a16:creationId xmlns:a16="http://schemas.microsoft.com/office/drawing/2014/main" id="{B5A9AC88-6EA1-F4EE-8BF9-41131D1C3DB6}"/>
                    </a:ext>
                  </a:extLst>
                </p14:cNvPr>
                <p14:cNvContentPartPr/>
                <p14:nvPr/>
              </p14:nvContentPartPr>
              <p14:xfrm>
                <a:off x="8688501" y="3339444"/>
                <a:ext cx="922320" cy="87840"/>
              </p14:xfrm>
            </p:contentPart>
          </mc:Choice>
          <mc:Fallback xmlns="">
            <p:pic>
              <p:nvPicPr>
                <p:cNvPr id="52" name="Ink 51">
                  <a:extLst>
                    <a:ext uri="{FF2B5EF4-FFF2-40B4-BE49-F238E27FC236}">
                      <a16:creationId xmlns:a16="http://schemas.microsoft.com/office/drawing/2014/main" id="{B5A9AC88-6EA1-F4EE-8BF9-41131D1C3DB6}"/>
                    </a:ext>
                  </a:extLst>
                </p:cNvPr>
                <p:cNvPicPr/>
                <p:nvPr/>
              </p:nvPicPr>
              <p:blipFill>
                <a:blip r:embed="rId83"/>
                <a:stretch>
                  <a:fillRect/>
                </a:stretch>
              </p:blipFill>
              <p:spPr>
                <a:xfrm>
                  <a:off x="8670501" y="3321804"/>
                  <a:ext cx="957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Ink 52">
                  <a:extLst>
                    <a:ext uri="{FF2B5EF4-FFF2-40B4-BE49-F238E27FC236}">
                      <a16:creationId xmlns:a16="http://schemas.microsoft.com/office/drawing/2014/main" id="{8E408A96-72F9-DBB6-5136-7F0B907A3CEB}"/>
                    </a:ext>
                  </a:extLst>
                </p14:cNvPr>
                <p14:cNvContentPartPr/>
                <p14:nvPr/>
              </p14:nvContentPartPr>
              <p14:xfrm>
                <a:off x="7729461" y="3310644"/>
                <a:ext cx="687240" cy="69120"/>
              </p14:xfrm>
            </p:contentPart>
          </mc:Choice>
          <mc:Fallback xmlns="">
            <p:pic>
              <p:nvPicPr>
                <p:cNvPr id="53" name="Ink 52">
                  <a:extLst>
                    <a:ext uri="{FF2B5EF4-FFF2-40B4-BE49-F238E27FC236}">
                      <a16:creationId xmlns:a16="http://schemas.microsoft.com/office/drawing/2014/main" id="{8E408A96-72F9-DBB6-5136-7F0B907A3CEB}"/>
                    </a:ext>
                  </a:extLst>
                </p:cNvPr>
                <p:cNvPicPr/>
                <p:nvPr/>
              </p:nvPicPr>
              <p:blipFill>
                <a:blip r:embed="rId85"/>
                <a:stretch>
                  <a:fillRect/>
                </a:stretch>
              </p:blipFill>
              <p:spPr>
                <a:xfrm>
                  <a:off x="7711821" y="3293004"/>
                  <a:ext cx="722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Ink 53">
                  <a:extLst>
                    <a:ext uri="{FF2B5EF4-FFF2-40B4-BE49-F238E27FC236}">
                      <a16:creationId xmlns:a16="http://schemas.microsoft.com/office/drawing/2014/main" id="{8CDE5DE0-5EB1-A1ED-F7AC-716195340B7D}"/>
                    </a:ext>
                  </a:extLst>
                </p14:cNvPr>
                <p14:cNvContentPartPr/>
                <p14:nvPr/>
              </p14:nvContentPartPr>
              <p14:xfrm>
                <a:off x="6769341" y="3274284"/>
                <a:ext cx="695160" cy="44280"/>
              </p14:xfrm>
            </p:contentPart>
          </mc:Choice>
          <mc:Fallback xmlns="">
            <p:pic>
              <p:nvPicPr>
                <p:cNvPr id="54" name="Ink 53">
                  <a:extLst>
                    <a:ext uri="{FF2B5EF4-FFF2-40B4-BE49-F238E27FC236}">
                      <a16:creationId xmlns:a16="http://schemas.microsoft.com/office/drawing/2014/main" id="{8CDE5DE0-5EB1-A1ED-F7AC-716195340B7D}"/>
                    </a:ext>
                  </a:extLst>
                </p:cNvPr>
                <p:cNvPicPr/>
                <p:nvPr/>
              </p:nvPicPr>
              <p:blipFill>
                <a:blip r:embed="rId87"/>
                <a:stretch>
                  <a:fillRect/>
                </a:stretch>
              </p:blipFill>
              <p:spPr>
                <a:xfrm>
                  <a:off x="6751701" y="3256644"/>
                  <a:ext cx="7308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Ink 54">
                  <a:extLst>
                    <a:ext uri="{FF2B5EF4-FFF2-40B4-BE49-F238E27FC236}">
                      <a16:creationId xmlns:a16="http://schemas.microsoft.com/office/drawing/2014/main" id="{A78B27D0-336D-9F06-2F03-0888769F8AE6}"/>
                    </a:ext>
                  </a:extLst>
                </p14:cNvPr>
                <p14:cNvContentPartPr/>
                <p14:nvPr/>
              </p14:nvContentPartPr>
              <p14:xfrm>
                <a:off x="5932341" y="3376164"/>
                <a:ext cx="553680" cy="68400"/>
              </p14:xfrm>
            </p:contentPart>
          </mc:Choice>
          <mc:Fallback xmlns="">
            <p:pic>
              <p:nvPicPr>
                <p:cNvPr id="55" name="Ink 54">
                  <a:extLst>
                    <a:ext uri="{FF2B5EF4-FFF2-40B4-BE49-F238E27FC236}">
                      <a16:creationId xmlns:a16="http://schemas.microsoft.com/office/drawing/2014/main" id="{A78B27D0-336D-9F06-2F03-0888769F8AE6}"/>
                    </a:ext>
                  </a:extLst>
                </p:cNvPr>
                <p:cNvPicPr/>
                <p:nvPr/>
              </p:nvPicPr>
              <p:blipFill>
                <a:blip r:embed="rId89"/>
                <a:stretch>
                  <a:fillRect/>
                </a:stretch>
              </p:blipFill>
              <p:spPr>
                <a:xfrm>
                  <a:off x="5914701" y="3358164"/>
                  <a:ext cx="5893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Ink 55">
                  <a:extLst>
                    <a:ext uri="{FF2B5EF4-FFF2-40B4-BE49-F238E27FC236}">
                      <a16:creationId xmlns:a16="http://schemas.microsoft.com/office/drawing/2014/main" id="{7F97521A-56A5-E5A7-5B4C-87E2048088D7}"/>
                    </a:ext>
                  </a:extLst>
                </p14:cNvPr>
                <p14:cNvContentPartPr/>
                <p14:nvPr/>
              </p14:nvContentPartPr>
              <p14:xfrm>
                <a:off x="5082021" y="3323604"/>
                <a:ext cx="662760" cy="47880"/>
              </p14:xfrm>
            </p:contentPart>
          </mc:Choice>
          <mc:Fallback xmlns="">
            <p:pic>
              <p:nvPicPr>
                <p:cNvPr id="56" name="Ink 55">
                  <a:extLst>
                    <a:ext uri="{FF2B5EF4-FFF2-40B4-BE49-F238E27FC236}">
                      <a16:creationId xmlns:a16="http://schemas.microsoft.com/office/drawing/2014/main" id="{7F97521A-56A5-E5A7-5B4C-87E2048088D7}"/>
                    </a:ext>
                  </a:extLst>
                </p:cNvPr>
                <p:cNvPicPr/>
                <p:nvPr/>
              </p:nvPicPr>
              <p:blipFill>
                <a:blip r:embed="rId91"/>
                <a:stretch>
                  <a:fillRect/>
                </a:stretch>
              </p:blipFill>
              <p:spPr>
                <a:xfrm>
                  <a:off x="5064381" y="3305604"/>
                  <a:ext cx="6984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Ink 56">
                  <a:extLst>
                    <a:ext uri="{FF2B5EF4-FFF2-40B4-BE49-F238E27FC236}">
                      <a16:creationId xmlns:a16="http://schemas.microsoft.com/office/drawing/2014/main" id="{E4EB1EC6-32A3-C393-E29E-5184B8697C64}"/>
                    </a:ext>
                  </a:extLst>
                </p14:cNvPr>
                <p14:cNvContentPartPr/>
                <p14:nvPr/>
              </p14:nvContentPartPr>
              <p14:xfrm>
                <a:off x="4012821" y="3382284"/>
                <a:ext cx="830160" cy="28800"/>
              </p14:xfrm>
            </p:contentPart>
          </mc:Choice>
          <mc:Fallback xmlns="">
            <p:pic>
              <p:nvPicPr>
                <p:cNvPr id="57" name="Ink 56">
                  <a:extLst>
                    <a:ext uri="{FF2B5EF4-FFF2-40B4-BE49-F238E27FC236}">
                      <a16:creationId xmlns:a16="http://schemas.microsoft.com/office/drawing/2014/main" id="{E4EB1EC6-32A3-C393-E29E-5184B8697C64}"/>
                    </a:ext>
                  </a:extLst>
                </p:cNvPr>
                <p:cNvPicPr/>
                <p:nvPr/>
              </p:nvPicPr>
              <p:blipFill>
                <a:blip r:embed="rId93"/>
                <a:stretch>
                  <a:fillRect/>
                </a:stretch>
              </p:blipFill>
              <p:spPr>
                <a:xfrm>
                  <a:off x="3994821" y="3364284"/>
                  <a:ext cx="8658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5E20361A-2BDC-8F18-87F7-1F20031C3BC6}"/>
                    </a:ext>
                  </a:extLst>
                </p14:cNvPr>
                <p14:cNvContentPartPr/>
                <p14:nvPr/>
              </p14:nvContentPartPr>
              <p14:xfrm>
                <a:off x="2928501" y="3294084"/>
                <a:ext cx="914400" cy="159480"/>
              </p14:xfrm>
            </p:contentPart>
          </mc:Choice>
          <mc:Fallback xmlns="">
            <p:pic>
              <p:nvPicPr>
                <p:cNvPr id="59" name="Ink 58">
                  <a:extLst>
                    <a:ext uri="{FF2B5EF4-FFF2-40B4-BE49-F238E27FC236}">
                      <a16:creationId xmlns:a16="http://schemas.microsoft.com/office/drawing/2014/main" id="{5E20361A-2BDC-8F18-87F7-1F20031C3BC6}"/>
                    </a:ext>
                  </a:extLst>
                </p:cNvPr>
                <p:cNvPicPr/>
                <p:nvPr/>
              </p:nvPicPr>
              <p:blipFill>
                <a:blip r:embed="rId95"/>
                <a:stretch>
                  <a:fillRect/>
                </a:stretch>
              </p:blipFill>
              <p:spPr>
                <a:xfrm>
                  <a:off x="2910861" y="3276444"/>
                  <a:ext cx="9500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9" name="Ink 68">
                  <a:extLst>
                    <a:ext uri="{FF2B5EF4-FFF2-40B4-BE49-F238E27FC236}">
                      <a16:creationId xmlns:a16="http://schemas.microsoft.com/office/drawing/2014/main" id="{BE7919B1-2579-C1F5-2946-74AA2C8B2E00}"/>
                    </a:ext>
                  </a:extLst>
                </p14:cNvPr>
                <p14:cNvContentPartPr/>
                <p14:nvPr/>
              </p14:nvContentPartPr>
              <p14:xfrm>
                <a:off x="1537821" y="3285084"/>
                <a:ext cx="770400" cy="107640"/>
              </p14:xfrm>
            </p:contentPart>
          </mc:Choice>
          <mc:Fallback xmlns="">
            <p:pic>
              <p:nvPicPr>
                <p:cNvPr id="69" name="Ink 68">
                  <a:extLst>
                    <a:ext uri="{FF2B5EF4-FFF2-40B4-BE49-F238E27FC236}">
                      <a16:creationId xmlns:a16="http://schemas.microsoft.com/office/drawing/2014/main" id="{BE7919B1-2579-C1F5-2946-74AA2C8B2E00}"/>
                    </a:ext>
                  </a:extLst>
                </p:cNvPr>
                <p:cNvPicPr/>
                <p:nvPr/>
              </p:nvPicPr>
              <p:blipFill>
                <a:blip r:embed="rId97"/>
                <a:stretch>
                  <a:fillRect/>
                </a:stretch>
              </p:blipFill>
              <p:spPr>
                <a:xfrm>
                  <a:off x="1519821" y="3267084"/>
                  <a:ext cx="8060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0" name="Ink 69">
                  <a:extLst>
                    <a:ext uri="{FF2B5EF4-FFF2-40B4-BE49-F238E27FC236}">
                      <a16:creationId xmlns:a16="http://schemas.microsoft.com/office/drawing/2014/main" id="{D646E492-D1CF-CBA3-3253-845BBAD39BA5}"/>
                    </a:ext>
                  </a:extLst>
                </p14:cNvPr>
                <p14:cNvContentPartPr/>
                <p14:nvPr/>
              </p14:nvContentPartPr>
              <p14:xfrm>
                <a:off x="519021" y="3322164"/>
                <a:ext cx="825120" cy="70560"/>
              </p14:xfrm>
            </p:contentPart>
          </mc:Choice>
          <mc:Fallback xmlns="">
            <p:pic>
              <p:nvPicPr>
                <p:cNvPr id="70" name="Ink 69">
                  <a:extLst>
                    <a:ext uri="{FF2B5EF4-FFF2-40B4-BE49-F238E27FC236}">
                      <a16:creationId xmlns:a16="http://schemas.microsoft.com/office/drawing/2014/main" id="{D646E492-D1CF-CBA3-3253-845BBAD39BA5}"/>
                    </a:ext>
                  </a:extLst>
                </p:cNvPr>
                <p:cNvPicPr/>
                <p:nvPr/>
              </p:nvPicPr>
              <p:blipFill>
                <a:blip r:embed="rId99"/>
                <a:stretch>
                  <a:fillRect/>
                </a:stretch>
              </p:blipFill>
              <p:spPr>
                <a:xfrm>
                  <a:off x="501021" y="3304164"/>
                  <a:ext cx="8607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2" name="Ink 71">
                  <a:extLst>
                    <a:ext uri="{FF2B5EF4-FFF2-40B4-BE49-F238E27FC236}">
                      <a16:creationId xmlns:a16="http://schemas.microsoft.com/office/drawing/2014/main" id="{AFB2E295-AB79-6833-C27A-FC9818241D6E}"/>
                    </a:ext>
                  </a:extLst>
                </p14:cNvPr>
                <p14:cNvContentPartPr/>
                <p14:nvPr/>
              </p14:nvContentPartPr>
              <p14:xfrm>
                <a:off x="8789301" y="3844884"/>
                <a:ext cx="858960" cy="94320"/>
              </p14:xfrm>
            </p:contentPart>
          </mc:Choice>
          <mc:Fallback xmlns="">
            <p:pic>
              <p:nvPicPr>
                <p:cNvPr id="72" name="Ink 71">
                  <a:extLst>
                    <a:ext uri="{FF2B5EF4-FFF2-40B4-BE49-F238E27FC236}">
                      <a16:creationId xmlns:a16="http://schemas.microsoft.com/office/drawing/2014/main" id="{AFB2E295-AB79-6833-C27A-FC9818241D6E}"/>
                    </a:ext>
                  </a:extLst>
                </p:cNvPr>
                <p:cNvPicPr/>
                <p:nvPr/>
              </p:nvPicPr>
              <p:blipFill>
                <a:blip r:embed="rId101"/>
                <a:stretch>
                  <a:fillRect/>
                </a:stretch>
              </p:blipFill>
              <p:spPr>
                <a:xfrm>
                  <a:off x="8771301" y="3826884"/>
                  <a:ext cx="894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3" name="Ink 72">
                  <a:extLst>
                    <a:ext uri="{FF2B5EF4-FFF2-40B4-BE49-F238E27FC236}">
                      <a16:creationId xmlns:a16="http://schemas.microsoft.com/office/drawing/2014/main" id="{45B2AF02-BEF4-F00D-6B2D-C2F38E6E9126}"/>
                    </a:ext>
                  </a:extLst>
                </p14:cNvPr>
                <p14:cNvContentPartPr/>
                <p14:nvPr/>
              </p14:nvContentPartPr>
              <p14:xfrm>
                <a:off x="8003061" y="3850644"/>
                <a:ext cx="527040" cy="83160"/>
              </p14:xfrm>
            </p:contentPart>
          </mc:Choice>
          <mc:Fallback xmlns="">
            <p:pic>
              <p:nvPicPr>
                <p:cNvPr id="73" name="Ink 72">
                  <a:extLst>
                    <a:ext uri="{FF2B5EF4-FFF2-40B4-BE49-F238E27FC236}">
                      <a16:creationId xmlns:a16="http://schemas.microsoft.com/office/drawing/2014/main" id="{45B2AF02-BEF4-F00D-6B2D-C2F38E6E9126}"/>
                    </a:ext>
                  </a:extLst>
                </p:cNvPr>
                <p:cNvPicPr/>
                <p:nvPr/>
              </p:nvPicPr>
              <p:blipFill>
                <a:blip r:embed="rId103"/>
                <a:stretch>
                  <a:fillRect/>
                </a:stretch>
              </p:blipFill>
              <p:spPr>
                <a:xfrm>
                  <a:off x="7985061" y="3833004"/>
                  <a:ext cx="562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4" name="Ink 73">
                  <a:extLst>
                    <a:ext uri="{FF2B5EF4-FFF2-40B4-BE49-F238E27FC236}">
                      <a16:creationId xmlns:a16="http://schemas.microsoft.com/office/drawing/2014/main" id="{308AFD08-2DDA-AFD2-B05D-43EFFB9FA581}"/>
                    </a:ext>
                  </a:extLst>
                </p14:cNvPr>
                <p14:cNvContentPartPr/>
                <p14:nvPr/>
              </p14:nvContentPartPr>
              <p14:xfrm>
                <a:off x="7252101" y="3920844"/>
                <a:ext cx="693000" cy="41400"/>
              </p14:xfrm>
            </p:contentPart>
          </mc:Choice>
          <mc:Fallback xmlns="">
            <p:pic>
              <p:nvPicPr>
                <p:cNvPr id="74" name="Ink 73">
                  <a:extLst>
                    <a:ext uri="{FF2B5EF4-FFF2-40B4-BE49-F238E27FC236}">
                      <a16:creationId xmlns:a16="http://schemas.microsoft.com/office/drawing/2014/main" id="{308AFD08-2DDA-AFD2-B05D-43EFFB9FA581}"/>
                    </a:ext>
                  </a:extLst>
                </p:cNvPr>
                <p:cNvPicPr/>
                <p:nvPr/>
              </p:nvPicPr>
              <p:blipFill>
                <a:blip r:embed="rId105"/>
                <a:stretch>
                  <a:fillRect/>
                </a:stretch>
              </p:blipFill>
              <p:spPr>
                <a:xfrm>
                  <a:off x="7234461" y="3902844"/>
                  <a:ext cx="728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6" name="Ink 75">
                  <a:extLst>
                    <a:ext uri="{FF2B5EF4-FFF2-40B4-BE49-F238E27FC236}">
                      <a16:creationId xmlns:a16="http://schemas.microsoft.com/office/drawing/2014/main" id="{007C2943-CA81-DDF7-DDF9-69185CBF526C}"/>
                    </a:ext>
                  </a:extLst>
                </p14:cNvPr>
                <p14:cNvContentPartPr/>
                <p14:nvPr/>
              </p14:nvContentPartPr>
              <p14:xfrm>
                <a:off x="6349941" y="3862884"/>
                <a:ext cx="801000" cy="129600"/>
              </p14:xfrm>
            </p:contentPart>
          </mc:Choice>
          <mc:Fallback xmlns="">
            <p:pic>
              <p:nvPicPr>
                <p:cNvPr id="76" name="Ink 75">
                  <a:extLst>
                    <a:ext uri="{FF2B5EF4-FFF2-40B4-BE49-F238E27FC236}">
                      <a16:creationId xmlns:a16="http://schemas.microsoft.com/office/drawing/2014/main" id="{007C2943-CA81-DDF7-DDF9-69185CBF526C}"/>
                    </a:ext>
                  </a:extLst>
                </p:cNvPr>
                <p:cNvPicPr/>
                <p:nvPr/>
              </p:nvPicPr>
              <p:blipFill>
                <a:blip r:embed="rId107"/>
                <a:stretch>
                  <a:fillRect/>
                </a:stretch>
              </p:blipFill>
              <p:spPr>
                <a:xfrm>
                  <a:off x="6331941" y="3845244"/>
                  <a:ext cx="8366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7" name="Ink 76">
                  <a:extLst>
                    <a:ext uri="{FF2B5EF4-FFF2-40B4-BE49-F238E27FC236}">
                      <a16:creationId xmlns:a16="http://schemas.microsoft.com/office/drawing/2014/main" id="{53163AE5-03EB-0BFB-4917-55239A3A8D0D}"/>
                    </a:ext>
                  </a:extLst>
                </p14:cNvPr>
                <p14:cNvContentPartPr/>
                <p14:nvPr/>
              </p14:nvContentPartPr>
              <p14:xfrm>
                <a:off x="5424741" y="3865044"/>
                <a:ext cx="676800" cy="71280"/>
              </p14:xfrm>
            </p:contentPart>
          </mc:Choice>
          <mc:Fallback xmlns="">
            <p:pic>
              <p:nvPicPr>
                <p:cNvPr id="77" name="Ink 76">
                  <a:extLst>
                    <a:ext uri="{FF2B5EF4-FFF2-40B4-BE49-F238E27FC236}">
                      <a16:creationId xmlns:a16="http://schemas.microsoft.com/office/drawing/2014/main" id="{53163AE5-03EB-0BFB-4917-55239A3A8D0D}"/>
                    </a:ext>
                  </a:extLst>
                </p:cNvPr>
                <p:cNvPicPr/>
                <p:nvPr/>
              </p:nvPicPr>
              <p:blipFill>
                <a:blip r:embed="rId109"/>
                <a:stretch>
                  <a:fillRect/>
                </a:stretch>
              </p:blipFill>
              <p:spPr>
                <a:xfrm>
                  <a:off x="5406741" y="3847044"/>
                  <a:ext cx="712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8" name="Ink 77">
                  <a:extLst>
                    <a:ext uri="{FF2B5EF4-FFF2-40B4-BE49-F238E27FC236}">
                      <a16:creationId xmlns:a16="http://schemas.microsoft.com/office/drawing/2014/main" id="{A5676513-8B35-8DF0-24A4-30FAB98CE41D}"/>
                    </a:ext>
                  </a:extLst>
                </p14:cNvPr>
                <p14:cNvContentPartPr/>
                <p14:nvPr/>
              </p14:nvContentPartPr>
              <p14:xfrm>
                <a:off x="4880061" y="3912564"/>
                <a:ext cx="612000" cy="56160"/>
              </p14:xfrm>
            </p:contentPart>
          </mc:Choice>
          <mc:Fallback xmlns="">
            <p:pic>
              <p:nvPicPr>
                <p:cNvPr id="78" name="Ink 77">
                  <a:extLst>
                    <a:ext uri="{FF2B5EF4-FFF2-40B4-BE49-F238E27FC236}">
                      <a16:creationId xmlns:a16="http://schemas.microsoft.com/office/drawing/2014/main" id="{A5676513-8B35-8DF0-24A4-30FAB98CE41D}"/>
                    </a:ext>
                  </a:extLst>
                </p:cNvPr>
                <p:cNvPicPr/>
                <p:nvPr/>
              </p:nvPicPr>
              <p:blipFill>
                <a:blip r:embed="rId111"/>
                <a:stretch>
                  <a:fillRect/>
                </a:stretch>
              </p:blipFill>
              <p:spPr>
                <a:xfrm>
                  <a:off x="4862061" y="3894924"/>
                  <a:ext cx="6476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9" name="Ink 78">
                  <a:extLst>
                    <a:ext uri="{FF2B5EF4-FFF2-40B4-BE49-F238E27FC236}">
                      <a16:creationId xmlns:a16="http://schemas.microsoft.com/office/drawing/2014/main" id="{8EF08138-39C8-2CBE-6011-3531B4581258}"/>
                    </a:ext>
                  </a:extLst>
                </p14:cNvPr>
                <p14:cNvContentPartPr/>
                <p14:nvPr/>
              </p14:nvContentPartPr>
              <p14:xfrm>
                <a:off x="3680181" y="3852444"/>
                <a:ext cx="1045440" cy="52920"/>
              </p14:xfrm>
            </p:contentPart>
          </mc:Choice>
          <mc:Fallback xmlns="">
            <p:pic>
              <p:nvPicPr>
                <p:cNvPr id="79" name="Ink 78">
                  <a:extLst>
                    <a:ext uri="{FF2B5EF4-FFF2-40B4-BE49-F238E27FC236}">
                      <a16:creationId xmlns:a16="http://schemas.microsoft.com/office/drawing/2014/main" id="{8EF08138-39C8-2CBE-6011-3531B4581258}"/>
                    </a:ext>
                  </a:extLst>
                </p:cNvPr>
                <p:cNvPicPr/>
                <p:nvPr/>
              </p:nvPicPr>
              <p:blipFill>
                <a:blip r:embed="rId113"/>
                <a:stretch>
                  <a:fillRect/>
                </a:stretch>
              </p:blipFill>
              <p:spPr>
                <a:xfrm>
                  <a:off x="3662181" y="3834804"/>
                  <a:ext cx="10810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3" name="Ink 82">
                  <a:extLst>
                    <a:ext uri="{FF2B5EF4-FFF2-40B4-BE49-F238E27FC236}">
                      <a16:creationId xmlns:a16="http://schemas.microsoft.com/office/drawing/2014/main" id="{31CDC8A7-7135-7E2A-49C9-1CA8E956782B}"/>
                    </a:ext>
                  </a:extLst>
                </p14:cNvPr>
                <p14:cNvContentPartPr/>
                <p14:nvPr/>
              </p14:nvContentPartPr>
              <p14:xfrm>
                <a:off x="4603941" y="3322164"/>
                <a:ext cx="1589040" cy="693360"/>
              </p14:xfrm>
            </p:contentPart>
          </mc:Choice>
          <mc:Fallback xmlns="">
            <p:pic>
              <p:nvPicPr>
                <p:cNvPr id="83" name="Ink 82">
                  <a:extLst>
                    <a:ext uri="{FF2B5EF4-FFF2-40B4-BE49-F238E27FC236}">
                      <a16:creationId xmlns:a16="http://schemas.microsoft.com/office/drawing/2014/main" id="{31CDC8A7-7135-7E2A-49C9-1CA8E956782B}"/>
                    </a:ext>
                  </a:extLst>
                </p:cNvPr>
                <p:cNvPicPr/>
                <p:nvPr/>
              </p:nvPicPr>
              <p:blipFill>
                <a:blip r:embed="rId115"/>
                <a:stretch>
                  <a:fillRect/>
                </a:stretch>
              </p:blipFill>
              <p:spPr>
                <a:xfrm>
                  <a:off x="4585941" y="3304524"/>
                  <a:ext cx="1624680" cy="729000"/>
                </a:xfrm>
                <a:prstGeom prst="rect">
                  <a:avLst/>
                </a:prstGeom>
              </p:spPr>
            </p:pic>
          </mc:Fallback>
        </mc:AlternateContent>
      </p:grpSp>
      <p:grpSp>
        <p:nvGrpSpPr>
          <p:cNvPr id="89" name="Group 88">
            <a:extLst>
              <a:ext uri="{FF2B5EF4-FFF2-40B4-BE49-F238E27FC236}">
                <a16:creationId xmlns:a16="http://schemas.microsoft.com/office/drawing/2014/main" id="{CE4B31A7-9F45-0A4B-720E-00BF10C01EC7}"/>
              </a:ext>
            </a:extLst>
          </p:cNvPr>
          <p:cNvGrpSpPr/>
          <p:nvPr/>
        </p:nvGrpSpPr>
        <p:grpSpPr>
          <a:xfrm>
            <a:off x="537381" y="3846684"/>
            <a:ext cx="2718360" cy="139320"/>
            <a:chOff x="537381" y="3846684"/>
            <a:chExt cx="2718360" cy="139320"/>
          </a:xfrm>
        </p:grpSpPr>
        <mc:AlternateContent xmlns:mc="http://schemas.openxmlformats.org/markup-compatibility/2006" xmlns:p14="http://schemas.microsoft.com/office/powerpoint/2010/main">
          <mc:Choice Requires="p14">
            <p:contentPart p14:bwMode="auto" r:id="rId116">
              <p14:nvContentPartPr>
                <p14:cNvPr id="85" name="Ink 84">
                  <a:extLst>
                    <a:ext uri="{FF2B5EF4-FFF2-40B4-BE49-F238E27FC236}">
                      <a16:creationId xmlns:a16="http://schemas.microsoft.com/office/drawing/2014/main" id="{6FF26EDB-931D-C2BA-F1A1-73B66A345EF4}"/>
                    </a:ext>
                  </a:extLst>
                </p14:cNvPr>
                <p14:cNvContentPartPr/>
                <p14:nvPr/>
              </p14:nvContentPartPr>
              <p14:xfrm>
                <a:off x="2851101" y="3894564"/>
                <a:ext cx="404640" cy="35640"/>
              </p14:xfrm>
            </p:contentPart>
          </mc:Choice>
          <mc:Fallback xmlns="">
            <p:pic>
              <p:nvPicPr>
                <p:cNvPr id="85" name="Ink 84">
                  <a:extLst>
                    <a:ext uri="{FF2B5EF4-FFF2-40B4-BE49-F238E27FC236}">
                      <a16:creationId xmlns:a16="http://schemas.microsoft.com/office/drawing/2014/main" id="{6FF26EDB-931D-C2BA-F1A1-73B66A345EF4}"/>
                    </a:ext>
                  </a:extLst>
                </p:cNvPr>
                <p:cNvPicPr/>
                <p:nvPr/>
              </p:nvPicPr>
              <p:blipFill>
                <a:blip r:embed="rId117"/>
                <a:stretch>
                  <a:fillRect/>
                </a:stretch>
              </p:blipFill>
              <p:spPr>
                <a:xfrm>
                  <a:off x="2833101" y="3876564"/>
                  <a:ext cx="4402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6" name="Ink 85">
                  <a:extLst>
                    <a:ext uri="{FF2B5EF4-FFF2-40B4-BE49-F238E27FC236}">
                      <a16:creationId xmlns:a16="http://schemas.microsoft.com/office/drawing/2014/main" id="{4C9B0E6D-4A37-FCA6-01F4-84E5BBEE2E06}"/>
                    </a:ext>
                  </a:extLst>
                </p14:cNvPr>
                <p14:cNvContentPartPr/>
                <p14:nvPr/>
              </p14:nvContentPartPr>
              <p14:xfrm>
                <a:off x="2236581" y="3846684"/>
                <a:ext cx="417240" cy="69120"/>
              </p14:xfrm>
            </p:contentPart>
          </mc:Choice>
          <mc:Fallback xmlns="">
            <p:pic>
              <p:nvPicPr>
                <p:cNvPr id="86" name="Ink 85">
                  <a:extLst>
                    <a:ext uri="{FF2B5EF4-FFF2-40B4-BE49-F238E27FC236}">
                      <a16:creationId xmlns:a16="http://schemas.microsoft.com/office/drawing/2014/main" id="{4C9B0E6D-4A37-FCA6-01F4-84E5BBEE2E06}"/>
                    </a:ext>
                  </a:extLst>
                </p:cNvPr>
                <p:cNvPicPr/>
                <p:nvPr/>
              </p:nvPicPr>
              <p:blipFill>
                <a:blip r:embed="rId119"/>
                <a:stretch>
                  <a:fillRect/>
                </a:stretch>
              </p:blipFill>
              <p:spPr>
                <a:xfrm>
                  <a:off x="2218581" y="3829044"/>
                  <a:ext cx="452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7" name="Ink 86">
                  <a:extLst>
                    <a:ext uri="{FF2B5EF4-FFF2-40B4-BE49-F238E27FC236}">
                      <a16:creationId xmlns:a16="http://schemas.microsoft.com/office/drawing/2014/main" id="{2B8DDFEF-3507-AA1F-A972-93F4DA0BE7D1}"/>
                    </a:ext>
                  </a:extLst>
                </p14:cNvPr>
                <p14:cNvContentPartPr/>
                <p14:nvPr/>
              </p14:nvContentPartPr>
              <p14:xfrm>
                <a:off x="1447461" y="3872964"/>
                <a:ext cx="730080" cy="76680"/>
              </p14:xfrm>
            </p:contentPart>
          </mc:Choice>
          <mc:Fallback xmlns="">
            <p:pic>
              <p:nvPicPr>
                <p:cNvPr id="87" name="Ink 86">
                  <a:extLst>
                    <a:ext uri="{FF2B5EF4-FFF2-40B4-BE49-F238E27FC236}">
                      <a16:creationId xmlns:a16="http://schemas.microsoft.com/office/drawing/2014/main" id="{2B8DDFEF-3507-AA1F-A972-93F4DA0BE7D1}"/>
                    </a:ext>
                  </a:extLst>
                </p:cNvPr>
                <p:cNvPicPr/>
                <p:nvPr/>
              </p:nvPicPr>
              <p:blipFill>
                <a:blip r:embed="rId121"/>
                <a:stretch>
                  <a:fillRect/>
                </a:stretch>
              </p:blipFill>
              <p:spPr>
                <a:xfrm>
                  <a:off x="1429821" y="3854964"/>
                  <a:ext cx="7657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8" name="Ink 87">
                  <a:extLst>
                    <a:ext uri="{FF2B5EF4-FFF2-40B4-BE49-F238E27FC236}">
                      <a16:creationId xmlns:a16="http://schemas.microsoft.com/office/drawing/2014/main" id="{0F319918-88DE-6CA2-E97F-1BD69E75DE0B}"/>
                    </a:ext>
                  </a:extLst>
                </p14:cNvPr>
                <p14:cNvContentPartPr/>
                <p14:nvPr/>
              </p14:nvContentPartPr>
              <p14:xfrm>
                <a:off x="537381" y="3899244"/>
                <a:ext cx="669600" cy="86760"/>
              </p14:xfrm>
            </p:contentPart>
          </mc:Choice>
          <mc:Fallback xmlns="">
            <p:pic>
              <p:nvPicPr>
                <p:cNvPr id="88" name="Ink 87">
                  <a:extLst>
                    <a:ext uri="{FF2B5EF4-FFF2-40B4-BE49-F238E27FC236}">
                      <a16:creationId xmlns:a16="http://schemas.microsoft.com/office/drawing/2014/main" id="{0F319918-88DE-6CA2-E97F-1BD69E75DE0B}"/>
                    </a:ext>
                  </a:extLst>
                </p:cNvPr>
                <p:cNvPicPr/>
                <p:nvPr/>
              </p:nvPicPr>
              <p:blipFill>
                <a:blip r:embed="rId123"/>
                <a:stretch>
                  <a:fillRect/>
                </a:stretch>
              </p:blipFill>
              <p:spPr>
                <a:xfrm>
                  <a:off x="519741" y="3881244"/>
                  <a:ext cx="705240" cy="12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4">
            <p14:nvContentPartPr>
              <p14:cNvPr id="90" name="Ink 89">
                <a:extLst>
                  <a:ext uri="{FF2B5EF4-FFF2-40B4-BE49-F238E27FC236}">
                    <a16:creationId xmlns:a16="http://schemas.microsoft.com/office/drawing/2014/main" id="{75969BEC-F44C-28B7-540F-6C86F9B835A8}"/>
                  </a:ext>
                </a:extLst>
              </p14:cNvPr>
              <p14:cNvContentPartPr/>
              <p14:nvPr/>
            </p14:nvContentPartPr>
            <p14:xfrm>
              <a:off x="8596341" y="4474524"/>
              <a:ext cx="1023120" cy="56880"/>
            </p14:xfrm>
          </p:contentPart>
        </mc:Choice>
        <mc:Fallback xmlns="">
          <p:pic>
            <p:nvPicPr>
              <p:cNvPr id="90" name="Ink 89">
                <a:extLst>
                  <a:ext uri="{FF2B5EF4-FFF2-40B4-BE49-F238E27FC236}">
                    <a16:creationId xmlns:a16="http://schemas.microsoft.com/office/drawing/2014/main" id="{75969BEC-F44C-28B7-540F-6C86F9B835A8}"/>
                  </a:ext>
                </a:extLst>
              </p:cNvPr>
              <p:cNvPicPr/>
              <p:nvPr/>
            </p:nvPicPr>
            <p:blipFill>
              <a:blip r:embed="rId125"/>
              <a:stretch>
                <a:fillRect/>
              </a:stretch>
            </p:blipFill>
            <p:spPr>
              <a:xfrm>
                <a:off x="8578341" y="4456524"/>
                <a:ext cx="1058760" cy="92520"/>
              </a:xfrm>
              <a:prstGeom prst="rect">
                <a:avLst/>
              </a:prstGeom>
            </p:spPr>
          </p:pic>
        </mc:Fallback>
      </mc:AlternateContent>
      <p:grpSp>
        <p:nvGrpSpPr>
          <p:cNvPr id="93" name="Group 92">
            <a:extLst>
              <a:ext uri="{FF2B5EF4-FFF2-40B4-BE49-F238E27FC236}">
                <a16:creationId xmlns:a16="http://schemas.microsoft.com/office/drawing/2014/main" id="{64531794-9DC0-7D78-133C-FB98904CDB13}"/>
              </a:ext>
            </a:extLst>
          </p:cNvPr>
          <p:cNvGrpSpPr/>
          <p:nvPr/>
        </p:nvGrpSpPr>
        <p:grpSpPr>
          <a:xfrm>
            <a:off x="6461181" y="4448604"/>
            <a:ext cx="1822680" cy="129960"/>
            <a:chOff x="6461181" y="4448604"/>
            <a:chExt cx="1822680" cy="129960"/>
          </a:xfrm>
        </p:grpSpPr>
        <mc:AlternateContent xmlns:mc="http://schemas.openxmlformats.org/markup-compatibility/2006" xmlns:p14="http://schemas.microsoft.com/office/powerpoint/2010/main">
          <mc:Choice Requires="p14">
            <p:contentPart p14:bwMode="auto" r:id="rId126">
              <p14:nvContentPartPr>
                <p14:cNvPr id="91" name="Ink 90">
                  <a:extLst>
                    <a:ext uri="{FF2B5EF4-FFF2-40B4-BE49-F238E27FC236}">
                      <a16:creationId xmlns:a16="http://schemas.microsoft.com/office/drawing/2014/main" id="{DE6E2C47-BAF2-0B68-CA49-AE58FE73A0CC}"/>
                    </a:ext>
                  </a:extLst>
                </p14:cNvPr>
                <p14:cNvContentPartPr/>
                <p14:nvPr/>
              </p14:nvContentPartPr>
              <p14:xfrm>
                <a:off x="7593381" y="4448604"/>
                <a:ext cx="690480" cy="129960"/>
              </p14:xfrm>
            </p:contentPart>
          </mc:Choice>
          <mc:Fallback xmlns="">
            <p:pic>
              <p:nvPicPr>
                <p:cNvPr id="91" name="Ink 90">
                  <a:extLst>
                    <a:ext uri="{FF2B5EF4-FFF2-40B4-BE49-F238E27FC236}">
                      <a16:creationId xmlns:a16="http://schemas.microsoft.com/office/drawing/2014/main" id="{DE6E2C47-BAF2-0B68-CA49-AE58FE73A0CC}"/>
                    </a:ext>
                  </a:extLst>
                </p:cNvPr>
                <p:cNvPicPr/>
                <p:nvPr/>
              </p:nvPicPr>
              <p:blipFill>
                <a:blip r:embed="rId127"/>
                <a:stretch>
                  <a:fillRect/>
                </a:stretch>
              </p:blipFill>
              <p:spPr>
                <a:xfrm>
                  <a:off x="7575381" y="4430604"/>
                  <a:ext cx="726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2" name="Ink 91">
                  <a:extLst>
                    <a:ext uri="{FF2B5EF4-FFF2-40B4-BE49-F238E27FC236}">
                      <a16:creationId xmlns:a16="http://schemas.microsoft.com/office/drawing/2014/main" id="{4D2CBDE5-CA06-1A6D-9130-5B8D95E8628E}"/>
                    </a:ext>
                  </a:extLst>
                </p14:cNvPr>
                <p14:cNvContentPartPr/>
                <p14:nvPr/>
              </p14:nvContentPartPr>
              <p14:xfrm>
                <a:off x="6461181" y="4519164"/>
                <a:ext cx="951840" cy="50760"/>
              </p14:xfrm>
            </p:contentPart>
          </mc:Choice>
          <mc:Fallback xmlns="">
            <p:pic>
              <p:nvPicPr>
                <p:cNvPr id="92" name="Ink 91">
                  <a:extLst>
                    <a:ext uri="{FF2B5EF4-FFF2-40B4-BE49-F238E27FC236}">
                      <a16:creationId xmlns:a16="http://schemas.microsoft.com/office/drawing/2014/main" id="{4D2CBDE5-CA06-1A6D-9130-5B8D95E8628E}"/>
                    </a:ext>
                  </a:extLst>
                </p:cNvPr>
                <p:cNvPicPr/>
                <p:nvPr/>
              </p:nvPicPr>
              <p:blipFill>
                <a:blip r:embed="rId129"/>
                <a:stretch>
                  <a:fillRect/>
                </a:stretch>
              </p:blipFill>
              <p:spPr>
                <a:xfrm>
                  <a:off x="6443541" y="4501524"/>
                  <a:ext cx="987480" cy="86400"/>
                </a:xfrm>
                <a:prstGeom prst="rect">
                  <a:avLst/>
                </a:prstGeom>
              </p:spPr>
            </p:pic>
          </mc:Fallback>
        </mc:AlternateContent>
      </p:grpSp>
      <p:grpSp>
        <p:nvGrpSpPr>
          <p:cNvPr id="101" name="Group 100">
            <a:extLst>
              <a:ext uri="{FF2B5EF4-FFF2-40B4-BE49-F238E27FC236}">
                <a16:creationId xmlns:a16="http://schemas.microsoft.com/office/drawing/2014/main" id="{F9EA2647-7AB2-E63A-5C6C-3A598E31937A}"/>
              </a:ext>
            </a:extLst>
          </p:cNvPr>
          <p:cNvGrpSpPr/>
          <p:nvPr/>
        </p:nvGrpSpPr>
        <p:grpSpPr>
          <a:xfrm>
            <a:off x="735741" y="4450044"/>
            <a:ext cx="5087520" cy="127440"/>
            <a:chOff x="735741" y="4450044"/>
            <a:chExt cx="5087520" cy="127440"/>
          </a:xfrm>
        </p:grpSpPr>
        <mc:AlternateContent xmlns:mc="http://schemas.openxmlformats.org/markup-compatibility/2006" xmlns:p14="http://schemas.microsoft.com/office/powerpoint/2010/main">
          <mc:Choice Requires="p14">
            <p:contentPart p14:bwMode="auto" r:id="rId130">
              <p14:nvContentPartPr>
                <p14:cNvPr id="94" name="Ink 93">
                  <a:extLst>
                    <a:ext uri="{FF2B5EF4-FFF2-40B4-BE49-F238E27FC236}">
                      <a16:creationId xmlns:a16="http://schemas.microsoft.com/office/drawing/2014/main" id="{8BFE5DBD-AD7D-5645-4152-D2B8E1C550D2}"/>
                    </a:ext>
                  </a:extLst>
                </p14:cNvPr>
                <p14:cNvContentPartPr/>
                <p14:nvPr/>
              </p14:nvContentPartPr>
              <p14:xfrm>
                <a:off x="5029461" y="4503324"/>
                <a:ext cx="793800" cy="32040"/>
              </p14:xfrm>
            </p:contentPart>
          </mc:Choice>
          <mc:Fallback xmlns="">
            <p:pic>
              <p:nvPicPr>
                <p:cNvPr id="94" name="Ink 93">
                  <a:extLst>
                    <a:ext uri="{FF2B5EF4-FFF2-40B4-BE49-F238E27FC236}">
                      <a16:creationId xmlns:a16="http://schemas.microsoft.com/office/drawing/2014/main" id="{8BFE5DBD-AD7D-5645-4152-D2B8E1C550D2}"/>
                    </a:ext>
                  </a:extLst>
                </p:cNvPr>
                <p:cNvPicPr/>
                <p:nvPr/>
              </p:nvPicPr>
              <p:blipFill>
                <a:blip r:embed="rId131"/>
                <a:stretch>
                  <a:fillRect/>
                </a:stretch>
              </p:blipFill>
              <p:spPr>
                <a:xfrm>
                  <a:off x="5011821" y="4485324"/>
                  <a:ext cx="829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5" name="Ink 94">
                  <a:extLst>
                    <a:ext uri="{FF2B5EF4-FFF2-40B4-BE49-F238E27FC236}">
                      <a16:creationId xmlns:a16="http://schemas.microsoft.com/office/drawing/2014/main" id="{650E6F43-3E65-3EE1-95F4-82F21A0140F2}"/>
                    </a:ext>
                  </a:extLst>
                </p14:cNvPr>
                <p14:cNvContentPartPr/>
                <p14:nvPr/>
              </p14:nvContentPartPr>
              <p14:xfrm>
                <a:off x="3740661" y="4515564"/>
                <a:ext cx="967680" cy="30600"/>
              </p14:xfrm>
            </p:contentPart>
          </mc:Choice>
          <mc:Fallback xmlns="">
            <p:pic>
              <p:nvPicPr>
                <p:cNvPr id="95" name="Ink 94">
                  <a:extLst>
                    <a:ext uri="{FF2B5EF4-FFF2-40B4-BE49-F238E27FC236}">
                      <a16:creationId xmlns:a16="http://schemas.microsoft.com/office/drawing/2014/main" id="{650E6F43-3E65-3EE1-95F4-82F21A0140F2}"/>
                    </a:ext>
                  </a:extLst>
                </p:cNvPr>
                <p:cNvPicPr/>
                <p:nvPr/>
              </p:nvPicPr>
              <p:blipFill>
                <a:blip r:embed="rId133"/>
                <a:stretch>
                  <a:fillRect/>
                </a:stretch>
              </p:blipFill>
              <p:spPr>
                <a:xfrm>
                  <a:off x="3723021" y="4497924"/>
                  <a:ext cx="10033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7" name="Ink 96">
                  <a:extLst>
                    <a:ext uri="{FF2B5EF4-FFF2-40B4-BE49-F238E27FC236}">
                      <a16:creationId xmlns:a16="http://schemas.microsoft.com/office/drawing/2014/main" id="{3AF7AC7A-AC34-FC9C-95A4-834D7253268C}"/>
                    </a:ext>
                  </a:extLst>
                </p14:cNvPr>
                <p14:cNvContentPartPr/>
                <p14:nvPr/>
              </p14:nvContentPartPr>
              <p14:xfrm>
                <a:off x="2576421" y="4514484"/>
                <a:ext cx="994680" cy="63000"/>
              </p14:xfrm>
            </p:contentPart>
          </mc:Choice>
          <mc:Fallback xmlns="">
            <p:pic>
              <p:nvPicPr>
                <p:cNvPr id="97" name="Ink 96">
                  <a:extLst>
                    <a:ext uri="{FF2B5EF4-FFF2-40B4-BE49-F238E27FC236}">
                      <a16:creationId xmlns:a16="http://schemas.microsoft.com/office/drawing/2014/main" id="{3AF7AC7A-AC34-FC9C-95A4-834D7253268C}"/>
                    </a:ext>
                  </a:extLst>
                </p:cNvPr>
                <p:cNvPicPr/>
                <p:nvPr/>
              </p:nvPicPr>
              <p:blipFill>
                <a:blip r:embed="rId135"/>
                <a:stretch>
                  <a:fillRect/>
                </a:stretch>
              </p:blipFill>
              <p:spPr>
                <a:xfrm>
                  <a:off x="2558421" y="4496484"/>
                  <a:ext cx="1030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8" name="Ink 97">
                  <a:extLst>
                    <a:ext uri="{FF2B5EF4-FFF2-40B4-BE49-F238E27FC236}">
                      <a16:creationId xmlns:a16="http://schemas.microsoft.com/office/drawing/2014/main" id="{5453703B-E065-8F45-E091-2B5505372D45}"/>
                    </a:ext>
                  </a:extLst>
                </p14:cNvPr>
                <p14:cNvContentPartPr/>
                <p14:nvPr/>
              </p14:nvContentPartPr>
              <p14:xfrm>
                <a:off x="1694421" y="4522404"/>
                <a:ext cx="750960" cy="31320"/>
              </p14:xfrm>
            </p:contentPart>
          </mc:Choice>
          <mc:Fallback xmlns="">
            <p:pic>
              <p:nvPicPr>
                <p:cNvPr id="98" name="Ink 97">
                  <a:extLst>
                    <a:ext uri="{FF2B5EF4-FFF2-40B4-BE49-F238E27FC236}">
                      <a16:creationId xmlns:a16="http://schemas.microsoft.com/office/drawing/2014/main" id="{5453703B-E065-8F45-E091-2B5505372D45}"/>
                    </a:ext>
                  </a:extLst>
                </p:cNvPr>
                <p:cNvPicPr/>
                <p:nvPr/>
              </p:nvPicPr>
              <p:blipFill>
                <a:blip r:embed="rId137"/>
                <a:stretch>
                  <a:fillRect/>
                </a:stretch>
              </p:blipFill>
              <p:spPr>
                <a:xfrm>
                  <a:off x="1676781" y="4504764"/>
                  <a:ext cx="7866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0" name="Ink 99">
                  <a:extLst>
                    <a:ext uri="{FF2B5EF4-FFF2-40B4-BE49-F238E27FC236}">
                      <a16:creationId xmlns:a16="http://schemas.microsoft.com/office/drawing/2014/main" id="{9F7D208D-AD0D-EB8C-6D25-89B51AA6CB2B}"/>
                    </a:ext>
                  </a:extLst>
                </p14:cNvPr>
                <p14:cNvContentPartPr/>
                <p14:nvPr/>
              </p14:nvContentPartPr>
              <p14:xfrm>
                <a:off x="735741" y="4450044"/>
                <a:ext cx="726120" cy="118440"/>
              </p14:xfrm>
            </p:contentPart>
          </mc:Choice>
          <mc:Fallback xmlns="">
            <p:pic>
              <p:nvPicPr>
                <p:cNvPr id="100" name="Ink 99">
                  <a:extLst>
                    <a:ext uri="{FF2B5EF4-FFF2-40B4-BE49-F238E27FC236}">
                      <a16:creationId xmlns:a16="http://schemas.microsoft.com/office/drawing/2014/main" id="{9F7D208D-AD0D-EB8C-6D25-89B51AA6CB2B}"/>
                    </a:ext>
                  </a:extLst>
                </p:cNvPr>
                <p:cNvPicPr/>
                <p:nvPr/>
              </p:nvPicPr>
              <p:blipFill>
                <a:blip r:embed="rId139"/>
                <a:stretch>
                  <a:fillRect/>
                </a:stretch>
              </p:blipFill>
              <p:spPr>
                <a:xfrm>
                  <a:off x="717741" y="4432404"/>
                  <a:ext cx="761760" cy="154080"/>
                </a:xfrm>
                <a:prstGeom prst="rect">
                  <a:avLst/>
                </a:prstGeom>
              </p:spPr>
            </p:pic>
          </mc:Fallback>
        </mc:AlternateContent>
      </p:grpSp>
      <p:grpSp>
        <p:nvGrpSpPr>
          <p:cNvPr id="114" name="Group 113">
            <a:extLst>
              <a:ext uri="{FF2B5EF4-FFF2-40B4-BE49-F238E27FC236}">
                <a16:creationId xmlns:a16="http://schemas.microsoft.com/office/drawing/2014/main" id="{11E43065-F832-C919-DB20-8F3EADEA683F}"/>
              </a:ext>
            </a:extLst>
          </p:cNvPr>
          <p:cNvGrpSpPr/>
          <p:nvPr/>
        </p:nvGrpSpPr>
        <p:grpSpPr>
          <a:xfrm>
            <a:off x="960741" y="5106324"/>
            <a:ext cx="8496720" cy="138600"/>
            <a:chOff x="960741" y="5106324"/>
            <a:chExt cx="8496720" cy="138600"/>
          </a:xfrm>
        </p:grpSpPr>
        <mc:AlternateContent xmlns:mc="http://schemas.openxmlformats.org/markup-compatibility/2006" xmlns:p14="http://schemas.microsoft.com/office/powerpoint/2010/main">
          <mc:Choice Requires="p14">
            <p:contentPart p14:bwMode="auto" r:id="rId140">
              <p14:nvContentPartPr>
                <p14:cNvPr id="102" name="Ink 101">
                  <a:extLst>
                    <a:ext uri="{FF2B5EF4-FFF2-40B4-BE49-F238E27FC236}">
                      <a16:creationId xmlns:a16="http://schemas.microsoft.com/office/drawing/2014/main" id="{FC3A9C12-C572-6A5E-74EC-13999EEB158F}"/>
                    </a:ext>
                  </a:extLst>
                </p14:cNvPr>
                <p14:cNvContentPartPr/>
                <p14:nvPr/>
              </p14:nvContentPartPr>
              <p14:xfrm>
                <a:off x="8761581" y="5215764"/>
                <a:ext cx="695880" cy="29160"/>
              </p14:xfrm>
            </p:contentPart>
          </mc:Choice>
          <mc:Fallback xmlns="">
            <p:pic>
              <p:nvPicPr>
                <p:cNvPr id="102" name="Ink 101">
                  <a:extLst>
                    <a:ext uri="{FF2B5EF4-FFF2-40B4-BE49-F238E27FC236}">
                      <a16:creationId xmlns:a16="http://schemas.microsoft.com/office/drawing/2014/main" id="{FC3A9C12-C572-6A5E-74EC-13999EEB158F}"/>
                    </a:ext>
                  </a:extLst>
                </p:cNvPr>
                <p:cNvPicPr/>
                <p:nvPr/>
              </p:nvPicPr>
              <p:blipFill>
                <a:blip r:embed="rId141"/>
                <a:stretch>
                  <a:fillRect/>
                </a:stretch>
              </p:blipFill>
              <p:spPr>
                <a:xfrm>
                  <a:off x="8743941" y="5198124"/>
                  <a:ext cx="7315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3" name="Ink 102">
                  <a:extLst>
                    <a:ext uri="{FF2B5EF4-FFF2-40B4-BE49-F238E27FC236}">
                      <a16:creationId xmlns:a16="http://schemas.microsoft.com/office/drawing/2014/main" id="{2D8E34C4-E151-8A1C-8EE8-0DEAB9403337}"/>
                    </a:ext>
                  </a:extLst>
                </p14:cNvPr>
                <p14:cNvContentPartPr/>
                <p14:nvPr/>
              </p14:nvContentPartPr>
              <p14:xfrm>
                <a:off x="8273061" y="5106324"/>
                <a:ext cx="429120" cy="101880"/>
              </p14:xfrm>
            </p:contentPart>
          </mc:Choice>
          <mc:Fallback xmlns="">
            <p:pic>
              <p:nvPicPr>
                <p:cNvPr id="103" name="Ink 102">
                  <a:extLst>
                    <a:ext uri="{FF2B5EF4-FFF2-40B4-BE49-F238E27FC236}">
                      <a16:creationId xmlns:a16="http://schemas.microsoft.com/office/drawing/2014/main" id="{2D8E34C4-E151-8A1C-8EE8-0DEAB9403337}"/>
                    </a:ext>
                  </a:extLst>
                </p:cNvPr>
                <p:cNvPicPr/>
                <p:nvPr/>
              </p:nvPicPr>
              <p:blipFill>
                <a:blip r:embed="rId143"/>
                <a:stretch>
                  <a:fillRect/>
                </a:stretch>
              </p:blipFill>
              <p:spPr>
                <a:xfrm>
                  <a:off x="8255061" y="5088324"/>
                  <a:ext cx="464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4" name="Ink 103">
                  <a:extLst>
                    <a:ext uri="{FF2B5EF4-FFF2-40B4-BE49-F238E27FC236}">
                      <a16:creationId xmlns:a16="http://schemas.microsoft.com/office/drawing/2014/main" id="{BCFA220D-131E-F1E8-F143-7D0D6CEAB3CE}"/>
                    </a:ext>
                  </a:extLst>
                </p14:cNvPr>
                <p14:cNvContentPartPr/>
                <p14:nvPr/>
              </p14:nvContentPartPr>
              <p14:xfrm>
                <a:off x="7417341" y="5174004"/>
                <a:ext cx="556200" cy="59040"/>
              </p14:xfrm>
            </p:contentPart>
          </mc:Choice>
          <mc:Fallback xmlns="">
            <p:pic>
              <p:nvPicPr>
                <p:cNvPr id="104" name="Ink 103">
                  <a:extLst>
                    <a:ext uri="{FF2B5EF4-FFF2-40B4-BE49-F238E27FC236}">
                      <a16:creationId xmlns:a16="http://schemas.microsoft.com/office/drawing/2014/main" id="{BCFA220D-131E-F1E8-F143-7D0D6CEAB3CE}"/>
                    </a:ext>
                  </a:extLst>
                </p:cNvPr>
                <p:cNvPicPr/>
                <p:nvPr/>
              </p:nvPicPr>
              <p:blipFill>
                <a:blip r:embed="rId145"/>
                <a:stretch>
                  <a:fillRect/>
                </a:stretch>
              </p:blipFill>
              <p:spPr>
                <a:xfrm>
                  <a:off x="7399701" y="5156364"/>
                  <a:ext cx="5918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5" name="Ink 104">
                  <a:extLst>
                    <a:ext uri="{FF2B5EF4-FFF2-40B4-BE49-F238E27FC236}">
                      <a16:creationId xmlns:a16="http://schemas.microsoft.com/office/drawing/2014/main" id="{215A5940-88FF-D08B-C88F-77CE6A749D00}"/>
                    </a:ext>
                  </a:extLst>
                </p14:cNvPr>
                <p14:cNvContentPartPr/>
                <p14:nvPr/>
              </p14:nvContentPartPr>
              <p14:xfrm>
                <a:off x="6417621" y="5162124"/>
                <a:ext cx="596880" cy="51480"/>
              </p14:xfrm>
            </p:contentPart>
          </mc:Choice>
          <mc:Fallback xmlns="">
            <p:pic>
              <p:nvPicPr>
                <p:cNvPr id="105" name="Ink 104">
                  <a:extLst>
                    <a:ext uri="{FF2B5EF4-FFF2-40B4-BE49-F238E27FC236}">
                      <a16:creationId xmlns:a16="http://schemas.microsoft.com/office/drawing/2014/main" id="{215A5940-88FF-D08B-C88F-77CE6A749D00}"/>
                    </a:ext>
                  </a:extLst>
                </p:cNvPr>
                <p:cNvPicPr/>
                <p:nvPr/>
              </p:nvPicPr>
              <p:blipFill>
                <a:blip r:embed="rId147"/>
                <a:stretch>
                  <a:fillRect/>
                </a:stretch>
              </p:blipFill>
              <p:spPr>
                <a:xfrm>
                  <a:off x="6399981" y="5144484"/>
                  <a:ext cx="632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6" name="Ink 105">
                  <a:extLst>
                    <a:ext uri="{FF2B5EF4-FFF2-40B4-BE49-F238E27FC236}">
                      <a16:creationId xmlns:a16="http://schemas.microsoft.com/office/drawing/2014/main" id="{C4014062-6514-C9D9-62E4-8D01363CDA98}"/>
                    </a:ext>
                  </a:extLst>
                </p14:cNvPr>
                <p14:cNvContentPartPr/>
                <p14:nvPr/>
              </p14:nvContentPartPr>
              <p14:xfrm>
                <a:off x="5374701" y="5138724"/>
                <a:ext cx="507960" cy="24840"/>
              </p14:xfrm>
            </p:contentPart>
          </mc:Choice>
          <mc:Fallback xmlns="">
            <p:pic>
              <p:nvPicPr>
                <p:cNvPr id="106" name="Ink 105">
                  <a:extLst>
                    <a:ext uri="{FF2B5EF4-FFF2-40B4-BE49-F238E27FC236}">
                      <a16:creationId xmlns:a16="http://schemas.microsoft.com/office/drawing/2014/main" id="{C4014062-6514-C9D9-62E4-8D01363CDA98}"/>
                    </a:ext>
                  </a:extLst>
                </p:cNvPr>
                <p:cNvPicPr/>
                <p:nvPr/>
              </p:nvPicPr>
              <p:blipFill>
                <a:blip r:embed="rId149"/>
                <a:stretch>
                  <a:fillRect/>
                </a:stretch>
              </p:blipFill>
              <p:spPr>
                <a:xfrm>
                  <a:off x="5356701" y="5120724"/>
                  <a:ext cx="5436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7" name="Ink 106">
                  <a:extLst>
                    <a:ext uri="{FF2B5EF4-FFF2-40B4-BE49-F238E27FC236}">
                      <a16:creationId xmlns:a16="http://schemas.microsoft.com/office/drawing/2014/main" id="{0290D4C5-559C-0AD1-4F78-B18EA5A0A5AA}"/>
                    </a:ext>
                  </a:extLst>
                </p14:cNvPr>
                <p14:cNvContentPartPr/>
                <p14:nvPr/>
              </p14:nvContentPartPr>
              <p14:xfrm>
                <a:off x="4835061" y="5107404"/>
                <a:ext cx="329040" cy="19800"/>
              </p14:xfrm>
            </p:contentPart>
          </mc:Choice>
          <mc:Fallback xmlns="">
            <p:pic>
              <p:nvPicPr>
                <p:cNvPr id="107" name="Ink 106">
                  <a:extLst>
                    <a:ext uri="{FF2B5EF4-FFF2-40B4-BE49-F238E27FC236}">
                      <a16:creationId xmlns:a16="http://schemas.microsoft.com/office/drawing/2014/main" id="{0290D4C5-559C-0AD1-4F78-B18EA5A0A5AA}"/>
                    </a:ext>
                  </a:extLst>
                </p:cNvPr>
                <p:cNvPicPr/>
                <p:nvPr/>
              </p:nvPicPr>
              <p:blipFill>
                <a:blip r:embed="rId151"/>
                <a:stretch>
                  <a:fillRect/>
                </a:stretch>
              </p:blipFill>
              <p:spPr>
                <a:xfrm>
                  <a:off x="4817421" y="5089404"/>
                  <a:ext cx="3646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9" name="Ink 108">
                  <a:extLst>
                    <a:ext uri="{FF2B5EF4-FFF2-40B4-BE49-F238E27FC236}">
                      <a16:creationId xmlns:a16="http://schemas.microsoft.com/office/drawing/2014/main" id="{0057CCEC-0E95-E072-E5DB-46D2A8E4D5F7}"/>
                    </a:ext>
                  </a:extLst>
                </p14:cNvPr>
                <p14:cNvContentPartPr/>
                <p14:nvPr/>
              </p14:nvContentPartPr>
              <p14:xfrm>
                <a:off x="3919221" y="5190924"/>
                <a:ext cx="665640" cy="24480"/>
              </p14:xfrm>
            </p:contentPart>
          </mc:Choice>
          <mc:Fallback xmlns="">
            <p:pic>
              <p:nvPicPr>
                <p:cNvPr id="109" name="Ink 108">
                  <a:extLst>
                    <a:ext uri="{FF2B5EF4-FFF2-40B4-BE49-F238E27FC236}">
                      <a16:creationId xmlns:a16="http://schemas.microsoft.com/office/drawing/2014/main" id="{0057CCEC-0E95-E072-E5DB-46D2A8E4D5F7}"/>
                    </a:ext>
                  </a:extLst>
                </p:cNvPr>
                <p:cNvPicPr/>
                <p:nvPr/>
              </p:nvPicPr>
              <p:blipFill>
                <a:blip r:embed="rId153"/>
                <a:stretch>
                  <a:fillRect/>
                </a:stretch>
              </p:blipFill>
              <p:spPr>
                <a:xfrm>
                  <a:off x="3901221" y="5172924"/>
                  <a:ext cx="7012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0" name="Ink 109">
                  <a:extLst>
                    <a:ext uri="{FF2B5EF4-FFF2-40B4-BE49-F238E27FC236}">
                      <a16:creationId xmlns:a16="http://schemas.microsoft.com/office/drawing/2014/main" id="{0998B134-A13A-5A71-D11C-43EE5C5B1D6D}"/>
                    </a:ext>
                  </a:extLst>
                </p14:cNvPr>
                <p14:cNvContentPartPr/>
                <p14:nvPr/>
              </p14:nvContentPartPr>
              <p14:xfrm>
                <a:off x="2940021" y="5188764"/>
                <a:ext cx="743400" cy="32040"/>
              </p14:xfrm>
            </p:contentPart>
          </mc:Choice>
          <mc:Fallback xmlns="">
            <p:pic>
              <p:nvPicPr>
                <p:cNvPr id="110" name="Ink 109">
                  <a:extLst>
                    <a:ext uri="{FF2B5EF4-FFF2-40B4-BE49-F238E27FC236}">
                      <a16:creationId xmlns:a16="http://schemas.microsoft.com/office/drawing/2014/main" id="{0998B134-A13A-5A71-D11C-43EE5C5B1D6D}"/>
                    </a:ext>
                  </a:extLst>
                </p:cNvPr>
                <p:cNvPicPr/>
                <p:nvPr/>
              </p:nvPicPr>
              <p:blipFill>
                <a:blip r:embed="rId155"/>
                <a:stretch>
                  <a:fillRect/>
                </a:stretch>
              </p:blipFill>
              <p:spPr>
                <a:xfrm>
                  <a:off x="2922021" y="5171124"/>
                  <a:ext cx="7790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2" name="Ink 111">
                  <a:extLst>
                    <a:ext uri="{FF2B5EF4-FFF2-40B4-BE49-F238E27FC236}">
                      <a16:creationId xmlns:a16="http://schemas.microsoft.com/office/drawing/2014/main" id="{23305494-C3E3-9AEC-E738-3EFB4AFC66F1}"/>
                    </a:ext>
                  </a:extLst>
                </p14:cNvPr>
                <p14:cNvContentPartPr/>
                <p14:nvPr/>
              </p14:nvContentPartPr>
              <p14:xfrm>
                <a:off x="2297781" y="5149524"/>
                <a:ext cx="362880" cy="38160"/>
              </p14:xfrm>
            </p:contentPart>
          </mc:Choice>
          <mc:Fallback xmlns="">
            <p:pic>
              <p:nvPicPr>
                <p:cNvPr id="112" name="Ink 111">
                  <a:extLst>
                    <a:ext uri="{FF2B5EF4-FFF2-40B4-BE49-F238E27FC236}">
                      <a16:creationId xmlns:a16="http://schemas.microsoft.com/office/drawing/2014/main" id="{23305494-C3E3-9AEC-E738-3EFB4AFC66F1}"/>
                    </a:ext>
                  </a:extLst>
                </p:cNvPr>
                <p:cNvPicPr/>
                <p:nvPr/>
              </p:nvPicPr>
              <p:blipFill>
                <a:blip r:embed="rId157"/>
                <a:stretch>
                  <a:fillRect/>
                </a:stretch>
              </p:blipFill>
              <p:spPr>
                <a:xfrm>
                  <a:off x="2279781" y="5131884"/>
                  <a:ext cx="398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3" name="Ink 112">
                  <a:extLst>
                    <a:ext uri="{FF2B5EF4-FFF2-40B4-BE49-F238E27FC236}">
                      <a16:creationId xmlns:a16="http://schemas.microsoft.com/office/drawing/2014/main" id="{4E1A7C27-58DE-9FB1-25A8-21CF327E8428}"/>
                    </a:ext>
                  </a:extLst>
                </p14:cNvPr>
                <p14:cNvContentPartPr/>
                <p14:nvPr/>
              </p14:nvContentPartPr>
              <p14:xfrm>
                <a:off x="960741" y="5142324"/>
                <a:ext cx="1193040" cy="37080"/>
              </p14:xfrm>
            </p:contentPart>
          </mc:Choice>
          <mc:Fallback xmlns="">
            <p:pic>
              <p:nvPicPr>
                <p:cNvPr id="113" name="Ink 112">
                  <a:extLst>
                    <a:ext uri="{FF2B5EF4-FFF2-40B4-BE49-F238E27FC236}">
                      <a16:creationId xmlns:a16="http://schemas.microsoft.com/office/drawing/2014/main" id="{4E1A7C27-58DE-9FB1-25A8-21CF327E8428}"/>
                    </a:ext>
                  </a:extLst>
                </p:cNvPr>
                <p:cNvPicPr/>
                <p:nvPr/>
              </p:nvPicPr>
              <p:blipFill>
                <a:blip r:embed="rId159"/>
                <a:stretch>
                  <a:fillRect/>
                </a:stretch>
              </p:blipFill>
              <p:spPr>
                <a:xfrm>
                  <a:off x="943101" y="5124324"/>
                  <a:ext cx="1228680" cy="7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0">
            <p14:nvContentPartPr>
              <p14:cNvPr id="115" name="Ink 114">
                <a:extLst>
                  <a:ext uri="{FF2B5EF4-FFF2-40B4-BE49-F238E27FC236}">
                    <a16:creationId xmlns:a16="http://schemas.microsoft.com/office/drawing/2014/main" id="{937603C7-6847-2A86-D88E-E7BF6AA8736F}"/>
                  </a:ext>
                </a:extLst>
              </p14:cNvPr>
              <p14:cNvContentPartPr/>
              <p14:nvPr/>
            </p14:nvContentPartPr>
            <p14:xfrm>
              <a:off x="7090821" y="3362844"/>
              <a:ext cx="1507320" cy="631440"/>
            </p14:xfrm>
          </p:contentPart>
        </mc:Choice>
        <mc:Fallback xmlns="">
          <p:pic>
            <p:nvPicPr>
              <p:cNvPr id="115" name="Ink 114">
                <a:extLst>
                  <a:ext uri="{FF2B5EF4-FFF2-40B4-BE49-F238E27FC236}">
                    <a16:creationId xmlns:a16="http://schemas.microsoft.com/office/drawing/2014/main" id="{937603C7-6847-2A86-D88E-E7BF6AA8736F}"/>
                  </a:ext>
                </a:extLst>
              </p:cNvPr>
              <p:cNvPicPr/>
              <p:nvPr/>
            </p:nvPicPr>
            <p:blipFill>
              <a:blip r:embed="rId161"/>
              <a:stretch>
                <a:fillRect/>
              </a:stretch>
            </p:blipFill>
            <p:spPr>
              <a:xfrm>
                <a:off x="7072821" y="3345204"/>
                <a:ext cx="1542960" cy="6670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6" name="Ink 115">
                <a:extLst>
                  <a:ext uri="{FF2B5EF4-FFF2-40B4-BE49-F238E27FC236}">
                    <a16:creationId xmlns:a16="http://schemas.microsoft.com/office/drawing/2014/main" id="{5ACE0FB1-89D2-17EC-BBFF-A8832E6217AF}"/>
                  </a:ext>
                </a:extLst>
              </p14:cNvPr>
              <p14:cNvContentPartPr/>
              <p14:nvPr/>
            </p14:nvContentPartPr>
            <p14:xfrm>
              <a:off x="4582701" y="3361044"/>
              <a:ext cx="1580400" cy="604440"/>
            </p14:xfrm>
          </p:contentPart>
        </mc:Choice>
        <mc:Fallback xmlns="">
          <p:pic>
            <p:nvPicPr>
              <p:cNvPr id="116" name="Ink 115">
                <a:extLst>
                  <a:ext uri="{FF2B5EF4-FFF2-40B4-BE49-F238E27FC236}">
                    <a16:creationId xmlns:a16="http://schemas.microsoft.com/office/drawing/2014/main" id="{5ACE0FB1-89D2-17EC-BBFF-A8832E6217AF}"/>
                  </a:ext>
                </a:extLst>
              </p:cNvPr>
              <p:cNvPicPr/>
              <p:nvPr/>
            </p:nvPicPr>
            <p:blipFill>
              <a:blip r:embed="rId163"/>
              <a:stretch>
                <a:fillRect/>
              </a:stretch>
            </p:blipFill>
            <p:spPr>
              <a:xfrm>
                <a:off x="4565061" y="3343404"/>
                <a:ext cx="1616040" cy="640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7" name="Ink 116">
                <a:extLst>
                  <a:ext uri="{FF2B5EF4-FFF2-40B4-BE49-F238E27FC236}">
                    <a16:creationId xmlns:a16="http://schemas.microsoft.com/office/drawing/2014/main" id="{890540EB-CB2C-DF85-7498-3F6144777F94}"/>
                  </a:ext>
                </a:extLst>
              </p14:cNvPr>
              <p14:cNvContentPartPr/>
              <p14:nvPr/>
            </p14:nvContentPartPr>
            <p14:xfrm>
              <a:off x="7163541" y="3908604"/>
              <a:ext cx="707040" cy="57240"/>
            </p14:xfrm>
          </p:contentPart>
        </mc:Choice>
        <mc:Fallback xmlns="">
          <p:pic>
            <p:nvPicPr>
              <p:cNvPr id="117" name="Ink 116">
                <a:extLst>
                  <a:ext uri="{FF2B5EF4-FFF2-40B4-BE49-F238E27FC236}">
                    <a16:creationId xmlns:a16="http://schemas.microsoft.com/office/drawing/2014/main" id="{890540EB-CB2C-DF85-7498-3F6144777F94}"/>
                  </a:ext>
                </a:extLst>
              </p:cNvPr>
              <p:cNvPicPr/>
              <p:nvPr/>
            </p:nvPicPr>
            <p:blipFill>
              <a:blip r:embed="rId165"/>
              <a:stretch>
                <a:fillRect/>
              </a:stretch>
            </p:blipFill>
            <p:spPr>
              <a:xfrm>
                <a:off x="7145901" y="3890964"/>
                <a:ext cx="7426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8" name="Ink 117">
                <a:extLst>
                  <a:ext uri="{FF2B5EF4-FFF2-40B4-BE49-F238E27FC236}">
                    <a16:creationId xmlns:a16="http://schemas.microsoft.com/office/drawing/2014/main" id="{165F2992-54D7-98DA-6FE2-CC594AB76752}"/>
                  </a:ext>
                </a:extLst>
              </p14:cNvPr>
              <p14:cNvContentPartPr/>
              <p14:nvPr/>
            </p14:nvContentPartPr>
            <p14:xfrm>
              <a:off x="4647501" y="3960084"/>
              <a:ext cx="694440" cy="73800"/>
            </p14:xfrm>
          </p:contentPart>
        </mc:Choice>
        <mc:Fallback xmlns="">
          <p:pic>
            <p:nvPicPr>
              <p:cNvPr id="118" name="Ink 117">
                <a:extLst>
                  <a:ext uri="{FF2B5EF4-FFF2-40B4-BE49-F238E27FC236}">
                    <a16:creationId xmlns:a16="http://schemas.microsoft.com/office/drawing/2014/main" id="{165F2992-54D7-98DA-6FE2-CC594AB76752}"/>
                  </a:ext>
                </a:extLst>
              </p:cNvPr>
              <p:cNvPicPr/>
              <p:nvPr/>
            </p:nvPicPr>
            <p:blipFill>
              <a:blip r:embed="rId167"/>
              <a:stretch>
                <a:fillRect/>
              </a:stretch>
            </p:blipFill>
            <p:spPr>
              <a:xfrm>
                <a:off x="4629861" y="3942444"/>
                <a:ext cx="730080" cy="109440"/>
              </a:xfrm>
              <a:prstGeom prst="rect">
                <a:avLst/>
              </a:prstGeom>
            </p:spPr>
          </p:pic>
        </mc:Fallback>
      </mc:AlternateContent>
    </p:spTree>
    <p:extLst>
      <p:ext uri="{BB962C8B-B14F-4D97-AF65-F5344CB8AC3E}">
        <p14:creationId xmlns:p14="http://schemas.microsoft.com/office/powerpoint/2010/main" val="3822094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5920268"/>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1026" name="Picture 2">
            <a:extLst>
              <a:ext uri="{FF2B5EF4-FFF2-40B4-BE49-F238E27FC236}">
                <a16:creationId xmlns:a16="http://schemas.microsoft.com/office/drawing/2014/main" id="{2B3C1F58-C4D2-0F9F-4F83-B8AA6D9E9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519" y="792013"/>
            <a:ext cx="5423947" cy="43200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47348D8-B4A6-2C59-D0A2-7662548D855F}"/>
              </a:ext>
            </a:extLst>
          </p:cNvPr>
          <p:cNvSpPr txBox="1"/>
          <p:nvPr/>
        </p:nvSpPr>
        <p:spPr>
          <a:xfrm>
            <a:off x="1963811" y="145681"/>
            <a:ext cx="3270975" cy="646331"/>
          </a:xfrm>
          <a:prstGeom prst="rect">
            <a:avLst/>
          </a:prstGeom>
          <a:noFill/>
        </p:spPr>
        <p:txBody>
          <a:bodyPr wrap="square">
            <a:spAutoFit/>
          </a:bodyPr>
          <a:lstStyle/>
          <a:p>
            <a:r>
              <a:rPr lang="en-US" sz="3600" b="0" i="0" u="none" strike="noStrike">
                <a:solidFill>
                  <a:srgbClr val="FFFF00"/>
                </a:solidFill>
                <a:effectLst/>
                <a:latin typeface="Arial" panose="020B0604020202020204" pitchFamily="34" charset="0"/>
              </a:rPr>
              <a:t>Bird: Killdeer </a:t>
            </a:r>
            <a:endParaRPr lang="en-US" sz="3600">
              <a:solidFill>
                <a:srgbClr val="FFFF00"/>
              </a:solidFill>
            </a:endParaRPr>
          </a:p>
        </p:txBody>
      </p:sp>
      <p:sp>
        <p:nvSpPr>
          <p:cNvPr id="5" name="TextBox 4">
            <a:extLst>
              <a:ext uri="{FF2B5EF4-FFF2-40B4-BE49-F238E27FC236}">
                <a16:creationId xmlns:a16="http://schemas.microsoft.com/office/drawing/2014/main" id="{53957A0C-FEE8-6AA5-FBF7-5213AE5AA10D}"/>
              </a:ext>
            </a:extLst>
          </p:cNvPr>
          <p:cNvSpPr txBox="1"/>
          <p:nvPr/>
        </p:nvSpPr>
        <p:spPr>
          <a:xfrm>
            <a:off x="6184536" y="1013038"/>
            <a:ext cx="3663736" cy="1938992"/>
          </a:xfrm>
          <a:prstGeom prst="rect">
            <a:avLst/>
          </a:prstGeom>
          <a:noFill/>
        </p:spPr>
        <p:txBody>
          <a:bodyPr wrap="square" rtlCol="0">
            <a:spAutoFit/>
          </a:bodyPr>
          <a:lstStyle/>
          <a:p>
            <a:r>
              <a:rPr lang="en-US" sz="2400">
                <a:solidFill>
                  <a:srgbClr val="FFFF00"/>
                </a:solidFill>
              </a:rPr>
              <a:t>Build their nests on the ground</a:t>
            </a:r>
          </a:p>
          <a:p>
            <a:endParaRPr lang="en-US" sz="2400">
              <a:solidFill>
                <a:srgbClr val="FFFF00"/>
              </a:solidFill>
            </a:endParaRPr>
          </a:p>
          <a:p>
            <a:r>
              <a:rPr lang="en-US" sz="2400" b="1">
                <a:solidFill>
                  <a:srgbClr val="FFC000"/>
                </a:solidFill>
              </a:rPr>
              <a:t>Defense Mechanism:</a:t>
            </a:r>
          </a:p>
          <a:p>
            <a:r>
              <a:rPr lang="en-US" sz="2400">
                <a:solidFill>
                  <a:srgbClr val="FFC000"/>
                </a:solidFill>
              </a:rPr>
              <a:t>	Pretend to be hurt…</a:t>
            </a:r>
          </a:p>
        </p:txBody>
      </p:sp>
    </p:spTree>
    <p:extLst>
      <p:ext uri="{BB962C8B-B14F-4D97-AF65-F5344CB8AC3E}">
        <p14:creationId xmlns:p14="http://schemas.microsoft.com/office/powerpoint/2010/main" val="362432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6346397"/>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 name="Picture 2">
            <a:extLst>
              <a:ext uri="{FF2B5EF4-FFF2-40B4-BE49-F238E27FC236}">
                <a16:creationId xmlns:a16="http://schemas.microsoft.com/office/drawing/2014/main" id="{669DE6F0-E828-FAD5-D0C3-7ED386F2519A}"/>
              </a:ext>
            </a:extLst>
          </p:cNvPr>
          <p:cNvPicPr>
            <a:picLocks noChangeAspect="1"/>
          </p:cNvPicPr>
          <p:nvPr/>
        </p:nvPicPr>
        <p:blipFill>
          <a:blip r:embed="rId4"/>
          <a:stretch>
            <a:fillRect/>
          </a:stretch>
        </p:blipFill>
        <p:spPr>
          <a:xfrm>
            <a:off x="411958" y="175224"/>
            <a:ext cx="8824095" cy="6097336"/>
          </a:xfrm>
          <a:prstGeom prst="rect">
            <a:avLst/>
          </a:prstGeom>
        </p:spPr>
      </p:pic>
      <p:sp>
        <p:nvSpPr>
          <p:cNvPr id="7" name="TextBox 6">
            <a:extLst>
              <a:ext uri="{FF2B5EF4-FFF2-40B4-BE49-F238E27FC236}">
                <a16:creationId xmlns:a16="http://schemas.microsoft.com/office/drawing/2014/main" id="{8EE4ED3F-E198-CF00-3930-5375488035AE}"/>
              </a:ext>
            </a:extLst>
          </p:cNvPr>
          <p:cNvSpPr txBox="1"/>
          <p:nvPr/>
        </p:nvSpPr>
        <p:spPr>
          <a:xfrm>
            <a:off x="1362395" y="2301343"/>
            <a:ext cx="2316660" cy="584775"/>
          </a:xfrm>
          <a:prstGeom prst="rect">
            <a:avLst/>
          </a:prstGeom>
          <a:noFill/>
        </p:spPr>
        <p:txBody>
          <a:bodyPr wrap="none" rtlCol="0">
            <a:spAutoFit/>
          </a:bodyPr>
          <a:lstStyle/>
          <a:p>
            <a:r>
              <a:rPr lang="en-US" sz="3200">
                <a:solidFill>
                  <a:srgbClr val="FFFF00"/>
                </a:solidFill>
              </a:rPr>
              <a:t>Isaiah 31:6-7</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582E3FC7-EC01-5C69-D1A2-D5DEDF374FDA}"/>
                  </a:ext>
                </a:extLst>
              </p14:cNvPr>
              <p14:cNvContentPartPr/>
              <p14:nvPr/>
            </p14:nvContentPartPr>
            <p14:xfrm>
              <a:off x="4322061" y="709284"/>
              <a:ext cx="503280" cy="1387440"/>
            </p14:xfrm>
          </p:contentPart>
        </mc:Choice>
        <mc:Fallback xmlns="">
          <p:pic>
            <p:nvPicPr>
              <p:cNvPr id="2" name="Ink 1">
                <a:extLst>
                  <a:ext uri="{FF2B5EF4-FFF2-40B4-BE49-F238E27FC236}">
                    <a16:creationId xmlns:a16="http://schemas.microsoft.com/office/drawing/2014/main" id="{582E3FC7-EC01-5C69-D1A2-D5DEDF374FDA}"/>
                  </a:ext>
                </a:extLst>
              </p:cNvPr>
              <p:cNvPicPr/>
              <p:nvPr/>
            </p:nvPicPr>
            <p:blipFill>
              <a:blip r:embed="rId6"/>
              <a:stretch>
                <a:fillRect/>
              </a:stretch>
            </p:blipFill>
            <p:spPr>
              <a:xfrm>
                <a:off x="4304421" y="691284"/>
                <a:ext cx="538920" cy="1423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2D192CC4-1A4B-036D-6E9C-0ED7573F9D16}"/>
                  </a:ext>
                </a:extLst>
              </p14:cNvPr>
              <p14:cNvContentPartPr/>
              <p14:nvPr/>
            </p14:nvContentPartPr>
            <p14:xfrm>
              <a:off x="3028221" y="1139484"/>
              <a:ext cx="385200" cy="48240"/>
            </p14:xfrm>
          </p:contentPart>
        </mc:Choice>
        <mc:Fallback xmlns="">
          <p:pic>
            <p:nvPicPr>
              <p:cNvPr id="4" name="Ink 3">
                <a:extLst>
                  <a:ext uri="{FF2B5EF4-FFF2-40B4-BE49-F238E27FC236}">
                    <a16:creationId xmlns:a16="http://schemas.microsoft.com/office/drawing/2014/main" id="{2D192CC4-1A4B-036D-6E9C-0ED7573F9D16}"/>
                  </a:ext>
                </a:extLst>
              </p:cNvPr>
              <p:cNvPicPr/>
              <p:nvPr/>
            </p:nvPicPr>
            <p:blipFill>
              <a:blip r:embed="rId8"/>
              <a:stretch>
                <a:fillRect/>
              </a:stretch>
            </p:blipFill>
            <p:spPr>
              <a:xfrm>
                <a:off x="3010221" y="1121484"/>
                <a:ext cx="4208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9B1B65B8-57B5-8337-66FB-9EF5F6783052}"/>
                  </a:ext>
                </a:extLst>
              </p14:cNvPr>
              <p14:cNvContentPartPr/>
              <p14:nvPr/>
            </p14:nvContentPartPr>
            <p14:xfrm>
              <a:off x="4212261" y="1135164"/>
              <a:ext cx="305280" cy="23760"/>
            </p14:xfrm>
          </p:contentPart>
        </mc:Choice>
        <mc:Fallback xmlns="">
          <p:pic>
            <p:nvPicPr>
              <p:cNvPr id="5" name="Ink 4">
                <a:extLst>
                  <a:ext uri="{FF2B5EF4-FFF2-40B4-BE49-F238E27FC236}">
                    <a16:creationId xmlns:a16="http://schemas.microsoft.com/office/drawing/2014/main" id="{9B1B65B8-57B5-8337-66FB-9EF5F6783052}"/>
                  </a:ext>
                </a:extLst>
              </p:cNvPr>
              <p:cNvPicPr/>
              <p:nvPr/>
            </p:nvPicPr>
            <p:blipFill>
              <a:blip r:embed="rId10"/>
              <a:stretch>
                <a:fillRect/>
              </a:stretch>
            </p:blipFill>
            <p:spPr>
              <a:xfrm>
                <a:off x="4194261" y="1117524"/>
                <a:ext cx="3409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6190D308-E1F7-F8A2-103F-9EF2A445DAEB}"/>
                  </a:ext>
                </a:extLst>
              </p14:cNvPr>
              <p14:cNvContentPartPr/>
              <p14:nvPr/>
            </p14:nvContentPartPr>
            <p14:xfrm>
              <a:off x="2909061" y="1459164"/>
              <a:ext cx="1586880" cy="42840"/>
            </p14:xfrm>
          </p:contentPart>
        </mc:Choice>
        <mc:Fallback xmlns="">
          <p:pic>
            <p:nvPicPr>
              <p:cNvPr id="9" name="Ink 8">
                <a:extLst>
                  <a:ext uri="{FF2B5EF4-FFF2-40B4-BE49-F238E27FC236}">
                    <a16:creationId xmlns:a16="http://schemas.microsoft.com/office/drawing/2014/main" id="{6190D308-E1F7-F8A2-103F-9EF2A445DAEB}"/>
                  </a:ext>
                </a:extLst>
              </p:cNvPr>
              <p:cNvPicPr/>
              <p:nvPr/>
            </p:nvPicPr>
            <p:blipFill>
              <a:blip r:embed="rId12"/>
              <a:stretch>
                <a:fillRect/>
              </a:stretch>
            </p:blipFill>
            <p:spPr>
              <a:xfrm>
                <a:off x="2891061" y="1441524"/>
                <a:ext cx="16225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809086F1-F985-CD82-CD56-002EA84ED23F}"/>
                  </a:ext>
                </a:extLst>
              </p14:cNvPr>
              <p14:cNvContentPartPr/>
              <p14:nvPr/>
            </p14:nvContentPartPr>
            <p14:xfrm>
              <a:off x="2980341" y="1783164"/>
              <a:ext cx="824040" cy="66960"/>
            </p14:xfrm>
          </p:contentPart>
        </mc:Choice>
        <mc:Fallback xmlns="">
          <p:pic>
            <p:nvPicPr>
              <p:cNvPr id="11" name="Ink 10">
                <a:extLst>
                  <a:ext uri="{FF2B5EF4-FFF2-40B4-BE49-F238E27FC236}">
                    <a16:creationId xmlns:a16="http://schemas.microsoft.com/office/drawing/2014/main" id="{809086F1-F985-CD82-CD56-002EA84ED23F}"/>
                  </a:ext>
                </a:extLst>
              </p:cNvPr>
              <p:cNvPicPr/>
              <p:nvPr/>
            </p:nvPicPr>
            <p:blipFill>
              <a:blip r:embed="rId14"/>
              <a:stretch>
                <a:fillRect/>
              </a:stretch>
            </p:blipFill>
            <p:spPr>
              <a:xfrm>
                <a:off x="2962341" y="1765524"/>
                <a:ext cx="8596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2406D0C0-A48E-6BA8-D724-D80461A662EA}"/>
                  </a:ext>
                </a:extLst>
              </p14:cNvPr>
              <p14:cNvContentPartPr/>
              <p14:nvPr/>
            </p14:nvContentPartPr>
            <p14:xfrm>
              <a:off x="4453821" y="3105444"/>
              <a:ext cx="358200" cy="2118960"/>
            </p14:xfrm>
          </p:contentPart>
        </mc:Choice>
        <mc:Fallback xmlns="">
          <p:pic>
            <p:nvPicPr>
              <p:cNvPr id="12" name="Ink 11">
                <a:extLst>
                  <a:ext uri="{FF2B5EF4-FFF2-40B4-BE49-F238E27FC236}">
                    <a16:creationId xmlns:a16="http://schemas.microsoft.com/office/drawing/2014/main" id="{2406D0C0-A48E-6BA8-D724-D80461A662EA}"/>
                  </a:ext>
                </a:extLst>
              </p:cNvPr>
              <p:cNvPicPr/>
              <p:nvPr/>
            </p:nvPicPr>
            <p:blipFill>
              <a:blip r:embed="rId16"/>
              <a:stretch>
                <a:fillRect/>
              </a:stretch>
            </p:blipFill>
            <p:spPr>
              <a:xfrm>
                <a:off x="4436181" y="3087444"/>
                <a:ext cx="393840" cy="2154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959F8C12-80BE-28BD-1488-4A5128AC89A9}"/>
                  </a:ext>
                </a:extLst>
              </p14:cNvPr>
              <p14:cNvContentPartPr/>
              <p14:nvPr/>
            </p14:nvContentPartPr>
            <p14:xfrm>
              <a:off x="8988741" y="820884"/>
              <a:ext cx="389160" cy="5419440"/>
            </p14:xfrm>
          </p:contentPart>
        </mc:Choice>
        <mc:Fallback xmlns="">
          <p:pic>
            <p:nvPicPr>
              <p:cNvPr id="13" name="Ink 12">
                <a:extLst>
                  <a:ext uri="{FF2B5EF4-FFF2-40B4-BE49-F238E27FC236}">
                    <a16:creationId xmlns:a16="http://schemas.microsoft.com/office/drawing/2014/main" id="{959F8C12-80BE-28BD-1488-4A5128AC89A9}"/>
                  </a:ext>
                </a:extLst>
              </p:cNvPr>
              <p:cNvPicPr/>
              <p:nvPr/>
            </p:nvPicPr>
            <p:blipFill>
              <a:blip r:embed="rId18"/>
              <a:stretch>
                <a:fillRect/>
              </a:stretch>
            </p:blipFill>
            <p:spPr>
              <a:xfrm>
                <a:off x="8970741" y="803244"/>
                <a:ext cx="424800" cy="5455080"/>
              </a:xfrm>
              <a:prstGeom prst="rect">
                <a:avLst/>
              </a:prstGeom>
            </p:spPr>
          </p:pic>
        </mc:Fallback>
      </mc:AlternateContent>
    </p:spTree>
    <p:extLst>
      <p:ext uri="{BB962C8B-B14F-4D97-AF65-F5344CB8AC3E}">
        <p14:creationId xmlns:p14="http://schemas.microsoft.com/office/powerpoint/2010/main" val="395832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19563</TotalTime>
  <Words>2735</Words>
  <Application>Microsoft Office PowerPoint</Application>
  <PresentationFormat>Widescreen</PresentationFormat>
  <Paragraphs>138</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86</cp:revision>
  <dcterms:created xsi:type="dcterms:W3CDTF">2021-02-18T19:11:41Z</dcterms:created>
  <dcterms:modified xsi:type="dcterms:W3CDTF">2023-02-03T11:56:54Z</dcterms:modified>
</cp:coreProperties>
</file>