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5.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6.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7.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8.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9.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0.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1.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4.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5.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16.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17.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18.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70" r:id="rId4"/>
    <p:sldId id="272" r:id="rId5"/>
    <p:sldId id="273" r:id="rId6"/>
    <p:sldId id="271" r:id="rId7"/>
    <p:sldId id="274" r:id="rId8"/>
    <p:sldId id="275" r:id="rId9"/>
    <p:sldId id="276" r:id="rId10"/>
    <p:sldId id="277" r:id="rId11"/>
    <p:sldId id="278" r:id="rId12"/>
    <p:sldId id="268" r:id="rId13"/>
    <p:sldId id="279" r:id="rId14"/>
    <p:sldId id="280"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96" y="8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F37F145-82A4-4B5E-80F3-F56F0D9FBC63}"/>
    <pc:docChg chg="modSld">
      <pc:chgData name="Duane Miller" userId="086b8d4e5ca37aec" providerId="LiveId" clId="{DF37F145-82A4-4B5E-80F3-F56F0D9FBC63}" dt="2023-01-27T01:31:49.369" v="0" actId="6549"/>
      <pc:docMkLst>
        <pc:docMk/>
      </pc:docMkLst>
      <pc:sldChg chg="modNotesTx">
        <pc:chgData name="Duane Miller" userId="086b8d4e5ca37aec" providerId="LiveId" clId="{DF37F145-82A4-4B5E-80F3-F56F0D9FBC63}" dt="2023-01-27T01:31:49.369" v="0" actId="6549"/>
        <pc:sldMkLst>
          <pc:docMk/>
          <pc:sldMk cId="2532315199"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10.047"/>
    </inkml:context>
    <inkml:brush xml:id="br0">
      <inkml:brushProperty name="width" value="0.1" units="cm"/>
      <inkml:brushProperty name="height" value="0.1" units="cm"/>
      <inkml:brushProperty name="color" value="#66CC00"/>
    </inkml:brush>
  </inkml:definitions>
  <inkml:trace contextRef="#ctx0" brushRef="#br0">5053 132 1839 0 0,'2'-14'6572'0'0,"2"3"-7343"0"0,11-22 8193 0 0,-9 24-6606 0 0,-6 8-790 0 0,0 0 0 0 0,0 0 0 0 0,0 0 0 0 0,0 1 0 0 0,0-1 0 0 0,-1 0 1 0 0,1 0-1 0 0,0 0 0 0 0,0 0 0 0 0,-1 0 0 0 0,1 1 0 0 0,0-1 0 0 0,-1 0 0 0 0,1 0 0 0 0,-1 0 0 0 0,1 1 0 0 0,-1-1 0 0 0,-1-1 1 0 0,-10-13 760 0 0,9 13-694 0 0,-1 0 0 0 0,1 1 0 0 0,0-1 0 0 0,-1 0 0 0 0,0 1 0 0 0,1 0 1 0 0,-1 0-1 0 0,0 0 0 0 0,1 0 0 0 0,-1 1 0 0 0,0-1 0 0 0,0 1 0 0 0,-7 1 1 0 0,-9 0 38 0 0,-30 7 0 0 0,11-1 130 0 0,-24 0 184 0 0,20-1 131 0 0,0-2-1 0 0,-51-2 1 0 0,-24-10 751 0 0,-165 6-360 0 0,265 3-1012 0 0,1 0 1 0 0,-1 2-1 0 0,0 0 0 0 0,-20 7 0 0 0,13-4-11 0 0,0 0 0 0 0,0-2-1 0 0,-26 2 1 0 0,31-5 55 0 0,2 2 0 0 0,0 1 0 0 0,-4 7 0 0 0,1 7 0 0 0,19-16 0 0 0,0-1 0 0 0,1 0 0 0 0,-1-1 0 0 0,0 1 0 0 0,1 0 0 0 0,-1 0 0 0 0,0-1 0 0 0,0 1 0 0 0,-3 0 0 0 0,-13-3 0 0 0,1-4 0 0 0,-5 1-12 0 0,-2 1-36 0 0,4 1 36 0 0,1-1 12 0 0,-2 2 0 0 0,-80-16 66 0 0,-6-3-4 0 0,-21-8 33 0 0,0-1 13 0 0,117 28-93 0 0,0 0 0 0 0,-1 1 0 0 0,1 1 0 0 0,-1 0 0 0 0,1 1 0 0 0,-1 0 1 0 0,1 0-1 0 0,-19 6 0 0 0,1-1 27 0 0,-16 2-30 0 0,42-7-13 0 0,-29 9 1 0 0,-53 16 75 0 0,73-22-52 0 0,-32 8 263 0 0,-65 10-1 0 0,83-19-226 0 0,-1-1 0 0 0,0-1 0 0 0,-36-4 0 0 0,-3 0 31 0 0,60 4-48 0 0,-79 4-95 0 0,58-1 41 0 0,-4 1-36 0 0,0 3 25 0 0,1 1-19 0 0,-2 0 31 0 0,-1 0 11 0 0,-1 0 11 0 0,4-2 43 0 0,5-2 16 0 0,3-3-5 0 0,-8-2-1 0 0,26 0-62 0 0,-21 6 68 0 0,8-2-70 0 0,-3 1 0 0 0,2 1 0 0 0,-2-2 0 0 0,0-2 0 0 0,-4 1 0 0 0,-1 1 0 0 0,-46 13 0 0 0,25-3 0 0 0,1-2 0 0 0,38-9 0 0 0,-53 18 0 0 0,29-10 0 0 0,5-2 0 0 0,2-3 0 0 0,-2 1 0 0 0,0 0 0 0 0,-1-3 0 0 0,-2-2 0 0 0,0 0 0 0 0,1 0 0 0 0,-45 3 53 0 0,13 1 43 0 0,37-2-42 0 0,-2 2-29 0 0,0-1 1 0 0,-39 2-1 0 0,31-4-24 0 0,0-1-1 0 0,0-2 0 0 0,-56-7 0 0 0,46 3 0 0 0,-80-1 583 0 0,-136 13-1 0 0,21 0-1007 0 0,145-10 688 0 0,-94-14-1 0 0,90 6-1782 0 0,59 5 47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12.711"/>
    </inkml:context>
    <inkml:brush xml:id="br0">
      <inkml:brushProperty name="width" value="0.1" units="cm"/>
      <inkml:brushProperty name="height" value="0.1" units="cm"/>
      <inkml:brushProperty name="color" value="#66CC00"/>
    </inkml:brush>
  </inkml:definitions>
  <inkml:trace contextRef="#ctx0" brushRef="#br0">98 0 919 0 0,'0'0'0'0'0,"-28"4"80"0"0,-10-4-80 0 0,7 2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05.726"/>
    </inkml:context>
    <inkml:brush xml:id="br0">
      <inkml:brushProperty name="width" value="0.1" units="cm"/>
      <inkml:brushProperty name="height" value="0.1" units="cm"/>
      <inkml:brushProperty name="color" value="#E71224"/>
    </inkml:brush>
  </inkml:definitions>
  <inkml:trace contextRef="#ctx0" brushRef="#br0">1 1 1087 0 0,'6'2'14'0'0,"0"0"-1"0"0,0-1 1 0 0,1 0-1 0 0,-1 0 1 0 0,0 0-1 0 0,1-1 1 0 0,-1 0-1 0 0,11-1 1 0 0,-1 1 0 0 0,-14 1 7 0 0,0 0-1 0 0,0 0 0 0 0,0 0 1 0 0,0 0-1 0 0,0 1 0 0 0,0-1 0 0 0,-1 0 1 0 0,1 1-1 0 0,0-1 0 0 0,-1 1 0 0 0,0 0 1 0 0,1-1-1 0 0,-1 1 0 0 0,1 2 1 0 0,0-1-32 0 0,0 0-83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07.617"/>
    </inkml:context>
    <inkml:brush xml:id="br0">
      <inkml:brushProperty name="width" value="0.1" units="cm"/>
      <inkml:brushProperty name="height" value="0.1" units="cm"/>
      <inkml:brushProperty name="color" value="#E71224"/>
    </inkml:brush>
  </inkml:definitions>
  <inkml:trace contextRef="#ctx0" brushRef="#br0">6942 22 455 0 0,'4'-7'2551'0'0,"-4"6"-2424"0"0,0 1-1 0 0,0-1 1 0 0,0 1-1 0 0,0-1 1 0 0,0 1-1 0 0,0-1 1 0 0,0 0-1 0 0,0 1 1 0 0,0-1-1 0 0,0 1 1 0 0,0-1-1 0 0,-1 1 1 0 0,1-1-1 0 0,0 1 1 0 0,0-1 0 0 0,-1 1-1 0 0,1-1 1 0 0,0 1-1 0 0,0-1 1 0 0,-1 1-1 0 0,1-1 1 0 0,-1 1-1 0 0,1 0 1 0 0,0-1-1 0 0,-1 1 1 0 0,0-1-1 0 0,0 1-81 0 0,0 0 1 0 0,0 0-1 0 0,1 0 0 0 0,-1 1 0 0 0,0-1 0 0 0,0 0 0 0 0,0 1 0 0 0,1-1 0 0 0,-1 0 0 0 0,0 1 0 0 0,0-1 0 0 0,1 1 0 0 0,-1-1 0 0 0,0 1 1 0 0,1-1-1 0 0,-1 1 0 0 0,0 0 0 0 0,1-1 0 0 0,-1 1 0 0 0,1 0 0 0 0,-1 1 0 0 0,-41 41 2495 0 0,31-33-2068 0 0,0 1 0 0 0,0-2-1 0 0,-21 14 1 0 0,16-12-202 0 0,8-7 83 0 0,0 1-1 0 0,0-2 1 0 0,0 1-1 0 0,0-1 1 0 0,0 0-1 0 0,-1-1 1 0 0,-9 1-1 0 0,7 0 36 0 0,0 0 0 0 0,-1 0-1 0 0,-14 7 1 0 0,14-5-213 0 0,-1-1 0 0 0,1 0-1 0 0,-1-1 1 0 0,1-1 0 0 0,-1 0 0 0 0,0 0 0 0 0,-17-1 0 0 0,8 0 148 0 0,-33 6 0 0 0,41-5-222 0 0,0 0 0 0 0,-1-1 0 0 0,1-1 0 0 0,0 0 0 0 0,-27-4 0 0 0,24 1 97 0 0,-28-11 1 0 0,6 1 110 0 0,16 8-122 0 0,-1 1-1 0 0,-32-1 1 0 0,25 3-37 0 0,10 1-4 0 0,1 1 0 0 0,-1 1 0 0 0,-36 8 0 0 0,-8-1 83 0 0,45-8-133 0 0,1 0 1 0 0,0-2-1 0 0,0 0 1 0 0,-31-9-1 0 0,-34-3 400 0 0,-15 13-208 0 0,-3-1-274 0 0,68 1 63 0 0,0 1 1 0 0,-46 6 0 0 0,-26 2 9 0 0,64-7-2 0 0,0 3 0 0 0,-43 9 1 0 0,13-5 20 0 0,-1-2 0 0 0,-75-4 1 0 0,111-2-33 0 0,-17-3 5 0 0,35 1-32 0 0,1 2 0 0 0,-36 2 0 0 0,-100 21 17 0 0,-69 7 0 0 0,194-30-35 0 0,1-1 1 0 0,-1-1-1 0 0,1-2 0 0 0,-40-10 1 0 0,31 6 27 0 0,-68-6 0 0 0,46 13-53 0 0,-1 2 0 0 0,-75 11-1 0 0,91-8 10 0 0,1-2 0 0 0,-1-1 0 0 0,1-3-1 0 0,-85-13 1 0 0,-8 3 62 0 0,109 10-30 0 0,-1 2 0 0 0,-36 3-1 0 0,-12 1 11 0 0,-165-16 73 0 0,162 8-90 0 0,-117 9-1 0 0,163-3-48 0 0,-294 20 75 0 0,291-21-53 0 0,0-1-1 0 0,0-2 1 0 0,0-1 0 0 0,1-2-1 0 0,-38-10 1 0 0,-25 2 53 0 0,5-1-64 0 0,51 9 0 0 0,-44-5 0 0 0,-106 3 0 0 0,134 7 0 0 0,20 2 0 0 0,1-3 0 0 0,-1-1 0 0 0,-48-8 0 0 0,34-4 9 0 0,31 8 9 0 0,0 1 1 0 0,-36-4-1 0 0,-13 8-18 0 0,-1 2 0 0 0,-132 21 0 0 0,179-19 3 0 0,0-2-1 0 0,-1-1 1 0 0,1-1 0 0 0,0-1-1 0 0,-35-7 1 0 0,21 3 45 0 0,-141-9-23 0 0,157 14 3 0 0,11 0-16 0 0,-1 1-1 0 0,0 0 0 0 0,0 1 0 0 0,1 0 0 0 0,-1 1 0 0 0,1 0 0 0 0,-1 1 0 0 0,-21 8 1 0 0,27-8-36 0 0,0 0 1 0 0,-1 1 0 0 0,2 0 0 0 0,-1 0-1 0 0,0 0 1 0 0,1 1 0 0 0,0-1 0 0 0,0 1 0 0 0,0 0-1 0 0,1 1 1 0 0,-1-1 0 0 0,1 1 0 0 0,1 0-1 0 0,-1 0 1 0 0,1 0 0 0 0,-3 9 0 0 0,1-3-558 0 0,2 1-1 0 0,-1-1 1 0 0,2 1 0 0 0,-2 14 0 0 0,2 27-5681 0 0,4-8-505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09.301"/>
    </inkml:context>
    <inkml:brush xml:id="br0">
      <inkml:brushProperty name="width" value="0.1" units="cm"/>
      <inkml:brushProperty name="height" value="0.1" units="cm"/>
      <inkml:brushProperty name="color" value="#E71224"/>
    </inkml:brush>
  </inkml:definitions>
  <inkml:trace contextRef="#ctx0" brushRef="#br0">2364 84 1375 0 0,'-7'-2'336'0'0,"-1"1"0"0"0,0 0 0 0 0,0 0 0 0 0,1 0-1 0 0,-10 1 1 0 0,8 0 89 0 0,1 0 0 0 0,-1-1 0 0 0,1 0-1 0 0,-12-3 1 0 0,-7-4 258 0 0,1 0-1 0 0,-1 2 1 0 0,0 2-1 0 0,0 0 1 0 0,-1 1-1 0 0,1 2 1 0 0,-30 2-1 0 0,9 2-261 0 0,-1-2 0 0 0,1-3 0 0 0,0-2 0 0 0,-95-19 0 0 0,102 16-169 0 0,1 3-1 0 0,-1 1 1 0 0,-45 3-1 0 0,47 0-174 0 0,-132 9 241 0 0,55-2-55 0 0,-1-4-99 0 0,49-3 3 0 0,0 3 1 0 0,-109 19 0 0 0,-28 13-30 0 0,167-32 11 0 0,0-1 0 0 0,0-2-1 0 0,-55-7 1 0 0,-121-16 839 0 0,212 23-983 0 0,0 0 1 0 0,-1 0-1 0 0,1 0 0 0 0,0 0 0 0 0,-1 1 1 0 0,1-1-1 0 0,0 1 0 0 0,0-1 0 0 0,-1 1 0 0 0,1 0 1 0 0,0 0-1 0 0,0 0 0 0 0,0 1 0 0 0,0-1 1 0 0,0 0-1 0 0,0 1 0 0 0,-2 1 0 0 0,-1 3-362 0 0,0-1-1 0 0,0 1 1 0 0,0 0-1 0 0,-4 7 1 0 0,-3 7-5218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2.284"/>
    </inkml:context>
    <inkml:brush xml:id="br0">
      <inkml:brushProperty name="width" value="0.1" units="cm"/>
      <inkml:brushProperty name="height" value="0.1" units="cm"/>
      <inkml:brushProperty name="color" value="#E71224"/>
    </inkml:brush>
  </inkml:definitions>
  <inkml:trace contextRef="#ctx0" brushRef="#br0">2600 68 10679 0 0,'-16'-3'394'0'0,"1"2"-1"0"0,-23 0 0 0 0,-21-2-149 0 0,46 0-93 0 0,1 0 0 0 0,-1-1 0 0 0,1 0 0 0 0,-20-11-1 0 0,21 10 38 0 0,0 0 0 0 0,-1 0-1 0 0,1 1 1 0 0,-1 1 0 0 0,-20-4-1 0 0,-11 5 180 0 0,0 2-1 0 0,0 2 0 0 0,-61 11 0 0 0,5-1 9 0 0,-317 37 1068 0 0,3 0-59 0 0,215-28-700 0 0,-265 12 1148 0 0,145-43-1324 0 0,181 2-7329 0 0,113 6 431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2.933"/>
    </inkml:context>
    <inkml:brush xml:id="br0">
      <inkml:brushProperty name="width" value="0.1" units="cm"/>
      <inkml:brushProperty name="height" value="0.1" units="cm"/>
      <inkml:brushProperty name="color" value="#E71224"/>
    </inkml:brush>
  </inkml:definitions>
  <inkml:trace contextRef="#ctx0" brushRef="#br0">1075 9 455 0 0,'-32'-8'601'0'0,"11"7"3286"0"0,1 1 0 0 0,-24 3 0 0 0,13-1-4221 0 0,-546 9 3677 0 0,284-8-7814 0 0,237-2-369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3.400"/>
    </inkml:context>
    <inkml:brush xml:id="br0">
      <inkml:brushProperty name="width" value="0.1" units="cm"/>
      <inkml:brushProperty name="height" value="0.1" units="cm"/>
      <inkml:brushProperty name="color" value="#E71224"/>
    </inkml:brush>
  </inkml:definitions>
  <inkml:trace contextRef="#ctx0" brushRef="#br0">825 12 3223 0 0,'-4'-2'106'0'0,"0"1"0"0"0,0-1 0 0 0,0 0 0 0 0,-1 1 0 0 0,1 0 0 0 0,0 0-1 0 0,-9 0 1 0 0,-18 7 4977 0 0,21-3-4177 0 0,-116 35 170 0 0,82-30-332 0 0,0-1 0 0 0,-1-2 0 0 0,-71-1-1 0 0,70-3 50 0 0,-125-7 845 0 0,58-5-3553 0 0,76 8 864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3.992"/>
    </inkml:context>
    <inkml:brush xml:id="br0">
      <inkml:brushProperty name="width" value="0.1" units="cm"/>
      <inkml:brushProperty name="height" value="0.1" units="cm"/>
      <inkml:brushProperty name="color" value="#E71224"/>
    </inkml:brush>
  </inkml:definitions>
  <inkml:trace contextRef="#ctx0" brushRef="#br0">915 88 9671 0 0,'-23'-3'1578'0'0,"0"0"0"0"0,0 1 1 0 0,-38 3-1 0 0,28-1-1444 0 0,-63 1 694 0 0,-207-9 271 0 0,261 1-1348 0 0,-69-19-1 0 0,-4-2-1586 0 0,72 21-2056 0 0,1 1-1199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4.721"/>
    </inkml:context>
    <inkml:brush xml:id="br0">
      <inkml:brushProperty name="width" value="0.1" units="cm"/>
      <inkml:brushProperty name="height" value="0.1" units="cm"/>
      <inkml:brushProperty name="color" value="#E71224"/>
    </inkml:brush>
  </inkml:definitions>
  <inkml:trace contextRef="#ctx0" brushRef="#br0">2231 1 5759 0 0,'-12'1'429'0'0,"1"0"-1"0"0,-1 0 0 0 0,-20-2 0 0 0,7 0-133 0 0,-43 5 680 0 0,0 2 0 0 0,1 3-1 0 0,-103 29 1 0 0,-276 40 2701 0 0,365-69-2627 0 0,-117-3-1 0 0,-79-22 514 0 0,199 11-1078 0 0,-107 8 1 0 0,-77 21-520 0 0,150-13-469 0 0,25 1-1026 0 0,48-6 100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9:17.279"/>
    </inkml:context>
    <inkml:brush xml:id="br0">
      <inkml:brushProperty name="width" value="0.1" units="cm"/>
      <inkml:brushProperty name="height" value="0.1" units="cm"/>
      <inkml:brushProperty name="color" value="#E71224"/>
    </inkml:brush>
  </inkml:definitions>
  <inkml:trace contextRef="#ctx0" brushRef="#br0">3601 1467 7279 0 0,'-7'-6'276'0'0,"-5"-4"1997"0"0,12 10-2222 0 0,0-1 0 0 0,0 1 0 0 0,1-1 0 0 0,-1 1 0 0 0,0-1 0 0 0,0 1 1 0 0,0-1-1 0 0,0 1 0 0 0,0 0 0 0 0,0-1 0 0 0,0 1 0 0 0,1-1 0 0 0,-1 1 1 0 0,0-1-1 0 0,0 1 0 0 0,1 0 0 0 0,-1-1 0 0 0,0 1 0 0 0,1 0 0 0 0,-1-1 1 0 0,0 1-1 0 0,1 0 0 0 0,-1 0 0 0 0,0-1 0 0 0,1 1 0 0 0,-1 0 0 0 0,1 0 1 0 0,-1-1-1 0 0,1 1 0 0 0,-1 0 0 0 0,0 0 0 0 0,1 0 0 0 0,-1 0 0 0 0,1 0 1 0 0,0 0-1 0 0,11-5 554 0 0,-5 2-308 0 0,-1 0 0 0 0,1 0-1 0 0,0 0 1 0 0,-1-1 0 0 0,0 0 0 0 0,9-7-1 0 0,-13 10-167 0 0,-1 0-1 0 0,0-1 1 0 0,0 1-1 0 0,0-1 1 0 0,0 1-1 0 0,0-1 1 0 0,0 0-1 0 0,-1 1 0 0 0,1-1 1 0 0,0 0-1 0 0,-1 1 1 0 0,1-1-1 0 0,-1 0 1 0 0,0 0-1 0 0,1 0 0 0 0,-1 1 1 0 0,0-1-1 0 0,0 0 1 0 0,0 0-1 0 0,-1 0 1 0 0,1 0-1 0 0,0 1 1 0 0,-1-1-1 0 0,1 0 0 0 0,-1 0 1 0 0,1 1-1 0 0,-1-1 1 0 0,0 0-1 0 0,0 1 1 0 0,0-1-1 0 0,0 1 0 0 0,-1-2 1 0 0,-23-37 2512 0 0,8 14-1524 0 0,-19-40-1 0 0,31 52-866 0 0,0 0-1 0 0,1 0 1 0 0,1-1-1 0 0,0 0 1 0 0,1 0-1 0 0,0 0 1 0 0,2 0-1 0 0,-1 0 1 0 0,4-26-1 0 0,0 13 271 0 0,11-48-1 0 0,-9 53-359 0 0,-3 14-122 0 0,-1 0 1 0 0,0 0-1 0 0,0 0 1 0 0,-1-1-1 0 0,0 1 1 0 0,-1 0 0 0 0,-3-14-1 0 0,-2-1 138 0 0,-13-34 0 0 0,-1-2 380 0 0,16 45-503 0 0,1-1 0 0 0,1 0 1 0 0,0 0-1 0 0,1 1 0 0 0,1-1 1 0 0,2-17-1 0 0,17-93 346 0 0,-8 87-384 0 0,-9 33-15 0 0,1-1 0 0 0,-2 0 0 0 0,1 0-1 0 0,-1 0 1 0 0,0 0 0 0 0,0 0 0 0 0,0 0-1 0 0,-2-9 1 0 0,-5-114 192 0 0,2 112-149 0 0,0 1-1 0 0,-1 0 1 0 0,-2 0-1 0 0,1 1 1 0 0,-15-26-1 0 0,13 28-33 0 0,7 11-5 0 0,0 0 1 0 0,-1 0-1 0 0,0 1 0 0 0,0-1 0 0 0,1 1 1 0 0,-2-1-1 0 0,1 1 0 0 0,0 0 1 0 0,0-1-1 0 0,-1 1 0 0 0,1 1 0 0 0,-1-1 1 0 0,-2-2-1 0 0,-2 2 31 0 0,1-1 0 0 0,-1 1 0 0 0,0 0 0 0 0,-10-1 0 0 0,12 2-25 0 0,-13-2 1 0 0,0 2-1 0 0,-1 0 0 0 0,0 1 1 0 0,1 1-1 0 0,-1 1 0 0 0,1 0 0 0 0,-19 5 1 0 0,25-4-19 0 0,-148 32 107 0 0,88-18-70 0 0,-153 19 1 0 0,114-21-7 0 0,-80 4-12 0 0,106-9-11 0 0,-1-3 0 0 0,-147-8 0 0 0,123-2 0 0 0,-144 15 0 0 0,113 1 32 0 0,-199-9 0 0 0,205-3-32 0 0,83 1 0 0 0,-92-9 0 0 0,66-2 0 0 0,17 2 0 0 0,-85-20 0 0 0,85 12 0 0 0,-122-12 0 0 0,72 18 0 0 0,17-1 72 0 0,92 10-72 0 0,0 0 0 0 0,-1 0 0 0 0,1 0 0 0 0,-1 0 0 0 0,1 1 0 0 0,-1-1 0 0 0,1 1 0 0 0,0-1 0 0 0,-1 1 0 0 0,1 0 0 0 0,0 0 0 0 0,-4 2 0 0 0,4-2 0 0 0,1 1 0 0 0,0-1 0 0 0,-1 1 0 0 0,1 0 0 0 0,0-1 0 0 0,0 1 0 0 0,0 0 0 0 0,0 0 0 0 0,0-1 0 0 0,0 1 0 0 0,1 0 0 0 0,-1 0 0 0 0,1 0 0 0 0,-1 0 0 0 0,1 0 0 0 0,0 3 0 0 0,-6 41 0 0 0,3-16 0 0 0,-11 45 0 0 0,5-37 0 0 0,3-1 0 0 0,-3 50 0 0 0,-5 36 0 0 0,10-103 0 0 0,-2-1 0 0 0,-10 24 0 0 0,10-27 0 0 0,0 0 0 0 0,1 1 0 0 0,-6 31 0 0 0,4 2 0 0 0,3 0 0 0 0,2 0 0 0 0,2 0 0 0 0,7 60 0 0 0,-5-99-5 0 0,1 0 1 0 0,0-1-1 0 0,1 1 1 0 0,0-1-1 0 0,0 0 1 0 0,1 0-1 0 0,1 0 0 0 0,-1 0 1 0 0,2-1-1 0 0,-1 0 1 0 0,1-1-1 0 0,0 1 1 0 0,12 9-1 0 0,26 28-22 0 0,-33-32 12 0 0,2-1 0 0 0,23 20 0 0 0,-7-14 2 0 0,0-1 0 0 0,66 27 0 0 0,21 12-12 0 0,-94-46 18 0 0,-1-1 0 0 0,2-1 0 0 0,-1-1 0 0 0,1-1-1 0 0,0-1 1 0 0,0-1 0 0 0,1-2 0 0 0,43 2 0 0 0,76 1 7 0 0,149-11-13 0 0,-224 1-38 0 0,-27 4 51 0 0,43 5 0 0 0,-9 0 0 0 0,-39-5 0 0 0,52-2 0 0 0,-37-3 0 0 0,67-4 0 0 0,-104 9 0 0 0,92 0 0 0 0,-67 4 0 0 0,27 2 0 0 0,1-2 0 0 0,86-7 0 0 0,-118-1 0 0 0,39-5 0 0 0,67-7 0 0 0,-111 14 0 0 0,112 4 0 0 0,-63-6 0 0 0,86-14 0 0 0,-86 7 0 0 0,88 0 0 0 0,-136 13 0 0 0,0 1 0 0 0,35 8 0 0 0,21 3 0 0 0,-65-11-9 0 0,-19-1-9 0 0,1-1 0 0 0,0 0 0 0 0,0 0 0 0 0,0-1 0 0 0,0 1 0 0 0,0-1-1 0 0,0 0 1 0 0,0-1 0 0 0,0 1 0 0 0,9-3 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3.670"/>
    </inkml:context>
    <inkml:brush xml:id="br0">
      <inkml:brushProperty name="width" value="0.1" units="cm"/>
      <inkml:brushProperty name="height" value="0.1" units="cm"/>
      <inkml:brushProperty name="color" value="#66CC00"/>
    </inkml:brush>
  </inkml:definitions>
  <inkml:trace contextRef="#ctx0" brushRef="#br0">2162 115 6127 0 0,'0'0'63'0'0,"0"1"0"0"0,0 0-1 0 0,0 0 1 0 0,-1-1-1 0 0,1 1 1 0 0,0 0-1 0 0,0-1 1 0 0,-1 1-1 0 0,1 0 1 0 0,-1-1-1 0 0,1 1 1 0 0,-1-1 0 0 0,1 1-1 0 0,-1-1 1 0 0,1 1-1 0 0,-5 0 1333 0 0,8-7-316 0 0,-1 0-807 0 0,0 0-1 0 0,0 0 1 0 0,0-1-1 0 0,-1 1 1 0 0,0 0 0 0 0,0-1-1 0 0,-1 1 1 0 0,1-1-1 0 0,-2-9 1 0 0,1 14-242 0 0,0 0 1 0 0,-1 0-1 0 0,1 0 0 0 0,0 0 1 0 0,-1 0-1 0 0,0 0 0 0 0,1 0 1 0 0,-1 1-1 0 0,0-1 1 0 0,0 0-1 0 0,0 0 0 0 0,0 1 1 0 0,0-1-1 0 0,0 0 0 0 0,0 1 1 0 0,-1-1-1 0 0,1 1 0 0 0,-1 0 1 0 0,1-1-1 0 0,-1 1 0 0 0,1 0 1 0 0,-1 0-1 0 0,0 0 0 0 0,1 0 1 0 0,-5-1-1 0 0,2 0 73 0 0,-1 1 0 0 0,0 1 0 0 0,0-1-1 0 0,0 1 1 0 0,0-1 0 0 0,0 1 0 0 0,0 1 0 0 0,0-1-1 0 0,-8 2 1 0 0,-33 10 768 0 0,35-8-602 0 0,0-1 1 0 0,-1 0-1 0 0,1-1 1 0 0,-1 0 0 0 0,-19 0-1 0 0,-70 1 709 0 0,69-1-631 0 0,-44-1 0 0 0,41-4-82 0 0,-210-22 622 0 0,199 21-795 0 0,0 1 0 0 0,-1 3 0 0 0,-66 7 0 0 0,-58 0 100 0 0,47-14-58 0 0,-94 0 215 0 0,0 26 1461 0 0,-80 14-920 0 0,279-32-1215 0 0,-56-1-67 0 0,27-3-5716 0 0,16-4-930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13.610"/>
    </inkml:context>
    <inkml:brush xml:id="br0">
      <inkml:brushProperty name="width" value="0.1" units="cm"/>
      <inkml:brushProperty name="height" value="0.1" units="cm"/>
      <inkml:brushProperty name="color" value="#66CC00"/>
    </inkml:brush>
  </inkml:definitions>
  <inkml:trace contextRef="#ctx0" brushRef="#br0">3246 74 1375 0 0,'0'0'66'0'0,"-3"0"-8"0"0,-11 0 130 0 0,11 0 726 0 0,0-2 315 0 0,-29-14 1551 0 0,27 14-2862 0 0,1 0 1 0 0,0 0-1 0 0,-1 0 1 0 0,1 0-1 0 0,-1 1 0 0 0,1 0 1 0 0,-1-1-1 0 0,0 2 1 0 0,-7-2-1 0 0,8 3 295 0 0,0-1 111 0 0,-1 0-1 0 0,0 0 1 0 0,0 1-1 0 0,0-1 0 0 0,0 1 1 0 0,-7 3-1 0 0,10-4-331 0 0,-19 2 1158 0 0,18-1-645 0 0,-2-1-8 0 0,-93-4 2586 0 0,52-3-2736 0 0,31 4-337 0 0,-5 0-10 0 0,-3 3 0 0 0,-29 4-64 0 0,19 0 63 0 0,1 5 14 0 0,-15 4 209 0 0,33-9 21 0 0,1 0 0 0 0,-1-1 0 0 0,0 0-1 0 0,-25 1 1 0 0,31-3-35 0 0,1 0 0 0 0,-1 1 0 0 0,-14 5 0 0 0,16-5-224 0 0,0 0 144 0 0,2-2-1 0 0,-3-1-22 0 0,-1 1 0 0 0,1-1 0 0 0,-1 0 0 0 0,1 0 0 0 0,-1-1 1 0 0,-11-4-1 0 0,-9-3 58 0 0,-43-8 1 0 0,55 14-153 0 0,0 0 0 0 0,0 2 1 0 0,0-1-1 0 0,0 2 1 0 0,0 0-1 0 0,-18 3 1 0 0,-4 1-18 0 0,-23-3 247 0 0,-92-8 0 0 0,100 3 47 0 0,-175-12 708 0 0,129 1-227 0 0,68 9-487 0 0,1 2 1 0 0,-1 1-1 0 0,-41 1 0 0 0,-304 5 225 0 0,348-4-301 0 0,-48 5 1 0 0,19 0-19 0 0,26-1-96 0 0,-1 1-12 0 0,0 2-64 0 0,-16 3 0 0 0,40-6 2 0 0,-49 14 1 0 0,-211 42 1093 0 0,54-14 27 0 0,205-43-1114 0 0,0 0-4 0 0,-1 0-1 0 0,1-1 1 0 0,-1 0-1 0 0,-17-1 1 0 0,-16 1-42 0 0,6-2-206 0 0,31 1 167 0 0,1 0-140 0 0,0 0 0 0 0,0-1 0 0 0,0 0-1 0 0,1 0 1 0 0,-1 0 0 0 0,0 0 0 0 0,-5-3 0 0 0,-10-8-1523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4.345"/>
    </inkml:context>
    <inkml:brush xml:id="br0">
      <inkml:brushProperty name="width" value="0.1" units="cm"/>
      <inkml:brushProperty name="height" value="0.1" units="cm"/>
      <inkml:brushProperty name="color" value="#66CC00"/>
    </inkml:brush>
  </inkml:definitions>
  <inkml:trace contextRef="#ctx0" brushRef="#br0">1431 14 10511 0 0,'-2'-1'113'0'0,"1"0"110"0"0,-1 0 0 0 0,1 0 0 0 0,0 1 0 0 0,-1-1 0 0 0,1 0 0 0 0,-1 1 0 0 0,0 0 0 0 0,1-1 0 0 0,-1 1 0 0 0,1 0 1 0 0,-1-1-1 0 0,1 1 0 0 0,-1 0 0 0 0,-2 1 0 0 0,-3-3-221 0 0,1 1 0 0 0,0-1 0 0 0,-1 2 0 0 0,1-1-1 0 0,-1 1 1 0 0,-6 0 0 0 0,-38 3 851 0 0,-1 2 0 0 0,1 3 0 0 0,0 2-1 0 0,-58 19 1 0 0,56-14-998 0 0,10-1 367 0 0,0-3 0 0 0,-1-1 1 0 0,-75 6-1 0 0,23-16 1226 0 0,-181-24 0 0 0,167 7-1037 0 0,-51-13-854 0 0,102 20-1141 0 0,27 5 24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5.535"/>
    </inkml:context>
    <inkml:brush xml:id="br0">
      <inkml:brushProperty name="width" value="0.1" units="cm"/>
      <inkml:brushProperty name="height" value="0.1" units="cm"/>
      <inkml:brushProperty name="color" value="#66CC00"/>
    </inkml:brush>
  </inkml:definitions>
  <inkml:trace contextRef="#ctx0" brushRef="#br0">2113 145 1375 0 0,'-8'-8'11238'0'0,"13"-5"-8244"0"0,-4 13-3009 0 0,-1 0-1 0 0,0 0 0 0 0,0-1 0 0 0,1 1 0 0 0,-1 0 0 0 0,0 0 0 0 0,0 0 0 0 0,1 0 0 0 0,-1-1 0 0 0,0 1 0 0 0,0 0 0 0 0,0 0 0 0 0,0-1 1 0 0,1 1-1 0 0,-1 0 0 0 0,0 0 0 0 0,0-1 0 0 0,0 1 0 0 0,0 0 0 0 0,0-1 0 0 0,0 1 0 0 0,0 0 0 0 0,0 0 0 0 0,0-1 0 0 0,1 1 0 0 0,-1 0 1 0 0,-1-1-1 0 0,1 1 0 0 0,0 0 0 0 0,0 0 0 0 0,0-1 0 0 0,0 1 0 0 0,0 0 0 0 0,0-1 0 0 0,0 1 0 0 0,0 0 0 0 0,0 0 0 0 0,0-1 0 0 0,-1 1 1 0 0,1 0-1 0 0,0 0 0 0 0,0-1 0 0 0,0 1 0 0 0,-1 0 0 0 0,1 0 0 0 0,0 0 0 0 0,0-1 0 0 0,0 1 0 0 0,-1 0 0 0 0,-107-35 1712 0 0,78 28-525 0 0,-52-4-1 0 0,58 9-963 0 0,1-1 0 0 0,-1-2-1 0 0,1 0 1 0 0,-27-10 0 0 0,35 10-141 0 0,0-1-1 0 0,0 2 1 0 0,-1 0 0 0 0,0 1 0 0 0,1 0 0 0 0,-1 1 0 0 0,0 1-1 0 0,0 0 1 0 0,0 2 0 0 0,-18 1 0 0 0,9 2 30 0 0,0 1-1 0 0,0 1 1 0 0,1 1 0 0 0,0 1 0 0 0,-38 18 0 0 0,33-13 22 0 0,0-1 1 0 0,-1-2-1 0 0,-33 8 1 0 0,-95 13 769 0 0,94-23-229 0 0,-1-2 0 0 0,-120-6 1 0 0,-130-29 21 0 0,108 7-701 0 0,171 19-129 0 0,-106-6-1709 0 0,93 8 42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6.787"/>
    </inkml:context>
    <inkml:brush xml:id="br0">
      <inkml:brushProperty name="width" value="0.1" units="cm"/>
      <inkml:brushProperty name="height" value="0.1" units="cm"/>
      <inkml:brushProperty name="color" value="#66CC00"/>
    </inkml:brush>
  </inkml:definitions>
  <inkml:trace contextRef="#ctx0" brushRef="#br0">1027 64 5495 0 0,'-2'-3'263'0'0,"-1"0"0"0"0,0 0-1 0 0,0 0 1 0 0,0 0 0 0 0,0 1-1 0 0,-1-1 1 0 0,1 1 0 0 0,-1 0-1 0 0,0 0 1 0 0,1 0-1 0 0,-1 1 1 0 0,-7-3 0 0 0,-16-8 686 0 0,22 9-784 0 0,0 0 1 0 0,-1 1-1 0 0,1 0 0 0 0,-1 0 0 0 0,0 0 0 0 0,1 1 0 0 0,-1 0 0 0 0,0 0 1 0 0,0 0-1 0 0,0 1 0 0 0,-9 0 0 0 0,-6 2 874 0 0,-41 9 1 0 0,-5 1 898 0 0,-167 14 2648 0 0,-74 6-1692 0 0,275-29-3460 0 0,1 1 1 0 0,-52 12 0 0 0,53-9-1126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7.746"/>
    </inkml:context>
    <inkml:brush xml:id="br0">
      <inkml:brushProperty name="width" value="0.1" units="cm"/>
      <inkml:brushProperty name="height" value="0.1" units="cm"/>
      <inkml:brushProperty name="color" value="#66CC00"/>
    </inkml:brush>
  </inkml:definitions>
  <inkml:trace contextRef="#ctx0" brushRef="#br0">1424 38 5983 0 0,'-5'-4'1222'0'0,"1"0"0"0"0,-1 0 0 0 0,0 0 0 0 0,0 1 0 0 0,-6-4-1 0 0,7 5-951 0 0,0 1-1 0 0,0-1 0 0 0,-1 0 0 0 0,1 1 0 0 0,-1 0 1 0 0,-5-1-1 0 0,3 2-292 0 0,0 0-1 0 0,0 0 1 0 0,-1 1 0 0 0,1-1 0 0 0,0 2 0 0 0,0-1 0 0 0,0 1 0 0 0,0 0-1 0 0,-8 4 1 0 0,-279 81 3503 0 0,207-70-2398 0 0,-2-4 0 0 0,-100 3 0 0 0,36-5-474 0 0,-209 34-2516 0 0,263-30 826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3:32.679"/>
    </inkml:context>
    <inkml:brush xml:id="br0">
      <inkml:brushProperty name="width" value="0.1" units="cm"/>
      <inkml:brushProperty name="height" value="0.1" units="cm"/>
      <inkml:brushProperty name="color" value="#66CC00"/>
    </inkml:brush>
  </inkml:definitions>
  <inkml:trace contextRef="#ctx0" brushRef="#br0">2252 1356 4431 0 0,'-1'0'26'0'0,"1"0"-1"0"0,0 1 0 0 0,0-1 1 0 0,0 0-1 0 0,-1 1 0 0 0,1-1 1 0 0,0 0-1 0 0,0 0 0 0 0,0 1 0 0 0,-1-1 1 0 0,1 0-1 0 0,0 0 0 0 0,-1 1 1 0 0,1-1-1 0 0,0 0 0 0 0,-1 0 1 0 0,1 0-1 0 0,0 0 0 0 0,-1 1 0 0 0,1-1 1 0 0,0 0-1 0 0,-1 0 0 0 0,1 0 1 0 0,0 0-1 0 0,-1 0 0 0 0,1 0 1 0 0,-1 0-1 0 0,1 0 0 0 0,0 0 0 0 0,-1 0 1 0 0,1 0-1 0 0,0 0 0 0 0,-1 0 1 0 0,1 0-1 0 0,0-1 0 0 0,-1 1 1 0 0,1 0-1 0 0,0 0 0 0 0,-1 0 1 0 0,1 0-1 0 0,-1-1 0 0 0,1 1 101 0 0,-1-1 0 0 0,0 0 0 0 0,1 1 0 0 0,-1-1 0 0 0,0 1 0 0 0,1-1 0 0 0,-1 0 0 0 0,1 0-1 0 0,-1 1 1 0 0,1-1 0 0 0,-1 0 0 0 0,1 0 0 0 0,0 0 0 0 0,0 1 0 0 0,-1-1 0 0 0,1 0 0 0 0,0 0 0 0 0,0 0 0 0 0,0-2 0 0 0,-1-8 713 0 0,0 0 0 0 0,0 0 0 0 0,-4-12 0 0 0,-1-4 90 0 0,7 21-723 0 0,0 0 1 0 0,0 0-1 0 0,0 0 0 0 0,1 0 1 0 0,-1 0-1 0 0,1 0 0 0 0,1 1 1 0 0,-1-1-1 0 0,1 1 0 0 0,6-10 1 0 0,1-2 159 0 0,-4 4-182 0 0,0 1 1 0 0,0-1-1 0 0,-2 0 0 0 0,1-1 0 0 0,-2 0 1 0 0,1 1-1 0 0,-2-1 0 0 0,2-22 1 0 0,-5 24 78 0 0,0 1 0 0 0,-1-1 1 0 0,-4-13-1 0 0,-1-7 66 0 0,4 8-128 0 0,1-48 0 0 0,2 60-75 0 0,-1-2-41 0 0,0 1-1 0 0,-6-23 1 0 0,-1-8 35 0 0,6 36-75 0 0,0-1 0 0 0,-1 0 0 0 0,0 1 1 0 0,-1-1-1 0 0,0 1 0 0 0,0 0 1 0 0,-7-10-1 0 0,-11-21 107 0 0,18 31-110 0 0,0 0 1 0 0,1-1-1 0 0,-1 1 0 0 0,2-1 1 0 0,-1 1-1 0 0,1-1 0 0 0,0 0 0 0 0,1 0 1 0 0,0 0-1 0 0,1 0 0 0 0,0 0 1 0 0,0 0-1 0 0,3-16 0 0 0,1 9-34 0 0,0 0 0 0 0,1 1 0 0 0,1-1 0 0 0,1 1 0 0 0,0 0 0 0 0,1 0 0 0 0,17-23 0 0 0,-18 27-8 0 0,-1-1 0 0 0,10-20 0 0 0,-14 27 0 0 0,0 0 0 0 0,-1 0 0 0 0,1-1 0 0 0,-1 1 0 0 0,0 0 0 0 0,0-1 0 0 0,-1 1 0 0 0,1-1 0 0 0,-1-6 0 0 0,-1 9 6 0 0,0 0 1 0 0,0 1-1 0 0,0-1 0 0 0,-1 0 0 0 0,1 1 0 0 0,0-1 1 0 0,-1 0-1 0 0,0 1 0 0 0,-3-4 0 0 0,4 4-1 0 0,-1 1 0 0 0,1-1 0 0 0,-1 0 1 0 0,1 0-1 0 0,0 0 0 0 0,0 0 0 0 0,0 0 0 0 0,0 0 0 0 0,0 0 0 0 0,0 0 0 0 0,1 0 0 0 0,-1-4 0 0 0,0 3-5 0 0,-1 0 0 0 0,1-1 0 0 0,0 1 0 0 0,-1 0 0 0 0,0 0 0 0 0,0 0 0 0 0,0 0 0 0 0,0 0 0 0 0,0 0 0 0 0,-1 0 0 0 0,1 1 0 0 0,-1-1 0 0 0,0 1 0 0 0,1 0 0 0 0,-7-4 0 0 0,-68-23 280 0 0,37 16-156 0 0,31 9-95 0 0,1 1 0 0 0,-1 0 0 0 0,0 0 0 0 0,0 1 0 0 0,0 0 1 0 0,-1 1-1 0 0,-14-1 0 0 0,12 1 4 0 0,0-1 1 0 0,0 0-1 0 0,-22-6 1 0 0,17 3-27 0 0,0 0-1 0 0,0 1 1 0 0,-1 1 0 0 0,1 1-1 0 0,0 0 1 0 0,-1 2 0 0 0,-21 1-1 0 0,-43 0 46 0 0,64-2-32 0 0,-1 1 0 0 0,1 1 0 0 0,-1 0 0 0 0,1 2 0 0 0,0 0 0 0 0,-25 7 0 0 0,-7 6-20 0 0,47-15 3 0 0,0-1 1 0 0,1 1-1 0 0,-1-1 0 0 0,0 1 1 0 0,0-1-1 0 0,0 0 0 0 0,0 0 0 0 0,0 0 1 0 0,0-1-1 0 0,0 1 0 0 0,-3-1 0 0 0,-23-1 22 0 0,13 3-1 0 0,-30-1 0 0 0,17-1-8 0 0,-8 2 0 0 0,-53 11 0 0 0,54-7 0 0 0,-55 2 0 0 0,37-4-16 0 0,38-2 0 0 0,0 0 0 0 0,-1-1 0 0 0,1 0 0 0 0,0-2 0 0 0,-27-5 0 0 0,-10 1-2 0 0,23 3 15 0 0,14 1 5 0 0,-1 1-1 0 0,-30 1 1 0 0,1 12-18 0 0,37-9 0 0 0,1-1 0 0 0,-1 1 0 0 0,-14 1 0 0 0,-3-1-1 0 0,16-2 14 0 0,1 1 0 0 0,-1-2 0 0 0,0 0 0 0 0,-12-1 0 0 0,17 2-13 0 0,-1-1 0 0 0,1 0 0 0 0,0 1 0 0 0,-1 0 0 0 0,-6 3 0 0 0,-10 0 0 0 0,-92 9 0 0 0,90-9 0 0 0,20-3 0 0 0,-1 0 0 0 0,0-1 0 0 0,0 1 0 0 0,0-1 0 0 0,0 0 0 0 0,0 0 0 0 0,1 0 0 0 0,-11-3 0 0 0,-25-1 0 0 0,3 1 0 0 0,30 2 0 0 0,0 0 0 0 0,1 1 0 0 0,-1 0 0 0 0,0 0 0 0 0,0 1 0 0 0,0-1 0 0 0,-13 5 0 0 0,2-2 0 0 0,9 2 0 0 0,8-4 0 0 0,0-1 0 0 0,0 1 0 0 0,1-1 0 0 0,-1 1 0 0 0,0-1 0 0 0,0 1 0 0 0,0-1 0 0 0,0 0 0 0 0,0 1 0 0 0,0-1 0 0 0,0 0 0 0 0,1 0 0 0 0,-1 0 0 0 0,-2 1 0 0 0,1-1-1 0 0,1 0 1 0 0,-1 1-1 0 0,0-1 0 0 0,1 1 1 0 0,-1 0-1 0 0,1 0 0 0 0,-1-1 1 0 0,1 1-1 0 0,0 0 0 0 0,-1 0 0 0 0,1 0 1 0 0,0 1-1 0 0,0-1 0 0 0,0 0 1 0 0,0 0-1 0 0,-1 1 0 0 0,2-1 0 0 0,-1 0 1 0 0,0 1-1 0 0,0-1 0 0 0,0 1 1 0 0,1-1-1 0 0,-1 3 0 0 0,-1-1-3 0 0,1 0 0 0 0,0 0 0 0 0,0 0 1 0 0,0 0-1 0 0,0 0 0 0 0,1 0 0 0 0,-1 1 0 0 0,1-1 0 0 0,0 0 0 0 0,0 1 0 0 0,1 3 0 0 0,-1-5 4 0 0,0 1 0 0 0,-1-1 0 0 0,1 1 0 0 0,0-1 0 0 0,-1 0 0 0 0,1 0 0 0 0,-1 1 0 0 0,0-1 0 0 0,0 0 0 0 0,0 0 0 0 0,-1 3 0 0 0,-5 18 0 0 0,-1 17 0 0 0,1-8 0 0 0,6-26 0 0 0,0 1 0 0 0,-1 0 0 0 0,0 0 0 0 0,-4 7 0 0 0,3-8 0 0 0,1 1 0 0 0,0 0 0 0 0,0 0 0 0 0,-2 11 0 0 0,1 40-5 0 0,2-33 28 0 0,-1 1 0 0 0,-8 42 0 0 0,6-53-15 0 0,2 1 0 0 0,0-1 0 0 0,0 1 0 0 0,2-1 0 0 0,0 1 0 0 0,0 0 0 0 0,6 28 0 0 0,1-16-8 0 0,1-1 0 0 0,16 35 0 0 0,-16-44 0 0 0,2-2 0 0 0,0 1 0 0 0,15 17 0 0 0,1 2 0 0 0,-6-8 0 0 0,-13-19 0 0 0,0 1 0 0 0,0 0 0 0 0,-1 0 0 0 0,-1 1 0 0 0,7 14 0 0 0,-3-2 0 0 0,3 12 0 0 0,-11-33 0 0 0,0 0 0 0 0,0 1 0 0 0,0-1 0 0 0,1 0 0 0 0,-1 0 0 0 0,0 0 0 0 0,1-1 0 0 0,-1 1 0 0 0,1 0 0 0 0,0 0 0 0 0,0-1 0 0 0,0 1 0 0 0,-1-1 0 0 0,1 0 0 0 0,1 1 0 0 0,1 0 0 0 0,40 19 0 0 0,-34-17 0 0 0,16 6 0 0 0,-18-8 0 0 0,0 1 0 0 0,-1 0 0 0 0,1 1 0 0 0,-1 0 0 0 0,8 5 0 0 0,38 32 0 0 0,-50-37 0 0 0,0-1 0 0 0,0 0 0 0 0,0 1 0 0 0,0-1 0 0 0,3 9 0 0 0,7 7 0 0 0,2-3 0 0 0,2-1 0 0 0,-1-1 0 0 0,2 0 0 0 0,-1-1 0 0 0,2-1 0 0 0,0 0 0 0 0,23 9 0 0 0,-8-3 0 0 0,-21-10 0 0 0,0-1 0 0 0,1 0 0 0 0,0-1 0 0 0,24 6 0 0 0,-31-10 0 0 0,0 1 0 0 0,0 0 0 0 0,0 0 0 0 0,12 7 0 0 0,-12-6 0 0 0,0 0 0 0 0,0-1 0 0 0,0 1 0 0 0,9 1 0 0 0,5 1 0 0 0,-14-3 0 0 0,-1-2 0 0 0,1 1 0 0 0,-1 0 0 0 0,1-1 0 0 0,8 0 0 0 0,-2 0 0 0 0,-1 0 0 0 0,0 1 0 0 0,17 4 0 0 0,-17-3 0 0 0,0 0 0 0 0,0-1 0 0 0,16 0 0 0 0,17-1 33 0 0,-28 1-6 0 0,-1-2-1 0 0,0 0 1 0 0,1-1-1 0 0,-1 0 1 0 0,26-7-1 0 0,-21 4 8 0 0,1 0 0 0 0,0 1 0 0 0,43 1 0 0 0,-29 2-29 0 0,3 1 14 0 0,-1-2-1 0 0,53-8 0 0 0,-47-3 164 0 0,-37 10-170 0 0,1-1 0 0 0,0 1 1 0 0,-1 0-1 0 0,1 0 0 0 0,0 1 1 0 0,0 0-1 0 0,0 1 0 0 0,0 0 1 0 0,1 0-1 0 0,8 2 0 0 0,-2 7-457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38.236"/>
    </inkml:context>
    <inkml:brush xml:id="br0">
      <inkml:brushProperty name="width" value="0.1" units="cm"/>
      <inkml:brushProperty name="height" value="0.1" units="cm"/>
      <inkml:brushProperty name="color" value="#66CC00"/>
    </inkml:brush>
  </inkml:definitions>
  <inkml:trace contextRef="#ctx0" brushRef="#br0">2185 168 1839 0 0,'-28'-12'1778'0'0,"-39"-13"0"0"0,38 16-992 0 0,-37-18 0 0 0,29 8-604 0 0,-64-29 2429 0 0,86 42-2159 0 0,0 2 0 0 0,0-1 0 0 0,0 2 0 0 0,-1 0 1 0 0,-19-1-1 0 0,-18 2 199 0 0,0 2 0 0 0,-1 2 1 0 0,-62 11-1 0 0,39 2 25 0 0,33-6-210 0 0,-59 5 0 0 0,-136 10 439 0 0,-104 12 410 0 0,-66 3 1308 0 0,353-35-2728 0 0,-55 1 975 0 0,99-5-2440 0 0,-1-2 1 0 0,1 1-1 0 0,-21-7 0 0 0,16 3-5318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3.354"/>
    </inkml:context>
    <inkml:brush xml:id="br0">
      <inkml:brushProperty name="width" value="0.1" units="cm"/>
      <inkml:brushProperty name="height" value="0.1" units="cm"/>
      <inkml:brushProperty name="color" value="#F4F91B"/>
    </inkml:brush>
  </inkml:definitions>
  <inkml:trace contextRef="#ctx0" brushRef="#br0">1250 166 4607 0 0,'-16'-12'635'0'0,"14"11"-325"0"0,0 0-1 0 0,0 0 0 0 0,0 0 1 0 0,0 0-1 0 0,0-1 0 0 0,1 1 0 0 0,-1-1 1 0 0,1 1-1 0 0,-3-4 0 0 0,-1-2-81 0 0,0 1-1 0 0,0-1 1 0 0,-1 1 0 0 0,1 0-1 0 0,-1 1 1 0 0,-1-1-1 0 0,1 1 1 0 0,-1 0-1 0 0,0 1 1 0 0,0 0-1 0 0,0 0 1 0 0,-1 0 0 0 0,1 1-1 0 0,-1 0 1 0 0,0 1-1 0 0,0-1 1 0 0,-16-1-1 0 0,-29-4 77 0 0,-1 2 0 0 0,-89 2 0 0 0,-89-4 1934 0 0,59 1-634 0 0,62 6-726 0 0,-55-2-1149 0 0,61-6-6111 0 0,65 2 2275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4.500"/>
    </inkml:context>
    <inkml:brush xml:id="br0">
      <inkml:brushProperty name="width" value="0.1" units="cm"/>
      <inkml:brushProperty name="height" value="0.1" units="cm"/>
      <inkml:brushProperty name="color" value="#F4F91B"/>
    </inkml:brush>
  </inkml:definitions>
  <inkml:trace contextRef="#ctx0" brushRef="#br0">1431 80 8639 0 0,'-1'0'64'0'0,"0"-1"-1"0"0,1 0 0 0 0,-1 1 1 0 0,0-1-1 0 0,0 0 0 0 0,0 1 0 0 0,0-1 1 0 0,0 1-1 0 0,0 0 0 0 0,0-1 1 0 0,0 1-1 0 0,-1 0 0 0 0,1-1 0 0 0,-1 1 1 0 0,-17-19 904 0 0,6 5 210 0 0,7 10-908 0 0,-1 0-1 0 0,0 0 0 0 0,0 1 1 0 0,0 0-1 0 0,-1 0 1 0 0,1 0-1 0 0,-1 1 0 0 0,1 1 1 0 0,-1-1-1 0 0,0 1 1 0 0,0 0-1 0 0,-10 1 0 0 0,-17-3-196 0 0,-14-1 448 0 0,-1 2 0 0 0,-91 9 0 0 0,-3 1 309 0 0,-123 0 305 0 0,130-1-1122 0 0,-185-14-1 0 0,231 0-1473 0 0,50 2-6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5.261"/>
    </inkml:context>
    <inkml:brush xml:id="br0">
      <inkml:brushProperty name="width" value="0.1" units="cm"/>
      <inkml:brushProperty name="height" value="0.1" units="cm"/>
      <inkml:brushProperty name="color" value="#F4F91B"/>
    </inkml:brush>
  </inkml:definitions>
  <inkml:trace contextRef="#ctx0" brushRef="#br0">2161 34 7631 0 0,'-8'-5'293'0'0,"-1"1"-1"0"0,1-1 0 0 0,-1 2 1 0 0,0-1-1 0 0,-1 1 0 0 0,1 0 1 0 0,-1 1-1 0 0,1 0 0 0 0,-1 1 1 0 0,1 0-1 0 0,-1 0 0 0 0,-12 2 0 0 0,-13 1 404 0 0,0 3 0 0 0,-37 8 0 0 0,0 1-40 0 0,-55 15 51 0 0,83-17-408 0 0,-50 7 1 0 0,-51 8 446 0 0,10-1-22 0 0,37-11-276 0 0,-28 4 406 0 0,-184 5 0 0 0,232-26-618 0 0,0-4 0 0 0,-101-21 0 0 0,14-9-1079 0 0,1-5-3900 0 0,141 35 3643 0 0,-25-8-4558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7.411"/>
    </inkml:context>
    <inkml:brush xml:id="br0">
      <inkml:brushProperty name="width" value="0.1" units="cm"/>
      <inkml:brushProperty name="height" value="0.1" units="cm"/>
      <inkml:brushProperty name="color" value="#F4F91B"/>
    </inkml:brush>
  </inkml:definitions>
  <inkml:trace contextRef="#ctx0" brushRef="#br0">1060 84 6911 0 0,'-6'-2'221'0'0,"1"1"0"0"0,-1 0 0 0 0,0 0-1 0 0,1 0 1 0 0,-1 0 0 0 0,0 1-1 0 0,0 0 1 0 0,-10 1 0 0 0,-49 11 1586 0 0,20-3-2055 0 0,-191 12 2361 0 0,187-21 704 0 0,-60-6-1 0 0,-128-36-471 0 0,5-20-3319 0 0,219 57-381 0 0,1 0-393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18.881"/>
    </inkml:context>
    <inkml:brush xml:id="br0">
      <inkml:brushProperty name="width" value="0.1" units="cm"/>
      <inkml:brushProperty name="height" value="0.1" units="cm"/>
      <inkml:brushProperty name="color" value="#66CC00"/>
    </inkml:brush>
  </inkml:definitions>
  <inkml:trace contextRef="#ctx0" brushRef="#br0">1486 101 5407 0 0,'1'-3'108'0'0,"0"-1"0"0"0,-1 0 0 0 0,1 0 0 0 0,-1 1 0 0 0,0-9 0 0 0,2-16 420 0 0,1 22-348 0 0,-6-6 3296 0 0,-57-1 2328 0 0,-101 2-3300 0 0,98 10-1880 0 0,-1 3 0 0 0,-78 13-1 0 0,-9 0 582 0 0,-194 7 1282 0 0,326-21-2644 0 0,-201 6 1268 0 0,110-10-2885 0 0,0-8-5201 0 0,65 4-61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8.127"/>
    </inkml:context>
    <inkml:brush xml:id="br0">
      <inkml:brushProperty name="width" value="0.1" units="cm"/>
      <inkml:brushProperty name="height" value="0.1" units="cm"/>
      <inkml:brushProperty name="color" value="#F4F91B"/>
    </inkml:brush>
  </inkml:definitions>
  <inkml:trace contextRef="#ctx0" brushRef="#br0">1263 117 5871 0 0,'-6'-6'411'0'0,"-1"1"-1"0"0,0 0 1 0 0,0 0-1 0 0,0 0 1 0 0,-1 1-1 0 0,0 0 1 0 0,0 0-1 0 0,0 1 1 0 0,0 0-1 0 0,0 1 1 0 0,0 0-1 0 0,-16-2 1 0 0,-7 1 139 0 0,0 1 0 0 0,-38 3-1 0 0,20 0 233 0 0,-146 6 1176 0 0,-42-1 700 0 0,101-15-1614 0 0,-174-35 0 0 0,235 27-4546 0 0,60 12-2692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0.611"/>
    </inkml:context>
    <inkml:brush xml:id="br0">
      <inkml:brushProperty name="width" value="0.1" units="cm"/>
      <inkml:brushProperty name="height" value="0.1" units="cm"/>
      <inkml:brushProperty name="color" value="#F4F91B"/>
    </inkml:brush>
  </inkml:definitions>
  <inkml:trace contextRef="#ctx0" brushRef="#br0">3107 0 5407 0 0,'-4'2'60'0'0,"-1"-1"0"0"0,1 1 0 0 0,-1-1 0 0 0,1 1 0 0 0,0 1 0 0 0,0-1 0 0 0,0 0 0 0 0,0 1 0 0 0,0 0 0 0 0,0 0 0 0 0,-3 4 0 0 0,-16 10 80 0 0,8-10 568 0 0,0-1 0 0 0,-1 0 0 0 0,0-1 0 0 0,0-1 0 0 0,0 0-1 0 0,-30 2 1 0 0,-34 8 1452 0 0,6 3-1839 0 0,-148 11-1 0 0,171-25 99 0 0,23-1 121 0 0,-1 0 0 0 0,-30 8 0 0 0,-29 11-71 0 0,-236 47 819 0 0,215-49-1131 0 0,-130 17 563 0 0,178-30-475 0 0,-119-3 0 0 0,54-16 39 0 0,2-5 1 0 0,-167-46-1 0 0,171 37-28 0 0,-1 7 0 0 0,-1 4 0 0 0,-136 1 0 0 0,215 15-800 0 0,-56 7 0 0 0,57 0-816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3.935"/>
    </inkml:context>
    <inkml:brush xml:id="br0">
      <inkml:brushProperty name="width" value="0.1" units="cm"/>
      <inkml:brushProperty name="height" value="0.1" units="cm"/>
      <inkml:brushProperty name="color" value="#F4F91B"/>
    </inkml:brush>
  </inkml:definitions>
  <inkml:trace contextRef="#ctx0" brushRef="#br0">840 20 6447 0 0,'-6'-3'324'0'0,"0"0"1"0"0,0 0-1 0 0,0 1 0 0 0,-1 0 0 0 0,1 0 0 0 0,0 1 0 0 0,-1 0 0 0 0,0 0 0 0 0,1 0 0 0 0,-1 1 0 0 0,0 0 0 0 0,-7 1 1 0 0,-1 0 218 0 0,0 1-1 0 0,0 0 1 0 0,0 2 0 0 0,-19 5 0 0 0,-41 23 1238 0 0,-12 4-204 0 0,-91 11 846 0 0,143-41-2352 0 0,0-1 0 0 0,0-2-1 0 0,-43-1 1 0 0,69-2-247 0 0,-1-1 1 0 0,1 0-1 0 0,-1-1 0 0 0,1 0 0 0 0,0-1 1 0 0,-1 0-1 0 0,2 0 0 0 0,-1-1 0 0 0,0 0 1 0 0,-10-7-1 0 0,-2-2-843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4.718"/>
    </inkml:context>
    <inkml:brush xml:id="br0">
      <inkml:brushProperty name="width" value="0.1" units="cm"/>
      <inkml:brushProperty name="height" value="0.1" units="cm"/>
      <inkml:brushProperty name="color" value="#F4F91B"/>
    </inkml:brush>
  </inkml:definitions>
  <inkml:trace contextRef="#ctx0" brushRef="#br0">1631 1 6791 0 0,'-9'0'66'0'0,"0"0"0"0"0,1 0-1 0 0,-1 1 1 0 0,0 0 0 0 0,1 0-1 0 0,-1 1 1 0 0,-13 4 0 0 0,-23 5-146 0 0,-152 2 1758 0 0,16-2 1173 0 0,-12 7-995 0 0,-1-8 1 0 0,-252-20-1 0 0,254-14 583 0 0,111 7-8228 0 0,63 13-229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5.152"/>
    </inkml:context>
    <inkml:brush xml:id="br0">
      <inkml:brushProperty name="width" value="0.1" units="cm"/>
      <inkml:brushProperty name="height" value="0.1" units="cm"/>
      <inkml:brushProperty name="color" value="#F4F91B"/>
    </inkml:brush>
  </inkml:definitions>
  <inkml:trace contextRef="#ctx0" brushRef="#br0">715 11 5983 0 0,'-5'-2'338'0'0,"0"0"0"0"0,0 0 0 0 0,0 1 0 0 0,0 0 0 0 0,0 0-1 0 0,-1 0 1 0 0,1 0 0 0 0,0 1 0 0 0,0 0 0 0 0,-1 0 0 0 0,1 1 0 0 0,-9 1-1 0 0,-65 12 1195 0 0,-192 29-37 0 0,231-39-1160 0 0,-1 2 1 0 0,1 1-1 0 0,0 2 1 0 0,-65 24-1 0 0,82-22-335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5.734"/>
    </inkml:context>
    <inkml:brush xml:id="br0">
      <inkml:brushProperty name="width" value="0.1" units="cm"/>
      <inkml:brushProperty name="height" value="0.1" units="cm"/>
      <inkml:brushProperty name="color" value="#F4F91B"/>
    </inkml:brush>
  </inkml:definitions>
  <inkml:trace contextRef="#ctx0" brushRef="#br0">1230 176 4607 0 0,'-10'-4'1093'0'0,"0"0"-1"0"0,-1 0 0 0 0,1 1 0 0 0,-14-2 0 0 0,-45-5 175 0 0,9 2-1547 0 0,-75-20 316 0 0,45 9 1726 0 0,-105-9 0 0 0,-154-4 1058 0 0,115 6-4746 0 0,226 25 1730 0 0,-16-2-5358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6.922"/>
    </inkml:context>
    <inkml:brush xml:id="br0">
      <inkml:brushProperty name="width" value="0.1" units="cm"/>
      <inkml:brushProperty name="height" value="0.1" units="cm"/>
      <inkml:brushProperty name="color" value="#F4F91B"/>
    </inkml:brush>
  </inkml:definitions>
  <inkml:trace contextRef="#ctx0" brushRef="#br0">1978 59 8319 0 0,'-37'-6'260'0'0,"12"2"72"0"0,0 0 0 0 0,-29-10 0 0 0,26 6-11 0 0,-2 1 0 0 0,1 1 0 0 0,-1 2 0 0 0,0 1-1 0 0,1 1 1 0 0,-1 1 0 0 0,0 2 0 0 0,0 1 0 0 0,-46 10-1 0 0,-395 75 2196 0 0,-486 38-1097 0 0,890-120-1706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8.151"/>
    </inkml:context>
    <inkml:brush xml:id="br0">
      <inkml:brushProperty name="width" value="0.1" units="cm"/>
      <inkml:brushProperty name="height" value="0.1" units="cm"/>
      <inkml:brushProperty name="color" value="#F4F91B"/>
    </inkml:brush>
  </inkml:definitions>
  <inkml:trace contextRef="#ctx0" brushRef="#br0">2351 251 6447 0 0,'-6'-3'264'0'0,"-1"-1"-1"0"0,0 1 0 0 0,-1 0 1 0 0,1 1-1 0 0,0 0 0 0 0,-1 0 1 0 0,1 1-1 0 0,-1 0 0 0 0,0 0 1 0 0,-10 0-1 0 0,-8 2 840 0 0,-46 8 0 0 0,17-1-1638 0 0,-53 0 1327 0 0,-1-5 0 0 0,-123-12-1 0 0,-214-51 3449 0 0,151-5-3037 0 0,52 9-445 0 0,203 48-1132 0 0,-250-42 1792 0 0,143 41-2986 0 0,106 10-2004 0 0,-64 9-1 0 0,55 0-726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28.996"/>
    </inkml:context>
    <inkml:brush xml:id="br0">
      <inkml:brushProperty name="width" value="0.1" units="cm"/>
      <inkml:brushProperty name="height" value="0.1" units="cm"/>
      <inkml:brushProperty name="color" value="#F4F91B"/>
    </inkml:brush>
  </inkml:definitions>
  <inkml:trace contextRef="#ctx0" brushRef="#br0">2240 118 1375 0 0,'-14'-2'1199'0'0,"-1"0"-1"0"0,1 1 0 0 0,-1 0 0 0 0,-27 3 1 0 0,-3 0-668 0 0,-92 6 924 0 0,49-1-553 0 0,-186 9 2320 0 0,-238 10-28 0 0,446-27-2890 0 0,1-3 0 0 0,-1-3 0 0 0,1-3 0 0 0,-93-25 0 0 0,-338-69-362 0 0,368 93-1841 0 0,89 11 360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31.927"/>
    </inkml:context>
    <inkml:brush xml:id="br0">
      <inkml:brushProperty name="width" value="0.1" units="cm"/>
      <inkml:brushProperty name="height" value="0.1" units="cm"/>
      <inkml:brushProperty name="color" value="#F4F91B"/>
    </inkml:brush>
  </inkml:definitions>
  <inkml:trace contextRef="#ctx0" brushRef="#br0">930 235 3679 0 0,'-1'-10'691'0'0,"-1"0"-1"0"0,-1 1 0 0 0,0-1 0 0 0,-6-13 0 0 0,6 19-479 0 0,1 0-1 0 0,-1 0 1 0 0,0 0-1 0 0,0 0 1 0 0,0 1-1 0 0,-1-1 1 0 0,1 1 0 0 0,-1 0-1 0 0,0 0 1 0 0,0 0-1 0 0,-6-3 1 0 0,-10-4 958 0 0,0 0 0 0 0,-1 1 1 0 0,-42-11-1 0 0,-71-10 813 0 0,72 18-1491 0 0,-166-20 652 0 0,189 29-921 0 0,-1 1 1 0 0,1 3-1 0 0,-52 6 1 0 0,2 7-2796 0 0,70-12 801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19.489"/>
    </inkml:context>
    <inkml:brush xml:id="br0">
      <inkml:brushProperty name="width" value="0.1" units="cm"/>
      <inkml:brushProperty name="height" value="0.1" units="cm"/>
      <inkml:brushProperty name="color" value="#66CC00"/>
    </inkml:brush>
  </inkml:definitions>
  <inkml:trace contextRef="#ctx0" brushRef="#br0">1294 23 12151 0 0,'-6'-3'198'0'0,"0"-1"0"0"0,-1 2-1 0 0,1-1 1 0 0,-1 1 0 0 0,0 0 0 0 0,1 0-1 0 0,-1 1 1 0 0,0-1 0 0 0,0 2-1 0 0,0-1 1 0 0,0 1 0 0 0,0 0 0 0 0,-12 2-1 0 0,-12 3 113 0 0,-60 20-1 0 0,24-6 103 0 0,17-8 1260 0 0,0-2 1 0 0,-97 3 0 0 0,-104-16 1007 0 0,124 0-2246 0 0,78 4-538 0 0,-102-6 366 0 0,123 4-1174 0 0,1-2 0 0 0,-1-1-1 0 0,-36-11 1 0 0,38 5-712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32.367"/>
    </inkml:context>
    <inkml:brush xml:id="br0">
      <inkml:brushProperty name="width" value="0.1" units="cm"/>
      <inkml:brushProperty name="height" value="0.1" units="cm"/>
      <inkml:brushProperty name="color" value="#F4F91B"/>
    </inkml:brush>
  </inkml:definitions>
  <inkml:trace contextRef="#ctx0" brushRef="#br0">1482 32 6247 0 0,'-6'-1'58'0'0,"1"0"-1"0"0,-1 0 0 0 0,0 1 0 0 0,0 0 0 0 0,1 0 0 0 0,-1 0 0 0 0,0 1 1 0 0,0 0-1 0 0,1 0 0 0 0,-1 0 0 0 0,-6 3 0 0 0,11-4-59 0 0,-29 7 164 0 0,0-1 1 0 0,0-2-1 0 0,-37 1 0 0 0,-94-8 2930 0 0,14 1-342 0 0,5 3-1192 0 0,-68 3-107 0 0,134-4-961 0 0,-1-5-1 0 0,-117-20 0 0 0,73 7-362 0 0,106 16-284 0 0,-77-6-1965 0 0,78 8 398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32.820"/>
    </inkml:context>
    <inkml:brush xml:id="br0">
      <inkml:brushProperty name="width" value="0.1" units="cm"/>
      <inkml:brushProperty name="height" value="0.1" units="cm"/>
      <inkml:brushProperty name="color" value="#F4F91B"/>
    </inkml:brush>
  </inkml:definitions>
  <inkml:trace contextRef="#ctx0" brushRef="#br0">1508 116 5983 0 0,'-8'-6'130'0'0,"0"0"0"0"0,0 0-1 0 0,-1 1 1 0 0,-11-5-1 0 0,-5 10 1060 0 0,10 0-664 0 0,-68 0 227 0 0,-97 13-1 0 0,-61 1 1988 0 0,157-17-1330 0 0,-120-19 0 0 0,121 9-743 0 0,-99-20 558 0 0,171 30-1227 0 0,-152-29 667 0 0,144 30-1094 0 0,0 1 0 0 0,0 0 0 0 0,1 1-1 0 0,-1 2 1 0 0,0 0 0 0 0,-32 7 0 0 0,32-3-1284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33.358"/>
    </inkml:context>
    <inkml:brush xml:id="br0">
      <inkml:brushProperty name="width" value="0.1" units="cm"/>
      <inkml:brushProperty name="height" value="0.1" units="cm"/>
      <inkml:brushProperty name="color" value="#F4F91B"/>
    </inkml:brush>
  </inkml:definitions>
  <inkml:trace contextRef="#ctx0" brushRef="#br0">1661 132 2303 0 0,'-11'-2'980'0'0,"0"0"-1"0"0,-1 0 1 0 0,1 1-1 0 0,-23 0 1 0 0,-49 8 482 0 0,41-2-1567 0 0,-30 1 1228 0 0,1-3 0 0 0,-142-12 0 0 0,-21-13 1126 0 0,-141-24 492 0 0,279 25-1119 0 0,32 5-2076 0 0,-1 3 1 0 0,-68-4-1 0 0,119 17 62 0 0,1-1-1 0 0,0 2 1 0 0,-1 0-1 0 0,1 0 1 0 0,0 2 0 0 0,-22 5-1 0 0,16 1-1023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34.060"/>
    </inkml:context>
    <inkml:brush xml:id="br0">
      <inkml:brushProperty name="width" value="0.1" units="cm"/>
      <inkml:brushProperty name="height" value="0.1" units="cm"/>
      <inkml:brushProperty name="color" value="#F4F91B"/>
    </inkml:brush>
  </inkml:definitions>
  <inkml:trace contextRef="#ctx0" brushRef="#br0">2602 85 6335 0 0,'-11'-2'92'0'0,"0"1"-1"0"0,0 0 0 0 0,0 0 1 0 0,0 1-1 0 0,0 1 0 0 0,0 0 1 0 0,0 0-1 0 0,-18 6 0 0 0,-6-1 71 0 0,-58 3 1741 0 0,-138-3-1 0 0,-92-24 1431 0 0,148 6-2729 0 0,-140-27 308 0 0,-50-2-416 0 0,265 41-442 0 0,0 4 0 0 0,-153 25 1 0 0,179-15-338 0 0,1 4 1 0 0,1 2-1 0 0,1 4 1 0 0,-71 34-1 0 0,79-28-817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3:26.345"/>
    </inkml:context>
    <inkml:brush xml:id="br0">
      <inkml:brushProperty name="width" value="0.1" units="cm"/>
      <inkml:brushProperty name="height" value="0.1" units="cm"/>
      <inkml:brushProperty name="color" value="#F4F91B"/>
    </inkml:brush>
  </inkml:definitions>
  <inkml:trace contextRef="#ctx0" brushRef="#br0">488 1294 3023 0 0,'-5'-1'167'0'0,"-1"1"0"0"0,1-1 0 0 0,-1-1 0 0 0,1 1 0 0 0,0-1 0 0 0,-8-3 0 0 0,8 3-28 0 0,1 0 0 0 0,-1 0 0 0 0,0 1-1 0 0,0-1 1 0 0,0 1 0 0 0,0 0 0 0 0,0 1 0 0 0,0-1 0 0 0,0 1 0 0 0,-5 0-1 0 0,6 2-89 0 0,0-1 0 0 0,0 1-1 0 0,1 0 1 0 0,-1 0-1 0 0,1 0 1 0 0,-1 0 0 0 0,1 0-1 0 0,0 1 1 0 0,0 0-1 0 0,0-1 1 0 0,0 1 0 0 0,0 0-1 0 0,1 1 1 0 0,-1-1 0 0 0,1 0-1 0 0,-2 5 1 0 0,-16 16 1316 0 0,15-14-830 0 0,5-9-512 0 0,0-1 0 0 0,0 1 0 0 0,0-1 0 0 0,0 1 0 0 0,0 0 0 0 0,-1-1 0 0 0,1 1 0 0 0,0-1 0 0 0,0 1 0 0 0,-1-1-1 0 0,1 1 1 0 0,0-1 0 0 0,0 1 0 0 0,-1-1 0 0 0,1 1 0 0 0,0-1 0 0 0,-1 0 0 0 0,1 1 0 0 0,-1-1 0 0 0,1 1 0 0 0,-1-1-1 0 0,1 0 1 0 0,-1 1 0 0 0,1-1 0 0 0,-1 0 0 0 0,1 0 0 0 0,-1 1 0 0 0,1-1 0 0 0,-1 0 0 0 0,1 0 0 0 0,-1 0 0 0 0,0 0-1 0 0,1 0 1 0 0,-1 0 0 0 0,1 0 0 0 0,-1 0 0 0 0,1 0 0 0 0,-1 0 0 0 0,0 0 0 0 0,1 0 0 0 0,-1 0 0 0 0,-2-1 280 0 0,0 1 1 0 0,-1-1-1 0 0,1 1 1 0 0,0 0-1 0 0,0 1 1 0 0,0-1-1 0 0,-5 1 1 0 0,-17-3 2495 0 0,25 2-2758 0 0,1-1 1 0 0,-1 0 0 0 0,0 1 0 0 0,0-1-1 0 0,1 0 1 0 0,-1 0 0 0 0,0 1 0 0 0,1-1-1 0 0,-1 1 1 0 0,1-1 0 0 0,-1 0 0 0 0,1 1-1 0 0,-1-1 1 0 0,1 1 0 0 0,-1-1 0 0 0,1 1-1 0 0,-1-1 1 0 0,1 1 0 0 0,0 0 0 0 0,-1-1-1 0 0,1 1 1 0 0,0 0 0 0 0,-1-1 0 0 0,2 1-1 0 0,1 0 28 0 0,1-1 0 0 0,-1 1-1 0 0,1 0 1 0 0,-1 0-1 0 0,1 1 1 0 0,-1-1 0 0 0,1 1-1 0 0,4 1 1 0 0,19 2-28 0 0,-5-5 45 0 0,1-2 1 0 0,0 0-1 0 0,-1-2 0 0 0,0 0 0 0 0,42-17 1 0 0,14-3 448 0 0,-65 22-488 0 0,0 0 0 0 0,1 1 0 0 0,-1 0 0 0 0,1 1 0 0 0,0 1 0 0 0,-1 0 0 0 0,1 1 0 0 0,0 0 0 0 0,-1 1 0 0 0,1 1-1 0 0,-1 0 1 0 0,0 1 0 0 0,0 0 0 0 0,14 7 0 0 0,-15-7-24 0 0,1 0 1 0 0,-1 0-1 0 0,1-1 0 0 0,0-1 0 0 0,-1 0 0 0 0,1-1 0 0 0,20 0 0 0 0,35 4 198 0 0,-46-1-207 0 0,10 1 48 0 0,66 4 0 0 0,-77-9 9 0 0,0-1 0 0 0,0-1 1 0 0,0-1-1 0 0,0-1 0 0 0,31-9 0 0 0,-43 10-55 0 0,0 1 1 0 0,1 1-1 0 0,-1 0 0 0 0,0 0 1 0 0,0 1-1 0 0,1 0 1 0 0,9 1-1 0 0,1 1-13 0 0,0 2 1 0 0,25 6-1 0 0,84 21-3 0 0,26-4 54 0 0,-105-13-43 0 0,-33-9-11 0 0,1 0 0 0 0,18 2-1 0 0,-26-5 1 0 0,-1 0 0 0 0,0 1 0 0 0,9 3 0 0 0,-9-3 0 0 0,-1 0 0 0 0,1 0 0 0 0,13 1 0 0 0,11 0 5 0 0,-6 0 15 0 0,0-2 0 0 0,50-1-1 0 0,192-38 301 0 0,-254 36-312 0 0,-1 1-1 0 0,1 1 1 0 0,-1 0-1 0 0,1 0 1 0 0,-1 2-1 0 0,0 0 1 0 0,22 7-1 0 0,-27-7-3 0 0,127 40-4 0 0,-118-39 16 0 0,0-2 0 0 0,0 0 0 0 0,0-1 0 0 0,29-2 0 0 0,-7 1 32 0 0,-38-1-43 0 0,-1 1-1 0 0,0 0 1 0 0,1-1 0 0 0,-1 1-1 0 0,0-1 1 0 0,1 1-1 0 0,-1-1 1 0 0,0 0 0 0 0,0 0-1 0 0,1 1 1 0 0,-1-1-1 0 0,2-2 1 0 0,13-6 143 0 0,-12 7-107 0 0,0 0 0 0 0,0 0 0 0 0,0 0 0 0 0,0 0 0 0 0,-1-1 0 0 0,1 1-1 0 0,-1-1 1 0 0,5-4 0 0 0,37-44 313 0 0,-11 16-120 0 0,-29 30-217 0 0,0-1-1 0 0,-1 1 1 0 0,0-1-1 0 0,0 0 1 0 0,0 0-1 0 0,-1-1 1 0 0,0 1-1 0 0,0-1 1 0 0,0 0-1 0 0,-1 1 1 0 0,0-1-1 0 0,0 0 1 0 0,-1 0-1 0 0,0 0 1 0 0,0-12-1 0 0,0 5 43 0 0,1-1-1 0 0,0 1 1 0 0,1 0-1 0 0,0 0 1 0 0,6-14-1 0 0,6-26 83 0 0,-14 41-128 0 0,-1 1 0 0 0,1 0 0 0 0,-2 0 1 0 0,0 0-1 0 0,0 0 0 0 0,-1 0 0 0 0,-1 0 0 0 0,-3-12 0 0 0,1 4 23 0 0,-5-35 0 0 0,7 35-16 0 0,0 0 1 0 0,-2 0 0 0 0,0 1 0 0 0,-1-1 0 0 0,-1 1 0 0 0,-11-20 0 0 0,18 38-21 0 0,-12-28 62 0 0,3-1-1 0 0,-12-57 0 0 0,-1-10 35 0 0,18 81-77 0 0,1 0-1 0 0,1 0 1 0 0,0 0 0 0 0,1 0-1 0 0,2-24 1 0 0,0 4-3 0 0,-1 30-16 0 0,-1 0 0 0 0,0 0-1 0 0,0 1 1 0 0,0-1 0 0 0,-1 0-1 0 0,1 0 1 0 0,-1 1 0 0 0,-1-1 0 0 0,-3-6-1 0 0,-33-47 50 0 0,6 11-20 0 0,30 42-18 0 0,-1 1 1 0 0,-1-1-1 0 0,1 1 1 0 0,-1 0-1 0 0,0 1 0 0 0,0-1 1 0 0,0 1-1 0 0,-1 0 1 0 0,1 0-1 0 0,-1 0 1 0 0,-9-4-1 0 0,-9-2 5 0 0,-42-13 0 0 0,52 19-4 0 0,-30-8-12 0 0,-1 3 0 0 0,-77-7 0 0 0,50 9 0 0 0,-25-11 112 0 0,69 11-63 0 0,-1 2-1 0 0,0 1 1 0 0,0 1-1 0 0,-39 1 1 0 0,21 3 240 0 0,33-1-8 0 0,0 0-1 0 0,0 1 0 0 0,0 1 0 0 0,-19 4 0 0 0,-74 17-1837 0 0,56-11 1557 0 0,1-2 0 0 0,-57 3 0 0 0,59-7 0 0 0,-230 5 0 0 0,263-11 0 0 0,-35 2 0 0 0,-50 9 0 0 0,-21 2 0 0 0,77-11 5 0 0,10 0 15 0 0,-1-1 0 0 0,-70-6-1 0 0,25-1-19 0 0,63 6 0 0 0,0-1 0 0 0,1 0 0 0 0,-1-1 0 0 0,0-1 0 0 0,-29-9 0 0 0,-37-22 0 0 0,69 30 0 0 0,-1 1 0 0 0,0 0 0 0 0,0 0 0 0 0,-1 2 0 0 0,1 0 0 0 0,0 1 0 0 0,-1 0 0 0 0,-23 4 0 0 0,17-1 0 0 0,0-2 0 0 0,0-1 0 0 0,-24-2 0 0 0,-69-26 0 0 0,110 28 0 0 0,0 0 0 0 0,0 0 0 0 0,0 1 0 0 0,0-1 0 0 0,0 1 0 0 0,0 0 0 0 0,0 0 0 0 0,0 1 0 0 0,1 0 0 0 0,-1-1 0 0 0,0 2 0 0 0,1-1 0 0 0,-1 0 0 0 0,1 1 0 0 0,0 0 0 0 0,0 0 0 0 0,-6 5 0 0 0,8-5 0 0 0,1 0 0 0 0,-1 0 0 0 0,1 0 0 0 0,-1 0 0 0 0,1 0 0 0 0,0 0 0 0 0,0 0 0 0 0,0 0 0 0 0,1 1 0 0 0,-1 3 0 0 0,-1 40 0 0 0,1-9 0 0 0,1-36 2 0 0,-10 114-22 0 0,10-101 13 0 0,0 0-1 0 0,2-1 0 0 0,0 1 1 0 0,0-1-1 0 0,10 28 0 0 0,12 26 8 0 0,4-1 0 0 0,48 84 0 0 0,-36-66 0 0 0,-13-25 0 0 0,-1 2 0 0 0,-20-43 0 0 0,1-1 0 0 0,2 0 0 0 0,9 17 0 0 0,-14-30 0 0 0,-1 0 0 0 0,1 0 0 0 0,0 0 0 0 0,0-1 0 0 0,0 1 0 0 0,1-1 0 0 0,0 0 0 0 0,0-1 0 0 0,0 1 0 0 0,0-1 0 0 0,0 0 0 0 0,1 0 0 0 0,10 4 0 0 0,-10-6 6 0 0,-1 1-1 0 0,1 0 0 0 0,-1 1 1 0 0,0-1-1 0 0,0 1 0 0 0,0 0 1 0 0,0 0-1 0 0,0 0 0 0 0,-1 1 1 0 0,0 0-1 0 0,5 5 0 0 0,-6-6-53 0 0,-1 0 0 0 0,0 1-1 0 0,0-1 1 0 0,-1 1-1 0 0,1 0 1 0 0,-1 0 0 0 0,0-1-1 0 0,0 1 1 0 0,0 0 0 0 0,0 0-1 0 0,-1 0 1 0 0,1 0-1 0 0,-1 0 1 0 0,0 0 0 0 0,-1 0-1 0 0,1 0 1 0 0,-2 6-1 0 0,-1 11-1524 0 0,-10 31-1 0 0,-3-8-5520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3:30.151"/>
    </inkml:context>
    <inkml:brush xml:id="br0">
      <inkml:brushProperty name="width" value="0.1" units="cm"/>
      <inkml:brushProperty name="height" value="0.1" units="cm"/>
      <inkml:brushProperty name="color" value="#F4F91B"/>
    </inkml:brush>
  </inkml:definitions>
  <inkml:trace contextRef="#ctx0" brushRef="#br0">3456 1213 1375 0 0,'-1'-1'232'0'0,"-1"0"0"0"0,1 0 0 0 0,0 0 0 0 0,-1 0 0 0 0,1 0-1 0 0,0-1 1 0 0,0 1 0 0 0,0 0 0 0 0,0-1 0 0 0,0 1 0 0 0,0 0-1 0 0,0-1 1 0 0,-1-2 0 0 0,1 2 6 0 0,1 1 0 0 0,-1 0-1 0 0,0-1 1 0 0,0 1 0 0 0,0 0 0 0 0,0-1 0 0 0,0 1-1 0 0,0 0 1 0 0,0 0 0 0 0,0 0 0 0 0,0 0-1 0 0,0 0 1 0 0,-3-1 0 0 0,4 1-164 0 0,-1 1 0 0 0,0 0 0 0 0,1 0 0 0 0,-1 0 0 0 0,0 0 0 0 0,0 0 0 0 0,1 0 0 0 0,-1 0 0 0 0,0 0 0 0 0,0 0 0 0 0,1 0 0 0 0,-1 0 0 0 0,0 1 0 0 0,1-1 0 0 0,-1 0 0 0 0,0 0 0 0 0,1 1 0 0 0,-1-1 0 0 0,0 0 0 0 0,1 1 0 0 0,-1-1-1 0 0,1 1 1 0 0,-1-1 0 0 0,0 1 0 0 0,-16 17 577 0 0,7-8-230 0 0,-8 2 282 0 0,0-1 0 0 0,-1-1-1 0 0,0 0 1 0 0,-1-2-1 0 0,-41 12 1 0 0,39-12-625 0 0,-8 0 309 0 0,0-1 1 0 0,-50 4-1 0 0,49-7-108 0 0,0 0-1 0 0,-49 15 1 0 0,-45 12 35 0 0,45-14 216 0 0,-5 10-165 0 0,63-19-266 0 0,-1 0-1 0 0,-1-2 1 0 0,1 0 0 0 0,-34 3 0 0 0,-5-6 305 0 0,-69 8 45 0 0,36-4-391 0 0,34-4 87 0 0,45-1-131 0 0,1 1 0 0 0,0 0 0 0 0,-19 8 0 0 0,16-5-10 0 0,-35 7 0 0 0,34-9 7 0 0,0 1 1 0 0,0 0 0 0 0,0 2-1 0 0,-22 11 1 0 0,23-10-13 0 0,0 0 0 0 0,-1-1 0 0 0,0-1 0 0 0,-25 4 0 0 0,17-7 55 0 0,-48-2-1 0 0,50-2-21 0 0,0 1 0 0 0,-34 5 0 0 0,-48 9 32 0 0,-51 10 0 0 0,54-8-26 0 0,24-4-23 0 0,54-7-11 0 0,12-2 4 0 0,0 0 0 0 0,-1-1 1 0 0,0-1-1 0 0,1 0 0 0 0,-20-1 1 0 0,-133-8 276 0 0,161 8-271 0 0,-115-4 25 0 0,63 3-39 0 0,39 2 0 0 0,-33-4 0 0 0,-81-23 148 0 0,-19-7-16 0 0,149 33-127 0 0,0-1 0 0 0,0 0 1 0 0,0 0-1 0 0,0 0 0 0 0,0 0 0 0 0,0 0 0 0 0,0-1 0 0 0,0 0 0 0 0,1 1 1 0 0,-1-1-1 0 0,0 0 0 0 0,1 0 0 0 0,0 0 0 0 0,-1-1 0 0 0,1 1 0 0 0,0 0 1 0 0,0-1-1 0 0,0 0 0 0 0,1 1 0 0 0,-1-1 0 0 0,1 0 0 0 0,-1 0 0 0 0,1 0 0 0 0,0 0 1 0 0,0 0-1 0 0,-1-6 0 0 0,-7-28 237 0 0,-22-54 1 0 0,11 35-69 0 0,10 8-2 0 0,8 36-141 0 0,0 1 1 0 0,-8-22-1 0 0,-18-43 148 0 0,-13-31 143 0 0,34 90-307 0 0,1 0 0 0 0,1-1 0 0 0,1 0 0 0 0,-3-24 0 0 0,5 19 1 0 0,1 0 0 0 0,2-1 0 0 0,3-25 0 0 0,22-115 48 0 0,-23 141-64 0 0,0 0 0 0 0,8-26 0 0 0,15-28 0 0 0,-21 61 0 0 0,1 0 0 0 0,9-21 0 0 0,-3 9 0 0 0,-10 21 10 0 0,0 0 0 0 0,-1 0-1 0 0,0 1 1 0 0,0-1 0 0 0,0 0 0 0 0,-1 0-1 0 0,-1-1 1 0 0,1 1 0 0 0,-2-9-1 0 0,-1-21 22 0 0,4 34-31 0 0,-1 0 0 0 0,1 0 0 0 0,0 0 0 0 0,0 0 0 0 0,0 0 0 0 0,0 0 0 0 0,1 1 0 0 0,-1-1 0 0 0,1 0 0 0 0,0 1 0 0 0,0-1 0 0 0,0 1 0 0 0,3-4 0 0 0,-1 1 0 0 0,1 1 0 0 0,-1 0 0 0 0,1 0 0 0 0,0 0 0 0 0,10-6 0 0 0,-4 6-4 0 0,0 0-1 0 0,0 1 1 0 0,1 1 0 0 0,-1-1-1 0 0,0 2 1 0 0,1 0-1 0 0,-1 0 1 0 0,1 1 0 0 0,0 0-1 0 0,11 2 1 0 0,43-1-12 0 0,8-6 16 0 0,220-22 0 0 0,-249 20 0 0 0,4-2 0 0 0,92-3 0 0 0,-88 9 0 0 0,71-11 0 0 0,-24 1 0 0 0,18 4-11 0 0,-59 6 15 0 0,-1-3-1 0 0,114-25 1 0 0,-113 18-4 0 0,1 2 0 0 0,0 3 0 0 0,73 1 0 0 0,-1-2 0 0 0,110-7 0 0 0,-93 17 0 0 0,-132-2 0 0 0,0 0 0 0 0,-1 1 0 0 0,1 1 0 0 0,0 0 0 0 0,-1 1 0 0 0,1 1 0 0 0,22 7 0 0 0,13 6 0 0 0,-32-10 0 0 0,33 14 0 0 0,-46-17 0 0 0,0 1 0 0 0,0 0 0 0 0,0 1 0 0 0,0-1 0 0 0,-1 1 0 0 0,0 1 0 0 0,10 10 0 0 0,17 26 0 0 0,-19-23 0 0 0,22 22 0 0 0,-25-28-10 0 0,-1 1 1 0 0,1 0-1 0 0,-2 0 1 0 0,0 1-1 0 0,13 31 0 0 0,-12-25 8 0 0,1 0 0 0 0,17 25 0 0 0,38 64 2 0 0,-57-95 0 0 0,-2-2 0 0 0,-2-6 0 0 0,-1 1 0 0 0,0 0 0 0 0,0 0 0 0 0,0 0 0 0 0,-1 0 0 0 0,-1 1 0 0 0,1-1 0 0 0,1 16 0 0 0,-2 33 0 0 0,-3 0 0 0 0,-13 84 0 0 0,6-69 0 0 0,2-36-213 0 0,-2 1 0 0 0,-1-1 1 0 0,-27 65-1 0 0,-1 7-3692 0 0,24-62-2803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9.219"/>
    </inkml:context>
    <inkml:brush xml:id="br0">
      <inkml:brushProperty name="width" value="0.1" units="cm"/>
      <inkml:brushProperty name="height" value="0.1" units="cm"/>
      <inkml:brushProperty name="color" value="#F4F91B"/>
    </inkml:brush>
  </inkml:definitions>
  <inkml:trace contextRef="#ctx0" brushRef="#br0">1117 81 2303 0 0,'-20'-2'172'0'0,"13"1"955"0"0,0-1 0 0 0,0 0 0 0 0,0-1 0 0 0,0 1-1 0 0,-7-5 1 0 0,-1-3-1590 0 0,10 7 725 0 0,0-1 1 0 0,1 1 0 0 0,-1 1-1 0 0,0-1 1 0 0,-1 1-1 0 0,1 0 1 0 0,0 0 0 0 0,-1 1-1 0 0,1-1 1 0 0,-1 1-1 0 0,1 0 1 0 0,-1 1 0 0 0,1-1-1 0 0,-8 1 1 0 0,-40-5 419 0 0,-45-12 1394 0 0,84 16-1914 0 0,0 0 0 0 0,0 0 0 0 0,-25 3-1 0 0,1 0 233 0 0,-394 4 2748 0 0,334-4-3721 0 0,3-4-6192 0 0,44-2 2339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9.827"/>
    </inkml:context>
    <inkml:brush xml:id="br0">
      <inkml:brushProperty name="width" value="0.1" units="cm"/>
      <inkml:brushProperty name="height" value="0.1" units="cm"/>
      <inkml:brushProperty name="color" value="#F4F91B"/>
    </inkml:brush>
  </inkml:definitions>
  <inkml:trace contextRef="#ctx0" brushRef="#br0">1777 28 7367 0 0,'-20'-2'871'0'0,"-44"9"1386"0"0,7-3-2193 0 0,-188 20 768 0 0,179-17 1244 0 0,0-3 1 0 0,-111-6-1 0 0,-131-32 447 0 0,-54-2-1595 0 0,9 45-3880 0 0,294-5 968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0.679"/>
    </inkml:context>
    <inkml:brush xml:id="br0">
      <inkml:brushProperty name="width" value="0.1" units="cm"/>
      <inkml:brushProperty name="height" value="0.1" units="cm"/>
      <inkml:brushProperty name="color" value="#F4F91B"/>
    </inkml:brush>
  </inkml:definitions>
  <inkml:trace contextRef="#ctx0" brushRef="#br0">1675 39 2759 0 0,'-25'-14'6597'0'0,"-9"-3"-6058"0"0,28 15-235 0 0,1 0-1 0 0,-1 1 0 0 0,1 0 0 0 0,-1 0 0 0 0,1 1 1 0 0,-1-1-1 0 0,0 1 0 0 0,1 0 0 0 0,-1 1 1 0 0,-9 1-1 0 0,-6 3 750 0 0,-31 11 1 0 0,17-5-657 0 0,-108 24 1647 0 0,-153 16 0 0 0,237-42-1697 0 0,-51 8 555 0 0,-211 6 0 0 0,221-24-857 0 0,-123-6 416 0 0,76-12-4082 0 0,110 12-3287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2.205"/>
    </inkml:context>
    <inkml:brush xml:id="br0">
      <inkml:brushProperty name="width" value="0.1" units="cm"/>
      <inkml:brushProperty name="height" value="0.1" units="cm"/>
      <inkml:brushProperty name="color" value="#F4F91B"/>
    </inkml:brush>
  </inkml:definitions>
  <inkml:trace contextRef="#ctx0" brushRef="#br0">2373 145 7887 0 0,'-6'-5'144'0'0,"-1"1"0"0"0,0 0 0 0 0,1 0-1 0 0,-2 1 1 0 0,1 0 0 0 0,0 0 0 0 0,-14-3-1 0 0,15 4-10 0 0,-13-1 435 0 0,0 0 1 0 0,0 1-1 0 0,0 0 1 0 0,0 2-1 0 0,0 0 1 0 0,-34 5-1 0 0,-31 1 1202 0 0,-77 2-597 0 0,48-1-626 0 0,42-1 71 0 0,-85 18 1 0 0,70-9-256 0 0,50-9-184 0 0,-54 10 675 0 0,-159 5 1 0 0,189-21-915 0 0,9 2 552 0 0,-1-3-1 0 0,1-2 1 0 0,-77-14 0 0 0,-271-105 681 0 0,252 80-1203 0 0,130 38 12 0 0,-82-15-225 0 0,18 10-58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0.038"/>
    </inkml:context>
    <inkml:brush xml:id="br0">
      <inkml:brushProperty name="width" value="0.1" units="cm"/>
      <inkml:brushProperty name="height" value="0.1" units="cm"/>
      <inkml:brushProperty name="color" value="#66CC00"/>
    </inkml:brush>
  </inkml:definitions>
  <inkml:trace contextRef="#ctx0" brushRef="#br0">1481 0 5527 0 0,'-54'5'3755'0'0,"-28"14"-2794"0"0,51-11-493 0 0,-50 6 0 0 0,-56-6 3047 0 0,-23 2-586 0 0,-353 21 1055 0 0,243-23-3489 0 0,154 1-7146 0 0,80-5-1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3.638"/>
    </inkml:context>
    <inkml:brush xml:id="br0">
      <inkml:brushProperty name="width" value="0.1" units="cm"/>
      <inkml:brushProperty name="height" value="0.1" units="cm"/>
      <inkml:brushProperty name="color" value="#F4F91B"/>
    </inkml:brush>
  </inkml:definitions>
  <inkml:trace contextRef="#ctx0" brushRef="#br0">2338 52 3679 0 0,'-9'8'3664'0'0,"9"-8"-3620"0"0,-1 1-1 0 0,1-1 1 0 0,0 1-1 0 0,-1-1 1 0 0,1 1 0 0 0,-1 0-1 0 0,1-1 1 0 0,0 1-1 0 0,-1-1 1 0 0,1 0-1 0 0,-1 1 1 0 0,1-1 0 0 0,-1 1-1 0 0,0-1 1 0 0,1 0-1 0 0,-1 1 1 0 0,1-1-1 0 0,-1 0 1 0 0,0 0 0 0 0,1 1-1 0 0,-1-1 1 0 0,0 0-1 0 0,1 0 1 0 0,-1 0-1 0 0,0 0 1 0 0,1 0 0 0 0,-1 0-1 0 0,0 0 1 0 0,1 0-1 0 0,-1 0 1 0 0,0 0-1 0 0,1 0 1 0 0,-1 0 0 0 0,0-1-1 0 0,1 1 1 0 0,-1 0-1 0 0,1 0 1 0 0,-1-1-1 0 0,0 1 1 0 0,-2-1 211 0 0,0 1 1 0 0,1-1-1 0 0,-1 1 0 0 0,0 0 1 0 0,1 0-1 0 0,-1 0 1 0 0,0 0-1 0 0,-5 2 0 0 0,-6-1 448 0 0,-44 1 1025 0 0,1 3-1 0 0,-92 18 1 0 0,-84 15 562 0 0,178-33-1864 0 0,0-2 1 0 0,-70-6-1 0 0,-358-18 1317 0 0,-188-21-182 0 0,576 34-1033 0 0,63 5 74 0 0,1-2-1 0 0,-43-13 0 0 0,-14-9-4921 0 0,73 22 2898 0 0,-25-6-6392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6.287"/>
    </inkml:context>
    <inkml:brush xml:id="br0">
      <inkml:brushProperty name="width" value="0.1" units="cm"/>
      <inkml:brushProperty name="height" value="0.1" units="cm"/>
      <inkml:brushProperty name="color" value="#F4F91B"/>
    </inkml:brush>
  </inkml:definitions>
  <inkml:trace contextRef="#ctx0" brushRef="#br0">920 152 2759 0 0,'3'-21'1893'0'0,"-2"-1"1554"0"0,-10 6-4387 0 0,2 9 1294 0 0,0 1 0 0 0,0 0 0 0 0,0 0 0 0 0,-1 0 0 0 0,0 1 0 0 0,0 1 0 0 0,-1-1 0 0 0,1 1 0 0 0,-1 0 0 0 0,-11-2 0 0 0,2 0 104 0 0,-1 2 0 0 0,1 0 0 0 0,-1 1 0 0 0,-21-1 0 0 0,-383-9 5664 0 0,296 15-5327 0 0,64 7-1697 0 0,48-5-855 0 0,0 0-1 0 0,-15 7 1 0 0,0 1-4306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7.198"/>
    </inkml:context>
    <inkml:brush xml:id="br0">
      <inkml:brushProperty name="width" value="0.1" units="cm"/>
      <inkml:brushProperty name="height" value="0.1" units="cm"/>
      <inkml:brushProperty name="color" value="#F4F91B"/>
    </inkml:brush>
  </inkml:definitions>
  <inkml:trace contextRef="#ctx0" brushRef="#br0">1942 0 3223 0 0,'-10'2'502'0'0,"1"-1"0"0"0,0 0-1 0 0,-15-1 1 0 0,-20 2 827 0 0,2 4-302 0 0,-194 34 4690 0 0,163-29-4663 0 0,47-8-641 0 0,-28 6 0 0 0,37-5-201 0 0,0-1 0 0 0,-1-1 0 0 0,1-1 0 0 0,-35-1-1 0 0,-70-15 558 0 0,2 0-189 0 0,-84-10 586 0 0,-18-1-116 0 0,-169 23-319 0 0,365 5-1112 0 0,1 2 0 0 0,-1 0 1 0 0,1 2-1 0 0,0 1 0 0 0,0 1 0 0 0,-27 13 1 0 0,22-6-918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8.609"/>
    </inkml:context>
    <inkml:brush xml:id="br0">
      <inkml:brushProperty name="width" value="0.1" units="cm"/>
      <inkml:brushProperty name="height" value="0.1" units="cm"/>
      <inkml:brushProperty name="color" value="#F4F91B"/>
    </inkml:brush>
  </inkml:definitions>
  <inkml:trace contextRef="#ctx0" brushRef="#br0">939 80 3223 0 0,'0'-2'287'0'0,"0"0"0"0"0,0 0 0 0 0,0-1 0 0 0,-1 1 0 0 0,1 0 1 0 0,-1 0-1 0 0,1 0 0 0 0,-1 0 0 0 0,0 0 0 0 0,0 0 0 0 0,0 0 0 0 0,0 0 0 0 0,0 0 0 0 0,-1 0 0 0 0,1 1 0 0 0,0-1 0 0 0,-1 0 0 0 0,1 1 0 0 0,-1-1 0 0 0,0 1 0 0 0,1 0 0 0 0,-1-1 0 0 0,-3-1 0 0 0,-4-1-123 0 0,0 1-1 0 0,0-1 1 0 0,0 1 0 0 0,-12-2 0 0 0,-3-1 1611 0 0,8 3-1256 0 0,-1 1-1 0 0,1 0 1 0 0,-1 1-1 0 0,1 1 1 0 0,-1 0 0 0 0,0 2-1 0 0,-23 4 1 0 0,-18 0 81 0 0,-174 4 1436 0 0,224-9-1968 0 0,-169 10 1568 0 0,149-6-2231 0 0,-31 9 0 0 0,40-9-1932 0 0,1 2 0 0 0,-28 13-1 0 0,17-4-1960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09.297"/>
    </inkml:context>
    <inkml:brush xml:id="br0">
      <inkml:brushProperty name="width" value="0.1" units="cm"/>
      <inkml:brushProperty name="height" value="0.1" units="cm"/>
      <inkml:brushProperty name="color" value="#F4F91B"/>
    </inkml:brush>
  </inkml:definitions>
  <inkml:trace contextRef="#ctx0" brushRef="#br0">1890 51 1839 0 0,'-6'-3'79'0'0,"0"0"0"0"0,0 1 0 0 0,-1-1 0 0 0,-9-1 0 0 0,1 2 2327 0 0,-1 0 3327 0 0,-11 2-5432 0 0,0 1 0 0 0,0 1 0 0 0,1 1 0 0 0,-42 11 0 0 0,-16 1-345 0 0,-10-6 1682 0 0,-151-7 0 0 0,51-2-339 0 0,-281-20 957 0 0,303-8-1430 0 0,129 18-926 0 0,-1 3-1 0 0,1 1 0 0 0,-79-1 1 0 0,31 14-7054 0 0,55-3 2842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11.821"/>
    </inkml:context>
    <inkml:brush xml:id="br0">
      <inkml:brushProperty name="width" value="0.1" units="cm"/>
      <inkml:brushProperty name="height" value="0.1" units="cm"/>
      <inkml:brushProperty name="color" value="#F4F91B"/>
    </inkml:brush>
  </inkml:definitions>
  <inkml:trace contextRef="#ctx0" brushRef="#br0">2055 83 3223 0 0,'-39'-8'1653'0'0,"1"-2"0"0"0,-50-21 0 0 0,42 14-2066 0 0,33 13 723 0 0,-1 1 0 0 0,1 0 0 0 0,-1 0 0 0 0,0 1 0 0 0,0 1 0 0 0,0 0 1 0 0,0 1-1 0 0,-17 3 0 0 0,-9 3 62 0 0,-58 16 1 0 0,15-3-348 0 0,-9-7 879 0 0,26-5-1123 0 0,-362 37 4197 0 0,383-41-3416 0 0,-263 29 2601 0 0,252-22-2834 0 0,1 2-1 0 0,-1 2 0 0 0,-77 32 0 0 0,63-18-445 0 0,-79 36-3310 0 0,125-50 1803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1.944"/>
    </inkml:context>
    <inkml:brush xml:id="br0">
      <inkml:brushProperty name="width" value="0.1" units="cm"/>
      <inkml:brushProperty name="height" value="0.1" units="cm"/>
      <inkml:brushProperty name="color" value="#F4F91B"/>
    </inkml:brush>
  </inkml:definitions>
  <inkml:trace contextRef="#ctx0" brushRef="#br0">2283 252 1839 0 0,'-1'-1'134'0'0,"-15"-14"4102"0"0,10-13-3631 0 0,6 27-534 0 0,0 0 1 0 0,0 0-1 0 0,0 0 0 0 0,0 0 0 0 0,-1 0 0 0 0,1 0 1 0 0,0-1-1 0 0,-1 1 0 0 0,1 0 0 0 0,-1 0 0 0 0,1 0 0 0 0,-1 0 1 0 0,0 0-1 0 0,-1-1 0 0 0,-2-1 418 0 0,-1 0-1 0 0,1 0 1 0 0,-1 1 0 0 0,0 0-1 0 0,1 0 1 0 0,-1 0 0 0 0,-6-1-1 0 0,9 2-401 0 0,-331-105 5801 0 0,282 91-5408 0 0,0 3 0 0 0,-71-7 0 0 0,-108 3 1024 0 0,130 15-1288 0 0,0 4 1 0 0,0 5-1 0 0,-137 29 0 0 0,12 8 520 0 0,148-27-423 0 0,-1-4-1 0 0,-86 4 0 0 0,149-18-579 0 0,-141 0 1877 0 0,135-2-2223 0 0,-36-8-1 0 0,44 7-1056 0 0,-1-1 0 0 0,1-1-1 0 0,-19-10 1 0 0,13 5-5502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2.820"/>
    </inkml:context>
    <inkml:brush xml:id="br0">
      <inkml:brushProperty name="width" value="0.1" units="cm"/>
      <inkml:brushProperty name="height" value="0.1" units="cm"/>
      <inkml:brushProperty name="color" value="#F4F91B"/>
    </inkml:brush>
  </inkml:definitions>
  <inkml:trace contextRef="#ctx0" brushRef="#br0">1530 81 8207 0 0,'-7'-8'810'0'0,"4"7"-808"0"0,0 0 1 0 0,1 0 0 0 0,-1-1 0 0 0,1 1-1 0 0,-1-1 1 0 0,1 0 0 0 0,-1 0 0 0 0,1 0-1 0 0,-4-4 1 0 0,4 3 18 0 0,-1 0 1 0 0,0 0-1 0 0,0 1 1 0 0,-1-1-1 0 0,1 1 0 0 0,0 0 1 0 0,-1 0-1 0 0,-5-3 1 0 0,-24-3 806 0 0,-1 1 1 0 0,0 2-1 0 0,1 1 1 0 0,-1 2-1 0 0,-1 1 1 0 0,-41 4 0 0 0,9-1-100 0 0,24-1 197 0 0,-49 7 0 0 0,-137 21 933 0 0,168-25-1339 0 0,-1-3 0 0 0,-82-8 1 0 0,134 6-514 0 0,-242-15 111 0 0,84 10-2988 0 0,115 6-3776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4.181"/>
    </inkml:context>
    <inkml:brush xml:id="br0">
      <inkml:brushProperty name="width" value="0.1" units="cm"/>
      <inkml:brushProperty name="height" value="0.1" units="cm"/>
      <inkml:brushProperty name="color" value="#F4F91B"/>
    </inkml:brush>
  </inkml:definitions>
  <inkml:trace contextRef="#ctx0" brushRef="#br0">3110 114 8287 0 0,'-4'-1'346'0'0,"3"1"-300"0"0,0 0 0 0 0,1-1 0 0 0,-1 1 1 0 0,0 0-1 0 0,0 0 0 0 0,0-1 0 0 0,0 1 0 0 0,1-1 1 0 0,-1 1-1 0 0,0 0 0 0 0,0-1 0 0 0,1 0 0 0 0,-1 1 1 0 0,0-1-1 0 0,1 1 0 0 0,-1-1 0 0 0,0 0 0 0 0,1 0 1 0 0,-1 1-1 0 0,1-1 0 0 0,-1 0 0 0 0,1 0 0 0 0,0 1 1 0 0,-1-1-1 0 0,1 0 0 0 0,0 0 0 0 0,0 0 0 0 0,-1-1 1 0 0,0-1-34 0 0,0 0 0 0 0,0 0 0 0 0,0 0 0 0 0,0 0 0 0 0,-1 0 1 0 0,0 1-1 0 0,1-1 0 0 0,-1 0 0 0 0,0 1 0 0 0,0-1 0 0 0,0 1 0 0 0,-1 0 1 0 0,1-1-1 0 0,-1 1 0 0 0,1 0 0 0 0,-1 1 0 0 0,0-1 0 0 0,1 0 0 0 0,-1 1 1 0 0,0-1-1 0 0,0 1 0 0 0,0 0 0 0 0,-5-1 0 0 0,-6-1 428 0 0,0 1-1 0 0,-1 0 1 0 0,1 1 0 0 0,-16 0 0 0 0,5 1-62 0 0,-341 6 3027 0 0,357-5-3285 0 0,-177-6 998 0 0,8 1-565 0 0,-35 6 197 0 0,131-3-523 0 0,-194-11 473 0 0,131 7-701 0 0,-65-8 224 0 0,117 12 48 0 0,-178 22-1 0 0,85-3-46 0 0,-25-14-161 0 0,-107-7-64 0 0,292 1-33 0 0,-36-7 0 0 0,6-5-5650 0 0,24 5-792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5.620"/>
    </inkml:context>
    <inkml:brush xml:id="br0">
      <inkml:brushProperty name="width" value="0.1" units="cm"/>
      <inkml:brushProperty name="height" value="0.1" units="cm"/>
      <inkml:brushProperty name="color" value="#F4F91B"/>
    </inkml:brush>
  </inkml:definitions>
  <inkml:trace contextRef="#ctx0" brushRef="#br0">2937 42 4575 0 0,'-13'-1'496'0'0,"8"0"-555"0"0,-4-1 753 0 0,0 0-1 0 0,0 0 1 0 0,0-1-1 0 0,0 0 0 0 0,1 0 1 0 0,-1-1-1 0 0,-8-5 0 0 0,10 7-413 0 0,0 0-1 0 0,0 0 0 0 0,-1 0 0 0 0,1 1 0 0 0,-1 0 0 0 0,0 0 0 0 0,1 1 1 0 0,-15 1-1 0 0,9-1 32 0 0,-26 2 404 0 0,-69 12 1 0 0,70-7-300 0 0,-70 3 1 0 0,-355 30 1217 0 0,455-39-1622 0 0,-478 44 1731 0 0,347-34-1476 0 0,-244 12 729 0 0,303-21-415 0 0,-129-14-1 0 0,-9-1 476 0 0,7 4-340 0 0,106 2-1961 0 0,-1 4-4968 0 0,62 3-578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0.632"/>
    </inkml:context>
    <inkml:brush xml:id="br0">
      <inkml:brushProperty name="width" value="0.1" units="cm"/>
      <inkml:brushProperty name="height" value="0.1" units="cm"/>
      <inkml:brushProperty name="color" value="#66CC00"/>
    </inkml:brush>
  </inkml:definitions>
  <inkml:trace contextRef="#ctx0" brushRef="#br0">1081 34 9647 0 0,'-31'-13'1882'0'0,"-4"-1"-556"0"0,6 10-683 0 0,-1 2 0 0 0,1 2 1 0 0,-1 0-1 0 0,-55 10 0 0 0,41-5-27 0 0,-215 34 2352 0 0,11 0-858 0 0,211-35-2020 0 0,0-2 1 0 0,-48-3-1 0 0,18-10-6308 0 0,32 3-585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6.904"/>
    </inkml:context>
    <inkml:brush xml:id="br0">
      <inkml:brushProperty name="width" value="0.1" units="cm"/>
      <inkml:brushProperty name="height" value="0.1" units="cm"/>
      <inkml:brushProperty name="color" value="#F4F91B"/>
    </inkml:brush>
  </inkml:definitions>
  <inkml:trace contextRef="#ctx0" brushRef="#br0">1491 1 455 0 0,'-4'3'926'0'0,"-1"1"0"0"0,0-1-1 0 0,0 0 1 0 0,-10 4 0 0 0,-2 2-1103 0 0,2-3 1108 0 0,0 0-1 0 0,0 0 0 0 0,-26 5 1 0 0,-5 2 910 0 0,29-8-1432 0 0,-1-1-1 0 0,-1-1 1 0 0,-34 1 0 0 0,29-2 254 0 0,-35 6 0 0 0,-135 20 1107 0 0,14-2-292 0 0,-50 16 322 0 0,156-31-1274 0 0,0-4-1 0 0,-118-2 0 0 0,98 0-780 0 0,35-1-2074 0 0,38-3-4007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7.824"/>
    </inkml:context>
    <inkml:brush xml:id="br0">
      <inkml:brushProperty name="width" value="0.1" units="cm"/>
      <inkml:brushProperty name="height" value="0.1" units="cm"/>
      <inkml:brushProperty name="color" value="#F4F91B"/>
    </inkml:brush>
  </inkml:definitions>
  <inkml:trace contextRef="#ctx0" brushRef="#br0">3670 87 7711 0 0,'-147'-49'3194'0'0,"123"40"-2626"0"0,0 2 0 0 0,0 1 0 0 0,0 0 0 0 0,-1 2 0 0 0,0 1 0 0 0,-32 0 0 0 0,-153 15 360 0 0,55-1-774 0 0,-299 39 3505 0 0,311-29-5035 0 0,-265 3 1354 0 0,288-22 285 0 0,20 1-40 0 0,-285 5 33 0 0,2-25-271 0 0,119-19 62 0 0,142 17-3 0 0,-189-6 1 0 0,85 9-2282 0 0,187 12 1138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9.066"/>
    </inkml:context>
    <inkml:brush xml:id="br0">
      <inkml:brushProperty name="width" value="0.1" units="cm"/>
      <inkml:brushProperty name="height" value="0.1" units="cm"/>
      <inkml:brushProperty name="color" value="#F4F91B"/>
    </inkml:brush>
  </inkml:definitions>
  <inkml:trace contextRef="#ctx0" brushRef="#br0">1955 49 7631 0 0,'-16'-1'161'0'0,"0"-1"-1"0"0,0 0 0 0 0,0-1 1 0 0,-22-8-1 0 0,18 5 170 0 0,-38-6 0 0 0,36 10 139 0 0,-10-3 39 0 0,0 2 0 0 0,-1 2 1 0 0,1 0-1 0 0,-43 6 0 0 0,-99 18 24 0 0,92-13-37 0 0,-84 13 892 0 0,-110 12-649 0 0,97-30-22 0 0,-15 1 432 0 0,97 0-956 0 0,-187-14-1 0 0,238 1-853 0 0,16 0-3883 0 0,10 0-751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49.985"/>
    </inkml:context>
    <inkml:brush xml:id="br0">
      <inkml:brushProperty name="width" value="0.1" units="cm"/>
      <inkml:brushProperty name="height" value="0.1" units="cm"/>
      <inkml:brushProperty name="color" value="#F4F91B"/>
    </inkml:brush>
  </inkml:definitions>
  <inkml:trace contextRef="#ctx0" brushRef="#br0">848 116 455 0 0,'-2'-2'223'0'0,"1"0"0"0"0,0 0 0 0 0,0 0 0 0 0,0 0 0 0 0,0 0 0 0 0,0 0 0 0 0,0 0 0 0 0,1-1 0 0 0,-1 1 0 0 0,1 0 0 0 0,0 0 0 0 0,-1-5 0 0 0,1 5 16 0 0,0-1 0 0 0,0 0-1 0 0,-1 1 1 0 0,1-1 0 0 0,-1 0-1 0 0,0 1 1 0 0,0-1 0 0 0,0 1-1 0 0,0-1 1 0 0,0 1-1 0 0,0-1 1 0 0,-1 1 0 0 0,-1-3-1 0 0,-1 2-160 0 0,0 0 0 0 0,1 0 1 0 0,-1 0-1 0 0,0 0 0 0 0,-1 1 0 0 0,1 0 0 0 0,0 0 0 0 0,-1 0 0 0 0,1 0 0 0 0,-1 1 0 0 0,0-1 0 0 0,1 1 0 0 0,-1 0 0 0 0,-6 0 0 0 0,-7 1 655 0 0,0 0 0 0 0,-30 4 1 0 0,31-2-316 0 0,0 0 1 0 0,-29-2 0 0 0,-139-13 2273 0 0,165 12-2749 0 0,-199-7 2136 0 0,74 13-6732 0 0,126-3-243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1.393"/>
    </inkml:context>
    <inkml:brush xml:id="br0">
      <inkml:brushProperty name="width" value="0.1" units="cm"/>
      <inkml:brushProperty name="height" value="0.1" units="cm"/>
      <inkml:brushProperty name="color" value="#F4F91B"/>
    </inkml:brush>
  </inkml:definitions>
  <inkml:trace contextRef="#ctx0" brushRef="#br0">1084 62 455 0 0,'-18'-1'3233'0'0,"-32"-4"0"0"0,-48-18-594 0 0,92 21-2496 0 0,-23-4 609 0 0,0 1 0 0 0,-35-1-1 0 0,-9-1 546 0 0,17 2-260 0 0,-1 3 0 0 0,-94 9 1 0 0,90-4-526 0 0,-298 37-1218 0 0,327-34-5124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2.879"/>
    </inkml:context>
    <inkml:brush xml:id="br0">
      <inkml:brushProperty name="width" value="0.1" units="cm"/>
      <inkml:brushProperty name="height" value="0.1" units="cm"/>
      <inkml:brushProperty name="color" value="#F4F91B"/>
    </inkml:brush>
  </inkml:definitions>
  <inkml:trace contextRef="#ctx0" brushRef="#br0">1517 19 1839 0 0,'-2'-2'518'0'0,"-1"0"0"0"0,0 0 0 0 0,0 0 0 0 0,0 0-1 0 0,-1 1 1 0 0,1-1 0 0 0,0 1 0 0 0,-1 0 0 0 0,1 0-1 0 0,0 0 1 0 0,-1 0 0 0 0,1 1 0 0 0,-7-1-1 0 0,-53 2 1204 0 0,33 0 13 0 0,-321 24 2241 0 0,288-18-3563 0 0,-127 8 1279 0 0,-326-18-1 0 0,445 0-2053 0 0,-90-9-3227 0 0,141 9-2441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3.735"/>
    </inkml:context>
    <inkml:brush xml:id="br0">
      <inkml:brushProperty name="width" value="0.1" units="cm"/>
      <inkml:brushProperty name="height" value="0.1" units="cm"/>
      <inkml:brushProperty name="color" value="#F4F91B"/>
    </inkml:brush>
  </inkml:definitions>
  <inkml:trace contextRef="#ctx0" brushRef="#br0">1230 65 3223 0 0,'-22'-15'5236'0'0,"10"9"-4427"0"0,1 1 1 0 0,-1 0-1 0 0,-17-4 1 0 0,-3 3-4 0 0,1 2 0 0 0,0 1 1 0 0,-1 2-1 0 0,-37 3 1 0 0,-33-2 559 0 0,-173-5 1005 0 0,100 4-1502 0 0,90-2-990 0 0,-82 0 54 0 0,57 10-6137 0 0,75-1 204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5.042"/>
    </inkml:context>
    <inkml:brush xml:id="br0">
      <inkml:brushProperty name="width" value="0.1" units="cm"/>
      <inkml:brushProperty name="height" value="0.1" units="cm"/>
      <inkml:brushProperty name="color" value="#F4F91B"/>
    </inkml:brush>
  </inkml:definitions>
  <inkml:trace contextRef="#ctx0" brushRef="#br0">1587 109 5527 0 0,'-32'-6'2196'0'0,"-46"-3"0"0"0,-257 0 316 0 0,196 10-746 0 0,-141-2-12 0 0,154-5-154 0 0,-206-37 0 0 0,194 21-2275 0 0,48 13-5952 0 0,54 5 2353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5.882"/>
    </inkml:context>
    <inkml:brush xml:id="br0">
      <inkml:brushProperty name="width" value="0.1" units="cm"/>
      <inkml:brushProperty name="height" value="0.1" units="cm"/>
      <inkml:brushProperty name="color" value="#F4F91B"/>
    </inkml:brush>
  </inkml:definitions>
  <inkml:trace contextRef="#ctx0" brushRef="#br0">1342 87 2759 0 0,'-33'-18'3217'0'0,"23"12"-2622"0"0,0 1 1 0 0,-1 0-1 0 0,1 0 0 0 0,-1 1 1 0 0,0 0-1 0 0,-18-4 0 0 0,-41 0 1465 0 0,-97 0 0 0 0,-6 1-332 0 0,112 1-1287 0 0,0 3-1 0 0,-78 6 1 0 0,-221 32 1489 0 0,328-33-2365 0 0,-52 7 933 0 0,29 1-8258 0 0,41-7 3597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6.978"/>
    </inkml:context>
    <inkml:brush xml:id="br0">
      <inkml:brushProperty name="width" value="0.1" units="cm"/>
      <inkml:brushProperty name="height" value="0.1" units="cm"/>
      <inkml:brushProperty name="color" value="#F4F91B"/>
    </inkml:brush>
  </inkml:definitions>
  <inkml:trace contextRef="#ctx0" brushRef="#br0">1994 84 2303 0 0,'-3'-2'905'0'0,"0"0"0"0"0,-1 1 1 0 0,0-1-1 0 0,1 1 0 0 0,-1 0 0 0 0,-7-2 0 0 0,-46-2-637 0 0,29 4 448 0 0,9 1-281 0 0,0 1 0 0 0,0 1 0 0 0,0 0 0 0 0,0 1 0 0 0,-33 11-1 0 0,-30 5-243 0 0,-38 5 300 0 0,-33 4 962 0 0,91-20-928 0 0,0-2-1 0 0,-1-3 1 0 0,0-4-1 0 0,-122-15 1 0 0,-208-61 916 0 0,271 50-1124 0 0,-51-11-126 0 0,129 31-650 0 0,0 2 1 0 0,-44 0-1 0 0,49 5-614 0 0,2 0-50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1.270"/>
    </inkml:context>
    <inkml:brush xml:id="br0">
      <inkml:brushProperty name="width" value="0.1" units="cm"/>
      <inkml:brushProperty name="height" value="0.1" units="cm"/>
      <inkml:brushProperty name="color" value="#66CC00"/>
    </inkml:brush>
  </inkml:definitions>
  <inkml:trace contextRef="#ctx0" brushRef="#br0">1707 154 10999 0 0,'-12'-6'119'0'0,"-1"0"-1"0"0,-15-11 1 0 0,20 11-155 0 0,-1 1 0 0 0,1 0 0 0 0,-1 0-1 0 0,-1 1 1 0 0,1 0 0 0 0,-1 0 0 0 0,-10-1 0 0 0,-57-8 1897 0 0,0 4 1 0 0,0 3-1 0 0,-97 6 0 0 0,-71-4-1961 0 0,124-1 700 0 0,73 4-306 0 0,-555-35 2451 0 0,509 27-4330 0 0,40 6 599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7.848"/>
    </inkml:context>
    <inkml:brush xml:id="br0">
      <inkml:brushProperty name="width" value="0.1" units="cm"/>
      <inkml:brushProperty name="height" value="0.1" units="cm"/>
      <inkml:brushProperty name="color" value="#F4F91B"/>
    </inkml:brush>
  </inkml:definitions>
  <inkml:trace contextRef="#ctx0" brushRef="#br0">1404 74 3223 0 0,'-5'0'216'0'0,"0"-1"0"0"0,0 0 0 0 0,1-1 0 0 0,-1 1 0 0 0,0-1 0 0 0,1 0 0 0 0,-1 0 0 0 0,1 0 0 0 0,0-1 0 0 0,-1 0 0 0 0,1 0-1 0 0,-3-3 1 0 0,1 1 16 0 0,-1 1-1 0 0,1 0 1 0 0,0 1-1 0 0,-8-4 0 0 0,-3 2 520 0 0,-1 0 0 0 0,0 1 0 0 0,0 1-1 0 0,0 0 1 0 0,0 2 0 0 0,-26 0 0 0 0,-112 16 364 0 0,82-6-1027 0 0,-68 9 1691 0 0,-132 10 1895 0 0,-139-14-4643 0 0,342-9-1519 0 0,50-1-3203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8:58.620"/>
    </inkml:context>
    <inkml:brush xml:id="br0">
      <inkml:brushProperty name="width" value="0.1" units="cm"/>
      <inkml:brushProperty name="height" value="0.1" units="cm"/>
      <inkml:brushProperty name="color" value="#F4F91B"/>
    </inkml:brush>
  </inkml:definitions>
  <inkml:trace contextRef="#ctx0" brushRef="#br0">2660 55 6703 0 0,'-1'-1'59'0'0,"0"0"-1"0"0,0 0 0 0 0,0 1 1 0 0,0-1-1 0 0,-1 0 1 0 0,1 0-1 0 0,0 1 0 0 0,0-1 1 0 0,-1 1-1 0 0,1-1 0 0 0,0 1 1 0 0,-1 0-1 0 0,1-1 0 0 0,-1 1 1 0 0,1 0-1 0 0,-3 0 0 0 0,-14 1 90 0 0,0 1-1 0 0,0 1 1 0 0,0 1 0 0 0,-21 7-1 0 0,14-4 496 0 0,-27 4 0 0 0,-52 11 1545 0 0,9-2-1032 0 0,-34 5-389 0 0,-373 8 1026 0 0,-1-38-659 0 0,151-27 63 0 0,5-22-1126 0 0,38-14-2675 0 0,265 57 1762 0 0,-19-4-4450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6.440"/>
    </inkml:context>
    <inkml:brush xml:id="br0">
      <inkml:brushProperty name="width" value="0.1" units="cm"/>
      <inkml:brushProperty name="height" value="0.1" units="cm"/>
      <inkml:brushProperty name="color" value="#F4F91B"/>
    </inkml:brush>
  </inkml:definitions>
  <inkml:trace contextRef="#ctx0" brushRef="#br0">777 88 1375 0 0,'-1'0'76'0'0,"0"0"-1"0"0,0 0 0 0 0,0 0 0 0 0,0 0 0 0 0,0 0 0 0 0,0 0 0 0 0,0 0 0 0 0,0 0 0 0 0,0 0 0 0 0,0 0 0 0 0,0-1 0 0 0,1 1 0 0 0,-1 0 0 0 0,0 0 1 0 0,0-1-1 0 0,0 1 0 0 0,0-1 0 0 0,1 1 0 0 0,-1-1 0 0 0,0 1 0 0 0,0-1 0 0 0,1 0 0 0 0,-1 1 0 0 0,0-2 0 0 0,0 1 277 0 0,1 0 0 0 0,0 0 1 0 0,0-1-1 0 0,0 1 0 0 0,0 0 0 0 0,0 0 0 0 0,1 0 0 0 0,-1-1 0 0 0,0 1 0 0 0,0 0 0 0 0,1 0 0 0 0,-1 0 0 0 0,1-2 1 0 0,4-18 2361 0 0,-5 20-2834 0 0,-1 0 1 0 0,1 0 0 0 0,0 0-1 0 0,0 0 1 0 0,-1 0 0 0 0,1 0 0 0 0,0 0-1 0 0,-1 0 1 0 0,1 0 0 0 0,-1 0-1 0 0,1 1 1 0 0,-1-1 0 0 0,1 0-1 0 0,-2-1 1 0 0,-2-1 441 0 0,1 1 0 0 0,-1-1-1 0 0,0 1 1 0 0,0-1 0 0 0,0 1 0 0 0,0 0 0 0 0,0 0 0 0 0,-1 1-1 0 0,1-1 1 0 0,0 1 0 0 0,-1 0 0 0 0,1 0 0 0 0,-1 1-1 0 0,1-1 1 0 0,-7 1 0 0 0,-4 1 929 0 0,0-1 0 0 0,1 2 0 0 0,-21 4 0 0 0,-53 22-1143 0 0,78-25 65 0 0,1 2 0 0 0,-1-1-1 0 0,1 1 1 0 0,-10 7 0 0 0,11-6 54 0 0,0-1 0 0 0,-1 0 1 0 0,0-1-1 0 0,-18 7 0 0 0,-6-2 73 0 0,-1-1-1 0 0,0-1 1 0 0,-1-2-1 0 0,1-2 1 0 0,-1-1-1 0 0,0-2 1 0 0,-59-6-1 0 0,54 1-2333 0 0,18 2 816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7.007"/>
    </inkml:context>
    <inkml:brush xml:id="br0">
      <inkml:brushProperty name="width" value="0.1" units="cm"/>
      <inkml:brushProperty name="height" value="0.1" units="cm"/>
      <inkml:brushProperty name="color" value="#F4F91B"/>
    </inkml:brush>
  </inkml:definitions>
  <inkml:trace contextRef="#ctx0" brushRef="#br0">901 133 14399 0 0,'-11'-2'355'0'0,"0"1"1"0"0,1 1-1 0 0,-1 0 0 0 0,-19 2 0 0 0,21-2-372 0 0,0 0-1 0 0,-1-1 0 0 0,1-1 1 0 0,0 1-1 0 0,-1-2 1 0 0,1 1-1 0 0,0-1 0 0 0,1-1 1 0 0,-1 1-1 0 0,-10-7 1 0 0,3 2-115 0 0,-29-9 0 0 0,-76-10 2071 0 0,-237-23-1 0 0,336 49-2429 0 0,0 1 0 0 0,0 1 0 0 0,0 1 0 0 0,-33 7 1 0 0,21-2-1300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7.482"/>
    </inkml:context>
    <inkml:brush xml:id="br0">
      <inkml:brushProperty name="width" value="0.1" units="cm"/>
      <inkml:brushProperty name="height" value="0.1" units="cm"/>
      <inkml:brushProperty name="color" value="#F4F91B"/>
    </inkml:brush>
  </inkml:definitions>
  <inkml:trace contextRef="#ctx0" brushRef="#br0">1384 77 11831 0 0,'-13'-4'525'0'0,"-9"-1"246"0"0,18 4-789 0 0,1 0 0 0 0,-1 0 0 0 0,1 0 0 0 0,-1-1 0 0 0,1 1 0 0 0,-1-1 0 0 0,1 0 0 0 0,0 0 0 0 0,-5-3 0 0 0,-11-6-82 0 0,3 5 169 0 0,0 1 0 0 0,1 0 0 0 0,-2 2 0 0 0,-23-4 0 0 0,-69 0 2200 0 0,60 5-1069 0 0,-113 0 2137 0 0,28 1-1906 0 0,-201 3-181 0 0,4 36-4358 0 0,265-25 1200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1:57.889"/>
    </inkml:context>
    <inkml:brush xml:id="br0">
      <inkml:brushProperty name="width" value="0.1" units="cm"/>
      <inkml:brushProperty name="height" value="0.1" units="cm"/>
      <inkml:brushProperty name="color" value="#F4F91B"/>
    </inkml:brush>
  </inkml:definitions>
  <inkml:trace contextRef="#ctx0" brushRef="#br0">1329 0 4143 0 0,'-108'22'11628'0'0,"84"-19"-11054"0"0,-1-1-1 0 0,1-1 0 0 0,-1-1 1 0 0,-42-5-1 0 0,-30-7 211 0 0,-190 1 1 0 0,-98 32 1699 0 0,293-15-2583 0 0,73-4-40 0 0,-91 9-1289 0 0,45 4 450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46.740"/>
    </inkml:context>
    <inkml:brush xml:id="br0">
      <inkml:brushProperty name="width" value="0.1" units="cm"/>
      <inkml:brushProperty name="height" value="0.1" units="cm"/>
      <inkml:brushProperty name="color" value="#F4F91B"/>
    </inkml:brush>
  </inkml:definitions>
  <inkml:trace contextRef="#ctx0" brushRef="#br0">4 56 3679 0 0,'-2'-6'160'0'0,"1"-1"40"0"0,1 0-200 0 0,0-1 0 0 0,1 3 0 0 0,-1-1 0 0 0,2 3 472 0 0,0-1 48 0 0,0 0 16 0 0,0-1-2712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2:48.444"/>
    </inkml:context>
    <inkml:brush xml:id="br0">
      <inkml:brushProperty name="width" value="0.1" units="cm"/>
      <inkml:brushProperty name="height" value="0.1" units="cm"/>
      <inkml:brushProperty name="color" value="#F4F91B"/>
    </inkml:brush>
  </inkml:definitions>
  <inkml:trace contextRef="#ctx0" brushRef="#br0">1199 1592 4607 0 0,'-28'-3'6736'0'0,"19"4"-5626"0"0,16-1 372 0 0,-6 0-1348 0 0,0 0 0 0 0,0-1 0 0 0,0 1 0 0 0,-1-1 0 0 0,1 1 0 0 0,0-1 0 0 0,-1 1 0 0 0,1-1 0 0 0,0 1 0 0 0,-1-1 0 0 0,1 0-1 0 0,-1 1 1 0 0,1-1 0 0 0,-1 0 0 0 0,1 0 0 0 0,-1 1 0 0 0,1-1 0 0 0,-1 0 0 0 0,0 0 0 0 0,1 0 0 0 0,-1 1 0 0 0,0-1 0 0 0,0 0 0 0 0,0 0 0 0 0,1 0 0 0 0,-1-1-1 0 0,0 1 123 0 0,1 0-70 0 0,0-1-1 0 0,0 1 1 0 0,0 0-1 0 0,0-1 1 0 0,1 1-1 0 0,-1 0 0 0 0,1 0 1 0 0,-1 0-1 0 0,0 0 1 0 0,1 0-1 0 0,0 0 1 0 0,-1 0-1 0 0,1 1 1 0 0,-1-1-1 0 0,1 1 1 0 0,0-1-1 0 0,2 0 1 0 0,-2 1-11 0 0,1-1 1 0 0,-1 0 0 0 0,1 0 0 0 0,-1 0 0 0 0,1 0 0 0 0,-1 0 0 0 0,0-1 0 0 0,1 1 0 0 0,1-3-1 0 0,4-5 120 0 0,-1-1-1 0 0,0 1 0 0 0,-1-1 0 0 0,0-1 0 0 0,-1 1 0 0 0,0-1 0 0 0,-1 0 0 0 0,0 0 0 0 0,-1 0 0 0 0,3-12 0 0 0,-2 11-204 0 0,0 1 0 0 0,1 0-1 0 0,7-14 1 0 0,3-5 19 0 0,-1 5-66 0 0,0 1-1 0 0,31-41 0 0 0,-28 42 1 0 0,0 0 0 0 0,23-46 0 0 0,-2-12 140 0 0,31-73 298 0 0,-54 118-457 0 0,-9 21 0 0 0,0 1 0 0 0,0-1 0 0 0,-1 0 0 0 0,-1 0 0 0 0,-1-1 0 0 0,3-28 0 0 0,-8 31-7 0 0,0-1 0 0 0,-1 1 0 0 0,0 0 0 0 0,-1 1 0 0 0,0-1 0 0 0,-10-19 0 0 0,1 2-8 0 0,-2-9 7 0 0,-2 2 0 0 0,-1 0 0 0 0,-29-42 0 0 0,-8 2-16 0 0,45 65 0 0 0,0 1 0 0 0,-1 1 0 0 0,-19-15 0 0 0,11 9 0 0 0,-33-27 0 0 0,-72-45 0 0 0,109 78-11 0 0,0 0-1 0 0,-1 2 1 0 0,0 0 0 0 0,0 0-1 0 0,-1 2 1 0 0,0 0 0 0 0,0 1-1 0 0,0 1 1 0 0,-1 0 0 0 0,0 1-1 0 0,-29-1 1 0 0,-3 4-2 0 0,0 2 0 0 0,-1 3 1 0 0,2 1-1 0 0,-69 18 0 0 0,101-19 6 0 0,1 0 0 0 0,-1 1 0 0 0,1 0 0 0 0,0 1 0 0 0,1 1-1 0 0,0 1 1 0 0,0 0 0 0 0,-17 14 0 0 0,-35 34-7 0 0,39-35 2 0 0,0 2-1 0 0,2 1 1 0 0,-35 43-1 0 0,20-23 13 0 0,16-18 0 0 0,-45 43 0 0 0,64-63-4 0 0,1 0-1 0 0,0 0 1 0 0,0 1 0 0 0,0 0 0 0 0,1 0-1 0 0,0 0 1 0 0,1 0 0 0 0,0 0-1 0 0,0 1 1 0 0,0 0 0 0 0,0 8-1 0 0,-10 27-7 0 0,4-15 12 0 0,-7 40 0 0 0,-6 21 0 0 0,14-61 0 0 0,1 1 0 0 0,2-1 0 0 0,1 1 0 0 0,0 57 0 0 0,4-71 3 0 0,2 0 0 0 0,0 0 0 0 0,0 0 0 0 0,2 0 0 0 0,0 0 0 0 0,0 0-1 0 0,2-1 1 0 0,0 0 0 0 0,1 0 0 0 0,10 18 0 0 0,4 0 5 0 0,2-2 0 0 0,1 0 0 0 0,31 31 0 0 0,-8-9-8 0 0,-31-33 0 0 0,0-1 0 0 0,1-1 0 0 0,1-1 0 0 0,1 0 0 0 0,29 19 0 0 0,172 90 0 0 0,-205-117 0 0 0,77 42-3 0 0,-80-46 5 0 0,0 0 0 0 0,0-1 0 0 0,0-1 0 0 0,1 0 0 0 0,0-1 0 0 0,16 2 0 0 0,-3-4 100 0 0,0-2-1 0 0,-1 0 1 0 0,1-1 0 0 0,49-14 0 0 0,-68 16-548 0 0,0 0 0 0 0,0 1 0 0 0,1 0 0 0 0,-1 0 0 0 0,0 0 1 0 0,0 1-1 0 0,1 0 0 0 0,12 5 0 0 0,-5-3-1453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3:45.643"/>
    </inkml:context>
    <inkml:brush xml:id="br0">
      <inkml:brushProperty name="width" value="0.1" units="cm"/>
      <inkml:brushProperty name="height" value="0.1" units="cm"/>
      <inkml:brushProperty name="color" value="#F4F91B"/>
    </inkml:brush>
  </inkml:definitions>
  <inkml:trace contextRef="#ctx0" brushRef="#br0">626 28 1583 0 0,'-126'7'1155'0'0,"120"-7"-1031"0"0,1 0-1 0 0,0-1 1 0 0,0 0 0 0 0,0 1-1 0 0,0-2 1 0 0,0 1 0 0 0,0-1-1 0 0,0 1 1 0 0,0-1 0 0 0,0-1-1 0 0,-4-2 1 0 0,3 2 45 0 0,0 0 1 0 0,0 1-1 0 0,-1-1 0 0 0,1 1 1 0 0,-8-1-1 0 0,9 2-142 0 0,-1 1 0 0 0,1 1 0 0 0,0-1 0 0 0,-1 1 0 0 0,1 0-1 0 0,0 0 1 0 0,-7 3 0 0 0,5-2-2 0 0,1-1-1 0 0,-1 1 1 0 0,1-1-1 0 0,-9 0 0 0 0,-49 6 120 0 0,50-5-89 0 0,-1 0 1 0 0,0-1-1 0 0,-21 0 1 0 0,5-5-87 0 0,21 2 196 0 0,-1 1 0 0 0,0 0 0 0 0,-20 1 0 0 0,27 1-274 0 0,1-1 0 0 0,0 1 0 0 0,-1 0 0 0 0,1 0 0 0 0,0 0 0 0 0,0 0 0 0 0,0 0 0 0 0,0 1 0 0 0,0-1 0 0 0,0 1 0 0 0,0 0 0 0 0,0 0 0 0 0,0 0 0 0 0,1 1 0 0 0,0-1 0 0 0,-5 5 0 0 0,0 2-1913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3:48.488"/>
    </inkml:context>
    <inkml:brush xml:id="br0">
      <inkml:brushProperty name="width" value="0.1" units="cm"/>
      <inkml:brushProperty name="height" value="0.1" units="cm"/>
      <inkml:brushProperty name="color" value="#F4F91B"/>
    </inkml:brush>
  </inkml:definitions>
  <inkml:trace contextRef="#ctx0" brushRef="#br0">78 1332 1583 0 0,'9'-2'147'0'0,"0"0"-1"0"0,-1 0 0 0 0,1 0 0 0 0,0 1 0 0 0,0 1 1 0 0,0-1-1 0 0,14 3 0 0 0,24-3 575 0 0,19-3 1042 0 0,103 6-1 0 0,-144-2-1378 0 0,0 0-1 0 0,25-5 1 0 0,-3 1 185 0 0,58 4 197 0 0,-71 2-667 0 0,1-2 1 0 0,38-5-1 0 0,-28-3 123 0 0,-22 4-79 0 0,-1 1 0 0 0,1 0 1 0 0,45 2-1 0 0,-52 2-102 0 0,1 1-37 0 0,1-1 0 0 0,23-1 0 0 0,-27 0 27 0 0,1 0 1 0 0,-1 1-1 0 0,20 5 0 0 0,-7-2 26 0 0,-12-3-17 0 0,0 0-21 0 0,0 1 0 0 0,0 1 0 0 0,0 0 0 0 0,0 1 0 0 0,-1 0 0 0 0,1 1 0 0 0,20 11 0 0 0,-12-3-11 0 0,-13-7-8 0 0,0 0 0 0 0,0 0 1 0 0,0-1-1 0 0,1-1 0 0 0,0 0 0 0 0,0 0 1 0 0,0-1-1 0 0,21 4 0 0 0,13-4 23 0 0,-19 1 20 0 0,-1-2-1 0 0,1-1 0 0 0,0-1 1 0 0,0-1-1 0 0,-1-2 1 0 0,38-7-1 0 0,-15-3 173 0 0,53-13 146 0 0,-91 25-348 0 0,-1 0-1 0 0,0 1 1 0 0,1 0 0 0 0,-1 1-1 0 0,0 0 1 0 0,0 0-1 0 0,0 1 1 0 0,11 3-1 0 0,-11-2-10 0 0,0-1 0 0 0,1 0 0 0 0,-1 0 0 0 0,0-1 0 0 0,1-1 0 0 0,-1 1-1 0 0,14-2 1 0 0,-17 0 16 0 0,1 1 1 0 0,0 0-1 0 0,-1 0 0 0 0,13 2 0 0 0,-14-1 1 0 0,0 0-1 0 0,1 0 0 0 0,-1-1 1 0 0,0 0-1 0 0,1 0 0 0 0,-1 0 1 0 0,0-1-1 0 0,8-1 0 0 0,-8-1 51 0 0,0-1 0 0 0,0 1 0 0 0,0-1-1 0 0,0 0 1 0 0,-1 0 0 0 0,1 0 0 0 0,-1-1-1 0 0,6-9 1 0 0,-1 4 136 0 0,9-13 14 0 0,-9 12-129 0 0,0 0-1 0 0,17-15 1 0 0,-1-5-83 0 0,-4 5 50 0 0,-17 21-46 0 0,0 0 0 0 0,0 0 0 0 0,-1-1 0 0 0,0 1 0 0 0,4-9-1 0 0,6-11 101 0 0,-2 6 136 0 0,-2 0 0 0 0,0-1-1 0 0,8-26 1 0 0,-14 36-188 0 0,-1-1 1 0 0,0-1-1 0 0,-1 1 1 0 0,1-20-1 0 0,-3 20 39 0 0,2 1 0 0 0,0-1 0 0 0,0 1-1 0 0,1 0 1 0 0,0-1 0 0 0,4-11-1 0 0,-5 18-89 0 0,-1 1 0 0 0,1-1 0 0 0,-1 0 0 0 0,1 1-1 0 0,-1-1 1 0 0,0 0 0 0 0,-1 1 0 0 0,1-1 0 0 0,-2-7 0 0 0,-11-33 95 0 0,2 15-11 0 0,1 0 0 0 0,-11-56 1 0 0,18 72 7 0 0,0 0 0 0 0,-1 0 0 0 0,-10-22 0 0 0,8 22 4 0 0,0-1 0 0 0,-6-26 0 0 0,10 32-82 0 0,0 0 0 0 0,-1 0 0 0 0,0 0-1 0 0,0 0 1 0 0,-1 0 0 0 0,0 1 0 0 0,-1 0 0 0 0,1 0 0 0 0,-1 0 0 0 0,-1 0 0 0 0,1 1-1 0 0,-11-10 1 0 0,1 4 405 0 0,0 0 0 0 0,-1 1 0 0 0,0 0 0 0 0,-26-11 0 0 0,-73-26-2329 0 0,84 38 2956 0 0,-51-8 0 0 0,5 2-924 0 0,4-7-651 0 0,46 13 172 0 0,0 2 0 0 0,-1 1 0 0 0,-30-3-1 0 0,-96-12 379 0 0,127 16-17 0 0,0-1 0 0 0,0-2 0 0 0,-40-17 1 0 0,20 2 116 0 0,25 13-92 0 0,0 0-1 0 0,0 1 0 0 0,-1 1 0 0 0,0 1 0 0 0,-30-5 0 0 0,48 12-36 0 0,-20-4 0 0 0,-1 1 0 0 0,0 1 0 0 0,1 2 0 0 0,-51 2 0 0 0,37 3 55 0 0,-74-3 0 0 0,69-2-90 0 0,-51 5 0 0 0,-59 2 35 0 0,8-1 0 0 0,137-4 0 0 0,0 0 0 0 0,-1 1 0 0 0,1 0 0 0 0,0 1 0 0 0,0 0 0 0 0,0 0 0 0 0,0 1 0 0 0,1 0 0 0 0,-1 0 0 0 0,1 1 0 0 0,0 0 0 0 0,0 1 0 0 0,1 0 0 0 0,-12 12 0 0 0,8-8 0 0 0,2 2 0 0 0,-1-1 0 0 0,2 1 0 0 0,-1 0 0 0 0,2 1 0 0 0,-1 0 0 0 0,-8 23 0 0 0,-62 140-53 0 0,58-123 42 0 0,6-16 11 0 0,-1-1 0 0 0,-22 39 0 0 0,34-70 0 0 0,1 0 0 0 0,0 1 0 0 0,0-1 0 0 0,0 0 0 0 0,1 1 0 0 0,0 0 0 0 0,0-1 0 0 0,0 1 0 0 0,0 0 0 0 0,1-1 0 0 0,0 1 0 0 0,1 6 0 0 0,2 10 0 0 0,9 39 0 0 0,-3-23 0 0 0,-3 2 0 0 0,0 50 0 0 0,-5-50 0 0 0,10 50 0 0 0,-6-65 0 0 0,2-1 0 0 0,0 0 0 0 0,2 0 0 0 0,0-1 0 0 0,2 0 0 0 0,0 0 0 0 0,2-1 0 0 0,0-1 0 0 0,2 0 0 0 0,0-1 0 0 0,1-1 0 0 0,23 21 0 0 0,-21-21 11 0 0,1 0 0 0 0,0-2 0 0 0,1 0 0 0 0,1-2 0 0 0,1 0 1 0 0,30 15-1 0 0,-46-26 10 0 0,9 3 49 0 0,0 1 0 0 0,0-2 0 0 0,0 0 1 0 0,1-1-1 0 0,0 0 0 0 0,0-2 0 0 0,1 0 1 0 0,23 2-1 0 0,-31-5-22 0 0,0 0 1 0 0,0 0-1 0 0,0 1 1 0 0,1 0-1 0 0,9 4 0 0 0,-17-5-46 0 0,1 1-1 0 0,-1 0 0 0 0,0 0 1 0 0,0 0-1 0 0,0 0 0 0 0,0 1 1 0 0,0-1-1 0 0,0 0 1 0 0,0 1-1 0 0,-1-1 0 0 0,1 1 1 0 0,-1 0-1 0 0,1 0 0 0 0,-1-1 1 0 0,1 1-1 0 0,-1 0 0 0 0,0 0 1 0 0,0 0-1 0 0,0 1 0 0 0,0-1 1 0 0,0 0-1 0 0,0 0 0 0 0,-1 0 1 0 0,1 1-1 0 0,0 2 0 0 0,0 6-109 0 0,-1-1 0 0 0,0 1-1 0 0,0-1 1 0 0,-1 1 0 0 0,-4 20-1 0 0,-9 24-4196 0 0,13-49 3328 0 0,-11 37-4763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3.015"/>
    </inkml:context>
    <inkml:brush xml:id="br0">
      <inkml:brushProperty name="width" value="0.1" units="cm"/>
      <inkml:brushProperty name="height" value="0.1" units="cm"/>
      <inkml:brushProperty name="color" value="#66CC00"/>
    </inkml:brush>
  </inkml:definitions>
  <inkml:trace contextRef="#ctx0" brushRef="#br0">2141 372 3167 0 0,'-7'-2'192'0'0,"1"0"-1"0"0,0 0 1 0 0,-1-1-1 0 0,1 0 0 0 0,0 0 1 0 0,1 0-1 0 0,-1-1 1 0 0,0 0-1 0 0,1 0 0 0 0,0 0 1 0 0,0 0-1 0 0,-6-8 0 0 0,4 6 412 0 0,1 1-1 0 0,-1-1 1 0 0,-1 1-1 0 0,1 1 1 0 0,-1-1-1 0 0,-12-4 1 0 0,-4-4 1339 0 0,0 0-625 0 0,0 0-1 0 0,-1 2 0 0 0,-30-9 1 0 0,38 15-1119 0 0,0 1 1 0 0,-1 0 0 0 0,1 2-1 0 0,0 0 1 0 0,-1 1 0 0 0,-18 1-1 0 0,-612-8 2531 0 0,628 7-2608 0 0,-277-32 1791 0 0,4-25-529 0 0,8 2-971 0 0,158 27-2506 0 0,126 29 2082 0 0,-33-9-1127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7:03.775"/>
    </inkml:context>
    <inkml:brush xml:id="br0">
      <inkml:brushProperty name="width" value="0.1" units="cm"/>
      <inkml:brushProperty name="height" value="0.1" units="cm"/>
      <inkml:brushProperty name="color" value="#F4F91B"/>
    </inkml:brush>
  </inkml:definitions>
  <inkml:trace contextRef="#ctx0" brushRef="#br0">595 212 4287 0 0,'0'-11'345'0'0,"0"9"-256"0"0,0 1 0 0 0,0-1-1 0 0,0 1 1 0 0,0-1 0 0 0,0 1 0 0 0,0-1-1 0 0,1 1 1 0 0,-1 0 0 0 0,0-1-1 0 0,1 1 1 0 0,-1-1 0 0 0,1 1-1 0 0,0 0 1 0 0,-1-1 0 0 0,1 1-1 0 0,0 0 1 0 0,0 0 0 0 0,0-1-1 0 0,0 1 1 0 0,0 0 0 0 0,2-1-1 0 0,1-5-39 0 0,0 1 0 0 0,0-1 0 0 0,-1 0 0 0 0,0 0 0 0 0,0 0 0 0 0,3-15 0 0 0,-4 16 177 0 0,-1 0 0 0 0,1 0 0 0 0,0 0 0 0 0,1 0 1 0 0,-1 0-1 0 0,1 0 0 0 0,0 1 0 0 0,1-1 0 0 0,5-7 0 0 0,-8 13-159 0 0,0-1 0 0 0,-1 0 0 0 0,1 1-1 0 0,0-1 1 0 0,-1 0 0 0 0,1 0 0 0 0,-1 1-1 0 0,0-1 1 0 0,1 0 0 0 0,-1 0 0 0 0,0 0-1 0 0,1 0 1 0 0,-1 0 0 0 0,0 0 0 0 0,0 1-1 0 0,0-1 1 0 0,0 0 0 0 0,0 0 0 0 0,0 0 0 0 0,0 0-1 0 0,0 0 1 0 0,0 0 0 0 0,0 0 0 0 0,0 0-1 0 0,0 0 1 0 0,-1 0 0 0 0,1 1 0 0 0,0-1-1 0 0,-1 0 1 0 0,1 0 0 0 0,-1 0 0 0 0,1 0-1 0 0,-1 1 1 0 0,1-1 0 0 0,-1 0 0 0 0,0 0-1 0 0,0 0 45 0 0,0 0 0 0 0,0 0-1 0 0,0 1 1 0 0,0-1 0 0 0,0 0-1 0 0,0 0 1 0 0,0 1 0 0 0,0-1-1 0 0,0 1 1 0 0,-1-1-1 0 0,1 1 1 0 0,0 0 0 0 0,0-1-1 0 0,0 1 1 0 0,-1 0 0 0 0,1 0-1 0 0,0-1 1 0 0,0 1 0 0 0,-1 0-1 0 0,1 1 1 0 0,0-1-1 0 0,0 0 1 0 0,-1 0 0 0 0,1 0-1 0 0,0 1 1 0 0,-2 0 0 0 0,-4 2 31 0 0,-1-1 1 0 0,1 0-1 0 0,0 0 0 0 0,0-1 1 0 0,-16 1-1 0 0,-19 5 614 0 0,-15 10-11 0 0,35-9-497 0 0,1-2-1 0 0,-1 0 0 0 0,-37 4 1 0 0,38-9 238 0 0,0-1 1 0 0,0-2-1 0 0,-26-4 1 0 0,16 2 104 0 0,-8 1-441 0 0,31 3-76 0 0,1 0 0 0 0,-1 0 0 0 0,0-1 0 0 0,0 0 0 0 0,1 0 0 0 0,-1-1 0 0 0,0 0 0 0 0,1-1 0 0 0,0 1 0 0 0,0-1 0 0 0,-1-1 0 0 0,-11-7 0 0 0,18 10-38 0 0,-1 0 0 0 0,1 0 0 0 0,-1 0 0 0 0,0 0-1 0 0,0 0 1 0 0,0 0 0 0 0,0 1 0 0 0,1-1 0 0 0,-1 1 0 0 0,0-1-1 0 0,0 1 1 0 0,0 0 0 0 0,0 0 0 0 0,0 0 0 0 0,0 0 0 0 0,0 0 0 0 0,0 0-1 0 0,0 0 1 0 0,-3 1 0 0 0,4 0-32 0 0,-1-1 0 0 0,1 1 0 0 0,0-1 0 0 0,0 1 0 0 0,0-1 0 0 0,0 1 0 0 0,0 0-1 0 0,0-1 1 0 0,0 1 0 0 0,0 0 0 0 0,0 0 0 0 0,0 0 0 0 0,0 0 0 0 0,1 0 0 0 0,-1 0 0 0 0,0 0 0 0 0,0 0 0 0 0,1 0 0 0 0,-1 0 0 0 0,1 0 0 0 0,-1 0 0 0 0,1 0-1 0 0,0 1 1 0 0,-1-1 0 0 0,1 0 0 0 0,0 0 0 0 0,0 0 0 0 0,0 1 0 0 0,0-1 0 0 0,0 0 0 0 0,0 2 0 0 0,7 43-1889 0 0,-3-23-5505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7:09.569"/>
    </inkml:context>
    <inkml:brush xml:id="br0">
      <inkml:brushProperty name="width" value="0.1" units="cm"/>
      <inkml:brushProperty name="height" value="0.1" units="cm"/>
      <inkml:brushProperty name="color" value="#66CC00"/>
    </inkml:brush>
  </inkml:definitions>
  <inkml:trace contextRef="#ctx0" brushRef="#br0">7502 1900 6559 0 0,'-10'-2'420'0'0,"0"0"0"0"0,0 0 0 0 0,-1 1 0 0 0,1 0 0 0 0,0 1-1 0 0,-1 0 1 0 0,-18 3 0 0 0,18-2-103 0 0,0-1 1 0 0,1 0-1 0 0,-1-1 0 0 0,0 0 0 0 0,0-1 1 0 0,1 0-1 0 0,-1-1 0 0 0,1 0 1 0 0,-19-8-1 0 0,-30-9 439 0 0,41 17-563 0 0,0 1 0 0 0,0 0 0 0 0,0 2-1 0 0,0 0 1 0 0,-25 3 0 0 0,17-1 10 0 0,-39-2 0 0 0,41 1 22 0 0,0 0 1 0 0,0 1 0 0 0,0 1-1 0 0,1 1 1 0 0,-27 9-1 0 0,23-1-105 0 0,24-11 298 0 0,7-3 486 0 0,5-2-509 0 0,1 1 1 0 0,0 0 0 0 0,15-3 0 0 0,12-3-302 0 0,-4-3-47 0 0,-2 0 1 0 0,1-2-1 0 0,28-18 0 0 0,80-39 292 0 0,-128 67-271 0 0,-1 1 0 0 0,19-4 1 0 0,9-3 6 0 0,173-67 770 0 0,-203 74-778 0 0,1 0 1 0 0,-1 1-1 0 0,1 0 0 0 0,10 0 1 0 0,19-5 73 0 0,-6 4 94 0 0,-30 3-229 0 0,0 0-1 0 0,1 0 1 0 0,-1 0-1 0 0,0 0 1 0 0,0-1 0 0 0,1 0-1 0 0,-1 1 1 0 0,0-1-1 0 0,0 0 1 0 0,0 0-1 0 0,0-1 1 0 0,0 1-1 0 0,0-1 1 0 0,0 1 0 0 0,0-1-1 0 0,-1 0 1 0 0,1 0-1 0 0,2-3 1 0 0,3-3 80 0 0,-1-1 0 0 0,-1 1 0 0 0,1-1 1 0 0,-2 0-1 0 0,1-1 0 0 0,7-19 0 0 0,18-65 661 0 0,-20 58-620 0 0,23-56-52 0 0,-19 56-40 0 0,11-40-1 0 0,-14 34-34 0 0,-5 18 0 0 0,8-44 0 0 0,30-136 111 0 0,-40 186-105 0 0,-1-1-5 0 0,0-1 0 0 0,-2 1 0 0 0,0-1 0 0 0,-1-33 0 0 0,-14-76 97 0 0,2 19 274 0 0,7 77-318 0 0,-1 0 0 0 0,-1 1-1 0 0,-2-1 1 0 0,-1 1 0 0 0,-25-57 0 0 0,29 80-36 0 0,-1-1 0 0 0,1 1 1 0 0,-1 0-1 0 0,-1 1 0 0 0,0-1 0 0 0,0 2 1 0 0,0-1-1 0 0,-1 1 0 0 0,-18-13 0 0 0,2 4 59 0 0,-1 1 0 0 0,-37-16 0 0 0,53 28-38 0 0,0 0 0 0 0,0 1 0 0 0,0 0 0 0 0,-13-1-1 0 0,-7-2 16 0 0,10 3-54 0 0,0 0 0 0 0,-1 1 0 0 0,-33 3 0 0 0,28 0 0 0 0,-34-3 0 0 0,18 0 0 0 0,1 2 0 0 0,0 1 0 0 0,0 3 0 0 0,-67 15 0 0 0,60-9 0 0 0,-1-3 0 0 0,-78 3 0 0 0,-47-5 33 0 0,100-1-1 0 0,-1-4 0 0 0,-124-13-1 0 0,160 7-21 0 0,-1 2 1 0 0,-59 4-1 0 0,-77 14 23 0 0,167-14-33 0 0,-64 5 0 0 0,-87-5 0 0 0,98-4 0 0 0,-7 1 0 0 0,-89 6 0 0 0,93 5 0 0 0,-71 20 0 0 0,80-16 0 0 0,-207 24 0 0 0,35-8 0 0 0,122-6 0 0 0,53-10 0 0 0,0-2 0 0 0,-57 3 0 0 0,50-10 0 0 0,-16 1 0 0 0,-112-6 0 0 0,-96-15 64 0 0,155 9-64 0 0,-26-2 0 0 0,130 6 0 0 0,-168-14 0 0 0,-219-18 0 0 0,308 19 32 0 0,-116-34 0 0 0,188 43-32 0 0,0 0 0 0 0,-63-4 0 0 0,-62 9 0 0 0,33 1 0 0 0,-39-15 0 0 0,106 9 0 0 0,-105-1 0 0 0,36 14 0 0 0,-195 1 0 0 0,121-12 0 0 0,139 4 0 0 0,-60 9 0 0 0,91-5 0 0 0,0 2 0 0 0,0 1 0 0 0,-54 20 0 0 0,37-13 0 0 0,0-1 0 0 0,-59 6 0 0 0,-23 5 0 0 0,100-16-11 0 0,2 2 1 0 0,-1 0-1 0 0,1 2 0 0 0,1 1 1 0 0,-30 18-1 0 0,47-26 11 0 0,0-1 0 0 0,0 0 0 0 0,0 0 0 0 0,-16 3 0 0 0,-21 7 0 0 0,35-9-7 0 0,0 1 0 0 0,0 1-1 0 0,0-1 1 0 0,1 2 0 0 0,-1-1 0 0 0,-10 12-1 0 0,15-14 4 0 0,2 1 0 0 0,-1-1-1 0 0,0 1 1 0 0,1 0-1 0 0,0 0 1 0 0,0 0-1 0 0,0 0 1 0 0,1 0-1 0 0,0 1 1 0 0,0-1 0 0 0,0 1-1 0 0,1-1 1 0 0,0 1-1 0 0,-1 6 1 0 0,-51 272-7 0 0,50-262 3 0 0,1 0-1 0 0,1-1 1 0 0,0 1-1 0 0,2 0 1 0 0,5 34 0 0 0,0 12-6 0 0,-2-34 5 0 0,1-1 0 0 0,2-1 0 0 0,2 1 0 0 0,21 54-1 0 0,8 30-8 0 0,-29-84 18 0 0,1 0 0 0 0,2-1 0 0 0,2 0 0 0 0,0-1 0 0 0,35 53 0 0 0,-33-61 0 0 0,2-1 0 0 0,0-1 0 0 0,1 0 0 0 0,0-2 0 0 0,2 0 0 0 0,1-1 0 0 0,37 24 0 0 0,-51-38 0 0 0,0 0 0 0 0,0-1 0 0 0,1 0 0 0 0,0 0 0 0 0,11 2 0 0 0,11 3 0 0 0,0 0 0 0 0,0 0 0 0 0,0-2 0 0 0,1-2 0 0 0,50 2 0 0 0,127-14 0 0 0,-155 4 0 0 0,48 2 0 0 0,153 17 0 0 0,16 25 0 0 0,-53-13 0 0 0,-159-22 0 0 0,415 63 0 0 0,-415-59 0 0 0,1-2 0 0 0,92-3 0 0 0,41 4 0 0 0,103 22 0 0 0,-220-24 0 0 0,85-5 0 0 0,-31-1 0 0 0,205 18 0 0 0,-146-4 0 0 0,195-10 0 0 0,-210-1-32 0 0,201 29 0 0 0,-296-25 32 0 0,0-4 0 0 0,0-3 0 0 0,92-12 0 0 0,180-25 0 0 0,-332 36-32 0 0,0 0 0 0 0,0 1-1 0 0,0 2 1 0 0,-1-1 0 0 0,1 2-1 0 0,0 1 1 0 0,-1 0 0 0 0,29 11-1 0 0,-33-9-1745 0 0,-1 0 1 0 0,0 1-1 0 0,22 16 0 0 0,4 7-6004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7:15.377"/>
    </inkml:context>
    <inkml:brush xml:id="br0">
      <inkml:brushProperty name="width" value="0.1" units="cm"/>
      <inkml:brushProperty name="height" value="0.1" units="cm"/>
      <inkml:brushProperty name="color" value="#66CC00"/>
    </inkml:brush>
  </inkml:definitions>
  <inkml:trace contextRef="#ctx0" brushRef="#br0">7589 416 4287 0 0,'-3'-11'1176'0'0,"13"5"-96"0"0,-8 4-1037 0 0,0-1-1 0 0,-1 1 0 0 0,1-1 1 0 0,0 1-1 0 0,-1-1 1 0 0,0 1-1 0 0,1-1 0 0 0,-1 0 1 0 0,0 0-1 0 0,-1 0 0 0 0,1 1 1 0 0,0-1-1 0 0,-1 0 0 0 0,1 0 1 0 0,-1 0-1 0 0,0 0 0 0 0,0 0 1 0 0,0 0-1 0 0,-1 0 0 0 0,1 0 1 0 0,-1 0-1 0 0,1 0 1 0 0,-1 0-1 0 0,0 1 0 0 0,0-1 1 0 0,0 0-1 0 0,-1 0 0 0 0,1 1 1 0 0,-1-1-1 0 0,1 1 0 0 0,-1-1 1 0 0,0 1-1 0 0,-4-4 0 0 0,6 5-44 0 0,0 1-1 0 0,-1 0 0 0 0,1 0 1 0 0,0 0-1 0 0,-1-1 0 0 0,1 1 1 0 0,-1 0-1 0 0,1 0 0 0 0,0 0 1 0 0,-1 0-1 0 0,1-1 0 0 0,-1 1 1 0 0,1 0-1 0 0,-1 0 0 0 0,1 0 1 0 0,0 0-1 0 0,-1 0 0 0 0,1 0 1 0 0,-1 0-1 0 0,1 0 0 0 0,-1 1 1 0 0,1-1-1 0 0,0 0 0 0 0,-1 0 1 0 0,1 0-1 0 0,-1 0 0 0 0,1 0 1 0 0,0 1-1 0 0,-1-1 0 0 0,1 0 1 0 0,-1 1-1 0 0,9-8-336 0 0,-3 0 950 0 0,0 0 0 0 0,-1-1-1 0 0,7-13 1 0 0,-7 13-63 0 0,-2 3-178 0 0,8-18 705 0 0,-10 22-1046 0 0,0 1-1 0 0,0-1 1 0 0,0 0 0 0 0,0 1 0 0 0,0-1 0 0 0,0 0 0 0 0,0 1 0 0 0,-1-1 0 0 0,1 0 0 0 0,0 1 0 0 0,0-1-1 0 0,0 0 1 0 0,-1 1 0 0 0,1-1 0 0 0,0 1 0 0 0,-1-1 0 0 0,1 1 0 0 0,0-1 0 0 0,-1 1 0 0 0,1-1-1 0 0,-1 1 1 0 0,1-1 0 0 0,-1 1 0 0 0,1-1 0 0 0,-1 1 0 0 0,1 0 0 0 0,-1-1 0 0 0,0 1 0 0 0,1 0 0 0 0,-1-1-1 0 0,-1 1 1 0 0,-39-14 1175 0 0,-2 2 1 0 0,-84-12-1 0 0,97 19-555 0 0,-35-2-74 0 0,38 4-281 0 0,-30-5-1 0 0,-40-5 507 0 0,31 5-442 0 0,0 2 0 0 0,-1 4 0 0 0,-70 7 0 0 0,-8-2-96 0 0,23-8-30 0 0,80 1-106 0 0,0 2 1 0 0,0 2 0 0 0,-46 6-1 0 0,37 1-126 0 0,-86 17 0 0 0,87-16 111 0 0,1-1 1 0 0,-1-3-1 0 0,-93-4 0 0 0,63-1-28 0 0,40 2 51 0 0,-1 2-1 0 0,-54 11 0 0 0,75-11-127 0 0,-1-2-1 0 0,0 0 1 0 0,0-2 0 0 0,0 0-1 0 0,1-1 1 0 0,-24-5 0 0 0,-39-4 82 0 0,44 8-88 0 0,-22-1 0 0 0,-83-17 0 0 0,-40-11 63 0 0,99 18-62 0 0,52 11 11 0 0,1 2-1 0 0,-1 1 1 0 0,1 1-1 0 0,-1 2 1 0 0,-49 10-1 0 0,-37 3-16 0 0,76-12 5 0 0,7 0 0 0 0,0-1 0 0 0,-51-4 0 0 0,9-7-2 0 0,-83-6 143 0 0,81 12-115 0 0,32 1-3 0 0,0-1 0 0 0,0-3-1 0 0,-54-11 1 0 0,-81-25 41 0 0,156 34-64 0 0,-1 0 0 0 0,0 2 0 0 0,0 1 0 0 0,-1 2 0 0 0,1 0 0 0 0,-46 4 0 0 0,-92 22 0 0 0,53-17 0 0 0,35-2 0 0 0,-94-3 49 0 0,94-3-34 0 0,33 3-2 0 0,1 2 0 0 0,-1 1 0 0 0,1 3-1 0 0,-59 18 1 0 0,71-19-10 0 0,0-1 0 0 0,0-2 0 0 0,0-1 0 0 0,-53-3-1 0 0,40 0 85 0 0,-63 8 0 0 0,56-2-41 0 0,-39 8-16 0 0,75-10-26 0 0,-157 33-15 0 0,129-29 52 0 0,1-3 1 0 0,-47 0-1 0 0,-74 2 265 0 0,94-3-262 0 0,-318 23 9 0 0,293-23-53 0 0,-128 12 0 0 0,191-10 0 0 0,1 2 0 0 0,-43 16 0 0 0,1 0 0 0 0,65-22 3 0 0,1 1 0 0 0,0-1 0 0 0,0 1 0 0 0,0 0 0 0 0,0 1 0 0 0,1 0-1 0 0,-1 0 1 0 0,1 0 0 0 0,0 1 0 0 0,-7 7 0 0 0,6-5 1 0 0,1 1 0 0 0,0 0 0 0 0,1 1 0 0 0,0-1 0 0 0,0 1 0 0 0,1 0 0 0 0,-5 14 0 0 0,-6 24-4 0 0,2 1 0 0 0,-7 55 0 0 0,-11 41 0 0 0,-14-2 76 0 0,-17 64 56 0 0,58-185-131 0 0,-19 118 2 0 0,22-126 9 0 0,0 1 1 0 0,1-1 0 0 0,1 1-1 0 0,0-1 1 0 0,1 0 0 0 0,0 1-1 0 0,1-1 1 0 0,5 15-1 0 0,-2-15 9 0 0,1 0 1 0 0,0 0-1 0 0,0-1 0 0 0,1 0 0 0 0,1 0 0 0 0,0-1 0 0 0,1-1 0 0 0,0 1 0 0 0,16 12 0 0 0,13 7 57 0 0,58 35 1 0 0,-87-59-63 0 0,8 4 12 0 0,35 14-1 0 0,-3-3-7 0 0,-39-15-20 0 0,17 9 11 0 0,0-2 0 0 0,2 0-1 0 0,-1-2 1 0 0,50 12-1 0 0,237 42 65 0 0,-248-55-50 0 0,0-2 0 0 0,131-4 0 0 0,-148-4-25 0 0,188 13 58 0 0,0 0-63 0 0,-229-13 5 0 0,377-6 0 0 0,-125-2-2 0 0,133-8 68 0 0,-204 9-66 0 0,98-7 0 0 0,-149-1-12 0 0,670-53 88 0 0,-130 12-76 0 0,-597 47 0 0 0,53-1 0 0 0,245 16 0 0 0,214 47 0 0 0,-46-7 0 0 0,-215-19 0 0 0,70-10 0 0 0,-353-18 0 0 0,-1-2 0 0 0,0-1 0 0 0,-1-3 0 0 0,1-3 0 0 0,56-17 0 0 0,-79 19 0 0 0,0-1 0 0 0,-1-1 0 0 0,0-1 0 0 0,-1-2 0 0 0,0 0 0 0 0,31-23 0 0 0,-37 21 18 0 0,0 0 1 0 0,0 0-1 0 0,-2-2 0 0 0,0 0 1 0 0,-1-2-1 0 0,-1 1 0 0 0,13-22 1 0 0,-8 6-6 0 0,-2-1 0 0 0,-1-1 0 0 0,-2 0 0 0 0,-2-1 0 0 0,-1-1 0 0 0,-1 0 0 0 0,-3-1 0 0 0,6-50 0 0 0,-3-127-13 0 0,-12 188 0 0 0,-1-1 0 0 0,-1 1 0 0 0,-2 0 0 0 0,-1 1 0 0 0,-14-45 0 0 0,15 62-1 0 0,0 0 0 0 0,0 0-1 0 0,-1 0 1 0 0,-1 1 0 0 0,1 0-1 0 0,-1 1 1 0 0,-1-1 0 0 0,1 1-1 0 0,-1 1 1 0 0,-1 0 0 0 0,0 0 0 0 0,-10-7-1 0 0,-17-8-51 0 0,-72-32 0 0 0,64 33 48 0 0,-101-43 4 0 0,-19-10 13 0 0,113 49 236 0 0,-1 2 0 0 0,-1 3 1 0 0,-108-27-1 0 0,127 41-620 0 0,-1 1 1 0 0,-63 0-1 0 0,71 5-1036 0 0,0 2-1 0 0,0 1 1 0 0,1 1-1 0 0,-34 10 1 0 0,11 2-6423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22.005"/>
    </inkml:context>
    <inkml:brush xml:id="br0">
      <inkml:brushProperty name="width" value="0.1" units="cm"/>
      <inkml:brushProperty name="height" value="0.1" units="cm"/>
      <inkml:brushProperty name="color" value="#66CC00"/>
    </inkml:brush>
  </inkml:definitions>
  <inkml:trace contextRef="#ctx0" brushRef="#br0">960 64 8319 0 0,'-16'-1'590'0'0,"-11"-3"213"0"0,26 4-760 0 0,0 0 1 0 0,1 0-1 0 0,-1-1 0 0 0,0 1 1 0 0,1 0-1 0 0,-1-1 1 0 0,1 1-1 0 0,-1 0 1 0 0,0-1-1 0 0,1 1 1 0 0,-1-1-1 0 0,1 1 1 0 0,-1-1-1 0 0,1 1 1 0 0,-1-1-1 0 0,1 1 0 0 0,-1-1 1 0 0,1 0-1 0 0,0 1 1 0 0,-1-1-1 0 0,1 0 1 0 0,0 1-1 0 0,0-1 1 0 0,-1 0-1 0 0,1 1 1 0 0,0-1-1 0 0,0 0 0 0 0,0 0 1 0 0,0 0-1 0 0,0-1 52 0 0,0 0 0 0 0,0 1 0 0 0,0-1 0 0 0,0 0-1 0 0,-1 1 1 0 0,1-1 0 0 0,0 0 0 0 0,-1 1 0 0 0,1-1 0 0 0,-1 1-1 0 0,0-1 1 0 0,1 1 0 0 0,-1-1 0 0 0,0 1 0 0 0,0-1 0 0 0,0 1-1 0 0,0 0 1 0 0,0 0 0 0 0,0-1 0 0 0,-1 1 0 0 0,1 0 0 0 0,0 0-1 0 0,0 0 1 0 0,-1 0 0 0 0,1 0 0 0 0,-1 1 0 0 0,1-1 0 0 0,-1 0-1 0 0,-2 0 1 0 0,2 0 16 0 0,0 1-1 0 0,0 0 0 0 0,-1-1 0 0 0,1 1 1 0 0,0 0-1 0 0,0 0 0 0 0,0 1 0 0 0,-1-1 1 0 0,1 0-1 0 0,0 1 0 0 0,0-1 0 0 0,0 1 1 0 0,0 0-1 0 0,0 0 0 0 0,0 0 0 0 0,0 0 1 0 0,0 0-1 0 0,0 0 0 0 0,0 0 0 0 0,1 1 1 0 0,-4 1-1 0 0,27 2 1719 0 0,-13-1-1597 0 0,2-2 1 0 0,-1 1-1 0 0,10 0 1 0 0,0-4-39 0 0,0-1 1 0 0,0-1-1 0 0,25-7 1 0 0,-25 5-82 0 0,-1 1-1 0 0,1 0 1 0 0,26 0 0 0 0,-40 4-82 0 0,-1 1 1 0 0,0-1-1 0 0,0 1 1 0 0,0 0-1 0 0,0 1 0 0 0,0-1 1 0 0,0 1-1 0 0,0 0 1 0 0,0 0-1 0 0,0 0 0 0 0,-1 1 1 0 0,1 0-1 0 0,-1 0 1 0 0,0 0-1 0 0,0 0 0 0 0,0 1 1 0 0,0-1-1 0 0,-1 1 1 0 0,1 0-1 0 0,-1 0 1 0 0,0 1-1 0 0,0-1 0 0 0,0 0 1 0 0,1 6-1 0 0,4 7-14 0 0,-1 0 1 0 0,-1 1-1 0 0,-1 0 0 0 0,0 0 0 0 0,-1 0 1 0 0,1 25-1 0 0,4 8 2 0 0,1 0 13 0 0,-3 1 0 0 0,-1 0 0 0 0,-2 69 0 0 0,-4 17-32 0 0,2-119 0 0 0,0 0 0 0 0,1 1 0 0 0,1-1 0 0 0,13 37 0 0 0,-10-35 10 0 0,-1 1 0 0 0,-1 1-1 0 0,-1-1 1 0 0,1 24 0 0 0,3 18 5 0 0,-6-55-15 0 0,16 114 0 0 0,39 306 0 0 0,-34-290 0 0 0,-14-92 18 0 0,2 67 0 0 0,3 21 10 0 0,-7-76-28 0 0,-4-35 0 0 0,0-1 0 0 0,7 25 0 0 0,20 75 64 0 0,14-4 0 0 0,-32-81-64 0 0,9 52 0 0 0,3 10 0 0 0,-14-54 10 0 0,-7-31-1 0 0,1 0-1 0 0,1 0 1 0 0,0-1 0 0 0,8 18 0 0 0,25 58 1 0 0,-34-74 9 0 0,-1-1 0 0 0,-1 1-1 0 0,0 0 1 0 0,-2 0 0 0 0,1-1 0 0 0,-4 29-1 0 0,1-17 13 0 0,2 29-1 0 0,2 5 372 0 0,-8 84 1 0 0,1-84-754 0 0,5 79 1 0 0,5-81 378 0 0,-3 1 0 0 0,-2-1 0 0 0,-14 98 0 0 0,6-89-46 0 0,4-37 51 0 0,-8 36 0 0 0,-11 45 128 0 0,-14 47 110 0 0,16-76-233 0 0,14-53-29 0 0,-1 0-1 0 0,-20 50 1 0 0,17-56-8 0 0,3-5 15 0 0,-1 0 0 0 0,-1-1-1 0 0,-12 17 1 0 0,-31 41-16 0 0,-28 36 11 0 0,61-91 45 0 0,15-16-46 0 0,0 0 0 0 0,1 0 0 0 0,-1 0 0 0 0,-3 8 0 0 0,-10 12 445 0 0,-36 43-1 0 0,4-6-1240 0 0,-30 62 850 0 0,-27 23 1168 0 0,95-126-1371 0 0,0 0 0 0 0,2 1 0 0 0,1 0-1 0 0,-11 39 1 0 0,-3 8 315 0 0,-1-7-133 0 0,-3 0-1 0 0,-64 108 1 0 0,83-160-36 0 0,0 0 0 0 0,-1-1 0 0 0,0 0 0 0 0,-15 11 0 0 0,11-9 14 0 0,-22 23-1 0 0,-114 150 368 0 0,46-23-313 0 0,97-154-50 0 0,1 1 0 0 0,-1-1 0 0 0,-12 12 0 0 0,-9 10 77 0 0,-85 134 864 0 0,17-31-670 0 0,-40 96 597 0 0,128-218-868 0 0,4-7-21 0 0,1 0 0 0 0,0 0 0 0 0,0 0 0 0 0,0 0-1 0 0,0 1 1 0 0,1-1 0 0 0,-1 0 0 0 0,-1 8 0 0 0,20-31-1599 0 0,-8 0 121 0 0,2-10-77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24.669"/>
    </inkml:context>
    <inkml:brush xml:id="br0">
      <inkml:brushProperty name="width" value="0.1" units="cm"/>
      <inkml:brushProperty name="height" value="0.1" units="cm"/>
      <inkml:brushProperty name="color" value="#66CC00"/>
    </inkml:brush>
  </inkml:definitions>
  <inkml:trace contextRef="#ctx0" brushRef="#br0">18 75 455 0 0,'-1'0'58'0'0,"-1"1"-1"0"0,1-1 1 0 0,0 1-1 0 0,0-1 0 0 0,0 1 1 0 0,1 0-1 0 0,-1 0 1 0 0,0-1-1 0 0,0 1 0 0 0,0 0 1 0 0,1 0-1 0 0,-1 0 1 0 0,0 0-1 0 0,1 0 0 0 0,-1 0 1 0 0,0 0-1 0 0,1 0 1 0 0,0 0-1 0 0,-1 0 0 0 0,1 1 1 0 0,0-1-1 0 0,-1 0 1 0 0,1 0-1 0 0,0 0 0 0 0,0 0 1 0 0,0 0-1 0 0,0 1 1 0 0,0-1-1 0 0,0 0 0 0 0,0 0 1 0 0,1 0-1 0 0,-1 0 0 0 0,0 1 1 0 0,1-1-1 0 0,-1 0 1 0 0,1 0-1 0 0,-1 0 0 0 0,1 0 1 0 0,-1 0-1 0 0,1 0 1 0 0,0 0-1 0 0,-1 0 0 0 0,1 0 1 0 0,0 0-1 0 0,0-1 1 0 0,0 1-1 0 0,0 0 0 0 0,0 0 1 0 0,-1-1-1 0 0,1 1 1 0 0,1-1-1 0 0,-1 1 0 0 0,0-1 1 0 0,0 1-1 0 0,0-1 1 0 0,0 1-1 0 0,0-1 0 0 0,0 0 1 0 0,0 0-1 0 0,1 0 1 0 0,-1 0-1 0 0,0 0 0 0 0,0 0 1 0 0,2 0-1 0 0,0-1 172 0 0,0 0 0 0 0,0 0 0 0 0,0 0 0 0 0,0-1 1 0 0,0 1-1 0 0,-1-1 0 0 0,1 0 0 0 0,0 1 0 0 0,-1-1 0 0 0,5-5 0 0 0,-5 5-66 0 0,-1 0 1 0 0,1 0-1 0 0,1 0 0 0 0,-1 1 0 0 0,0-1 1 0 0,0 1-1 0 0,1-1 0 0 0,-1 1 0 0 0,0 0 1 0 0,1 0-1 0 0,-1 0 0 0 0,1 0 0 0 0,0 0 1 0 0,-1 1-1 0 0,4-1 0 0 0,7 0 120 0 0,-1 1-1 0 0,0-2 1 0 0,1 0-1 0 0,-1 0 1 0 0,0-1-1 0 0,0 0 1 0 0,0-1-1 0 0,-1-1 1 0 0,13-6-1 0 0,-16 8-197 0 0,1 0-1 0 0,0 0 0 0 0,16-3 1 0 0,17-5-15 0 0,-38 10-59 0 0,1 0 0 0 0,-1 0 0 0 0,1 0 0 0 0,0 1 0 0 0,-1-1 0 0 0,1 1 0 0 0,-1 0 0 0 0,1 0 0 0 0,8 2 0 0 0,45 13 350 0 0,-45-11-287 0 0,0 0 0 0 0,28 3 1 0 0,92 5-1 0 0,-100-9-24 0 0,1-2 0 0 0,-1 0 0 0 0,1-2-1 0 0,-1-2 1 0 0,38-8 0 0 0,-45 9-27 0 0,40 0 1 0 0,-38 2 36 0 0,29-4 0 0 0,28-3 494 0 0,-56 6-450 0 0,0-1 1 0 0,37-9 0 0 0,-30 3 3 0 0,1 1 1 0 0,0 2 0 0 0,1 2 0 0 0,-1 1 0 0 0,60 5 0 0 0,-17-3 208 0 0,5 1-199 0 0,-61 1-71 0 0,1 1 1 0 0,-1 1-1 0 0,0 1 1 0 0,0 2-1 0 0,30 11 1 0 0,-31-10 14 0 0,1-2 1 0 0,0-1-1 0 0,0-1 0 0 0,0-1 1 0 0,0-1-1 0 0,29-2 0 0 0,30 4 51 0 0,66-3 15 0 0,-122 0-54 0 0,-1-2 0 0 0,1 0 0 0 0,39-9 0 0 0,-58 9-339 0 0,1 0 1 0 0,0 0-1 0 0,0 1 0 0 0,0 0 0 0 0,0 0 1 0 0,15 4-1 0 0,-17-3-730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26.518"/>
    </inkml:context>
    <inkml:brush xml:id="br0">
      <inkml:brushProperty name="width" value="0.1" units="cm"/>
      <inkml:brushProperty name="height" value="0.1" units="cm"/>
      <inkml:brushProperty name="color" value="#66CC00"/>
    </inkml:brush>
  </inkml:definitions>
  <inkml:trace contextRef="#ctx0" brushRef="#br0">8 24 4111 0 0,'-1'0'142'0'0,"1"0"0"0"0,-1-1-1 0 0,1 1 1 0 0,-1-1-1 0 0,1 1 1 0 0,-1-1 0 0 0,1 1-1 0 0,-1-1 1 0 0,1 1-1 0 0,0-1 1 0 0,-1 1 0 0 0,1-1-1 0 0,0 0 1 0 0,-1 1-1 0 0,1-1 1 0 0,0 1 0 0 0,0-1-1 0 0,0 0 1 0 0,0 1-1 0 0,-1-1 1 0 0,1 0 0 0 0,0 1-1 0 0,0-1 1 0 0,0 0-1 0 0,0 1 1 0 0,1-1 0 0 0,-1 0-1 0 0,0 1 1 0 0,0-1-1 0 0,0 0 1 0 0,0 1 0 0 0,1-1-1 0 0,-1 0 1 0 0,0 1-1 0 0,1-1 1 0 0,-1 1 0 0 0,0-1-1 0 0,1 1 1 0 0,0-1-1 0 0,16 22 1375 0 0,-15-18-1465 0 0,0 0 0 0 0,0 0 0 0 0,1 0 0 0 0,-1 0 0 0 0,0-1 0 0 0,1 1 0 0 0,0-1 0 0 0,-1 0 0 0 0,1 0 0 0 0,0 0 0 0 0,0 0-1 0 0,0 0 1 0 0,0-1 0 0 0,7 3 0 0 0,8 1 66 0 0,0-1-1 0 0,1-1 1 0 0,-1 0 0 0 0,1-2-1 0 0,0 0 1 0 0,33-3-1 0 0,87-2 540 0 0,-128 4-572 0 0,1 0-1 0 0,22 4 0 0 0,10-1 67 0 0,-2-2-130 0 0,4-1 61 0 0,61-6 0 0 0,-69 3 25 0 0,43 1 1 0 0,27-2 10 0 0,49-6 203 0 0,-12 1 172 0 0,-124 8-380 0 0,38 3-1 0 0,-48 0-380 0 0,1-1-1 0 0,0-1 0 0 0,0 0 0 0 0,0-1 0 0 0,-1 0 1 0 0,1 0-1 0 0,0-1 0 0 0,-1-1 0 0 0,19-6 1 0 0,-12 1-2993 0 0,1-2-174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32.708"/>
    </inkml:context>
    <inkml:brush xml:id="br0">
      <inkml:brushProperty name="width" value="0.1" units="cm"/>
      <inkml:brushProperty name="height" value="0.1" units="cm"/>
      <inkml:brushProperty name="color" value="#66CC00"/>
    </inkml:brush>
  </inkml:definitions>
  <inkml:trace contextRef="#ctx0" brushRef="#br0">8 164 455 0 0,'-8'7'5060'0'0,"17"-16"-3485"0"0,-6 6-1457 0 0,1-1 1 0 0,-1 1-1 0 0,1 1 0 0 0,-1-1 1 0 0,1 0-1 0 0,0 1 0 0 0,0 0 0 0 0,0 0 1 0 0,0 0-1 0 0,0 0 0 0 0,1 1 1 0 0,-1 0-1 0 0,0 0 0 0 0,1 0 1 0 0,-1 0-1 0 0,1 1 0 0 0,-1-1 0 0 0,1 1 1 0 0,-1 0-1 0 0,1 1 0 0 0,8 1 1 0 0,32-2 211 0 0,-26 1-295 0 0,0-1 0 0 0,1-1-1 0 0,22-3 1 0 0,-21 1-39 0 0,1 1 1 0 0,32 2-1 0 0,-40 1 19 0 0,0-2 0 0 0,0 0 0 0 0,20-3-1 0 0,-20 1-12 0 0,0 1-1 0 0,1 1 0 0 0,24 1 0 0 0,-13 3-2 0 0,-15-1 0 0 0,1-1 0 0 0,-1 0-1 0 0,1 0 1 0 0,-1-2-1 0 0,1 1 1 0 0,-1-1 0 0 0,12-3-1 0 0,27-6-62 0 0,-39 8 64 0 0,-1 1 1 0 0,1-2 0 0 0,-1 1-1 0 0,0-1 1 0 0,0-1 0 0 0,14-6-1 0 0,-10 3 0 0 0,0 1 0 0 0,1 0 0 0 0,0 1 0 0 0,0 1 0 0 0,0 0 0 0 0,1 1 0 0 0,-1 1 0 0 0,1 1 0 0 0,0 0 0 0 0,-1 0 0 0 0,1 2 0 0 0,0 0 0 0 0,-1 1 0 0 0,1 0 0 0 0,16 6 0 0 0,5-1 0 0 0,1-2 0 0 0,-1-2 0 0 0,1-1 0 0 0,66-6 0 0 0,-82 3 0 0 0,86-9 0 0 0,-47 2 0 0 0,-39 5 0 0 0,1 0 0 0 0,0-2 0 0 0,27-9 0 0 0,-35 9 2 0 0,0 1-1 0 0,0 0 0 0 0,0 1 0 0 0,0 1 0 0 0,0 0 0 0 0,1 2 1 0 0,-1-1-1 0 0,31 4 0 0 0,-39-1 46 0 0,0 0-1 0 0,1 0 1 0 0,-1 0-1 0 0,0 1 1 0 0,-1 0 0 0 0,1 0-1 0 0,0 1 1 0 0,-1 0-1 0 0,9 6 1 0 0,9 15-2916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34.308"/>
    </inkml:context>
    <inkml:brush xml:id="br0">
      <inkml:brushProperty name="width" value="0.1" units="cm"/>
      <inkml:brushProperty name="height" value="0.1" units="cm"/>
      <inkml:brushProperty name="color" value="#66CC00"/>
    </inkml:brush>
  </inkml:definitions>
  <inkml:trace contextRef="#ctx0" brushRef="#br0">19 173 455 0 0,'-1'0'70'0'0,"0"0"-1"0"0,0 0 0 0 0,0 0 0 0 0,-1 0 0 0 0,1 0 0 0 0,0 0 0 0 0,0 0 0 0 0,0 0 0 0 0,1-1 0 0 0,-1 1 0 0 0,0 0 0 0 0,0-1 0 0 0,0 1 0 0 0,0-1 0 0 0,-1 0 0 0 0,1 1 48 0 0,1-1-1 0 0,0 1 1 0 0,0 0 0 0 0,0-1-1 0 0,0 1 1 0 0,0 0 0 0 0,0-1-1 0 0,0 1 1 0 0,0 0 0 0 0,-1-1-1 0 0,1 1 1 0 0,0 0 0 0 0,0-1-1 0 0,0 1 1 0 0,1 0 0 0 0,-1-1 0 0 0,0 1-1 0 0,0 0 1 0 0,0 0 0 0 0,0-1-1 0 0,0 1 1 0 0,0 0 0 0 0,1-2 699 0 0,0 1-699 0 0,15-12 3052 0 0,-4 7-4316 0 0,11-1 1400 0 0,0 1 0 0 0,0 1 0 0 0,28-3-1 0 0,-24 5-5 0 0,-1-1 0 0 0,26-9 0 0 0,-9-1-100 0 0,-7 1-14 0 0,2 2-1 0 0,0 2 1 0 0,43-6 0 0 0,31 1-121 0 0,-65 6 4 0 0,1 2-1 0 0,0 3 1 0 0,65 3-1 0 0,65 24 10 0 0,-142-19 25 0 0,-11-2 498 0 0,0-2 0 0 0,0-1 0 0 0,32-4 1 0 0,-24 2-1183 0 0,36 1 0 0 0,117 26 566 0 0,5 1 258 0 0,-105-17-41 0 0,-62-5-134 0 0,1-1 0 0 0,0-1-1 0 0,0-2 1 0 0,25-2-1 0 0,31-9 73 0 0,89-8-46 0 0,-129 18-41 0 0,0 2 0 0 0,44 7 0 0 0,-44-3 0 0 0,-1-2 0 0 0,42-2 0 0 0,191-3 0 0 0,-249 2 0 0 0,0-1 0 0 0,39-6 0 0 0,-34 2 0 0 0,37 0 0 0 0,85 18 56 0 0,-107-7-48 0 0,40-4-8 0 0,-15-1 0 0 0,169 18 384 0 0,-113 0 88 0 0,16 2-144 0 0,-96-18-3764 0 0,-23-2-432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35.669"/>
    </inkml:context>
    <inkml:brush xml:id="br0">
      <inkml:brushProperty name="width" value="0.1" units="cm"/>
      <inkml:brushProperty name="height" value="0.1" units="cm"/>
      <inkml:brushProperty name="color" value="#66CC00"/>
    </inkml:brush>
  </inkml:definitions>
  <inkml:trace contextRef="#ctx0" brushRef="#br0">0 24 2759 0 0,'2'0'360'0'0,"0"1"0"0"0,0 0 0 0 0,0-1 0 0 0,0 1 0 0 0,0-1 0 0 0,0 0 0 0 0,0 0 0 0 0,0 0 0 0 0,0 0 0 0 0,2 0 0 0 0,50-7 315 0 0,-12 2-520 0 0,0 1 0 0 0,51 2-1 0 0,128 4-95 0 0,64 5-65 0 0,-211-4 303 0 0,0-3-1 0 0,101-14 1 0 0,-130 10-55 0 0,0 2 0 0 0,-1 2 1 0 0,82 9-1 0 0,4 1 837 0 0,-31-3-401 0 0,14 3-296 0 0,88 13-177 0 0,-111-11-152 0 0,-55-9 59 0 0,0 3 0 0 0,46 12 0 0 0,-42-9 64 0 0,66 9 0 0 0,-36-7-160 0 0,-44-9-16 0 0,-1 0 0 0 0,0-2 0 0 0,0-1 0 0 0,45-7 0 0 0,16 0 0 0 0,45 6 0 0 0,-107 3 0 0 0,-1 1 0 0 0,1 2 0 0 0,35 9 0 0 0,-41-9 12 0 0,0 0 0 0 0,0-1 1 0 0,1-1-1 0 0,23 0 0 0 0,-29-2-94 0 0,-1 0 1 0 0,0-1 0 0 0,0-1 0 0 0,0 1 0 0 0,0-2-1 0 0,0 0 1 0 0,19-7 0 0 0,-17 2-2912 0 0,0 0-1001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36.391"/>
    </inkml:context>
    <inkml:brush xml:id="br0">
      <inkml:brushProperty name="width" value="0.1" units="cm"/>
      <inkml:brushProperty name="height" value="0.1" units="cm"/>
      <inkml:brushProperty name="color" value="#66CC00"/>
    </inkml:brush>
  </inkml:definitions>
  <inkml:trace contextRef="#ctx0" brushRef="#br0">7 73 5871 0 0,'0'0'11'0'0,"0"0"0"0"0,0 0 0 0 0,-1 0 0 0 0,1 0 0 0 0,0 0-1 0 0,0 0 1 0 0,0 0 0 0 0,0 0 0 0 0,-1 0 0 0 0,1 0 0 0 0,0 0-1 0 0,0 0 1 0 0,0 0 0 0 0,-1 0 0 0 0,1 0 0 0 0,0 0 0 0 0,0 0-1 0 0,0 0 1 0 0,0 0 0 0 0,-1 0 0 0 0,1 0 0 0 0,0 0 0 0 0,0 0-1 0 0,0 0 1 0 0,0 0 0 0 0,-1 0 0 0 0,1 0 0 0 0,0 0 0 0 0,0 0-1 0 0,0-1 1 0 0,0 1 0 0 0,0 0 0 0 0,-1 0 0 0 0,1 0-1 0 0,0 0 1 0 0,0 0 0 0 0,0-1 0 0 0,0 1 0 0 0,0 0 0 0 0,0 0-1 0 0,0 0 1 0 0,0 0 0 0 0,0-1 0 0 0,-1 1 0 0 0,1 0 0 0 0,0 0-1 0 0,0 0 1 0 0,0 0 0 0 0,0-1 0 0 0,0 1 0 0 0,0 0 0 0 0,0 0-1 0 0,0 0 1 0 0,0-1 0 0 0,1 1 0 0 0,10-10 270 0 0,19-8-118 0 0,-11 12-139 0 0,0 1 1 0 0,0 1-1 0 0,0 0 1 0 0,26-1-1 0 0,78 4 627 0 0,21-2 541 0 0,-35-5 231 0 0,0 4-1 0 0,185 18 0 0 0,-259-10-1489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4.469"/>
    </inkml:context>
    <inkml:brush xml:id="br0">
      <inkml:brushProperty name="width" value="0.1" units="cm"/>
      <inkml:brushProperty name="height" value="0.1" units="cm"/>
      <inkml:brushProperty name="color" value="#66CC00"/>
    </inkml:brush>
  </inkml:definitions>
  <inkml:trace contextRef="#ctx0" brushRef="#br0">2115 143 9415 0 0,'-115'-75'2944'0'0,"109"72"-2849"0"0,1 1 1 0 0,-1 0-1 0 0,0 0 0 0 0,-1 1 0 0 0,1 0 0 0 0,0 0 0 0 0,0 0 0 0 0,-1 1 0 0 0,1-1 1 0 0,-7 2-1 0 0,-5-1 274 0 0,-140-9 2928 0 0,-234-6 766 0 0,29-1-1337 0 0,-67 1-1363 0 0,362 17-1711 0 0,0 3 0 0 0,1 3 0 0 0,0 3 0 0 0,-86 26 0 0 0,80-11-5394 0 0,4 6-1889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45.172"/>
    </inkml:context>
    <inkml:brush xml:id="br0">
      <inkml:brushProperty name="width" value="0.1" units="cm"/>
      <inkml:brushProperty name="height" value="0.1" units="cm"/>
      <inkml:brushProperty name="color" value="#66CC00"/>
    </inkml:brush>
  </inkml:definitions>
  <inkml:trace contextRef="#ctx0" brushRef="#br0">361 93 455 0 0,'0'-2'186'0'0,"1"-1"-1"0"0,-1 1 1 0 0,1 0-1 0 0,0-1 1 0 0,0 1-1 0 0,0 0 1 0 0,0-1-1 0 0,0 1 1 0 0,0 0-1 0 0,1 0 0 0 0,-1 0 1 0 0,3-3-1 0 0,-2 3 73 0 0,0 0 1 0 0,0-1-1 0 0,-1 1 0 0 0,1 0 0 0 0,-1-1 0 0 0,0 1 0 0 0,1-1 0 0 0,-1 1 0 0 0,0-1 0 0 0,-1 1 0 0 0,1-1 0 0 0,0 0 0 0 0,0-2 0 0 0,0 4-116 0 0,1 0-1 0 0,0 0 1 0 0,0 0-1 0 0,0 0 1 0 0,0 0 0 0 0,0 1-1 0 0,0-1 1 0 0,0 1-1 0 0,0-1 1 0 0,0 1-1 0 0,0 0 1 0 0,0 0-1 0 0,0 0 1 0 0,3 0-1 0 0,23-5 128 0 0,-20 2-85 0 0,1 1-1 0 0,-1 1 1 0 0,0-1-1 0 0,1 1 1 0 0,0 0 0 0 0,-1 1-1 0 0,1 0 1 0 0,-1 0-1 0 0,11 3 1 0 0,16-1-132 0 0,102 3 12 0 0,-130-5-64 0 0,0 1-1 0 0,0 0 0 0 0,0 1 0 0 0,9 2 1 0 0,-9-2 15 0 0,0 0 1 0 0,1 0 0 0 0,-1-1-1 0 0,10 0 1 0 0,-7 0 20 0 0,1 0 1 0 0,-1 0-1 0 0,1 1 0 0 0,14 4 0 0 0,-10-2 250 0 0,-4 2 4 0 0,-10-5-290 0 0,0-1 0 0 0,0 1 0 0 0,0 0 0 0 0,0 1 0 0 0,0-1 0 0 0,0 0 0 0 0,0 0 0 0 0,0 0 0 0 0,-1 0 0 0 0,1 1 0 0 0,-1-1 0 0 0,1 0 0 0 0,-1 1 0 0 0,1-1 0 0 0,-1 1 0 0 0,0-1 0 0 0,1 2 0 0 0,-1 1 1376 0 0,-1-3-1366 0 0,1 0 0 0 0,0 0-1 0 0,-1-1 1 0 0,1 1 0 0 0,0 0 0 0 0,0 0-1 0 0,0 0 1 0 0,0-1 0 0 0,0 1-1 0 0,0 0 1 0 0,0 0 0 0 0,0 0 0 0 0,0-1-1 0 0,0 1 1 0 0,0 0 0 0 0,0 0-1 0 0,1-1 1 0 0,-1 1 0 0 0,0 0 0 0 0,1 0-1 0 0,-1-1 1 0 0,1 2 0 0 0,2 6 1 0 0,-5 23 191 0 0,-1-1-1 0 0,-7 33 1 0 0,4-31-130 0 0,-2 23 176 0 0,-2 93 0 0 0,9-31-237 0 0,0-91 91 0 0,2 0 0 0 0,1 0 0 0 0,5 26 0 0 0,-2-20 128 0 0,0 42 1 0 0,-3-47-141 0 0,0 0 0 0 0,8 30 0 0 0,2 28 72 0 0,30 193-98 0 0,-30-221 28 0 0,-3 2-1 0 0,3 91 1 0 0,-10-110-24 0 0,2 0 0 0 0,10 43 0 0 0,-1-9-16 0 0,10 201 373 0 0,-23-266-410 0 0,6 541 480 0 0,-8-317-478 0 0,1-124 143 0 0,8 199 65 0 0,-3-248-95 0 0,-2 0 0 0 0,-3 1-1 0 0,-17 116 1 0 0,7-117-45 0 0,-1-3 113 0 0,4 1-1 0 0,-3 79 0 0 0,0 98 59 0 0,-2-36-192 0 0,13-150-19 0 0,-3 150 102 0 0,3-153-129 0 0,2 0 0 0 0,14 81-1 0 0,-8-74-11 0 0,2 79-1 0 0,7 86 95 0 0,-6-124-72 0 0,-3 70 104 0 0,-12 181 0 0 0,-2-56 15 0 0,6-180 24 0 0,18 130-1 0 0,-16-186-117 0 0,-2 1 1 0 0,-9 73-1 0 0,-1 36 55 0 0,21 81-44 0 0,1 0 12 0 0,-22 105-12 0 0,7-173 8 0 0,1 70-16 0 0,-2-15-15 0 0,0 12 150 0 0,4-81-104 0 0,1 34 26 0 0,-2 140 4 0 0,-2-142-52 0 0,1-20-54 0 0,1 97-12 0 0,38 109 1 0 0,-18-233 0 0 0,26 345 0 0 0,-22-227 0 0 0,-17 2 0 0 0,-7-182 0 0 0,0-60 0 0 0,-1 1 0 0 0,-1 0 0 0 0,-1-1 0 0 0,-10 33 0 0 0,-40 97 0 0 0,39-116 0 0 0,3-12 0 0 0,-28 47 0 0 0,1-1 0 0 0,18-12-3 0 0,17-48 14 0 0,0 0 1 0 0,0 0-1 0 0,-1 0 0 0 0,-9 15 0 0 0,9-21 0 0 0,-11 22 19 0 0,-3-1-1 0 0,0-1 0 0 0,-37 40 1 0 0,-13 8 82 0 0,42-43 133 0 0,-62 54 0 0 0,-80 60 111 0 0,98-84-248 0 0,-41 45 219 0 0,82-76-233 0 0,-8 9-55 0 0,22-21-17 0 0,-28 24 0 0 0,38-37-129 0 0,-1-1-1 0 0,1-1 1 0 0,-1 1 0 0 0,0-1-1 0 0,-14 6 1 0 0,18-9-25 0 0,-1 0-1 0 0,1 0 1 0 0,0 0 0 0 0,-1-1 0 0 0,1 1 0 0 0,-1-1-1 0 0,1 0 1 0 0,-1 0 0 0 0,1 0 0 0 0,0 0-1 0 0,-1-1 1 0 0,1 0 0 0 0,-1 1 0 0 0,1-1 0 0 0,0 0-1 0 0,-6-3 1 0 0,-17-13-2973 0 0,14 5 1350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1:07.789"/>
    </inkml:context>
    <inkml:brush xml:id="br0">
      <inkml:brushProperty name="width" value="0.1" units="cm"/>
      <inkml:brushProperty name="height" value="0.1" units="cm"/>
      <inkml:brushProperty name="color" value="#66CC00"/>
    </inkml:brush>
  </inkml:definitions>
  <inkml:trace contextRef="#ctx0" brushRef="#br0">1824 893 4231 0 0,'0'0'191'0'0,"-2"-3"1122"0"0,-45 6 3764 0 0,-31 11-2234 0 0,74-13-2712 0 0,1 0-1 0 0,-1-1 1 0 0,0 0 0 0 0,0 0-1 0 0,0 0 1 0 0,-6-2-1 0 0,-20 1 212 0 0,2 4-80 0 0,0-1 0 0 0,1-1 0 0 0,-1-2 0 0 0,-32-4 0 0 0,-33-1 210 0 0,78 7-365 0 0,0 1 1 0 0,0 0-1 0 0,-19 6 1 0 0,24-5-37 0 0,0-1 0 0 0,0 0-1 0 0,0 0 1 0 0,0-1 0 0 0,0 0 0 0 0,0-1 0 0 0,0 0 0 0 0,0 0-1 0 0,-13-3 1 0 0,4-2 20 0 0,1 2 0 0 0,-1 0 1 0 0,0 1-1 0 0,0 1 0 0 0,0 1 0 0 0,0 1 0 0 0,0 0 0 0 0,-26 6 0 0 0,-48 10 209 0 0,86-17-300 0 0,1 0 0 0 0,-1 0 0 0 0,0-1 0 0 0,1 0 0 0 0,-1 0 0 0 0,-7-3 0 0 0,-13-2 0 0 0,-1 4 70 0 0,1 1-1 0 0,-1 1 0 0 0,0 1 1 0 0,1 1-1 0 0,-48 11 0 0 0,-59 21 430 0 0,102-23-482 0 0,23-8-1 0 0,0 0 1 0 0,0 0-1 0 0,0 0 0 0 0,0-1 0 0 0,0-1 0 0 0,-13 2 1 0 0,6-2 20 0 0,0 1 1 0 0,1 0 0 0 0,-1 1-1 0 0,1 1 1 0 0,0 1 0 0 0,-18 7 0 0 0,27-9-12 0 0,0-1 1 0 0,0 0 0 0 0,0 0 0 0 0,0 0 0 0 0,0-1 0 0 0,0 0 0 0 0,0 0 0 0 0,-1-1-1 0 0,1 1 1 0 0,0-1 0 0 0,0-1 0 0 0,-9-1 0 0 0,14 2-23 0 0,0 0 0 0 0,0-1 0 0 0,1 1 1 0 0,-1-1-1 0 0,0 1 0 0 0,0-1 0 0 0,1 1 1 0 0,-1-1-1 0 0,1 0 0 0 0,-1 1 0 0 0,0-1 0 0 0,1 0 1 0 0,-1 0-1 0 0,1 1 0 0 0,0-1 0 0 0,-1 0 0 0 0,1 0 1 0 0,0 0-1 0 0,-1 1 0 0 0,1-1 0 0 0,0-1 0 0 0,-5-24 27 0 0,3 13-26 0 0,-3-2 53 0 0,-1 0-1 0 0,-14-27 1 0 0,13 31-26 0 0,1-1 0 0 0,1 0 0 0 0,0-1 0 0 0,-6-25 0 0 0,4 7 9 0 0,4 19-35 0 0,0-1 0 0 0,1 1-1 0 0,-1-18 1 0 0,2 4-6 0 0,-2 1 0 0 0,-9-40 0 0 0,3 24 0 0 0,7 25 0 0 0,-1 5 0 0 0,1-1 0 0 0,0 0 0 0 0,1 0 0 0 0,0 0 0 0 0,1 0 0 0 0,2-23 0 0 0,8-50-11 0 0,-9 66-31 0 0,18-120 31 0 0,-9 72 11 0 0,-8 35-65 0 0,-3 27 43 0 0,1 0-1 0 0,0 0 1 0 0,0 0 0 0 0,1 0 0 0 0,0 0-1 0 0,0 0 1 0 0,0 1 0 0 0,0-1-1 0 0,3-5 1 0 0,-3 8 12 0 0,0 0 0 0 0,0 0-1 0 0,0 0 1 0 0,0 0 0 0 0,0 0-1 0 0,0 1 1 0 0,1-1 0 0 0,-1 0 0 0 0,1 1-1 0 0,0-1 1 0 0,-1 1 0 0 0,1 0-1 0 0,0-1 1 0 0,0 1 0 0 0,-1 0 0 0 0,1 0-1 0 0,0 0 1 0 0,0 1 0 0 0,0-1-1 0 0,1 0 1 0 0,-1 1 0 0 0,0-1 0 0 0,0 1-1 0 0,0 0 1 0 0,0-1 0 0 0,0 1-1 0 0,4 1 1 0 0,5-2 6 0 0,-5 1-3 0 0,1 0-1 0 0,-1 0 1 0 0,0 0-1 0 0,1 1 1 0 0,-1 0-1 0 0,0 0 1 0 0,11 4-1 0 0,22 4-2 0 0,-29-7-2 0 0,-1 0 1 0 0,1-1 0 0 0,0-1 0 0 0,0 1 0 0 0,0-1 0 0 0,-1-1 0 0 0,1 0 0 0 0,0 0 0 0 0,-1-1 0 0 0,11-3 0 0 0,37-5 15 0 0,-29 8-4 0 0,1 2 0 0 0,50 7 0 0 0,-12 4 0 0 0,-42-6 0 0 0,0-1 0 0 0,38 1 0 0 0,83 0-20 0 0,97-4-24 0 0,-195-6 44 0 0,74-3 0 0 0,-111 8 0 0 0,45 1 0 0 0,0-3 0 0 0,110-17 0 0 0,-84-1 0 0 0,-79 19 6 0 0,0 0-1 0 0,0 0 0 0 0,0 0 1 0 0,0 1-1 0 0,0-1 0 0 0,0 1 1 0 0,1 0-1 0 0,-1 0 0 0 0,0 0 1 0 0,0 0-1 0 0,3 1 0 0 0,-5-1-5 0 0,0 0 0 0 0,0 0 0 0 0,-1 0 0 0 0,1 0 0 0 0,0 0 0 0 0,0 0 0 0 0,-1 0 0 0 0,1 1 0 0 0,0-1 0 0 0,-1 0 0 0 0,1 0 0 0 0,0 1 0 0 0,-1-1 0 0 0,1 0 0 0 0,0 1 0 0 0,-1-1 0 0 0,1 1 0 0 0,-1-1 0 0 0,1 1 0 0 0,0-1 0 0 0,-1 1 0 0 0,1-1 0 0 0,-1 1 0 0 0,0 0 0 0 0,1-1 0 0 0,-1 1 0 0 0,0 0 0 0 0,1-1 0 0 0,-1 1 0 0 0,0 0 0 0 0,1-1 0 0 0,-1 1 0 0 0,0 0 0 0 0,0 0 0 0 0,0-1 0 0 0,0 1 0 0 0,0 0 0 0 0,0 0 0 0 0,0-1 0 0 0,0 1 0 0 0,0 0 0 0 0,0 0 0 0 0,-1 0 0 0 0,1 4 5 0 0,-1-1-1 0 0,1 1 0 0 0,0-1 1 0 0,0 1-1 0 0,1-1 1 0 0,1 8-1 0 0,-1-7 1 0 0,-1 0-1 0 0,1 0 1 0 0,-1 0 0 0 0,0-1 0 0 0,0 1-1 0 0,-1 10 1 0 0,-9 47 22 0 0,9-46-15 0 0,-2 0 1 0 0,-7 30-1 0 0,8-40-6 0 0,1 0 0 0 0,1 0 0 0 0,-1-1-1 0 0,1 1 1 0 0,0 0 0 0 0,0 0 0 0 0,1 0 0 0 0,-1 0 0 0 0,1-1-1 0 0,2 7 1 0 0,-2-1-6 0 0,0 1 0 0 0,-1-1 0 0 0,0 0 0 0 0,-1 1 0 0 0,0-1 0 0 0,-4 13 0 0 0,2-7 0 0 0,-1 31 0 0 0,4-39 0 0 0,1 0 0 0 0,1 0 0 0 0,-1 0 0 0 0,2-1 0 0 0,-1 1 0 0 0,1 0 0 0 0,4 8 0 0 0,-4-9 0 0 0,-1 1 0 0 0,0-1 0 0 0,-1 1 0 0 0,0 0 0 0 0,0 0 0 0 0,-1 0 0 0 0,-2 16 0 0 0,4 8 30 0 0,-1-28-23 0 0,0 0 0 0 0,-1 1 0 0 0,0-1-1 0 0,0 10 1 0 0,-13 59 345 0 0,13-61-284 0 0,1-8-75 0 0,0-5-23 0 0,6-8-1153 0 0,-3-1-41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9:56.415"/>
    </inkml:context>
    <inkml:brush xml:id="br0">
      <inkml:brushProperty name="width" value="0.1" units="cm"/>
      <inkml:brushProperty name="height" value="0.1" units="cm"/>
      <inkml:brushProperty name="color" value="#E71224"/>
    </inkml:brush>
  </inkml:definitions>
  <inkml:trace contextRef="#ctx0" brushRef="#br0">1592 49 919 0 0,'1'0'48'0'0,"-1"-1"0"0"0,1 1 0 0 0,-1 0 0 0 0,1-1 0 0 0,-1 1 0 0 0,1 0 0 0 0,-1 0 0 0 0,1-1 0 0 0,-1 1 0 0 0,1 0 0 0 0,-1 0 0 0 0,1 0 0 0 0,0 0 0 0 0,-1-1 0 0 0,1 1 0 0 0,-1 0 0 0 0,1 0 0 0 0,-1 0 0 0 0,1 0 0 0 0,0 0 0 0 0,6 2 2990 0 0,-11-11 256 0 0,4 8-3190 0 0,0 0 0 0 0,1 0-1 0 0,-1 0 1 0 0,0 0 0 0 0,0 0 0 0 0,1 0-1 0 0,-1-1 1 0 0,1 1 0 0 0,-1 0-1 0 0,1 0 1 0 0,-1 1 0 0 0,1-1 0 0 0,0 0-1 0 0,-1 0 1 0 0,1 0 0 0 0,0 0-1 0 0,0 0 1 0 0,1 0 0 0 0,-1 0-57 0 0,-1 1-1 0 0,1-1 1 0 0,0 1 0 0 0,-1-1 0 0 0,1 1 0 0 0,0-1 0 0 0,-1 0-1 0 0,1 1 1 0 0,-1-1 0 0 0,1 0 0 0 0,-1 1 0 0 0,0-1 0 0 0,1 0-1 0 0,-1 0 1 0 0,0 1 0 0 0,1-1 0 0 0,-1 0 0 0 0,0 0 0 0 0,0 0-1 0 0,0 1 1 0 0,0-1 0 0 0,0 0 0 0 0,0 0 0 0 0,0-1 0 0 0,-2 3 148 0 0,-1 0 0 0 0,1 0 0 0 0,-1 0 0 0 0,1 1 0 0 0,-1-1 0 0 0,1 1 0 0 0,0-1 0 0 0,-1 1 0 0 0,-1 2 0 0 0,-1 0-11 0 0,-6 2-34 0 0,-1-1 0 0 0,1 0 0 0 0,-1 0 0 0 0,0-2 0 0 0,0 1-1 0 0,0-1 1 0 0,-1-1 0 0 0,1 0 0 0 0,-19 0 0 0 0,-44 8 1257 0 0,-30 8-777 0 0,86-16-585 0 0,1-1-1 0 0,-28-1 0 0 0,-21 0 21 0 0,49 0 82 0 0,1-1 0 0 0,0-1 0 0 0,-1 0 0 0 0,1-1 0 0 0,0-1 0 0 0,0 0 0 0 0,-21-9 0 0 0,17 5 65 0 0,0 2-1 0 0,0 1 1 0 0,0 0 0 0 0,-26-1-1 0 0,19 6-130 0 0,0 2-1 0 0,1 2 0 0 0,-1 0 1 0 0,1 1-1 0 0,-29 11 0 0 0,18-6-79 0 0,-66 9-1 0 0,-16-8 208 0 0,-223 30 57 0 0,325-38-1577 0 0,-2-1-396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01.055"/>
    </inkml:context>
    <inkml:brush xml:id="br0">
      <inkml:brushProperty name="width" value="0.1" units="cm"/>
      <inkml:brushProperty name="height" value="0.1" units="cm"/>
      <inkml:brushProperty name="color" value="#E71224"/>
    </inkml:brush>
  </inkml:definitions>
  <inkml:trace contextRef="#ctx0" brushRef="#br0">4280 178 1375 0 0,'-10'-5'2471'0'0,"1"0"1"0"0,0 1-1 0 0,-1 0 0 0 0,-18-5 0 0 0,-24-10-2112 0 0,31 8-345 0 0,-1 1 0 0 0,0 0 0 0 0,-1 2 0 0 0,0 0 1 0 0,0 2-1 0 0,-1 1 0 0 0,1 0 0 0 0,-1 2 0 0 0,-30 0 0 0 0,-723 63 3738 0 0,556-34-3141 0 0,-351-3 0 0 0,514-26-705 0 0,0-3 1 0 0,1-3 0 0 0,-67-18-1 0 0,60 14 125 0 0,0 2-1 0 0,-71-1 0 0 0,-9-2 354 0 0,58-1-282 0 0,-36-3-111 0 0,-108 19 9 0 0,183 0 0 0 0,-365 3 11 0 0,190 1 820 0 0,-3 0 300 0 0,184-6-1150 0 0,0-3 0 0 0,0-1 0 0 0,-58-15 0 0 0,92 18-324 0 0,0-1 0 0 0,0 1 0 0 0,-13-8-1 0 0,-1-3-1052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01.962"/>
    </inkml:context>
    <inkml:brush xml:id="br0">
      <inkml:brushProperty name="width" value="0.1" units="cm"/>
      <inkml:brushProperty name="height" value="0.1" units="cm"/>
      <inkml:brushProperty name="color" value="#E71224"/>
    </inkml:brush>
  </inkml:definitions>
  <inkml:trace contextRef="#ctx0" brushRef="#br0">1469 69 6191 0 0,'-1'-2'66'0'0,"-1"1"-1"0"0,1 0 0 0 0,0 0 0 0 0,-1-1 1 0 0,1 1-1 0 0,0-1 0 0 0,0 1 0 0 0,0-1 1 0 0,0 0-1 0 0,0 1 0 0 0,1-1 0 0 0,-1 0 0 0 0,0 1 1 0 0,1-1-1 0 0,-1 0 0 0 0,1 0 0 0 0,0 0 1 0 0,-1 0-1 0 0,1 1 0 0 0,0-1 0 0 0,0-3 1 0 0,-4-19-334 0 0,3 23 180 0 0,0 0 109 0 0,-1 0 0 0 0,0 1-1 0 0,1-1 1 0 0,-1 1 0 0 0,0-1-1 0 0,1 1 1 0 0,-1 0 0 0 0,0-1-1 0 0,0 1 1 0 0,1 0 0 0 0,-1 0-1 0 0,-2 1 1 0 0,2-1 114 0 0,-7 0 67 0 0,-47 2 2391 0 0,-15 13-244 0 0,41-8-1957 0 0,0-1 0 0 0,-1-1 0 0 0,-38 0 0 0 0,48-3 73 0 0,-1 0-1 0 0,-38 10 1 0 0,30-6-415 0 0,-191 38 649 0 0,136-27 552 0 0,-112 10 0 0 0,-86-12 1252 0 0,207-8-2241 0 0,56-3-1202 0 0,-1-2-1 0 0,1-1 1 0 0,-32-1-1 0 0,35-4-5679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02.811"/>
    </inkml:context>
    <inkml:brush xml:id="br0">
      <inkml:brushProperty name="width" value="0.1" units="cm"/>
      <inkml:brushProperty name="height" value="0.1" units="cm"/>
      <inkml:brushProperty name="color" value="#E71224"/>
    </inkml:brush>
  </inkml:definitions>
  <inkml:trace contextRef="#ctx0" brushRef="#br0">2120 1 455 0 0,'-21'-1'183'0'0,"-35"9"10839"0"0,31-4-10356 0 0,-63 13 381 0 0,60-11-825 0 0,0 0 0 0 0,0-2-1 0 0,0-1 1 0 0,-1-1 0 0 0,-31-3-1 0 0,-208-23 1721 0 0,146 16-1553 0 0,-169 11 0 0 0,88 15 0 0 0,31-1 245 0 0,12-4-383 0 0,72-3 372 0 0,0-5 1 0 0,-119-8-1 0 0,181 1-891 0 0,10 1 807 0 0,-32-6 0 0 0,42 6-1574 0 0,1-1 0 0 0,-1 0 0 0 0,1 0 0 0 0,0 0 0 0 0,-8-5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03.956"/>
    </inkml:context>
    <inkml:brush xml:id="br0">
      <inkml:brushProperty name="width" value="0.1" units="cm"/>
      <inkml:brushProperty name="height" value="0.1" units="cm"/>
      <inkml:brushProperty name="color" value="#E71224"/>
    </inkml:brush>
  </inkml:definitions>
  <inkml:trace contextRef="#ctx0" brushRef="#br0">3141 129 10279 0 0,'-21'1'810'0'0,"-1"1"-1"0"0,-42 11 0 0 0,42-8-685 0 0,1-1 1 0 0,-1-1-1 0 0,-22 0 1 0 0,16-4 336 0 0,-1-1 0 0 0,0-2 0 0 0,1 0 0 0 0,0-2 0 0 0,-38-14 0 0 0,-130-62 1935 0 0,177 74-2382 0 0,0 1-1 0 0,-1 1 1 0 0,0 0 0 0 0,0 2-1 0 0,0 0 1 0 0,0 1-1 0 0,-1 1 1 0 0,-38 2 0 0 0,-6 5 402 0 0,-93 19 0 0 0,124-18-47 0 0,-175 18 90 0 0,32-5 331 0 0,68-6-624 0 0,76-9-155 0 0,-14 0 15 0 0,0 2 1 0 0,0 2 0 0 0,-51 16-1 0 0,45-7 899 0 0,-1-2 1 0 0,-102 15-1 0 0,57-21-1996 0 0,-115 15 1545 0 0,37 1-94 0 0,94-15-50 0 0,65-7 62 0 0,-28 3-100 0 0,1-1 1 0 0,-1-1-1 0 0,-70-6 1 0 0,105 0-723 0 0,-1 0 0 0 0,1-1 0 0 0,-1 0 0 0 0,1-1 0 0 0,0 0 0 0 0,1-1 0 0 0,-18-10 0 0 0,-13-13-6405 0 0,16 9 187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05.305"/>
    </inkml:context>
    <inkml:brush xml:id="br0">
      <inkml:brushProperty name="width" value="0.1" units="cm"/>
      <inkml:brushProperty name="height" value="0.1" units="cm"/>
      <inkml:brushProperty name="color" value="#E71224"/>
    </inkml:brush>
  </inkml:definitions>
  <inkml:trace contextRef="#ctx0" brushRef="#br0">2461 1 4143 0 0,'-12'0'2816'0'0,"11"0"-2653"0"0,0-1 0 0 0,0 1-1 0 0,1 0 1 0 0,-1 0 0 0 0,0 0 0 0 0,0 0-1 0 0,0 0 1 0 0,0 0 0 0 0,0 0-1 0 0,0 0 1 0 0,0 1 0 0 0,0-1 0 0 0,1 0-1 0 0,-1 1 1 0 0,0-1 0 0 0,0 0-1 0 0,0 1 1 0 0,1-1 0 0 0,-1 1 0 0 0,0-1-1 0 0,0 1 1 0 0,0 0 0 0 0,-22 43 604 0 0,23-44-716 0 0,-1 1 0 0 0,1 0 0 0 0,-1-1 1 0 0,1 1-1 0 0,-1 0 0 0 0,1-1 0 0 0,-1 1 0 0 0,1-1 1 0 0,-1 1-1 0 0,1-1 0 0 0,-1 1 0 0 0,0-1 0 0 0,1 1 1 0 0,-1-1-1 0 0,0 0 0 0 0,0 1 0 0 0,1-1 1 0 0,-1 0-1 0 0,0 1 0 0 0,0-1 0 0 0,1 0 0 0 0,-1 0 1 0 0,0 0-1 0 0,0 0 0 0 0,0 0 0 0 0,1 0 1 0 0,-1 0-1 0 0,0 0 0 0 0,-1 0 0 0 0,-24-9 2435 0 0,16 5-2007 0 0,-18-1 386 0 0,0 1 0 0 0,-1 1 0 0 0,-46 2-1 0 0,-87 14-1118 0 0,128-10 374 0 0,-80 14-124 0 0,68-9 112 0 0,-86 4-1 0 0,16-7 22 0 0,-33 0-109 0 0,-122 2 396 0 0,73 20-110 0 0,63-7-164 0 0,-256 18 1424 0 0,142-16-743 0 0,237-21-902 0 0,-73 5 385 0 0,76-6-630 0 0,0-1 0 0 0,1 0 1 0 0,-1 0-1 0 0,0 0 1 0 0,1-1-1 0 0,-1-1 0 0 0,-12-4 1 0 0,8 0-856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15.616"/>
    </inkml:context>
    <inkml:brush xml:id="br0">
      <inkml:brushProperty name="width" value="0.1" units="cm"/>
      <inkml:brushProperty name="height" value="0.1" units="cm"/>
      <inkml:brushProperty name="color" value="#E71224"/>
    </inkml:brush>
  </inkml:definitions>
  <inkml:trace contextRef="#ctx0" brushRef="#br0">3345 51 9415 0 0,'-11'-5'328'0'0,"0"1"-1"0"0,0 0 0 0 0,-19-3 0 0 0,-17-7-508 0 0,40 11 425 0 0,-1 0 1 0 0,0 1-1 0 0,1-1 0 0 0,-1 2 0 0 0,0-1 0 0 0,0 1 0 0 0,0 0 0 0 0,0 0 1 0 0,-1 1-1 0 0,1 1 0 0 0,0-1 0 0 0,0 1 0 0 0,0 0 0 0 0,0 1 0 0 0,0 0 1 0 0,0 0-1 0 0,1 1 0 0 0,-11 5 0 0 0,-18 9-205 0 0,10-4-14 0 0,-1-1-1 0 0,0-2 1 0 0,-51 14-1 0 0,35-16 333 0 0,1-2 0 0 0,-1-2 0 0 0,-60-1 0 0 0,62-3-246 0 0,-70 10-1 0 0,6 0-15 0 0,-197-19 354 0 0,147 1-254 0 0,145 8-161 0 0,-122-2 408 0 0,-21 2-111 0 0,-31 2 32 0 0,70 0-291 0 0,-33 2 66 0 0,-328 32 1096 0 0,256-22-748 0 0,88-1-820 0 0,-157 37-1 0 0,206-33-1076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17.305"/>
    </inkml:context>
    <inkml:brush xml:id="br0">
      <inkml:brushProperty name="width" value="0.1" units="cm"/>
      <inkml:brushProperty name="height" value="0.1" units="cm"/>
      <inkml:brushProperty name="color" value="#E71224"/>
    </inkml:brush>
  </inkml:definitions>
  <inkml:trace contextRef="#ctx0" brushRef="#br0">4188 5 12031 0 0,'-13'-2'48'0'0,"1"1"0"0"0,-1 0 0 0 0,0 1 0 0 0,0 0 0 0 0,0 1 0 0 0,0 0-1 0 0,1 1 1 0 0,-1 1 0 0 0,-21 7 0 0 0,-2-2-474 0 0,0-1 0 0 0,-1-2 1 0 0,-67 1-1 0 0,-113-16-352 0 0,15 0 2636 0 0,142 10-1211 0 0,-257 7 2205 0 0,-147 39-2936 0 0,328-30 61 0 0,66-12 352 0 0,-106-6 0 0 0,-39 2 292 0 0,-81 42 4 0 0,253-35-657 0 0,0-2 0 0 0,0-2 0 0 0,-1-2 0 0 0,-77-8 0 0 0,-272-19 1162 0 0,119 1 469 0 0,24 1-1184 0 0,141 24-1239 0 0,-198 24 0 0 0,262-19-5840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25.781"/>
    </inkml:context>
    <inkml:brush xml:id="br0">
      <inkml:brushProperty name="width" value="0.1" units="cm"/>
      <inkml:brushProperty name="height" value="0.1" units="cm"/>
      <inkml:brushProperty name="color" value="#66CC00"/>
    </inkml:brush>
  </inkml:definitions>
  <inkml:trace contextRef="#ctx0" brushRef="#br0">3030 211 9295 0 0,'-15'-13'289'0'0,"1"0"0"0"0,0-1-1 0 0,-14-18 1 0 0,15 16-73 0 0,-1 1 0 0 0,-22-20 1 0 0,30 30 126 0 0,0 1 0 0 0,0 0 1 0 0,-1 0-1 0 0,1 1 0 0 0,-1-1 1 0 0,1 1-1 0 0,-1 1 0 0 0,0 0 1 0 0,0-1-1 0 0,-14 0 0 0 0,-28-4 2093 0 0,-3-1-970 0 0,-71-1 0 0 0,-215 16 304 0 0,-386-22 32 0 0,361 11-1802 0 0,238 5 0 0 0,-163 7 296 0 0,-69-1 112 0 0,227-6-313 0 0,-48-1-1107 0 0,122-8-2004 0 0,30 0-4515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3.375"/>
    </inkml:context>
    <inkml:brush xml:id="br0">
      <inkml:brushProperty name="width" value="0.1" units="cm"/>
      <inkml:brushProperty name="height" value="0.1" units="cm"/>
      <inkml:brushProperty name="color" value="#E71224"/>
    </inkml:brush>
  </inkml:definitions>
  <inkml:trace contextRef="#ctx0" brushRef="#br0">6 15 919 0 0,'-2'-3'80'0'0,"0"-1"-80"0"0,0 4 0 0 0,2-4 1584 0 0,2 1-2200 0 0,2 3-240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3.765"/>
    </inkml:context>
    <inkml:brush xml:id="br0">
      <inkml:brushProperty name="width" value="0.1" units="cm"/>
      <inkml:brushProperty name="height" value="0.1" units="cm"/>
      <inkml:brushProperty name="color" value="#E71224"/>
    </inkml:brush>
  </inkml:definitions>
  <inkml:trace contextRef="#ctx0" brushRef="#br0">1 15 2127 0 0,'0'-3'0'0'0,"0"-1"88"0"0,0 0-24 0 0,0 3 0 0 0,0-1-64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4.276"/>
    </inkml:context>
    <inkml:brush xml:id="br0">
      <inkml:brushProperty name="width" value="0.1" units="cm"/>
      <inkml:brushProperty name="height" value="0.1" units="cm"/>
      <inkml:brushProperty name="color" value="#E71224"/>
    </inkml:brush>
  </inkml:definitions>
  <inkml:trace contextRef="#ctx0" brushRef="#br0">257 14 5151 0 0,'-9'-2'536'0'0,"4"5"-612"0"0,0 0 0 0 0,0 0 0 0 0,-1-1 0 0 0,1 0 0 0 0,0 0 0 0 0,-1 0 0 0 0,1-1 0 0 0,-1 0 0 0 0,-7 1 0 0 0,11-2 67 0 0,0-1 0 0 0,0 1 0 0 0,0-1 0 0 0,0 0 0 0 0,0 0 0 0 0,0 0 0 0 0,0 0 0 0 0,0 0 0 0 0,0 0 0 0 0,1-1 0 0 0,-1 1 0 0 0,0 0 0 0 0,-1-3 0 0 0,2 2-33 0 0,-1 1 0 0 0,0-1 1 0 0,1 1-1 0 0,-1 0 1 0 0,0-1-1 0 0,0 1 0 0 0,0 0 1 0 0,1 0-1 0 0,-1 0 1 0 0,0 0-1 0 0,-1 1 0 0 0,1-1 1 0 0,-3 0-1 0 0</inkml:trace>
  <inkml:trace contextRef="#ctx0" brushRef="#br0" timeOffset="1">1 87 919 0 0,'1'0'80'0'0,"1"-2"-80"0"0,0 2 0 0 0,0 0 616 0 0,0 0 112 0 0,0 4 16 0 0,-1-3-1472 0 0,5 1-296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4.654"/>
    </inkml:context>
    <inkml:brush xml:id="br0">
      <inkml:brushProperty name="width" value="0.1" units="cm"/>
      <inkml:brushProperty name="height" value="0.1" units="cm"/>
      <inkml:brushProperty name="color" value="#E71224"/>
    </inkml:brush>
  </inkml:definitions>
  <inkml:trace contextRef="#ctx0" brushRef="#br0">116 52 1375 0 0,'0'0'172'0'0,"0"-1"0"0"0,1 0 0 0 0,-1 0 0 0 0,0 0 0 0 0,0 0 0 0 0,0 1 0 0 0,0-1 0 0 0,0 0 0 0 0,0 0 0 0 0,0 0 0 0 0,0 0 0 0 0,0 0 0 0 0,0 1 0 0 0,0-1 0 0 0,0 0 0 0 0,-1 0 0 0 0,1 0 0 0 0,0 0 0 0 0,0 1 0 0 0,-1-1 0 0 0,1 0 0 0 0,-1 0 0 0 0,1 1-1 0 0,-1-1 1 0 0,1 0 0 0 0,-1 1 0 0 0,1-1 0 0 0,-1 0 0 0 0,-1 0 0 0 0,1 0 81 0 0,0 0 0 0 0,-1 0 0 0 0,1 0 0 0 0,-1 0 0 0 0,1 0 0 0 0,-1 0 0 0 0,1 1 0 0 0,-1-1 1 0 0,0 1-1 0 0,1-1 0 0 0,-1 1 0 0 0,0-1 0 0 0,-2 1 0 0 0,1-1-59 0 0,0 1 0 0 0,1 0 0 0 0,-1-1 0 0 0,1 1 0 0 0,-1-1 0 0 0,1 0 0 0 0,0 0 1 0 0,-1 0-1 0 0,-2-2 0 0 0,3 2-73 0 0,0 0 0 0 0,0 0 0 0 0,0 0-1 0 0,0 0 1 0 0,0 0 0 0 0,0 0 0 0 0,0 1 0 0 0,-1-1 0 0 0,1 1 0 0 0,0 0 0 0 0,0-1 0 0 0,0 1-1 0 0,-1 0 1 0 0,-3 1 0 0 0,5-1-111 0 0,0 0 0 0 0,0 1 0 0 0,0-1 1 0 0,1 0-1 0 0,-1 1 0 0 0,0-1 0 0 0,0 0 0 0 0,0 1 0 0 0,1-1 0 0 0,-1 1 0 0 0,0 0 0 0 0,1-1 0 0 0,-1 1 0 0 0,0-1 0 0 0,1 1 0 0 0,-1 0 0 0 0,1 0 0 0 0,-1-1 1 0 0,0 2-1 0 0,-4 5-1029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7.875"/>
    </inkml:context>
    <inkml:brush xml:id="br0">
      <inkml:brushProperty name="width" value="0.1" units="cm"/>
      <inkml:brushProperty name="height" value="0.1" units="cm"/>
      <inkml:brushProperty name="color" value="#E71224"/>
    </inkml:brush>
  </inkml:definitions>
  <inkml:trace contextRef="#ctx0" brushRef="#br0">2383 1557 8319 0 0,'-1'-1'73'0'0,"0"0"0"0"0,-1-1-1 0 0,1 1 1 0 0,0 0 0 0 0,-1 0-1 0 0,1-1 1 0 0,-1 1-1 0 0,1 0 1 0 0,-1 1 0 0 0,1-1-1 0 0,-1 0 1 0 0,0 0 0 0 0,1 1-1 0 0,-1-1 1 0 0,0 1-1 0 0,0-1 1 0 0,0 1 0 0 0,1 0-1 0 0,-1 0 1 0 0,0 0 0 0 0,0 0-1 0 0,-2 0 1 0 0,1 1-10 0 0,1 0 0 0 0,-1 0 0 0 0,1 1 0 0 0,-1-1 0 0 0,1 1 0 0 0,0 0 0 0 0,0 0 0 0 0,-1-1 0 0 0,1 1 0 0 0,0 1 0 0 0,1-1 0 0 0,-1 0 0 0 0,0 0 0 0 0,-1 3 0 0 0,-8 13-114 0 0,7-12-175 0 0,0 1 0 0 0,-1-1 0 0 0,1 0 1 0 0,-8 7-1 0 0,10-12 229 0 0,0 1 0 0 0,0-1 1 0 0,0 1-1 0 0,0-1 0 0 0,0 0 0 0 0,0 0 1 0 0,0 0-1 0 0,0 0 0 0 0,-1 0 0 0 0,1-1 1 0 0,0 1-1 0 0,-1 0 0 0 0,1-1 0 0 0,0 0 1 0 0,-1 0-1 0 0,1 0 0 0 0,0 0 0 0 0,-3 0 1 0 0,-6-2 626 0 0,0 1-1 0 0,0 1 1 0 0,0-1 0 0 0,0 2 0 0 0,0 0 0 0 0,0 0-1 0 0,-18 5 1 0 0,-74 25 1057 0 0,93-27-1478 0 0,0-2 0 0 0,-1 0 0 0 0,1 0 0 0 0,-1 0 0 0 0,0-2 0 0 0,1 1 0 0 0,-1-1 0 0 0,-11-2 0 0 0,-113-14 1397 0 0,53-3-1019 0 0,57 11-369 0 0,-1 2 1 0 0,-35-4-1 0 0,-139-12 1054 0 0,147 16-836 0 0,24 2-114 0 0,-51-11 0 0 0,51 5-23 0 0,23 7-259 0 0,0 1 0 0 0,0 0 0 0 0,-1 0 0 0 0,1 1 0 0 0,0 0 0 0 0,-1 0 0 0 0,-6-1 0 0 0,-36 5 295 0 0,-66 10 0 0 0,88-9-57 0 0,-108 16-413 0 0,111-18 279 0 0,0-1 0 0 0,0-1-1 0 0,0-1 1 0 0,-25-5 0 0 0,22 2-16 0 0,0 2 1 0 0,-50 1-1 0 0,-61 16 0 0 0,120-13-82 0 0,11-2-34 0 0,1 1 0 0 0,-1 0-1 0 0,0 0 1 0 0,1 0 0 0 0,-1 1-1 0 0,-11 5 1 0 0,14-6-1 0 0,0 1 0 0 0,0-1 0 0 0,0 0 0 0 0,1-1 0 0 0,-1 1 0 0 0,0-1 0 0 0,0 0 0 0 0,-4 0 0 0 0,4 0 1 0 0,0 0-1 0 0,0 0 0 0 0,0 1 0 0 0,0-1 0 0 0,0 1 1 0 0,0 0-1 0 0,0 0 0 0 0,-4 2 0 0 0,-1 1 5 0 0,0-1 0 0 0,0 0 0 0 0,-1 0 0 0 0,1-1 0 0 0,-1 0 0 0 0,0-1 0 0 0,-10 1 0 0 0,16-2 9 0 0,0 0 0 0 0,0 0 0 0 0,1 0 0 0 0,-1-1 0 0 0,0 1 0 0 0,0-1 1 0 0,1 0-1 0 0,-1 0 0 0 0,0-1 0 0 0,1 1 0 0 0,-1-1 0 0 0,1 1 0 0 0,-1-1 0 0 0,1 0 0 0 0,0-1 0 0 0,0 1 0 0 0,0 0 0 0 0,0-1 0 0 0,0 0 0 0 0,1 0 0 0 0,-1 1 1 0 0,1-2-1 0 0,0 1 0 0 0,0 0 0 0 0,0 0 0 0 0,0-1 0 0 0,0 1 0 0 0,1-1 0 0 0,-2-4 0 0 0,-5-13 114 0 0,2 0-1 0 0,0 0 1 0 0,-4-35 0 0 0,9 48-128 0 0,-1 0 1 0 0,0 1-1 0 0,-1-1 0 0 0,-5-12 1 0 0,-7-22-16 0 0,14 35 4 0 0,1 1 0 0 0,0-1 0 0 0,1 0 0 0 0,-1 1 0 0 0,1-1 0 0 0,1 1 0 0 0,-1-1 0 0 0,1 1 0 0 0,0-1 0 0 0,0 1 0 0 0,1 0 0 0 0,0 0 0 0 0,0 0 0 0 0,1 1 0 0 0,6-10 0 0 0,-3 5 0 0 0,0-1 0 0 0,-1 0 0 0 0,-1 0 0 0 0,1 0 0 0 0,5-21 0 0 0,-8 25 0 0 0,0 0 0 0 0,0 0 0 0 0,0 0 0 0 0,9-12 0 0 0,-7 13 0 0 0,-1 0 0 0 0,-1 0 0 0 0,1-1 0 0 0,-1 1 0 0 0,4-13 0 0 0,-4 1 7 0 0,0 0 0 0 0,-1 0 0 0 0,-1 0 1 0 0,-1 0-1 0 0,-1 0 0 0 0,0-1 0 0 0,-1 1 0 0 0,-7-28 0 0 0,7 39-7 0 0,1-1 0 0 0,0 1 0 0 0,1-1 0 0 0,0 0 0 0 0,0 1 0 0 0,0-1 0 0 0,1 0 0 0 0,0 1 0 0 0,1-1 0 0 0,-1 1 0 0 0,2-1 0 0 0,2-7 0 0 0,10-40 0 0 0,-3 8 0 0 0,-1 18 0 0 0,-7 19 0 0 0,0 1 0 0 0,-1-1 0 0 0,0 0 0 0 0,2-18 0 0 0,-4 16 0 0 0,16-116 188 0 0,-4 84-150 0 0,-9 32-29 0 0,0 0 1 0 0,-1-1-1 0 0,3-16 1 0 0,-5 7-10 0 0,2 0 0 0 0,1 0 0 0 0,1 0 0 0 0,0 0 0 0 0,2 1 0 0 0,0 0 0 0 0,2 0 0 0 0,12-22 0 0 0,4-12 0 0 0,-23 53 0 0 0,0 0 0 0 0,1 0 0 0 0,-1 1 0 0 0,1-1 0 0 0,-1 1 0 0 0,1 0 0 0 0,-1-1 0 0 0,1 1 0 0 0,0 0 0 0 0,0 1 0 0 0,0-1 0 0 0,-1 0 0 0 0,1 1 0 0 0,5-1 0 0 0,-5 1 0 0 0,33-4-11 0 0,-17 2-7 0 0,1-1 1 0 0,34-10-1 0 0,-33 8 18 0 0,0 1 0 0 0,0 0 0 0 0,29 0 0 0 0,139-2 0 0 0,-155 8 0 0 0,0 1 0 0 0,0 2 0 0 0,47 14 0 0 0,34 5 0 0 0,-100-23 0 0 0,0 0 0 0 0,16-2 0 0 0,-16 1 0 0 0,-1-1 0 0 0,24 4 0 0 0,94 16 0 0 0,-71-17 0 0 0,0-2 0 0 0,64-10 0 0 0,-124 10 0 0 0,60-5 0 0 0,1 2 0 0 0,70 6 0 0 0,-105 1 0 0 0,35 9 0 0 0,-9-1 0 0 0,24 0 0 0 0,-43-8 0 0 0,64 17 0 0 0,-47-11 0 0 0,-40-8 0 0 0,-1-1 0 0 0,1 2 0 0 0,0-1 0 0 0,19 9 0 0 0,-22-6-8 0 0,0 1 0 0 0,0 0 1 0 0,-1 0-1 0 0,0 0 0 0 0,8 9 0 0 0,9 9-9 0 0,-21-21 15 0 0,1 1 1 0 0,-1 0-1 0 0,0-1 1 0 0,0 1-1 0 0,-1 1 1 0 0,1-1-1 0 0,-1 0 0 0 0,0 1 1 0 0,0-1-1 0 0,0 1 1 0 0,-1 0-1 0 0,1-1 0 0 0,-1 1 1 0 0,0 0-1 0 0,-1 0 1 0 0,1 0-1 0 0,-1 0 0 0 0,0 0 1 0 0,-1 8-1 0 0,-2 8-6 0 0,0 0 0 0 0,-1-1 0 0 0,-9 25 0 0 0,13-44 8 0 0,-11 33 0 0 0,2 1 0 0 0,-8 68 0 0 0,16 16 0 0 0,2-57 0 0 0,9 252 0 0 0,-12-279-13 0 0,-1 0 0 0 0,-1 0 1 0 0,-2 0-1 0 0,-12 38 0 0 0,16-59-166 0 0,0-1 0 0 0,1 1 1 0 0,0 0-1 0 0,1 0 0 0 0,1 0 0 0 0,0 0 0 0 0,1 0 1 0 0,6 19-1 0 0,0 18-2317 0 0,-2-9 585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29.887"/>
    </inkml:context>
    <inkml:brush xml:id="br0">
      <inkml:brushProperty name="width" value="0.1" units="cm"/>
      <inkml:brushProperty name="height" value="0.1" units="cm"/>
      <inkml:brushProperty name="color" value="#E71224"/>
    </inkml:brush>
  </inkml:definitions>
  <inkml:trace contextRef="#ctx0" brushRef="#br0">3670 158 455 0 0,'4'-24'1845'0'0,"1"-2"2556"0"0,4 8-5640 0 0,-8 16 1189 0 0,0-1 0 0 0,0 1 0 0 0,0 0 0 0 0,0-1 1 0 0,0 1-1 0 0,-1-1 0 0 0,0 1 0 0 0,1-1 0 0 0,-1 0 0 0 0,0 1 0 0 0,0-1 0 0 0,0 1 0 0 0,-1-1 1 0 0,1 1-1 0 0,-1-5 0 0 0,0 5 161 0 0,1 0 1 0 0,-1 0-1 0 0,1-1 0 0 0,-1 1 1 0 0,0 0-1 0 0,0 0 0 0 0,0 0 1 0 0,0 0-1 0 0,0 0 1 0 0,0 0-1 0 0,0 0 0 0 0,-1 1 1 0 0,1-1-1 0 0,-1 0 1 0 0,1 1-1 0 0,-1-1 0 0 0,-3-2 1 0 0,0 2-48 0 0,-1 1 1 0 0,0-1-1 0 0,1 1 1 0 0,-1 0-1 0 0,0 0 1 0 0,1 1-1 0 0,-1-1 1 0 0,0 1-1 0 0,-7 1 1 0 0,-55 12 736 0 0,28-5-597 0 0,4-4 96 0 0,1-1 0 0 0,-38-3 0 0 0,-51 4 464 0 0,-108 16-587 0 0,125-13 213 0 0,-202 38 1 0 0,78 0-242 0 0,-92-22 1472 0 0,277-21-1583 0 0,-152 16-28 0 0,81-8-10 0 0,-115 25 0 0 0,93-9 303 0 0,-233 12 0 0 0,300-39 73 0 0,-105-15-1 0 0,25 0 244 0 0,-145-9-48 0 0,273 23-763 0 0,-1 1 0 0 0,1 1 0 0 0,0 1 0 0 0,0 1 0 0 0,0 1 0 0 0,-25 7 0 0 0,18 1-619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1.503"/>
    </inkml:context>
    <inkml:brush xml:id="br0">
      <inkml:brushProperty name="width" value="0.1" units="cm"/>
      <inkml:brushProperty name="height" value="0.1" units="cm"/>
      <inkml:brushProperty name="color" value="#E71224"/>
    </inkml:brush>
  </inkml:definitions>
  <inkml:trace contextRef="#ctx0" brushRef="#br0">2437 61 5815 0 0,'3'-55'632'0'0,"-4"54"-627"0"0,0 1 0 0 0,1-1-1 0 0,-1 1 1 0 0,0-1 0 0 0,0 1 0 0 0,0-1-1 0 0,0 1 1 0 0,0 0 0 0 0,1-1-1 0 0,-1 1 1 0 0,0 0 0 0 0,0 0-1 0 0,0 0 1 0 0,0-1 0 0 0,0 1 0 0 0,0 0-1 0 0,0 0 1 0 0,0 0 0 0 0,-2 1-1 0 0,-23 3 297 0 0,18-2-136 0 0,-29 2 944 0 0,0-1-1 0 0,-74-5 1 0 0,70 0-625 0 0,0 1 0 0 0,-51 7 0 0 0,-109 31-222 0 0,-43 5-254 0 0,-71-13 110 0 0,28-3 508 0 0,77 3-176 0 0,-90 7-20 0 0,195-31-154 0 0,-60 5 154 0 0,141-7-485 0 0,0 1-1 0 0,0 2 1 0 0,0 0 0 0 0,-39 17 0 0 0,22-2-159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1.925"/>
    </inkml:context>
    <inkml:brush xml:id="br0">
      <inkml:brushProperty name="width" value="0.1" units="cm"/>
      <inkml:brushProperty name="height" value="0.1" units="cm"/>
      <inkml:brushProperty name="color" value="#E71224"/>
    </inkml:brush>
  </inkml:definitions>
  <inkml:trace contextRef="#ctx0" brushRef="#br0">771 173 1375 0 0,'-19'-22'696'0'0,"5"11"2068"0"0,0 1-1 0 0,-18-10 1 0 0,15 10-2959 0 0,-5-2 743 0 0,-1 2 0 0 0,-1 1-1 0 0,0 0 1 0 0,0 2 0 0 0,-45-8 0 0 0,47 11-428 0 0,-37-9 139 0 0,-95-6 0 0 0,126 17-542 0 0,0 2 1 0 0,-1 1-1 0 0,1 2 0 0 0,0 0 0 0 0,-44 13 0 0 0,32-5-1057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2.328"/>
    </inkml:context>
    <inkml:brush xml:id="br0">
      <inkml:brushProperty name="width" value="0.1" units="cm"/>
      <inkml:brushProperty name="height" value="0.1" units="cm"/>
      <inkml:brushProperty name="color" value="#E71224"/>
    </inkml:brush>
  </inkml:definitions>
  <inkml:trace contextRef="#ctx0" brushRef="#br0">2071 44 2759 0 0,'-3'-2'112'0'0,"0"-1"0"0"0,0 1 0 0 0,0 0 0 0 0,-1 0 0 0 0,1 0 0 0 0,-1 0 0 0 0,1 0 1 0 0,-1 1-1 0 0,0 0 0 0 0,-4-1 0 0 0,0 1 558 0 0,0 0 1 0 0,0 1 0 0 0,-17 1 0 0 0,-36 7-453 0 0,-103 26-1 0 0,12-1-271 0 0,121-28 59 0 0,1-2 0 0 0,-63 0 0 0 0,39-6 301 0 0,-87-4 1616 0 0,-166-29 1 0 0,281 31-1672 0 0,-198-34 1520 0 0,155 30-1169 0 0,-87 0 1 0 0,104 9-533 0 0,-123 3 387 0 0,141 0-765 0 0,0 1 0 0 0,1 2 0 0 0,-39 12-1 0 0,34-6-881 0 0,4 1-60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2.770"/>
    </inkml:context>
    <inkml:brush xml:id="br0">
      <inkml:brushProperty name="width" value="0.1" units="cm"/>
      <inkml:brushProperty name="height" value="0.1" units="cm"/>
      <inkml:brushProperty name="color" value="#E71224"/>
    </inkml:brush>
  </inkml:definitions>
  <inkml:trace contextRef="#ctx0" brushRef="#br0">696 39 9583 0 0,'-2'-4'70'0'0,"2"3"-37"0"0,-1-1 0 0 0,1 1 1 0 0,-1 0-1 0 0,1 0 0 0 0,-1 0 0 0 0,1 0 0 0 0,-1 0 1 0 0,1 0-1 0 0,-1 0 0 0 0,0 0 0 0 0,0 1 1 0 0,1-1-1 0 0,-1 0 0 0 0,0 0 0 0 0,0 1 1 0 0,0-1-1 0 0,0 0 0 0 0,0 1 0 0 0,0-1 0 0 0,0 1 1 0 0,0-1-1 0 0,0 1 0 0 0,0-1 0 0 0,0 1 1 0 0,0 0-1 0 0,-1 0 0 0 0,0-1 0 0 0,-1 2-28 0 0,0-1 0 0 0,1 0 0 0 0,-1-1 0 0 0,0 1 0 0 0,1 0 0 0 0,-1-1 0 0 0,0 1 0 0 0,1-1 0 0 0,-1 0 0 0 0,-3-2 0 0 0,-16-3 212 0 0,6 5-119 0 0,-1 1-1 0 0,1 0 1 0 0,0 1-1 0 0,0 1 1 0 0,0 1-1 0 0,1 0 1 0 0,-1 1-1 0 0,-16 6 1 0 0,-17 10-183 0 0,-53 29 0 0 0,-11 4-192 0 0,3-14-765 0 0,62-24-1780 0 0,16-5-385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11.035"/>
    </inkml:context>
    <inkml:brush xml:id="br0">
      <inkml:brushProperty name="width" value="0.1" units="cm"/>
      <inkml:brushProperty name="height" value="0.1" units="cm"/>
      <inkml:brushProperty name="color" value="#66CC00"/>
    </inkml:brush>
  </inkml:definitions>
  <inkml:trace contextRef="#ctx0" brushRef="#br0">1063 393 9527 0 0,'-7'-7'103'0'0,"0"0"-1"0"0,0-1 1 0 0,1 1-1 0 0,-1-2 1 0 0,2 1-1 0 0,-7-12 1 0 0,7 10-34 0 0,0 0 0 0 0,0 1 0 0 0,-1 0 1 0 0,0 0-1 0 0,0 1 0 0 0,-1-1 0 0 0,-1 1 1 0 0,1 1-1 0 0,-1-1 0 0 0,0 1 0 0 0,-1 1 0 0 0,-13-9 1 0 0,-8 1 1749 0 0,0 1 0 0 0,-1 1 1 0 0,-61-14-1 0 0,45 12-1227 0 0,-80-36-1 0 0,85 31 133 0 0,-1 2-1 0 0,-55-14 0 0 0,72 25-541 0 0,0 2 0 0 0,0 1 0 0 0,-1 1 0 0 0,1 1 0 0 0,-46 5-1 0 0,50-1-628 0 0,-1 1-1 0 0,2 0 0 0 0,-1 2 0 0 0,-23 10 0 0 0,11-2-636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01.273"/>
    </inkml:context>
    <inkml:brush xml:id="br0">
      <inkml:brushProperty name="width" value="0.1" units="cm"/>
      <inkml:brushProperty name="height" value="0.1" units="cm"/>
      <inkml:brushProperty name="color" value="#66CC00"/>
    </inkml:brush>
  </inkml:definitions>
  <inkml:trace contextRef="#ctx0" brushRef="#br0">2412 133 8495 0 0,'-10'1'438'0'0,"3"-2"397"0"0,7-9-332 0 0,7-11-533 0 0,2-10-388 0 0,-9 30 384 0 0,0-1 1 0 0,1 1 0 0 0,-1-1-1 0 0,0 0 1 0 0,0 1-1 0 0,0-1 1 0 0,0 1 0 0 0,0-1-1 0 0,0 1 1 0 0,-1-1 0 0 0,1 1-1 0 0,0-1 1 0 0,-1 1-1 0 0,1-1 1 0 0,-2-1 0 0 0,1 2 8 0 0,0 0 1 0 0,-1-1-1 0 0,1 1 1 0 0,-1 0 0 0 0,0 0-1 0 0,1 0 1 0 0,-1 0-1 0 0,0 0 1 0 0,1 1 0 0 0,-1-1-1 0 0,0 1 1 0 0,0-1-1 0 0,0 1 1 0 0,0-1 0 0 0,1 1-1 0 0,-1 0 1 0 0,0 0-1 0 0,0 0 1 0 0,0 0 0 0 0,0 0-1 0 0,0 0 1 0 0,-3 2-1 0 0,-23-4 763 0 0,28 2-721 0 0,0 0 0 0 0,0 0 0 0 0,0 0 1 0 0,0 0-1 0 0,0 0 0 0 0,-1 0 0 0 0,1 0 1 0 0,0 0-1 0 0,0 0 0 0 0,0 0 0 0 0,0 0 1 0 0,0 0-1 0 0,0 0 0 0 0,0 0 0 0 0,0 0 1 0 0,-1 0-1 0 0,1 0 0 0 0,0 0 0 0 0,0 0 1 0 0,0-1-1 0 0,0 1 0 0 0,0 0 0 0 0,0 0 1 0 0,0 0-1 0 0,0 0 0 0 0,0 0 0 0 0,0 0 1 0 0,0 0-1 0 0,0 0 0 0 0,0-1 0 0 0,0 1 0 0 0,0 0 1 0 0,-1 0-1 0 0,1 0 0 0 0,0 0 0 0 0,0 0 1 0 0,0 0-1 0 0,0-1 0 0 0,0 1 0 0 0,1 0 1 0 0,-1 0-1 0 0,0 0 0 0 0,0 0 0 0 0,0 0 1 0 0,0 0-1 0 0,0 0 0 0 0,0-1 0 0 0,0 1 1 0 0,0 0-1 0 0,0 0 0 0 0,0 0 0 0 0,0 0 1 0 0,8-6 80 0 0,10-2-748 0 0,-18 8 650 0 0,14-4-1301 0 0,0 1 0 0 0,0 0 0 0 0,18 0 0 0 0,-48 5 7668 0 0,-11 6-5091 0 0,11-3-516 0 0,0-1-293 0 0,11-2-340 0 0,-1 0-1 0 0,0 0 1 0 0,1-1 0 0 0,-1 0 0 0 0,0 0-1 0 0,1-1 1 0 0,-1 1 0 0 0,0-1 0 0 0,-8-1 0 0 0,-18-5 792 0 0,23 3-678 0 0,0 2-1 0 0,0-1 1 0 0,0 1-1 0 0,0 1 1 0 0,-15 0-1 0 0,-17 5-82 0 0,21-1 53 0 0,-30-1 0 0 0,23-2-40 0 0,1 1-1 0 0,-1 1 1 0 0,-46 12 0 0 0,-73 34 584 0 0,128-42-642 0 0,-1-1 0 0 0,-1 0 1 0 0,0-1-1 0 0,1-1 0 0 0,-1-1 1 0 0,0-1-1 0 0,-23 0 0 0 0,-30-1 324 0 0,45 0-147 0 0,-41-3-1 0 0,-81-7 277 0 0,85 11-450 0 0,15 1-51 0 0,-15 0 96 0 0,-72 13-1 0 0,4 0 124 0 0,-238 44 578 0 0,119-13-441 0 0,220-43-849 0 0,1-1 0 0 0,-1-1 0 0 0,-48-4 0 0 0,44-4-1271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3.690"/>
    </inkml:context>
    <inkml:brush xml:id="br0">
      <inkml:brushProperty name="width" value="0.1" units="cm"/>
      <inkml:brushProperty name="height" value="0.1" units="cm"/>
      <inkml:brushProperty name="color" value="#E71224"/>
    </inkml:brush>
  </inkml:definitions>
  <inkml:trace contextRef="#ctx0" brushRef="#br0">1298 154 3679 0 0,'-2'-6'643'0'0,"-1"-1"-1"0"0,0 1 0 0 0,0 0 0 0 0,0 0 0 0 0,0 1 0 0 0,-5-7 0 0 0,4 8-597 0 0,1 0-1 0 0,-1 0 0 0 0,0 1 0 0 0,0 0 0 0 0,0-1 0 0 0,0 1 0 0 0,-1 1 0 0 0,1-1 0 0 0,-1 1 0 0 0,0-1 0 0 0,1 1 0 0 0,-1 1 0 0 0,-7-3 0 0 0,-60-17-128 0 0,36 10 390 0 0,-46-8 0 0 0,33 13 281 0 0,0 2 0 0 0,1 2 0 0 0,-65 5 0 0 0,-144 29 623 0 0,239-30-1153 0 0,-14 3 111 0 0,1-1 0 0 0,-1-2 1 0 0,1-1-1 0 0,-1-2 0 0 0,-44-5 0 0 0,38-2 25 0 0,18 4-16 0 0,0 0 1 0 0,-1 1-1 0 0,1 1 1 0 0,-35 1-1 0 0,50 2-556 0 0,1-1-1 0 0,-1 1 1 0 0,0 1 0 0 0,1-1-1 0 0,-1 0 1 0 0,1 1 0 0 0,0 0-1 0 0,-1 0 1 0 0,1 1-1 0 0,-7 4 1 0 0,-6 9-4296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4.074"/>
    </inkml:context>
    <inkml:brush xml:id="br0">
      <inkml:brushProperty name="width" value="0.1" units="cm"/>
      <inkml:brushProperty name="height" value="0.1" units="cm"/>
      <inkml:brushProperty name="color" value="#E71224"/>
    </inkml:brush>
  </inkml:definitions>
  <inkml:trace contextRef="#ctx0" brushRef="#br0">1577 321 2759 0 0,'-24'-7'1510'0'0,"0"0"-1"0"0,1-2 1 0 0,-28-14-1 0 0,12 5-1096 0 0,-303-115 3063 0 0,234 99-2883 0 0,-138-26-1 0 0,179 48-538 0 0,0 3 0 0 0,-1 3 0 0 0,1 3 0 0 0,-1 3 0 0 0,-116 15 0 0 0,155-10-1376 0 0,0 2-1 0 0,-46 17 0 0 0,9 3-3073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5.014"/>
    </inkml:context>
    <inkml:brush xml:id="br0">
      <inkml:brushProperty name="width" value="0.1" units="cm"/>
      <inkml:brushProperty name="height" value="0.1" units="cm"/>
      <inkml:brushProperty name="color" value="#E71224"/>
    </inkml:brush>
  </inkml:definitions>
  <inkml:trace contextRef="#ctx0" brushRef="#br0">1873 170 6503 0 0,'13'-12'353'0'0,"-7"7"-75"0"0,-1 1 1 0 0,0-2 0 0 0,0 1-1 0 0,0 0 1 0 0,5-11-1 0 0,-9 16-244 0 0,-1-1 0 0 0,0 0 1 0 0,0 1-1 0 0,1-1 0 0 0,-1 0 0 0 0,0 1 0 0 0,0-1 0 0 0,0 0 0 0 0,0 0 0 0 0,0 1 0 0 0,0-1 0 0 0,0 0 0 0 0,0 0 0 0 0,0 1 0 0 0,0-1 0 0 0,0 0 0 0 0,0 1 0 0 0,-1-1 0 0 0,1 0 0 0 0,0 0 0 0 0,0 1 0 0 0,-1-1 0 0 0,1 0 0 0 0,0 1 1 0 0,-1-1-1 0 0,1 1 0 0 0,-1-1 0 0 0,1 1 0 0 0,-1-1 0 0 0,1 0 0 0 0,-1 1 0 0 0,1 0 0 0 0,-1-1 0 0 0,0 1 0 0 0,1-1 0 0 0,-1 1 0 0 0,0 0 0 0 0,1-1 0 0 0,-1 1 0 0 0,0 0 0 0 0,1 0 0 0 0,-1 0 0 0 0,0-1 0 0 0,0 1 0 0 0,1 0 0 0 0,-1 0 1 0 0,0 0-1 0 0,0 0 0 0 0,-8-1 87 0 0,0 0 1 0 0,0 0 0 0 0,-10 2 0 0 0,10-1-63 0 0,-335-32 1704 0 0,0 0 1 0 0,129 18-1149 0 0,81 4-356 0 0,-153 9 0 0 0,-69 39-420 0 0,326-33-396 0 0,-58 19 0 0 0,35-6-595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5.360"/>
    </inkml:context>
    <inkml:brush xml:id="br0">
      <inkml:brushProperty name="width" value="0.1" units="cm"/>
      <inkml:brushProperty name="height" value="0.1" units="cm"/>
      <inkml:brushProperty name="color" value="#E71224"/>
    </inkml:brush>
  </inkml:definitions>
  <inkml:trace contextRef="#ctx0" brushRef="#br0">590 17 5551 0 0,'-3'1'246'0'0,"0"-1"1"0"0,0 1-1 0 0,0-1 0 0 0,1 0 0 0 0,-1 1 0 0 0,0-1 0 0 0,0-1 0 0 0,0 1 0 0 0,0 0 0 0 0,0-1 0 0 0,0 0 0 0 0,0 1 1 0 0,-4-3-1 0 0,-2 1-22 0 0,-18-3 299 0 0,1 2 0 0 0,-1 0-1 0 0,0 2 1 0 0,-39 4 0 0 0,19 2-451 0 0,-78 18 0 0 0,100-16-256 0 0,1 0-1 0 0,-38 19 0 0 0,16-3-2843 0 0,13-5-586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5.772"/>
    </inkml:context>
    <inkml:brush xml:id="br0">
      <inkml:brushProperty name="width" value="0.1" units="cm"/>
      <inkml:brushProperty name="height" value="0.1" units="cm"/>
      <inkml:brushProperty name="color" value="#E71224"/>
    </inkml:brush>
  </inkml:definitions>
  <inkml:trace contextRef="#ctx0" brushRef="#br0">2197 40 6215 0 0,'-3'-5'93'0'0,"-19"-20"376"0"0,21 24-462 0 0,0 0 0 0 0,-1 1 0 0 0,1-1 0 0 0,0 0 1 0 0,0 0-1 0 0,-1 0 0 0 0,1 1 0 0 0,0-1 0 0 0,-1 1 0 0 0,1-1 0 0 0,-1 1 0 0 0,1 0 1 0 0,-1-1-1 0 0,1 1 0 0 0,-1 0 0 0 0,1 0 0 0 0,-1 0 0 0 0,1 0 0 0 0,-3 0 0 0 0,-166 27 809 0 0,98-10-873 0 0,-94 20-789 0 0,129-31 678 0 0,-1-2 0 0 0,-56 0-1 0 0,-126-13 1305 0 0,-140 0 2111 0 0,270 14-2815 0 0,-3 0-12 0 0,-125-10 0 0 0,101-8 1 0 0,-100-6 562 0 0,192 18-1117 0 0,-1 2 1 0 0,1 1-1 0 0,-1 1 0 0 0,1 2 0 0 0,0 0 1 0 0,-36 13-1 0 0,24-4-1029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6.429"/>
    </inkml:context>
    <inkml:brush xml:id="br0">
      <inkml:brushProperty name="width" value="0.1" units="cm"/>
      <inkml:brushProperty name="height" value="0.1" units="cm"/>
      <inkml:brushProperty name="color" value="#E71224"/>
    </inkml:brush>
  </inkml:definitions>
  <inkml:trace contextRef="#ctx0" brushRef="#br0">906 218 5295 0 0,'-95'-37'2426'0'0,"29"12"-917"0"0,-47-29 557 0 0,80 37-1671 0 0,-1 0 0 0 0,-1 2 1 0 0,0 2-1 0 0,-1 1 0 0 0,-40-8 0 0 0,43 16-566 0 0,0 1 0 0 0,-1 2-1 0 0,1 1 1 0 0,0 2 0 0 0,0 1-1 0 0,0 2 1 0 0,-59 15 0 0 0,34-4-4271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6.935"/>
    </inkml:context>
    <inkml:brush xml:id="br0">
      <inkml:brushProperty name="width" value="0.1" units="cm"/>
      <inkml:brushProperty name="height" value="0.1" units="cm"/>
      <inkml:brushProperty name="color" value="#E71224"/>
    </inkml:brush>
  </inkml:definitions>
  <inkml:trace contextRef="#ctx0" brushRef="#br0">970 49 919 0 0,'-3'-1'348'0'0,"1"1"0"0"0,-1-1 0 0 0,1 0-1 0 0,-1 1 1 0 0,1-1 0 0 0,-1 1-1 0 0,0 0 1 0 0,1 0 0 0 0,-1 0 0 0 0,1 0-1 0 0,-5 1 1 0 0,3-1-33 0 0,-45-3 1625 0 0,-87-15 0 0 0,6 0 67 0 0,50 12-1115 0 0,-104 5 0 0 0,147 4-951 0 0,1 1 1 0 0,-1 1-1 0 0,1 3 0 0 0,0 1 1 0 0,-41 15-1 0 0,31-6-996 0 0,-1 1-3169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7.752"/>
    </inkml:context>
    <inkml:brush xml:id="br0">
      <inkml:brushProperty name="width" value="0.1" units="cm"/>
      <inkml:brushProperty name="height" value="0.1" units="cm"/>
      <inkml:brushProperty name="color" value="#E71224"/>
    </inkml:brush>
  </inkml:definitions>
  <inkml:trace contextRef="#ctx0" brushRef="#br0">1246 76 4143 0 0,'-4'-3'360'0'0,"0"1"0"0"0,0-1 0 0 0,-1 1 0 0 0,1 1 0 0 0,-1-1 0 0 0,1 0 0 0 0,-1 1 0 0 0,0 0 0 0 0,-5 0 0 0 0,-46-3 828 0 0,41 3-1136 0 0,-114 3 975 0 0,75 0 48 0 0,-83-7 1 0 0,-3-15 666 0 0,-125-10 301 0 0,231 28-2025 0 0,0 2 0 0 0,0 2 0 0 0,1 1 0 0 0,-1 2 0 0 0,-59 16 0 0 0,76-15-379 0 0,0 1 0 0 0,0 1 1 0 0,1 0-1 0 0,-22 15 0 0 0,5-1-1202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38.185"/>
    </inkml:context>
    <inkml:brush xml:id="br0">
      <inkml:brushProperty name="width" value="0.1" units="cm"/>
      <inkml:brushProperty name="height" value="0.1" units="cm"/>
      <inkml:brushProperty name="color" value="#E71224"/>
    </inkml:brush>
  </inkml:definitions>
  <inkml:trace contextRef="#ctx0" brushRef="#br0">1482 105 2759 0 0,'-6'-7'125'0'0,"-1"1"0"0"0,0 0-1 0 0,0 1 1 0 0,0-1 0 0 0,-1 2-1 0 0,-9-6 1 0 0,9 7 806 0 0,1 0 0 0 0,0 0 0 0 0,-1 1 0 0 0,-12-2 0 0 0,-15 2-357 0 0,1 1-1 0 0,0 1 0 0 0,0 3 1 0 0,-1 0-1 0 0,-42 11 0 0 0,30-6-491 0 0,-91 5-1 0 0,49-17 301 0 0,0-5-1 0 0,-88-20 1 0 0,85 13-36 0 0,-152-9 0 0 0,216 26-541 0 0,1 0 1 0 0,-1 2-1 0 0,0 2 0 0 0,1 0 0 0 0,-37 13 0 0 0,18-2-1028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0:58.069"/>
    </inkml:context>
    <inkml:brush xml:id="br0">
      <inkml:brushProperty name="width" value="0.1" units="cm"/>
      <inkml:brushProperty name="height" value="0.1" units="cm"/>
      <inkml:brushProperty name="color" value="#E71224"/>
    </inkml:brush>
  </inkml:definitions>
  <inkml:trace contextRef="#ctx0" brushRef="#br0">922 1691 919 0 0,'-76'-31'2067'0'0,"-13"-5"-792"0"0,80 33-1175 0 0,-1 1 0 0 0,0 0 0 0 0,0 0 0 0 0,0 1 0 0 0,0 0 0 0 0,0 1 0 0 0,-13 1 0 0 0,20-1-94 0 0,1 0 1 0 0,0 0 0 0 0,-1 0-1 0 0,1-1 1 0 0,0 1-1 0 0,0 0 1 0 0,-1-1-1 0 0,1 0 1 0 0,0 1 0 0 0,0-1-1 0 0,0 0 1 0 0,0 0-1 0 0,0 0 1 0 0,-3-2 0 0 0,-25-24 751 0 0,25 22-437 0 0,1 1 0 0 0,-1 0-1 0 0,0-1 1 0 0,0 2 0 0 0,-6-5 0 0 0,16 8-64 0 0,1-1-1 0 0,-1 0 1 0 0,1 0-1 0 0,-1 0 1 0 0,0 0-1 0 0,0-1 1 0 0,1 0-1 0 0,-1 0 1 0 0,5-3-1 0 0,44-14 779 0 0,-32 15-806 0 0,-4-1-73 0 0,1 2 0 0 0,0 0 0 0 0,-1 1 1 0 0,35 1-1 0 0,59 2 306 0 0,-82-2-329 0 0,1 1-1 0 0,-1 1 0 0 0,51 9 1 0 0,-42-4-89 0 0,0-1 0 0 0,1-3 0 0 0,55-2 0 0 0,52 3 289 0 0,-79 2-248 0 0,86-4 1 0 0,-100-4-58 0 0,206-5 210 0 0,-174 13-225 0 0,-58-2 0 0 0,-1-2 1 0 0,50-3 0 0 0,-33-2 37 0 0,0 1 1 0 0,47 3-1 0 0,-47 5-34 0 0,-32-2-9 0 0,1-2 0 0 0,-1 0-1 0 0,1 0 1 0 0,-1-1 0 0 0,16-2 0 0 0,-5 0 29 0 0,0 1 0 0 0,0 1 0 0 0,1 1 0 0 0,-1 1-1 0 0,0 1 1 0 0,42 11 0 0 0,14 1 25 0 0,5-5-56 0 0,122-3-1 0 0,-103-1 48 0 0,-33-6-29 0 0,-48-1-11 0 0,0 1 1 0 0,33 5-1 0 0,1-1 16 0 0,7 2 6 0 0,-57-7-21 0 0,-6 1-12 0 0,0 0-1 0 0,0 0 1 0 0,1-1-1 0 0,-1 1 1 0 0,0 0-1 0 0,1 0 1 0 0,-1 0-1 0 0,0 0 1 0 0,1 0-1 0 0,-1 0 1 0 0,0 0-1 0 0,1 0 1 0 0,-1 0-1 0 0,0 0 1 0 0,1 0-1 0 0,-1 0 1 0 0,0 0-1 0 0,1 0 1 0 0,-1 0-1 0 0,0 0 1 0 0,1 0 0 0 0,-1 0-1 0 0,0 0 1 0 0,1 1-1 0 0,-1-1 1 0 0,-1 0 2 0 0,-1 0 0 0 0,1 1 0 0 0,-1-1 0 0 0,1 1 0 0 0,-1-1 0 0 0,1 1 0 0 0,0-1 0 0 0,-1 1 0 0 0,1 0 0 0 0,0 0 0 0 0,-2 0 0 0 0,-16 8 22 0 0,-111-2 16 0 0,87-7-20 0 0,1 3-1 0 0,0 1 1 0 0,-43 10-1 0 0,17-1-2 0 0,-1-4 1 0 0,-118 2-1 0 0,162-10-13 0 0,-20-2 10 0 0,0-2 1 0 0,0-2-1 0 0,-54-14 0 0 0,-48-5-17 0 0,123 22 1 0 0,0 1 0 0 0,1 1 0 0 0,-1 1 0 0 0,-28 4 0 0 0,-20 9 0 0 0,37-7 0 0 0,0-1 0 0 0,0-1 0 0 0,-52 0 0 0 0,14-6 27 0 0,-145 18 0 0 0,93 6-16 0 0,77-13-8 0 0,1-1 1 0 0,-80 2-1 0 0,88-13 59 0 0,-40-7 0 0 0,52 5-51 0 0,0 1 1 0 0,1 1-1 0 0,-1 1 1 0 0,-37 4-1 0 0,1 1-11 0 0,45-4 0 0 0,1 1 0 0 0,0 1 0 0 0,-18 4 0 0 0,-133 26 0 0 0,105-25 22 0 0,0-3-1 0 0,-121-7 0 0 0,182 2-21 0 0,-45-5 0 0 0,46 6 0 0 0,-1 0 0 0 0,1 0 0 0 0,0-1 0 0 0,-1 1 0 0 0,1-1 0 0 0,0 1 0 0 0,-1-1 0 0 0,1 1 0 0 0,0-1 0 0 0,0 1 0 0 0,-1-1 0 0 0,1 0 0 0 0,0 0 0 0 0,0 0 0 0 0,0 0 0 0 0,0 0 0 0 0,0 0 0 0 0,0 0 0 0 0,0 0 0 0 0,0 0 0 0 0,1 0 0 0 0,-1-1 0 0 0,0 1 0 0 0,1 0 0 0 0,-1 0 0 0 0,1-1 0 0 0,-1 1 0 0 0,1-2 0 0 0,0 2 3 0 0,0 0-1 0 0,0 1 1 0 0,1-1 0 0 0,-1 0-1 0 0,1 0 1 0 0,-1 1-1 0 0,1-1 1 0 0,-1 0 0 0 0,1 1-1 0 0,-1-1 1 0 0,1 1-1 0 0,0-1 1 0 0,-1 1 0 0 0,1-1-1 0 0,0 1 1 0 0,-1-1-1 0 0,1 1 1 0 0,0 0 0 0 0,0-1-1 0 0,-1 1 1 0 0,1 0-1 0 0,0 0 1 0 0,0-1 0 0 0,0 1-1 0 0,-1 0 1 0 0,3 0-1 0 0,25-4-13 0 0,-25 4 16 0 0,390-36-5 0 0,-231 23 0 0 0,196 10 0 0 0,-108-9 0 0 0,-149 3 0 0 0,199-4 64 0 0,-172 2-16 0 0,-69 4-21 0 0,23-2 24 0 0,212-13 133 0 0,-230 22-175 0 0,170-8-8 0 0,168-6 58 0 0,-317 14-54 0 0,-62 1-5 0 0,0 0 0 0 0,0 2 0 0 0,36 9 0 0 0,-58-12 0 0 0,-1 0 0 0 0,1 0 0 0 0,0 0 0 0 0,0 1 0 0 0,0-1-1 0 0,0 0 1 0 0,0 1 0 0 0,-1-1 0 0 0,1 1 0 0 0,0-1 0 0 0,0 1 0 0 0,-1-1 0 0 0,1 1-1 0 0,0 0 1 0 0,-1-1 0 0 0,1 1 0 0 0,-1 0 0 0 0,1 0 0 0 0,0 0 0 0 0,-1 0 0 0 0,0-1 0 0 0,0 0 0 0 0,0 1 1 0 0,0-1-1 0 0,0 1 0 0 0,-1-1 1 0 0,1 0-1 0 0,0 1 0 0 0,0-1 1 0 0,0 0-1 0 0,0 1 0 0 0,-1-1 1 0 0,1 0-1 0 0,0 1 0 0 0,0-1 0 0 0,-1 0 1 0 0,1 0-1 0 0,0 1 0 0 0,0-1 1 0 0,-1 0-1 0 0,1 0 0 0 0,0 1 1 0 0,-1-1-1 0 0,1 0 0 0 0,0 0 0 0 0,-1 0 1 0 0,1 0-1 0 0,-1 0 0 0 0,1 1 1 0 0,0-1-1 0 0,-1 0 0 0 0,1 0 1 0 0,0 0-1 0 0,-1 0 0 0 0,1 0 0 0 0,-1 0 1 0 0,1 0-1 0 0,0 0 0 0 0,-1 0 1 0 0,1 0-1 0 0,-1-1 0 0 0,1 1 1 0 0,-1 0-1 0 0,-105 5 85 0 0,-26-1 11 0 0,42-3-70 0 0,-1 4 0 0 0,-91 18 1 0 0,-86 7 22 0 0,-78 3-49 0 0,184-14 0 0 0,72-14 21 0 0,-165-12 0 0 0,47-1 12 0 0,158 8 10 0 0,-54 0 27 0 0,-107-13 1 0 0,145 4-62 0 0,-8-2-10 0 0,0 3 0 0 0,-142 4-1 0 0,175 8 2 0 0,1 2 0 0 0,1 1 0 0 0,-50 17 0 0 0,33-2 0 0 0,55-22 0 0 0,1 0 0 0 0,0 0-1 0 0,0 0 1 0 0,-1 0 0 0 0,1 0-1 0 0,0 0 1 0 0,0 1 0 0 0,-1-1 0 0 0,1 0-1 0 0,0 0 1 0 0,0 0 0 0 0,-1 0-1 0 0,1 0 1 0 0,0 1 0 0 0,0-1 0 0 0,-1 0-1 0 0,1 0 1 0 0,0 0 0 0 0,0 1-1 0 0,0-1 1 0 0,0 0 0 0 0,-1 0-1 0 0,1 1 1 0 0,0-1 0 0 0,0 0 0 0 0,0 1-1 0 0,0-1 1 0 0,0 0 0 0 0,0 0-1 0 0,0 1 1 0 0,0-1 0 0 0,0 0 0 0 0,0 1-1 0 0,9 4-21 0 0,15-1-10 0 0,5-4 32 0 0,0-1 0 0 0,0-1 0 0 0,49-11 0 0 0,-47 7 0 0 0,388-43 0 0 0,-308 46 0 0 0,26-3 0 0 0,171-33 0 0 0,103-8 0 0 0,295 40 75 0 0,-598 8-71 0 0,26 2-19 0 0,114 27 15 0 0,-232-27 0 0 0,0 1 0 0 0,-1 1 0 0 0,1 0 0 0 0,-1 0 0 0 0,21 12 0 0 0,-11-3 10 0 0,19 10 24 0 0,-41-23-32 0 0,0 0-1 0 0,1 1 1 0 0,-1-1 0 0 0,1 0 0 0 0,-1-1 0 0 0,1 1 0 0 0,-1-1 0 0 0,1 1 0 0 0,0-1-1 0 0,5-1 1 0 0,-4-1-7 0 0,1 0-1 0 0,-1 0 0 0 0,-1-1 0 0 0,1 0 1 0 0,0 0-1 0 0,-1 0 0 0 0,1 0 1 0 0,6-7-1 0 0,7-5-7 0 0,-1 2 23 0 0,22-22-1 0 0,-30 25-1 0 0,1 0 1 0 0,1 1-1 0 0,0 0 0 0 0,0 1 0 0 0,1 0 0 0 0,16-8 0 0 0,-19 12 84 0 0,-1-1-1 0 0,0 1 0 0 0,0-1 0 0 0,0-1 1 0 0,0 0-1 0 0,-1 0 0 0 0,0 0 0 0 0,-1-1 1 0 0,1 0-1 0 0,-1 0 0 0 0,-1 0 1 0 0,7-11-1 0 0,-7 11-118 0 0,1 1 1 0 0,0-1-1 0 0,0 1 1 0 0,0 0-1 0 0,10-6 1 0 0,-11 8 30 0 0,0 0 1 0 0,0 0-1 0 0,0-1 0 0 0,-1 1 1 0 0,1-1-1 0 0,-1 0 1 0 0,0 0-1 0 0,0-1 0 0 0,-1 1 1 0 0,5-10-1 0 0,11-49 299 0 0,-5 15-88 0 0,-6 8-205 0 0,-7 37-3 0 0,0-1 0 0 0,-1 1-1 0 0,0 0 1 0 0,0-1 0 0 0,0 1-1 0 0,0-1 1 0 0,-1 1 0 0 0,0-1 0 0 0,0 1-1 0 0,-2-7 1 0 0,-20-43 120 0 0,9 22-82 0 0,7 13-5 0 0,1 0 0 0 0,1-1 0 0 0,1 1 0 0 0,-2-24 0 0 0,4 34-17 0 0,0-1 1 0 0,-1 1-1 0 0,0 0 0 0 0,0 0 1 0 0,-1 0-1 0 0,-7-12 1 0 0,6 14 23 0 0,1-2-1 0 0,0 1 1 0 0,0 0-1 0 0,1-1 1 0 0,0 0 0 0 0,-3-17-1 0 0,1-8-1 0 0,-1 1 0 0 0,-2 0 0 0 0,-2 0-1 0 0,-21-50 1 0 0,23 64-45 0 0,-21-31 0 0 0,9 17 0 0 0,9 13 22 0 0,-1 0-1 0 0,-28-33 0 0 0,33 45-14 0 0,0 0 0 0 0,-1 0 1 0 0,0 1-1 0 0,-1 1 0 0 0,1-1 0 0 0,-1 1 0 0 0,-1 1 0 0 0,-12-7 0 0 0,19 11-7 0 0,-24-11 0 0 0,0 1 0 0 0,0 2 0 0 0,-39-9 0 0 0,-21 0 0 0 0,52 9 0 0 0,-1 1 0 0 0,0 3 0 0 0,-49-2 0 0 0,-148 23 0 0 0,149-7 0 0 0,-105-3 0 0 0,145-8 0 0 0,-210-14 0 0 0,103 6 0 0 0,114 7 12 0 0,-62-8 40 0 0,-140-35-37 0 0,-287-62 34 0 0,485 101-49 0 0,0 2 0 0 0,-1 2 0 0 0,-53 3 0 0 0,52 0 0 0 0,42 0 0 0 0,-314 11 0 0 0,189 11 0 0 0,5 0 0 0 0,-65-1 0 0 0,180-21 0 0 0,-14 2 0 0 0,-31 6 0 0 0,44-6 0 0 0,0 0 0 0 0,0 1 0 0 0,0 0 0 0 0,0 0 0 0 0,0 0 0 0 0,1 1 0 0 0,-11 8 0 0 0,4-3 0 0 0,1 1 0 0 0,0 1 0 0 0,-12 14 0 0 0,21-21 0 0 0,0 0 0 0 0,0 0 0 0 0,0 1 0 0 0,0-1 0 0 0,1 1 0 0 0,0-1 0 0 0,0 1 0 0 0,0 0 0 0 0,1 0 0 0 0,0 0 0 0 0,0 0 0 0 0,0 0 0 0 0,0 0 0 0 0,1 6 0 0 0,-2 9 0 0 0,0 0 0 0 0,-1 1 0 0 0,-1-2 0 0 0,-9 29 0 0 0,13-45 0 0 0,-1 1 0 0 0,1-1 0 0 0,-1 0 0 0 0,1 0 0 0 0,0 1 0 0 0,1-1 0 0 0,-1 0 0 0 0,0 0 0 0 0,1 1 0 0 0,0-1 0 0 0,0 0 0 0 0,1 5 0 0 0,22 40 0 0 0,-6-13 0 0 0,-3 15 0 0 0,-14-42 0 0 0,1 0 0 0 0,0 0 0 0 0,1 0 0 0 0,0 0 0 0 0,0-1 0 0 0,1 1 0 0 0,-1-1 0 0 0,2 0 0 0 0,-1 0 0 0 0,9 10 0 0 0,-2-4-9 0 0,-1 1 0 0 0,-1 1 0 0 0,0-1 0 0 0,-1 1 0 0 0,0 1 0 0 0,-1-1 0 0 0,5 19 0 0 0,-11-31 9 0 0,6 21 0 0 0,-1-1 0 0 0,6 43 0 0 0,-7-35 0 0 0,-1 7 0 0 0,-1 0 0 0 0,-1 0 0 0 0,-6 53 0 0 0,2-40 0 0 0,2-25 0 0 0,-2 0 0 0 0,-5 27 0 0 0,6-41 0 0 0,0 1 0 0 0,0 0 0 0 0,1-1 0 0 0,0 1 0 0 0,1-1 0 0 0,1 1 0 0 0,0-1 0 0 0,1 1 0 0 0,0-1 0 0 0,1 0 0 0 0,0 0 0 0 0,11 21 0 0 0,-12-29 2 0 0,0 0 0 0 0,0-1 0 0 0,0 1 0 0 0,0-1 0 0 0,0 1 0 0 0,0-1 0 0 0,1 0 0 0 0,0-1-1 0 0,0 1 1 0 0,0 0 0 0 0,0-1 0 0 0,0 0 0 0 0,0 0 0 0 0,0 0 0 0 0,1-1 0 0 0,-1 1 0 0 0,5 0 0 0 0,10 1 14 0 0,-1 0-1 0 0,0-2 1 0 0,20 0 0 0 0,14 1 10 0 0,-44-1 3 0 0,0 0-1 0 0,0 0 1 0 0,0 1-1 0 0,0 0 1 0 0,9 3-1 0 0,-14-3-22 0 0,-1-1 0 0 0,1 1-1 0 0,0 0 1 0 0,0-1 0 0 0,-1 1-1 0 0,0 1 1 0 0,1-1 0 0 0,-1 0 0 0 0,0 1-1 0 0,0-1 1 0 0,0 1 0 0 0,0-1-1 0 0,0 1 1 0 0,-1 0 0 0 0,1 0-1 0 0,0 3 1 0 0,74 225-874 0 0,-53-155-632 0 0,-7-18-5020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09.446"/>
    </inkml:context>
    <inkml:brush xml:id="br0">
      <inkml:brushProperty name="width" value="0.1" units="cm"/>
      <inkml:brushProperty name="height" value="0.1" units="cm"/>
      <inkml:brushProperty name="color" value="#66CC00"/>
    </inkml:brush>
  </inkml:definitions>
  <inkml:trace contextRef="#ctx0" brushRef="#br0">2670 26 6071 0 0,'3'-18'603'0'0,"-3"17"-513"0"0,0 1 0 0 0,-1-1 0 0 0,1 1 0 0 0,0-1 0 0 0,-1 1 0 0 0,1-1 0 0 0,0 1 0 0 0,-1 0 0 0 0,1-1 0 0 0,-1 1 0 0 0,1 0 0 0 0,-1-1 0 0 0,1 1 0 0 0,-1 0 0 0 0,1 0 0 0 0,-1 0 1 0 0,1-1-1 0 0,-1 1 0 0 0,1 0 0 0 0,-1 0 0 0 0,1 0 0 0 0,-1 0 0 0 0,1 0 0 0 0,-1 0 0 0 0,0 0 0 0 0,1 0 0 0 0,-1 0 0 0 0,1 0 0 0 0,-1 0 0 0 0,0 1 0 0 0,-16 1 2444 0 0,-4-1 243 0 0,18-1-2691 0 0,0 0 1 0 0,0 0-1 0 0,1 1 0 0 0,-1-1 0 0 0,0 1 0 0 0,0-1 0 0 0,1 1 1 0 0,-1 0-1 0 0,-3 1 0 0 0,-20 12-5 0 0,4-3 420 0 0,0 0 0 0 0,-1 0 0 0 0,0-2 1 0 0,0-1-1 0 0,-45 9 0 0 0,26-9 17 0 0,0 2 1 0 0,-54 21-1 0 0,-15 4 64 0 0,99-33-539 0 0,0 0-1 0 0,0 0 0 0 0,-1-1 1 0 0,1-1-1 0 0,0 0 0 0 0,-17-2 1 0 0,-76-17 206 0 0,76 12-223 0 0,0 2 0 0 0,-55-4 0 0 0,23 10 18 0 0,25 0 34 0 0,0-1 0 0 0,1-2-1 0 0,-44-7 1 0 0,-195-26 807 0 0,201 31-682 0 0,0 2-1 0 0,-108 12 1 0 0,-169 6 693 0 0,272-15-530 0 0,9 0 360 0 0,0-2 1 0 0,-92-14-1 0 0,158 14-767 0 0,-65-10-2698 0 0,23 6-3082 0 0,-5 2-2011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1:47.283"/>
    </inkml:context>
    <inkml:brush xml:id="br0">
      <inkml:brushProperty name="width" value="0.1" units="cm"/>
      <inkml:brushProperty name="height" value="0.1" units="cm"/>
      <inkml:brushProperty name="color" value="#66CC00"/>
    </inkml:brush>
  </inkml:definitions>
  <inkml:trace contextRef="#ctx0" brushRef="#br0">78 93 455 0 0,'-13'-5'-91'0'0,"-15"-3"11945"0"0,27 8-11872 0 0,1 0 0 0 0,-1-1 0 0 0,1 1 0 0 0,0-1 0 0 0,-1 1 0 0 0,1-1 0 0 0,0 1 0 0 0,-1-1 0 0 0,1 0 0 0 0,0 1 0 0 0,-1-1 0 0 0,1 1 0 0 0,0-1 0 0 0,0 0 0 0 0,0 1 0 0 0,0-1 0 0 0,0 1 0 0 0,0-1 0 0 0,0 0 0 0 0,0 1 0 0 0,0-1-1 0 0,0 0 1 0 0,0 1 0 0 0,0-1 0 0 0,0 1 0 0 0,0-1 0 0 0,0 0 0 0 0,1 0 0 0 0,4-6-1164 0 0,9-19-2386 0 0,-13 25 3485 0 0,0 0 0 0 0,-1 0 0 0 0,1-1 0 0 0,-1 1 1 0 0,0 0-1 0 0,1 0 0 0 0,-1-1 0 0 0,0 1 0 0 0,0 0 0 0 0,0-1 0 0 0,0 1 0 0 0,0-1 0 0 0,0 1 0 0 0,0 0 0 0 0,0-1 1 0 0,-1 1-1 0 0,0-2 0 0 0,1 2 255 0 0,-1 1 0 0 0,0-1-1 0 0,1 1 1 0 0,-1 0 0 0 0,0-1 0 0 0,1 1 0 0 0,-1 0 0 0 0,0 0 0 0 0,1-1 0 0 0,-1 1 0 0 0,0 0 0 0 0,0 0-1 0 0,0 0 1 0 0,1 0 0 0 0,-1 0 0 0 0,0 0 0 0 0,0 0 0 0 0,1 0 0 0 0,-1 0 0 0 0,0 0 0 0 0,0 0 0 0 0,1 1-1 0 0,-1-1 1 0 0,0 0 0 0 0,1 1 0 0 0,-1-1 0 0 0,0 0 0 0 0,0 1 0 0 0,1-1 0 0 0,-1 1 0 0 0,1-1 0 0 0,-2 2-1 0 0,-1-1 100 0 0,0 1 0 0 0,1 0 0 0 0,-1 0 0 0 0,0 0 0 0 0,1 1 0 0 0,-5 3 0 0 0,1 10 430 0 0,6-16-815 0 0,-1 1 0 0 0,1-1 0 0 0,0 1-1 0 0,0-1 1 0 0,0 0 0 0 0,0 1-1 0 0,0-1 1 0 0,0 1 0 0 0,1-1-1 0 0,-1 0 1 0 0,0 1 0 0 0,0-1-1 0 0,0 1 1 0 0,0-1 0 0 0,0 0-1 0 0,1 1 1 0 0,-1-1 0 0 0,0 1 0 0 0,0-1-1 0 0,1 0 1 0 0,-1 0 0 0 0,0 1-1 0 0,0-1 1 0 0,1 0 0 0 0,-1 1-1 0 0,0-1 1 0 0,1 0 0 0 0,-1 0-1 0 0,0 1 1 0 0,1-1 0 0 0,-1 0 0 0 0,1 0-1 0 0,-1 0 1 0 0,0 0 0 0 0,1 0-1 0 0,0 1 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1:52.270"/>
    </inkml:context>
    <inkml:brush xml:id="br0">
      <inkml:brushProperty name="width" value="0.1" units="cm"/>
      <inkml:brushProperty name="height" value="0.1" units="cm"/>
      <inkml:brushProperty name="color" value="#66CC00"/>
    </inkml:brush>
  </inkml:definitions>
  <inkml:trace contextRef="#ctx0" brushRef="#br0">11789 1805 14335 0 0,'-1'-1'21'0'0,"-1"0"0"0"0,1 1-1 0 0,0-1 1 0 0,0 0 0 0 0,-1 0-1 0 0,1 0 1 0 0,0-1 0 0 0,0 1-1 0 0,0 0 1 0 0,0 0 0 0 0,1 0-1 0 0,-1-1 1 0 0,0 1 0 0 0,0-1-1 0 0,1 1 1 0 0,-1 0 0 0 0,1-1-1 0 0,-1 1 1 0 0,1-1 0 0 0,0 1 0 0 0,-1-3-1 0 0,3-40 687 0 0,-1 39-647 0 0,-1 0 0 0 0,1 0-1 0 0,-1 0 1 0 0,0 0 0 0 0,0 0 0 0 0,0 0 0 0 0,-1 0 0 0 0,0 0-1 0 0,-2-9 1 0 0,1 10 148 0 0,-1 0 0 0 0,1 0 0 0 0,-1 0 0 0 0,1 0 0 0 0,-1 0 0 0 0,0 1 0 0 0,0-1 0 0 0,-1 1 0 0 0,1 0 0 0 0,-1 0 0 0 0,0 0-1 0 0,1 0 1 0 0,-1 1 0 0 0,-1-1 0 0 0,1 1 0 0 0,-8-3 0 0 0,5 4 123 0 0,0-1-1 0 0,0 1 1 0 0,0 0 0 0 0,0 0-1 0 0,0 1 1 0 0,0 0 0 0 0,0 1-1 0 0,0-1 1 0 0,-1 1 0 0 0,-7 3-1 0 0,-43 6 424 0 0,-108 4-1 0 0,113-12-238 0 0,1 2-1 0 0,-97 21 1 0 0,81-5-264 0 0,30-8-73 0 0,0-2 0 0 0,-55 8 0 0 0,47-11 49 0 0,-59 16 1 0 0,-34 5 181 0 0,-3-6 35 0 0,72-10-79 0 0,-131 6-1 0 0,-175-16 115 0 0,262 4-377 0 0,37-1-56 0 0,-3 0-1 0 0,-41 1 38 0 0,-99 11 165 0 0,98-3-123 0 0,114-14-124 0 0,-211 12 73 0 0,22-18-74 0 0,98 1 0 0 0,-170 13 0 0 0,184-1 16 0 0,0-5 0 0 0,0-2 0 0 0,-148-22 0 0 0,160 16 30 0 0,-101 4 1 0 0,10 1 60 0 0,111-4-96 0 0,-67-15-1 0 0,-40-5 33 0 0,-150 4-43 0 0,-210-54 64 0 0,384 60-64 0 0,34 5 0 0 0,-1 0 69 0 0,0 3 1 0 0,-191 14-1 0 0,91 0-69 0 0,59-3 0 0 0,-37 10 0 0 0,48-12 0 0 0,106 1-14 0 0,-402 56 263 0 0,369-48-233 0 0,0-2 0 0 0,-1-3 0 0 0,-73-2 0 0 0,-217 6 101 0 0,203-10-117 0 0,3-1 0 0 0,12 3 0 0 0,54-2 0 0 0,-91 12 0 0 0,85-4 0 0 0,-2-4 0 0 0,-135-11 0 0 0,219 6 0 0 0,-84-3 3 0 0,-166-14 47 0 0,66 6-39 0 0,99 7-11 0 0,-216-5 64 0 0,245 9-46 0 0,-86 4 28 0 0,20 7-48 0 0,-153 22 68 0 0,-117 30-25 0 0,384-60 121 0 0,-206 28-222 0 0,58-31 13 0 0,43-15 47 0 0,101 15 0 0 0,0-1 0 0 0,1 0 0 0 0,-1 0 0 0 0,1-2 0 0 0,-27-9 0 0 0,35 10 0 0 0,-1 0 0 0 0,1-1 0 0 0,0 0 0 0 0,0 0 0 0 0,1 0 0 0 0,-1 0 0 0 0,1-1 0 0 0,0 0 0 0 0,0 0 0 0 0,1-1 0 0 0,-1 1 0 0 0,1-1 0 0 0,0 0 0 0 0,-4-9 0 0 0,4 5 0 0 0,0 0 0 0 0,1 0 0 0 0,0-1 0 0 0,1 1 0 0 0,0-1 0 0 0,-1-14 0 0 0,0-69 0 0 0,4 68 0 0 0,5-97 0 0 0,-2 75 0 0 0,-3-77 0 0 0,-2 70 12 0 0,3-1-1 0 0,2 0 1 0 0,19-90-1 0 0,2-20 7 0 0,-18 71 3 0 0,7-56 22 0 0,-5 34-43 0 0,-5 75 19 0 0,-2-58-1 0 0,0-14 9 0 0,-2 111-27 0 0,1 0 0 0 0,-1-1 0 0 0,1 1 0 0 0,-1 0 0 0 0,1 0 0 0 0,0 0 0 0 0,0-1 0 0 0,0 1 0 0 0,0 0 0 0 0,1 0 0 0 0,0 0 0 0 0,-1 1 0 0 0,1-1 0 0 0,0 0 0 0 0,0 1 0 0 0,0-1 0 0 0,1 1 0 0 0,-1-1 0 0 0,5-2 0 0 0,1 1 0 0 0,0 0 0 0 0,0 0 0 0 0,0 1 0 0 0,1 0 0 0 0,16-3 0 0 0,-22 5 0 0 0,14-3-2 0 0,1 1 0 0 0,0 0 0 0 0,0 1-1 0 0,28 2 1 0 0,-30 0-40 0 0,55 2 31 0 0,12 4 11 0 0,1 7 0 0 0,1 2 0 0 0,6 2 0 0 0,7 5 0 0 0,-2 1 0 0 0,-3-1 0 0 0,-11-4 0 0 0,6-1 0 0 0,-11-1 0 0 0,1 0 0 0 0,6-2 0 0 0,9-3-11 0 0,-5-4-31 0 0,6-4 31 0 0,5-4 11 0 0,-1-4 0 0 0,-14-1 0 0 0,-14 0 0 0 0,3-2 0 0 0,18-2 0 0 0,4-1 0 0 0,9 3 0 0 0,3 4 0 0 0,-3 4 0 0 0,-5 1 0 0 0,5 2 0 0 0,-3-2 0 0 0,2-2 0 0 0,7-3 0 0 0,-2 0 0 0 0,-28 0 0 0 0,-8 0 0 0 0,2-1 0 0 0,1-1 0 0 0,1-2 0 0 0,0-2 0 0 0,2-2 0 0 0,5 2 0 0 0,2 1 0 0 0,-1-2 0 0 0,-8 2 0 0 0,-1-1 0 0 0,4-1 0 0 0,3-1 0 0 0,0 0 0 0 0,-3 2 0 0 0,-1 2 0 0 0,1 0 0 0 0,-1-2 0 0 0,2 2 0 0 0,-5 0 0 0 0,-3 1 0 0 0,3 0 0 0 0,6 2 0 0 0,18-1 0 0 0,-12 0 0 0 0,-3 0 0 0 0,0-1 0 0 0,3-1 0 0 0,14-2 0 0 0,2 4 0 0 0,-5 5 0 0 0,3 3 0 0 0,3 1 0 0 0,5 0 0 0 0,1-3 0 0 0,-11-1 0 0 0,-4-1 0 0 0,1 0 0 0 0,6 2 0 0 0,2-2 0 0 0,9-2 0 0 0,-7-1 0 0 0,-21 1 0 0 0,11-2 0 0 0,2 2 0 0 0,-7 4 0 0 0,5 5 0 0 0,4 1 0 0 0,5 1 0 0 0,1-1 0 0 0,-8-3 0 0 0,-7 1 0 0 0,4-1 0 0 0,3 3 0 0 0,-1 1 0 0 0,-1 2 0 0 0,-1-4 0 0 0,4 0 0 0 0,-2-1 0 0 0,-8-5 0 0 0,-10-1 0 0 0,20-1 0 0 0,0 2 0 0 0,-2 1 0 0 0,1 0 0 0 0,-17-2 0 0 0,13-3 0 0 0,4 2 0 0 0,-2 1 0 0 0,1 1 0 0 0,-2 5 0 0 0,2-3 0 0 0,1-3 0 0 0,-3 1 0 0 0,-4-2 0 0 0,0 1 0 0 0,-4 3 0 0 0,-2 2 0 0 0,-5 1 0 0 0,1 1 0 0 0,10-3 0 0 0,3-4 0 0 0,-6-3 0 0 0,-13-1 0 0 0,-3 2 0 0 0,1 0 0 0 0,-1-2 0 0 0,-8-1 0 0 0,-24 2 0 0 0,26-2 0 0 0,7 4 0 0 0,11 2 0 0 0,-4 1 0 0 0,-3 1 0 0 0,0 4 0 0 0,0 4 0 0 0,-63-6 0 0 0,0 1 0 0 0,-1 0 0 0 0,22 9 0 0 0,-20-5 0 0 0,29 19 0 0 0,-41-25 0 0 0,-1 0 0 0 0,1 0 0 0 0,-1 0 0 0 0,1 0 0 0 0,-1 0 0 0 0,0 1 0 0 0,4 4 0 0 0,32 47 0 0 0,-29-39-4 0 0,-2-4-8 0 0,-1 1-1 0 0,0 1 1 0 0,5 12 0 0 0,14 34 1 0 0,7 14-42 0 0,-7-16 42 0 0,6 44-42 0 0,-23-74 42 0 0,16 64 11 0 0,-8-28 0 0 0,9 32 0 0 0,-21-81 0 0 0,-1-6 0 0 0,-1-1 0 0 0,-1 1 0 0 0,0-1 0 0 0,1 13 0 0 0,-1 15 0 0 0,3 10 0 0 0,2 2 0 0 0,-2 0 0 0 0,-2-6 0 0 0,-3-24-8 0 0,0 0 0 0 0,-1 0 0 0 0,0-1 0 0 0,-1 1 0 0 0,-1-1 0 0 0,-1 0 0 0 0,-9 21 0 0 0,1-8 8 0 0,-2-1 0 0 0,-2 0 0 0 0,0-2 0 0 0,-2 0 0 0 0,0 0 0 0 0,-34 31 0 0 0,12-18 0 0 0,-2-1 0 0 0,-81 55 0 0 0,-124 46 0 0 0,193-112-87 0 0,-1-3 0 0 0,-1-2 0 0 0,-1-2 0 0 0,-77 15 0 0 0,121-33-372 0 0,-1 0-1 0 0,1-1 0 0 0,-26 0 0 0 0,5-6-7440 0 0,10-2-1286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3:11.506"/>
    </inkml:context>
    <inkml:brush xml:id="br0">
      <inkml:brushProperty name="width" value="0.1" units="cm"/>
      <inkml:brushProperty name="height" value="0.1" units="cm"/>
      <inkml:brushProperty name="color" value="#66CC00"/>
    </inkml:brush>
  </inkml:definitions>
  <inkml:trace contextRef="#ctx0" brushRef="#br0">2170 27 2671 0 0,'-14'-13'6739'0'0,"13"13"-6603"0"0,-11-3 1984 0 0,10 2-1892 0 0,0 0 0 0 0,0 0 0 0 0,0 1 0 0 0,0-1 1 0 0,0 1-1 0 0,0 0 0 0 0,0-1 0 0 0,-1 1 0 0 0,1 0 0 0 0,0 0 0 0 0,-3 1 0 0 0,-20 4 561 0 0,1 2 0 0 0,0 1 0 0 0,-42 20 0 0 0,38-16-373 0 0,24-11-369 0 0,0 0-1 0 0,0 0 1 0 0,-1 0 0 0 0,1-1-1 0 0,0 1 1 0 0,-1-1-1 0 0,1 0 1 0 0,0 0-1 0 0,-1 0 1 0 0,1-1 0 0 0,0 0-1 0 0,-6-1 1 0 0,-54-19 490 0 0,36 10-256 0 0,13 7-49 0 0,-1 0 1 0 0,-25-2-1 0 0,-22-5-1 0 0,53 9-221 0 0,1-1-1 0 0,-1 1 1 0 0,0 0 0 0 0,0 1-1 0 0,0 1 1 0 0,0-1-1 0 0,0 1 1 0 0,0 1 0 0 0,0 0-1 0 0,0 1 1 0 0,0-1-1 0 0,0 2 1 0 0,0-1 0 0 0,1 2-1 0 0,0-1 1 0 0,-1 1-1 0 0,1 1 1 0 0,0-1 0 0 0,-8 7-1 0 0,4-2-2 0 0,3-1 19 0 0,-1-1-1 0 0,1 0 1 0 0,-1 0 0 0 0,-1-1 0 0 0,1-1-1 0 0,-1 0 1 0 0,0-1 0 0 0,0 0-1 0 0,-21 4 1 0 0,-67 3 270 0 0,59-6-170 0 0,-73 4 289 0 0,96-9-339 0 0,0-1 1 0 0,0-1 0 0 0,0 0-1 0 0,-26-7 1 0 0,-112-40 111 0 0,140 44-181 0 0,-1 1 0 0 0,1 1 0 0 0,-1 0 1 0 0,0 1-1 0 0,1 1 0 0 0,-1 1 0 0 0,0 0 0 0 0,-26 4 0 0 0,11-1 10 0 0,-35-2 1 0 0,-23 1 11 0 0,-120 14 35 0 0,201-15-58 0 0,-1-1 0 0 0,1 0 0 0 0,0 0-1 0 0,-1-1 1 0 0,1 0 0 0 0,0-1 0 0 0,0 0 0 0 0,0-1 0 0 0,0 1-1 0 0,-9-5 1 0 0,13 5-2 0 0,0 1-1 0 0,0-1 1 0 0,0 2-1 0 0,0-1 1 0 0,0 0-1 0 0,0 1 1 0 0,0 0 0 0 0,0 0-1 0 0,0 1 1 0 0,0-1-1 0 0,0 1 1 0 0,0 0-1 0 0,0 1 1 0 0,0-1-1 0 0,0 1 1 0 0,0 0 0 0 0,-7 4-1 0 0,11-5-3 0 0,1 0-3 0 0,0 0 0 0 0,0 0-1 0 0,0 0 1 0 0,1-1 0 0 0,-1 1 0 0 0,0 0-1 0 0,1 0 1 0 0,-1 0 0 0 0,0-1-1 0 0,1 1 1 0 0,-1 0 0 0 0,1 0 0 0 0,-1-1-1 0 0,1 1 1 0 0,0-1 0 0 0,-1 1 0 0 0,1 0-1 0 0,0-1 1 0 0,-1 1 0 0 0,2 0 0 0 0,15 11-4 0 0,-7-7 1 0 0,1 0-1 0 0,0 0 0 0 0,1-1 0 0 0,-1 0 0 0 0,1-1 0 0 0,19 3 1 0 0,73 1-50 0 0,-41-5 42 0 0,196 23-50 0 0,-231-22 64 0 0,-11 0 0 0 0,0-1 0 0 0,0-1 0 0 0,33-1 0 0 0,4-10 0 0 0,-43 7 0 0 0,1 0 0 0 0,0 1 0 0 0,0 0 0 0 0,1 1 0 0 0,-1 1 0 0 0,19 1 0 0 0,-23 0 0 0 0,1-1 0 0 0,-1 0 0 0 0,0-1 0 0 0,0 1 0 0 0,0-1 0 0 0,9-3 0 0 0,-9 2 0 0 0,1 1 0 0 0,0 0 0 0 0,-1 0 0 0 0,1 0 0 0 0,14 2 0 0 0,-9 0 0 0 0,0 0 0 0 0,0-2 0 0 0,0 1 0 0 0,21-5 0 0 0,-22 3 0 0 0,0 0 0 0 0,1 1 0 0 0,-1 0 0 0 0,1 1 0 0 0,19 3 0 0 0,-1 3 0 0 0,-10-1 0 0 0,1-1 0 0 0,-1-1 0 0 0,1-1 0 0 0,32-1 0 0 0,-8-8 0 0 0,-33 5 0 0 0,0 0 0 0 0,1 1 0 0 0,-1 0 0 0 0,0 1 0 0 0,16 2 0 0 0,8 3 0 0 0,72 0 0 0 0,-35-2-15 0 0,-48-1 6 0 0,-1-1-1 0 0,1-1 0 0 0,-1-2 0 0 0,33-5 0 0 0,-24 2 10 0 0,-1 1 0 0 0,1 2 0 0 0,47 3 0 0 0,-23-1 0 0 0,-44 0 0 0 0,0 1 0 0 0,1 0 0 0 0,-1 1 0 0 0,16 4 0 0 0,-25-5 0 0 0,1 0 0 0 0,0 0 0 0 0,0-1 0 0 0,-1 0 0 0 0,1 0 0 0 0,0-1 0 0 0,-1 1 0 0 0,11-3 0 0 0,-2-1 0 0 0,1-1 0 0 0,20-9 0 0 0,33-5 0 0 0,-66 16 20 0 0,-9 0 24 0 0,-10 0 20 0 0,6 3-51 0 0,0-2-1 0 0,0 1 1 0 0,0-1 0 0 0,-15-5-1 0 0,15 3 1 0 0,0 2 0 0 0,-1-1 0 0 0,1 1 0 0 0,-17 0 0 0 0,-180-7 51 0 0,13 21-64 0 0,148-7 0 0 0,-1-2 0 0 0,-55-4 0 0 0,73 1 2 0 0,-1 1-1 0 0,-40 7 1 0 0,53-5 5 0 0,-8 1 81 0 0,-34 12 0 0 0,36-10 46 0 0,-42 8 0 0 0,-188 13 565 0 0,193-20-673 0 0,24-2-1066 0 0,-68 0 0 0 0,84-7-869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4:32.075"/>
    </inkml:context>
    <inkml:brush xml:id="br0">
      <inkml:brushProperty name="width" value="0.1" units="cm"/>
      <inkml:brushProperty name="height" value="0.1" units="cm"/>
      <inkml:brushProperty name="color" value="#66CC00"/>
    </inkml:brush>
  </inkml:definitions>
  <inkml:trace contextRef="#ctx0" brushRef="#br0">430 19 2271 0 0,'0'-1'125'0'0,"0"0"-1"0"0,1 0 1 0 0,-1 0-1 0 0,-1 1 1 0 0,1-1-1 0 0,0 0 1 0 0,0 0-1 0 0,0 0 1 0 0,0 1-1 0 0,-1-1 1 0 0,1 0-1 0 0,0 0 1 0 0,-1 1-1 0 0,1-1 1 0 0,0 0-1 0 0,-1 1 1 0 0,1-1-1 0 0,-1 0 1 0 0,1 1-1 0 0,-1-1 1 0 0,1 1-1 0 0,-1-1 0 0 0,0 0 1 0 0,0 0-1 0 0,11 25 2579 0 0,20 6-1831 0 0,-25-26-731 0 0,0 1 0 0 0,1 0 0 0 0,-2 0 0 0 0,7 8 0 0 0,-9-10-21 0 0,0 0 0 0 0,1-1 1 0 0,0 1-1 0 0,-1 0 0 0 0,1-1 0 0 0,0 1 0 0 0,1-1 0 0 0,-1 0 0 0 0,0 0 0 0 0,0 0 0 0 0,1-1 0 0 0,5 3 0 0 0,47 10 1241 0 0,-21-7-1072 0 0,-24-3-77 0 0,0 0 0 0 0,-1 1 1 0 0,1 0-1 0 0,14 10 0 0 0,-15-9-164 0 0,6 6 331 0 0,-14-10-284 0 0,1 0 0 0 0,-1 0 0 0 0,1 0 0 0 0,0 0 0 0 0,0 0 0 0 0,-1-1 0 0 0,7 3 0 0 0,1-1-88 0 0,2 1 5 0 0,0-1 0 0 0,0 2 1 0 0,-1-1-1 0 0,0 2 0 0 0,0-1 0 0 0,0 1 1 0 0,-1 1-1 0 0,14 11 0 0 0,-22-15 12 0 0,1 1 0 0 0,-1 0 0 0 0,0 0 0 0 0,0 1-1 0 0,0-1 1 0 0,-1 0 0 0 0,1 1 0 0 0,-1-1 0 0 0,0 1-1 0 0,0-1 1 0 0,0 8 0 0 0,0-4 19 0 0,0-1 0 0 0,0 0 1 0 0,5 13-1 0 0,9 11 19 0 0,-9-20-50 0 0,0 0 0 0 0,-1 1 0 0 0,-1 0 0 0 0,1 0 0 0 0,-2 0 0 0 0,0 0 0 0 0,0 1 1 0 0,0 15-1 0 0,-8 44 113 0 0,3-50-35 0 0,0 0 0 0 0,2 32-1 0 0,1-16 8 0 0,-1 1 0 0 0,-8 52-1 0 0,6-71-4 0 0,-16 69 390 0 0,14-64-325 0 0,-1-1 0 0 0,-1 0 0 0 0,-1-1-1 0 0,-17 37 1 0 0,-5 7 27 0 0,4 0 1 0 0,-27 107-1 0 0,52-172-179 0 0,-13 43 41 0 0,3-14 28 0 0,2 0-1 0 0,-7 55 0 0 0,12-66-58 0 0,0 0-1 0 0,-9 25 0 0 0,-1 8 7 0 0,3-10-21 0 0,5-26 0 0 0,2 0 0 0 0,-1 0 0 0 0,0 29 0 0 0,2-15 0 0 0,-1 0 0 0 0,-12 47 0 0 0,10-52 0 0 0,-6 16 56 0 0,8-32-28 0 0,-1 1 1 0 0,2 0-1 0 0,0 0 0 0 0,0 0 0 0 0,1 0 0 0 0,0 16 1 0 0,2 43-19 0 0,-2-37-10 0 0,9 137 57 0 0,-1 0 78 0 0,-7-142-109 0 0,1 0-1 0 0,2 0 1 0 0,1 0 0 0 0,11 43-1 0 0,-10-54-38 0 0,1 2 39 0 0,0 0 0 0 0,16 34-1 0 0,15 30-14 0 0,-32-70 2 0 0,-1 0 0 0 0,4 21 0 0 0,4 11 1 0 0,-10-34 27 0 0,1 0 0 0 0,-2 0 0 0 0,1 0 0 0 0,-1 12 0 0 0,1 11 34 0 0,2 7 36 0 0,-3 47-1 0 0,-2-58-34 0 0,1-1 0 0 0,2 1 0 0 0,10 58 1 0 0,9-16-66 0 0,-12-46-11 0 0,-2 1-1 0 0,0 1 1 0 0,3 34 0 0 0,-6 14 0 0 0,5 52 0 0 0,-5-95 13 0 0,-1-1 0 0 0,-2 1 0 0 0,-2 0-1 0 0,-7 53 1 0 0,2-24-13 0 0,2 1 0 0 0,3-1 0 0 0,8 66 0 0 0,-6-112 0 0 0,-2-1 0 0 0,-2 21 0 0 0,2-21 0 0 0,-1 1 0 0 0,3 21 0 0 0,-1 40 0 0 0,-1-58 0 0 0,1 1 0 0 0,0-1 0 0 0,5 22 0 0 0,2 10 0 0 0,5 24 0 0 0,-7-52 8 0 0,-2 0 0 0 0,0 0 0 0 0,-2 0 0 0 0,0 0 0 0 0,-2 0 0 0 0,-1 0 0 0 0,-5 32 0 0 0,-4 21 13 0 0,8-45-7 0 0,-1-1 1 0 0,-10 32-1 0 0,-7 4 29 0 0,-11 37 42 0 0,27-81-63 0 0,-1 0-1 0 0,-10 21 0 0 0,11-33-12 0 0,0 0 0 0 0,0-1 1 0 0,-1 0-1 0 0,0 0 0 0 0,-1-1 0 0 0,-12 13 0 0 0,-101 83 119 0 0,118-102-121 0 0,0-1 0 0 0,-1 1 0 0 0,1-1 0 0 0,-1 0 0 0 0,0 1-1 0 0,1-1 1 0 0,-1 0 0 0 0,-3 0 0 0 0,-17 8-5 0 0,-18 14 65 0 0,-83 32-1 0 0,119-54-71 0 0,-41 17 44 0 0,26-12 4 0 0,0 2 1 0 0,1 1-1 0 0,-1 0 1 0 0,-34 24-1 0 0,22-10-548 0 0,0 3 0 0 0,3 0 0 0 0,-44 49 0 0 0,54-50-659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4:52.762"/>
    </inkml:context>
    <inkml:brush xml:id="br0">
      <inkml:brushProperty name="width" value="0.1" units="cm"/>
      <inkml:brushProperty name="height" value="0.1" units="cm"/>
      <inkml:brushProperty name="color" value="#66CC00"/>
    </inkml:brush>
  </inkml:definitions>
  <inkml:trace contextRef="#ctx0" brushRef="#br0">84 89 919 0 0,'-1'0'15'0'0,"1"1"0"0"0,-1-1 0 0 0,1 0 0 0 0,-1 0 0 0 0,1 0 0 0 0,-1 0 0 0 0,1 0 0 0 0,-1 0 0 0 0,1 0 0 0 0,-1 0 0 0 0,1 0-1 0 0,-1 0 1 0 0,1 0 0 0 0,-1 0 0 0 0,1-1 0 0 0,-1 1 0 0 0,1 0 0 0 0,-1 0 0 0 0,1 0 0 0 0,-1-1 0 0 0,1 1 0 0 0,-1 0 0 0 0,1-1 0 0 0,0 1-1 0 0,-1 0 1 0 0,1-1 0 0 0,-1 1 0 0 0,1 0 0 0 0,0-1 0 0 0,-1 1 0 0 0,1-1 0 0 0,0 1 0 0 0,0-1 0 0 0,-1 1 0 0 0,1-1 0 0 0,0 0-1 0 0,8-17 1001 0 0,1-4-502 0 0,-8 20-422 0 0,-1 1-1 0 0,0-1 0 0 0,0 0 0 0 0,0 1 0 0 0,-1-1 0 0 0,1 1 0 0 0,0-1 1 0 0,-1 0-1 0 0,1 1 0 0 0,-1-1 0 0 0,1 1 0 0 0,-1-1 0 0 0,0 1 0 0 0,1-1 0 0 0,-1 1 1 0 0,0-1-1 0 0,0 1 0 0 0,0 0 0 0 0,0-1 0 0 0,-2 0 0 0 0,2 1 8 0 0,1 0-1 0 0,-1 1 1 0 0,0-1-1 0 0,0 1 1 0 0,0-1 0 0 0,0 1-1 0 0,0-1 1 0 0,0 1-1 0 0,0-1 1 0 0,0 1-1 0 0,0 0 1 0 0,0-1-1 0 0,0 1 1 0 0,0 0 0 0 0,0 0-1 0 0,0 0 1 0 0,0 0-1 0 0,0 0 1 0 0,0 0-1 0 0,0 0 1 0 0,0 0-1 0 0,0 0 1 0 0,0 1-1 0 0,0-1 1 0 0,0 0 0 0 0,0 1-1 0 0,0-1 1 0 0,0 1-1 0 0,0-1 1 0 0,0 1-1 0 0,0-1 1 0 0,-1 2-1 0 0,1-1-3 0 0,1 0 0 0 0,-1 0 1 0 0,0-1-1 0 0,0 1 0 0 0,0 0 0 0 0,0-1 0 0 0,0 1 0 0 0,0 0 0 0 0,0-1 0 0 0,-1 1 0 0 0,1-1 0 0 0,0 0 0 0 0,0 1 0 0 0,0-1 0 0 0,-1 0 0 0 0,1 0 0 0 0,0 1 0 0 0,0-1 1 0 0,0 0-1 0 0,-1 0 0 0 0,1 0 0 0 0,0-1 0 0 0,0 1 0 0 0,-1 0 0 0 0,1 0 0 0 0,0-1 0 0 0,0 1 0 0 0,-7-7 3099 0 0,29 17-1776 0 0,-16-10-1364 0 0,-4 0-36 0 0,0-1 0 0 0,0 1-1 0 0,0 0 1 0 0,0 0 0 0 0,0 0 0 0 0,0 0-1 0 0,0 0 1 0 0,0 0 0 0 0,0 0 0 0 0,0 0-1 0 0,0 1 1 0 0,-1-1 0 0 0,1 0 0 0 0,0 1-1 0 0,0-1 1 0 0,0 0 0 0 0,0 1 0 0 0,0-1-1 0 0,1 2 1 0 0,1 0 40 0 0,0-1-1 0 0,0 1 0 0 0,0-1 0 0 0,0 1 1 0 0,0-1-1 0 0,0 0 0 0 0,0 0 0 0 0,0-1 1 0 0,0 1-1 0 0,1-1 0 0 0,-1 1 1 0 0,0-1-1 0 0,7-1 0 0 0,-5 1 18 0 0,1 1 0 0 0,-1-1 0 0 0,0 1 0 0 0,0 0 0 0 0,7 2 0 0 0,22 10 1113 0 0,39 10 0 0 0,-65-21-1121 0 0,0-1 0 0 0,0 0 0 0 0,0-1 0 0 0,0 0 1 0 0,15-1-1 0 0,-16 0-193 0 0,0 1 1 0 0,0 1 0 0 0,0 0-1 0 0,0 0 1 0 0,0 0-1 0 0,0 1 1 0 0,0 0 0 0 0,0 0-1 0 0,9 5 1 0 0,-12-6 152 0 0,1 0 0 0 0,-1-1 1 0 0,0 1-1 0 0,1-1 0 0 0,-1 0 0 0 0,0 0 1 0 0,1 0-1 0 0,-1 0 0 0 0,0-1 0 0 0,6-1 1 0 0,21-2 425 0 0,-6 2-403 0 0,0-1 0 0 0,-1-2 0 0 0,1 0 0 0 0,-1-2-1 0 0,29-11 1 0 0,-30 10-38 0 0,-17 8-11 0 0,-1-1 0 0 0,1 1 0 0 0,0 1 0 0 0,-1-1 0 0 0,1 1 0 0 0,-1 0-1 0 0,1 0 1 0 0,-1 0 0 0 0,1 1 0 0 0,-1 0 0 0 0,6 2 0 0 0,20 6 12 0 0,45 1 148 0 0,-48-8-80 0 0,31 8 0 0 0,-15 2 13 0 0,-34-9-50 0 0,0-1 0 0 0,-1 0 0 0 0,1 0 0 0 0,1-1-1 0 0,-1-1 1 0 0,0 1 0 0 0,0-2 0 0 0,1 1 0 0 0,-1-2 0 0 0,19-1 0 0 0,-6-3 89 0 0,1 2 0 0 0,-1 0-1 0 0,1 2 1 0 0,44 3 0 0 0,-52-2-105 0 0,1 0 0 0 0,-1-1 0 0 0,24-6 1 0 0,5 1 64 0 0,-36 6-60 0 0,-1 0 0 0 0,1 1 1 0 0,0 0-1 0 0,-1 0 0 0 0,1 1 0 0 0,9 3 0 0 0,-8-3 9 0 0,0 1 0 0 0,1-1-1 0 0,18 1 1 0 0,6-1 8 0 0,-25-1-25 0 0,0 0 0 0 0,-1-1 0 0 0,1 0 0 0 0,0-1-1 0 0,14-2 1 0 0,-18 2-24 0 0,1 0 0 0 0,0 1 0 0 0,0 0 0 0 0,8 1 0 0 0,5 0 0 0 0,-13-1 16 0 0,0 1-1 0 0,0 0 1 0 0,0 1 0 0 0,0-1-1 0 0,11 5 1 0 0,20 5 79 0 0,-11-9-14 0 0,31-1-1 0 0,-42-1-86 0 0,49-4 31 0 0,-43 2-12 0 0,1 0 0 0 0,22 3 0 0 0,-21 1-9 0 0,5 1 19 0 0,1-1-1 0 0,-1-1 1 0 0,1-2 0 0 0,31-4-1 0 0,-50 4 12 0 0,-1 0-1 0 0,0 1 0 0 0,1 0 0 0 0,-1 1 0 0 0,0 0 0 0 0,1 0 1 0 0,10 4-1 0 0,-16-4-24 0 0,12 2 61 0 0,-13-3-11 0 0,0 0 0 0 0,0 1-1 0 0,0 0 1 0 0,0 0-1 0 0,0 0 1 0 0,5 3-1 0 0,23 18 581 0 0,-27-17-1022 0 0,0-1-1 0 0,0-1 0 0 0,0 1 0 0 0,0-1 1 0 0,1 0-1 0 0,-1 0 0 0 0,11 3 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4:55.036"/>
    </inkml:context>
    <inkml:brush xml:id="br0">
      <inkml:brushProperty name="width" value="0.1" units="cm"/>
      <inkml:brushProperty name="height" value="0.1" units="cm"/>
      <inkml:brushProperty name="color" value="#66CC00"/>
    </inkml:brush>
  </inkml:definitions>
  <inkml:trace contextRef="#ctx0" brushRef="#br0">15 196 4111 0 0,'-14'3'6130'0'0,"20"2"-4612"0"0,2-3-1239 0 0,1 1-1 0 0,0-1 1 0 0,0 0 0 0 0,0-1-1 0 0,1 0 1 0 0,-1-1-1 0 0,0 1 1 0 0,10-3 0 0 0,1 2 119 0 0,49-5 472 0 0,-53 2-782 0 0,1 1-1 0 0,-1 1 1 0 0,1 1-1 0 0,20 2 1 0 0,-5 1 23 0 0,1-2 1 0 0,0-2-1 0 0,50-6 1 0 0,-30 2-8 0 0,22-7 573 0 0,7 0 1360 0 0,8 4-2399 0 0,87-2-690 0 0,-125 10 1084 0 0,0-3 0 0 0,-1-1 0 0 0,61-14 0 0 0,-96 15-28 0 0,-1 1 0 0 0,26 0 0 0 0,-25 1 41 0 0,0 0 0 0 0,19-3 0 0 0,36-15-7 0 0,-49 12-22 0 0,1 1 0 0 0,1 1 0 0 0,-1 1-1 0 0,34-1 1 0 0,79-3-16 0 0,0-1 0 0 0,93 0 452 0 0,-204 6-410 0 0,1-1-1 0 0,38-13 0 0 0,-36 10-16 0 0,0 2 0 0 0,30-3 0 0 0,-7 10 82 0 0,-45-1-102 0 0,1 0 0 0 0,-1 0 0 0 0,1 1 1 0 0,-1 0-1 0 0,1 0 0 0 0,-1 1 1 0 0,10 5-1 0 0,20 7 81 0 0,-12-8-12 0 0,41 6 1 0 0,-48-13 8 0 0,-1 0 0 0 0,26-3 0 0 0,5 0 31 0 0,-32 2-70 0 0,-1-1 0 0 0,0 0 0 0 0,0-1 0 0 0,21-8 1 0 0,2 1 36 0 0,-18 7-57 0 0,0 1 0 0 0,1 1 0 0 0,-1 1 0 0 0,0 0 0 0 0,29 5 0 0 0,-16-2 116 0 0,-7 0-515 0 0,-6-1 1115 0 0,31 0 1 0 0,-16-8-2157 0 0,-29 5 528 0 0,-1-1 1 0 0,1 1 0 0 0,-1-1-1 0 0,0 0 1 0 0,5-4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4:56.660"/>
    </inkml:context>
    <inkml:brush xml:id="br0">
      <inkml:brushProperty name="width" value="0.1" units="cm"/>
      <inkml:brushProperty name="height" value="0.1" units="cm"/>
      <inkml:brushProperty name="color" value="#66CC00"/>
    </inkml:brush>
  </inkml:definitions>
  <inkml:trace contextRef="#ctx0" brushRef="#br0">18 5 7631 0 0,'-18'-5'893'0'0,"32"10"-194"0"0,-3-1-402 0 0,1-1 0 0 0,0-1 0 0 0,21 2 0 0 0,-19-2 415 0 0,-1 0-1 0 0,27 7 1 0 0,-22-3-534 0 0,-5-1 120 0 0,-1-1 1 0 0,1 0-1 0 0,0-1 0 0 0,0-1 1 0 0,0 0-1 0 0,16 1 1 0 0,-8-4-202 0 0,31-6 0 0 0,-31 4 237 0 0,31-1-1 0 0,35 2 17 0 0,64 2 129 0 0,128 9-19 0 0,-147-7 419 0 0,-92-2-602 0 0,1-4-76 0 0,-34 3-153 0 0,-1 0-1 0 0,1 0 0 0 0,0 0 0 0 0,-1 1 0 0 0,1 0 0 0 0,0 1 0 0 0,-1-1 0 0 0,1 1 0 0 0,12 4 0 0 0,-2 0-19 0 0,0 1-1 0 0,1-2 1 0 0,-1-1-1 0 0,1 0 1 0 0,30 1 0 0 0,43-7 700 0 0,94-14 0 0 0,-169 15-718 0 0,22-4 334 0 0,40 1 0 0 0,-71 5-241 0 0,8 0 535 0 0,0 0 0 0 0,21-4 0 0 0,-27 0-1780 0 0,6-1 1824 0 0,-4 13-3119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06:29.706"/>
    </inkml:context>
    <inkml:brush xml:id="br0">
      <inkml:brushProperty name="width" value="0.1" units="cm"/>
      <inkml:brushProperty name="height" value="0.1" units="cm"/>
      <inkml:brushProperty name="color" value="#66CC00"/>
    </inkml:brush>
  </inkml:definitions>
  <inkml:trace contextRef="#ctx0" brushRef="#br0">1636 82 2759 0 0,'-2'-2'222'0'0,"0"0"-1"0"0,0 0 0 0 0,0 0 0 0 0,1-1 0 0 0,-1 1 0 0 0,1-1 0 0 0,-1 1 0 0 0,1-1 0 0 0,0 0 0 0 0,0 1 0 0 0,0-1 0 0 0,1 0 0 0 0,-1 0 0 0 0,0 0 0 0 0,1 0 0 0 0,0-4 0 0 0,0 6-117 0 0,0-1 0 0 0,0 1 0 0 0,1-1 0 0 0,-1 1-1 0 0,1-1 1 0 0,-1 1 0 0 0,1-1 0 0 0,-1 1 0 0 0,1-1-1 0 0,0 1 1 0 0,0 0 0 0 0,0-1 0 0 0,0 1 0 0 0,0 0 0 0 0,0 0-1 0 0,0 0 1 0 0,0-1 0 0 0,0 1 0 0 0,0 0 0 0 0,1 1-1 0 0,-1-1 1 0 0,0 0 0 0 0,1 0 0 0 0,-1 1 0 0 0,1-1 0 0 0,-1 0-1 0 0,1 1 1 0 0,-1-1 0 0 0,1 1 0 0 0,-1 0 0 0 0,1 0 0 0 0,2-1-1 0 0,6 1-13 0 0,1 1-1 0 0,-1 0 0 0 0,0 0 0 0 0,0 1 0 0 0,0 0 0 0 0,0 0 0 0 0,0 1 1 0 0,-1 1-1 0 0,1 0 0 0 0,12 7 0 0 0,34 11 2 0 0,-9-10-68 0 0,51 6 1 0 0,-56-12 6 0 0,-1 2 1 0 0,43 15 0 0 0,-73-19-23 0 0,-1 1-1 0 0,1 0 1 0 0,-1 1 0 0 0,0 0-1 0 0,-1 0 1 0 0,0 1 0 0 0,0 1-1 0 0,0 0 1 0 0,-1 0 0 0 0,0 0 0 0 0,9 14-1 0 0,6 11 179 0 0,37 70-1 0 0,-28-44 109 0 0,-7-12-42 0 0,-2 1 0 0 0,-3 1 0 0 0,22 75 0 0 0,-3-7 189 0 0,19 69 206 0 0,-43-106-384 0 0,7 141 0 0 0,-12-111-158 0 0,2 70 187 0 0,-13-150-235 0 0,1 0 0 0 0,2 0 0 0 0,1 0-1 0 0,1 0 1 0 0,17 56 0 0 0,-7-46-35 0 0,-2 1-1 0 0,-1 1 0 0 0,-2 0 1 0 0,-2 1-1 0 0,3 82 0 0 0,-23 96 97 0 0,-1 96-14 0 0,9-120-62 0 0,6-140-7 0 0,2 1 0 0 0,3-1 0 0 0,21 94 0 0 0,-26-148-33 0 0,3 23 39 0 0,-1 1 0 0 0,-1 0 0 0 0,-1-1 0 0 0,-2 1 0 0 0,-1 0 0 0 0,-5 28 0 0 0,-42 156 320 0 0,37-163-215 0 0,-37 113-49 0 0,-3 16 41 0 0,41-130-103 0 0,-10 90-1 0 0,15-43 30 0 0,4 0 0 0 0,17 160 0 0 0,-7-45 46 0 0,-3-36-28 0 0,20 23-39 0 0,2 26-22 0 0,19 380 107 0 0,-22-444-58 0 0,1 5-76 0 0,-9-50 1 0 0,1 4 52 0 0,-16-101-44 0 0,0 0 1 0 0,-1 0 0 0 0,-2 0 0 0 0,1 0-1 0 0,-6 21 1 0 0,-23 82 28 0 0,-24 205 0 0 0,18 80-32 0 0,28-350 0 0 0,-24 81 0 0 0,1 0 0 0 0,-43 205 0 0 0,58-272 0 0 0,-10 23 0 0 0,-5 29 0 0 0,9-13-24 0 0,-4 0 0 0 0,-49 127 0 0 0,58-188 142 0 0,-3-2 0 0 0,-1 0 0 0 0,-45 68 0 0 0,59-103-87 0 0,-1-1 0 0 0,0 0-1 0 0,-1 0 1 0 0,-13 10-1 0 0,-4 3 44 0 0,15-12-38 0 0,-1 0 1 0 0,0-1-1 0 0,0-1 0 0 0,0 0 1 0 0,-1 0-1 0 0,0-2 0 0 0,0 1 1 0 0,-1-2-1 0 0,1 1 0 0 0,-1-2 1 0 0,0 0-1 0 0,0-1 0 0 0,-1 0 1 0 0,1-1-1 0 0,-15-1 0 0 0,0-1 117 0 0,0-2-1 0 0,1-1 0 0 0,-1-1 1 0 0,1-1-1 0 0,0-2 0 0 0,-39-16 1 0 0,-290-104 1383 0 0,246 97-825 0 0,-147-23 0 0 0,177 42-569 0 0,0 5 0 0 0,0 2-1 0 0,0 5 1 0 0,-1 3-1 0 0,-118 19 1 0 0,172-17-432 0 0,-86 15-1378 0 0,39-4-3925 0 0,12-2-1387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06.095"/>
    </inkml:context>
    <inkml:brush xml:id="br0">
      <inkml:brushProperty name="width" value="0.1" units="cm"/>
      <inkml:brushProperty name="height" value="0.1" units="cm"/>
      <inkml:brushProperty name="color" value="#F4F91B"/>
    </inkml:brush>
  </inkml:definitions>
  <inkml:trace contextRef="#ctx0" brushRef="#br0">1 59 2759 0 0,'22'-14'248'0'0,"3"-1"-248"0"0,-1 2 0 0 0,-7 4 0 0 0,-8 7 96 0 0,-4 0-32 0 0,3 4-64 0 0,2-4 96 0 0,9-1-96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07.621"/>
    </inkml:context>
    <inkml:brush xml:id="br0">
      <inkml:brushProperty name="width" value="0.1" units="cm"/>
      <inkml:brushProperty name="height" value="0.1" units="cm"/>
      <inkml:brushProperty name="color" value="#F4F91B"/>
    </inkml:brush>
  </inkml:definitions>
  <inkml:trace contextRef="#ctx0" brushRef="#br0">1 233 1351 0 0,'116'-11'432'0'0,"129"-47"569"0"0,-134 29-370 0 0,-8 8 107 0 0,111-8-1 0 0,-50 9-2 0 0,271-19 562 0 0,-203 19-1109 0 0,-195 15-291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14.256"/>
    </inkml:context>
    <inkml:brush xml:id="br0">
      <inkml:brushProperty name="width" value="0.1" units="cm"/>
      <inkml:brushProperty name="height" value="0.1" units="cm"/>
      <inkml:brushProperty name="color" value="#66CC00"/>
    </inkml:brush>
  </inkml:definitions>
  <inkml:trace contextRef="#ctx0" brushRef="#br0">2507 5 455 0 0,'3'-5'2978'0'0,"-2"5"-2924"0"0,-1 1 0 0 0,0-1 0 0 0,0 0 0 0 0,0 1 0 0 0,0-1 0 0 0,0 0 0 0 0,0 1 0 0 0,0-1-1 0 0,0 0 1 0 0,0 1 0 0 0,0-1 0 0 0,0 0 0 0 0,0 1 0 0 0,-1-1 0 0 0,1 0 0 0 0,0 1 0 0 0,0-1 0 0 0,0 0 0 0 0,0 1 0 0 0,0-1 0 0 0,-1 0 0 0 0,1 0 0 0 0,0 1 0 0 0,0-1 0 0 0,0 0 0 0 0,-1 0 0 0 0,1 0 0 0 0,0 1 0 0 0,0-1 0 0 0,-1 0 0 0 0,1 0 0 0 0,0 0 0 0 0,-1 1 0 0 0,1-1 0 0 0,0 0 0 0 0,-1 0 0 0 0,1 0 0 0 0,0 0 0 0 0,-1 0-1 0 0,1 0 1 0 0,0 0 0 0 0,-1 0 0 0 0,1 0 0 0 0,0 0 0 0 0,0 0 0 0 0,-1 0 0 0 0,1 0 0 0 0,0 0 0 0 0,-1 0 0 0 0,1 0 0 0 0,0 0 0 0 0,-1 0 0 0 0,1-1 0 0 0,0 1 0 0 0,-1 0 0 0 0,-10-3 5007 0 0,10 3-4907 0 0,1 2 0 0 0,-1 1 0 0 0,1-1 0 0 0,0 0 0 0 0,0 1-1 0 0,1-1 1 0 0,-1 0 0 0 0,0 1 0 0 0,1-1 0 0 0,3 11 5550 0 0,7 16-5520 0 0,-11-28-180 0 0,0-1 0 0 0,0 1 1 0 0,0-1-1 0 0,0 1 0 0 0,-1-1 0 0 0,1 1 0 0 0,0-1 0 0 0,0 1 0 0 0,0-1 0 0 0,-1 0 1 0 0,1 1-1 0 0,0-1 0 0 0,-1 1 0 0 0,1-1 0 0 0,0 0 0 0 0,-1 1 0 0 0,1-1 1 0 0,0 0-1 0 0,-1 1 0 0 0,1-1 0 0 0,-1 0 0 0 0,1 0 0 0 0,-1 1 0 0 0,1-1 0 0 0,-1 0 1 0 0,1 0-1 0 0,0 0 0 0 0,-1 0 0 0 0,1 1 0 0 0,-1-1 0 0 0,1 0 0 0 0,-1 0 0 0 0,1 0 1 0 0,-1 0-1 0 0,0-1 0 0 0,-22 2 125 0 0,20-1-109 0 0,-10-1 158 0 0,-1-1 1 0 0,1-1-1 0 0,0 0 1 0 0,0-1-1 0 0,-18-7 1 0 0,-5-1 92 0 0,16 7-183 0 0,-1 1 0 0 0,0 1 0 0 0,-1 1 1 0 0,-35 1-1 0 0,-28-3 87 0 0,22 2-102 0 0,0 1-1 0 0,-103 14 1 0 0,-1 0 21 0 0,21-13 4 0 0,82-2 323 0 0,1 3-1 0 0,-115 16 1 0 0,23 5-279 0 0,-7 2 189 0 0,32-2-165 0 0,-2-5 0 0 0,1-6-1 0 0,-193-8 1 0 0,218-5-2006 0 0,52 2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08.501"/>
    </inkml:context>
    <inkml:brush xml:id="br0">
      <inkml:brushProperty name="width" value="0.1" units="cm"/>
      <inkml:brushProperty name="height" value="0.1" units="cm"/>
      <inkml:brushProperty name="color" value="#F4F91B"/>
    </inkml:brush>
  </inkml:definitions>
  <inkml:trace contextRef="#ctx0" brushRef="#br0">0 28 1375 0 0,'28'-6'556'0'0,"45"-2"-1"0"0,-9 2-471 0 0,-33 2-57 0 0,-1 1 0 0 0,1 2 0 0 0,0 2 0 0 0,0 1 0 0 0,0 1 0 0 0,57 13 0 0 0,-9-1-7 0 0,108 6-1 0 0,-54-7 70 0 0,-68-7-59 0 0,87 14 76 0 0,-59-5 142 0 0,0-4 0 0 0,0-5 0 0 0,1-3 0 0 0,154-15 0 0 0,-115 0-91 0 0,249-16 390 0 0,-223 19-519 0 0,234 2 80 0 0,-341 9-108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09.597"/>
    </inkml:context>
    <inkml:brush xml:id="br0">
      <inkml:brushProperty name="width" value="0.1" units="cm"/>
      <inkml:brushProperty name="height" value="0.1" units="cm"/>
      <inkml:brushProperty name="color" value="#F4F91B"/>
    </inkml:brush>
  </inkml:definitions>
  <inkml:trace contextRef="#ctx0" brushRef="#br0">1 0 1007 0 0,'329'6'194'0'0,"-145"3"-86"0"0,654-15 2069 0 0,-697 3-1831 0 0,191 19 0 0 0,-254-5-293 0 0,-56-5-53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0.548"/>
    </inkml:context>
    <inkml:brush xml:id="br0">
      <inkml:brushProperty name="width" value="0.1" units="cm"/>
      <inkml:brushProperty name="height" value="0.1" units="cm"/>
      <inkml:brushProperty name="color" value="#F4F91B"/>
    </inkml:brush>
  </inkml:definitions>
  <inkml:trace contextRef="#ctx0" brushRef="#br0">1 0 455 0 0,'36'3'479'0'0,"0"0"-1"0"0,0 3 0 0 0,45 12 0 0 0,17 3-119 0 0,-26-11-24 0 0,0-3-1 0 0,99-3 0 0 0,145-23 642 0 0,-58 1-475 0 0,-141 12-385 0 0,-31 0-143 0 0,1 4 0 0 0,127 13 0 0 0,-182-6-1840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1.391"/>
    </inkml:context>
    <inkml:brush xml:id="br0">
      <inkml:brushProperty name="width" value="0.1" units="cm"/>
      <inkml:brushProperty name="height" value="0.1" units="cm"/>
      <inkml:brushProperty name="color" value="#F4F91B"/>
    </inkml:brush>
  </inkml:definitions>
  <inkml:trace contextRef="#ctx0" brushRef="#br0">1 51 919 0 0,'29'-9'468'0'0,"0"2"-1"0"0,0 1 1 0 0,1 1-1 0 0,54-1 0 0 0,-33 6-290 0 0,-1 2-1 0 0,54 10 0 0 0,23 3 182 0 0,-73-9-186 0 0,0-2-1 0 0,79-4 0 0 0,108-22 299 0 0,-84 15-356 0 0,-92 6-70 0 0,23 2 24 0 0,54-4-16 0 0,-35-7 38 0 0,-13 1-13 0 0,139 3 1 0 0,-195 9-42 0 0,1 2 0 0 0,-1 2-1 0 0,0 1 1 0 0,61 21 0 0 0,-60-16-414 0 0,1 0-1562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1.989"/>
    </inkml:context>
    <inkml:brush xml:id="br0">
      <inkml:brushProperty name="width" value="0.1" units="cm"/>
      <inkml:brushProperty name="height" value="0.1" units="cm"/>
      <inkml:brushProperty name="color" value="#F4F91B"/>
    </inkml:brush>
  </inkml:definitions>
  <inkml:trace contextRef="#ctx0" brushRef="#br0">0 9 455 0 0,'26'3'602'0'0,"-1"-1"0"0"0,1-2 0 0 0,45-5 0 0 0,-17 2-394 0 0,4-1 135 0 0,0 3-1 0 0,1 2 0 0 0,86 14 1 0 0,152 18-130 0 0,-275-31-198 0 0,15 1-5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2.777"/>
    </inkml:context>
    <inkml:brush xml:id="br0">
      <inkml:brushProperty name="width" value="0.1" units="cm"/>
      <inkml:brushProperty name="height" value="0.1" units="cm"/>
      <inkml:brushProperty name="color" value="#F4F91B"/>
    </inkml:brush>
  </inkml:definitions>
  <inkml:trace contextRef="#ctx0" brushRef="#br0">0 9 1639 0 0,'108'0'315'0'0,"-49"3"-246"0"0,241 2 162 0 0,164 6 1536 0 0,-405-11-1516 0 0,116-13 0 0 0,12-1 183 0 0,-173 14-523 0 0,1 1 1 0 0,24 5-1 0 0,-21-3-1579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6.931"/>
    </inkml:context>
    <inkml:brush xml:id="br0">
      <inkml:brushProperty name="width" value="0.1" units="cm"/>
      <inkml:brushProperty name="height" value="0.1" units="cm"/>
      <inkml:brushProperty name="color" value="#F4F91B"/>
    </inkml:brush>
  </inkml:definitions>
  <inkml:trace contextRef="#ctx0" brushRef="#br0">1 66 455 0 0,'270'-7'934'0'0,"-207"5"-974"0"0,177-19 430 0 0,-158 13-330 0 0,10 3 313 0 0,98 7 0 0 0,-159-1-231 0 0,26 1 44 0 0,130-1 146 0 0,13-15-266 0 0,-157 10-50 0 0,0 2 0 0 0,1 2 0 0 0,60 7 0 0 0,-59-3-17 0 0,0-2-1 0 0,67-7 0 0 0,-1 1 87 0 0,-2-4 437 0 0,-103 7-516 0 0,86-2 79 0 0,-26 3-34 0 0,-36 0-38 0 0,1 1 0 0 0,-1 2 0 0 0,31 7-1 0 0,-31-4 5 0 0,-1-2 0 0 0,1-1-1 0 0,31-1 1 0 0,152-11 465 0 0,-144 9-438 0 0,-28 1-24 0 0,-38-1-19 0 0,-1 1-1 0 0,0-1 0 0 0,1 1 1 0 0,-1-1-1 0 0,0 1 0 0 0,0 0 0 0 0,1 0 1 0 0,-1 0-1 0 0,0 0 0 0 0,0 0 1 0 0,0 0-1 0 0,3 3 0 0 0,0 0 8 0 0,4 1 52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17.942"/>
    </inkml:context>
    <inkml:brush xml:id="br0">
      <inkml:brushProperty name="width" value="0.1" units="cm"/>
      <inkml:brushProperty name="height" value="0.1" units="cm"/>
      <inkml:brushProperty name="color" value="#F4F91B"/>
    </inkml:brush>
  </inkml:definitions>
  <inkml:trace contextRef="#ctx0" brushRef="#br0">3745 0 367 0 0,'-27'8'0'0'0,"0"0"0"0"0,0-3 0 0 0,-1 0 0 0 0,-29 1 0 0 0,-1 1 0 0 0,-391 27 0 0 0,193-8 0 0 0,156-13 0 0 0,-136 1 0 0 0,-148 1 0 0 0,269-5 18 0 0,0-5 0 0 0,-168-14 0 0 0,204 3-15 0 0,1 4 1 0 0,-89 9-1 0 0,118-5-3 0 0,1-3 0 0 0,0-1 0 0 0,-57-11 0 0 0,35 4 0 0 0,-370-15 0 0 0,382 23 0 0 0,-61 2 0 0 0,-20-3 46 0 0,45-1-20 0 0,75 3-26 0 0,1 1 0 0 0,-20 5 0 0 0,24-4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20.241"/>
    </inkml:context>
    <inkml:brush xml:id="br0">
      <inkml:brushProperty name="width" value="0.1" units="cm"/>
      <inkml:brushProperty name="height" value="0.1" units="cm"/>
      <inkml:brushProperty name="color" value="#F4F91B"/>
    </inkml:brush>
  </inkml:definitions>
  <inkml:trace contextRef="#ctx0" brushRef="#br0">1 30 455 0 0,'29'-9'0'0'0,"-5"2"0"0"0,1-1 0 0 0,-3 3 0 0 0,-7 7 160 0 0,-6-2 0 0 0,4-2-8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10:26.615"/>
    </inkml:context>
    <inkml:brush xml:id="br0">
      <inkml:brushProperty name="width" value="0.1" units="cm"/>
      <inkml:brushProperty name="height" value="0.1" units="cm"/>
      <inkml:brushProperty name="color" value="#F4F91B"/>
    </inkml:brush>
  </inkml:definitions>
  <inkml:trace contextRef="#ctx0" brushRef="#br0">0 88 2127 0 0,'2'-20'96'0'0,"-4"6"16"0"0,4 3-112 0 0,-2 3 0 0 0,0 5 0 0 0,2-1 0 0 0,4 0 0 0 0,3-1 0 0 0,5-4 0 0 0,6 5 0 0 0,2-1 0 0 0,2 5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32.708"/>
    </inkml:context>
    <inkml:brush xml:id="br0">
      <inkml:brushProperty name="width" value="0.1" units="cm"/>
      <inkml:brushProperty name="height" value="0.1" units="cm"/>
      <inkml:brushProperty name="color" value="#66CC00"/>
    </inkml:brush>
  </inkml:definitions>
  <inkml:trace contextRef="#ctx0" brushRef="#br0">1 39 3767 0 0,'0'0'368'0'0,"7"-38"-480"0"0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0:46.120"/>
    </inkml:context>
    <inkml:brush xml:id="br0">
      <inkml:brushProperty name="width" value="0.1" units="cm"/>
      <inkml:brushProperty name="height" value="0.1" units="cm"/>
      <inkml:brushProperty name="color" value="#66CC00"/>
    </inkml:brush>
  </inkml:definitions>
  <inkml:trace contextRef="#ctx0" brushRef="#br0">12 98 4111 0 0,'-1'-1'41'0'0,"-1"-1"-1"0"0,1 0 1 0 0,0 0-1 0 0,0 0 0 0 0,0 0 1 0 0,0 0-1 0 0,0 0 1 0 0,1 0-1 0 0,-1 0 0 0 0,0-1 1 0 0,1 1-1 0 0,0 0 0 0 0,0 0 1 0 0,-1-1-1 0 0,1 1 1 0 0,0 0-1 0 0,1 0 0 0 0,-1 0 1 0 0,1-4-1 0 0,0-1 122 0 0,1 0-1 0 0,0 0 1 0 0,1 0 0 0 0,4-11-1 0 0,-6 18 9 0 0,0-1 0 0 0,0 0-1 0 0,0 0 1 0 0,0 1 0 0 0,0-1-1 0 0,0 1 1 0 0,0-1 0 0 0,1 1-1 0 0,-1-1 1 0 0,0 1 0 0 0,0 0 0 0 0,0-1-1 0 0,1 1 1 0 0,-1 0 0 0 0,0 0-1 0 0,0 0 1 0 0,0 0 0 0 0,1 0-1 0 0,-1 0 1 0 0,0 0 0 0 0,0 1-1 0 0,2-1 1 0 0,11 1 110 0 0,2-2-105 0 0,0 1 1 0 0,27 2-1 0 0,-19 0-44 0 0,184 2 829 0 0,-151-6-864 0 0,-47 0-68 0 0,0 1-1 0 0,0 1 1 0 0,0 0-1 0 0,0 0 0 0 0,0 1 1 0 0,11 3-1 0 0,-13-2 82 0 0,1 0 1 0 0,-1 1-1 0 0,-1 1 0 0 0,1-1 0 0 0,0 1 0 0 0,-1 0 0 0 0,0 1 0 0 0,0 0 0 0 0,0 0 0 0 0,9 9 0 0 0,95 72 131 0 0,-102-77-234 0 0,0 1 0 0 0,-1 0 0 0 0,-1 1 0 0 0,0-1-1 0 0,0 2 1 0 0,-1-1 0 0 0,0 1 0 0 0,6 19 0 0 0,9 16 5 0 0,-9-18 53 0 0,0 1-1 0 0,11 49 1 0 0,-8-25-9 0 0,35 180 156 0 0,-20-78-108 0 0,53 230 383 0 0,-77-352-436 0 0,-2 0 1 0 0,-1 0 0 0 0,-2 0 0 0 0,-4 52-1 0 0,-27 139 107 0 0,10-96 319 0 0,-9 49-354 0 0,-9 86 143 0 0,32-142 8 0 0,15 166-1 0 0,35 113 150 0 0,5-7-188 0 0,-23 23-115 0 0,-23-299-102 0 0,1 108 48 0 0,13 194 122 0 0,-8-286-84 0 0,-5 0 0 0 0,-6 0 0 0 0,-26 176 0 0 0,-28 251-103 0 0,39-169 128 0 0,9-246-119 0 0,-7 347 46 0 0,42-78-55 0 0,-23-283 0 0 0,3 34 0 0 0,0-99 0 0 0,-3 0 0 0 0,-2 0 0 0 0,-4 0 0 0 0,-13 82 0 0 0,-3-25 0 0 0,-20 150 0 0 0,32-200 0 0 0,4 126 0 0 0,6-130-62 0 0,-4 0-1 0 0,-2 0 1 0 0,-4-1 0 0 0,-21 104-1 0 0,14-110 63 0 0,-7 78 0 0 0,18-109 0 0 0,2-1 0 0 0,0 1 0 0 0,2 0 0 0 0,9 46 0 0 0,57 174 0 0 0,-47-185 1 0 0,-9-28 25 0 0,23 52 1 0 0,-20-54 20 0 0,11 38 1 0 0,-13-36-26 0 0,17 38-1 0 0,-19-49-20 0 0,-1 1-1 0 0,9 41 1 0 0,-7-24 51 0 0,-1-5-28 0 0,-3 0 1 0 0,-2 0 0 0 0,-1 1 0 0 0,-2 0 0 0 0,-4 70 0 0 0,-2-83 41 0 0,-1 0 1 0 0,-1-1-1 0 0,-1 1 1 0 0,-2-1-1 0 0,0 0 1 0 0,-2-1-1 0 0,-2 0 0 0 0,0 0 1 0 0,-1-2-1 0 0,-2 1 1 0 0,-27 35-1 0 0,27-44 87 0 0,-1-1 0 0 0,-31 24 0 0 0,35-31-73 0 0,0 1 0 0 0,1 0-1 0 0,-1 0 1 0 0,2 2 0 0 0,0-1-1 0 0,0 1 1 0 0,1 0 0 0 0,-11 21-1 0 0,-48 130 296 0 0,-1 5-30 0 0,51-128-419 0 0,-29 59-456 0 0,42-90 471 0 0,-1 0 1 0 0,0 0-1 0 0,-1 0 1 0 0,0-1-1 0 0,0 0 1 0 0,-1 0 0 0 0,-15 11-1 0 0,20-17-114 0 0,0 0 0 0 0,-1 0 0 0 0,1 0 0 0 0,-1-1 1 0 0,0 1-1 0 0,1-1 0 0 0,-1 0 0 0 0,0 0 0 0 0,-6 0 0 0 0,-14 0-1474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1:06.730"/>
    </inkml:context>
    <inkml:brush xml:id="br0">
      <inkml:brushProperty name="width" value="0.1" units="cm"/>
      <inkml:brushProperty name="height" value="0.1" units="cm"/>
      <inkml:brushProperty name="color" value="#66CC00"/>
    </inkml:brush>
  </inkml:definitions>
  <inkml:trace contextRef="#ctx0" brushRef="#br0">8 2 799 0 0,'0'-2'0'0'0,"-2"4"0"0"0,0-2 72 0 0,0 2-72 0 0,2 0 0 0 0,-2 0 0 0 0,2 1 0 0 0,0-1 64 0 0,2 2-64 0 0,0 1 0 0 0,2 1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1:07.129"/>
    </inkml:context>
    <inkml:brush xml:id="br0">
      <inkml:brushProperty name="width" value="0.1" units="cm"/>
      <inkml:brushProperty name="height" value="0.1" units="cm"/>
      <inkml:brushProperty name="color" value="#66CC00"/>
    </inkml:brush>
  </inkml:definitions>
  <inkml:trace contextRef="#ctx0" brushRef="#br0">2 1 575 0 0,'0'2'0'0'0,"-2"-1"0"0"0,4-1 0 0 0,-2 2 0 0 0,0 2 0 0 0,0-2 0 0 0,2 1 0 0 0,-2 1 0 0 0,3 0 0 0 0,-3-1 0 0 0,2-1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1:38.646"/>
    </inkml:context>
    <inkml:brush xml:id="br0">
      <inkml:brushProperty name="width" value="0.1" units="cm"/>
      <inkml:brushProperty name="height" value="0.1" units="cm"/>
      <inkml:brushProperty name="color" value="#66CC00"/>
    </inkml:brush>
  </inkml:definitions>
  <inkml:trace contextRef="#ctx0" brushRef="#br0">500 84 5871 0 0,'-3'-2'161'0'0,"0"0"-1"0"0,1 0 0 0 0,-1-1 0 0 0,0 1 1 0 0,1-1-1 0 0,0 1 0 0 0,0-1 1 0 0,0 0-1 0 0,0 0 0 0 0,0 0 0 0 0,0 0 1 0 0,-1-5-1 0 0,1 6 70 0 0,1-1 0 0 0,0 1-1 0 0,0-1 1 0 0,1 1 0 0 0,-1-1 0 0 0,0 1 0 0 0,1-1 0 0 0,0 0 0 0 0,0 1-1 0 0,-1-1 1 0 0,1 1 0 0 0,1-1 0 0 0,-1 0 0 0 0,0 1 0 0 0,2-5 0 0 0,-1 7-117 0 0,1 0 1 0 0,0 0-1 0 0,0 1 1 0 0,0-1-1 0 0,-1 0 1 0 0,1 1-1 0 0,0-1 1 0 0,0 1-1 0 0,-1 0 0 0 0,1-1 1 0 0,2 3-1 0 0,6 1 7 0 0,29 9-67 0 0,35 9 35 0 0,14-5-88 0 0,87 22 0 0 0,-170-37 23 0 0,0-1-1 0 0,-1 2 0 0 0,1-1 1 0 0,0 0-1 0 0,-1 1 1 0 0,0 0-1 0 0,0 0 0 0 0,0 0 1 0 0,0 0-1 0 0,0 1 1 0 0,0-1-1 0 0,-1 1 0 0 0,0 0 1 0 0,0 0-1 0 0,0 1 0 0 0,0-1 1 0 0,4 9-1 0 0,0 6 137 0 0,0 0 0 0 0,-1 0 0 0 0,5 27 0 0 0,1 1-23 0 0,15 48-85 0 0,59 189 51 0 0,-59-191 46 0 0,26 159 0 0 0,5 12 232 0 0,-24-123-218 0 0,-16-70-22 0 0,4-2 1 0 0,30 70 0 0 0,74 127 290 0 0,-115-242-403 0 0,-1 1 1 0 0,-2 0-1 0 0,0 1 1 0 0,-1 0-1 0 0,-2 0 0 0 0,3 28 1 0 0,1 164 440 0 0,-7-84-12 0 0,2 80-198 0 0,14 154 234 0 0,40-43-293 0 0,-33-209-72 0 0,-6 1 0 0 0,-5 0 0 0 0,0 185 0 0 0,0 210 370 0 0,-9-385-500 0 0,-2 409 56 0 0,5-136 141 0 0,-4-317-180 0 0,-2-56-15 0 0,30 399 0 0 0,-19-333 0 0 0,14 141 0 0 0,-13 8 0 0 0,5 139 0 0 0,0 60 0 0 0,-13-333 0 0 0,10 72-29 0 0,1 54-14 0 0,-15-127 43 0 0,0 31 0 0 0,24 177 0 0 0,25 166 0 0 0,-47-410 0 0 0,10 233 0 0 0,-14-218 0 0 0,-17 131 0 0 0,-75 191 56 0 0,60-287-48 0 0,0-3-8 0 0,-15 60 0 0 0,-15 85 0 0 0,34-147 0 0 0,-50 132 0 0 0,22-86 50 0 0,-21 58 28 0 0,-20 59 64 0 0,-41 121 215 0 0,119-351-289 0 0,-2-1 0 0 0,-3-1 1 0 0,-2 0-1 0 0,-53 73 0 0 0,45-74 10 0 0,-26 50 0 0 0,34-52 32 0 0,-54 69 0 0 0,-70 60 533 0 0,-97 120 545 0 0,184-211-643 0 0,-88 153-1 0 0,112-165-380 0 0,-101 171 184 0 0,118-204-347 0 0,17-26-187 0 0,-1-1-1 0 0,0 0 0 0 0,0-1 1 0 0,-1 0-1 0 0,0 0 0 0 0,-1 0 1 0 0,-10 9-1 0 0,18-18 99 0 0,-1 1 1 0 0,1-1-1 0 0,0 0 0 0 0,-1 0 1 0 0,1 0-1 0 0,0 1 0 0 0,-1-1 1 0 0,1 0-1 0 0,0 0 0 0 0,-1 0 1 0 0,1 0-1 0 0,-1 0 0 0 0,1 0 1 0 0,-1 0-1 0 0,1 0 0 0 0,0 0 0 0 0,-1 0 1 0 0,1 0-1 0 0,-1 0 0 0 0,1 0 1 0 0,0 0-1 0 0,-1 0 0 0 0,1 0 1 0 0,-1-1-1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7:31.805"/>
    </inkml:context>
    <inkml:brush xml:id="br0">
      <inkml:brushProperty name="width" value="0.1" units="cm"/>
      <inkml:brushProperty name="height" value="0.1" units="cm"/>
      <inkml:brushProperty name="color" value="#66CC00"/>
    </inkml:brush>
  </inkml:definitions>
  <inkml:trace contextRef="#ctx0" brushRef="#br0">1 272 455 0 0,'0'-1'72'0'0,"1"1"0"0"0,-1 0 0 0 0,1 0 0 0 0,0-1-1 0 0,-1 1 1 0 0,1 0 0 0 0,0 0 0 0 0,-1 0 0 0 0,1 0-1 0 0,0 0 1 0 0,-1 0 0 0 0,1 0 0 0 0,0 0 0 0 0,-1 0-1 0 0,1 0 1 0 0,-1 0 0 0 0,1 0 0 0 0,0 0 0 0 0,-1 0-1 0 0,1 1 1 0 0,0-1 0 0 0,-1 0 0 0 0,1 1 0 0 0,-1-1-1 0 0,1 0 1 0 0,-1 1 0 0 0,1-1 0 0 0,0 1 0 0 0,0 0-36 0 0,-1-1 1 0 0,1 1-1 0 0,-1-1 1 0 0,1 1 0 0 0,-1-1-1 0 0,1 0 1 0 0,-1 1 0 0 0,1-1-1 0 0,0 0 1 0 0,-1 1-1 0 0,1-1 1 0 0,-1 0 0 0 0,1 0-1 0 0,0 1 1 0 0,-1-1 0 0 0,1 0-1 0 0,0 0 1 0 0,-1 0-1 0 0,1 0 1 0 0,0 0 0 0 0,-1 0-1 0 0,1 0 1 0 0,0 0 0 0 0,-1 0-1 0 0,1-1 1 0 0,0 1-1 0 0,-1 0 1 0 0,1 0 0 0 0,0 0-1 0 0,-1-1 1 0 0,1 1 0 0 0,-1 0-1 0 0,1-1 1 0 0,0 1-1 0 0,-1-1 1 0 0,1 1 0 0 0,-1 0-1 0 0,1-1 1 0 0,-1 1 0 0 0,0-1-1 0 0,1 1 1 0 0,-1-1-1 0 0,1 0 1 0 0,-1 1 0 0 0,0-1-1 0 0,0 1 1 0 0,1-1 0 0 0,-1 0-1 0 0,0 0 1 0 0,2-2 171 0 0,-1-1 0 0 0,0 1 0 0 0,1 0-1 0 0,0 1 1 0 0,0-1 0 0 0,0 0 0 0 0,0 0 0 0 0,0 1 0 0 0,0-1 0 0 0,1 1 0 0 0,-1 0 0 0 0,1 0 0 0 0,0 0 0 0 0,-1 0 0 0 0,1 0 0 0 0,0 0 0 0 0,0 1-1 0 0,0-1 1 0 0,1 1 0 0 0,3-1 0 0 0,1 0-92 0 0,1 1 0 0 0,0 0 0 0 0,-1 0 0 0 0,1 1-1 0 0,0 0 1 0 0,14 3 0 0 0,-9-3 126 0 0,1 0-1 0 0,0 0 1 0 0,16-3-1 0 0,-19 1-93 0 0,1 1 0 0 0,-1 0 0 0 0,0 1 0 0 0,1 0-1 0 0,18 3 1 0 0,-22-2-106 0 0,0 0 0 0 0,0-1 0 0 0,0 0-1 0 0,0 0 1 0 0,0-1 0 0 0,0-1 0 0 0,13-3-1 0 0,30-3 204 0 0,140-9 472 0 0,-120 19-394 0 0,-53-1-283 0 0,0 0 0 0 0,30-3 0 0 0,-6-3 9 0 0,-18 3 5 0 0,0-2 0 0 0,36-9 0 0 0,-48 10 9 0 0,0 1 0 0 0,0 1 0 0 0,1 0 0 0 0,-1 0 0 0 0,26 4 0 0 0,4-2-1 0 0,97 6 10 0 0,-86-4-16 0 0,-14-1-45 0 0,29 3 20 0 0,100-8 1 0 0,-139 2-33 0 0,50 4 0 0 0,11 0 14 0 0,1 1 76 0 0,-39-1-47 0 0,38 3 137 0 0,-40-1-78 0 0,81-5 0 0 0,15-16 61 0 0,-79 7 24 0 0,138-1-1 0 0,-156 13-153 0 0,0-2 0 0 0,0-3 0 0 0,81-12 0 0 0,-51-6 1 0 0,-47 11 9 0 0,63-8 1 0 0,188-14 103 0 0,-74 8-117 0 0,130-10 6 0 0,-255 26-35 0 0,-51 3 0 0 0,-1 2 0 0 0,59 3 0 0 0,38 10 0 0 0,148-5 0 0 0,24-4 0 0 0,20 10 0 0 0,-57-5 0 0 0,-177-3 0 0 0,26-2 0 0 0,271-2 0 0 0,-322 7 0 0 0,-40-4 0 0 0,0-1 0 0 0,27-1 0 0 0,135 4 0 0 0,-134-1 0 0 0,-32-2 0 0 0,-1 1 0 0 0,1 1 0 0 0,24 8 0 0 0,-25-6 0 0 0,0-2 0 0 0,1 1 0 0 0,26 1 0 0 0,150-3 0 0 0,38 3 0 0 0,-173-3 0 0 0,67 14 0 0 0,167 12 0 0 0,-290-28 0 0 0,169 17 0 0 0,-133-16 0 0 0,-21-2 0 0 0,-1 1 0 0 0,0 1 0 0 0,19 4 0 0 0,-33-5-86 0 0,-1 0 1 0 0,0 0-1 0 0,0 0 0 0 0,0 0 0 0 0,0 1 0 0 0,0-1 1 0 0,0 1-1 0 0,0 0 0 0 0,0 0 0 0 0,-1 0 0 0 0,1 0 0 0 0,-1 0 1 0 0,1 1-1 0 0,-1-1 0 0 0,0 1 0 0 0,0-1 0 0 0,0 1 0 0 0,2 4 1 0 0,0 8-4925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7:35.733"/>
    </inkml:context>
    <inkml:brush xml:id="br0">
      <inkml:brushProperty name="width" value="0.1" units="cm"/>
      <inkml:brushProperty name="height" value="0.1" units="cm"/>
      <inkml:brushProperty name="color" value="#66CC00"/>
    </inkml:brush>
  </inkml:definitions>
  <inkml:trace contextRef="#ctx0" brushRef="#br0">0 60 1839 0 0,'3'-11'26'0'0,"-3"8"201"0"0,0 0 1 0 0,1 1 0 0 0,-1-1-1 0 0,1 0 1 0 0,0 1 0 0 0,0-1-1 0 0,0 0 1 0 0,0 1 0 0 0,0-1-1 0 0,0 1 1 0 0,1 0 0 0 0,-1-1-1 0 0,1 1 1 0 0,0 0-1 0 0,-1 0 1 0 0,1 0 0 0 0,0 0-1 0 0,3-2 1 0 0,-1 6-15 0 0,-4-2-204 0 0,0 0 0 0 0,0 1 0 0 0,0-1-1 0 0,0 0 1 0 0,0 0 0 0 0,1 0-1 0 0,-1 0 1 0 0,0 0 0 0 0,0 0 0 0 0,0 0-1 0 0,0 0 1 0 0,0 0 0 0 0,0 0 0 0 0,0 1-1 0 0,0-1 1 0 0,1 0 0 0 0,-1 0-1 0 0,0 0 1 0 0,0 0 0 0 0,0 0 0 0 0,0 0-1 0 0,0 0 1 0 0,0 0 0 0 0,0 0-1 0 0,1 0 1 0 0,-1 0 0 0 0,0 0 0 0 0,0 0-1 0 0,0 0 1 0 0,0 0 0 0 0,0 0 0 0 0,0 0-1 0 0,1 0 1 0 0,-1 0 0 0 0,0 0-1 0 0,0 0 1 0 0,0 0 0 0 0,0-1 0 0 0,0 1-1 0 0,0 0 1 0 0,0 0 0 0 0,0 0 0 0 0,1 0-1 0 0,-1 0 1 0 0,0 0 0 0 0,0 0-1 0 0,0 0 1 0 0,0 0 0 0 0,0 0 0 0 0,0-1-1 0 0,0 1 1 0 0,0 0 0 0 0,0 0-1 0 0,0 0 1 0 0,0 0 0 0 0,0 0 0 0 0,0 0-1 0 0,0 0 1 0 0,0-1 0 0 0,0 1 0 0 0,0 0-1 0 0,0 0 1 0 0,0 0 0 0 0,0 0-1 0 0,0 0 1 0 0,0 0 0 0 0,0-1 0 0 0,0 1-1 0 0,0 0 1 0 0,15 14 3016 0 0,-9-8-3055 0 0,-1-1 1 0 0,1 1-1 0 0,0-1 0 0 0,0 0 1 0 0,0 0-1 0 0,14 7 0 0 0,100 17 991 0 0,-39-11-428 0 0,85 20-267 0 0,-142-34-234 0 0,42 2 0 0 0,-15-2-21 0 0,-44-4 22 0 0,0 0-1 0 0,0 0 1 0 0,0-1-1 0 0,10-2 1 0 0,-9 2 40 0 0,-1 0 0 0 0,1 0 1 0 0,12 1-1 0 0,29 0 512 0 0,-37-1-461 0 0,1 1-1 0 0,0 1 1 0 0,22 3 0 0 0,48 18-67 0 0,-54-13-55 0 0,0-2 0 0 0,0-1-1 0 0,32 3 1 0 0,182-2 595 0 0,-231-7-596 0 0,56 0 31 0 0,105-12-1 0 0,-142 8-15 0 0,1 2 0 0 0,-1 1 0 0 0,49 5 0 0 0,60 0-16 0 0,120 15 0 0 0,-30-14 0 0 0,-188 0 0 0 0,0 1 0 0 0,0 3 0 0 0,-1 1 0 0 0,0 2 0 0 0,44 19 0 0 0,-61-21 20 0 0,0-1-1 0 0,1-1 1 0 0,-1-2-1 0 0,2 0 1 0 0,-1-2-1 0 0,1 0 1 0 0,-1-2-1 0 0,1-1 0 0 0,46-3 1 0 0,-37-1 43 0 0,0 1 1 0 0,1 2-1 0 0,-1 2 1 0 0,38 6-1 0 0,60 8-63 0 0,-56-5 0 0 0,-3 0 0 0 0,104 2 0 0 0,141-11 0 0 0,-160-13 112 0 0,-70 2 96 0 0,222-22 286 0 0,-171 4-223 0 0,55-6 36 0 0,-93 32-256 0 0,0 1-40 0 0,-91-2-1 0 0,1 1 1 0 0,0-1-1 0 0,-1-1 1 0 0,1 0-1 0 0,-1-1 0 0 0,18-8 1 0 0,19-19 275 0 0,-43 26-237 0 0,1 0-1 0 0,0 1 1 0 0,0 0 0 0 0,0 0 0 0 0,0 1 0 0 0,0-1 0 0 0,1 2-1 0 0,-1-1 1 0 0,1 1 0 0 0,0-1 0 0 0,0 2 0 0 0,0-1-1 0 0,8 0 1 0 0,1 2-49 0 0,-8 1 0 0 0,0-1 0 0 0,1 0 0 0 0,-1-1 0 0 0,0 1 0 0 0,0-2 0 0 0,1 1 0 0 0,-1-1 0 0 0,0 0 0 0 0,15-7 0 0 0,-13 4 4 0 0,1 0 0 0 0,0 1 0 0 0,-1 1 0 0 0,1 0 0 0 0,20-3 0 0 0,-24 5-2 0 0,0 1 1 0 0,0-1-1 0 0,0 2 0 0 0,0-1 0 0 0,0 1 0 0 0,0-1 1 0 0,0 2-1 0 0,0-1 0 0 0,0 1 0 0 0,9 4 0 0 0,0 1-2 0 0,0-2 0 0 0,1 1 0 0 0,0-2 0 0 0,19 3 0 0 0,71 4 0 0 0,-39-7 0 0 0,92 10 0 0 0,-117-8 83 0 0,74 1 0 0 0,-88-8-138 0 0,0-2 0 0 0,45-11 0 0 0,22-2 54 0 0,223-13 1 0 0,-303 28 157 0 0,1 2 0 0 0,0 0 0 0 0,-1 1 0 0 0,1 1 0 0 0,-1 1 0 0 0,18 5 0 0 0,-16-3 22 0 0,1-2-1 0 0,0 0 1 0 0,0-1 0 0 0,21 1-1 0 0,270 11-2170 0 0,-148-6 2635 0 0,-25-2 98 0 0,120 7-1517 0 0,-164-11 395 0 0,111-11 0 0 0,0-1 1919 0 0,-30 7-930 0 0,17 9-2600 0 0,-165-7 1992 0 0,42-7 0 0 0,-10 2 0 0 0,15-3 242 0 0,23 1 392 0 0,-33 6-599 0 0,183 7-946 0 0,-85-1 911 0 0,41-10 0 0 0,0 0 0 0 0,-19 21 0 0 0,-111-11 0 0 0,-1-2 0 0 0,114-11 0 0 0,-121 4 0 0 0,-40 2 0 0 0,1 0 0 0 0,-1-1 0 0 0,-1-1 0 0 0,37-12 0 0 0,-51 12 28 0 0,-1 0-1 0 0,1-1 1 0 0,-2 0-1 0 0,16-12 1 0 0,-17 3 1931 0 0,1 1-3888 0 0,-4 11 1929 0 0,0 0 0 0 0,1 1 0 0 0,-1-1 0 0 0,1 1 0 0 0,-1 0 0 0 0,1 0 0 0 0,0 0 0 0 0,-1 0 0 0 0,1 1 0 0 0,0-1 0 0 0,0 1 0 0 0,0 0 0 0 0,-1 0 0 0 0,1 1 0 0 0,5 0 0 0 0,4-1 0 0 0,-10 0 1 0 0,-1 0 1 0 0,1 0-1 0 0,0 0 0 0 0,-1 1 0 0 0,1-1 0 0 0,-1 1 0 0 0,1-1 0 0 0,4 3 1 0 0,-7-3-6 0 0,1 0 0 0 0,-1 1 1 0 0,1 0-1 0 0,-1-1 0 0 0,1 1 1 0 0,-1-1-1 0 0,0 1 0 0 0,1-1 0 0 0,-1 1 1 0 0,0 0-1 0 0,1-1 0 0 0,-1 1 1 0 0,0 0-1 0 0,0-1 0 0 0,0 1 1 0 0,0 0-1 0 0,1-1 0 0 0,-1 1 1 0 0,0 0-1 0 0,0 0 0 0 0,0-1 1 0 0,0 1-1 0 0,-1 0 0 0 0,1-1 0 0 0,0 1 1 0 0,0 0-1 0 0,0-1 0 0 0,-1 1 1 0 0,1 0-1 0 0,0-1 0 0 0,0 1 1 0 0,-1 0-1 0 0,1-1 0 0 0,-1 2 1 0 0,-27 56-1531 0 0,17-38 194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7:40.269"/>
    </inkml:context>
    <inkml:brush xml:id="br0">
      <inkml:brushProperty name="width" value="0.1" units="cm"/>
      <inkml:brushProperty name="height" value="0.1" units="cm"/>
      <inkml:brushProperty name="color" value="#66CC00"/>
    </inkml:brush>
  </inkml:definitions>
  <inkml:trace contextRef="#ctx0" brushRef="#br0">1 135 1727 0 0,'4'-4'222'0'0,"1"0"0"0"0,0 1-1 0 0,0 0 1 0 0,0 0-1 0 0,0 0 1 0 0,0 0-1 0 0,1 1 1 0 0,-1-1-1 0 0,1 2 1 0 0,0-1-1 0 0,7-1 1 0 0,10-1 812 0 0,36-1 1 0 0,-19 3-459 0 0,12-1 243 0 0,70 6 0 0 0,290 25 947 0 0,-319-28-1408 0 0,114-15-1 0 0,-3 0 392 0 0,-128 10-570 0 0,0-2-1 0 0,105-26 0 0 0,-124 20-69 0 0,0 2 1 0 0,1 2-1 0 0,110-1 0 0 0,-29 22-10 0 0,29 1-6 0 0,-93-13-93 0 0,0 2 0 0 0,116 20 0 0 0,212 58 64 0 0,-305-64-51 0 0,45 9 28 0 0,-137-24-37 0 0,210 44-6 0 0,-159-36 178 0 0,105 2 0 0 0,215-9 355 0 0,-267-1-424 0 0,-26 2-18 0 0,-1-5-1 0 0,150-21 1 0 0,-147 8-25 0 0,0 4 0 0 0,1 3 0 0 0,98 4 0 0 0,-139 4-11 0 0,0-2 1 0 0,53-9-1 0 0,90-25 156 0 0,-155 29-196 0 0,12 0 20 0 0,0 2 0 0 0,84 3 1 0 0,5-1 4 0 0,102-24 20 0 0,-182 19-52 0 0,35-1 37 0 0,1 5 0 0 0,144 10-1 0 0,-1-3-32 0 0,42 3 55 0 0,-208 1-52 0 0,131 11 52 0 0,-147-16-45 0 0,96-9-1 0 0,197-16 163 0 0,-89 22-108 0 0,-97-8-36 0 0,61-2-4 0 0,-61 18-34 0 0,-58-1 0 0 0,168 6 0 0 0,-130-11 22 0 0,82 6 20 0 0,-211-6-42 0 0,512 46 0 0 0,-164 5 0 0 0,-315-44 0 0 0,59 13 0 0 0,69 11 0 0 0,-44-23 0 0 0,-71-7 0 0 0,55 11 0 0 0,-58-10 0 0 0,-44-3 0 0 0,-1 0 0 0 0,1 0 0 0 0,-1 1 0 0 0,1 0 0 0 0,-1 0 0 0 0,0 1 0 0 0,1 0 0 0 0,14 6 0 0 0,-21-7-46 0 0,-1 0 0 0 0,0 0 0 0 0,0 0-1 0 0,0 0 1 0 0,0 0 0 0 0,1 0 0 0 0,-1 0-1 0 0,-1 0 1 0 0,1 0 0 0 0,0 0 0 0 0,0 0 0 0 0,0 1-1 0 0,-1-1 1 0 0,1 0 0 0 0,0 0 0 0 0,-1 1-1 0 0,1-1 1 0 0,-1 1 0 0 0,0-1 0 0 0,1 0 0 0 0,-1 1-1 0 0,0-1 1 0 0,0 3 0 0 0,0 0-383 0 0,-1-1 1 0 0,1 1-1 0 0,-1 0 0 0 0,0 0 1 0 0,0-1-1 0 0,0 1 0 0 0,-3 6 1 0 0,-8 15-4490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7:57.438"/>
    </inkml:context>
    <inkml:brush xml:id="br0">
      <inkml:brushProperty name="width" value="0.1" units="cm"/>
      <inkml:brushProperty name="height" value="0.1" units="cm"/>
      <inkml:brushProperty name="color" value="#66CC00"/>
    </inkml:brush>
  </inkml:definitions>
  <inkml:trace contextRef="#ctx0" brushRef="#br0">3 150 2071 0 0,'4'12'535'0'0,"-3"-10"-538"0"0,-1-1-1 0 0,1 1 1 0 0,-1 0-1 0 0,0 0 1 0 0,0 0-1 0 0,0 0 1 0 0,0 0-1 0 0,0 0 1 0 0,0-1-1 0 0,-1 3 266 0 0,0-4-220 0 0,1 0 1 0 0,-1 0-1 0 0,1 0 0 0 0,0-1 0 0 0,-1 1 0 0 0,1 0 0 0 0,0 0 1 0 0,-1 0-1 0 0,1-1 0 0 0,0 1 0 0 0,-1 0 0 0 0,1 0 1 0 0,0-1-1 0 0,0 1 0 0 0,-1 0 0 0 0,1-1 0 0 0,0 1 1 0 0,0 0-1 0 0,0-1 0 0 0,-1 1 0 0 0,1-1 0 0 0,0 1 1 0 0,0 0-1 0 0,0-1 0 0 0,0 1 0 0 0,0-1 0 0 0,0 1 1 0 0,0 0-1 0 0,0-1 0 0 0,0 1 0 0 0,0-1 0 0 0,0 1 0 0 0,0 0 1 0 0,0-1-1 0 0,0 1 0 0 0,0-1 0 0 0,0 1 0 0 0,0 0 1 0 0,0-1-1 0 0,1 1 0 0 0,-1 0 0 0 0,0-1 0 0 0,0 1 1 0 0,1-1-1 0 0,-1 1 0 0 0,0 0 0 0 0,0 0 0 0 0,1-1 1 0 0,-1 1-1 0 0,0 0 0 0 0,1-1 0 0 0,-1 1 0 0 0,0 0 1 0 0,1 0-1 0 0,-1 0 0 0 0,1-1 0 0 0,7-1 117 0 0,0 1 0 0 0,0-1 0 0 0,0 2 0 0 0,0-1 0 0 0,0 1 0 0 0,0 0 0 0 0,0 0 0 0 0,0 1 0 0 0,9 2 0 0 0,27 1 278 0 0,-9-5-140 0 0,0-2 0 0 0,50-10 0 0 0,69-24 197 0 0,-116 26-305 0 0,16-4 56 0 0,-29 8-154 0 0,0 0 0 0 0,1 1 0 0 0,-1 1 0 0 0,46-1 0 0 0,40 7-16 0 0,-9 1-30 0 0,162-18-1 0 0,-150 0 212 0 0,221-1 0 0 0,-271 21-231 0 0,-36-1-9 0 0,0-2 0 0 0,39-2-1 0 0,38-5-6 0 0,11 0 100 0 0,-88 3-87 0 0,-1 1 0 0 0,0 2 1 0 0,42 4-1 0 0,79 20 15 0 0,-102-15-18 0 0,1-1 0 0 0,1-3 0 0 0,58 0 0 0 0,196-4-19 0 0,-276 1 0 0 0,44 11 0 0 0,-27-4 0 0 0,78 18 0 0 0,-75-16 0 0 0,1-1 0 0 0,67 6 0 0 0,-76-14 0 0 0,-16 0 0 0 0,32-1 0 0 0,-16-1 190 0 0,0 2-1 0 0,-1 1 0 0 0,1 2 1 0 0,55 14-1 0 0,-58-13-422 0 0,1-3 1 0 0,-1 0-1 0 0,41-4 1 0 0,-35 1 287 0 0,-23 0-59 0 0,92-3 32 0 0,-94 1 32 0 0,0-1 0 0 0,0 0-1 0 0,0-1 1 0 0,26-10 0 0 0,-26 8 27 0 0,32-6 1 0 0,-33 8-49 0 0,0 1 1 0 0,-1-2 0 0 0,14-5-1 0 0,-15 4-26 0 0,1 1 0 0 0,0 1 0 0 0,-1 0 0 0 0,1 1-1 0 0,1 0 1 0 0,-1 1 0 0 0,0 1 0 0 0,1 0 0 0 0,22 2-1 0 0,-17 3-53 0 0,0 0-1 0 0,-1 1 1 0 0,1 2-1 0 0,-1 0 1 0 0,0 0-1 0 0,30 19 1 0 0,-14-7-133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00.647"/>
    </inkml:context>
    <inkml:brush xml:id="br0">
      <inkml:brushProperty name="width" value="0.1" units="cm"/>
      <inkml:brushProperty name="height" value="0.1" units="cm"/>
      <inkml:brushProperty name="color" value="#66CC00"/>
    </inkml:brush>
  </inkml:definitions>
  <inkml:trace contextRef="#ctx0" brushRef="#br0">1 107 919 0 0,'42'7'1119'0'0,"-30"-5"-811"0"0,1-1 0 0 0,-1 0 1 0 0,1-1-1 0 0,-1-1 0 0 0,1 0 0 0 0,-1 0 0 0 0,22-7 0 0 0,-25 5-122 0 0,8-2 111 0 0,-1 0 0 0 0,1 0 0 0 0,0 2 0 0 0,0 0-1 0 0,0 1 1 0 0,30 0 0 0 0,-31 2-215 0 0,0-1 0 0 0,26-4-1 0 0,20-1 226 0 0,-47 5-144 0 0,1 0-1 0 0,30-8 1 0 0,14-2 5 0 0,-43 10-159 0 0,1 1 0 0 0,-1 0 0 0 0,1 2 0 0 0,-1 0 0 0 0,1 0 0 0 0,-1 2 0 0 0,27 9 0 0 0,-21-7 21 0 0,1 0-1 0 0,-1-2 0 0 0,1-1 1 0 0,0 0-1 0 0,0-2 0 0 0,0-1 1 0 0,0-1-1 0 0,0-1 0 0 0,0-1 1 0 0,34-8-1 0 0,-36 7 70 0 0,43-2-1 0 0,-49 5-98 0 0,44 0 0 0 0,-33 1 6 0 0,45-6-1 0 0,-5-12 49 0 0,-53 13 67 0 0,0 1 1 0 0,1 0-1 0 0,-1 1 1 0 0,29-2-1 0 0,-32 6-74 0 0,0 1-1 0 0,0 0 1 0 0,1 0 0 0 0,-1 1-1 0 0,17 7 1 0 0,25 7 65 0 0,-10-8-90 0 0,0-1-1 0 0,85 4 0 0 0,40-1-25 0 0,0 0 62 0 0,-134-9-55 0 0,67 11 1 0 0,-68-7 24 0 0,68 4 1 0 0,-16-8-18 0 0,62-2-12 0 0,-107-4 54 0 0,-1 3 0 0 0,0 1-1 0 0,74 10 1 0 0,-45 3 36 0 0,101 16-6 0 0,-132-25-56 0 0,0-1 0 0 0,60-4 0 0 0,0-8 23 0 0,-36 2 155 0 0,1 3 0 0 0,104 6-1 0 0,-84 5-118 0 0,0-3-1 0 0,130-10 0 0 0,-54-11-85 0 0,196-12 0 0 0,0 8 0 0 0,152-11 128 0 0,-184 16-26 0 0,-189 7-76 0 0,73 12-33 0 0,-28 1 89 0 0,-28-16-9 0 0,-93 5-19 0 0,112 2 0 0 0,-60 14-38 0 0,-34-2 18 0 0,0-3 0 0 0,93-8 0 0 0,-62-8-23 0 0,114-7-12 0 0,-59 30 1 0 0,-98-5 0 0 0,66-3 0 0 0,28-16-1 0 0,-3-1 13 0 0,-54 8 53 0 0,-45 1-47 0 0,0 3-1 0 0,97 8 0 0 0,4 5-17 0 0,-103-7 10 0 0,87-4 0 0 0,-13-1 34 0 0,-51 3-44 0 0,61 4 0 0 0,-42-3 0 0 0,114-10 0 0 0,-17 0 0 0 0,-97 8 0 0 0,-13 1 0 0 0,142-16 0 0 0,-177 9 0 0 0,79 4 0 0 0,-70 1 0 0 0,-27 2 0 0 0,0 1 0 0 0,36 8 0 0 0,-14-2 0 0 0,45 10 0 0 0,-64-11 0 0 0,0-2 0 0 0,0-1 0 0 0,1-1 0 0 0,0-2 0 0 0,47-3 0 0 0,-48-3 0 0 0,-12 1 0 0 0,-1 1 0 0 0,1 0 0 0 0,-1 2 0 0 0,1 0 0 0 0,24 4 0 0 0,12 4 4 0 0,0-2-1 0 0,68-3 1 0 0,8-14 46 0 0,-57 3 7 0 0,-16 2-46 0 0,77-3-12 0 0,-83 10-18 0 0,49-1-34 0 0,-24 0 53 0 0,-60 0 0 0 0,0 2 0 0 0,-1 0 0 0 0,1 1 0 0 0,0 1 0 0 0,-1 0 0 0 0,30 13 0 0 0,-27-11 0 0 0,-5 0 0 0 0,-11-4 0 0 0,0-1 0 0 0,-1 0 0 0 0,1 1 0 0 0,0-1 0 0 0,0 0 0 0 0,0-1 0 0 0,0 1 0 0 0,0-1 0 0 0,0 0 0 0 0,8 0 0 0 0,24-4 0 0 0,48 2 0 0 0,-81 2 0 0 0,32-2-15 0 0,-27 1-4 0 0,0 0 1 0 0,0 1-1 0 0,1 0 0 0 0,-1 0 0 0 0,9 3 1 0 0,-13-2 4 0 0,-1 0-1 0 0,0 0 1 0 0,0 0 0 0 0,0 0 0 0 0,0 1 0 0 0,0 0 0 0 0,0-1 0 0 0,0 1-1 0 0,-1 0 1 0 0,1 1 0 0 0,-1-1 0 0 0,1 0 0 0 0,-1 1 0 0 0,0-1 0 0 0,0 1-1 0 0,3 4 1 0 0,3 7-418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24.125"/>
    </inkml:context>
    <inkml:brush xml:id="br0">
      <inkml:brushProperty name="width" value="0.1" units="cm"/>
      <inkml:brushProperty name="height" value="0.1" units="cm"/>
      <inkml:brushProperty name="color" value="#66CC00"/>
    </inkml:brush>
  </inkml:definitions>
  <inkml:trace contextRef="#ctx0" brushRef="#br0">0 41 1087 0 0,'6'-1'233'0'0,"-1"0"0"0"0,0 0 0 0 0,0 0-1 0 0,0-1 1 0 0,9-3 0 0 0,-10 2-28 0 0,1 1 0 0 0,0 0 1 0 0,0 1-1 0 0,-1-1 1 0 0,1 1-1 0 0,0 0 1 0 0,1 0-1 0 0,-1 1 1 0 0,0 0-1 0 0,7 0 0 0 0,-9 0-158 0 0,1 0 0 0 0,0 0 1 0 0,-1-1-1 0 0,1 1 0 0 0,-1-1 0 0 0,1 0 0 0 0,-1 0 0 0 0,5-2 0 0 0,17-3 247 0 0,-2 4-122 0 0,0 0 0 0 0,0 2 1 0 0,0 1-1 0 0,38 6 0 0 0,-37-3-64 0 0,5 2 287 0 0,0-1-1 0 0,35 0 1 0 0,-41-5-146 0 0,7-1-6 0 0,0 2-1 0 0,39 6 1 0 0,-61-6-224 0 0,1 0-1 0 0,0-1 0 0 0,11-1 0 0 0,4 0 48 0 0,13 1 81 0 0,-17-1-18 0 0,0 1 1 0 0,36 4 0 0 0,27 4-80 0 0,-56-6-47 0 0,109-1 179 0 0,-34 4-45 0 0,-66-2-102 0 0,0-1 0 0 0,0-2 0 0 0,40-5 0 0 0,-49 2 37 0 0,41 1 0 0 0,13-1 29 0 0,-41 1-81 0 0,-1 1-1 0 0,61 8 0 0 0,-54-4-2 0 0,-35-2 7 0 0,0 0-1 0 0,0 0 1 0 0,0 1 0 0 0,-1 0-1 0 0,1 1 1 0 0,-1 0 0 0 0,18 8-1 0 0,-14-6-14 0 0,1 0 0 0 0,0-1 0 0 0,1 0 0 0 0,-1-2 0 0 0,0 1 0 0 0,27-1 0 0 0,-29-1-8 0 0,23 0 25 0 0,0-1 0 0 0,1-2-1 0 0,-1-2 1 0 0,44-9-1 0 0,-67 10-16 0 0,53-9 121 0 0,-12 4-43 0 0,-37 4-31 0 0,1 1 1 0 0,20 0-1 0 0,-28 6 61 0 0,-10-3-115 0 0,0 0 1 0 0,1 0-1 0 0,-1 0 1 0 0,0 0-1 0 0,0 1 1 0 0,0-1-1 0 0,0 0 1 0 0,0 0-1 0 0,1 0 1 0 0,-1 0-1 0 0,0 1 1 0 0,0-1-1 0 0,0 0 1 0 0,0 0-1 0 0,0 0 1 0 0,0 1-1 0 0,0-1 1 0 0,0 0-1 0 0,0 0 1 0 0,0 0-1 0 0,0 1 1 0 0,0-1-1 0 0,0 0 1 0 0,0 0-1 0 0,0 0 1 0 0,0 1 0 0 0,0-1-1 0 0,0 0 1 0 0,0 0-1 0 0,0 0 1 0 0,0 1-1 0 0,0-1 1 0 0,0 0-1 0 0,0 0 1 0 0,-1 0-1 0 0,1 1 1 0 0,0-1-1 0 0,0 0 1 0 0,0 0-1 0 0,0 0 1 0 0,0 0-1 0 0,-1 0 1 0 0,1 1-1 0 0,0-1 1 0 0,0 0-1 0 0,-1 0 1 0 0,1 1-3 0 0,-1 0 1 0 0,1 0-1 0 0,-1 0 1 0 0,0 0-1 0 0,1 1 1 0 0,0-1 0 0 0,-1 0-1 0 0,1 0 1 0 0,0 0-1 0 0,-1 1 1 0 0,1-1-1 0 0,0 0 1 0 0,0 0 0 0 0,0 0-1 0 0,0 1 1 0 0,0-1-1 0 0,1 0 1 0 0,-1 2-1 0 0,1-2 0 0 0,4 13 0 0 0,-5-13 0 0 0,0 0 0 0 0,0 1 0 0 0,0-1 0 0 0,1 0 0 0 0,-1 0 0 0 0,0 0 0 0 0,1 0 0 0 0,-1 0 0 0 0,0 0 0 0 0,1 0 0 0 0,-1 0 0 0 0,1 0 0 0 0,0 0 0 0 0,-1 0 0 0 0,1 0 0 0 0,1 1 0 0 0,15-8 219 0 0,-9 2-182 0 0,0 3 45 0 0,2 1-36 0 0,-9 1-45 0 0,-1-1 0 0 0,1 0 0 0 0,0 0 0 0 0,-1 1 0 0 0,1-1 0 0 0,-1 0 0 0 0,1 1 0 0 0,-1-1 0 0 0,1 1 0 0 0,-1-1 0 0 0,1 1 0 0 0,-1-1 0 0 0,1 1 0 0 0,-1-1 0 0 0,0 1 0 0 0,1-1 0 0 0,-1 1 0 0 0,0 0 0 0 0,1-1 0 0 0,-1 1 0 0 0,0-1 0 0 0,0 1 0 0 0,0 0 0 0 0,1-1 0 0 0,-1 1 0 0 0,0 0 0 0 0,0-1 0 0 0,0 1 0 0 0,0 0 0 0 0,0-1 0 0 0,0 1 0 0 0,-1 0 0 0 0,1-1 0 0 0,0 1 0 0 0,0 0 0 0 0,-6 29-603 0 0,2-19 40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33.622"/>
    </inkml:context>
    <inkml:brush xml:id="br0">
      <inkml:brushProperty name="width" value="0.1" units="cm"/>
      <inkml:brushProperty name="height" value="0.1" units="cm"/>
      <inkml:brushProperty name="color" value="#66CC00"/>
    </inkml:brush>
  </inkml:definitions>
  <inkml:trace contextRef="#ctx0" brushRef="#br0">2115 1 6703 0 0,'0'0'711'0'0,"-4"2"-444"0"0,-16 8 21 0 0,15-8 310 0 0,0 0-260 0 0,-47 11 4228 0 0,49-15-4332 0 0,-17-5 3507 0 0,16 10-3686 0 0,-12 10-29 0 0,12-9 134 0 0,-1-4-14 0 0,-16 1 22 0 0,16 0 350 0 0,0-1-350 0 0,-16 4 0 0 0,16-3 76 0 0,0 0-168 0 0,-20 5-60 0 0,-4-3-32 0 0,18-3-48 0 0,-14-2 59 0 0,-47-1 253 0 0,65 4-172 0 0,1-1-11 0 0,-20 3-1 0 0,20-3 0 0 0,-1 1 0 0 0,-29 6 54 0 0,10-3-97 0 0,13-3 22 0 0,-11 1-21 0 0,12-2 26 0 0,-11 1-24 0 0,11 0 24 0 0,-12-1-18 0 0,-60-2 267 0 0,70 2-244 0 0,-14 0 17 0 0,-52 2 116 0 0,40-2-186 0 0,-1 0 0 0 0,6 2 0 0 0,-2-1 0 0 0,-1 2 0 0 0,-1 1 18 0 0,-8 1 180 0 0,23-3-86 0 0,18-1-4 0 0,-3 0-17 0 0,-115 4 488 0 0,82-4-565 0 0,-2 1-14 0 0,-1 1 0 0 0,-5 0 22 0 0,-9 1 213 0 0,-316 33 1612 0 0,324-32-1624 0 0,8-2-153 0 0,-10-1 5 0 0,29-2-877 0 0,-40-4 0 0 0,30-1-7298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26.928"/>
    </inkml:context>
    <inkml:brush xml:id="br0">
      <inkml:brushProperty name="width" value="0.1" units="cm"/>
      <inkml:brushProperty name="height" value="0.1" units="cm"/>
      <inkml:brushProperty name="color" value="#66CC00"/>
    </inkml:brush>
  </inkml:definitions>
  <inkml:trace contextRef="#ctx0" brushRef="#br0">0 32 919 0 0,'25'-7'339'0'0,"-17"4"-75"0"0,1 1-1 0 0,0 0 1 0 0,-1 0-1 0 0,1 1 1 0 0,11 0-1 0 0,61 3 325 0 0,32-1-104 0 0,15-6 470 0 0,205-5 463 0 0,-293 9-1368 0 0,-8 1 102 0 0,-1 0 0 0 0,44 7-1 0 0,84 15 210 0 0,1-7-194 0 0,-103-12-132 0 0,273 23 105 0 0,394-9 178 0 0,-478-12-317 0 0,38-2 0 0 0,-226-6 0 0 0,0 2 0 0 0,1 3 0 0 0,79 11 0 0 0,190 39 0 0 0,-280-44 169 0 0,-33-5-60 0 0,0 0 0 0 0,26 1 0 0 0,-33-3 62 0 0,-8-1-148 0 0,0 0 0 0 0,0 1 0 0 0,1-1 0 0 0,-1 0 0 0 0,0 0 0 0 0,1 0 0 0 0,-1 0 0 0 0,0 0 0 0 0,1 0 0 0 0,-1 0 0 0 0,0 0 0 0 0,1 0 0 0 0,-1 0 0 0 0,0 0 0 0 0,1 0 0 0 0,-1-1 0 0 0,0 1 0 0 0,1 0-1 0 0,-1 0 1 0 0,0 0 0 0 0,1 0 0 0 0,-1 0 0 0 0,0-1 0 0 0,0 1 0 0 0,1 0 0 0 0,-1 0 0 0 0,0 0 0 0 0,0-1 0 0 0,0 1 0 0 0,1 0 0 0 0,-1 0 0 0 0,0-1 0 0 0,0 1 0 0 0,0 0 0 0 0,1-1 0 0 0,-1 1 0 0 0,0 0 0 0 0,0-1 0 0 0,0 1 0 0 0,0 0 0 0 0,0-1 0 0 0,0 0 0 0 0,1 1-8 0 0,-1-1 1 0 0,1 1-1 0 0,-1-1 1 0 0,1 1-1 0 0,-1-1 0 0 0,1 1 1 0 0,-1 0-1 0 0,1-1 1 0 0,0 1-1 0 0,-1-1 0 0 0,1 1 1 0 0,0 0-1 0 0,-1 0 0 0 0,1-1 1 0 0,0 1-1 0 0,-1 0 1 0 0,1 0-1 0 0,0 0 0 0 0,0 0 1 0 0,-1 0-1 0 0,1 0 1 0 0,0 0-1 0 0,0 0 0 0 0,-1 0 1 0 0,1 0-1 0 0,0 0 1 0 0,-1 1-1 0 0,1-1 0 0 0,1 1 1 0 0,10 0 91 0 0,-12-1-101 0 0,0 0 0 0 0,0 0 0 0 0,-1 0 1 0 0,1 0-1 0 0,0 0 0 0 0,0-1 0 0 0,0 1 0 0 0,0 0 0 0 0,0 0 0 0 0,0 0 0 0 0,0 0 0 0 0,0 0 0 0 0,0 0 0 0 0,0 0 0 0 0,0 0 0 0 0,0 0 0 0 0,0 0 0 0 0,0 0 0 0 0,0-1 0 0 0,0 1 0 0 0,0 0 0 0 0,0 0 0 0 0,0 0 0 0 0,0 0 0 0 0,0 0 1 0 0,0 0-1 0 0,0 0 0 0 0,0 0 0 0 0,0 0 0 0 0,0-1 0 0 0,0 1 0 0 0,0 0 0 0 0,0 0 0 0 0,0 0 0 0 0,0 0 0 0 0,0 0 0 0 0,0 0 0 0 0,0 0 0 0 0,0 0 0 0 0,0 0 0 0 0,0 0 0 0 0,1 0 0 0 0,-1 0 0 0 0,0-1 0 0 0,0 1 2 0 0,0 0 1 0 0,0 0-1 0 0,0 0 0 0 0,0 0 0 0 0,0 0 0 0 0,0 0 0 0 0,0 0 1 0 0,0 0-1 0 0,0 0 0 0 0,0 0 0 0 0,0 0 0 0 0,0 0 0 0 0,1-1 1 0 0,-1 1-1 0 0,0 0 0 0 0,0 0 0 0 0,0 0 0 0 0,0 0 0 0 0,0 0 0 0 0,0 0 1 0 0,0 0-1 0 0,0 0 0 0 0,0-1 0 0 0,0 1 0 0 0,0 0 0 0 0,0 0 1 0 0,0 0-1 0 0,0 0 0 0 0,-1 0 0 0 0,1 0 0 0 0,0 0 0 0 0,0 0 0 0 0,0 0 1 0 0,0 0-1 0 0,0-1 0 0 0,0 1 0 0 0,0 0 0 0 0,0 0 0 0 0,0 0 1 0 0,0 0-1 0 0,0 0 0 0 0,0 0 0 0 0,0 0 0 0 0,0 0 0 0 0,-1 0 0 0 0,1 0 1 0 0,0 0-1 0 0,0 0 0 0 0,0 0 0 0 0,0 0 0 0 0,0 0 0 0 0,0 0 1 0 0,0 0-1 0 0,0 0 0 0 0,0 0 0 0 0,-1 0 0 0 0,1 0 0 0 0,0 0 0 0 0,0 0 1 0 0,0 0-1 0 0,0 0 0 0 0,0 0 0 0 0,0 0 0 0 0,0-1-2 0 0,0 1 0 0 0,1 0 0 0 0,-1 0-1 0 0,1-1 1 0 0,-1 1 0 0 0,0 0 0 0 0,1-1 0 0 0,-1 1-1 0 0,0-1 1 0 0,1 1 0 0 0,-1-1 0 0 0,0 1 0 0 0,0 0-1 0 0,1-1 1 0 0,-1 1 0 0 0,0-1 0 0 0,0 1-1 0 0,0-1 1 0 0,0 1 0 0 0,0-1 0 0 0,0 1 0 0 0,0-1-1 0 0,0 1 1 0 0,0-1 0 0 0,0-1 37 0 0,0 40-77 0 0,3-26-770 0 0,0 2-2844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29.346"/>
    </inkml:context>
    <inkml:brush xml:id="br0">
      <inkml:brushProperty name="width" value="0.1" units="cm"/>
      <inkml:brushProperty name="height" value="0.1" units="cm"/>
      <inkml:brushProperty name="color" value="#66CC00"/>
    </inkml:brush>
  </inkml:definitions>
  <inkml:trace contextRef="#ctx0" brushRef="#br0">1 9 455 0 0,'18'1'739'0'0,"-10"-1"-282"0"0,1 0 1 0 0,-1 0-1 0 0,12-2 0 0 0,-11 1 274 0 0,6 0 1068 0 0,-13-1-1166 0 0,-7-2-540 0 0,4 4-111 0 0,1 0 0 0 0,-1 0 0 0 0,1 0 0 0 0,0 0 0 0 0,-1 1 0 0 0,1-1 0 0 0,-1 0 0 0 0,1 0 0 0 0,0 0 0 0 0,-1 0 0 0 0,1 0 0 0 0,-1 1 0 0 0,1-1 0 0 0,0 0 0 0 0,-1 0 0 0 0,1 1 0 0 0,0-1 0 0 0,-1 0 0 0 0,1 0 0 0 0,0 1 0 0 0,0-1 0 0 0,-1 0 0 0 0,1 1 0 0 0,0-1 0 0 0,0 0 0 0 0,0 1 0 0 0,-1-1 0 0 0,1 1 0 0 0,0-1 0 0 0,0 0 0 0 0,0 1-1 0 0,0-1 1 0 0,0 1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31.362"/>
    </inkml:context>
    <inkml:brush xml:id="br0">
      <inkml:brushProperty name="width" value="0.1" units="cm"/>
      <inkml:brushProperty name="height" value="0.1" units="cm"/>
      <inkml:brushProperty name="color" value="#66CC00"/>
    </inkml:brush>
  </inkml:definitions>
  <inkml:trace contextRef="#ctx0" brushRef="#br0">247 94 455 0 0,'-26'7'696'0'0,"0"-1"0"0"0,0-1 0 0 0,-1-1 0 0 0,1-2 0 0 0,-47-1 0 0 0,71-1-671 0 0,1 1 1 0 0,-1-1-1 0 0,0-1 0 0 0,1 1 0 0 0,-1 0 0 0 0,0 0 0 0 0,1 0 0 0 0,-1-1 0 0 0,1 1 0 0 0,-1-1 0 0 0,0 0 0 0 0,1 1 0 0 0,-1-1 0 0 0,1 0 0 0 0,0 0 0 0 0,-1 0 0 0 0,1 0 1 0 0,0 0-1 0 0,-1 0 0 0 0,1 0 0 0 0,0 0 0 0 0,0-1 0 0 0,0 1 0 0 0,0 0 0 0 0,0-1 0 0 0,0 1 0 0 0,0-1 0 0 0,1 1 0 0 0,-1-1 0 0 0,0 1 0 0 0,1-1 0 0 0,-1 1 0 0 0,1-1 1 0 0,0 0-1 0 0,-1 1 0 0 0,1-1 0 0 0,0 0 0 0 0,0 1 0 0 0,0-1 0 0 0,0 0 0 0 0,1 1 0 0 0,-1-1 0 0 0,0 0 0 0 0,1 1 0 0 0,-1-1 0 0 0,1 1 0 0 0,-1-1 0 0 0,1 1 0 0 0,0-1 0 0 0,0 1 1 0 0,-1-1-1 0 0,1 1 0 0 0,2-2 0 0 0,-2 2-1 0 0,0 0 0 0 0,0 0 0 0 0,0 0 0 0 0,0 0 0 0 0,0 0 0 0 0,1 0 0 0 0,-1 1 0 0 0,0-1 1 0 0,0 0-1 0 0,1 1 0 0 0,-1-1 0 0 0,0 1 0 0 0,1 0 0 0 0,-1-1 0 0 0,1 1 0 0 0,-1 0 0 0 0,1 0 0 0 0,-1 0 0 0 0,3 0 0 0 0,33 2 2 0 0,-26 0-4 0 0,641 6 573 0 0,-301-21-198 0 0,-336 13-346 0 0,1 0 1 0 0,0-1-1 0 0,-1-1 0 0 0,0-1 0 0 0,1 0 0 0 0,24-10 1 0 0,-39 13-30 0 0,-1 0 1 0 0,1 0-1 0 0,-1 0 0 0 0,0 0 1 0 0,1 0-1 0 0,-1 0 0 0 0,1 0 1 0 0,-1-1-1 0 0,0 1 1 0 0,1 0-1 0 0,-1 0 0 0 0,0 0 1 0 0,1-1-1 0 0,-1 1 1 0 0,0 0-1 0 0,1 0 0 0 0,-1-1 1 0 0,0 1-1 0 0,0 0 1 0 0,1-1-1 0 0,-1 1 0 0 0,0 0 1 0 0,0-1-1 0 0,0 1 1 0 0,1-1-1 0 0,-1 1 0 0 0,0 0 1 0 0,0-1-1 0 0,0 1 1 0 0,0-1-1 0 0,0 1 0 0 0,0 0 1 0 0,0-1-1 0 0,0 1 1 0 0,0-1-1 0 0,0 1 0 0 0,0 0 1 0 0,0-1-1 0 0,0 1 0 0 0,0-1 1 0 0,0 1-1 0 0,0 0 1 0 0,0-1-1 0 0,-1 1 0 0 0,1-1 1 0 0,0 1-1 0 0,0 0 1 0 0,0-1-1 0 0,-1 1 0 0 0,1 0 1 0 0,0-1-1 0 0,-1 1 1 0 0,1 0-1 0 0,0 0 0 0 0,0-1 1 0 0,-1 1-1 0 0,1 0 1 0 0,0 0-1 0 0,-1-1 0 0 0,0 1 5 0 0,0-1 1 0 0,0 1-1 0 0,-1-1 0 0 0,1 1 0 0 0,0-1 0 0 0,0 1 0 0 0,0 0 0 0 0,0-1 0 0 0,0 1 0 0 0,-1 0 0 0 0,1 0 0 0 0,0 0 0 0 0,0 0 1 0 0,0 0-1 0 0,0 0 0 0 0,-1 0 0 0 0,1 1 0 0 0,0-1 0 0 0,0 0 0 0 0,0 1 0 0 0,0-1 0 0 0,-1 1 0 0 0,0 0-49 0 0,0 1-1 0 0,1-1 1 0 0,-1 0 0 0 0,1 1-1 0 0,-1-1 1 0 0,1 1-1 0 0,0 0 1 0 0,-1-1-1 0 0,1 1 1 0 0,0 0-1 0 0,0 0 1 0 0,0 0-1 0 0,0-1 1 0 0,1 1 0 0 0,-1 0-1 0 0,1 0 1 0 0,-1 0-1 0 0,0 4 1 0 0,2 5-264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32.314"/>
    </inkml:context>
    <inkml:brush xml:id="br0">
      <inkml:brushProperty name="width" value="0.1" units="cm"/>
      <inkml:brushProperty name="height" value="0.1" units="cm"/>
      <inkml:brushProperty name="color" value="#66CC00"/>
    </inkml:brush>
  </inkml:definitions>
  <inkml:trace contextRef="#ctx0" brushRef="#br0">0 162 2879 0 0,'5'-3'67'0'0,"-1"-1"-1"0"0,1 1 0 0 0,0 0 0 0 0,0 0 0 0 0,0 1 0 0 0,0-1 0 0 0,0 1 0 0 0,1 0 1 0 0,-1 1-1 0 0,1-1 0 0 0,8 0 0 0 0,10-1 226 0 0,31-1 1 0 0,-53 4-288 0 0,130 5 323 0 0,12 0-229 0 0,21-15 107 0 0,193-6 929 0 0,-49 0-328 0 0,-216 8-614 0 0,201-17 537 0 0,47-4-6 0 0,-240 14-575 0 0,-77 10-22 0 0,1 1 1 0 0,0 1-1 0 0,47 0 0 0 0,-68 3-120 0 0,0 1-1 0 0,0 0 1 0 0,0 0-1 0 0,0 0 0 0 0,0 0 1 0 0,-1 0-1 0 0,1 1 1 0 0,0 0-1 0 0,-1-1 0 0 0,1 1 1 0 0,-1 1-1 0 0,0-1 1 0 0,0 0-1 0 0,1 1 0 0 0,-2 0 1 0 0,1 0-1 0 0,0 0 1 0 0,0 0-1 0 0,2 5 0 0 0,3 4-86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28:46.616"/>
    </inkml:context>
    <inkml:brush xml:id="br0">
      <inkml:brushProperty name="width" value="0.1" units="cm"/>
      <inkml:brushProperty name="height" value="0.1" units="cm"/>
      <inkml:brushProperty name="color" value="#66CC00"/>
    </inkml:brush>
  </inkml:definitions>
  <inkml:trace contextRef="#ctx0" brushRef="#br0">1 43 367 0 0,'29'-13'0'0'0,"0"2"0"0"0,2 0 0 0 0,-5 6 0 0 0,-10 3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00.042"/>
    </inkml:context>
    <inkml:brush xml:id="br0">
      <inkml:brushProperty name="width" value="0.1" units="cm"/>
      <inkml:brushProperty name="height" value="0.1" units="cm"/>
      <inkml:brushProperty name="color" value="#66CC00"/>
    </inkml:brush>
  </inkml:definitions>
  <inkml:trace contextRef="#ctx0" brushRef="#br0">2 225 1983 0 0,'0'0'27'0'0,"0"-1"-1"0"0,0 1 0 0 0,0 0 0 0 0,-1 0 0 0 0,1-1 0 0 0,0 1 0 0 0,0 0 1 0 0,0 0-1 0 0,0 0 0 0 0,0-1 0 0 0,0 1 0 0 0,0 0 0 0 0,0 0 0 0 0,0-1 1 0 0,0 1-1 0 0,0 0 0 0 0,0 0 0 0 0,0-1 0 0 0,0 1 0 0 0,0 0 0 0 0,0 0 1 0 0,0-1-1 0 0,0 1 0 0 0,0 0 0 0 0,0 0 0 0 0,1 0 0 0 0,-1-1 0 0 0,0 1 1 0 0,0 0-1 0 0,0 0 0 0 0,0 0 0 0 0,0-1 0 0 0,1 1 0 0 0,10-3 237 0 0,27 7-318 0 0,-2-1 1745 0 0,-16-6-696 0 0,0 1 0 0 0,0 2 0 0 0,26 1 0 0 0,-20 0-483 0 0,36-3-1 0 0,-41-1-346 0 0,0 1-1 0 0,-1 1 1 0 0,1 0 0 0 0,0 2-1 0 0,41 6 1 0 0,-47-4-96 0 0,1-1 0 0 0,0-1-1 0 0,0-1 1 0 0,0 0 0 0 0,0-1 0 0 0,16-3 0 0 0,-9 1 288 0 0,41 1-1 0 0,20 5 103 0 0,114-12-1 0 0,-173 8-396 0 0,1 1-1 0 0,26 4 1 0 0,-27-1-36 0 0,-1-1-1 0 0,36-3 1 0 0,181-6 247 0 0,-172 8-235 0 0,34-6-18 0 0,-71 1-8 0 0,0 3 0 0 0,1 1 1 0 0,57 6-1 0 0,-3 7 5 0 0,0-4 0 0 0,1-3 0 0 0,93-7 0 0 0,70-23 358 0 0,-221 22-332 0 0,213-2 54 0 0,-114 2-96 0 0,133-13 128 0 0,52-8-64 0 0,-145 15-64 0 0,-1 1 0 0 0,44 25 0 0 0,-39-1 0 0 0,-110-14 6 0 0,212 1 52 0 0,-105-15-1 0 0,133-3 78 0 0,-104-1-135 0 0,-136 8 0 0 0,116 1 0 0 0,-75 9 0 0 0,54 5 0 0 0,-43-1 32 0 0,136-11 0 0 0,-194-1 61 0 0,81-18 0 0 0,20-3 41 0 0,220-17-82 0 0,-234 25-40 0 0,-54 3 11 0 0,-52 7-2 0 0,58-3-1 0 0,141 16 44 0 0,13 1-64 0 0,-187-3 24 0 0,91 16-1 0 0,-44-4-6 0 0,-59-9-17 0 0,68 6 0 0 0,68 1 0 0 0,34 8 64 0 0,169-8 64 0 0,-245-7-53 0 0,68-17 62 0 0,57 1 35 0 0,56-1 74 0 0,-287 8-221 0 0,-32 2 7 0 0,0 1 0 0 0,0 0 0 0 0,0 0 0 0 0,0 1 0 0 0,0-1 0 0 0,12 4 0 0 0,-17-3-25 0 0,0 0 1 0 0,1 0 0 0 0,-1 0-1 0 0,0 0 1 0 0,0 0 0 0 0,0 1 0 0 0,0-1-1 0 0,0 1 1 0 0,0-1 0 0 0,-1 1 0 0 0,1 0-1 0 0,0 0 1 0 0,-1-1 0 0 0,1 1-1 0 0,-1 0 1 0 0,0 1 0 0 0,1-1 0 0 0,-1 0-1 0 0,0 0 1 0 0,0 0 0 0 0,-1 1 0 0 0,2 3-1 0 0,2 14-23 0 0,-2 6-64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23.619"/>
    </inkml:context>
    <inkml:brush xml:id="br0">
      <inkml:brushProperty name="width" value="0.1" units="cm"/>
      <inkml:brushProperty name="height" value="0.1" units="cm"/>
      <inkml:brushProperty name="color" value="#66CC00"/>
    </inkml:brush>
  </inkml:definitions>
  <inkml:trace contextRef="#ctx0" brushRef="#br0">1 6 511 0 0,'2'0'0'0'0,"1"-2"0"0"0,4 0 0 0 0,3 0 0 0 0,1 4 0 0 0,-2 0 0 0 0,-2 0 0 0 0,-1 0 0 0 0,-1-1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25.984"/>
    </inkml:context>
    <inkml:brush xml:id="br0">
      <inkml:brushProperty name="width" value="0.1" units="cm"/>
      <inkml:brushProperty name="height" value="0.1" units="cm"/>
      <inkml:brushProperty name="color" value="#66CC00"/>
    </inkml:brush>
  </inkml:definitions>
  <inkml:trace contextRef="#ctx0" brushRef="#br0">33 9 1151 0 0,'0'0'2'0'0,"0"-1"0"0"0,0 1 0 0 0,-1-1 0 0 0,1 0 0 0 0,-1 1 0 0 0,1-1 0 0 0,0 1 0 0 0,-1-1 0 0 0,1 1 0 0 0,-1 0 0 0 0,1-1 0 0 0,-1 1 0 0 0,0-1 0 0 0,1 1 0 0 0,-1 0 0 0 0,1-1 0 0 0,-1 1 0 0 0,0 0 0 0 0,1 0 0 0 0,-1 0 0 0 0,1-1 0 0 0,-1 1 0 0 0,0 0 0 0 0,1 0 0 0 0,-1 0 0 0 0,0 0 0 0 0,1 0 0 0 0,-1 0 0 0 0,0 0 0 0 0,1 0 0 0 0,-1 1 0 0 0,0-1 0 0 0,1 0 0 0 0,-1 0 0 0 0,0 0 0 0 0,1 1 0 0 0,-1-1 0 0 0,1 0 0 0 0,-2 1 0 0 0,2-1 0 0 0,-1 0-1 0 0,1 0 0 0 0,-1 1 1 0 0,1-1-1 0 0,-1 0 0 0 0,1 0 1 0 0,-1 0-1 0 0,1 1 0 0 0,0-1 1 0 0,-1 0-1 0 0,1 0 0 0 0,-1 1 1 0 0,1-1-1 0 0,0 1 0 0 0,-1-1 1 0 0,1 0-1 0 0,0 1 0 0 0,-1-1 1 0 0,1 1-1 0 0,0-1 0 0 0,-1 0 1 0 0,1 1-1 0 0,0-1 0 0 0,0 1 1 0 0,0-1-1 0 0,0 1 0 0 0,-1-1 1 0 0,1 1-1 0 0,0-1 0 0 0,0 1 1 0 0,0-1-1 0 0,0 1 0 0 0,0-1 1 0 0,0 1-1 0 0,0-1 0 0 0,0 1 1 0 0,0-1-1 0 0,1 1 0 0 0,-1-1 1 0 0,0 1-1 0 0,0-1 0 0 0,0 1 1 0 0,1-1-1 0 0,-1 1 0 0 0,0-1 1 0 0,0 1-1 0 0,1-1 0 0 0,-1 1 1 0 0,0-1-1 0 0,1 0 0 0 0,-1 1 1 0 0,0-1-1 0 0,1 0 0 0 0,-1 1 1 0 0,1-1-1 0 0,-1 0 0 0 0,1 0 1 0 0,-1 1-1 0 0,1-1 0 0 0,10 7-1 0 0,-6-3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38.353"/>
    </inkml:context>
    <inkml:brush xml:id="br0">
      <inkml:brushProperty name="width" value="0.1" units="cm"/>
      <inkml:brushProperty name="height" value="0.1" units="cm"/>
      <inkml:brushProperty name="color" value="#66CC00"/>
    </inkml:brush>
  </inkml:definitions>
  <inkml:trace contextRef="#ctx0" brushRef="#br0">0 1 1983 0 0,'5'1'124'0'0,"-1"0"0"0"0,0 0-1 0 0,1 0 1 0 0,-1-1-1 0 0,0 1 1 0 0,1-1 0 0 0,-1 0-1 0 0,6-1 1 0 0,18 2 483 0 0,108 23 1383 0 0,-50-10-1262 0 0,99 3 1 0 0,-101-14-172 0 0,92-9-1 0 0,-153 6-479 0 0,1 1-1 0 0,0 1 1 0 0,40 8 0 0 0,9 2 32 0 0,219 8 83 0 0,-134-7 192 0 0,244-4 267 0 0,-83 15 21 0 0,-246-17-586 0 0,42 7 9 0 0,-77-8-46 0 0,0-2 0 0 0,75-2 0 0 0,-73-2 114 0 0,185-10 47 0 0,0 0-100 0 0,-86 16-64 0 0,39-1-18 0 0,150-24 164 0 0,161 10 128 0 0,-258 2-266 0 0,-154 1-17 0 0,133 8 0 0 0,88 38-37 0 0,53 16 0 0 0,-344-55 0 0 0,28 2 20 0 0,-1-2 1 0 0,52-5-1 0 0,-61 2-17 0 0,34-7 191 0 0,-47 6-130 0 0,0 1-1 0 0,0 0 1 0 0,1 1 0 0 0,-1 0 0 0 0,19 1-1 0 0,-30 1-79 0 0,0-1 0 0 0,0 0-1 0 0,-1 0 1 0 0,1 1 0 0 0,0-1-1 0 0,-1 0 1 0 0,1 1 0 0 0,0-1-1 0 0,-1 1 1 0 0,1-1 0 0 0,0 1 0 0 0,-1 0-1 0 0,1-1 1 0 0,-1 1 0 0 0,1-1-1 0 0,-1 1 1 0 0,0 0 0 0 0,1-1-1 0 0,-1 1 1 0 0,1 0 0 0 0,-1 0-1 0 0,0-1 1 0 0,0 1 0 0 0,1 0-1 0 0,-1 0 1 0 0,0-1 0 0 0,0 1 0 0 0,0 0-1 0 0,0 0 1 0 0,0 0 0 0 0,0-1-1 0 0,0 1 1 0 0,0 1 0 0 0,0 9-582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28.558"/>
    </inkml:context>
    <inkml:brush xml:id="br0">
      <inkml:brushProperty name="width" value="0.1" units="cm"/>
      <inkml:brushProperty name="height" value="0.1" units="cm"/>
      <inkml:brushProperty name="color" value="#66CC00"/>
    </inkml:brush>
  </inkml:definitions>
  <inkml:trace contextRef="#ctx0" brushRef="#br0">0 1 1087 0 0,'0'1'60'0'0,"1"0"-48"0"0,0-2-1 0 0,0 0 32 0 0,0 1-33 0 0,-1-1-10 0 0,2 21 0 0 0,0-17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34.986"/>
    </inkml:context>
    <inkml:brush xml:id="br0">
      <inkml:brushProperty name="width" value="0.1" units="cm"/>
      <inkml:brushProperty name="height" value="0.1" units="cm"/>
      <inkml:brushProperty name="color" value="#66CC00"/>
    </inkml:brush>
  </inkml:definitions>
  <inkml:trace contextRef="#ctx0" brushRef="#br0">1440 167 5407 0 0,'0'0'2254'0'0,"-3"-5"-1986"0"0,-9-15-63 0 0,9 16 244 0 0,4-10-386 0 0,0 12-13 0 0,-1 1 1 0 0,0-1-1 0 0,0 0 0 0 0,0 0 1 0 0,0 1-1 0 0,0-1 1 0 0,0 0-1 0 0,0 0 0 0 0,-1 1 1 0 0,1-1-1 0 0,0 0 1 0 0,-1 1-1 0 0,-1-4 0 0 0,-5-17 164 0 0,5 17 422 0 0,-20 9-66 0 0,16-2-463 0 0,1-1 188 0 0,-2 2-21 0 0,-23 9-2 0 0,23-8 19 0 0,6-5-256 0 0,-1 1 0 0 0,1 0 0 0 0,0 1 1 0 0,-1-1-1 0 0,1 0 0 0 0,-1 0 0 0 0,1 1 0 0 0,0-1 0 0 0,-1 0 1 0 0,1 1-1 0 0,0 0 0 0 0,0-1 0 0 0,-1 1 0 0 0,1 0 0 0 0,-2 1 0 0 0,2-1 4 0 0,0 0-1 0 0,0-1 0 0 0,0 1 0 0 0,-1 0 0 0 0,1-1 0 0 0,0 1 1 0 0,0-1-1 0 0,-1 1 0 0 0,1-1 0 0 0,0 1 0 0 0,-1-1 1 0 0,1 0-1 0 0,-1 0 0 0 0,1 0 0 0 0,-3 0 0 0 0,2 0 22 0 0,0 0-1 0 0,0 0 0 0 0,-1 0 0 0 0,1 0 1 0 0,0 1-1 0 0,0-1 0 0 0,-1 1 0 0 0,1-1 1 0 0,0 1-1 0 0,-3 1 0 0 0,-20 7 609 0 0,-30 2 676 0 0,49-10-929 0 0,-12 0 177 0 0,-13-1 120 0 0,-98-17 377 0 0,40 8-567 0 0,56 9-307 0 0,1 1 0 0 0,-17-3 73 0 0,2-2 3 0 0,2 2 26 0 0,4-2 1 0 0,-5-4-28 0 0,-8-3-4 0 0,-4-2-28 0 0,-192-13 523 0 0,193 21-783 0 0,-3-2-1449 0 0,-27-10-5855 0 0,38 4 2372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29.251"/>
    </inkml:context>
    <inkml:brush xml:id="br0">
      <inkml:brushProperty name="width" value="0.1" units="cm"/>
      <inkml:brushProperty name="height" value="0.1" units="cm"/>
      <inkml:brushProperty name="color" value="#66CC00"/>
    </inkml:brush>
  </inkml:definitions>
  <inkml:trace contextRef="#ctx0" brushRef="#br0">3 4 431 0 0,'-2'-3'36'0'0,"2"8"0"0"0,0-3-36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42.616"/>
    </inkml:context>
    <inkml:brush xml:id="br0">
      <inkml:brushProperty name="width" value="0.1" units="cm"/>
      <inkml:brushProperty name="height" value="0.1" units="cm"/>
      <inkml:brushProperty name="color" value="#66CC00"/>
    </inkml:brush>
  </inkml:definitions>
  <inkml:trace contextRef="#ctx0" brushRef="#br0">1 65 1983 0 0,'4'3'207'0'0,"1"-1"0"0"0,0 0 0 0 0,-1-1 0 0 0,1 1 0 0 0,0-1 0 0 0,0 0-1 0 0,0 0 1 0 0,0 0 0 0 0,8 0 0 0 0,2 1-118 0 0,19 1 495 0 0,1 0 0 0 0,57-5 1 0 0,-49 1-241 0 0,46 3 1 0 0,129 16 226 0 0,-175-16-323 0 0,0-1 0 0 0,1-2-1 0 0,46-8 1 0 0,7 0 52 0 0,235 2 46 0 0,-301 9-274 0 0,75 0 96 0 0,83-20-44 0 0,-108 9 11 0 0,114 0 1 0 0,-104 8-61 0 0,0-5 0 0 0,109-20 0 0 0,-158 19-57 0 0,32 1 23 0 0,0 2 0 0 0,96 8 0 0 0,-146-3-26 0 0,94 12-15 0 0,-74-7 0 0 0,53 0 0 0 0,45 3 0 0 0,-47-3 0 0 0,165 7 118 0 0,-18 7 282 0 0,-65-16-266 0 0,236 10 188 0 0,-303-11-180 0 0,171-20 0 0 0,-253 15-106 0 0,37-4-54 0 0,16-2 277 0 0,110 3 1 0 0,-165 5-139 0 0,0-1 0 0 0,28-4 0 0 0,-51 4-134 0 0,-1 1-1 0 0,1 0 1 0 0,0 0 0 0 0,-1 0 0 0 0,1 1 0 0 0,0-1 0 0 0,-1 1-1 0 0,1-1 1 0 0,0 1 0 0 0,-1 0 0 0 0,1 0 0 0 0,-1 0 0 0 0,1 0 0 0 0,-1 0-1 0 0,0 1 1 0 0,0-1 0 0 0,1 1 0 0 0,-1 0 0 0 0,0-1 0 0 0,0 1 0 0 0,-1 0-1 0 0,1 0 1 0 0,0 0 0 0 0,0 1 0 0 0,-1-1 0 0 0,0 0 0 0 0,1 1-1 0 0,1 4 1 0 0,0 5-731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47.232"/>
    </inkml:context>
    <inkml:brush xml:id="br0">
      <inkml:brushProperty name="width" value="0.1" units="cm"/>
      <inkml:brushProperty name="height" value="0.1" units="cm"/>
      <inkml:brushProperty name="color" value="#66CC00"/>
    </inkml:brush>
  </inkml:definitions>
  <inkml:trace contextRef="#ctx0" brushRef="#br0">1 75 1839 0 0,'27'-18'80'0'0,"1"-1"16"0"0,-1 5-96 0 0,1 1 0 0 0,-4 8 0 0 0,-8 1 0 0 0,-7 2 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50.757"/>
    </inkml:context>
    <inkml:brush xml:id="br0">
      <inkml:brushProperty name="width" value="0.1" units="cm"/>
      <inkml:brushProperty name="height" value="0.1" units="cm"/>
      <inkml:brushProperty name="color" value="#66CC00"/>
    </inkml:brush>
  </inkml:definitions>
  <inkml:trace contextRef="#ctx0" brushRef="#br0">1 35 287 0 0,'7'-9'0'0'0,"0"0"0"0"0,4 1 0 0 0,-1 3 0 0 0,-5 1 0 0 0,-1 4 0 0 0,-1 0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55.894"/>
    </inkml:context>
    <inkml:brush xml:id="br0">
      <inkml:brushProperty name="width" value="0.1" units="cm"/>
      <inkml:brushProperty name="height" value="0.1" units="cm"/>
      <inkml:brushProperty name="color" value="#66CC00"/>
    </inkml:brush>
  </inkml:definitions>
  <inkml:trace contextRef="#ctx0" brushRef="#br0">0 177 919 0 0,'62'2'1537'0'0,"-29"0"-928"0"0,43-4 0 0 0,-51 0-231 0 0,0 1 0 0 0,0 1-1 0 0,0 2 1 0 0,0 0 0 0 0,38 9 0 0 0,-53-10-276 0 0,-1 0 0 0 0,1 0-1 0 0,-1-1 1 0 0,1 0 0 0 0,13-2 0 0 0,-13 0 32 0 0,0 1 0 0 0,0 1-1 0 0,0 0 1 0 0,20 3 0 0 0,-9 0-7 0 0,1-1 0 0 0,38-1-1 0 0,7 0 67 0 0,28 2 48 0 0,-43 2-173 0 0,35 1-60 0 0,-63-8 96 0 0,0 0-1 0 0,-1-2 0 0 0,38-10 1 0 0,6-2 50 0 0,-32 10-137 0 0,189-28 316 0 0,-191 29-244 0 0,35-9 1 0 0,11-2 53 0 0,60 3-79 0 0,-121 11-29 0 0,31-8 0 0 0,14-2 31 0 0,31 3 52 0 0,120-19 474 0 0,-186 27-543 0 0,0 1 0 0 0,48 8 0 0 0,-33-3-26 0 0,-10-2-19 0 0,135 9 67 0 0,47-25 657 0 0,-124 6-1219 0 0,-44 5 491 0 0,76 6 0 0 0,-35 0 0 0 0,-50-4 0 0 0,60 10 0 0 0,-72-7 0 0 0,43 1 0 0 0,3 0 0 0 0,-52-4 7 0 0,-1 0 0 0 0,1-1-1 0 0,-1-1 1 0 0,1-1 0 0 0,-1-1-1 0 0,28-9 1 0 0,-19 5 68 0 0,0 2 0 0 0,29-3 0 0 0,69 4 0 0 0,31 1 42 0 0,-127 2-117 0 0,-22 1 0 0 0,0 1 0 0 0,1-1 0 0 0,16 3 0 0 0,-15-1 15 0 0,0-1 1 0 0,21-1-1 0 0,-3-1 3 0 0,-20 2-18 0 0,0 0 0 0 0,-1 0 0 0 0,1 1 0 0 0,0 0 0 0 0,0 0 0 0 0,-1 0 0 0 0,1 1 0 0 0,-1 1 0 0 0,1-1 0 0 0,9 5 0 0 0,-9-3 6 0 0,0-1-1 0 0,1 0 1 0 0,-1-1-1 0 0,1 0 1 0 0,0 0-1 0 0,-1-1 1 0 0,1 0-1 0 0,0 0 1 0 0,0-1-1 0 0,9-1 1 0 0,0 1-3 0 0,-17 0-4 0 0,-1 0 0 0 0,0 0 0 0 0,1 0-1 0 0,-1 0 1 0 0,1 1 0 0 0,-1-1 0 0 0,0 0-1 0 0,1 0 1 0 0,-1 0 0 0 0,1 1 0 0 0,-1-1 0 0 0,0 0-1 0 0,1 0 1 0 0,-1 1 0 0 0,0-1 0 0 0,0 0-1 0 0,1 1 1 0 0,-1-1 0 0 0,0 1 0 0 0,0-1-1 0 0,1 0 1 0 0,-1 1 0 0 0,0-1 0 0 0,0 1-1 0 0,0-1 1 0 0,0 0 0 0 0,0 1 0 0 0,1-1 0 0 0,-1 1-1 0 0,0-1 1 0 0,0 1 0 0 0,0-1 0 0 0,0 0-1 0 0,0 1 1 0 0,0-1 0 0 0,0 1 0 0 0,-1-1-1 0 0,1 1 1 0 0,0-1 0 0 0,0 0 0 0 0,0 1-1 0 0,0-1 1 0 0,-1 1 0 0 0,1-1 0 0 0,0 1 0 0 0,-10 22-130 0 0,9-22 117 0 0,-6 13-853 0 0,-2 1-2833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1:57.811"/>
    </inkml:context>
    <inkml:brush xml:id="br0">
      <inkml:brushProperty name="width" value="0.1" units="cm"/>
      <inkml:brushProperty name="height" value="0.1" units="cm"/>
      <inkml:brushProperty name="color" value="#66CC00"/>
    </inkml:brush>
  </inkml:definitions>
  <inkml:trace contextRef="#ctx0" brushRef="#br0">1080 28 919 0 0,'-161'8'3419'0'0,"0"0"-1902"0"0,115-7-1233 0 0,1 2 0 0 0,-1 2 0 0 0,-55 14 0 0 0,72-14-182 0 0,-1-2-1 0 0,-56 0 0 0 0,49-2 11 0 0,-46 5 0 0 0,-98 18-48 0 0,162-22 5 0 0,12-1-15 0 0,0 0 0 0 0,0 0 0 0 0,0 0-1 0 0,0 1 1 0 0,1 0 0 0 0,-8 3 0 0 0,22-8-15 0 0,0 0 0 0 0,0 1 0 0 0,0 0 0 0 0,0 0 0 0 0,0 1 0 0 0,10-1 0 0 0,56 0 266 0 0,-63 2-297 0 0,64-3 47 0 0,112-20-1 0 0,-157 18-45 0 0,155-11 67 0 0,-35 4-14 0 0,51 5 3 0 0,-178 7-66 0 0,159-7 329 0 0,-95 10-235 0 0,-45-1-75 0 0,76-5-1 0 0,-80-1 37 0 0,61-10 119 0 0,-69 6-41 0 0,-18 4-45 0 0,0 1 0 0 0,1 0 0 0 0,23-2 0 0 0,-36 6-82 0 0,1-1 0 0 0,-1 0 0 0 0,1 0 0 0 0,-1 0 0 0 0,0 1 0 0 0,1-1 0 0 0,-1 0 0 0 0,1 0 0 0 0,-1 1 0 0 0,1-1 0 0 0,-1 1 0 0 0,0-1 0 0 0,1 0 0 0 0,-1 1 0 0 0,0-1 0 0 0,0 1 0 0 0,1-1 0 0 0,-1 0 0 0 0,0 1 0 0 0,0-1 0 0 0,1 1 0 0 0,-1-1 0 0 0,0 1 0 0 0,0-1 0 0 0,0 1 0 0 0,0-1 0 0 0,0 1 0 0 0,0-1 0 0 0,0 1 0 0 0,0-1 0 0 0,0 1 0 0 0,0-1 0 0 0,0 1 0 0 0,0-1 0 0 0,0 1 0 0 0,-1 0 0 0 0,-3 26-1096 0 0,2-20-787 0 0,1 4-1269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31.506"/>
    </inkml:context>
    <inkml:brush xml:id="br0">
      <inkml:brushProperty name="width" value="0.1" units="cm"/>
      <inkml:brushProperty name="height" value="0.1" units="cm"/>
      <inkml:brushProperty name="color" value="#66CC00"/>
    </inkml:brush>
  </inkml:definitions>
  <inkml:trace contextRef="#ctx0" brushRef="#br0">0 10 1839 0 0,'0'-1'40'0'0,"0"1"0"0"0,1-1 0 0 0,-1 1 0 0 0,0 0 0 0 0,0-1 0 0 0,0 1 0 0 0,1-1 0 0 0,-1 1-1 0 0,0 0 1 0 0,0-1 0 0 0,1 1 0 0 0,-1 0 0 0 0,0 0 0 0 0,1-1 0 0 0,-1 1 0 0 0,0 0 0 0 0,1 0-1 0 0,-1-1 1 0 0,0 1 0 0 0,1 0 0 0 0,-1 0 0 0 0,1 0 0 0 0,-1-1 0 0 0,0 1 0 0 0,1 0 0 0 0,-1 0-1 0 0,1 0 1 0 0,0 0 0 0 0,21-2 338 0 0,-16 3-340 0 0,-1-1-1 0 0,1 1 1 0 0,0 0-1 0 0,-1 0 1 0 0,8 3-1 0 0,-3-3 23 0 0,-5 0-48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33.776"/>
    </inkml:context>
    <inkml:brush xml:id="br0">
      <inkml:brushProperty name="width" value="0.1" units="cm"/>
      <inkml:brushProperty name="height" value="0.1" units="cm"/>
      <inkml:brushProperty name="color" value="#66CC00"/>
    </inkml:brush>
  </inkml:definitions>
  <inkml:trace contextRef="#ctx0" brushRef="#br0">0 2 919 0 0,'1'0'93'0'0,"0"-1"0"0"0,-1 1-1 0 0,1 0 1 0 0,0 0 0 0 0,0 0-1 0 0,-1 0 1 0 0,1 0 0 0 0,0-1-1 0 0,0 1 1 0 0,-1 1 0 0 0,1-1-1 0 0,0 0 1 0 0,0 0 0 0 0,0 0-1 0 0,-1 0 1 0 0,1 0 0 0 0,0 1-1 0 0,-1-1 1 0 0,1 0 0 0 0,0 1-1 0 0,0-1 1 0 0,-1 1 0 0 0,1-1-1 0 0,-1 0 1 0 0,1 1 0 0 0,0-1-1 0 0,-1 1 1 0 0,1 0 0 0 0,11 23 973 0 0,-11-22-1024 0 0,-1 0 0 0 0,1 0-1 0 0,-1 0 1 0 0,1 0 0 0 0,0 0 0 0 0,0-1-1 0 0,0 1 1 0 0,0 0 0 0 0,0 0 0 0 0,0-1-1 0 0,0 1 1 0 0,0-1 0 0 0,1 1 0 0 0,-1-1-1 0 0,1 0 1 0 0,-1 1 0 0 0,1-1-1 0 0,-1 0 1 0 0,1 0 0 0 0,0 0 0 0 0,1 1-1 0 0,34 8 569 0 0,7 0 132 0 0,-5-7-327 0 0,-26-3-311 0 0,0 1 0 0 0,0 0 1 0 0,15 5-1 0 0,69 17 287 0 0,146 18 0 0 0,-82-36 127 0 0,-36-3-242 0 0,-70-1-36 0 0,66-7 0 0 0,1-3 370 0 0,48-9-468 0 0,-58 1-142 0 0,-61 7 1 0 0,147-26 54 0 0,-164 33-53 0 0,-1 0 0 0 0,1 2 0 0 0,64 7 0 0 0,16 18-2 0 0,-85-17 0 0 0,0 0 0 0 0,0-2 0 0 0,1-1 0 0 0,42 0 0 0 0,251-20 495 0 0,-125 21-251 0 0,-149 0-238 0 0,1-3 0 0 0,0-2 0 0 0,89-11 0 0 0,-54-6 45 0 0,-8 1 148 0 0,105-7-1 0 0,-147 23-169 0 0,-1 2 1 0 0,1 1-1 0 0,49 11 0 0 0,15 1-29 0 0,-60-11 0 0 0,-12-2 0 0 0,45 10 0 0 0,-31-4 33 0 0,1-3-1 0 0,75 2 1 0 0,37 5 136 0 0,29 19-52 0 0,-156-29-62 0 0,33 0-1 0 0,-2-1 29 0 0,12 0 9 0 0,99-11-1 0 0,-75 3-7 0 0,-43 4 19 0 0,1 1 0 0 0,97 12 0 0 0,-82-1-71 0 0,100 2 0 0 0,-124-16-30 0 0,-37 4-3 0 0,1-1 0 0 0,-1 2-1 0 0,0-1 1 0 0,1 1 0 0 0,-1 0-1 0 0,8 0 1 0 0,-12 1-2 0 0,1 0 0 0 0,-1 0 0 0 0,1-1 0 0 0,-1 2 0 0 0,1-1 0 0 0,-1 0 0 0 0,1 0 0 0 0,-1 1 0 0 0,0-1 0 0 0,0 1 0 0 0,0 0 0 0 0,0 0 0 0 0,0-1 0 0 0,0 1 0 0 0,0 1 0 0 0,-1-1 0 0 0,1 0 0 0 0,2 4 0 0 0,10 28-3723 0 0,-8-13-316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43.623"/>
    </inkml:context>
    <inkml:brush xml:id="br0">
      <inkml:brushProperty name="width" value="0.1" units="cm"/>
      <inkml:brushProperty name="height" value="0.1" units="cm"/>
      <inkml:brushProperty name="color" value="#66CC00"/>
    </inkml:brush>
  </inkml:definitions>
  <inkml:trace contextRef="#ctx0" brushRef="#br0">1 53 2271 0 0,'6'-2'125'0'0,"0"-1"-1"0"0,0 1 0 0 0,1 1 0 0 0,-1-1 0 0 0,1 1 0 0 0,0 0 0 0 0,-1 1 0 0 0,12 0 0 0 0,54 7 929 0 0,107 24 135 0 0,94-21-240 0 0,-270-10-947 0 0,127-7 564 0 0,0-1-69 0 0,-105 8-441 0 0,0 1-1 0 0,0 1 1 0 0,0 1-1 0 0,28 7 0 0 0,7 6 22 0 0,51 13 59 0 0,-82-26-62 0 0,0-1-1 0 0,0-1 1 0 0,0-1 0 0 0,1-2-1 0 0,43-8 1 0 0,2 1-2 0 0,3-1-25 0 0,36-3 108 0 0,-19 13-92 0 0,-58 2-15 0 0,0-3 0 0 0,72-9-1 0 0,-84 5-48 0 0,146-36 207 0 0,-151 36-166 0 0,1 0 1 0 0,-1 1-1 0 0,35-1 1 0 0,66 3 39 0 0,-69 3-71 0 0,125-1 64 0 0,-55-11-72 0 0,32 0 0 0 0,-106 13 64 0 0,-50-2 0 0 0,1-2 0 0 0,19 9-108 0 0,-9-3-240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46.206"/>
    </inkml:context>
    <inkml:brush xml:id="br0">
      <inkml:brushProperty name="width" value="0.1" units="cm"/>
      <inkml:brushProperty name="height" value="0.1" units="cm"/>
      <inkml:brushProperty name="color" value="#66CC00"/>
    </inkml:brush>
  </inkml:definitions>
  <inkml:trace contextRef="#ctx0" brushRef="#br0">0 13 143 0 0,'10'-5'0'0'0,"-3"1"0"0"0,0 2 0 0 0,-1 0 0 0 0,-3 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35.888"/>
    </inkml:context>
    <inkml:brush xml:id="br0">
      <inkml:brushProperty name="width" value="0.1" units="cm"/>
      <inkml:brushProperty name="height" value="0.1" units="cm"/>
      <inkml:brushProperty name="color" value="#66CC00"/>
    </inkml:brush>
  </inkml:definitions>
  <inkml:trace contextRef="#ctx0" brushRef="#br0">1002 82 6247 0 0,'0'0'460'0'0,"-3"-5"-304"0"0,-9-16 34 0 0,9 16 1698 0 0,-1 0-764 0 0,-12-16 1986 0 0,10 17-2575 0 0,-23-11-347 0 0,22 14-47 0 0,1-1-1 0 0,0 1 1 0 0,-1 0-1 0 0,1 1 1 0 0,-1 0-1 0 0,1 0 1 0 0,-11 1-1 0 0,15 0-113 0 0,-4-1 589 0 0,-2 2-27 0 0,-41 9 635 0 0,40-9-1100 0 0,-26 7 439 0 0,-2 4 31 0 0,-3-1-86 0 0,1-3-120 0 0,-2-3-21 0 0,-4 3-30 0 0,-6 0-9 0 0,0-2-8 0 0,10-1-186 0 0,-9-1-108 0 0,-3-4-26 0 0,3-2 0 0 0,2 0 0 0 0,5-3 0 0 0,3 1 0 0 0,-1-1 0 0 0,27 3-18 0 0,-25-5-1040 0 0,5-2-3818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47.628"/>
    </inkml:context>
    <inkml:brush xml:id="br0">
      <inkml:brushProperty name="width" value="0.1" units="cm"/>
      <inkml:brushProperty name="height" value="0.1" units="cm"/>
      <inkml:brushProperty name="color" value="#66CC00"/>
    </inkml:brush>
  </inkml:definitions>
  <inkml:trace contextRef="#ctx0" brushRef="#br0">0 27 1839 0 0,'9'-17'160'0'0,"-1"8"-160"0"0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51.581"/>
    </inkml:context>
    <inkml:brush xml:id="br0">
      <inkml:brushProperty name="width" value="0.1" units="cm"/>
      <inkml:brushProperty name="height" value="0.1" units="cm"/>
      <inkml:brushProperty name="color" value="#66CC00"/>
    </inkml:brush>
  </inkml:definitions>
  <inkml:trace contextRef="#ctx0" brushRef="#br0">0 0 455 0 0,'43'9'705'0'0,"99"15"2056"0"0,-107-20-2463 0 0,64 3 474 0 0,-46-7-326 0 0,1-3-1 0 0,67-11 0 0 0,-87 9-248 0 0,0 1-1 0 0,0 2 0 0 0,0 2 1 0 0,37 3-1 0 0,134 26 234 0 0,-99-12-450 0 0,-64-13 175 0 0,1-2 0 0 0,79-6 0 0 0,26 0 199 0 0,9 2-269 0 0,-14 0-29 0 0,126-4 267 0 0,-150 0-230 0 0,-42 6-77 0 0,83 10 0 0 0,76 21 16 0 0,-17-17 27 0 0,-170-13-54 0 0,268 19 72 0 0,-291-18-79 0 0,75 2 20 0 0,0-6 0 0 0,161-22-1 0 0,-253 23-9 0 0,0 0 0 0 0,0 0 0 0 0,0 1 0 0 0,0 1 0 0 0,0-1 0 0 0,0 1 0 0 0,14 4 0 0 0,-13 0-8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52.694"/>
    </inkml:context>
    <inkml:brush xml:id="br0">
      <inkml:brushProperty name="width" value="0.1" units="cm"/>
      <inkml:brushProperty name="height" value="0.1" units="cm"/>
      <inkml:brushProperty name="color" value="#66CC00"/>
    </inkml:brush>
  </inkml:definitions>
  <inkml:trace contextRef="#ctx0" brushRef="#br0">0 58 455 0 0,'6'-10'-34'0'0,"-6"10"81"0"0,1-1 0 0 0,-1 1 0 0 0,1-1-1 0 0,-1 0 1 0 0,1 1 0 0 0,-1-1 0 0 0,0 0 0 0 0,1 0 0 0 0,-1 1 0 0 0,0-1 0 0 0,0 0 0 0 0,1 0 0 0 0,-1 1 0 0 0,0-1 0 0 0,0 0 0 0 0,0 0 0 0 0,0 0 0 0 0,0 1 0 0 0,0-1 0 0 0,0 0 0 0 0,0 0 0 0 0,0 0 0 0 0,-1 1 0 0 0,1-1 0 0 0,-1-1 0 0 0,1 1 79 0 0,-1 0 0 0 0,1 0 0 0 0,0 0 0 0 0,-1 0 0 0 0,1 0 0 0 0,0 0 1 0 0,0 0-1 0 0,0-1 0 0 0,-1 1 0 0 0,1 0 0 0 0,0 0 0 0 0,1 0 0 0 0,-1 0 0 0 0,0 0 0 0 0,0-1 0 0 0,0 1 0 0 0,1 0 0 0 0,0-2 0 0 0,-1 3-66 0 0,1-1-1 0 0,-1 1 1 0 0,1-1-1 0 0,0 1 1 0 0,-1-1-1 0 0,1 1 1 0 0,-1 0-1 0 0,1 0 1 0 0,0-1-1 0 0,-1 1 1 0 0,1 0 0 0 0,0 0-1 0 0,0 0 1 0 0,-1 0-1 0 0,1-1 1 0 0,0 1-1 0 0,-1 0 1 0 0,1 0-1 0 0,0 0 1 0 0,-1 1-1 0 0,1-1 1 0 0,1 0-1 0 0,6 2 116 0 0,1 1 0 0 0,-1 0-1 0 0,0 0 1 0 0,8 5 0 0 0,-2-2-88 0 0,2 0 95 0 0,1-1 0 0 0,0-2 0 0 0,0 1 0 0 0,33 1 0 0 0,73-6 314 0 0,-53 0-246 0 0,53-2 190 0 0,122 6-21 0 0,-177 3-136 0 0,69 15 1 0 0,-122-19-157 0 0,0-1 0 0 0,0 0 0 0 0,-1-1 0 0 0,1-1-1 0 0,0 0 1 0 0,0-1 0 0 0,-1-1 0 0 0,1 0 0 0 0,16-7 0 0 0,-8 4-24 0 0,1 0-1 0 0,29-2 1 0 0,-47 8-117 0 0,0 1-1 0 0,0 0 1 0 0,0 0 0 0 0,0 0-1 0 0,-1 1 1 0 0,1 0 0 0 0,0 0-1 0 0,0 0 1 0 0,9 7 0 0 0,-12-8-47 0 0,8 6-130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2:58.802"/>
    </inkml:context>
    <inkml:brush xml:id="br0">
      <inkml:brushProperty name="width" value="0.1" units="cm"/>
      <inkml:brushProperty name="height" value="0.1" units="cm"/>
      <inkml:brushProperty name="color" value="#66CC00"/>
    </inkml:brush>
  </inkml:definitions>
  <inkml:trace contextRef="#ctx0" brushRef="#br0">13 5 943 0 0,'2'-2'88'0'0,"0"2"-88"0"0,-2-2 0 0 0,-2 2 0 0 0,-2 0 64 0 0,-1 2-64 0 0,-1-2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3:01.050"/>
    </inkml:context>
    <inkml:brush xml:id="br0">
      <inkml:brushProperty name="width" value="0.1" units="cm"/>
      <inkml:brushProperty name="height" value="0.1" units="cm"/>
      <inkml:brushProperty name="color" value="#66CC00"/>
    </inkml:brush>
  </inkml:definitions>
  <inkml:trace contextRef="#ctx0" brushRef="#br0">0 39 863 0 0,'31'-15'0'0'0,"-9"6"0"0"0,-2 0 0 0 0,-5 5 72 0 0,-4 2-72 0 0,-6 4 0 0 0,4-2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3:01.875"/>
    </inkml:context>
    <inkml:brush xml:id="br0">
      <inkml:brushProperty name="width" value="0.1" units="cm"/>
      <inkml:brushProperty name="height" value="0.1" units="cm"/>
      <inkml:brushProperty name="color" value="#66CC00"/>
    </inkml:brush>
  </inkml:definitions>
  <inkml:trace contextRef="#ctx0" brushRef="#br0">0 13 1639 0 0,'2'-4'64'0'0,"-2"1"32"0"0,2 1-96 0 0,2 2 0 0 0,-1-2 0 0 0,1 0-472 0 0,0 2-104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3:02.347"/>
    </inkml:context>
    <inkml:brush xml:id="br0">
      <inkml:brushProperty name="width" value="0.1" units="cm"/>
      <inkml:brushProperty name="height" value="0.1" units="cm"/>
      <inkml:brushProperty name="color" value="#66CC00"/>
    </inkml:brush>
  </inkml:definitions>
  <inkml:trace contextRef="#ctx0" brushRef="#br0">0 37 1927 0 0,'4'-8'80'0'0,"-2"3"24"0"0,1 1-104 0 0,-1 2 0 0 0,4 0 0 0 0,-3 1 0 0 0,1-1 0 0 0,3-2 0 0 0,4 1 0 0 0,4-3-864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30.596"/>
    </inkml:context>
    <inkml:brush xml:id="br0">
      <inkml:brushProperty name="width" value="0.1" units="cm"/>
      <inkml:brushProperty name="height" value="0.1" units="cm"/>
      <inkml:brushProperty name="color" value="#66CC00"/>
    </inkml:brush>
  </inkml:definitions>
  <inkml:trace contextRef="#ctx0" brushRef="#br0">0 3 431 0 0,'0'-2'0'0'0,"1"11"276"0"0,1 1 0 0 0,0-1-1 0 0,0 0 1 0 0,0 1 0 0 0,2-1-1 0 0,4 10 1 0 0,-7-18-133 0 0,0 1 0 0 0,1-1 0 0 0,0 0 0 0 0,-1 1 0 0 0,1-1 0 0 0,0 0 1 0 0,-1 0-1 0 0,1 0 0 0 0,0 0 0 0 0,0 0 0 0 0,0-1 0 0 0,0 1 0 0 0,0-1 0 0 0,0 1 1 0 0,0-1-1 0 0,0 1 0 0 0,0-1 0 0 0,4 0 0 0 0,0 0-46 0 0,1 0 0 0 0,-1 0 1 0 0,0 0-1 0 0,1-1 0 0 0,6-1 0 0 0,0-2 263 0 0,7-2-102 0 0,0 1 0 0 0,0 0 0 0 0,23-1 0 0 0,14 2-196 0 0,103-5 164 0 0,122-10-98 0 0,-195 14-58 0 0,-59 5-73 0 0,51-7 0 0 0,-29 1 52 0 0,-1 2 0 0 0,51 2 0 0 0,-28 8-10 0 0,-17 0-25 0 0,8-4-14 0 0,80 9 0 0 0,-114-9 0 0 0,-1-1 0 0 0,0-1 0 0 0,34-5 0 0 0,-4 1 0 0 0,-4 2 0 0 0,-1 2 0 0 0,1 3 0 0 0,-1 2 0 0 0,87 19 0 0 0,-68-5 0 0 0,-32-7 0 0 0,80 11 0 0 0,58-8 0 0 0,147 20 0 0 0,-238-24 0 0 0,0-4 0 0 0,149-6 0 0 0,192 3 0 0 0,-379-3 11 0 0,1-2-1 0 0,-1-2 1 0 0,87-17 0 0 0,45-4 10 0 0,5 22-21 0 0,-106 3 0 0 0,97-11 0 0 0,-68-1 14 0 0,-1 5-1 0 0,1 5 0 0 0,120 13 1 0 0,-187-10-10 0 0,0-2 0 0 0,65-8 1 0 0,29-2-8 0 0,-109 10 3 0 0,-1 1 0 0 0,32 6 0 0 0,69 5 0 0 0,-94-10 0 0 0,0 1 0 0 0,0 1 0 0 0,50 14 0 0 0,-32 3-528 0 0,-35-12-2112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39.738"/>
    </inkml:context>
    <inkml:brush xml:id="br0">
      <inkml:brushProperty name="width" value="0.1" units="cm"/>
      <inkml:brushProperty name="height" value="0.1" units="cm"/>
      <inkml:brushProperty name="color" value="#66CC00"/>
    </inkml:brush>
  </inkml:definitions>
  <inkml:trace contextRef="#ctx0" brushRef="#br0">0 92 2303 0 0,'8'-17'200'0'0,"-1"1"-200"0"0,0 0 0 0 0,2 1 0 0 0,2 4 0 0 0,0 2-96 0 0,-3 3 0 0 0,-5 4 8 0 0,1 4 88 0 0,0-2 0 0 0,3 2 0 0 0,4 2-920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0.109"/>
    </inkml:context>
    <inkml:brush xml:id="br0">
      <inkml:brushProperty name="width" value="0.1" units="cm"/>
      <inkml:brushProperty name="height" value="0.1" units="cm"/>
      <inkml:brushProperty name="color" value="#66CC00"/>
    </inkml:brush>
  </inkml:definitions>
  <inkml:trace contextRef="#ctx0" brushRef="#br0">0 164 919 0 0,'40'-35'0'0'0,"-12"11"80"0"0,-3 6-80 0 0,-6 3 0 0 0,-8 8 0 0 0,-4 1 0 0 0,2 1 192 0 0,8-4 32 0 0,6-8 0 0 0,8 3 0 0 0,-1 1-224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50.037"/>
    </inkml:context>
    <inkml:brush xml:id="br0">
      <inkml:brushProperty name="width" value="0.1" units="cm"/>
      <inkml:brushProperty name="height" value="0.1" units="cm"/>
      <inkml:brushProperty name="color" value="#66CC00"/>
    </inkml:brush>
  </inkml:definitions>
  <inkml:trace contextRef="#ctx0" brushRef="#br0">950 187 2303 0 0,'1'-3'2141'0'0,"1"0"-2149"0"0,0 0 1 0 0,-1 0-1 0 0,1 1 0 0 0,-1-1 0 0 0,0-1 1 0 0,0 1-1 0 0,0 0 0 0 0,0 0 0 0 0,0 0 1 0 0,-1 0-1 0 0,0-1 0 0 0,1 1 0 0 0,-1-4 0 0 0,-1 7 120 0 0,1-1 0 0 0,0 1-1 0 0,0-1 1 0 0,0 1-1 0 0,-1-1 1 0 0,1 0-1 0 0,0 1 1 0 0,0-1-1 0 0,-1 1 1 0 0,1 0-1 0 0,0-1 1 0 0,-1 1-1 0 0,1-1 1 0 0,-1 1-1 0 0,1-1 1 0 0,-1 1-1 0 0,1 0 1 0 0,-1-1 0 0 0,1 1-1 0 0,-1 0 1 0 0,1 0-1 0 0,-1-1 1 0 0,1 1-1 0 0,-1 0 1 0 0,1 0-1 0 0,-1 0 1 0 0,1 0-1 0 0,-1 0 1 0 0,0 0-1 0 0,1-1 1 0 0,-1 2-1 0 0,-24 3 2109 0 0,-4 0-384 0 0,28-4-1745 0 0,0 0 0 0 0,0 0 0 0 0,0 0 1 0 0,0 0-1 0 0,1 0 0 0 0,-1-1 0 0 0,0 1 1 0 0,0 0-1 0 0,0-1 0 0 0,0 1 0 0 0,0 0 1 0 0,0-1-1 0 0,0 1 0 0 0,1-1 0 0 0,-1 0 1 0 0,0 1-1 0 0,0-1 0 0 0,1 1 0 0 0,-1-1 0 0 0,0 0 1 0 0,1 0-1 0 0,-1 1 0 0 0,1-1 0 0 0,-2-1 1 0 0,-15-22 915 0 0,14 21-894 0 0,0-1 0 0 0,0 1 0 0 0,0 0 0 0 0,1-1 0 0 0,-1 0 0 0 0,-1-5 0 0 0,2 6-70 0 0,0-1-1 0 0,0 1 1 0 0,-1 0 0 0 0,1-1-1 0 0,-1 1 1 0 0,0 0-1 0 0,0 1 1 0 0,0-1-1 0 0,0 0 1 0 0,0 1-1 0 0,0 0 1 0 0,-1-1 0 0 0,1 1-1 0 0,-1 1 1 0 0,1-1-1 0 0,-1 0 1 0 0,-4 0-1 0 0,-9-3 277 0 0,-1 0-1 0 0,-27-2 1 0 0,26 4-249 0 0,7 2-16 0 0,1 1-1 0 0,-1 0 1 0 0,1 1-1 0 0,-1 0 1 0 0,1 1-1 0 0,-12 3 1 0 0,-28 4 118 0 0,34-8-149 0 0,1 1 13 0 0,0-1-1 0 0,1 0 1 0 0,-19-3-1 0 0,-4 0 11 0 0,1 1-1 0 0,-1 1 0 0 0,0 2 1 0 0,-61 12-1 0 0,67-6 154 0 0,0 1 0 0 0,-59 27 0 0 0,83-33-194 0 0,-8 3-16 0 0,12-4 32 0 0,7-1 39 0 0,43-3-83 0 0,-22 1-35 0 0,23 3-8 0 0,-22 0 13 0 0,-12 1 46 0 0,9 2 6 0 0,0-1-1 0 0,36 2 1 0 0,-46-6 1 0 0,0-1 0 0 0,0 0 0 0 0,13-4 0 0 0,-1 1 0 0 0,0 0 0 0 0,30 1 0 0 0,16 1 0 0 0,5 6 0 0 0,5 11 0 0 0,-48-11-1 0 0,18 4 66 0 0,-38-9-11 0 0,34-1-33 0 0,-22 0 22 0 0,22-1-22 0 0,-35 2 456 0 0,-10 29-383 0 0,-2-28-89 0 0,1 1 1 0 0,0 0 0 0 0,-1-1 0 0 0,1 1 0 0 0,-1-1 0 0 0,1 1 0 0 0,-1 0 0 0 0,1-1 0 0 0,-1 1 0 0 0,1-1 0 0 0,-1 0 0 0 0,1 1 0 0 0,-1-1 0 0 0,0 1 0 0 0,1-1 0 0 0,-1 0 0 0 0,0 1 0 0 0,1-1 0 0 0,-1 0 0 0 0,0 0 0 0 0,-1 1 0 0 0,-18 2 92 0 0,17-2-69 0 0,-35 3 395 0 0,0-2-1 0 0,-59-3 1 0 0,2-1 241 0 0,-53 6-81 0 0,-223 4-1513 0 0,344-9-355 0 0,1 0-55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1.368"/>
    </inkml:context>
    <inkml:brush xml:id="br0">
      <inkml:brushProperty name="width" value="0.1" units="cm"/>
      <inkml:brushProperty name="height" value="0.1" units="cm"/>
      <inkml:brushProperty name="color" value="#66CC00"/>
    </inkml:brush>
  </inkml:definitions>
  <inkml:trace contextRef="#ctx0" brushRef="#br0">2 44 4231 0 0,'0'-9'88'0'0,"-2"-4"16"0"0,4 4 8 0 0,-2 2 16 0 0,0 5-128 0 0,2 2 0 0 0,0 0 0 0 0,1-2 0 0 0,5 0-104 0 0,-1 4-56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2.294"/>
    </inkml:context>
    <inkml:brush xml:id="br0">
      <inkml:brushProperty name="width" value="0.1" units="cm"/>
      <inkml:brushProperty name="height" value="0.1" units="cm"/>
      <inkml:brushProperty name="color" value="#66CC00"/>
    </inkml:brush>
  </inkml:definitions>
  <inkml:trace contextRef="#ctx0" brushRef="#br0">1 97 3167 0 0,'2'-38'136'0'0,"-2"14"32"0"0,1 4-168 0 0,-2 9 0 0 0,1 7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2.903"/>
    </inkml:context>
    <inkml:brush xml:id="br0">
      <inkml:brushProperty name="width" value="0.1" units="cm"/>
      <inkml:brushProperty name="height" value="0.1" units="cm"/>
      <inkml:brushProperty name="color" value="#66CC00"/>
    </inkml:brush>
  </inkml:definitions>
  <inkml:trace contextRef="#ctx0" brushRef="#br0">53 306 8751 0 0,'-16'-57'776'0'0,"3"19"-616"0"0,2 7-160 0 0,4 11 0 0 0,5 11-1168 0 0,0 1-264 0 0,0-1-48 0 0,2-2-16 0 0,0-9 1176 0 0,4-4 240 0 0,2-1 80 0 0,6 3 0 0 0,5 3-64 0 0,3 10 64 0 0,6 6 0 0 0,-1 3-1000 0 0,4 3-160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3.330"/>
    </inkml:context>
    <inkml:brush xml:id="br0">
      <inkml:brushProperty name="width" value="0.1" units="cm"/>
      <inkml:brushProperty name="height" value="0.1" units="cm"/>
      <inkml:brushProperty name="color" value="#66CC00"/>
    </inkml:brush>
  </inkml:definitions>
  <inkml:trace contextRef="#ctx0" brushRef="#br0">1 72 1351 0 0,'18'-26'0'0'0,"-5"10"120"0"0,2 3-120 0 0,-4 4 0 0 0,-2 5 0 0 0,-2 4 0 0 0,2 0-128 0 0,8-2-56 0 0,8 0-8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3.925"/>
    </inkml:context>
    <inkml:brush xml:id="br0">
      <inkml:brushProperty name="width" value="0.1" units="cm"/>
      <inkml:brushProperty name="height" value="0.1" units="cm"/>
      <inkml:brushProperty name="color" value="#66CC00"/>
    </inkml:brush>
  </inkml:definitions>
  <inkml:trace contextRef="#ctx0" brushRef="#br0">0 86 455 0 0,'35'-27'0'0'0,"-10"10"0"0"0,-1 3 0 0 0,-4 5 0 0 0,-5 5 0 0 0,7-3 0 0 0,-4 3 0 0 0,0 0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4.292"/>
    </inkml:context>
    <inkml:brush xml:id="br0">
      <inkml:brushProperty name="width" value="0.1" units="cm"/>
      <inkml:brushProperty name="height" value="0.1" units="cm"/>
      <inkml:brushProperty name="color" value="#66CC00"/>
    </inkml:brush>
  </inkml:definitions>
  <inkml:trace contextRef="#ctx0" brushRef="#br0">1 37 1375 0 0,'25'-13'128'0'0,"-3"2"-128"0"0,-5 6 0 0 0,-6 3 0 0 0,-1 2-224 0 0,9 0-64 0 0,19-2-8 0 0,19-1-8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4.676"/>
    </inkml:context>
    <inkml:brush xml:id="br0">
      <inkml:brushProperty name="width" value="0.1" units="cm"/>
      <inkml:brushProperty name="height" value="0.1" units="cm"/>
      <inkml:brushProperty name="color" value="#66CC00"/>
    </inkml:brush>
  </inkml:definitions>
  <inkml:trace contextRef="#ctx0" brushRef="#br0">0 103 4143 0 0,'44'-35'368'0'0,"-11"13"-296"0"0,2 4-72 0 0,-11 7 0 0 0,-8 3-576 0 0,-5 6-128 0 0,6-1-24 0 0,12-1-376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6:45.026"/>
    </inkml:context>
    <inkml:brush xml:id="br0">
      <inkml:brushProperty name="width" value="0.1" units="cm"/>
      <inkml:brushProperty name="height" value="0.1" units="cm"/>
      <inkml:brushProperty name="color" value="#66CC00"/>
    </inkml:brush>
  </inkml:definitions>
  <inkml:trace contextRef="#ctx0" brushRef="#br0">0 295 4687 0 0,'0'-53'208'0'0,"0"16"48"0"0,2 4-256 0 0,-2 11 0 0 0,2 8 0 0 0,-2 6 0 0 0,3-3 0 0 0,1-7 0 0 0,2-7-88 0 0,5-5 88 0 0,1 5-88 0 0,5 6 88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06.614"/>
    </inkml:context>
    <inkml:brush xml:id="br0">
      <inkml:brushProperty name="width" value="0.1" units="cm"/>
      <inkml:brushProperty name="height" value="0.1" units="cm"/>
      <inkml:brushProperty name="color" value="#66CC00"/>
    </inkml:brush>
  </inkml:definitions>
  <inkml:trace contextRef="#ctx0" brushRef="#br0">2 171 455 0 0,'0'0'49'0'0,"0"0"-1"0"0,-1 0 0 0 0,1 0 0 0 0,0 1 0 0 0,0-1 0 0 0,0 0 1 0 0,0 0-1 0 0,0 0 0 0 0,0 1 0 0 0,-1-1 0 0 0,1 0 0 0 0,0 0 0 0 0,0 0 1 0 0,0 1-1 0 0,0-1 0 0 0,0 0 0 0 0,0 0 0 0 0,0 0 0 0 0,0 1 0 0 0,0-1 1 0 0,0 0-1 0 0,0 0 0 0 0,0 1 0 0 0,0-1 0 0 0,0 0 0 0 0,0 0 0 0 0,0 0 1 0 0,1 1-1 0 0,-1-1 0 0 0,0 0 0 0 0,0 0 0 0 0,0 0 0 0 0,0 0 0 0 0,0 1 1 0 0,0-1-1 0 0,0 0 0 0 0,1 0 0 0 0,-1 0 0 0 0,0 0 0 0 0,0 1 0 0 0,0-1 1 0 0,0 0-1 0 0,1 0 0 0 0,-1 0 0 0 0,0 0 0 0 0,0 0 0 0 0,0 0 0 0 0,1 0 1 0 0,-1 0-1 0 0,12 10 223 0 0,-9-10-200 0 0,0-1 1 0 0,0 1-1 0 0,0 0 0 0 0,0-1 0 0 0,-1 0 1 0 0,1 0-1 0 0,0 0 0 0 0,-1 0 0 0 0,1 0 1 0 0,0 0-1 0 0,-1-1 0 0 0,1 1 0 0 0,-1-1 0 0 0,0 0 1 0 0,0 0-1 0 0,0 0 0 0 0,0 0 0 0 0,4-4 1 0 0,-3 3 26 0 0,0 0 1 0 0,0 0 0 0 0,1 0-1 0 0,-1 0 1 0 0,1 1-1 0 0,-1 0 1 0 0,7-3 0 0 0,-1 2-58 0 0,1 0 1 0 0,0 0-1 0 0,0 1 1 0 0,0 0 0 0 0,0 1-1 0 0,0 0 1 0 0,1 1-1 0 0,-1 0 1 0 0,0 1-1 0 0,0 0 1 0 0,13 3-1 0 0,-10-2 4 0 0,-1 1 0 0 0,1-2 0 0 0,-1 0 0 0 0,1 0 0 0 0,19-3 0 0 0,62-12 494 0 0,-66 8-395 0 0,1 2 0 0 0,38-2-1 0 0,-41 4-119 0 0,-1 0 0 0 0,0-2 0 0 0,33-9 0 0 0,-33 7 0 0 0,0 0 0 0 0,0 2 0 0 0,35-1 0 0 0,8 5-24 0 0,-1 3 0 0 0,71 12 0 0 0,1 12 0 0 0,-81-22 0 0 0,-37-3 0 0 0,1 0-1 0 0,0-1 1 0 0,-1-1-1 0 0,1-1 1 0 0,-1-1-1 0 0,29-6 1 0 0,46-3 57 0 0,-21 7-47 0 0,161-12-10 0 0,-62-18 25 0 0,-124 21-13 0 0,0 3 0 0 0,1 2 0 0 0,66-2-1 0 0,227 26-11 0 0,-211-7 0 0 0,-88-8 0 0 0,0 2 0 0 0,0 2 0 0 0,-1 2 0 0 0,61 17 0 0 0,24 9 0 0 0,-106-29 0 0 0,27 8 46 0 0,-31-6 3 0 0,0-2 1 0 0,0 0-1 0 0,0-1 1 0 0,1-1-1 0 0,-1-1 1 0 0,30-1-1 0 0,-40-1 17 0 0,-1 1 0 0 0,0 1 1 0 0,0-1-1 0 0,1 1 0 0 0,-1 1 0 0 0,12 3 0 0 0,5 1-11 0 0,-13-5-40 0 0,0-1 0 0 0,0 0 0 0 0,0-1-1 0 0,22-3 1 0 0,45-17 807 0 0,-55 10-772 0 0,5-2 214 0 0,-22 11-268 0 0,15-1 260 0 0,-21 3-274 0 0,-1 0-1 0 0,1 0 1 0 0,-1 0 0 0 0,0 0 0 0 0,1 0 0 0 0,-1 0 0 0 0,1 1-1 0 0,-1-1 1 0 0,0 0 0 0 0,1 0 0 0 0,-1 0 0 0 0,0 0-1 0 0,1 1 1 0 0,-1-1 0 0 0,0 0 0 0 0,1 0 0 0 0,-1 0 0 0 0,0 1-1 0 0,1-1 1 0 0,-1 0 0 0 0,0 1 0 0 0,0-1 0 0 0,1 0 0 0 0,-1 1-1 0 0,0-1 1 0 0,0 0 0 0 0,0 1 0 0 0,0-1 0 0 0,1 0 0 0 0,-1 1-1 0 0,0-1 1 0 0,0 1 0 0 0,0-1 0 0 0,0 0 0 0 0,0 1 0 0 0,0-1-1 0 0,0 1 1 0 0,0-1 0 0 0,0 0 0 0 0,0 1 0 0 0,0-1 0 0 0,0 1-1 0 0,0-1 1 0 0,0 0 0 0 0,-1 1 0 0 0,1 0 0 0 0,-3 6-3172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14.215"/>
    </inkml:context>
    <inkml:brush xml:id="br0">
      <inkml:brushProperty name="width" value="0.1" units="cm"/>
      <inkml:brushProperty name="height" value="0.1" units="cm"/>
      <inkml:brushProperty name="color" value="#66CC00"/>
    </inkml:brush>
  </inkml:definitions>
  <inkml:trace contextRef="#ctx0" brushRef="#br0">0 187 455 0 0,'7'1'161'0'0,"-1"0"0"0"0,1 0 0 0 0,-1 1 0 0 0,0-1 0 0 0,1 1 0 0 0,-1 1 0 0 0,0-1 0 0 0,10 7 0 0 0,26 9 292 0 0,-32-15-255 0 0,1-1 0 0 0,0-1 0 0 0,0 0 0 0 0,0 0 0 0 0,0-1 1 0 0,0 0-1 0 0,0-1 0 0 0,0-1 0 0 0,-1 1 0 0 0,12-5 0 0 0,-6 3 177 0 0,24-2 526 0 0,49-2-1 0 0,-73 6-815 0 0,78-5 172 0 0,-1-4 0 0 0,115-27-1 0 0,-157 26-105 0 0,0 1-1 0 0,1 3 0 0 0,0 2 0 0 0,0 2 0 0 0,94 8 1 0 0,33 1 45 0 0,-92-5-107 0 0,134-11 275 0 0,-29-1-184 0 0,47 3 61 0 0,-33-9-79 0 0,-65 1-2 0 0,160 18 11 0 0,-196 2-140 0 0,73-4 19 0 0,64 2 28 0 0,264 14 112 0 0,-419-15-187 0 0,-1 4 1 0 0,87 17-1 0 0,68-5-3 0 0,-129-13 0 0 0,553-4 61 0 0,-526-3-47 0 0,247-18 105 0 0,-129 5-121 0 0,-92 1 61 0 0,58-1-54 0 0,-24 12 59 0 0,30-12-64 0 0,-58 1 0 0 0,291-3 64 0 0,-338 9 17 0 0,-54 3-38 0 0,0 3-1 0 0,104 8 0 0 0,22 15-18 0 0,180 24 16 0 0,-287-32 90 0 0,127 2 0 0 0,89-20 474 0 0,-291 6-570 0 0,-1 0 1 0 0,0 0-1 0 0,15 3 0 0 0,-25-2-67 0 0,0-1 0 0 0,1 1 1 0 0,-1 0-1 0 0,0 0 0 0 0,0 0 0 0 0,0 0 1 0 0,0 0-1 0 0,0 1 0 0 0,0-1 1 0 0,-1 1-1 0 0,1 0 0 0 0,-1 0 0 0 0,1 0 1 0 0,-1 0-1 0 0,1 1 0 0 0,-1-1 0 0 0,0 1 1 0 0,3 3-1 0 0,-2 6-2754 0 0,-2 2-933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23.582"/>
    </inkml:context>
    <inkml:brush xml:id="br0">
      <inkml:brushProperty name="width" value="0.1" units="cm"/>
      <inkml:brushProperty name="height" value="0.1" units="cm"/>
      <inkml:brushProperty name="color" value="#66CC00"/>
    </inkml:brush>
  </inkml:definitions>
  <inkml:trace contextRef="#ctx0" brushRef="#br0">3761 38 3223 0 0,'0'0'4962'0'0,"4"-5"-4548"0"0,14-16-40 0 0,-14 16 28 0 0,-11 3 560 0 0,5 1-762 0 0,1 0 1 0 0,-1 1 0 0 0,0-1-1 0 0,1 1 1 0 0,-1-1-1 0 0,0 1 1 0 0,0 0-1 0 0,0 0 1 0 0,1 0 0 0 0,-1 0-1 0 0,0 0 1 0 0,0 0-1 0 0,0 0 1 0 0,1 1-1 0 0,-4 0 1 0 0,-28 4 580 0 0,0 1 1 0 0,0 2-1 0 0,-50 19 0 0 0,74-24-581 0 0,-1 1-1 0 0,0-1 1 0 0,-1-1-1 0 0,1 0 1 0 0,0-1-1 0 0,-1 1 1 0 0,1-2-1 0 0,0 0 1 0 0,-1 0-1 0 0,1-1 1 0 0,-1 0-1 0 0,1-1 1 0 0,-15-4 0 0 0,-41-13-101 0 0,53 14-75 0 0,-1 1 0 0 0,0 0-1 0 0,0 1 1 0 0,0 0-1 0 0,-26-1 1 0 0,-30 1 60 0 0,39 2-8 0 0,0 0 0 0 0,-33 4 0 0 0,23 0 73 0 0,0-2 1 0 0,-52-5-1 0 0,47 1-96 0 0,-63 6 143 0 0,4 1 4 0 0,-208 9 66 0 0,134-1-160 0 0,50-9-106 0 0,43-2 0 0 0,-88 12 0 0 0,42 6 379 0 0,-194 24 1185 0 0,171-30-1176 0 0,-195 22 464 0 0,29 3-310 0 0,225-31-1167 0 0,-131-8 0 0 0,169-6-455 0 0,1-3-51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15.557"/>
    </inkml:context>
    <inkml:brush xml:id="br0">
      <inkml:brushProperty name="width" value="0.1" units="cm"/>
      <inkml:brushProperty name="height" value="0.1" units="cm"/>
      <inkml:brushProperty name="color" value="#66CC00"/>
    </inkml:brush>
  </inkml:definitions>
  <inkml:trace contextRef="#ctx0" brushRef="#br0">2 7 919 0 0,'-1'8'318'0'0,"1"-8"-276"0"0,0 1 0 0 0,0-1 1 0 0,0 0-1 0 0,-1 1 1 0 0,1-1-1 0 0,0 1 0 0 0,0-1 1 0 0,0 1-1 0 0,0-1 0 0 0,0 1 1 0 0,0-1-1 0 0,0 1 1 0 0,0-1-1 0 0,0 1 0 0 0,0-1 1 0 0,0 1-1 0 0,1-1 0 0 0,-1 1 1 0 0,0-1-1 0 0,0 1 1 0 0,0-1-1 0 0,1 0 0 0 0,-1 1 1 0 0,0-1-1 0 0,0 1 0 0 0,1-1 1 0 0,-1 0-1 0 0,0 1 1 0 0,1-1-1 0 0,-1 1 0 0 0,0-1 1 0 0,1 0-1 0 0,-1 0 0 0 0,1 1 1 0 0,-1-1-1 0 0,1 0 0 0 0,-1 0 1 0 0,0 0-1 0 0,1 1 1 0 0,-1-1-1 0 0,1 0 0 0 0,-1 0 1 0 0,1 0-1 0 0,-1 0 0 0 0,1 0 1 0 0,-1 0-1 0 0,1 0 1 0 0,-1 0-1 0 0,1 0 0 0 0,-1 0 1 0 0,1 0-1 0 0,-1 0 0 0 0,1-1 1 0 0,7 1 277 0 0,0-1-1 0 0,0-1 1 0 0,0 1 0 0 0,-1-1 0 0 0,14-6 0 0 0,-13 5-106 0 0,1 0 0 0 0,0 0 0 0 0,0 1 0 0 0,12-1 0 0 0,3 2-81 0 0,-1 1 0 0 0,0 2-1 0 0,38 6 1 0 0,68 23 275 0 0,31 5 98 0 0,36 1 134 0 0,20-18-227 0 0,-134-14-330 0 0,-40 2-83 0 0,-32-5 0 0 0,0 0 0 0 0,0-1 0 0 0,17 1 0 0 0,43-1 51 0 0,127 18-1 0 0,40 1 57 0 0,-135-21 79 0 0,6 0-41 0 0,108 12-1 0 0,-191-7-112 0 0,160 13 74 0 0,-145-15-49 0 0,1-3 0 0 0,64-7 0 0 0,133-18 470 0 0,-196 25-424 0 0,-1 2 0 0 0,1 2 0 0 0,70 13 0 0 0,-77-9-21 0 0,1-2 0 0 0,-1-1 0 0 0,1-1 0 0 0,0-3 0 0 0,-1 0-1 0 0,51-9 1 0 0,-63 6 123 0 0,0 1 0 0 0,40 2 0 0 0,-53 0-292 0 0,0 1-1 0 0,0 1 1 0 0,0 0-1 0 0,-1 0 0 0 0,1 1 1 0 0,-1 0-1 0 0,1 1 1 0 0,15 8-1 0 0,-7-1-4019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19.799"/>
    </inkml:context>
    <inkml:brush xml:id="br0">
      <inkml:brushProperty name="width" value="0.1" units="cm"/>
      <inkml:brushProperty name="height" value="0.1" units="cm"/>
      <inkml:brushProperty name="color" value="#66CC00"/>
    </inkml:brush>
  </inkml:definitions>
  <inkml:trace contextRef="#ctx0" brushRef="#br0">0 40 1495 0 0,'9'-16'64'0'0,"-5"5"16"0"0,0 2-80 0 0,1 5 0 0 0,-1 4 0 0 0,-2 0 0 0 0,0 0 64 0 0,1 2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23.537"/>
    </inkml:context>
    <inkml:brush xml:id="br0">
      <inkml:brushProperty name="width" value="0.1" units="cm"/>
      <inkml:brushProperty name="height" value="0.1" units="cm"/>
      <inkml:brushProperty name="color" value="#66CC00"/>
    </inkml:brush>
  </inkml:definitions>
  <inkml:trace contextRef="#ctx0" brushRef="#br0">1 70 455 0 0,'239'7'2304'0'0,"-100"-11"-1153"0"0,-115 2-923 0 0,19-4 142 0 0,-34 4-268 0 0,1 1 0 0 0,-1 0 0 0 0,1 0 0 0 0,-1 1 0 0 0,13 0-1 0 0,66 0 715 0 0,-61 2-557 0 0,45-5 0 0 0,-10 1-97 0 0,45 4-51 0 0,104-4 192 0 0,89-40 374 0 0,-264 36-641 0 0,1 2 0 0 0,0 1 0 0 0,0 1 0 0 0,0 3 0 0 0,42 5 0 0 0,-69-5-15 0 0,306 50 147 0 0,-298-46-175 0 0,-1-1 25 0 0,0 0 0 0 0,0-1 0 0 0,27 1-1 0 0,82 6 327 0 0,-98-7-301 0 0,16 0 74 0 0,4 6 139 0 0,-47-8-293 0 0,1 0 0 0 0,-1 0 0 0 0,0 0 0 0 0,1 0 0 0 0,-1 0-1 0 0,0 0 1 0 0,0 1 0 0 0,1-1 0 0 0,-1 1 0 0 0,0-1 0 0 0,0 0-1 0 0,-1 1 1 0 0,1 0 0 0 0,0-1 0 0 0,0 3 0 0 0,3 6-2937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39:25.457"/>
    </inkml:context>
    <inkml:brush xml:id="br0">
      <inkml:brushProperty name="width" value="0.1" units="cm"/>
      <inkml:brushProperty name="height" value="0.1" units="cm"/>
      <inkml:brushProperty name="color" value="#66CC00"/>
    </inkml:brush>
  </inkml:definitions>
  <inkml:trace contextRef="#ctx0" brushRef="#br0">0 45 919 0 0,'30'-18'1631'0'0,"4"-1"2972"0"0,-6 12-4959 0 0,-20 7 377 0 0,0 0 0 0 0,0 1 0 0 0,0 0 0 0 0,0 0 0 0 0,0 1 0 0 0,0 0 0 0 0,0 0 0 0 0,-1 1 0 0 0,15 7 0 0 0,-13-6 26 0 0,1 0-1 0 0,-1 0 1 0 0,1-1 0 0 0,0-1 0 0 0,15 3-1 0 0,74 9 531 0 0,-62-8-454 0 0,68 3 1 0 0,346-20 196 0 0,-333 7-263 0 0,27-1 22 0 0,137-4 140 0 0,-224 4 200 0 0,71 5 1 0 0,-106 1-391 0 0,-1 2 1 0 0,1 1 0 0 0,26 7 0 0 0,0 6-2716 0 0,-23-6-333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02.472"/>
    </inkml:context>
    <inkml:brush xml:id="br0">
      <inkml:brushProperty name="width" value="0.1" units="cm"/>
      <inkml:brushProperty name="height" value="0.1" units="cm"/>
      <inkml:brushProperty name="color" value="#66CC00"/>
    </inkml:brush>
  </inkml:definitions>
  <inkml:trace contextRef="#ctx0" brushRef="#br0">0 1 919 0 0,'43'13'3046'0'0,"4"-3"-2289"0"0,-35-7-613 0 0,-1-1 0 0 0,1 0-1 0 0,19 1 1 0 0,-9-4 313 0 0,30-5 0 0 0,-30 2-67 0 0,32 0 0 0 0,-26 4-253 0 0,7 0 2 0 0,61 6 1 0 0,-7 4 236 0 0,129-3 0 0 0,189-15 115 0 0,-376 6-452 0 0,1-1 0 0 0,39-9 1 0 0,-4 0 23 0 0,-36 9-52 0 0,1 2 0 0 0,0 0-1 0 0,0 2 1 0 0,-1 2 0 0 0,54 11-1 0 0,-57-9-17 0 0,78 11 150 0 0,-86-14-139 0 0,-3 1 84 0 0,0-2 1 0 0,0 0 0 0 0,0-1-1 0 0,0-1 1 0 0,0 0 0 0 0,18-4-1 0 0,-3-6 255 0 0,-22 8-304 0 0,-1 0-1 0 0,0 0 0 0 0,1 1 1 0 0,-1 0-1 0 0,11 0 1 0 0,-16 2-44 0 0,0 1 1 0 0,0 0 0 0 0,1 0 0 0 0,-1 0-1 0 0,0 0 1 0 0,0 1 0 0 0,0-1 0 0 0,0 1-1 0 0,-1 0 1 0 0,6 4 0 0 0,4 1-115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12.328"/>
    </inkml:context>
    <inkml:brush xml:id="br0">
      <inkml:brushProperty name="width" value="0.1" units="cm"/>
      <inkml:brushProperty name="height" value="0.1" units="cm"/>
      <inkml:brushProperty name="color" value="#66CC00"/>
    </inkml:brush>
  </inkml:definitions>
  <inkml:trace contextRef="#ctx0" brushRef="#br0">1 27 919 0 0,'6'0'240'0'0,"-1"1"-1"0"0,1-1 0 0 0,0 1 1 0 0,0 1-1 0 0,-1-1 0 0 0,1 1 0 0 0,-1 0 1 0 0,1 0-1 0 0,-1 1 0 0 0,7 3 0 0 0,8 5 61 0 0,1-2 0 0 0,0 0 0 0 0,36 9 0 0 0,-31-14-93 0 0,0-1 0 0 0,0-1 0 0 0,33-1 0 0 0,37 2 131 0 0,-45 1-233 0 0,67-3 0 0 0,276 5 677 0 0,-393-6-782 0 0,82-3 80 0 0,6 0-14 0 0,160 9 73 0 0,-5-2 180 0 0,-176-6-168 0 0,106-18 0 0 0,-79 0-95 0 0,57-8 76 0 0,-121 25-58 0 0,-16 0-53 0 0,1 1 0 0 0,0 1 0 0 0,-1 0 0 0 0,1 1 0 0 0,0 1 0 0 0,15 3-1 0 0,-8 0-20 0 0,40 0 0 0 0,-7 0 0 0 0,54 0 88 0 0,-2 0 14 0 0,72 13 90 0 0,-64 3-175 0 0,-76-12 16 0 0,0-1 0 0 0,1-2 0 0 0,49 0 0 0 0,-26-10 99 0 0,1-4-1 0 0,82-20 1 0 0,-77 14-4 0 0,-13 6-6 0 0,1 3 0 0 0,102 3 0 0 0,-28 1-62 0 0,59 2 4 0 0,-69-3 0 0 0,138 15 0 0 0,-130 5-41 0 0,-75-9-2 0 0,84 3-1 0 0,54-27 17 0 0,-37 0-10 0 0,-39 12 8 0 0,108-7 58 0 0,-67-1-93 0 0,-121 9-9 0 0,-2 0 46 0 0,45 2-1 0 0,315 12 36 0 0,-367-11-72 0 0,79 1 0 0 0,134-18 0 0 0,-200 13 16 0 0,0 2 0 0 0,-1 1 0 0 0,66 8 0 0 0,-70-3-16 0 0,-2 0 0 0 0,1-1 0 0 0,-1-2 0 0 0,57-5 0 0 0,5-7 64 0 0,-79 9-64 0 0,29-6 0 0 0,-44 8-1 0 0,46-11-699 0 0,-45 11 574 0 0,-1-1-1 0 0,1 1 1 0 0,-1 0-1 0 0,1 0 1 0 0,-1 1-1 0 0,1-1 1 0 0,-1 0 0 0 0,1 1-1 0 0,-1 0 1 0 0,1-1-1 0 0,-1 1 1 0 0,1 0-1 0 0,-1 0 1 0 0,0 0 0 0 0,1 1-1 0 0,3 2 1 0 0,4 6-3120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22.597"/>
    </inkml:context>
    <inkml:brush xml:id="br0">
      <inkml:brushProperty name="width" value="0.1" units="cm"/>
      <inkml:brushProperty name="height" value="0.1" units="cm"/>
      <inkml:brushProperty name="color" value="#66CC00"/>
    </inkml:brush>
  </inkml:definitions>
  <inkml:trace contextRef="#ctx0" brushRef="#br0">0 1 455 0 0,'11'1'143'0'0,"0"0"0"0"0,0 1 0 0 0,22 6 0 0 0,5 1 117 0 0,15-2 91 0 0,0-3 0 0 0,60-3-1 0 0,56 4 369 0 0,-142-2-659 0 0,7 0 301 0 0,61 13-1 0 0,-28-3 283 0 0,-46-9-471 0 0,1 0-1 0 0,32 11 1 0 0,-37-9-101 0 0,1 0 0 0 0,0-2-1 0 0,0 0 1 0 0,35 2 0 0 0,74-6 537 0 0,-56-2-300 0 0,56 13-72 0 0,-64-9-191 0 0,-33 0 5 0 0,0-1 0 0 0,39-6 0 0 0,-45 4 4 0 0,0 0-1 0 0,1 1 1 0 0,-1 2-1 0 0,0 0 1 0 0,35 9 0 0 0,13 0-19 0 0,87 0 93 0 0,15-3 91 0 0,-56-15-121 0 0,-71 3-9 0 0,71 4 1 0 0,47 7 57 0 0,-42-4 24 0 0,-86-1-141 0 0,0-2 1 0 0,-1-2 0 0 0,47-8 0 0 0,7 0 48 0 0,-10 6 17 0 0,129 8 0 0 0,0 0 94 0 0,103-8-118 0 0,-265 4-70 0 0,209 4 126 0 0,-250-4-119 0 0,256 4 46 0 0,0-11 69 0 0,-26 7-112 0 0,-167 5 25 0 0,-38-1-23 0 0,44-2-1 0 0,-18-4-13 0 0,53-4 0 0 0,27 2 42 0 0,-49 2-20 0 0,41 2-22 0 0,-57 1 0 0 0,108-11 0 0 0,-61 1 0 0 0,-62 7-1 0 0,-11 1 7 0 0,61-10 0 0 0,-63 6 7 0 0,0 3 0 0 0,0 1-1 0 0,75 8 1 0 0,-74-3-11 0 0,-28-4-2 0 0,0-1 0 0 0,0 0 0 0 0,32-8 0 0 0,22-1 0 0 0,-27 8 0 0 0,-18 1 0 0 0,1-1 0 0 0,36-7 0 0 0,-37 5 0 0 0,0 1 0 0 0,0 0 0 0 0,49 4 0 0 0,-28-1 0 0 0,-11 1 0 0 0,0 2 0 0 0,0 1 0 0 0,0 1 0 0 0,48 15 0 0 0,-65-17 16 0 0,-1 0-1 0 0,1-2 0 0 0,0 0 1 0 0,-1 0-1 0 0,1-2 0 0 0,32-5 1 0 0,4 0 4 0 0,-23 4-21 0 0,79-8 130 0 0,-70 3-83 0 0,0 2-1 0 0,0 2 0 0 0,1 2 1 0 0,-1 2-1 0 0,73 10 0 0 0,-61-6-13 0 0,0-2 0 0 0,77-6 0 0 0,-101 2 0 0 0,137-13-19 0 0,-28 2 177 0 0,-76 6-69 0 0,29-1 11 0 0,-90 7-139 0 0,-1 0-1 0 0,1 0 0 0 0,-1 0 1 0 0,0 0-1 0 0,1 0 0 0 0,-1 0 0 0 0,1 0 1 0 0,-1 0-1 0 0,1 0 0 0 0,-1 0 1 0 0,1 0-1 0 0,-1 0 0 0 0,0 0 1 0 0,1 1-1 0 0,-1-1 0 0 0,1 0 1 0 0,-1 0-1 0 0,1 0 0 0 0,-1 1 0 0 0,0-1 1 0 0,1 0-1 0 0,-1 0 0 0 0,0 1 1 0 0,1-1-1 0 0,-1 0 0 0 0,0 1 1 0 0,1-1-1 0 0,-1 0 0 0 0,0 1 1 0 0,0-1-1 0 0,1 0 0 0 0,-1 1 0 0 0,0-1 1 0 0,0 1-1 0 0,0-1 0 0 0,0 1 1 0 0,1-1-1 0 0,-1 0 0 0 0,0 1 1 0 0,0-1-1 0 0,0 1 0 0 0,0-1 0 0 0,0 1 1 0 0,0-1-1 0 0,0 1 0 0 0,0-1 1 0 0,-1 1-1 0 0,0 3-287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25.464"/>
    </inkml:context>
    <inkml:brush xml:id="br0">
      <inkml:brushProperty name="width" value="0.1" units="cm"/>
      <inkml:brushProperty name="height" value="0.1" units="cm"/>
      <inkml:brushProperty name="color" value="#66CC00"/>
    </inkml:brush>
  </inkml:definitions>
  <inkml:trace contextRef="#ctx0" brushRef="#br0">0 55 455 0 0,'7'-1'199'0'0,"0"-1"-1"0"0,-1 1 0 0 0,1 1 0 0 0,0-1 0 0 0,-1 1 0 0 0,1 0 0 0 0,0 0 0 0 0,-1 1 1 0 0,8 2-1 0 0,6-1-212 0 0,9-2 582 0 0,0 0 0 0 0,36-6 0 0 0,3 5-6 0 0,-36 2-414 0 0,-17 0-50 0 0,-1 0 0 0 0,0 2 0 0 0,23 5 1 0 0,-25-4-51 0 0,1-2 1 0 0,-1 1 0 0 0,0-1 0 0 0,1-1-1 0 0,19 0 1 0 0,-14-2 33 0 0,16-2 176 0 0,-28 1-230 0 0,0 2 0 0 0,0-1 1 0 0,0 1-1 0 0,0 0 0 0 0,0 0 0 0 0,0 0 0 0 0,0 1 1 0 0,8 2-1 0 0,24 1 61 0 0,2-3 11 0 0,78-5-30 0 0,-82-1-22 0 0,0-1 0 0 0,-1-2 0 0 0,47-17 0 0 0,-60 18-17 0 0,0 1-1 0 0,0 2 1 0 0,42-5-1 0 0,70 6-5 0 0,-110 4-13 0 0,1 2 1 0 0,-1 0-1 0 0,39 12 0 0 0,-28-7-8 0 0,72 11-4 0 0,-75-15 0 0 0,7 3 0 0 0,-21-3 0 0 0,-1-1 0 0 0,1-1 0 0 0,-1-1 0 0 0,1 0 0 0 0,-1-1 0 0 0,35-5 0 0 0,-25 2 0 0 0,49-9-3 0 0,-56 8 22 0 0,1 0 0 0 0,35-1 0 0 0,-3 11 34 0 0,-15-1-32 0 0,16 4 67 0 0,51-9 486 0 0,-83 2-456 0 0,-18-2-90 0 0,0 1 0 0 0,1-1 0 0 0,-1 0 1 0 0,0 0-1 0 0,0 0 0 0 0,1-1 0 0 0,4-1 1 0 0,3 1 9 0 0,-1 1 1 0 0,1 0 0 0 0,0 0-1 0 0,-1 1 1 0 0,1 0 0 0 0,-1 1-1 0 0,20 6 1 0 0,-4 1-130 0 0,-13-5-85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27.744"/>
    </inkml:context>
    <inkml:brush xml:id="br0">
      <inkml:brushProperty name="width" value="0.1" units="cm"/>
      <inkml:brushProperty name="height" value="0.1" units="cm"/>
      <inkml:brushProperty name="color" value="#66CC00"/>
    </inkml:brush>
  </inkml:definitions>
  <inkml:trace contextRef="#ctx0" brushRef="#br0">0 50 1375 0 0,'144'29'2627'0'0,"-12"-4"-2086"0"0,-73-14-356 0 0,1-3-1 0 0,-1-3 0 0 0,69-2 0 0 0,-2 0 229 0 0,-88 1-326 0 0,41 9 1 0 0,-3 0-53 0 0,-6-4 153 0 0,1-3 0 0 0,0-3 0 0 0,1-3 0 0 0,99-13 0 0 0,354-46 371 0 0,-340 33-407 0 0,-127 15-93 0 0,0 3 0 0 0,65-2-1 0 0,-110 10-55 0 0,249 10 47 0 0,-197-6 153 0 0,0-3 0 0 0,77-7-1 0 0,64-19 113 0 0,73-5 138 0 0,-59 23-389 0 0,-130 6-40 0 0,112 12-1 0 0,87 30-6 0 0,-97-22-17 0 0,-75-9 0 0 0,52 13 35 0 0,63 6-6 0 0,-227-28-31 0 0,32 2 15 0 0,0-2 1 0 0,0-1-1 0 0,0-2 0 0 0,43-8 0 0 0,88-36 2362 0 0,-151 43-3009 0 0,-1 0 0 0 0,28 0-1 0 0,-41 3 635 0 0,1 1 0 0 0,-1-1 0 0 0,0 1 0 0 0,0 0 0 0 0,0 0 0 0 0,6 2 0 0 0,-6-2 0 0 0,1 1 0 0 0,-1-1 0 0 0,0 0 0 0 0,1 0 0 0 0,-1-1 0 0 0,7 1 0 0 0,-8-1 0 0 0,-2-1 11 0 0,0 0 14 0 0,0 1 0 0 0,0-1 1 0 0,-1 0-1 0 0,1 1 0 0 0,0-1 0 0 0,-1 1 0 0 0,1-1 0 0 0,0 1 1 0 0,-1-1-1 0 0,1 1 0 0 0,-1-1 0 0 0,1 1 0 0 0,0-1 1 0 0,-1 1-1 0 0,1-1 0 0 0,-1 1 0 0 0,0 0 0 0 0,1-1 0 0 0,-1 1 1 0 0,1 0-1 0 0,-1-1 0 0 0,1 1 0 0 0,-1 0 0 0 0,0 0 1 0 0,1 0-1 0 0,-1-1 0 0 0,0 1 0 0 0,1 0 0 0 0,-1 0 0 0 0,0 0 1 0 0,1 0-1 0 0,-1 0 0 0 0,0 0 0 0 0,0 1 0 0 0,-11-2-184 0 0,10 0 168 0 0,0 1-1 0 0,1 0 1 0 0,-1-1 0 0 0,0 1 0 0 0,0 0-1 0 0,0 0 1 0 0,0 0 0 0 0,0 0 0 0 0,0 1 0 0 0,0-1-1 0 0,0 0 1 0 0,0 1 0 0 0,0 0 0 0 0,-3 1-1 0 0,5 0-25 0 0,-1 0 0 0 0,1 0 0 0 0,0 1 0 0 0,0-1 0 0 0,0 0 0 0 0,0 0 0 0 0,1 1 0 0 0,-1-1 0 0 0,1 3 0 0 0,-1-4-113 0 0,1 4-218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43.010"/>
    </inkml:context>
    <inkml:brush xml:id="br0">
      <inkml:brushProperty name="width" value="0.1" units="cm"/>
      <inkml:brushProperty name="height" value="0.1" units="cm"/>
      <inkml:brushProperty name="color" value="#66CC00"/>
    </inkml:brush>
  </inkml:definitions>
  <inkml:trace contextRef="#ctx0" brushRef="#br0">1 59 1439 0 0,'2'-11'64'0'0,"0"-2"8"0"0,5 2-72 0 0,-5 2 0 0 0,0 3 0 0 0,-2 3 0 0 0,3 1 496 0 0,-1 0-224 0 0,2 2 0 0 0,3 0-176 0 0,-2-2-32 0 0,3 2 0 0 0,-1 0-1200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24.348"/>
    </inkml:context>
    <inkml:brush xml:id="br0">
      <inkml:brushProperty name="width" value="0.1" units="cm"/>
      <inkml:brushProperty name="height" value="0.1" units="cm"/>
      <inkml:brushProperty name="color" value="#66CC00"/>
    </inkml:brush>
  </inkml:definitions>
  <inkml:trace contextRef="#ctx0" brushRef="#br0">1498 54 2759 0 0,'-31'-2'5687'0'0,"-1"-1"-3879"0"0,-32-2-845 0 0,56 4-628 0 0,0 0 1 0 0,0 0 0 0 0,0 0 0 0 0,-9-4 0 0 0,-29-4 826 0 0,-12 8 370 0 0,-70 7 1 0 0,68-1-132 0 0,-68-4 1 0 0,-79-16-343 0 0,-265-7 539 0 0,294 30-1598 0 0,133-6 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2:53.782"/>
    </inkml:context>
    <inkml:brush xml:id="br0">
      <inkml:brushProperty name="width" value="0.1" units="cm"/>
      <inkml:brushProperty name="height" value="0.1" units="cm"/>
      <inkml:brushProperty name="color" value="#66CC00"/>
    </inkml:brush>
  </inkml:definitions>
  <inkml:trace contextRef="#ctx0" brushRef="#br0">0 12 1375 0 0,'8'0'830'0'0,"0"-1"-578"0"0,-1 1 1 0 0,0 0-1 0 0,0 1 1 0 0,1-1 0 0 0,-1 2-1 0 0,0-1 1 0 0,0 1 0 0 0,0 0-1 0 0,0 0 1 0 0,11 5-1 0 0,-3 1-42 0 0,1-2 0 0 0,1 0 0 0 0,30 7 0 0 0,-24-8 230 0 0,32 1 0 0 0,-35-4-352 0 0,99 15 40 0 0,-77-10-67 0 0,0-2 0 0 0,1-1-1 0 0,-1-3 1 0 0,1-1-1 0 0,-1-2 1 0 0,44-8-1 0 0,5 4 164 0 0,-24 3-112 0 0,6 3-40 0 0,-34 1 46 0 0,-24 0-106 0 0,1 0 0 0 0,15 5 0 0 0,8 0 80 0 0,-31-5-65 0 0,7 1-10 0 0,1-1 0 0 0,-1 0 0 0 0,1-1-1 0 0,-1 0 1 0 0,19-4 0 0 0,4 0 100 0 0,-28 4-82 0 0,-1-1-1 0 0,1-1 1 0 0,15-3 0 0 0,52-10 39 0 0,-65 13-74 0 0,1 1 0 0 0,0 0 0 0 0,-1 1 0 0 0,1 0 0 0 0,0 1 0 0 0,14 2 0 0 0,2 0 0 0 0,21-1 27 0 0,-29-2-4 0 0,29 4-1 0 0,217 49 42 0 0,-245-51-10 0 0,1-2-1 0 0,-1-1 1 0 0,1 0-1 0 0,-1-2 1 0 0,0 0-1 0 0,29-9 1 0 0,36-5 67 0 0,89-2 7 0 0,-79 16-64 0 0,0 0 19 0 0,-67-1-54 0 0,-11 2 20 0 0,0-1 1 0 0,0-1 0 0 0,0 0 0 0 0,25-10-1 0 0,60-17 15 0 0,-100 28-60 0 0,1 1-1 0 0,1 0 0 0 0,-1 0 0 0 0,0 1 0 0 0,0-1 1 0 0,1 1-1 0 0,-1 0 0 0 0,1 1 0 0 0,-1-1 0 0 0,1 1 1 0 0,-1 0-1 0 0,0 0 0 0 0,1 1 0 0 0,-1 0 0 0 0,1 0 1 0 0,-1 0-1 0 0,0 0 0 0 0,1 1 0 0 0,6 3 0 0 0,-7-2 2 0 0,0-1 1 0 0,-1 0-1 0 0,1 0 0 0 0,0 0 0 0 0,9 1 0 0 0,-12-3 23 0 0,1 0 1 0 0,-1 0-1 0 0,1 0 0 0 0,0 0 1 0 0,-1-1-1 0 0,1 1 0 0 0,-1-1 1 0 0,1 1-1 0 0,-1-1 0 0 0,0 0 1 0 0,1 0-1 0 0,-1 0 1 0 0,0 0-1 0 0,3-2 0 0 0,-3 2 3 0 0,1 0 0 0 0,-1 0-1 0 0,1 0 1 0 0,-1 0 0 0 0,1 0-1 0 0,-1 1 1 0 0,1-1 0 0 0,-1 1 0 0 0,1-1-1 0 0,0 1 1 0 0,-1 0 0 0 0,1 0-1 0 0,5 1 1 0 0,36 12-45 0 0,-36-11-1 0 0,-1 1 1 0 0,0-1-1 0 0,1 0 1 0 0,0-1-1 0 0,10 2 0 0 0,-16-3 15 0 0,7-1 0 0 0,0 1 0 0 0,0 1 0 0 0,0-1 0 0 0,0 2 0 0 0,0-1 0 0 0,17 6 0 0 0,-10-3 17 0 0,-1 0 0 0 0,1-1 0 0 0,30 2 0 0 0,-35-4-21 0 0,28 2 20 0 0,0 2 0 0 0,-1 1 0 0 0,53 16 0 0 0,-66-15 3 0 0,1-1 0 0 0,41 4 0 0 0,6 1 52 0 0,-61-10-5 0 0,1 0 0 0 0,0 0 0 0 0,0-1 0 0 0,-1-1 0 0 0,1 0 0 0 0,0-1 0 0 0,20-6 0 0 0,-22 6-14 0 0,-1 1-1 0 0,1 1 0 0 0,19 0 0 0 0,16-1 11 0 0,-15-1-21 0 0,-22 2-26 0 0,0 0 0 0 0,1-1 1 0 0,-1 0-1 0 0,15-4 0 0 0,-22 4-15 0 0,0 1 0 0 0,1-1 0 0 0,-1 1 0 0 0,1 0 0 0 0,-1 0 0 0 0,0 0 0 0 0,1 0 0 0 0,-1 1 0 0 0,3 0 0 0 0,20-1 0 0 0,-9-2 24 0 0,6-2 16 0 0,-20 3-29 0 0,-2 0 32 0 0,1 1-33 0 0,-2 0 1 0 0,0 3 1 0 0,0-1 1 0 0,-1 1-1 0 0,1 0 0 0 0,0-1 1 0 0,0 1-1 0 0,1 0 0 0 0,-1 0 1 0 0,0 3-1 0 0,0-2-28 0 0,-4 10-92 0 0,-4 3-2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18.959"/>
    </inkml:context>
    <inkml:brush xml:id="br0">
      <inkml:brushProperty name="width" value="0.1" units="cm"/>
      <inkml:brushProperty name="height" value="0.1" units="cm"/>
      <inkml:brushProperty name="color" value="#66CC00"/>
    </inkml:brush>
  </inkml:definitions>
  <inkml:trace contextRef="#ctx0" brushRef="#br0">0 19 919 0 0,'54'13'2048'0'0,"44"-10"-926"0"0,65-2-452 0 0,7-18-67 0 0,-148 12-576 0 0,14-1-1 0 0,161-1 38 0 0,-167 7-64 0 0,0 2 0 0 0,0 0 0 0 0,49 12 0 0 0,6 3 33 0 0,11 1 6 0 0,-67-9-39 0 0,-21-6 0 0 0,-1 0 0 0 0,1-1 0 0 0,0 0 0 0 0,0 0 0 0 0,0-1 0 0 0,0 0 0 0 0,12-1 0 0 0,118 3 0 0 0,-35-5 0 0 0,31 5 0 0 0,-10 5 0 0 0,4-1 0 0 0,29-18 32 0 0,2 0 0 0 0,-22 0-32 0 0,-92 6 0 0 0,72-1 0 0 0,-76 8 0 0 0,80 3 0 0 0,135-12 0 0 0,-212 5 0 0 0,-1 1 0 0 0,75 10 0 0 0,-39 0 16 0 0,-11 0 47 0 0,133 0 0 0 0,-103-14 47 0 0,76-3 110 0 0,-151 7-164 0 0,-1-1 0 0 0,31-7-1 0 0,-39 6-16 0 0,1 0 1 0 0,0 0-1 0 0,1 2 0 0 0,-1 0 0 0 0,0 1 0 0 0,0 0 0 0 0,29 5 0 0 0,13 11-76 0 0,-34-8-86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21.518"/>
    </inkml:context>
    <inkml:brush xml:id="br0">
      <inkml:brushProperty name="width" value="0.1" units="cm"/>
      <inkml:brushProperty name="height" value="0.1" units="cm"/>
      <inkml:brushProperty name="color" value="#66CC00"/>
    </inkml:brush>
  </inkml:definitions>
  <inkml:trace contextRef="#ctx0" brushRef="#br0">0 11 1983 0 0,'203'33'691'0'0,"-122"-25"-236"0"0,117-3 0 0 0,-160-5-325 0 0,74-4 252 0 0,-58 0-149 0 0,71 6 0 0 0,103 2-52 0 0,-32-21-55 0 0,-98 16 220 0 0,116 14 0 0 0,-184-10-332 0 0,257 5 236 0 0,-276-8-246 0 0,213-2 70 0 0,-69 9 74 0 0,-102-2-103 0 0,1-3 0 0 0,-1-2 0 0 0,56-7 0 0 0,-1-13-45 0 0,18-3 0 0 0,-98 19 0 0 0,197-15 0 0 0,-203 19 48 0 0,0 1 0 0 0,34 5 0 0 0,59 6-48 0 0,-103-11 0 0 0,71-7 0 0 0,-59 3 0 0 0,-21 2 0 0 0,0 0 0 0 0,0 0 0 0 0,0 1 0 0 0,0 0 0 0 0,0-1 0 0 0,0 1 0 0 0,6 1 0 0 0,135 8 0 0 0,-21 2 0 0 0,-68-8 0 0 0,-42-2 0 0 0,9 0 0 0 0,-1 1 0 0 0,0 1 0 0 0,0 1 0 0 0,31 10 0 0 0,-34-7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32.798"/>
    </inkml:context>
    <inkml:brush xml:id="br0">
      <inkml:brushProperty name="width" value="0.1" units="cm"/>
      <inkml:brushProperty name="height" value="0.1" units="cm"/>
      <inkml:brushProperty name="color" value="#66CC00"/>
    </inkml:brush>
  </inkml:definitions>
  <inkml:trace contextRef="#ctx0" brushRef="#br0">0 50 1639 0 0,'13'-13'64'0'0,"2"0"32"0"0,1 4-96 0 0,-3 2 0 0 0,-4 1 0 0 0,-3 5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44.259"/>
    </inkml:context>
    <inkml:brush xml:id="br0">
      <inkml:brushProperty name="width" value="0.1" units="cm"/>
      <inkml:brushProperty name="height" value="0.1" units="cm"/>
      <inkml:brushProperty name="color" value="#66CC00"/>
    </inkml:brush>
  </inkml:definitions>
  <inkml:trace contextRef="#ctx0" brushRef="#br0">0 1 2471 0 0,'42'2'630'0'0,"99"17"402"0"0,22-9-674 0 0,-145-10-333 0 0,-1 0 0 0 0,1 2 0 0 0,-1 0 0 0 0,32 8-1 0 0,-31-5 36 0 0,1 0-1 0 0,0-1 1 0 0,0-2-1 0 0,1 0 1 0 0,-1 0-1 0 0,26-3 0 0 0,261-7 525 0 0,-269 10-584 0 0,1-1 0 0 0,0-2 0 0 0,55-9 0 0 0,22-7 0 0 0,-92 16 27 0 0,0 0-1 0 0,32 3 0 0 0,-2 0 19 0 0,120 7 11 0 0,-56-2-36 0 0,-65-4 43 0 0,1-2 0 0 0,94-12-1 0 0,-58-4 79 0 0,0 4 0 0 0,137 2 0 0 0,-65 12 40 0 0,-54-7-163 0 0,47 1 103 0 0,11 18 255 0 0,-106-9-220 0 0,25 4 21 0 0,-61-4-263 0 0,0 0-1 0 0,-1 1 0 0 0,0 2 1 0 0,27 13-1 0 0,-29-13-2400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48.705"/>
    </inkml:context>
    <inkml:brush xml:id="br0">
      <inkml:brushProperty name="width" value="0.1" units="cm"/>
      <inkml:brushProperty name="height" value="0.1" units="cm"/>
      <inkml:brushProperty name="color" value="#66CC00"/>
    </inkml:brush>
  </inkml:definitions>
  <inkml:trace contextRef="#ctx0" brushRef="#br0">0 4 1839 0 0,'22'-2'43'0'0,"1"1"-1"0"0,-1 1 1 0 0,27 3-1 0 0,-2 0-36 0 0,119-4 166 0 0,39 1 820 0 0,172 6-700 0 0,-80 8-149 0 0,-144-3-48 0 0,165-12 867 0 0,-124-3-738 0 0,-170 4-219 0 0,1 1 15 0 0,-1-2 0 0 0,44-6-1 0 0,-57 4-7 0 0,-1 1 0 0 0,1 1-1 0 0,0 0 1 0 0,0 0 0 0 0,0 1-1 0 0,0 1 1 0 0,0-1 0 0 0,0 2-1 0 0,0 0 1 0 0,17 5-1 0 0,-22-4-11 0 0,-1 1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3:54.306"/>
    </inkml:context>
    <inkml:brush xml:id="br0">
      <inkml:brushProperty name="width" value="0.1" units="cm"/>
      <inkml:brushProperty name="height" value="0.1" units="cm"/>
      <inkml:brushProperty name="color" value="#66CC00"/>
    </inkml:brush>
  </inkml:definitions>
  <inkml:trace contextRef="#ctx0" brushRef="#br0">0 17 455 0 0,'1'-1'32'0'0,"-1"0"0"0"0,1 0 0 0 0,0 1 0 0 0,0-1 0 0 0,-1 0 0 0 0,1 1 0 0 0,0-1 0 0 0,0 1 0 0 0,0-1 0 0 0,-1 1 0 0 0,1-1 0 0 0,0 1 0 0 0,0-1 0 0 0,0 1 0 0 0,0 0 0 0 0,0 0 0 0 0,0 0 0 0 0,0-1 0 0 0,0 1 0 0 0,0 0 0 0 0,0 0 0 0 0,0 0 0 0 0,0 0 0 0 0,1 1 0 0 0,29 4 859 0 0,-20-3-1142 0 0,-3-1 235 0 0,45 8 317 0 0,1-2 1 0 0,99 0-1 0 0,12-26 242 0 0,5-1-186 0 0,-125 21-330 0 0,-1 1 0 0 0,50 10 0 0 0,-43-5-23 0 0,59 0-1 0 0,-78-6 90 0 0,-1-2 0 0 0,1-1-1 0 0,0-1 1 0 0,46-12-1 0 0,-75 14-145 0 0,-1 1 0 0 0,1-1 0 0 0,0 0 0 0 0,0 1-1 0 0,0-1 1 0 0,0 1 0 0 0,0 0 0 0 0,0 0 0 0 0,0 0 0 0 0,-1 0 0 0 0,1 0 0 0 0,0 1-1 0 0,0 0 1 0 0,0-1 0 0 0,0 1 0 0 0,0 0 0 0 0,-1 0 0 0 0,1 0 0 0 0,3 3-1 0 0,-2-1-1302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13.193"/>
    </inkml:context>
    <inkml:brush xml:id="br0">
      <inkml:brushProperty name="width" value="0.1" units="cm"/>
      <inkml:brushProperty name="height" value="0.1" units="cm"/>
      <inkml:brushProperty name="color" value="#66CC00"/>
    </inkml:brush>
  </inkml:definitions>
  <inkml:trace contextRef="#ctx0" brushRef="#br0">1 63 1839 0 0,'171'8'986'0'0,"1"-1"-84"0"0,67 6 90 0 0,-9 7-692 0 0,-174-13-269 0 0,20-2 158 0 0,117-7 0 0 0,-114-1 193 0 0,98 8-1 0 0,-28 9-114 0 0,0-7 0 0 0,276-22-1 0 0,-137 5-83 0 0,-243 10-174 0 0,-9-1 21 0 0,40-8 0 0 0,4 0-26 0 0,229-17 68 0 0,-147 25-72 0 0,-107 3 0 0 0,76-7 0 0 0,45-10 6 0 0,239 9-1 0 0,-334 5 24 0 0,124-19 0 0 0,54-1-34 0 0,-141 22 5 0 0,117-2 0 0 0,-148-4 0 0 0,-1 3 0 0 0,0 5 0 0 0,107 16 0 0 0,-71-9 0 0 0,-14-2 0 0 0,-106-8-1 0 0,0 0 0 0 0,0 1 0 0 0,0-1 0 0 0,0 1 0 0 0,0-1 0 0 0,0 1 0 0 0,0 0 0 0 0,0 0 0 0 0,0 0 0 0 0,0 0 0 0 0,-1 0 0 0 0,3 3 0 0 0,2 0-66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14.634"/>
    </inkml:context>
    <inkml:brush xml:id="br0">
      <inkml:brushProperty name="width" value="0.1" units="cm"/>
      <inkml:brushProperty name="height" value="0.1" units="cm"/>
      <inkml:brushProperty name="color" value="#66CC00"/>
    </inkml:brush>
  </inkml:definitions>
  <inkml:trace contextRef="#ctx0" brushRef="#br0">0 11 2671 0 0,'33'-11'1364'0'0,"-25"12"-1196"0"0,-1-1 0 0 0,1 1-1 0 0,-1 1 1 0 0,9 2 0 0 0,-9-2-109 0 0,0 0 1 0 0,1 0 0 0 0,-1-1 0 0 0,10 0 0 0 0,31 2 327 0 0,92 16 1 0 0,-81-9-238 0 0,-49-9-127 0 0,13 3 109 0 0,0 0 0 0 0,1-2 0 0 0,-1-1 0 0 0,0-1 0 0 0,31-3 0 0 0,-27 1 74 0 0,0 1 1 0 0,0 1 0 0 0,52 8-1 0 0,-13-2-18 0 0,-33-3-12 0 0,0-1 0 0 0,1-2 0 0 0,-1-1 0 0 0,0-2 0 0 0,55-11 0 0 0,-4-1 215 0 0,-55 11-292 0 0,29-8 1 0 0,-48 9-145 0 0,0 2 0 0 0,1-1 1 0 0,-1 1-1 0 0,0 1 1 0 0,1 0-1 0 0,-1 0 0 0 0,0 1 1 0 0,1 0-1 0 0,-1 1 0 0 0,0 0 1 0 0,0 0-1 0 0,0 1 1 0 0,0 1-1 0 0,13 6 0 0 0,-3 1-3155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19.391"/>
    </inkml:context>
    <inkml:brush xml:id="br0">
      <inkml:brushProperty name="width" value="0.1" units="cm"/>
      <inkml:brushProperty name="height" value="0.1" units="cm"/>
      <inkml:brushProperty name="color" value="#66CC00"/>
    </inkml:brush>
  </inkml:definitions>
  <inkml:trace contextRef="#ctx0" brushRef="#br0">0 78 455 0 0,'9'3'309'0'0,"0"0"-1"0"0,0 0 1 0 0,14 2-1 0 0,13 5 578 0 0,-27-8-808 0 0,0 0 0 0 0,0 0-1 0 0,0-1 1 0 0,0 0 0 0 0,0 0-1 0 0,0-1 1 0 0,0 0 0 0 0,14-2-1 0 0,5-3 147 0 0,38-11 0 0 0,42-24 301 0 0,-71 29-384 0 0,1 1 0 0 0,0 2 1 0 0,51-3-1 0 0,118 4 44 0 0,16 13 159 0 0,-93-1-263 0 0,57 4-77 0 0,-123 2 209 0 0,-26-6-200 0 0,21 1 28 0 0,13 0-18 0 0,-51-4-3 0 0,1 0 0 0 0,22-1-1 0 0,72-15 118 0 0,-5 0-10 0 0,-51 11-105 0 0,0 2-1 0 0,83 11 0 0 0,-31 7-21 0 0,31 4 0 0 0,-74-11 0 0 0,-42-6 0 0 0,0 0 0 0 0,47-1 0 0 0,-17-5 68 0 0,-29 2 10 0 0,0-1-1 0 0,0-1 1 0 0,36-8 0 0 0,-63 9-90 0 0,1 1-1 0 0,-1-1 1 0 0,0 1 0 0 0,0 0 0 0 0,1 0-1 0 0,-1-1 1 0 0,0 1 0 0 0,1 0-1 0 0,-1 0 1 0 0,0 0 0 0 0,0 0-1 0 0,1 1 1 0 0,-1-1 0 0 0,0 0-1 0 0,1 0 1 0 0,-1 1 0 0 0,0-1 0 0 0,0 1-1 0 0,0-1 1 0 0,1 1 0 0 0,-1 0-1 0 0,0-1 1 0 0,0 1 0 0 0,0 0-1 0 0,1 1 1 0 0,0 3-2175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11.843"/>
    </inkml:context>
    <inkml:brush xml:id="br0">
      <inkml:brushProperty name="width" value="0.1" units="cm"/>
      <inkml:brushProperty name="height" value="0.1" units="cm"/>
      <inkml:brushProperty name="color" value="#66CC00"/>
    </inkml:brush>
  </inkml:definitions>
  <inkml:trace contextRef="#ctx0" brushRef="#br0">2477 20 4143 0 0,'-5'-3'477'0'0,"1"1"-1"0"0,-1-1 0 0 0,0 1 0 0 0,-1 0 1 0 0,1 0-1 0 0,0 1 0 0 0,0 0 0 0 0,-1-1 1 0 0,1 2-1 0 0,-1-1 0 0 0,1 1 0 0 0,-1 0 1 0 0,-9 0-1 0 0,-4 3-215 0 0,-1 1-1 0 0,-29 9 1 0 0,33-8-32 0 0,1-1-1 0 0,-1-1 1 0 0,0 0 0 0 0,-19 1 0 0 0,7-6 1283 0 0,-52-8 0 0 0,3-1-695 0 0,12 8-274 0 0,-69 7 0 0 0,11 0 424 0 0,21-7-126 0 0,-41 0-156 0 0,46 5-455 0 0,41-2 54 0 0,1 3 0 0 0,-88 14 0 0 0,-76 16 16 0 0,189-33-68 0 0,1-1-1 0 0,-1-1 0 0 0,1-2 1 0 0,0-1-1 0 0,-36-11 1 0 0,-24-3 294 0 0,61 15-454 0 0,1 1 1 0 0,-1 2-1 0 0,0 0 1 0 0,0 2 0 0 0,0 1-1 0 0,0 2 1 0 0,-49 12-1 0 0,30-2-646 0 0,0 2 1 0 0,1 2-1 0 0,-69 38 0 0 0,57-24-1174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25.727"/>
    </inkml:context>
    <inkml:brush xml:id="br0">
      <inkml:brushProperty name="width" value="0.1" units="cm"/>
      <inkml:brushProperty name="height" value="0.1" units="cm"/>
      <inkml:brushProperty name="color" value="#66CC00"/>
    </inkml:brush>
  </inkml:definitions>
  <inkml:trace contextRef="#ctx0" brushRef="#br0">1384 69 6447 0 0,'-18'1'688'0'0,"16"-1"-542"0"0,0 0 0 0 0,0-1 0 0 0,0 2 0 0 0,1-1 1 0 0,-1 0-1 0 0,0 0 0 0 0,0 0 0 0 0,0 1 0 0 0,0-1 0 0 0,0 1 0 0 0,1 0 0 0 0,-1-1 0 0 0,0 1 0 0 0,-2 1 0 0 0,5-2-172 0 0,0-1 0 0 0,-1 0 0 0 0,1 1-1 0 0,-1-1 1 0 0,0 0 0 0 0,1 1 0 0 0,-1-1 0 0 0,1 0 0 0 0,-1 1 0 0 0,0-1 0 0 0,0 0-1 0 0,1 0 1 0 0,-1 1 0 0 0,0-1 0 0 0,0 0 0 0 0,0 0 0 0 0,0 0 0 0 0,0 1-1 0 0,0-1 1 0 0,0 0 0 0 0,0 0 0 0 0,0 1 0 0 0,0-1 0 0 0,-1-1 0 0 0,0 0 31 0 0,0 0 1 0 0,0 0-1 0 0,0 0 0 0 0,0 0 1 0 0,0 0-1 0 0,-1 0 1 0 0,1 0-1 0 0,-4-3 0 0 0,1 2 156 0 0,1-1-1 0 0,-1 1 1 0 0,-1 0-1 0 0,1 0 1 0 0,0 1-1 0 0,-1-1 1 0 0,1 1 0 0 0,-7-2-1 0 0,-1 1 262 0 0,0 1-1 0 0,0 0 1 0 0,0 1-1 0 0,0 1 1 0 0,0 0 0 0 0,0 0-1 0 0,-20 4 1 0 0,-6 4 194 0 0,-39 13 0 0 0,-27 6 476 0 0,7-12 640 0 0,-148 2-1 0 0,124-12-1245 0 0,-68 1 183 0 0,151-7-812 0 0,1-2 0 0 0,-73-14 1 0 0,72 6-1059 0 0,1-4-3393 0 0,2-3-1545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24.639"/>
    </inkml:context>
    <inkml:brush xml:id="br0">
      <inkml:brushProperty name="width" value="0.1" units="cm"/>
      <inkml:brushProperty name="height" value="0.1" units="cm"/>
      <inkml:brushProperty name="color" value="#66CC00"/>
    </inkml:brush>
  </inkml:definitions>
  <inkml:trace contextRef="#ctx0" brushRef="#br0">1 53 1151 0 0,'136'-33'391'0'0,"-105"27"-323"0"0,-1 1 0 0 0,2 1-1 0 0,-1 1 1 0 0,0 2 0 0 0,33 2 0 0 0,-63 0-67 0 0,1-1 0 0 0,0 0 0 0 0,-1 1 0 0 0,1-1 0 0 0,0 0 0 0 0,-1 1 0 0 0,1 0 0 0 0,-1-1 0 0 0,1 1 0 0 0,2 1-1 0 0,0 2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28.901"/>
    </inkml:context>
    <inkml:brush xml:id="br0">
      <inkml:brushProperty name="width" value="0.1" units="cm"/>
      <inkml:brushProperty name="height" value="0.1" units="cm"/>
      <inkml:brushProperty name="color" value="#66CC00"/>
    </inkml:brush>
  </inkml:definitions>
  <inkml:trace contextRef="#ctx0" brushRef="#br0">965 20 1087 0 0,'-5'2'29'0'0,"0"1"0"0"0,0-2 0 0 0,0 1-1 0 0,0 0 1 0 0,0-1 0 0 0,0 0 0 0 0,-1 0-1 0 0,1-1 1 0 0,-7 1 0 0 0,-53-4 436 0 0,42 1-362 0 0,-82-14 692 0 0,30 9-582 0 0,65 6-192 0 0,0 1 0 0 0,0 0 0 0 0,0 0 0 0 0,0 1 1 0 0,-1 1-1 0 0,1 0 0 0 0,1 0 0 0 0,-19 7 0 0 0,16-5 22 0 0,0 0 0 0 0,-1-1 0 0 0,1-1 1 0 0,-25 2-1 0 0,4-3 87 0 0,-1 2 0 0 0,1 1 0 0 0,-1 1 0 0 0,-53 17 0 0 0,68-18-122 0 0,1-1-1 0 0,-1 0 1 0 0,0-1-1 0 0,0-2 1 0 0,0 0-1 0 0,0 0 1 0 0,-31-7-1 0 0,48 7 7 0 0,1 0 0 0 0,-1-1 0 0 0,1 1 0 0 0,-1 0 0 0 0,0 0 0 0 0,1 0 0 0 0,-1 0-1 0 0,1 1 1 0 0,-1-1 0 0 0,1 0 0 0 0,-1 1 0 0 0,1-1 0 0 0,0 1 0 0 0,-1-1 0 0 0,1 1-1 0 0,-1 0 1 0 0,1-1 0 0 0,-2 3 0 0 0,-8 3 38 0 0,19-9 44 0 0,0 1 0 0 0,1 1-1 0 0,-1-1 1 0 0,1 1 0 0 0,-1 0-1 0 0,1 1 1 0 0,-1 0-1 0 0,1 1 1 0 0,15 2 0 0 0,-9-1 70 0 0,0-1 0 0 0,0-1 0 0 0,27-2 1 0 0,-32 1-132 0 0,0 1-1 0 0,0 0 1 0 0,0 0 0 0 0,17 4 0 0 0,19 0 1 0 0,15-5 182 0 0,0-3 0 0 0,73-13 0 0 0,-101 11-92 0 0,39-2-1 0 0,-58 7-108 0 0,0 1-1 0 0,0 1 0 0 0,0 0 0 0 0,-1 1 1 0 0,24 6-1 0 0,-19-4 19 0 0,1-1 1 0 0,29 2-1 0 0,-16-2-16 0 0,49 0-19 0 0,-29-2 0 0 0,-38-1 12 0 0,0 0 0 0 0,20-5 0 0 0,21 0 16 0 0,-21 3-13 0 0,1-2 1 0 0,34-7-1 0 0,7-2 3 0 0,-48 9-18 0 0,1 2 0 0 0,-1 0 0 0 0,0 2 0 0 0,56 6 0 0 0,87 16 0 0 0,-142-22 22 0 0,-1-1-1 0 0,0-1 1 0 0,29-6-1 0 0,-24 3 63 0 0,52-2 0 0 0,-57 6-12 0 0,32-6 0 0 0,-31 3 41 0 0,33-1 0 0 0,-53 5-119 0 0,14 1 69 0 0,0-2-1 0 0,41-6 1 0 0,-13-13 75 0 0,-31 20-14 0 0,-17 0-123 0 0,-1 0 0 0 0,0 0 0 0 0,0 0 0 0 0,0 1 0 0 0,0-1 0 0 0,0 0 0 0 0,0 1 0 0 0,0-1-1 0 0,0 1 1 0 0,-1 0 0 0 0,1 0 0 0 0,0 0 0 0 0,2 1 0 0 0,17 7-2 0 0,128 14 1 0 0,-119-19 0 0 0,-20-4 0 0 0,-1 2 0 0 0,1-1 0 0 0,-1 1 0 0 0,1 1 0 0 0,11 4 0 0 0,-11-4 5 0 0,0 0 0 0 0,0 0 0 0 0,1-1-1 0 0,-1-1 1 0 0,1 0 0 0 0,-1 0 0 0 0,1-1-1 0 0,-1 0 1 0 0,1-1 0 0 0,0 0 0 0 0,16-4-1 0 0,14-1 131 0 0,-36 6-122 0 0,1-1 0 0 0,0 1 0 0 0,-1-1 0 0 0,1 1-1 0 0,0 1 1 0 0,0-1 0 0 0,-1 1 0 0 0,1 0 0 0 0,0 1-1 0 0,-1-1 1 0 0,1 1 0 0 0,-1 0 0 0 0,0 0 0 0 0,6 4-1 0 0,29 5-12 0 0,-33-8 7 0 0,1 0 0 0 0,-1-1 0 0 0,1 0-1 0 0,0-1 1 0 0,-1 0 0 0 0,1 0 0 0 0,0 0 0 0 0,9-1-1 0 0,30 3 59 0 0,-30-1 26 0 0,32 0 0 0 0,11 1 57 0 0,-28 0-120 0 0,48-2 0 0 0,-48-1-20 0 0,-6 1-3 0 0,-13-1 3 0 0,-1 0 0 0 0,0 0 0 0 0,0-1 0 0 0,1 0 0 0 0,-1-1-1 0 0,13-4 1 0 0,-19 5-6 0 0,0 0 0 0 0,1 0 0 0 0,-1 1 0 0 0,0-1-1 0 0,1 2 1 0 0,-1-1 0 0 0,11 2 0 0 0,15 1-5 0 0,-27-3 3 0 0,0 0 0 0 0,1 0 0 0 0,-1 0 0 0 0,0 1 0 0 0,0 0 0 0 0,0 0 0 0 0,0 0 0 0 0,8 4 0 0 0,-7-4 0 0 0,-5-1 0 0 0,-1 0 0 0 0,1 0 0 0 0,0 0 0 0 0,-1 0 0 0 0,1 0 0 0 0,-1 0 0 0 0,1 1 0 0 0,-1-1 0 0 0,1 0 0 0 0,0 0 0 0 0,-1 0 0 0 0,1 1 0 0 0,-1-1 0 0 0,1 0 0 0 0,-1 0 0 0 0,1 1 0 0 0,-1-1 0 0 0,0 0 0 0 0,1 1 0 0 0,-1-1 0 0 0,1 1 0 0 0,-1-1 0 0 0,0 1 0 0 0,1-1 0 0 0,-1 0 0 0 0,0 1 0 0 0,1 0 0 0 0,-1-1 0 0 0,0 1 0 0 0,0-1 0 0 0,0 1 0 0 0,1-1 0 0 0,-1 1 0 0 0,0-1 0 0 0,0 1 0 0 0,0-1 0 0 0,0 2 0 0 0,0-1 2 0 0,0 0-1 0 0,0-1 0 0 0,-1 1 0 0 0,1 0 0 0 0,0 0 1 0 0,-1 0-1 0 0,1-1 0 0 0,0 1 0 0 0,-1 0 1 0 0,1 0-1 0 0,-1-1 0 0 0,1 1 0 0 0,-1-1 0 0 0,0 1 1 0 0,1 0-1 0 0,-1-1 0 0 0,0 1 0 0 0,1-1 1 0 0,-1 1-1 0 0,0-1 0 0 0,1 1 0 0 0,-1-1 0 0 0,0 0 1 0 0,0 1-1 0 0,0-1 0 0 0,1 0 0 0 0,-1 0 1 0 0,0 0-1 0 0,0 1 0 0 0,0-1 0 0 0,0 0 0 0 0,-1 0 1 0 0,-38 1 65 0 0,18-1-47 0 0,-51 8-9 0 0,-157 11 42 0 0,170-16-53 0 0,42-1 0 0 0,0-1 0 0 0,-1-1 0 0 0,-35-4 0 0 0,33 1 0 0 0,-14-4 16 0 0,0 1 0 0 0,-1 2 0 0 0,-57 1 0 0 0,36 14-16 0 0,43-8 0 0 0,-1 0 0 0 0,-15 2 0 0 0,-79 10 0 0 0,68-8 0 0 0,15-3 0 0 0,-1 1 0 0 0,-53 2 0 0 0,66-7 0 0 0,-34 0 0 0 0,-77-9 0 0 0,71 4 0 0 0,-1 2 0 0 0,-98 7 0 0 0,152-4 0 0 0,-34 2 0 0 0,3-1 0 0 0,0 1 0 0 0,0 2 0 0 0,-48 11 0 0 0,45-5 0 0 0,-58 8 0 0 0,59-16 8 0 0,0 0 0 0 0,-1-3-1 0 0,1-1 1 0 0,-37-6-1 0 0,-1 0 19 0 0,35 7-26 0 0,0 1 0 0 0,0 2 0 0 0,-59 12 0 0 0,-31 1 0 0 0,87-12 0 0 0,-1-3 0 0 0,1-1 0 0 0,0-2 0 0 0,0-2 0 0 0,-57-14 0 0 0,55 10 0 0 0,1 2 0 0 0,-1 2 0 0 0,0 1 0 0 0,-1 3 0 0 0,1 1 0 0 0,-59 8 0 0 0,75-6 0 0 0,1-1 0 0 0,-1-1 0 0 0,1-2 0 0 0,-1 0 0 0 0,1-1 0 0 0,-33-10 0 0 0,33 2 0 0 0,21 9 0 0 0,1 0 0 0 0,0 0 0 0 0,-1 0 0 0 0,1 1 0 0 0,-1 0 0 0 0,1 0 0 0 0,-1 0 0 0 0,1 0 0 0 0,-5 0 0 0 0,8 1-30 0 0,0 0 0 0 0,-1 0 0 0 0,1 0-1 0 0,0 0 1 0 0,0 0 0 0 0,-1 0 0 0 0,1 1 0 0 0,0-1-1 0 0,0 0 1 0 0,-1 0 0 0 0,1 0 0 0 0,0 1-1 0 0,0-1 1 0 0,0 0 0 0 0,0 0 0 0 0,-1 1 0 0 0,1-1-1 0 0,0 0 1 0 0,0 0 0 0 0,0 1 0 0 0,0-1-1 0 0,0 0 1 0 0,0 0 0 0 0,0 1 0 0 0,0-1 0 0 0,0 0-1 0 0,0 0 1 0 0,0 1 0 0 0,0-1 0 0 0,0 0-1 0 0,0 1 1 0 0,0-1 0 0 0,0 0 0 0 0,0 0 0 0 0,0 1-1 0 0,0-1 1 0 0,0 0 0 0 0,0 0 0 0 0,0 1-1 0 0,0-1 1 0 0,1 0 0 0 0,-1 0 0 0 0,0 1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4:58.750"/>
    </inkml:context>
    <inkml:brush xml:id="br0">
      <inkml:brushProperty name="width" value="0.1" units="cm"/>
      <inkml:brushProperty name="height" value="0.1" units="cm"/>
      <inkml:brushProperty name="color" value="#66CC00"/>
    </inkml:brush>
  </inkml:definitions>
  <inkml:trace contextRef="#ctx0" brushRef="#br0">1 17 1983 0 0,'12'0'120'0'0,"1"1"0"0"0,0 0 0 0 0,-1 0 0 0 0,1 2 0 0 0,-1-1 0 0 0,1 2 0 0 0,17 6 0 0 0,-6-1 12 0 0,0-1 0 0 0,1-2 0 0 0,31 5 0 0 0,78 4 375 0 0,-127-14-479 0 0,221 12 488 0 0,168 5-98 0 0,-294-15-379 0 0,8-2 35 0 0,65 4 40 0 0,10 11-36 0 0,102 1 287 0 0,-160-23-262 0 0,0-1-17 0 0,122 11 96 0 0,182-24-100 0 0,-252 5-53 0 0,191 10-1 0 0,-222 6-21 0 0,707-2-7 0 0,-158 4 0 0 0,-332-14 32 0 0,0 0 0 0 0,-113 2-32 0 0,1 0 0 0 0,-172 5 18 0 0,89-15 0 0 0,49-3 10 0 0,-204 21-28 0 0,325-24 12 0 0,-332 23-56 0 0,1 1-1 0 0,0 0 0 0 0,0 1 1 0 0,0-1-1 0 0,0 2 0 0 0,-1-1 1 0 0,13 3-1 0 0,-12-1-2042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8:33.346"/>
    </inkml:context>
    <inkml:brush xml:id="br0">
      <inkml:brushProperty name="width" value="0.1" units="cm"/>
      <inkml:brushProperty name="height" value="0.1" units="cm"/>
      <inkml:brushProperty name="color" value="#66CC00"/>
    </inkml:brush>
  </inkml:definitions>
  <inkml:trace contextRef="#ctx0" brushRef="#br0">1 163 511 0 0,'0'1'2'0'0,"0"0"7"0"0,0-1 0 0 0,0 0 0 0 0,0 1 0 0 0,0-1 0 0 0,0 1 0 0 0,0-1 0 0 0,0 0 0 0 0,0 1 0 0 0,0-1 0 0 0,0 1 0 0 0,0-1 0 0 0,0 1 0 0 0,0-1 0 0 0,0 0 0 0 0,0 1 0 0 0,0-1 0 0 0,0 1 0 0 0,0-1 0 0 0,0 0 0 0 0,1 1 1 0 0,-1-1-1 0 0,0 1 0 0 0,0-1 0 0 0,0 0 0 0 0,1 1 0 0 0,-1-1 0 0 0,0 0 0 0 0,1 0 0 0 0,-1 1 0 0 0,0-1 0 0 0,1 0 0 0 0,-1 1 0 0 0,0-1 0 0 0,1 0 0 0 0,-1 0 0 0 0,0 0 0 0 0,1 0 0 0 0,-1 1 0 0 0,1-1 0 0 0,-1 0 1 0 0,0 0-1 0 0,1 0 0 0 0,-1 0 0 0 0,1 0 0 0 0,-1 0 0 0 0,1 0 0 0 0,-1 0 0 0 0,0 0 0 0 0,1 0 0 0 0,-1 0 0 0 0,1 0 0 0 0,-1 0 0 0 0,0 0 0 0 0,1-1 0 0 0,-1 1 0 0 0,1 0 0 0 0,-1 0 0 0 0,0 0 0 0 0,1-1 0 0 0,67-16 1606 0 0,150-34-192 0 0,-26 13-1246 0 0,159-26 1184 0 0,-327 61-1337 0 0,0 1 0 0 0,0 2 0 0 0,0 0 0 0 0,31 5 0 0 0,93 23 64 0 0,-141-27-88 0 0,57 11 92 0 0,0-3-1 0 0,1-2 0 0 0,71-3 1 0 0,-88-1 11 0 0,1 2-1 0 0,65 15 1 0 0,-55-8-102 0 0,38 8 141 0 0,44 7-31 0 0,-125-25-115 0 0,12 2 41 0 0,0 0-1 0 0,1-2 0 0 0,42-3 1 0 0,69-18 344 0 0,-66 7-197 0 0,-71 12-171 0 0,-1-1-10 0 0,1 1 0 0 0,0-1 0 0 0,-1 1 0 0 0,1 0 0 0 0,0 0 1 0 0,-1 0-1 0 0,1 0 0 0 0,0 0 0 0 0,-1 0 0 0 0,1 1 0 0 0,0 0 0 0 0,4 1 0 0 0,-3 2-3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8:34.762"/>
    </inkml:context>
    <inkml:brush xml:id="br0">
      <inkml:brushProperty name="width" value="0.1" units="cm"/>
      <inkml:brushProperty name="height" value="0.1" units="cm"/>
      <inkml:brushProperty name="color" value="#66CC00"/>
    </inkml:brush>
  </inkml:definitions>
  <inkml:trace contextRef="#ctx0" brushRef="#br0">1206 1 1295 0 0,'-11'1'184'0'0,"-1"0"0"0"0,1 1-1 0 0,0 1 1 0 0,-17 5 0 0 0,18-5-25 0 0,1 0 1 0 0,-1-1-1 0 0,0 0 0 0 0,0 0 1 0 0,0-1-1 0 0,0 0 0 0 0,-10-1 1 0 0,-27-10 949 0 0,39 7-978 0 0,0 1 0 0 0,1 0 0 0 0,-1 1 0 0 0,0 0 1 0 0,0 0-1 0 0,0 0 0 0 0,-10 2 0 0 0,-93 3 461 0 0,80-5-290 0 0,0 2-1 0 0,-61 9 0 0 0,63-5-246 0 0,-1-3-1 0 0,0 0 1 0 0,0-2-1 0 0,-31-3 0 0 0,-55-15 593 0 0,86 14-626 0 0,-1 2-1 0 0,1 2 1 0 0,-1 0 0 0 0,1 2-1 0 0,-1 1 1 0 0,1 2 0 0 0,0 1-1 0 0,1 1 1 0 0,-42 16 0 0 0,52-16-227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8:46.033"/>
    </inkml:context>
    <inkml:brush xml:id="br0">
      <inkml:brushProperty name="width" value="0.1" units="cm"/>
      <inkml:brushProperty name="height" value="0.1" units="cm"/>
      <inkml:brushProperty name="color" value="#66CC00"/>
    </inkml:brush>
  </inkml:definitions>
  <inkml:trace contextRef="#ctx0" brushRef="#br0">1 41 1087 0 0,'2'-9'0'0'0,"1"-2"96"0"0,-1 2-96 0 0,0 1 0 0 0,1 6 0 0 0,1 1 0 0 0,0 2 0 0 0,-2 1 0 0 0,3 2 0 0 0,4 0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8:49.397"/>
    </inkml:context>
    <inkml:brush xml:id="br0">
      <inkml:brushProperty name="width" value="0.1" units="cm"/>
      <inkml:brushProperty name="height" value="0.1" units="cm"/>
      <inkml:brushProperty name="color" value="#66CC00"/>
    </inkml:brush>
  </inkml:definitions>
  <inkml:trace contextRef="#ctx0" brushRef="#br0">1352 0 575 0 0,'-2'2'5'0'0,"-1"0"0"0"0,1-1 0 0 0,-1 1 0 0 0,1-1 0 0 0,-1 0-1 0 0,0 0 1 0 0,0 0 0 0 0,1 0 0 0 0,-1 0 0 0 0,-4 0 0 0 0,-35 4 69 0 0,31-4-66 0 0,-186 3 316 0 0,15-2-40 0 0,36 10-186 0 0,-269-11 0 0 0,338-10-58 0 0,46 4-17 0 0,-1 2 1 0 0,0 1-1 0 0,0 1 1 0 0,0 2-1 0 0,-36 5 0 0 0,46-1-23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8:52.385"/>
    </inkml:context>
    <inkml:brush xml:id="br0">
      <inkml:brushProperty name="width" value="0.1" units="cm"/>
      <inkml:brushProperty name="height" value="0.1" units="cm"/>
      <inkml:brushProperty name="color" value="#66CC00"/>
    </inkml:brush>
  </inkml:definitions>
  <inkml:trace contextRef="#ctx0" brushRef="#br0">0 72 919 0 0,'328'-3'598'0'0,"-162"6"-404"0"0,118-23 37 0 0,-142 7-136 0 0,-99 9-66 0 0,-5 0 24 0 0,42 2 1 0 0,6 7 83 0 0,39 2 56 0 0,-108-7-122 0 0,0-1 0 0 0,0-1 0 0 0,0 0 0 0 0,0-1 0 0 0,0 0 0 0 0,-1-2 0 0 0,29-11 0 0 0,-41 15-1 0 0,0-1-1 0 0,0 1 0 0 0,0 0 0 0 0,0 0 0 0 0,0 0 0 0 0,0 0 1 0 0,0 1-1 0 0,1 0 0 0 0,-1 0 0 0 0,0 0 0 0 0,8 1 0 0 0,-4 1-47 0 0,0 0-1 0 0,0 1 0 0 0,0 0 0 0 0,14 7 0 0 0,-17-8-17 0 0,-3-1 2 0 0,0 0 0 0 0,1 0-1 0 0,-1 0 1 0 0,0 1 0 0 0,0-1-1 0 0,0 0 1 0 0,0 1 0 0 0,-1 0-1 0 0,1-1 1 0 0,0 1 0 0 0,2 3-1 0 0,0 1-5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00.833"/>
    </inkml:context>
    <inkml:brush xml:id="br0">
      <inkml:brushProperty name="width" value="0.1" units="cm"/>
      <inkml:brushProperty name="height" value="0.1" units="cm"/>
      <inkml:brushProperty name="color" value="#66CC00"/>
    </inkml:brush>
  </inkml:definitions>
  <inkml:trace contextRef="#ctx0" brushRef="#br0">1 93 455 0 0,'11'-22'0'0'0,"2"2"0"0"0,5 6 0 0 0,0-1 0 0 0,-3 2 0 0 0,-2 6 0 0 0,-4 5 96 0 0,-2 4-16 0 0,2 0-8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01.760"/>
    </inkml:context>
    <inkml:brush xml:id="br0">
      <inkml:brushProperty name="width" value="0.1" units="cm"/>
      <inkml:brushProperty name="height" value="0.1" units="cm"/>
      <inkml:brushProperty name="color" value="#66CC00"/>
    </inkml:brush>
  </inkml:definitions>
  <inkml:trace contextRef="#ctx0" brushRef="#br0">1 29 863 0 0,'29'-6'20'0'0,"-23"4"-13"0"0,0 0-1 0 0,0 1 1 0 0,0 0-1 0 0,1 0 1 0 0,-1 1-1 0 0,0-1 1 0 0,9 2-1 0 0,-10-1-6 0 0,0 0 0 0 0,0 0 0 0 0,0 0 0 0 0,0-1-1 0 0,9-2 1 0 0,3 0 13 0 0,4 0 9 0 0,-6 1-2 0 0,0 0 1 0 0,1 1-1 0 0,-1 1 1 0 0,17 1-1 0 0,-32-1-20 0 0,1 0 0 0 0,-1 0 0 0 0,0 0 0 0 0,1 0 0 0 0,-1 0 0 0 0,1 0 0 0 0,-1 0 0 0 0,0 0 0 0 0,1 0 0 0 0,-1 0 0 0 0,0 0 0 0 0,0 0 0 0 0,1 0 0 0 0,-1 0 0 0 0,0 0 0 0 0,1 1 0 0 0,-1-1 0 0 0,0 0 0 0 0,1 0 0 0 0,-1 0 0 0 0,0 0 0 0 0,0 1 0 0 0,1-1 0 0 0,-1 0 0 0 0,0 0 0 0 0,0 1 0 0 0,0-1 0 0 0,1 0 0 0 0,-1 1 0 0 0,0-1 0 0 0,0 0 0 0 0,0 0 0 0 0,0 1 0 0 0,0-1 0 0 0,1 0 0 0 0,-1 1 0 0 0,0-1 0 0 0,0 0 0 0 0,0 1 0 0 0,0-1 0 0 0,0 0 0 0 0,0 1 0 0 0,0-1 0 0 0,0 1 0 0 0,-2 2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26.245"/>
    </inkml:context>
    <inkml:brush xml:id="br0">
      <inkml:brushProperty name="width" value="0.1" units="cm"/>
      <inkml:brushProperty name="height" value="0.1" units="cm"/>
      <inkml:brushProperty name="color" value="#66CC00"/>
    </inkml:brush>
  </inkml:definitions>
  <inkml:trace contextRef="#ctx0" brushRef="#br0">2218 187 4143 0 0,'-4'-3'264'0'0,"4"3"-209"0"0,-1 0 0 0 0,0 0 1 0 0,1 0-1 0 0,-1-1 0 0 0,1 1 0 0 0,-1 0 0 0 0,1 0 0 0 0,-1-1 0 0 0,0 1 0 0 0,1-1 1 0 0,0 1-1 0 0,-1 0 0 0 0,1-1 0 0 0,-1 1 0 0 0,1-1 0 0 0,-1 1 0 0 0,1-1 0 0 0,0 1 0 0 0,-1-1 1 0 0,1 1-1 0 0,0-1 0 0 0,0 1 0 0 0,-1-2 0 0 0,5 0 48 0 0,-1 0 0 0 0,1 0-1 0 0,-1-1 1 0 0,0 1 0 0 0,0-1 0 0 0,0 0 0 0 0,5-5-1 0 0,9-9-503 0 0,-15 16 358 0 0,0-1 0 0 0,1 0 0 0 0,-1 1-1 0 0,0-1 1 0 0,0 0 0 0 0,-1 0-1 0 0,1 0 1 0 0,0-1 0 0 0,-1 1-1 0 0,1 0 1 0 0,0-3 0 0 0,-1 4 70 0 0,-1 1-1 0 0,0-1 1 0 0,0 1 0 0 0,0-1 0 0 0,0 1-1 0 0,0-1 1 0 0,0 1 0 0 0,0-1 0 0 0,0 1 0 0 0,0-1-1 0 0,0 1 1 0 0,0-1 0 0 0,0 1 0 0 0,-1-1-1 0 0,1 1 1 0 0,0-1 0 0 0,0 1 0 0 0,-1-1-1 0 0,1 1 1 0 0,0-1 0 0 0,-1 0 0 0 0,-17-9 1985 0 0,8 7-1177 0 0,-1 1 1 0 0,0 1 0 0 0,0 0-1 0 0,0 0 1 0 0,-18 2 0 0 0,-26-3 827 0 0,-218-18 442 0 0,4 31-973 0 0,137-2-528 0 0,-394 13 1094 0 0,109-15-113 0 0,397-8-1569 0 0,-11 0 12 0 0,-1-2 1 0 0,-35-7-1 0 0,-215-60-344 0 0,216 51 104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03.819"/>
    </inkml:context>
    <inkml:brush xml:id="br0">
      <inkml:brushProperty name="width" value="0.1" units="cm"/>
      <inkml:brushProperty name="height" value="0.1" units="cm"/>
      <inkml:brushProperty name="color" value="#66CC00"/>
    </inkml:brush>
  </inkml:definitions>
  <inkml:trace contextRef="#ctx0" brushRef="#br0">0 105 367 0 0,'26'-26'0'0'0,"-10"8"0"0"0,3 2 0 0 0,-7 5 0 0 0,-1 7 0 0 0,-5 4 0 0 0,-1-2 0 0 0,8-1 64 0 0,5-5-64 0 0,6 1 0 0 0,4 1 64 0 0,-3 3-64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05.464"/>
    </inkml:context>
    <inkml:brush xml:id="br0">
      <inkml:brushProperty name="width" value="0.1" units="cm"/>
      <inkml:brushProperty name="height" value="0.1" units="cm"/>
      <inkml:brushProperty name="color" value="#66CC00"/>
    </inkml:brush>
  </inkml:definitions>
  <inkml:trace contextRef="#ctx0" brushRef="#br0">4 111 1839 0 0,'0'-1'54'0'0,"-1"1"0"0"0,1 0 0 0 0,0 0 0 0 0,0 0 0 0 0,0 0 0 0 0,-1 0 0 0 0,1-1 0 0 0,0 1 0 0 0,0 0 0 0 0,0 0 0 0 0,-1 0 0 0 0,1-1 0 0 0,0 1 0 0 0,0 0 0 0 0,0 0 0 0 0,0-1 0 0 0,0 1 0 0 0,0 0 0 0 0,-1 0 0 0 0,1-1 0 0 0,0 1 0 0 0,0 0 0 0 0,0 0 0 0 0,0-1 0 0 0,0 1 0 0 0,0 0 0 0 0,0 0 0 0 0,0-1 0 0 0,0 1 0 0 0,0 0 0 0 0,0-1 0 0 0,0 1 0 0 0,1 0 0 0 0,8-1 1181 0 0,27 8-189 0 0,-19-4-1083 0 0,15 0 350 0 0,0-2-1 0 0,1-1 0 0 0,-1-2 1 0 0,36-5-1 0 0,127-34 1007 0 0,-31 5-377 0 0,-78 22-669 0 0,-1 5 0 0 0,2 3 0 0 0,134 8 0 0 0,35 11-202 0 0,128 10 242 0 0,-85-9-201 0 0,-248-13-107 0 0,337 6 6 0 0,-5-5 42 0 0,-31 11 11 0 0,1 21-64 0 0,5 1 0 0 0,-261-33 0 0 0,483 3 0 0 0,-393-14 0 0 0,40 0 11 0 0,212-10 87 0 0,-251 7-79 0 0,-142 12-22 0 0,64 7-1 0 0,14 1 86 0 0,-102-8-30 0 0,0 1 0 0 0,-1 1 1 0 0,42 9-1 0 0,-53-8-64 0 0,0 0 0 0 0,0 1 0 0 0,0 0 0 0 0,0 0 0 0 0,-1 1-1 0 0,1 0 1 0 0,-1 1 0 0 0,-1 0 0 0 0,1 1 0 0 0,8 7 0 0 0,1 6-131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06.580"/>
    </inkml:context>
    <inkml:brush xml:id="br0">
      <inkml:brushProperty name="width" value="0.1" units="cm"/>
      <inkml:brushProperty name="height" value="0.1" units="cm"/>
      <inkml:brushProperty name="color" value="#66CC00"/>
    </inkml:brush>
  </inkml:definitions>
  <inkml:trace contextRef="#ctx0" brushRef="#br0">15 38 455 0 0,'-1'0'135'0'0,"0"0"-1"0"0,1 0 1 0 0,-1 0 0 0 0,0 0-1 0 0,1 1 1 0 0,-1-1-1 0 0,0 0 1 0 0,1 0-1 0 0,-1 0 1 0 0,0 0-1 0 0,1 1 1 0 0,-1-1-1 0 0,0 0 1 0 0,1 1-1 0 0,-1-1 1 0 0,1 0-1 0 0,-1 1 1 0 0,1-1-1 0 0,-1 1 1 0 0,1-1-1 0 0,-1 1 1 0 0,1 0-68 0 0,0 0 0 0 0,0-1 0 0 0,0 1 0 0 0,0-1 0 0 0,0 1 0 0 0,0-1 0 0 0,0 1 0 0 0,0-1 0 0 0,1 1 0 0 0,-1-1 0 0 0,0 1 0 0 0,0-1 0 0 0,1 0-1 0 0,-1 1 1 0 0,0-1 0 0 0,1 1 0 0 0,-1-1 0 0 0,0 0 0 0 0,1 1 0 0 0,-1-1 0 0 0,0 0 0 0 0,1 1 0 0 0,-1-1 0 0 0,1 0 0 0 0,-1 1 0 0 0,1-1 0 0 0,-1 0 0 0 0,1 0 0 0 0,-1 0 0 0 0,1 0 0 0 0,-1 1 0 0 0,1-1 0 0 0,-1 0 0 0 0,1 0 0 0 0,15 5 335 0 0,-1-1-1 0 0,1 0 0 0 0,0-1 0 0 0,17 2 0 0 0,67 1 20 0 0,-92-6-360 0 0,625-20 1571 0 0,-437 18-1300 0 0,-67 3-112 0 0,-82-2-164 0 0,156-8 168 0 0,88-8 126 0 0,19-2-150 0 0,61 10 49 0 0,-239 10-168 0 0,-61 1-81 0 0,-30 0 27 0 0,42-4 0 0 0,-10-7 63 0 0,-73 9-87 0 0,1 0 7 0 0,0 0 1 0 0,0-1-1 0 0,1 1 0 0 0,-1 0 1 0 0,0 0-1 0 0,0 0 0 0 0,0 0 0 0 0,0 0 1 0 0,0 0-1 0 0,0 0 0 0 0,1 0 1 0 0,-1 0-1 0 0,0 1 0 0 0,0-1 1 0 0,0 0-1 0 0,0 1 0 0 0,0-1 1 0 0,0 1-1 0 0,0-1 0 0 0,0 1 1 0 0,0-1-1 0 0,1 2 0 0 0,-2-1-8 0 0,0-1 0 0 0,0 0 0 0 0,0 0 0 0 0,-1 1 0 0 0,1-1 0 0 0,0 0 0 0 0,0 0-1 0 0,0 1 1 0 0,-1-1 0 0 0,1 0 0 0 0,0 0 0 0 0,0 0 0 0 0,-1 1 0 0 0,1-1 0 0 0,0 0-1 0 0,-1 0 1 0 0,1 0 0 0 0,0 0 0 0 0,-1 0 0 0 0,1 0 0 0 0,0 0 0 0 0,0 0 0 0 0,-1 0 0 0 0,1 0-1 0 0,0 0 1 0 0,-1 0 0 0 0,1 0 0 0 0,0 0 0 0 0,-1 0 0 0 0,1 0 0 0 0,0 0 0 0 0,-1 0 0 0 0,1 0-1 0 0,0 0 1 0 0,-21-1 102 0 0,15 0-82 0 0,2 1-134 0 0,1 0 0 0 0,0 1 0 0 0,0-1 0 0 0,-1 1 0 0 0,1-1 0 0 0,0 1 0 0 0,0 0 0 0 0,0 0 0 0 0,0 1 0 0 0,0-1 0 0 0,0 0 0 0 0,0 1 0 0 0,0 0 0 0 0,0 0 0 0 0,1 0 0 0 0,-1 0 0 0 0,1 0 0 0 0,-1 0 0 0 0,1 1 0 0 0,0-1 0 0 0,0 1 0 0 0,0 0 0 0 0,0-1 0 0 0,1 1 0 0 0,-1 0 0 0 0,1 0 0 0 0,-1 0 0 0 0,0 5 0 0 0,-4 9-3712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13.258"/>
    </inkml:context>
    <inkml:brush xml:id="br0">
      <inkml:brushProperty name="width" value="0.1" units="cm"/>
      <inkml:brushProperty name="height" value="0.1" units="cm"/>
      <inkml:brushProperty name="color" value="#66CC00"/>
    </inkml:brush>
  </inkml:definitions>
  <inkml:trace contextRef="#ctx0" brushRef="#br0">0 22 5527 0 0,'9'-21'240'0'0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15.741"/>
    </inkml:context>
    <inkml:brush xml:id="br0">
      <inkml:brushProperty name="width" value="0.1" units="cm"/>
      <inkml:brushProperty name="height" value="0.1" units="cm"/>
      <inkml:brushProperty name="color" value="#66CC00"/>
    </inkml:brush>
  </inkml:definitions>
  <inkml:trace contextRef="#ctx0" brushRef="#br0">0 45 1295 0 0,'31'-17'0'0'0,"-10"6"112"0"0,-3 2-112 0 0,-5 4 0 0 0,-6 3 0 0 0,-3 2 0 0 0,1 2 0 0 0,4-2 0 0 0,6 2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19.660"/>
    </inkml:context>
    <inkml:brush xml:id="br0">
      <inkml:brushProperty name="width" value="0.1" units="cm"/>
      <inkml:brushProperty name="height" value="0.1" units="cm"/>
      <inkml:brushProperty name="color" value="#66CC00"/>
    </inkml:brush>
  </inkml:definitions>
  <inkml:trace contextRef="#ctx0" brushRef="#br0">1 72 919 0 0,'1'-1'177'0'0,"0"1"0"0"0,1-1-1 0 0,-1 0 1 0 0,0 1 0 0 0,1-1-1 0 0,-1 0 1 0 0,1 1-1 0 0,-1 0 1 0 0,1-1 0 0 0,-1 1-1 0 0,1 0 1 0 0,-1 0-1 0 0,1 0 1 0 0,3 0 0 0 0,30 4 568 0 0,-9-2-165 0 0,22 0 173 0 0,49 9-1 0 0,-3 0-280 0 0,132-7 351 0 0,-46-2-72 0 0,-20 13-578 0 0,15 1 46 0 0,-63-11-147 0 0,149-1 146 0 0,-51-10-179 0 0,133-10 61 0 0,-229 5-74 0 0,473-33 65 0 0,-289 20-22 0 0,109-2 44 0 0,-140 19-100 0 0,7 0-16 0 0,-137 10 3 0 0,307-1 0 0 0,-160 10 0 0 0,-85 0 0 0 0,455 35 64 0 0,-213-13-64 0 0,-275-38 0 0 0,-87 0 0 0 0,-48 2 0 0 0,-22 1 0 0 0,1 0 0 0 0,-1 1 0 0 0,0 0 0 0 0,1 1 0 0 0,-1-1 0 0 0,0 2 0 0 0,11 2 0 0 0,-18-3-7 0 0,-1-1 0 0 0,1 1-1 0 0,0 0 1 0 0,0 0-1 0 0,0 1 1 0 0,-1-1-1 0 0,1 0 1 0 0,-1 0 0 0 0,1 1-1 0 0,-1-1 1 0 0,1 1-1 0 0,-1-1 1 0 0,0 1 0 0 0,0 0-1 0 0,0 0 1 0 0,0-1-1 0 0,0 1 1 0 0,0 0-1 0 0,0 0 1 0 0,0 3 0 0 0,3 15-2468 0 0,-4-4-535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7T00:49:21.025"/>
    </inkml:context>
    <inkml:brush xml:id="br0">
      <inkml:brushProperty name="width" value="0.1" units="cm"/>
      <inkml:brushProperty name="height" value="0.1" units="cm"/>
      <inkml:brushProperty name="color" value="#66CC00"/>
    </inkml:brush>
  </inkml:definitions>
  <inkml:trace contextRef="#ctx0" brushRef="#br0">0 60 455 0 0,'1'0'42'0'0,"0"0"0"0"0,0-1-1 0 0,0 1 1 0 0,0 0-1 0 0,0 0 1 0 0,-1-1-1 0 0,1 1 1 0 0,0-1-1 0 0,0 1 1 0 0,0-1-1 0 0,-1 1 1 0 0,1-1-1 0 0,0 1 1 0 0,-1-1-1 0 0,1 0 1 0 0,0 1-1 0 0,-1-1 1 0 0,1 0-1 0 0,-1 1 1 0 0,1-1-1 0 0,-1 0 1 0 0,1 0-1 0 0,-1 0 1 0 0,0 1-1 0 0,1-1 1 0 0,-1 0-1 0 0,0 0 1 0 0,0 0-1 0 0,1-1 1 0 0,6-12 2212 0 0,-2 11-2079 0 0,0 0-1 0 0,0 0 1 0 0,0 0-1 0 0,0 0 1 0 0,1 1-1 0 0,-1 0 1 0 0,1 0-1 0 0,0 1 1 0 0,-1 0-1 0 0,1 0 1 0 0,11-1-1 0 0,5 2 44 0 0,41 4-1 0 0,-37-2-75 0 0,-2 2-43 0 0,1 0 0 0 0,-1 2 0 0 0,39 15 0 0 0,20 4 33 0 0,234 44 423 0 0,-251-60-449 0 0,111 1 0 0 0,26 3 31 0 0,-60 14-82 0 0,-37-5-46 0 0,-45-9 46 0 0,-32-6-56 0 0,0-2 1 0 0,40 3-1 0 0,454 28 119 0 0,-198-29-33 0 0,-211-8-42 0 0,76 10-27 0 0,-105-3 17 0 0,100-6 0 0 0,-85-8-19 0 0,14-1 16 0 0,128 5 1 0 0,-154 9 12 0 0,1-4-1 0 0,114-14 1 0 0,-126 3-3 0 0,0 3 0 0 0,127 4 0 0 0,-2 11 128 0 0,-156-10-48 0 0,-1-1-1 0 0,64-12 1 0 0,-67 6 30 0 0,1 1 0 0 0,0 3 0 0 0,60-1 0 0 0,-90 7-147 0 0,0-1 0 0 0,1 2 0 0 0,-1-1-1 0 0,0 2 1 0 0,0 0 0 0 0,0 0 0 0 0,-1 2 0 0 0,1-1-1 0 0,-1 2 1 0 0,0-1 0 0 0,0 2 0 0 0,-1-1 0 0 0,0 2-1 0 0,0-1 1 0 0,11 12 0 0 0,1 2-258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50.126"/>
    </inkml:context>
    <inkml:brush xml:id="br0">
      <inkml:brushProperty name="width" value="0.1" units="cm"/>
      <inkml:brushProperty name="height" value="0.1" units="cm"/>
      <inkml:brushProperty name="color" value="#66CC00"/>
    </inkml:brush>
  </inkml:definitions>
  <inkml:trace contextRef="#ctx0" brushRef="#br0">891 137 8751 0 0,'-134'7'1855'0'0,"99"-4"898"0"0,-270 5 856 0 0,272-9-3437 0 0,-1-2 1 0 0,1-2 0 0 0,0-1-1 0 0,0-1 1 0 0,0-2-1 0 0,1-1 1 0 0,-34-17 0 0 0,49 18-674 0 0,0-1 0 0 0,1 0 0 0 0,-24-21 0 0 0,10 4-5405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50.527"/>
    </inkml:context>
    <inkml:brush xml:id="br0">
      <inkml:brushProperty name="width" value="0.1" units="cm"/>
      <inkml:brushProperty name="height" value="0.1" units="cm"/>
      <inkml:brushProperty name="color" value="#66CC00"/>
    </inkml:brush>
  </inkml:definitions>
  <inkml:trace contextRef="#ctx0" brushRef="#br0">852 32 14047 0 0,'-6'0'44'0'0,"-25"0"706"0"0,-42 5 0 0 0,-321 22 757 0 0,359-28-1882 0 0,0-1 1 0 0,-52-11-1 0 0,-65-24-1468 0 0,151 36 1838 0 0,-37-8-1498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52.146"/>
    </inkml:context>
    <inkml:brush xml:id="br0">
      <inkml:brushProperty name="width" value="0.1" units="cm"/>
      <inkml:brushProperty name="height" value="0.1" units="cm"/>
      <inkml:brushProperty name="color" value="#66CC00"/>
    </inkml:brush>
  </inkml:definitions>
  <inkml:trace contextRef="#ctx0" brushRef="#br0">3144 95 7943 0 0,'-3'0'91'0'0,"-5"-3"171"0"0,0 1 1 0 0,-1 0-1 0 0,1 1 1 0 0,-1 0-1 0 0,0 0 1 0 0,-16 2-1 0 0,13-1 194 0 0,-1 0-1 0 0,0 0 0 0 0,0-2 1 0 0,-21-3-1 0 0,22 2 66 0 0,-1 1 0 0 0,1 0 0 0 0,-1 1 0 0 0,-22 1 0 0 0,-73 11 401 0 0,-83 11 317 0 0,-24 4 1136 0 0,-415-4-1 0 0,-270-99 210 0 0,306 13-2579 0 0,400 53-2138 0 0,132 11 237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55.542"/>
    </inkml:context>
    <inkml:brush xml:id="br0">
      <inkml:brushProperty name="width" value="0.1" units="cm"/>
      <inkml:brushProperty name="height" value="0.1" units="cm"/>
      <inkml:brushProperty name="color" value="#66CC00"/>
    </inkml:brush>
  </inkml:definitions>
  <inkml:trace contextRef="#ctx0" brushRef="#br0">1048 181 7367 0 0,'-16'0'230'0'0,"-34"0"999"0"0,-1 2 1 0 0,-58 9 0 0 0,67-4-414 0 0,-63 2-1 0 0,86-8-397 0 0,-1-2-1 0 0,1 0 1 0 0,0-2 0 0 0,0 0 0 0 0,-33-10-1 0 0,-162-67 2571 0 0,-24-14-4148 0 0,201 84-3076 0 0,-1 4-1364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56.954"/>
    </inkml:context>
    <inkml:brush xml:id="br0">
      <inkml:brushProperty name="width" value="0.1" units="cm"/>
      <inkml:brushProperty name="height" value="0.1" units="cm"/>
      <inkml:brushProperty name="color" value="#66CC00"/>
    </inkml:brush>
  </inkml:definitions>
  <inkml:trace contextRef="#ctx0" brushRef="#br0">3432 316 3455 0 0,'-3'1'194'0'0,"0"-1"0"0"0,0 1-1 0 0,-1 0 1 0 0,1-1 0 0 0,0 0-1 0 0,0 0 1 0 0,-1 0 0 0 0,1 0 0 0 0,-6-1-1 0 0,-1 1 477 0 0,-23 0 376 0 0,0-1 1 0 0,0-1-1 0 0,0-2 1 0 0,-45-11-1 0 0,36 5-392 0 0,-2 2-1 0 0,-76-3 1 0 0,-1-1 1050 0 0,89 8-1164 0 0,5 1-441 0 0,0-1 0 0 0,1-1 0 0 0,0-2 0 0 0,-38-14 0 0 0,41 13 51 0 0,-1 1-1 0 0,-34-7 1 0 0,-6 0 198 0 0,36 7-204 0 0,-33-3-1 0 0,6 1 66 0 0,-186-40 685 0 0,130 32-645 0 0,43 8-10 0 0,-9-4 138 0 0,-239-31 720 0 0,244 38-779 0 0,-1 3 0 0 0,-101 9-1 0 0,-180 2 750 0 0,234-9-687 0 0,62 3-218 0 0,0 2 0 0 0,-103 22 0 0 0,-110 45-456 0 0,150-31-1291 0 0,64-17-22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52.566"/>
    </inkml:context>
    <inkml:brush xml:id="br0">
      <inkml:brushProperty name="width" value="0.1" units="cm"/>
      <inkml:brushProperty name="height" value="0.1" units="cm"/>
      <inkml:brushProperty name="color" value="#66CC00"/>
    </inkml:brush>
  </inkml:definitions>
  <inkml:trace contextRef="#ctx0" brushRef="#br0">1684 78 3679 0 0,'15'-7'3705'0'0,"26"-13"-1880"0"0,-40 20-1831 0 0,-1 0 0 0 0,1-1 1 0 0,0 1-1 0 0,-1 0 0 0 0,1 0 1 0 0,-1-1-1 0 0,1 1 0 0 0,0 0 1 0 0,-1-1-1 0 0,1 1 0 0 0,-1 0 1 0 0,1-1-1 0 0,-1 1 0 0 0,0-1 0 0 0,1 1 1 0 0,-1-1-1 0 0,1 1 0 0 0,-1-1 1 0 0,0 1-1 0 0,1-1 0 0 0,-1 1 1 0 0,0-1-1 0 0,0 0 0 0 0,1 1 1 0 0,-1-1-1 0 0,0 1 0 0 0,0-1 1 0 0,0-1-1 0 0,0 1 83 0 0,0 0 0 0 0,-1 0 0 0 0,1 0 0 0 0,-1-1-1 0 0,1 1 1 0 0,-1 0 0 0 0,1 0 0 0 0,-1 0 0 0 0,0 0 0 0 0,1 0 0 0 0,-1 0 0 0 0,0 0 0 0 0,0 0-1 0 0,-1 0 1 0 0,-1-2 212 0 0,0 1-1 0 0,1 0 0 0 0,-2 0 0 0 0,1 0 0 0 0,0 0 1 0 0,0 0-1 0 0,-1 1 0 0 0,1-1 0 0 0,-7-1 0 0 0,-3 3-99 0 0,-1 1 0 0 0,1 0 0 0 0,0 1 0 0 0,0 0 0 0 0,0 1 0 0 0,0 1 0 0 0,0 0 0 0 0,-22 11 0 0 0,14-6 29 0 0,-41 10-1 0 0,29-15 195 0 0,-1-1-1 0 0,1-1 0 0 0,-1-2 1 0 0,-39-4-1 0 0,-51-1 194 0 0,-31 13-444 0 0,-66 0 423 0 0,153-8-71 0 0,-87-13-1 0 0,85 5-216 0 0,1 3 0 0 0,-1 3 0 0 0,-105 10 0 0 0,40 7-1420 0 0,104-11-112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6:51.672"/>
    </inkml:context>
    <inkml:brush xml:id="br0">
      <inkml:brushProperty name="width" value="0.1" units="cm"/>
      <inkml:brushProperty name="height" value="0.1" units="cm"/>
      <inkml:brushProperty name="color" value="#66CC00"/>
    </inkml:brush>
  </inkml:definitions>
  <inkml:trace contextRef="#ctx0" brushRef="#br0">1390 258 8063 0 0,'-3'-1'366'0'0,"-131"-17"1856"0"0,45 8-2500 0 0,-1 0 680 0 0,60 8 722 0 0,1-1 0 0 0,-1-1-1 0 0,-46-14 1 0 0,31 6-349 0 0,-1 2 0 0 0,-66-7-1 0 0,15 3-537 0 0,32 5 302 0 0,-112-1 0 0 0,-65 16 191 0 0,198-8-528 0 0,2-2-104 0 0,16 0-82 0 0,14 5-25 0 0,45-7-82 0 0,-16 4-5 0 0,19 0 6 0 0,-17 1 20 0 0,31 0 17 0 0,20 5 42 0 0,0 1 11 0 0,-7-4 0 0 0,2-4 0 0 0,0 0 0 0 0,-6 1 0 0 0,-14 0 11 0 0,46-3 134 0 0,-38-1 3 0 0,0 1 52 0 0,-43 3-154 0 0,36-1 315 0 0,-32 3-302 0 0,42-3 419 0 0,-4-3-324 0 0,4-3-124 0 0,-14 0 20 0 0,-11-2 413 0 0,-24 8-358 0 0,-7 3-87 0 0,1 0 0 0 0,-1 0 1 0 0,0 0-1 0 0,0 0 1 0 0,1 0-1 0 0,-1-1 0 0 0,0 1 1 0 0,0 0-1 0 0,1 0 1 0 0,-1 0-1 0 0,0 0 0 0 0,0 0 1 0 0,1 0-1 0 0,-1-1 1 0 0,0 1-1 0 0,0 0 0 0 0,0 0 1 0 0,1 0-1 0 0,-1-1 1 0 0,0 1-1 0 0,0 0 0 0 0,0 0 1 0 0,0-1-1 0 0,1 1 1 0 0,-1 0-1 0 0,0 0 0 0 0,0-1 1 0 0,0 1-1 0 0,0 0 1 0 0,0 0-1 0 0,0-1 0 0 0,0 1 1 0 0,0 0-1 0 0,0 0 1 0 0,0-1-1 0 0,-8-5 116 0 0,-16-2-308 0 0,24 8 179 0 0,-81-16-3262 0 0,42 10-3739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42.849"/>
    </inkml:context>
    <inkml:brush xml:id="br0">
      <inkml:brushProperty name="width" value="0.1" units="cm"/>
      <inkml:brushProperty name="height" value="0.1" units="cm"/>
      <inkml:brushProperty name="color" value="#66CC00"/>
    </inkml:brush>
  </inkml:definitions>
  <inkml:trace contextRef="#ctx0" brushRef="#br0">1044 0 2759 0 0,'-2'2'528'0'0,"0"0"0"0"0,-1-1 0 0 0,1 1 0 0 0,0-1 0 0 0,0 1 0 0 0,0-1 0 0 0,-1 0-1 0 0,-4 2 1 0 0,-1-1 66 0 0,0-1-1 0 0,1 1 0 0 0,-14 0 0 0 0,14-2-442 0 0,1 0-1 0 0,-1 1 0 0 0,1 0 0 0 0,-1 0 1 0 0,1 1-1 0 0,-8 2 0 0 0,-6 7 452 0 0,1 0-1 0 0,-20 16 0 0 0,-26 14 891 0 0,36-25-753 0 0,-1-1 1 0 0,0-2-1 0 0,-1-1 0 0 0,-51 13 0 0 0,-18-3 458 0 0,32-6-385 0 0,0-2 0 0 0,0-4 0 0 0,-72 2 1 0 0,126-12-828 0 0,0 0 1 0 0,0-1 0 0 0,1-1 0 0 0,-28-6 0 0 0,36 6-1278 0 0,-1-1 0 0 0,0 1 0 0 0,1-1 0 0 0,-9-5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20.530"/>
    </inkml:context>
    <inkml:brush xml:id="br0">
      <inkml:brushProperty name="width" value="0.1" units="cm"/>
      <inkml:brushProperty name="height" value="0.1" units="cm"/>
      <inkml:brushProperty name="color" value="#66CC00"/>
    </inkml:brush>
  </inkml:definitions>
  <inkml:trace contextRef="#ctx0" brushRef="#br0">4040 29 5983 0 0,'0'0'47'0'0,"0"0"-1"0"0,0-1 0 0 0,0 1 0 0 0,0-1 0 0 0,1 1 0 0 0,-1 0 1 0 0,0-1-1 0 0,0 1 0 0 0,0-1 0 0 0,0 1 0 0 0,0 0 0 0 0,0-1 0 0 0,0 1 1 0 0,0-1-1 0 0,0 1 0 0 0,0 0 0 0 0,0-1 0 0 0,0 1 0 0 0,-1-1 1 0 0,1 1-1 0 0,0 0 0 0 0,0-1 0 0 0,0 1 0 0 0,0 0 0 0 0,-1-1 1 0 0,1 1-1 0 0,0 0 0 0 0,0-1 0 0 0,-1 0 0 0 0,-13-5 2959 0 0,-20 1 46 0 0,32 5-3381 0 0,-7 0 452 0 0,1 0 1 0 0,-1 1-1 0 0,1 0 0 0 0,-1 0 1 0 0,-14 5-1 0 0,11-2-170 0 0,0-2 1 0 0,0 1-1 0 0,0-2 1 0 0,-16 1-1 0 0,-9-3 839 0 0,23 1-106 0 0,0-1 0 0 0,-1 2 1 0 0,-19 3-1 0 0,-24 9 439 0 0,45-9-1014 0 0,1-1 0 0 0,-1 0-1 0 0,0-1 1 0 0,1 0 0 0 0,-1-1 0 0 0,0 0-1 0 0,0-1 1 0 0,0-1 0 0 0,-24-4-1 0 0,18 1 53 0 0,-12-5 227 0 0,-1 2 1 0 0,0 1 0 0 0,-54-3-1 0 0,-58-2-1 0 0,14 4-618 0 0,105 8 295 0 0,1 2 1 0 0,-28 5-1 0 0,28-4 77 0 0,0 0-1 0 0,-28 0 1 0 0,-87 2 77 0 0,99-3-233 0 0,-129-6 122 0 0,120 1-78 0 0,9 2 20 0 0,0 3 0 0 0,0 1 0 0 0,1 2 0 0 0,-41 11 0 0 0,-38 6 182 0 0,77-17-151 0 0,6 1-9 0 0,-1-2 0 0 0,-1-2 0 0 0,1-1 0 0 0,-51-4 0 0 0,2-9 30 0 0,-63-7 292 0 0,117 16-313 0 0,0 2 0 0 0,-57 6 0 0 0,-272 28-81 0 0,-26-17 2344 0 0,-24-6-1971 0 0,189 0-534 0 0,213-11 313 0 0,1 0 0 0 0,-1 0 0 0 0,-14-2 0 0 0,6-1-116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43.699"/>
    </inkml:context>
    <inkml:brush xml:id="br0">
      <inkml:brushProperty name="width" value="0.1" units="cm"/>
      <inkml:brushProperty name="height" value="0.1" units="cm"/>
      <inkml:brushProperty name="color" value="#66CC00"/>
    </inkml:brush>
  </inkml:definitions>
  <inkml:trace contextRef="#ctx0" brushRef="#br0">2787 6 3679 0 0,'-31'13'2266'0'0,"6"-3"-387"0"0,-36 11-1 0 0,51-18-1628 0 0,1-1 1 0 0,-1-1-1 0 0,0 0 0 0 0,0 0 0 0 0,0-1 0 0 0,0 0 0 0 0,-14-2 0 0 0,4-3 292 0 0,1 0 0 0 0,-31-12-1 0 0,36 11-236 0 0,0 1 0 0 0,0 1 0 0 0,-1 0 0 0 0,1 1-1 0 0,-1 0 1 0 0,-19 0 0 0 0,-24 4 569 0 0,-88 15 0 0 0,-54 22 527 0 0,113-20-789 0 0,-144 15 358 0 0,56-10-292 0 0,-104 23 313 0 0,-350 22 177 0 0,160-8-1358 0 0,426-52-1080 0 0,-7-1-405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46.280"/>
    </inkml:context>
    <inkml:brush xml:id="br0">
      <inkml:brushProperty name="width" value="0.1" units="cm"/>
      <inkml:brushProperty name="height" value="0.1" units="cm"/>
      <inkml:brushProperty name="color" value="#66CC00"/>
    </inkml:brush>
  </inkml:definitions>
  <inkml:trace contextRef="#ctx0" brushRef="#br0">1236 76 6911 0 0,'-46'-22'698'0'0,"27"13"298"0"0,0 0 0 0 0,-26-8 0 0 0,21 11-827 0 0,1 2 0 0 0,-1 0 1 0 0,0 1-1 0 0,0 1 0 0 0,-35 3 1 0 0,-124 18 3025 0 0,60-3-1142 0 0,-236 9 1417 0 0,120-20-5450 0 0,215-6 740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46.936"/>
    </inkml:context>
    <inkml:brush xml:id="br0">
      <inkml:brushProperty name="width" value="0.1" units="cm"/>
      <inkml:brushProperty name="height" value="0.1" units="cm"/>
      <inkml:brushProperty name="color" value="#66CC00"/>
    </inkml:brush>
  </inkml:definitions>
  <inkml:trace contextRef="#ctx0" brushRef="#br0">2103 45 10447 0 0,'-2'-1'72'0'0,"0"-1"-1"0"0,0 1 0 0 0,0 0 1 0 0,0-1-1 0 0,0 1 0 0 0,0 0 1 0 0,0 0-1 0 0,0 1 0 0 0,-1-1 1 0 0,1 0-1 0 0,0 1 0 0 0,0-1 1 0 0,-1 1-1 0 0,1 0 0 0 0,-4 0 1 0 0,-3-1-45 0 0,-1-1 1 0 0,0 1-1 0 0,1-2 0 0 0,-18-5 1 0 0,-13-4 165 0 0,15 9-192 0 0,0 2 0 0 0,-1 0 0 0 0,1 2 0 0 0,-1 1 0 0 0,-47 9-1 0 0,24-3 173 0 0,-423 54 2712 0 0,305-29-2540 0 0,-29 3 207 0 0,56-25 600 0 0,0-6-1 0 0,-240-23 1 0 0,359 16-1245 0 0,0-1 1 0 0,0-1 0 0 0,0-1-1 0 0,0-1 1 0 0,1-1 0 0 0,-39-18-1 0 0,28 6-963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7:48.365"/>
    </inkml:context>
    <inkml:brush xml:id="br0">
      <inkml:brushProperty name="width" value="0.1" units="cm"/>
      <inkml:brushProperty name="height" value="0.1" units="cm"/>
      <inkml:brushProperty name="color" value="#66CC00"/>
    </inkml:brush>
  </inkml:definitions>
  <inkml:trace contextRef="#ctx0" brushRef="#br0">1620 95 2759 0 0,'-7'0'501'0'0,"0"1"0"0"0,1-1 0 0 0,-1-1 0 0 0,0 1 0 0 0,1-1-1 0 0,-1 0 1 0 0,-12-5 0 0 0,-19-1 331 0 0,-1 3-174 0 0,-40-1 616 0 0,-236-4 3750 0 0,124-8-2414 0 0,-339-21 1609 0 0,468 35-3901 0 0,24 1-328 0 0,0 0 1 0 0,0 3 0 0 0,-1 1-1 0 0,-41 8 1 0 0,46 1-779 0 0,2 3-47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8:04.973"/>
    </inkml:context>
    <inkml:brush xml:id="br0">
      <inkml:brushProperty name="width" value="0.1" units="cm"/>
      <inkml:brushProperty name="height" value="0.1" units="cm"/>
      <inkml:brushProperty name="color" value="#66CC00"/>
    </inkml:brush>
  </inkml:definitions>
  <inkml:trace contextRef="#ctx0" brushRef="#br0">15 0 1927 0 0,'-2'0'0'0'0,"0"0"72"0"0,0 0-72 0 0,-1 0 112 0 0,1 0-112 0 0,0 0 0 0 0,0 0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8:07.371"/>
    </inkml:context>
    <inkml:brush xml:id="br0">
      <inkml:brushProperty name="width" value="0.1" units="cm"/>
      <inkml:brushProperty name="height" value="0.1" units="cm"/>
      <inkml:brushProperty name="color" value="#66CC00"/>
    </inkml:brush>
  </inkml:definitions>
  <inkml:trace contextRef="#ctx0" brushRef="#br0">1975 1714 919 0 0,'-7'-2'929'0'0,"1"1"-1"0"0,0 1 0 0 0,-1-1 0 0 0,1 1 0 0 0,-1 1 1 0 0,-6 0-1 0 0,-14 1 1997 0 0,60 5-844 0 0,-27-6-1812 0 0,0 0-1 0 0,0 0 1 0 0,-1 0-1 0 0,1 1 1 0 0,0 0-1 0 0,-1 0 1 0 0,1 1-1 0 0,-1 0 1 0 0,0-1-1 0 0,7 6 1 0 0,-5-3-153 0 0,0-1-1 0 0,0-1 1 0 0,0 1 0 0 0,0-1 0 0 0,11 3-1 0 0,40 4 842 0 0,-44-9-830 0 0,0 2 1 0 0,0-1-1 0 0,0 1 0 0 0,0 1 1 0 0,-1 1-1 0 0,0 0 1 0 0,20 10-1 0 0,-30-14-35 0 0,1 1 0 0 0,-1-1 0 0 0,1 0 0 0 0,0 0-1 0 0,0 0 1 0 0,-1-1 0 0 0,1 0 0 0 0,0 1 0 0 0,0-1 0 0 0,0 0 0 0 0,-1-1-1 0 0,1 1 1 0 0,5-2 0 0 0,1 0-15 0 0,-1 0 1 0 0,0-1-1 0 0,0 0 0 0 0,11-5 0 0 0,-17 6-52 0 0,-1 1-1 0 0,0-1 0 0 0,0 0 1 0 0,0 1-1 0 0,0-1 0 0 0,0 0 1 0 0,0 0-1 0 0,-1 0 0 0 0,1 0 1 0 0,0 0-1 0 0,-1-1 0 0 0,2-3 1 0 0,12-34 633 0 0,-2 6-441 0 0,-9 27-193 0 0,1-2-17 0 0,0 0 0 0 0,0-1-1 0 0,-1 1 1 0 0,-1-1 0 0 0,1 0-1 0 0,-2 0 1 0 0,1 0 0 0 0,-1 0-1 0 0,-1 0 1 0 0,1-19 0 0 0,-2 3 120 0 0,1 1 0 0 0,1-1 0 0 0,7-31 0 0 0,-6 38-36 0 0,1 0 0 0 0,-2 1 1 0 0,-1-1-1 0 0,0 0 0 0 0,-1 0 1 0 0,-1 0-1 0 0,-4-24 0 0 0,-1 9 18 0 0,5 26-69 0 0,0 2 0 0 0,0-1-1 0 0,-1 0 1 0 0,0 0 0 0 0,0 0-1 0 0,0 0 1 0 0,-6-9 0 0 0,-14-36 124 0 0,10 20-131 0 0,5 14 159 0 0,1 0 1 0 0,0 0-1 0 0,-3-27 0 0 0,2 10-209 0 0,4 23 44 0 0,0-1 1 0 0,1 0-1 0 0,1 0 0 0 0,0 0 0 0 0,1 0 1 0 0,0 0-1 0 0,1 0 0 0 0,2-13 0 0 0,-1 17-17 0 0,-2 0-1 0 0,0 0 0 0 0,0 0 0 0 0,0 0 0 0 0,-1 0 0 0 0,0 0 0 0 0,-1 0 1 0 0,0 0-1 0 0,-1 0 0 0 0,1 1 0 0 0,-2-1 0 0 0,1 1 0 0 0,-10-16 0 0 0,9 13-8 0 0,0-1 0 0 0,1 1-1 0 0,0-1 1 0 0,1 0 0 0 0,0-1-1 0 0,1 1 1 0 0,0 0-1 0 0,1 0 1 0 0,2-23 0 0 0,0 21 7 0 0,-2-1 0 0 0,0 0 0 0 0,0 1 1 0 0,-2-1-1 0 0,0 1 0 0 0,-5-21 0 0 0,3 23-3 0 0,0 0 0 0 0,-12-23 0 0 0,13 30 19 0 0,0 1 0 0 0,-1 0 0 0 0,1-1 0 0 0,-1 1 1 0 0,0 1-1 0 0,0-1 0 0 0,0 0 0 0 0,0 1 0 0 0,-8-5 0 0 0,9 6-15 0 0,0 0-1 0 0,1 0 0 0 0,-1-1 0 0 0,1 1 0 0 0,0-1 0 0 0,0 1 0 0 0,0-1 0 0 0,0 0 1 0 0,-3-5-1 0 0,4 5-9 0 0,-1-1 0 0 0,0 1 1 0 0,0 0-1 0 0,0 0 0 0 0,0 1 1 0 0,-1-1-1 0 0,1 0 0 0 0,-1 1 1 0 0,-4-4-1 0 0,-25-19 92 0 0,29 21-72 0 0,-1 1 0 0 0,-1-1 0 0 0,1 1-1 0 0,0 0 1 0 0,-1 0 0 0 0,0 0 0 0 0,1 0 0 0 0,-1 1 0 0 0,0 0 0 0 0,-1 0 0 0 0,-5-1-1 0 0,-60-10 213 0 0,-38-7-107 0 0,46 11-79 0 0,44 7-36 0 0,-28-5 1 0 0,-177-52 118 0 0,204 53-128 0 0,1 0 0 0 0,-25-13 0 0 0,18 8 0 0 0,10 5 10 0 0,0 1-1 0 0,0 1 0 0 0,-1 0 1 0 0,-28-2-1 0 0,-69 2 8 0 0,-76-1 351 0 0,153 4-333 0 0,0 2 0 0 0,0 2 0 0 0,1 1 0 0 0,-1 2 0 0 0,1 1 0 0 0,0 2 0 0 0,-68 27 0 0 0,68-22-42 0 0,-27 11 74 0 0,-100 24 1 0 0,5-17-68 0 0,90-19 30 0 0,-42 6 236 0 0,104-19-260 0 0,0 1 0 0 0,0 0 0 0 0,-1 0-1 0 0,1 0 1 0 0,0 1 0 0 0,0 0 0 0 0,1 0 0 0 0,-1 0-1 0 0,0 1 1 0 0,-7 4 0 0 0,12-6-7 0 0,0 0-1 0 0,1 0 1 0 0,-1 1-1 0 0,1-1 1 0 0,0 0-1 0 0,-1 0 1 0 0,1 0-1 0 0,0 1 1 0 0,0-1-1 0 0,-1 0 1 0 0,1 0-1 0 0,0 1 1 0 0,0-1-1 0 0,1 0 1 0 0,-1 0-1 0 0,0 2 1 0 0,6 24-35 0 0,-5-21 33 0 0,6 24-42 0 0,2-1-1 0 0,11 28 1 0 0,-13-37 45 0 0,0 0 0 0 0,-2 0 0 0 0,-1 1 0 0 0,0 0 0 0 0,0 24 0 0 0,-3 24 37 0 0,-8 73-1 0 0,-1 17 151 0 0,-8 57-74 0 0,3-87 39 0 0,12-108-124 0 0,1-1-1 0 0,0 1 0 0 0,2-1 1 0 0,0 0-1 0 0,8 31 0 0 0,-6-38-28 0 0,0 0 0 0 0,0 0 0 0 0,2-1 1 0 0,0 1-1 0 0,0-1 0 0 0,1-1 0 0 0,0 1 0 0 0,1-1 0 0 0,11 12 0 0 0,-12-16 1 0 0,1 0 0 0 0,-1 0 0 0 0,1-1 0 0 0,0 0 0 0 0,1-1 0 0 0,0 0 0 0 0,15 7 0 0 0,197 95 64 0 0,-194-96-55 0 0,-1-2 1 0 0,1-1-1 0 0,1-1 1 0 0,31 4-1 0 0,113 4 8 0 0,-93-14-20 0 0,-44-1 82 0 0,65 8 0 0 0,-89-6-67 0 0,123 24 105 0 0,-76-16 0 0 0,-37-7-37 0 0,37 11-1 0 0,-6 8-1695 0 0,-29-9-1496 0 0,1 1 0 0 0,37 31 0 0 0,-33-22-2904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8:13.861"/>
    </inkml:context>
    <inkml:brush xml:id="br0">
      <inkml:brushProperty name="width" value="0.1" units="cm"/>
      <inkml:brushProperty name="height" value="0.1" units="cm"/>
      <inkml:brushProperty name="color" value="#66CC00"/>
    </inkml:brush>
  </inkml:definitions>
  <inkml:trace contextRef="#ctx0" brushRef="#br0">4825 1904 3223 0 0,'-23'2'189'0'0,"2"0"4472"0"0,18-3-4303 0 0,0 0 1 0 0,0 0 0 0 0,0 0-1 0 0,0 0 1 0 0,0 0 0 0 0,1-1-1 0 0,-5-2 1 0 0,-12-6 12 0 0,-127-42 4843 0 0,120 42-4972 0 0,-1 0-1 0 0,1 2 1 0 0,-2 1-1 0 0,1 1 1 0 0,-52-4 0 0 0,-112-5 1981 0 0,130 9-1672 0 0,-123-5 416 0 0,-260-10 586 0 0,394 23-1426 0 0,0 2-1 0 0,0 3 1 0 0,-97 24-1 0 0,-138 65 349 0 0,263-88-432 0 0,0 1 0 0 0,-39 23-1 0 0,61-32-41 0 0,-1 0-1 0 0,1 0 0 0 0,0 1 1 0 0,-1-1-1 0 0,1 0 0 0 0,-1 0 0 0 0,1 1 1 0 0,0-1-1 0 0,-1 0 0 0 0,1 0 1 0 0,0 1-1 0 0,-1-1 0 0 0,1 0 0 0 0,0 1 1 0 0,-1-1-1 0 0,1 1 0 0 0,0-1 0 0 0,0 0 1 0 0,-1 1-1 0 0,1-1 0 0 0,0 1 1 0 0,0-1-1 0 0,0 1 0 0 0,0-1 0 0 0,0 1 1 0 0,0-1-1 0 0,0 0 0 0 0,0 1 1 0 0,0-1-1 0 0,0 1 0 0 0,0-1 0 0 0,0 1 1 0 0,0-1-1 0 0,0 1 0 0 0,0 0 0 0 0,1 0 1 0 0,0 0-1 0 0,0 0 0 0 0,0-1 0 0 0,0 1 0 0 0,0 0 0 0 0,0 0 0 0 0,0-1 0 0 0,0 1 1 0 0,0 0-1 0 0,0-1 0 0 0,1 1 0 0 0,1 0 0 0 0,39 8-1 0 0,-25-8 4 0 0,57-1 47 0 0,-57 1-41 0 0,51-4 46 0 0,53-11 20 0 0,-3 5 8 0 0,-99 8-41 0 0,44-1-20 0 0,-47 1-2 0 0,39 1 12 0 0,-1 3 34 0 0,6-1 8 0 0,69 5 92 0 0,-74-6-78 0 0,-23-1 4 0 0,40 2-12 0 0,-39-2-24 0 0,27 2-34 0 0,-30-2 20 0 0,48 1-20 0 0,17-5 20 0 0,-19-3-20 0 0,-48 3 20 0 0,36-9-31 0 0,14-3-11 0 0,-3 1 0 0 0,33-6 64 0 0,31 12 41 0 0,-87 7-82 0 0,-22-1-23 0 0,37-6 0 0 0,6-5 0 0 0,-18-2 11 0 0,-36 9 31 0 0,22-8-20 0 0,5-6 20 0 0,-34 15-35 0 0,-5 2-6 0 0,0 0-1 0 0,0-1 1 0 0,-1 1 0 0 0,0-1-1 0 0,6-6 1 0 0,8-6 10 0 0,-1 0 1 0 0,-1-1-1 0 0,-1-1 0 0 0,26-35 1 0 0,-37 44-1 0 0,1 0 0 0 0,-1-1 0 0 0,-1 1 1 0 0,0-1-1 0 0,0 0 0 0 0,-1 0 0 0 0,-1-1 1 0 0,0 1-1 0 0,0-1 0 0 0,-1 0 0 0 0,-1 1 1 0 0,0-20-1 0 0,-1-45 126 0 0,10-76 1 0 0,-2 33 44 0 0,-8 64-12 0 0,-3-1-1 0 0,-17-92 1 0 0,0-14 69 0 0,15 126-176 0 0,-2 1-1 0 0,-21-68 1 0 0,17 65 2 0 0,1-1 1 0 0,-6-45-1 0 0,15 73-36 0 0,-1-1 1 0 0,1 1-1 0 0,-2 0 0 0 0,0-1 1 0 0,0 1-1 0 0,-1 0 0 0 0,0 1 1 0 0,-1-1-1 0 0,0 1 0 0 0,-1 0 1 0 0,0 0-1 0 0,0 0 0 0 0,-1 1 1 0 0,-1 0-1 0 0,1 0 0 0 0,-14-10 1 0 0,3 2 16 0 0,12 10-40 0 0,-1 1 0 0 0,-1 0 0 0 0,1-1 0 0 0,-1 2 0 0 0,0-1 0 0 0,-1 2 0 0 0,1-1 0 0 0,-1 1 0 0 0,-11-4 0 0 0,-32-4 52 0 0,-104-8 0 0 0,73 12-35 0 0,-17-5 23 0 0,-1 5 1 0 0,-133 5-1 0 0,-123 5 71 0 0,-45 3 100 0 0,225 2-154 0 0,69-4-57 0 0,-331 18 63 0 0,105-4 146 0 0,120-11-25 0 0,128-2-189 0 0,-89 7 51 0 0,-343 30 34 0 0,364-41 8 0 0,74-1 57 0 0,50 0-134 0 0,-58-12-1 0 0,-1 0 15 0 0,-163-3 22 0 0,135 1-42 0 0,-26-1-11 0 0,-85-22 0 0 0,207 33 0 0 0,-41-3 0 0 0,55 7 0 0 0,1 1 0 0 0,-1 0 0 0 0,1 0 0 0 0,0 1 0 0 0,-1 0 0 0 0,1 0 0 0 0,0 0 0 0 0,-1 1 0 0 0,1 0 0 0 0,0 0 0 0 0,-7 4 0 0 0,12-5-4 0 0,-1 0-1 0 0,1 0 1 0 0,0 1 0 0 0,-1-1-1 0 0,1 1 1 0 0,0-1 0 0 0,0 1-1 0 0,0 0 1 0 0,0-1 0 0 0,0 1-1 0 0,0 0 1 0 0,1 0 0 0 0,-1 0-1 0 0,0-1 1 0 0,0 4 0 0 0,-5 33 12 0 0,4-20-23 0 0,-7 64-13 0 0,0 134 0 0 0,7-77-40 0 0,1-133 68 0 0,-1 67 0 0 0,-19 107 0 0 0,9-111 0 0 0,4 0 0 0 0,2 0 0 0 0,6 118 0 0 0,1-152 0 0 0,-3 0 0 0 0,-1-1 0 0 0,-10 52 0 0 0,11-73 0 0 0,1-1 0 0 0,0 1 0 0 0,1-1 0 0 0,0 1 0 0 0,1-1 0 0 0,3 17 0 0 0,7-8 0 0 0,23 23-16 0 0,-13-23-48 0 0,29 20 32 0 0,-24-23-43 0 0,45 19 17 0 0,16-5 47 0 0,26 3-42 0 0,-35-11 42 0 0,13 1 11 0 0,-12-9 0 0 0,2-5 0 0 0,3-5 0 0 0,2-4 0 0 0,6-2 0 0 0,-3 1 0 0 0,-2 5 0 0 0,-9-2-16 0 0,-48-3-64 0 0,29 1-81 0 0,-45-1-270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9:22.697"/>
    </inkml:context>
    <inkml:brush xml:id="br0">
      <inkml:brushProperty name="width" value="0.1" units="cm"/>
      <inkml:brushProperty name="height" value="0.1" units="cm"/>
      <inkml:brushProperty name="color" value="#E71224"/>
    </inkml:brush>
  </inkml:definitions>
  <inkml:trace contextRef="#ctx0" brushRef="#br0">79 1 4895 0 0,'-8'7'104'0'0,"-8"2"24"0"0,1 0 8 0 0,4-1 0 0 0,6-5-136 0 0,-1 1 0 0 0,-1 0 0 0 0,-4 3-2144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9:24.740"/>
    </inkml:context>
    <inkml:brush xml:id="br0">
      <inkml:brushProperty name="width" value="0.1" units="cm"/>
      <inkml:brushProperty name="height" value="0.1" units="cm"/>
      <inkml:brushProperty name="color" value="#E71224"/>
    </inkml:brush>
  </inkml:definitions>
  <inkml:trace contextRef="#ctx0" brushRef="#br0">3232 1464 1375 0 0,'-55'15'905'0'0,"20"-8"5916"0"0,-64 4 0 0 0,52-10-6666 0 0,25-4 1797 0 0,22 3-1933 0 0,0 0 0 0 0,0 0 0 0 0,-1-1 1 0 0,1 1-1 0 0,0 0 0 0 0,0 0 1 0 0,0 0-1 0 0,-1 0 0 0 0,1-1 0 0 0,0 1 1 0 0,0 0-1 0 0,0 0 0 0 0,0-1 0 0 0,0 1 1 0 0,-1 0-1 0 0,1 0 0 0 0,0-1 0 0 0,0 1 1 0 0,0 0-1 0 0,0 0 0 0 0,0-1 0 0 0,0 1 1 0 0,0 0-1 0 0,0 0 0 0 0,0-1 0 0 0,0 1 1 0 0,0 0-1 0 0,0 0 0 0 0,0-1 0 0 0,0 1 1 0 0,0 0-1 0 0,0 0 0 0 0,0-1 1 0 0,0 1-1 0 0,1-1 0 0 0,1-1-31 0 0,0-1-1 0 0,0 0 1 0 0,0 0 0 0 0,1 1-1 0 0,-1 0 1 0 0,6-5 0 0 0,-5 4 43 0 0,-1 2 271 0 0,10-6-142 0 0,33-21 6 0 0,-34 21 2 0 0,1 0-14 0 0,62-34 10 0 0,-29 18-76 0 0,-33 17 66 0 0,1 0-82 0 0,39-17 12 0 0,-39 17 208 0 0,1 4-132 0 0,56-6-26 0 0,-1 7-57 0 0,-55 1 514 0 0,0 3-249 0 0,42 8-29 0 0,-42-8-3 0 0,3 1-197 0 0,53 12 0 0 0,-53-12 6 0 0,-1-3 1 0 0,47 4 0 0 0,-47-4 5 0 0,0 0 23 0 0,48 4 11 0 0,-49-4 1 0 0,1 0 0 0 0,45 4 1 0 0,-46-3 6 0 0,-2-1 1 0 0,39 4 4 0 0,-38-4 16 0 0,0 0 4 0 0,56 3 179 0 0,-56-5-249 0 0,43-5-23 0 0,-42 4-3 0 0,1-1-5 0 0,77-13 47 0 0,-34 7-52 0 0,-27 3-28 0 0,39-5-36 0 0,-36 5 20 0 0,45-12-31 0 0,-11 1 1 0 0,3 0 59 0 0,-60 14 305 0 0,1 3-283 0 0,35-1 3 0 0,-35 0 160 0 0,-3 5-203 0 0,33 12-31 0 0,-20-8 20 0 0,37 14-31 0 0,10 6-11 0 0,-58-23 0 0 0,0-1 0 0 0,0-1 0 0 0,0 0 0 0 0,20 2 0 0 0,-18-4 0 0 0,0-2 0 0 0,0 0 0 0 0,21-3 0 0 0,-29 3 2 0 0,-1 0-1 0 0,1 0 1 0 0,-1-1 0 0 0,1 0-1 0 0,-1 0 1 0 0,0 0 0 0 0,0 0-1 0 0,0-1 1 0 0,0 0-1 0 0,-1 0 1 0 0,1 0 0 0 0,5-5-1 0 0,21-16 109 0 0,-29 23 46 0 0,7-5-95 0 0,30-19-49 0 0,-36 22 0 0 0,0 0-1 0 0,1 0 1 0 0,-1 0-1 0 0,0-1 1 0 0,-1 1-1 0 0,1-1 1 0 0,-1 1-1 0 0,1-1 1 0 0,-1 0-1 0 0,0 0 1 0 0,0 0-1 0 0,-1 0 1 0 0,1 0 0 0 0,-1 0-1 0 0,0-1 1 0 0,1-8-1 0 0,1 1 16 0 0,20-129 427 0 0,-5 20-296 0 0,-10 89-66 0 0,-4 19-61 0 0,-1 0 0 0 0,-1-1 0 0 0,1 1 1 0 0,-2-1-1 0 0,0 1 0 0 0,-1-1 0 0 0,-2-20 0 0 0,-2 14-10 0 0,1-1-1 0 0,1 0 0 0 0,0 0 1 0 0,2 0-1 0 0,0 0 1 0 0,1 0-1 0 0,2 0 1 0 0,0 0-1 0 0,1 1 1 0 0,1-1-1 0 0,14-37 0 0 0,-2 18-6 0 0,-12 33-19 0 0,-1 0 14 0 0,8-32 48 0 0,-8 16-46 0 0,-4 20-4 0 0,0-1-1 0 0,-1 1 1 0 0,1-1 0 0 0,0 1 0 0 0,-1-1-1 0 0,0 1 1 0 0,0-1 0 0 0,0 1 0 0 0,0-1 0 0 0,-1 1-1 0 0,1 0 1 0 0,-1 0 0 0 0,0 0 0 0 0,-2-3 0 0 0,0 1-4 0 0,-1 0 0 0 0,0 0 0 0 0,0 0 0 0 0,0 1 0 0 0,0 0 1 0 0,-12-7-1 0 0,-3 1-5 0 0,0 0 0 0 0,-1 2 0 0 0,-29-9 0 0 0,47 17 3 0 0,-198-54 415 0 0,170 46-412 0 0,1 1 0 0 0,-1 2 0 0 0,-38-2-1 0 0,-95 3 28 0 0,124 4-24 0 0,-130 8 103 0 0,104-3-100 0 0,-1-3-1 0 0,-83-8 1 0 0,-456-36 76 0 0,423 33-100 0 0,16 7 44 0 0,-325 37 0 0 0,449-31 6 0 0,1-2 0 0 0,-71-6 0 0 0,-82-21-1 0 0,157 19-22 0 0,-306-34-13 0 0,190 34 0 0 0,81 5 0 0 0,-492-20 0 0 0,36 1 160 0 0,189 27-160 0 0,311-2 0 0 0,-46 11 0 0 0,3 0 0 0 0,44-11 0 0 0,-33 10 0 0 0,51-12 0 0 0,0 1 0 0 0,0 0 0 0 0,0 0 0 0 0,1 1 0 0 0,0 1 0 0 0,-13 8 0 0 0,18-10-2 0 0,0 0 0 0 0,0 0 0 0 0,0 1 0 0 0,1-1 0 0 0,-1 1 0 0 0,1 0-1 0 0,0-1 1 0 0,1 1 0 0 0,-1 1 0 0 0,1-1 0 0 0,0 0 0 0 0,0 1 0 0 0,0-1 0 0 0,1 1 0 0 0,0-1 0 0 0,0 1 0 0 0,1 0 0 0 0,-1-1-1 0 0,1 1 1 0 0,0 0 0 0 0,1 0 0 0 0,0 5 0 0 0,4 15-23 0 0,0-1 0 0 0,2 0-1 0 0,15 40 1 0 0,-7-22 27 0 0,77 269-55 0 0,-90-299 53 0 0,15 37 0 0 0,-1-10 0 0 0,0 5 0 0 0,1-4 0 0 0,1-4 0 0 0,-1-2-11 0 0,2 2-31 0 0,14 10 31 0 0,12 4 11 0 0,5-3 0 0 0,-10-8 0 0 0,0-2 0 0 0,5 3 0 0 0,2 1 0 0 0,-33-29-1 0 0,-7-7-10 0 0,0 0 1 0 0,0 0-1 0 0,1-1 1 0 0,8 5 0 0 0,47 27-1 0 0,-45-26 8 0 0,-10-7-5 0 0,1 0 0 0 0,-1 0-1 0 0,1 0 1 0 0,-1-1-1 0 0,15 2 1 0 0,46 14-3 0 0,15-4 11 0 0,-3-6 0 0 0,0-9 0 0 0,7-7 0 0 0,3-4 0 0 0,17-5-53 0 0,-31 3 42 0 0,27-7 0 0 0,8-4-31 0 0,-5-1 31 0 0,-4 1 11 0 0,5-1 0 0 0,-1 3 0 0 0,0 5 0 0 0,6 5 0 0 0,-3 3 0 0 0,-11 6 0 0 0,-6 7 0 0 0,0 10 0 0 0,4 8 0 0 0,2 5 0 0 0,2-1 0 0 0,-5-4 0 0 0,-8-3 11 0 0,-14-9-43 0 0,-17-8-348 0 0,-46-1-159 0 0,9-56-16497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9:27.801"/>
    </inkml:context>
    <inkml:brush xml:id="br0">
      <inkml:brushProperty name="width" value="0.1" units="cm"/>
      <inkml:brushProperty name="height" value="0.1" units="cm"/>
      <inkml:brushProperty name="color" value="#E71224"/>
    </inkml:brush>
  </inkml:definitions>
  <inkml:trace contextRef="#ctx0" brushRef="#br0">5984 1640 10735 0 0,'-4'2'202'0'0,"-1"0"-1"0"0,1 0 1 0 0,0 0-1 0 0,-1 0 1 0 0,1 1-1 0 0,0 0 1 0 0,1 0-1 0 0,-1 0 1 0 0,-4 5-1 0 0,7-7-35 0 0,1-1-1 0 0,-1 1 1 0 0,1 0 0 0 0,0 0-1 0 0,-1 0 1 0 0,1 0 0 0 0,0 0 0 0 0,0 0-1 0 0,0 0 1 0 0,0 0 0 0 0,0 0-1 0 0,0 0 1 0 0,0 0 0 0 0,0 0-1 0 0,0 0 1 0 0,0 0 0 0 0,0 0-1 0 0,1 0 1 0 0,-1 0 0 0 0,0-1 0 0 0,1 1-1 0 0,-1 0 1 0 0,1 1 0 0 0,0-1-165 0 0,0 0 1 0 0,-1 0-1 0 0,1 0 1 0 0,0-1 0 0 0,0 1-1 0 0,0 0 1 0 0,0-1 0 0 0,0 1-1 0 0,0 0 1 0 0,0-1-1 0 0,0 0 1 0 0,0 1 0 0 0,0-1-1 0 0,0 1 1 0 0,0-1 0 0 0,1 0-1 0 0,-1 0 1 0 0,0 0-1 0 0,0 0 1 0 0,0 0 0 0 0,0 0-1 0 0,0 0 1 0 0,1 0 0 0 0,-1 0-1 0 0,0 0 1 0 0,0-1-1 0 0,0 1 1 0 0,0 0 0 0 0,2-2-1 0 0,0 2-47 0 0,12-13-492 0 0,-5 5 499 0 0,-6 4 60 0 0,1 0 1 0 0,-1 1 0 0 0,0-1-1 0 0,-1-1 1 0 0,1 1-1 0 0,-1 0 1 0 0,4-8 0 0 0,10-13 328 0 0,-13 18 30 0 0,1 0 42 0 0,2-3-50 0 0,-1 0 1 0 0,-1 0 0 0 0,0-1-1 0 0,0 1 1 0 0,-1-1 0 0 0,-1 0-1 0 0,0 0 1 0 0,0-1 0 0 0,-1 1-1 0 0,0-1 1 0 0,-1-14 0 0 0,0-12 114 0 0,1 0 0 0 0,2 0 0 0 0,1 1 0 0 0,2-1 0 0 0,19-57 0 0 0,-7 36 74 0 0,-15 48-519 0 0,27-95 270 0 0,-25 78-292 0 0,-2 0 0 0 0,-1 0 1 0 0,-2-1-1 0 0,0 1 0 0 0,-2-1 1 0 0,-1 1-1 0 0,-10-48 0 0 0,5 25 312 0 0,2 1 0 0 0,3-1-1 0 0,3-61 1 0 0,1 79-223 0 0,-3-1 0 0 0,-4-36 0 0 0,3 53-86 0 0,-1 1 0 0 0,-1 0 0 0 0,-1 0-1 0 0,0 1 1 0 0,-1-1 0 0 0,-10-19 0 0 0,4 9 34 0 0,12 23-52 0 0,-1 0 1 0 0,0 0-1 0 0,0 0 0 0 0,-1 0 1 0 0,1 0-1 0 0,-1 1 1 0 0,1-1-1 0 0,-1 0 0 0 0,0 1 1 0 0,0-1-1 0 0,0 1 1 0 0,0-1-1 0 0,-1 1 1 0 0,1 0-1 0 0,0 0 0 0 0,-1 0 1 0 0,0 0-1 0 0,1 1 1 0 0,-1-1-1 0 0,-4-1 0 0 0,-6-1 11 0 0,0 1-1 0 0,-1 1 0 0 0,1 0 0 0 0,-1 1 1 0 0,1 0-1 0 0,-1 1 0 0 0,-21 3 0 0 0,-9 3 31 0 0,-44 13 0 0 0,-24 10 106 0 0,47-10 35 0 0,0-4-1 0 0,-87 10 1 0 0,62-19-168 0 0,0-4 0 0 0,0-4 1 0 0,-91-13-1 0 0,50 2 82 0 0,-1 7 1 0 0,-190 13-1 0 0,256-4-101 0 0,0-4 0 0 0,1-2 0 0 0,-97-18 0 0 0,68 9 0 0 0,0 3 0 0 0,-100 5 0 0 0,136 1 0 0 0,1-3 0 0 0,-70-15 0 0 0,-43-6 0 0 0,61 18 107 0 0,-164-20 369 0 0,-58 2-240 0 0,152 17-159 0 0,176 10-77 0 0,-347-13 11 0 0,108 17 47 0 0,-114 7-63 0 0,182-1 5 0 0,94-8 0 0 0,-129 22 0 0 0,191-20 0 0 0,-195 42 0 0 0,32 12 0 0 0,-48 27 0 0 0,157-66-1 0 0,55-16 12 0 0,0 1 0 0 0,0 1-1 0 0,0 1 1 0 0,-27 13 0 0 0,39-15-10 0 0,0-1 0 0 0,0 1 0 0 0,1 0 0 0 0,-1 1 0 0 0,1-1-1 0 0,0 1 1 0 0,0-1 0 0 0,1 1 0 0 0,-1 0 0 0 0,1 1 0 0 0,0-1-1 0 0,1 1 1 0 0,-3 5 0 0 0,-4 13-2 0 0,-9 46 0 0 0,11-43 2 0 0,-2 15-2 0 0,2 0 0 0 0,1 1 0 0 0,3 0 0 0 0,3 77 0 0 0,4-64-19 0 0,3 1 1 0 0,2-1 0 0 0,20 62-1 0 0,-18-79 4 0 0,-7-25-8 0 0,17 35 11 0 0,-4-7 13 0 0,-1-3 0 0 0,-2-11 0 0 0,16 16 0 0 0,13 5 0 0 0,11 5-53 0 0,-15-17 31 0 0,10 15-20 0 0,-5-3 31 0 0,-31-35 9 0 0,31 27-49 0 0,-3-8 40 0 0,18 1 11 0 0,3-5-11 0 0,-35-21-31 0 0,44 4 31 0 0,21-6 11 0 0,7-6 0 0 0,-13-4 0 0 0,-4 0 0 0 0,-4-2 0 0 0,2-5 0 0 0,6-4 0 0 0,0 1-11 0 0,2 4-31 0 0,2 1 31 0 0,3 2 11 0 0,1 4 0 0 0,-5 0 0 0 0,-4-4 0 0 0,5-5 0 0 0,-1-5 0 0 0,2-1 0 0 0,3 5 0 0 0,6 10 0 0 0,-5 2 0 0 0,-9-3 0 0 0,-8 0 0 0 0,4 0 0 0 0,10-1 0 0 0,5 1 0 0 0,-5 1 0 0 0,11-1 0 0 0,3 2 0 0 0,-8 1 0 0 0,-7 0 0 0 0,-2 2 0 0 0,3 5 0 0 0,-1 3 0 0 0,-5-2 0 0 0,7-4 0 0 0,10-1 0 0 0,-11-2 0 0 0,-7-1 0 0 0,4 2 0 0 0,2 2 0 0 0,2-1 0 0 0,12-3 0 0 0,1-2 0 0 0,-21 4 0 0 0,-8-6 0 0 0,-1-4 0 0 0,17-4 0 0 0,5 3 0 0 0,10 3 0 0 0,8 2 0 0 0,-4 0 0 0 0,-23 0 0 0 0,4 0 0 0 0,-2 1 0 0 0,5 3 0 0 0,-3 5 0 0 0,-1 4 0 0 0,6 0 0 0 0,6-4 0 0 0,-6-4 0 0 0,-22-5 15 0 0,-31 2 56 0 0,-15-2-59 0 0,8-3 58 0 0,39-9-221 0 0,4-7-718 0 0,-71 22 359 0 0,-1-1 1 0 0,0 0-1 0 0,0-1 1 0 0,15-8-1 0 0,-10 5-965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21.853"/>
    </inkml:context>
    <inkml:brush xml:id="br0">
      <inkml:brushProperty name="width" value="0.1" units="cm"/>
      <inkml:brushProperty name="height" value="0.1" units="cm"/>
      <inkml:brushProperty name="color" value="#66CC00"/>
    </inkml:brush>
  </inkml:definitions>
  <inkml:trace contextRef="#ctx0" brushRef="#br0">1051 196 11023 0 0,'-9'-22'1216'0'0,"8"17"-1222"0"0,0 1-1 0 0,0-1 0 0 0,0 1 0 0 0,-1-1 1 0 0,1 1-1 0 0,-1 0 0 0 0,0 0 0 0 0,0-1 1 0 0,0 1-1 0 0,-1 1 0 0 0,0-1 0 0 0,0 0 1 0 0,0 1-1 0 0,0-1 0 0 0,0 1 1 0 0,0 0-1 0 0,-1 0 0 0 0,-4-3 0 0 0,-19-10-218 0 0,-5-3 1095 0 0,-40-18-1 0 0,60 32-483 0 0,0 1 0 0 0,-1 0 0 0 0,1 1 0 0 0,0 0 0 0 0,-1 1 0 0 0,0 0 0 0 0,-16 0 0 0 0,-33 6 798 0 0,-1 2 1 0 0,-98 23-1 0 0,83-13-461 0 0,42-9-590 0 0,-20 5-541 0 0,-1-3 1 0 0,0-2-1 0 0,-83 0 0 0 0,122-9-1033 0 0,-1-2-58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9:58.574"/>
    </inkml:context>
    <inkml:brush xml:id="br0">
      <inkml:brushProperty name="width" value="0.1" units="cm"/>
      <inkml:brushProperty name="height" value="0.1" units="cm"/>
      <inkml:brushProperty name="color" value="#E71224"/>
    </inkml:brush>
  </inkml:definitions>
  <inkml:trace contextRef="#ctx0" brushRef="#br0">1 87 1439 0 0,'-1'-10'400'0'0,"1"9"-275"0"0,0 1 0 0 0,0-1 1 0 0,0 0-1 0 0,0 1 0 0 0,0-1 0 0 0,0 0 0 0 0,0 1 0 0 0,1-1 0 0 0,-1 0 0 0 0,0 1 0 0 0,0-1 0 0 0,0 0 0 0 0,1 1 1 0 0,-1-1-1 0 0,0 0 0 0 0,1 1 0 0 0,-1-1 0 0 0,0 1 0 0 0,1-1 0 0 0,-1 1 0 0 0,1-1 0 0 0,-1 1 0 0 0,1-1 1 0 0,-1 1-1 0 0,1-1 0 0 0,-1 1 0 0 0,1-1 0 0 0,0 1 0 0 0,-1 0 0 0 0,1 0 0 0 0,0-1 0 0 0,0 1 0 0 0,7-5 324 0 0,4-5 156 0 0,2 1 0 0 0,-1 1 0 0 0,19-9 0 0 0,-28 15-422 0 0,1 0 0 0 0,-1 1 1 0 0,1 0-1 0 0,0 0 0 0 0,0 0 0 0 0,-1 0 1 0 0,1 0-1 0 0,0 1 0 0 0,0 0 0 0 0,0 0 1 0 0,0 1-1 0 0,0-1 0 0 0,-1 1 0 0 0,10 3 1 0 0,-11-3 75 0 0,0 0-320 0 0,-1 0 1 0 0,0 0-1 0 0,1-1 1 0 0,-1 1-1 0 0,1 0 1 0 0,-1-1-1 0 0,1 0 1 0 0,0 1-1 0 0,-1-1 1 0 0,1 0-1 0 0,-1 0 1 0 0,1-1-1 0 0,-1 1 1 0 0,1 0-1 0 0,-1-1 1 0 0,3 0-1 0 0,-3 0 111 0 0,0 0 1 0 0,0 1-1 0 0,0-1 0 0 0,0 1 0 0 0,0 0 0 0 0,0-1 0 0 0,0 1 1 0 0,0 0-1 0 0,-1 0 0 0 0,1 1 0 0 0,0-1 0 0 0,0 0 0 0 0,0 0 0 0 0,0 1 1 0 0,0-1-1 0 0,0 1 0 0 0,0 0 0 0 0,2 1 0 0 0,36 23 451 0 0,-13-8-283 0 0,-14-12-113 0 0,0-1 0 0 0,0 0 0 0 0,0-1 0 0 0,1 0 0 0 0,-1-1 1 0 0,1-1-1 0 0,18 0 0 0 0,-8 0 74 0 0,30 6 1 0 0,-26 0-117 0 0,-1 2-1 0 0,50 22 1 0 0,-47-18-30 0 0,59 18 0 0 0,25 4 262 0 0,-76-21-99 0 0,0-3-1 0 0,77 14 1 0 0,-23-20 64 0 0,172-11 0 0 0,-128-1-129 0 0,29 10-33 0 0,-101 0-79 0 0,40 0 23 0 0,198 4 194 0 0,-234-3-90 0 0,96 15 1 0 0,43 4 82 0 0,123 9-229 0 0,-296-28 0 0 0,117 9 166 0 0,4 0 24 0 0,-84-7-98 0 0,108-4 0 0 0,-118-4-20 0 0,0 2-1 0 0,112 16 1 0 0,-22 8 135 0 0,-127-21 661 0 0,36-1 0 0 0,-17 0-872 0 0,-5-2-374 0 0,1-2 0 0 0,63-11 1 0 0,-55 6 256 0 0,47-1 185 0 0,99 4 0 0 0,-180 4-64 0 0,257 21 49 0 0,-147-8-34 0 0,53-8 109 0 0,-68-4 43 0 0,54 12 25 0 0,5 0-109 0 0,180-28 140 0 0,-113 1-54 0 0,-152 9-63 0 0,0-3 1 0 0,97-22 0 0 0,-112 18-35 0 0,118-7 1 0 0,68 15 94 0 0,-189 4-157 0 0,193-21 43 0 0,-188 11-28 0 0,0 4 0 0 0,120 3 0 0 0,-125 7-25 0 0,1-4 0 0 0,89-10 0 0 0,-6-1 64 0 0,-100 6-48 0 0,0 3 0 0 0,0 2 0 0 0,76 10 0 0 0,-56-3 9 0 0,0-3 0 0 0,112-8 0 0 0,-6-14 540 0 0,-146 18-526 0 0,-24 0-32 0 0,-1 0 1 0 0,1 0-1 0 0,-1 0 0 0 0,1 0 1 0 0,-1 0-1 0 0,1-1 1 0 0,-1 0-1 0 0,1 1 1 0 0,-1-1-1 0 0,0-1 1 0 0,4 0-1 0 0,-7 1-7 0 0,1 1 0 0 0,-1 0 0 0 0,0 0 0 0 0,0 0 0 0 0,0-1 0 0 0,1 1 0 0 0,-1 0 0 0 0,0 0 0 0 0,0 0-1 0 0,1 0 1 0 0,-1 0 0 0 0,0-1 0 0 0,0 1 0 0 0,1 0 0 0 0,-1 0 0 0 0,0 0 0 0 0,1 0 0 0 0,-1 0 0 0 0,0 0 0 0 0,0 0 0 0 0,1 0 0 0 0,-1 0-1 0 0,0 0 1 0 0,1 0 0 0 0,-1 0 0 0 0,0 0 0 0 0,0 0 0 0 0,1 0 0 0 0,-1 1 0 0 0,0-1 0 0 0,0 0 0 0 0,1 0 0 0 0,-1 0 0 0 0,0 0 0 0 0,0 0 0 0 0,1 1-1 0 0,-1-1 1 0 0,0 0 0 0 0,0 0 0 0 0,0 0 0 0 0,1 1 0 0 0,-1-1 0 0 0,0 0 0 0 0,0 0 0 0 0,0 1 0 0 0,0-1 0 0 0,0 0 0 0 0,1 0 0 0 0,-1 1-1 0 0,0-1 1 0 0,0 0 0 0 0,0 0 0 0 0,0 1 0 0 0,0-1 0 0 0,0 0 0 0 0,0 1 0 0 0,0-1 0 0 0,0 1 0 0 0,-5 15-90 0 0,-5 0-483 0 0,-5 8-4828 0 0,2 0-867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9:59.899"/>
    </inkml:context>
    <inkml:brush xml:id="br0">
      <inkml:brushProperty name="width" value="0.1" units="cm"/>
      <inkml:brushProperty name="height" value="0.1" units="cm"/>
      <inkml:brushProperty name="color" value="#E71224"/>
    </inkml:brush>
  </inkml:definitions>
  <inkml:trace contextRef="#ctx0" brushRef="#br0">1 113 5815 0 0,'1'-11'8'0'0,"7"-33"1305"0"0,-8 42-1240 0 0,1 0 0 0 0,0 0 0 0 0,-1 0 0 0 0,1 0 0 0 0,0 0 0 0 0,0 0 0 0 0,1 0 0 0 0,-1 0 0 0 0,0 0 0 0 0,1 0 0 0 0,-1 1 0 0 0,1-1 0 0 0,-1 1 0 0 0,1-1 0 0 0,0 1 0 0 0,3-3 0 0 0,9-1 312 0 0,0-1-1 0 0,18-3 1 0 0,-28 8-254 0 0,-1 1 0 0 0,1-1 0 0 0,-1 1 0 0 0,1 0 0 0 0,-1 0 0 0 0,1 1 0 0 0,-1-1 0 0 0,1 1 0 0 0,-1 0 0 0 0,1 0 0 0 0,-1 0-1 0 0,7 3 1 0 0,40 25 208 0 0,-16-9-256 0 0,-15-12-71 0 0,0 0-1 0 0,0-2 1 0 0,0 0-1 0 0,1-1 0 0 0,0-1 1 0 0,0-1-1 0 0,35 1 1 0 0,148-13 715 0 0,-45-1-34 0 0,268-21-185 0 0,-395 28-501 0 0,115-20 48 0 0,11-1 97 0 0,-129 21-86 0 0,1 2-1 0 0,-1 0 1 0 0,41 6-1 0 0,-66-5-36 0 0,0 0 0 0 0,-1 1 1 0 0,1 0-1 0 0,0-1 0 0 0,-1 1 0 0 0,1 0 0 0 0,-1 0 0 0 0,1 0 0 0 0,-1 1 0 0 0,3 1 0 0 0,-4-2-57 0 0,-1-1 0 0 0,0 0 0 0 0,1 1 0 0 0,-1-1 0 0 0,0 0 0 0 0,1 1 0 0 0,-1-1 0 0 0,0 1 0 0 0,0-1 0 0 0,1 0-1 0 0,-1 1 1 0 0,0-1 0 0 0,0 1 0 0 0,0-1 0 0 0,0 1 0 0 0,1-1 0 0 0,-1 1 0 0 0,0-1 0 0 0,0 1 0 0 0,0-1 0 0 0,0 1 0 0 0,0-1 0 0 0,0 1 0 0 0,-1 0-239 0 0,1 0 0 0 0,-1 0 0 0 0,1 1 0 0 0,-1-1 1 0 0,0 0-1 0 0,1 0 0 0 0,-1 0 0 0 0,0-1 0 0 0,0 1 0 0 0,0 0 1 0 0,1 0-1 0 0,-1 0 0 0 0,-2 1 0 0 0,-9 6-4060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0:02.205"/>
    </inkml:context>
    <inkml:brush xml:id="br0">
      <inkml:brushProperty name="width" value="0.1" units="cm"/>
      <inkml:brushProperty name="height" value="0.1" units="cm"/>
      <inkml:brushProperty name="color" value="#E71224"/>
    </inkml:brush>
  </inkml:definitions>
  <inkml:trace contextRef="#ctx0" brushRef="#br0">32 67 2127 0 0,'-1'-2'26'0'0,"0"0"0"0"0,1 0 0 0 0,-1 0 0 0 0,0 0 0 0 0,0 1 0 0 0,-1-1 0 0 0,1 0 0 0 0,0 1 0 0 0,-1-1 0 0 0,1 1-1 0 0,0 0 1 0 0,-1-1 0 0 0,0 1 0 0 0,1 0 0 0 0,-1 0 0 0 0,0 0 0 0 0,0 0 0 0 0,1 0 0 0 0,-1 0 0 0 0,-3 0-1 0 0,6 1 28 0 0,0 0 0 0 0,0 0 0 0 0,0 0-1 0 0,-1-1 1 0 0,1 1 0 0 0,0 0-1 0 0,0 0 1 0 0,-1 0 0 0 0,1-1-1 0 0,0 1 1 0 0,0 0 0 0 0,-1-1-1 0 0,1 1 1 0 0,0 0 0 0 0,-1-1-1 0 0,1 1 1 0 0,-1-1 0 0 0,1 1-1 0 0,0-1 1 0 0,-1 0 0 0 0,1 1 0 0 0,-1-1-1 0 0,1 0 1 0 0,-1 1 0 0 0,0-1-1 0 0,1 0 1 0 0,-1 1 0 0 0,0-1-1 0 0,1 0 1 0 0,-1 0 0 0 0,0 1-1 0 0,0-1 1 0 0,0 0 0 0 0,0 0-1 0 0,0 1 1 0 0,0-1 0 0 0,0 0-1 0 0,0 0 1 0 0,0 0 0 0 0,0 1 0 0 0,0-1-1 0 0,0 0 1 0 0,0 0 0 0 0,-1 1-1 0 0,1-1 1 0 0,0 0 0 0 0,0 0-1 0 0,-1 1 1 0 0,1-1 0 0 0,-1 0-1 0 0,1 1 1 0 0,-1-1 0 0 0,1 1-1 0 0,-1-1 1 0 0,1 0 0 0 0,-1 1-1 0 0,1-1 1 0 0,-1 1 0 0 0,0 0 0 0 0,1-1-1 0 0,-1 1 1 0 0,0-1 0 0 0,1 1-1 0 0,-1 0 1 0 0,0 0 0 0 0,0-1-1 0 0,1 1 1 0 0,-1 0 0 0 0,-1 0-1 0 0,6 0 53 0 0,1 0 1 0 0,-1 1-1 0 0,1 0 0 0 0,-1 0 0 0 0,0 0 0 0 0,1 0 0 0 0,-1 1 0 0 0,0 0 0 0 0,7 4 0 0 0,35 26-43 0 0,-3-2-63 0 0,-25-22 75 0 0,0 0 0 0 0,1 0 0 0 0,0-2 0 0 0,0 0 0 0 0,1-2 0 0 0,38 5 0 0 0,123-2 1373 0 0,-171-7-1362 0 0,173-5 608 0 0,56 1-329 0 0,60 16-95 0 0,299 2-101 0 0,-126 9-12 0 0,-390-16-120 0 0,-30-2-36 0 0,353 35 0 0 0,-296-31 0 0 0,17 4 0 0 0,411 32 464 0 0,-412-47-332 0 0,-63 0-78 0 0,88 8 0 0 0,-31 9-54 0 0,0 0 0 0 0,216 2 0 0 0,-287-19-2 0 0,273-3 186 0 0,14-8-44 0 0,11-1-24 0 0,-195 12-64 0 0,201-28-1 0 0,-50 2 102 0 0,153-7-15 0 0,-109 34-76 0 0,-30 2 15 0 0,-148-9-38 0 0,0 8 0 0 0,220 28 0 0 0,-218-4-19 0 0,86 11 48 0 0,2-22-28 0 0,-208-14-32 0 0,49-2 81 0 0,1 4 0 0 0,126 18 0 0 0,-126-8-14 0 0,142 0-1 0 0,-46-5-31 0 0,-39 9 14 0 0,-89-6-58 0 0,1-3 0 0 0,72-4-1 0 0,47-20 36 0 0,54-3 60 0 0,-195 21-59 0 0,287-17 360 0 0,-241 6-340 0 0,576-79 164 0 0,-225 53 227 0 0,-156 19-412 0 0,-192 9-31 0 0,273-24 32 0 0,0 22-9 0 0,248 29-26 0 0,-599-17 0 0 0,367 37 0 0 0,-252-22 11 0 0,410 65 149 0 0,-231-32-128 0 0,-222-40 0 0 0,90-2 1 0 0,42 3 73 0 0,-138-2-69 0 0,0-4 0 0 0,0-3 1 0 0,131-15-1 0 0,-109 1 16 0 0,167 1 1 0 0,-202 10-12 0 0,-1-3 0 0 0,1-3 0 0 0,-2-3 0 0 0,91-27 0 0 0,-155 37-92 0 0,0 0 0 0 0,1 0 0 0 0,0 0 1 0 0,-1 1-1 0 0,1 0 0 0 0,6 0 0 0 0,7 4-3993 0 0,-6 1-893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0:03.354"/>
    </inkml:context>
    <inkml:brush xml:id="br0">
      <inkml:brushProperty name="width" value="0.1" units="cm"/>
      <inkml:brushProperty name="height" value="0.1" units="cm"/>
      <inkml:brushProperty name="color" value="#E71224"/>
    </inkml:brush>
  </inkml:definitions>
  <inkml:trace contextRef="#ctx0" brushRef="#br0">9 135 1375 0 0,'-2'-3'399'0'0,"1"-1"0"0"0,0 0-1 0 0,0 1 1 0 0,0-1-1 0 0,0 1 1 0 0,0-1 0 0 0,1 0-1 0 0,-1-4 1 0 0,2 6-380 0 0,-1 0 1 0 0,0 1-1 0 0,1-1 1 0 0,-1 1 0 0 0,1-1-1 0 0,-1 1 1 0 0,1-1-1 0 0,0 1 1 0 0,0-1 0 0 0,0 1-1 0 0,0 0 1 0 0,0 0-1 0 0,0-1 1 0 0,0 1-1 0 0,0 0 1 0 0,0 0 0 0 0,0 0-1 0 0,1 0 1 0 0,-1 0-1 0 0,0 0 1 0 0,1 0 0 0 0,-1 1-1 0 0,2-2 1 0 0,0 1-26 0 0,30-16 871 0 0,46-16 0 0 0,-66 29-567 0 0,-1 1 0 0 0,0 0 1 0 0,1 1-1 0 0,0 0 0 0 0,-1 1 0 0 0,1 0 0 0 0,22 2 0 0 0,213 35 86 0 0,-187-26-351 0 0,13-2-31 0 0,130-2 1 0 0,-166-6 3 0 0,85-5 78 0 0,19 0 93 0 0,-40 11 18 0 0,120 24 0 0 0,-72-8-3 0 0,343 33 394 0 0,-400-47-379 0 0,180-10 0 0 0,-148-3-634 0 0,-84 6-2312 0 0,-1 3-973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0:05.286"/>
    </inkml:context>
    <inkml:brush xml:id="br0">
      <inkml:brushProperty name="width" value="0.1" units="cm"/>
      <inkml:brushProperty name="height" value="0.1" units="cm"/>
      <inkml:brushProperty name="color" value="#E71224"/>
    </inkml:brush>
  </inkml:definitions>
  <inkml:trace contextRef="#ctx0" brushRef="#br0">0 170 3711 0 0,'3'-11'87'0'0,"1"1"0"0"0,0-1-1 0 0,0 1 1 0 0,1 0 0 0 0,1 0-1 0 0,-1 0 1 0 0,2 1-1 0 0,-1 0 1 0 0,13-14 0 0 0,2-3-244 0 0,-19 23 237 0 0,1 0 1 0 0,-1 0 0 0 0,0 1-1 0 0,1-1 1 0 0,0 1 0 0 0,-1 0-1 0 0,1-1 1 0 0,0 1 0 0 0,0 1-1 0 0,5-3 1 0 0,-7 3-18 0 0,1 1 0 0 0,-1-1-1 0 0,0 1 1 0 0,1 0 0 0 0,-1 0 0 0 0,0 0 0 0 0,1 0 0 0 0,-1 0 0 0 0,0 0-1 0 0,0 0 1 0 0,1 0 0 0 0,-1 0 0 0 0,0 0 0 0 0,1 1 0 0 0,-1-1 0 0 0,0 1-1 0 0,0-1 1 0 0,1 1 0 0 0,-1-1 0 0 0,0 1 0 0 0,0 0 0 0 0,0 0 0 0 0,0-1 0 0 0,0 1-1 0 0,0 0 1 0 0,0 0 0 0 0,0 0 0 0 0,0 0 0 0 0,0 0 0 0 0,-1 0 0 0 0,2 2-1 0 0,-1-2-50 0 0,52 69 258 0 0,-46-62-251 0 0,1-1-1 0 0,0 0 0 0 0,0 0 1 0 0,0-1-1 0 0,0 0 1 0 0,16 8-1 0 0,-6-4 152 0 0,2-1 0 0 0,-1-1 0 0 0,1-1 0 0 0,0 0 1 0 0,1-2-1 0 0,27 5 0 0 0,-5-5 35 0 0,0-1 0 0 0,0-2 0 0 0,0-2 0 0 0,0-2 0 0 0,50-9 0 0 0,2-3 145 0 0,174-4-1 0 0,-188 15-290 0 0,187-21-18 0 0,-71 5-8 0 0,-127 17-33 0 0,95 10 0 0 0,-23 0 0 0 0,-5-6 5 0 0,379 20 54 0 0,-450-16-27 0 0,81-3 0 0 0,-45-2-33 0 0,155 21 0 0 0,-169-11 97 0 0,0-4 1 0 0,140-6 0 0 0,-208-3-83 0 0,434-21 351 0 0,-232 17-206 0 0,-121 1-44 0 0,135 11 0 0 0,-120 7-115 0 0,-22-2 0 0 0,108-1 0 0 0,-118-11 0 0 0,1 3 0 0 0,-1 4 0 0 0,134 26 0 0 0,-160-20 0 0 0,103 7 0 0 0,60-13 0 0 0,-75-3 0 0 0,17 11 23 0 0,-95-7-2 0 0,104-1-1 0 0,-5-18 87 0 0,-71 3 64 0 0,139 6-1 0 0,-132 4-65 0 0,1-4-1 0 0,106-17 1 0 0,148-5 83 0 0,-138 15-132 0 0,-88 2-27 0 0,167 21 9 0 0,-54 1-23 0 0,-30-21-15 0 0,105 3 0 0 0,-274 7 0 0 0,41 2 0 0 0,115-8 0 0 0,276-17 11 0 0,-159 0 42 0 0,-153 6-53 0 0,-61 7 32 0 0,121 8 0 0 0,71-3-32 0 0,-32-1 0 0 0,-131 7 32 0 0,189-19 0 0 0,131 4-32 0 0,-396 12 0 0 0,164-10 14 0 0,-141 3 6 0 0,146 7 0 0 0,-96 15 1 0 0,62 4 32 0 0,298 19-53 0 0,-348-27 38 0 0,158-7-1 0 0,-192-4 59 0 0,127 17 0 0 0,-144-11 12 0 0,97-5 0 0 0,-14-1 113 0 0,-139 1-159 0 0,41 6-1 0 0,-63-5-60 0 0,1 0 0 0 0,-1 1 0 0 0,0 1-1 0 0,0 0 1 0 0,21 11 0 0 0,-16-5-323 0 0,-1 0 0 0 0,30 25 0 0 0,-21-12-4512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41.001"/>
    </inkml:context>
    <inkml:brush xml:id="br0">
      <inkml:brushProperty name="width" value="0.1" units="cm"/>
      <inkml:brushProperty name="height" value="0.1" units="cm"/>
      <inkml:brushProperty name="color" value="#E71224"/>
    </inkml:brush>
  </inkml:definitions>
  <inkml:trace contextRef="#ctx0" brushRef="#br0">59 1145 5151 0 0,'-13'4'387'0'0,"10"-3"-245"0"0,1 1 0 0 0,-1-2 0 0 0,1 1 0 0 0,-1 0 1 0 0,0 0-1 0 0,1-1 0 0 0,-1 0 0 0 0,0 1 0 0 0,-4-1 0 0 0,7 0-115 0 0,-1-1-1 0 0,1 1 1 0 0,0 0-1 0 0,-1 0 1 0 0,1 0 0 0 0,-1 0-1 0 0,1 0 1 0 0,0-1-1 0 0,-1 1 1 0 0,1 0-1 0 0,-1 0 1 0 0,1 0-1 0 0,0 0 1 0 0,-1 0-1 0 0,1 0 1 0 0,-1 1-1 0 0,1-1 1 0 0,0 0-1 0 0,-1 0 1 0 0,1 0-1 0 0,-1 0 1 0 0,1 0-1 0 0,0 1 1 0 0,-1-1 0 0 0,1 0-1 0 0,0 0 1 0 0,-1 0-1 0 0,1 1 1 0 0,0-1-1 0 0,-1 0 1 0 0,1 1-1 0 0,0-1 1 0 0,0 0-1 0 0,-1 1 1 0 0,1-1-1 0 0,-1 19 1121 0 0,13 25 423 0 0,-11-40-1540 0 0,1 2 205 0 0,-1 0 1 0 0,0 1-1 0 0,0-1 1 0 0,0 13-1 0 0,-1-15-1 0 0,-1-1-1 0 0,1 1 0 0 0,1 0 0 0 0,-1 0 1 0 0,0-1-1 0 0,1 1 0 0 0,0 0 0 0 0,0-1 0 0 0,0 1 1 0 0,0-1-1 0 0,1 1 0 0 0,-1-1 0 0 0,1 0 1 0 0,0 1-1 0 0,0-1 0 0 0,4 5 0 0 0,-4-6-196 0 0,-1-1-1 0 0,0 1 0 0 0,1 0 0 0 0,-1 0 1 0 0,0 0-1 0 0,0-1 0 0 0,0 1 1 0 0,0 0-1 0 0,0 4 0 0 0,4 5 904 0 0,-5-10-894 0 0,1 0 0 0 0,-1-1 0 0 0,0 1 0 0 0,1 0 0 0 0,-1 0 0 0 0,1-1 0 0 0,-1 1 0 0 0,1 0 0 0 0,-1-1 0 0 0,1 1 0 0 0,-1-1 0 0 0,1 1 0 0 0,-1-1 0 0 0,1 1 0 0 0,0-1 0 0 0,-1 1 0 0 0,1-1 0 0 0,0 0 0 0 0,0 1 0 0 0,-1-1 0 0 0,1 0 0 0 0,0 0 0 0 0,0 1 0 0 0,0-1 0 0 0,-1 0 0 0 0,1 0 0 0 0,0 0 0 0 0,0 0 0 0 0,0 0 0 0 0,-1 0 0 0 0,1 0 0 0 0,0 0 0 0 0,0 0 0 0 0,0-1 0 0 0,-1 1 0 0 0,1 0 0 0 0,0 0 0 0 0,0-1 0 0 0,-1 1 0 0 0,1 0 0 0 0,0-1 0 0 0,-1 1 0 0 0,1-1 0 0 0,0 1 0 0 0,-1-1 0 0 0,1 1 0 0 0,-1-1 0 0 0,2-1 1 0 0,4-11 318 0 0,-1-1 1 0 0,0 0 0 0 0,0 0 0 0 0,3-26 0 0 0,5-12 1036 0 0,-5 22-1023 0 0,-1 0-1 0 0,-1 0 1 0 0,-2 0-1 0 0,-1-1 1 0 0,-1-32-1 0 0,-2 49-154 0 0,2 1-1 0 0,0-1 1 0 0,4-13 0 0 0,3-29 161 0 0,-5 22-146 0 0,1 0 1 0 0,1 1-1 0 0,17-51 0 0 0,-21 74-201 0 0,0 0-1 0 0,0 0 0 0 0,-2 0 0 0 0,1 0 1 0 0,-1 0-1 0 0,-1-1 0 0 0,1 1 0 0 0,-4-12 1 0 0,2 9 47 0 0,1-1-1 0 0,0 0 1 0 0,1-19 0 0 0,4 7 12 0 0,-2-1 1 0 0,-1 1-1 0 0,-3-33 0 0 0,1 55-98 0 0,1-6 22 0 0,-1-1 1 0 0,0 1-1 0 0,-1 0 1 0 0,-1 0-1 0 0,1 0 1 0 0,-1 1-1 0 0,-1-1 1 0 0,0 0-1 0 0,-8-13 1 0 0,9 17-8 0 0,1 0 1 0 0,0 1 0 0 0,0-1-1 0 0,1 0 1 0 0,-1 0-1 0 0,1 0 1 0 0,1 0 0 0 0,-1 0-1 0 0,1-1 1 0 0,0-9-1 0 0,-1-17 7 0 0,-5-37 43 0 0,5 66-57 0 0,0 0 0 0 0,0 0 0 0 0,0 0-1 0 0,-1 1 1 0 0,1-1 0 0 0,-1 0 0 0 0,0 1 0 0 0,-4-6 0 0 0,-2-4 59 0 0,0 3-67 0 0,-1 2 13 0 0,-1 9 239 0 0,2 1-243 0 0,12-8-945 0 0,15-13-2695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45.101"/>
    </inkml:context>
    <inkml:brush xml:id="br0">
      <inkml:brushProperty name="width" value="0.1" units="cm"/>
      <inkml:brushProperty name="height" value="0.1" units="cm"/>
      <inkml:brushProperty name="color" value="#E71224"/>
    </inkml:brush>
  </inkml:definitions>
  <inkml:trace contextRef="#ctx0" brushRef="#br0">5881 1686 3223 0 0,'-6'-2'-564'0'0,"4"2"1013"0"0,1-1-1 0 0,0 1 1 0 0,0-1 0 0 0,-1 1-1 0 0,1-1 1 0 0,-6-4 2692 0 0,4 2-2227 0 0,7 3-641 0 0,0-1 0 0 0,0 1-1 0 0,0 0 1 0 0,0 0 0 0 0,0 0 0 0 0,0 0 0 0 0,0 1-1 0 0,0-1 1 0 0,6 3 0 0 0,6-1 392 0 0,3-1-135 0 0,0-2-1 0 0,0 0 1 0 0,0-2-1 0 0,28-6 1 0 0,-26 5-101 0 0,1 0 0 0 0,38-2 0 0 0,18 10 324 0 0,-52-1-415 0 0,0-2 0 0 0,0-1-1 0 0,35-4 1 0 0,87-12 532 0 0,-95 12-699 0 0,0-2-1 0 0,81-21 0 0 0,36-15 210 0 0,-141 37-215 0 0,-1 2 0 0 0,1 1 0 0 0,0 1-1 0 0,30 3 1 0 0,-9 3-98 0 0,0-2 0 0 0,0-2-1 0 0,0-2 1 0 0,79-13 0 0 0,-86 8 175 0 0,-1 3 0 0 0,1 0 0 0 0,84 8 0 0 0,-109-4-192 0 0,54 1 97 0 0,-38-1-52 0 0,0 0 0 0 0,44 9 0 0 0,-62-7 36 0 0,-8-1-23 0 0,0 0-1 0 0,0 0 1 0 0,1-1 0 0 0,-1 0-1 0 0,0-1 1 0 0,0 1 0 0 0,14-3-1 0 0,-20 1-93 0 0,1 0 1 0 0,-1 0-1 0 0,1 0 1 0 0,-1-1-1 0 0,0 1 0 0 0,1-1 1 0 0,-1 0-1 0 0,0 0 0 0 0,0 1 1 0 0,0-1-1 0 0,-1 0 0 0 0,1-1 1 0 0,0 1-1 0 0,-1 0 0 0 0,1 0 1 0 0,-1-1-1 0 0,0 1 0 0 0,0-1 1 0 0,0 1-1 0 0,0-1 0 0 0,0 0 1 0 0,0 1-1 0 0,-1-1 1 0 0,1-4-1 0 0,1-9 39 0 0,0 0 0 0 0,-1-32 0 0 0,-2 33 45 0 0,15-154 183 0 0,-2 40-197 0 0,-8 70 83 0 0,-4-1 0 0 0,-1 0-1 0 0,-17-94 1 0 0,-13-38 553 0 0,25 137-624 0 0,3-1 0 0 0,2 0 0 0 0,7-68 0 0 0,-5 122-81 0 0,-1 0 0 0 0,0 0 0 0 0,0 0-1 0 0,0 0 1 0 0,0 0 0 0 0,0 0 0 0 0,-1 0 0 0 0,1 0-1 0 0,-1 0 1 0 0,1 0 0 0 0,-1 0 0 0 0,0 0 0 0 0,1 0-1 0 0,-1 0 1 0 0,0 0 0 0 0,-1 0 0 0 0,1 1 0 0 0,0-1-1 0 0,0 0 1 0 0,-1 1 0 0 0,1-1 0 0 0,-1 1 0 0 0,1-1-1 0 0,-1 1 1 0 0,0 0 0 0 0,1 0 0 0 0,-1 0 0 0 0,0 0-1 0 0,0 0 1 0 0,0 0 0 0 0,0 0 0 0 0,0 0 0 0 0,0 1-1 0 0,0-1 1 0 0,-4 0 0 0 0,-7 0 96 0 0,1-1 0 0 0,-1 2 0 0 0,0 0 0 0 0,-21 3-1 0 0,29-3-98 0 0,-139 17 335 0 0,59-6-83 0 0,-89 1-1 0 0,-218-1-49 0 0,312-5-202 0 0,-180 8 136 0 0,195-14-116 0 0,0-3 0 0 0,-65-10 0 0 0,40 0-6 0 0,-155-2 1 0 0,-152 14 165 0 0,218 7-192 0 0,95-2 0 0 0,0-2 0 0 0,-98-13 0 0 0,76 0 0 0 0,-37-7 0 0 0,93 12 0 0 0,-61 1 0 0 0,56 3 0 0 0,53 2 0 0 0,-253-18 0 0 0,-128-9 64 0 0,-131 15-53 0 0,408 12 4 0 0,-271 4 23 0 0,235-1-38 0 0,1-7 0 0 0,-184-28 0 0 0,206 17 0 0 0,0 5 0 0 0,-130 6 0 0 0,177 7-1 0 0,20 1 4 0 0,1-3 0 0 0,-1-2 0 0 0,-66-10 0 0 0,110 10 4 0 0,-69-14 8 0 0,0 4 1 0 0,-91-2-1 0 0,75 9-15 0 0,-147-27 0 0 0,230 30 0 0 0,-135-12 0 0 0,-99 4 0 0 0,182 10 0 0 0,-55-8 0 0 0,75 3 0 0 0,-83 4 0 0 0,110 1-6 0 0,0 0-9 0 0,-1 1 0 0 0,1 0 0 0 0,-17 5 0 0 0,28-5 11 0 0,0-1-1 0 0,0 1 1 0 0,0-1 0 0 0,0 1-1 0 0,0 0 1 0 0,0 1 0 0 0,1-1-1 0 0,-1 1 1 0 0,1 0-1 0 0,0-1 1 0 0,-1 1 0 0 0,1 1-1 0 0,1-1 1 0 0,-1 0-1 0 0,-4 7 1 0 0,3-1-10 0 0,1 1-1 0 0,-1 0 1 0 0,1 0 0 0 0,1 0-1 0 0,0 0 1 0 0,1 0-1 0 0,0 0 1 0 0,0 14 0 0 0,-6 39 15 0 0,0-23-34 0 0,-3 61-1 0 0,1-1 37 0 0,3-69-3 0 0,-1 0 0 0 0,-18 47 0 0 0,13-43 0 0 0,4-6 0 0 0,0 2-1 0 0,2-1 1 0 0,-5 60-1 0 0,10 94-48 0 0,3-90 36 0 0,-3-50 11 0 0,3 0 0 0 0,2-1 0 0 0,1 0 0 0 0,14 54-1 0 0,-15-86-10 0 0,0-1 0 0 0,0 0 0 0 0,1 0 0 0 0,1 0 0 0 0,-1-1 0 0 0,10 11 0 0 0,44 50-66 0 0,-47-57 67 0 0,1-1 1 0 0,0-1 0 0 0,1 0 0 0 0,0-1-1 0 0,0 0 1 0 0,1-1 0 0 0,0 0-1 0 0,1-2 1 0 0,0 0 0 0 0,0 0-1 0 0,0-2 1 0 0,1 0 0 0 0,0-1 0 0 0,0 0-1 0 0,0-1 1 0 0,35 0 0 0 0,48-4-32 0 0,121-15-1 0 0,-71 2-8 0 0,88-7-18 0 0,128-7 76 0 0,-313 28-6 0 0,133 7 0 0 0,199-5-64 0 0,-312-5 64 0 0,473-34 0 0 0,-387 26 0 0 0,206 11 0 0 0,-134 5 0 0 0,228 17 0 0 0,-299-9 0 0 0,167-9 0 0 0,-203-4 0 0 0,18 0 0 0 0,206-2 0 0 0,-15 2 0 0 0,-145 2 0 0 0,-143-3 0 0 0,9 1 0 0 0,59 6 0 0 0,-109-5-16 0 0,0 0-1 0 0,-1 0 1 0 0,1 1-1 0 0,0-1 1 0 0,-1 1-1 0 0,0 0 1 0 0,1-1-1 0 0,-1 1 1 0 0,0 1-1 0 0,4 2 1 0 0,14 17-3654 0 0,-12-12 1761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8:47.667"/>
    </inkml:context>
    <inkml:brush xml:id="br0">
      <inkml:brushProperty name="width" value="0.1" units="cm"/>
      <inkml:brushProperty name="height" value="0.1" units="cm"/>
      <inkml:brushProperty name="color" value="#E71224"/>
    </inkml:brush>
  </inkml:definitions>
  <inkml:trace contextRef="#ctx0" brushRef="#br0">4362 1510 1207 0 0,'-1'0'150'0'0,"0"-1"-1"0"0,0 1 0 0 0,0-1 0 0 0,0 1 0 0 0,1-1 0 0 0,-1 1 0 0 0,0-1 0 0 0,0 0 0 0 0,1 1 0 0 0,-1-1 0 0 0,0 0 0 0 0,1 0 1 0 0,-1 1-1 0 0,1-1 0 0 0,-1 0 0 0 0,1 0 0 0 0,-1 0 0 0 0,1 0 0 0 0,0 0 0 0 0,-1 0 0 0 0,1-1 0 0 0,-8-22 4234 0 0,8 23-4487 0 0,-2-4 360 0 0,-2-5 1767 0 0,4 10-1975 0 0,0 0 0 0 0,0 0 1 0 0,0 0-1 0 0,0-1 0 0 0,0 1 0 0 0,0 0 0 0 0,0 0 0 0 0,0 0 0 0 0,0-1 0 0 0,0 1 0 0 0,0 0 0 0 0,0 0 0 0 0,0 0 0 0 0,0-1 0 0 0,0 1 0 0 0,0 0 0 0 0,0 0 0 0 0,0 0 0 0 0,1 0 0 0 0,-1-1 0 0 0,0 1 0 0 0,0 0 0 0 0,0 0 0 0 0,0 0 0 0 0,0 0 0 0 0,1 0 1 0 0,-1-1-1 0 0,0 1 0 0 0,0 0 0 0 0,0 0 0 0 0,0 0 0 0 0,1 0 0 0 0,-1 0 0 0 0,0 0 0 0 0,0 0 0 0 0,0 0 0 0 0,1 0 0 0 0,-1 0 0 0 0,0 0 0 0 0,0 0 0 0 0,0 0 0 0 0,0 0 0 0 0,1 0 0 0 0,-1 0 0 0 0,0 0 0 0 0,1 0 190 0 0,0 0-1 0 0,0 0 0 0 0,0 0 1 0 0,0 0-1 0 0,0 0 0 0 0,0 0 1 0 0,0 0-1 0 0,0 0 0 0 0,0 0 1 0 0,-1 0-1 0 0,1 0 0 0 0,0-1 1 0 0,0 1-1 0 0,0 0 0 0 0,0-1 1 0 0,0 1-1 0 0,-1-1 0 0 0,1 1 1 0 0,0-1-1 0 0,0 1 0 0 0,-1-1 1 0 0,1 0-1 0 0,0 1 0 0 0,-1-1 1 0 0,1 0-1 0 0,-1 1 0 0 0,1-1 1 0 0,-1 0-1 0 0,1 0 0 0 0,-1 1 1 0 0,1-1-1 0 0,-1 0 0 0 0,0 0 1 0 0,1 0-1 0 0,-1 0 0 0 0,0 0 1 0 0,0 0-1 0 0,0-1 0 0 0,1-1-94 0 0,-1 1 1 0 0,0 0-1 0 0,1 0 0 0 0,-1-1 0 0 0,1 1 0 0 0,0 0 1 0 0,0 0-1 0 0,1-4 0 0 0,-1 4-89 0 0,0 1 1 0 0,0-1-1 0 0,0 0 1 0 0,0 0-1 0 0,0 0 1 0 0,-1 0-1 0 0,1 0 1 0 0,-1 0-1 0 0,0 0 0 0 0,0 0 1 0 0,1 0-1 0 0,-1 0 1 0 0,-1 0-1 0 0,1 0 1 0 0,-1-4-1 0 0,-1-3 44 0 0,-1 0 1 0 0,1-1-1 0 0,1 1 0 0 0,0 0 0 0 0,0-1 0 0 0,1 0 1 0 0,0 1-1 0 0,0-1 0 0 0,1 1 0 0 0,1-1 1 0 0,-1 1-1 0 0,1 0 0 0 0,1 0 0 0 0,0 0 0 0 0,0 0 1 0 0,1 0-1 0 0,7-12 0 0 0,51-85 166 0 0,-49 87-174 0 0,-1-2-1 0 0,-1 1 1 0 0,-1-1-1 0 0,10-32 1 0 0,-8 15 11 0 0,-8 21-27 0 0,2 0 0 0 0,0 1 0 0 0,14-27 0 0 0,28-41-63 0 0,-44 75-1 0 0,0 0 0 0 0,-1-1-1 0 0,-1 1 1 0 0,0 0 0 0 0,2-13-1 0 0,-2 7-3 0 0,-1 12-6 0 0,14-102 150 0 0,-14 92-124 0 0,-1 0 1 0 0,-1-1 0 0 0,0 1-1 0 0,0 0 1 0 0,-7-25-1 0 0,-1 4 21 0 0,2 0-1 0 0,-5-47 0 0 0,11 73-41 0 0,-1 0-1 0 0,1 0 1 0 0,-2 1-1 0 0,1-1 1 0 0,-1 0 0 0 0,0 1-1 0 0,-1 0 1 0 0,0 0-1 0 0,0 0 1 0 0,0 0-1 0 0,-1 0 1 0 0,0 1 0 0 0,-12-11-1 0 0,-13-23 56 0 0,21 28-56 0 0,2 3 15 0 0,-1 0 0 0 0,0 1 0 0 0,0 0 0 0 0,-1 0 0 0 0,0 1 0 0 0,-1 0 0 0 0,1 0 0 0 0,-1 1 0 0 0,-1 1 0 0 0,1 0 0 0 0,-1 0 0 0 0,-18-5 0 0 0,-3 1 1 0 0,-1 2 0 0 0,0 1 1 0 0,-39-2-1 0 0,16 5 49 0 0,-104 10 1 0 0,-26 16 23 0 0,93-9-81 0 0,-124 1 0 0 0,-15-13 52 0 0,-262 16 200 0 0,-12-17-219 0 0,221-7-26 0 0,237 4-19 0 0,-90-16 0 0 0,84 8 16 0 0,0 3 0 0 0,0 2 0 0 0,-104 4 0 0 0,72 9-16 0 0,-102-4 0 0 0,-37-23 0 0 0,55 10 0 0 0,89 8 0 0 0,-75 2 0 0 0,-3 5 0 0 0,133-6 0 0 0,0 0 0 0 0,-28-5 0 0 0,29 2 0 0 0,0 1 0 0 0,-40 3 0 0 0,34 0 2 0 0,25-1-4 0 0,-1 0 1 0 0,0 0-1 0 0,0 0 1 0 0,0 1-1 0 0,1 0 1 0 0,-1 1-1 0 0,-12 3 0 0 0,9-1-19 0 0,9-4 20 0 0,0 0-1 0 0,-1 0 1 0 0,1 1-1 0 0,0-1 1 0 0,0 1-1 0 0,-1-1 0 0 0,1 1 1 0 0,0-1-1 0 0,0 1 1 0 0,0 0-1 0 0,0-1 1 0 0,0 1-1 0 0,0 0 1 0 0,0 0-1 0 0,0 0 1 0 0,0 0-1 0 0,0 0 1 0 0,0 0-1 0 0,1 0 1 0 0,-2 1-1 0 0,-16 11 2 0 0,10-7 0 0 0,0 0 0 0 0,0 0 0 0 0,-12 12 0 0 0,20-17-1 0 0,0 0 0 0 0,-1 0 0 0 0,1 0 0 0 0,0-1 0 0 0,0 1 0 0 0,0 0 0 0 0,0 0 0 0 0,-1 0 0 0 0,1 0 0 0 0,0 0 0 0 0,0-1 0 0 0,1 1 0 0 0,-1 0 0 0 0,0 0 0 0 0,0 0 1 0 0,0 0-1 0 0,1-1 0 0 0,-1 1 0 0 0,0 0 0 0 0,1 0 0 0 0,-1 0 0 0 0,1 0 0 0 0,13 24-34 0 0,-10-17 28 0 0,4 12-8 0 0,-1-1 0 0 0,-2 1-1 0 0,7 40 1 0 0,-8-43 12 0 0,3 40 3 0 0,2 100 0 0 0,-9-104 0 0 0,3 0 0 0 0,14 73 0 0 0,14 42 0 0 0,-27-134 0 0 0,-1 1 0 0 0,-5 67 0 0 0,2-102 0 0 0,-6 139 0 0 0,6-123 0 0 0,1 0 0 0 0,1 0 0 0 0,1 0 0 0 0,0 0 0 0 0,0 0 0 0 0,10 23 0 0 0,-8-29-12 0 0,0-1 1 0 0,0 0-1 0 0,1 0 0 0 0,0 0 0 0 0,1-1 0 0 0,0 0 1 0 0,0 0-1 0 0,1 0 0 0 0,0-1 0 0 0,0 0 1 0 0,0-1-1 0 0,1 0 0 0 0,0 0 0 0 0,0-1 0 0 0,1 0 1 0 0,0-1-1 0 0,14 5 0 0 0,2-1-8 0 0,24 8-49 0 0,90 15-1 0 0,-32-14 14 0 0,78 9-5 0 0,-27-15 29 0 0,186-10 0 0 0,49-5-32 0 0,-46-2 64 0 0,127 5 0 0 0,-327 15 0 0 0,114 5 0 0 0,101-28-37 0 0,-64 0 10 0 0,-258 9 70 0 0,0 1-1 0 0,66 11 1 0 0,-91-10-678 0 0,1 0 0 0 0,0-1 0 0 0,0 0 0 0 0,28-4 0 0 0,-8-2-1390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0.880"/>
    </inkml:context>
    <inkml:brush xml:id="br0">
      <inkml:brushProperty name="width" value="0.1" units="cm"/>
      <inkml:brushProperty name="height" value="0.1" units="cm"/>
      <inkml:brushProperty name="color" value="#E71224"/>
    </inkml:brush>
  </inkml:definitions>
  <inkml:trace contextRef="#ctx0" brushRef="#br0">4137 75 3223 0 0,'-16'0'71'0'0,"13"0"694"0"0,0 0 1 0 0,-1-1 0 0 0,1 1-1 0 0,-1-1 1 0 0,1 0 0 0 0,0 0-1 0 0,0 0 1 0 0,-5-2 0 0 0,7 2-529 0 0,-21-10 1095 0 0,17 8-1036 0 0,0 0 1 0 0,0 1-1 0 0,0 0 1 0 0,-1 0-1 0 0,1 1 1 0 0,-1-1-1 0 0,1 1 0 0 0,-7-1 1 0 0,3 1-34 0 0,6 0 3 0 0,-1 1-2 0 0,-26-5 816 0 0,28 5-602 0 0,-1-1-284 0 0,-26-8 662 0 0,26 8-708 0 0,-27-10 600 0 0,22 9-574 0 0,-1 0-1 0 0,0 0 0 0 0,0 1 1 0 0,-1 1-1 0 0,-9 0 0 0 0,-21 3 46 0 0,10 2-167 0 0,16-2 9 0 0,-227 19 1500 0 0,-37 4-774 0 0,35 5-204 0 0,-132 23-174 0 0,317-46-404 0 0,-93 2 0 0 0,96-8 49 0 0,-96 1 34 0 0,-40 3 37 0 0,149-3-43 0 0,0 2 0 0 0,-61 16 0 0 0,-298 55 238 0 0,380-73-272 0 0,-253 18 234 0 0,4-2-127 0 0,206-9-40 0 0,-1-4-1 0 0,0-2 1 0 0,-1-4 0 0 0,1-2-1 0 0,-65-10 1 0 0,76 4-569 0 0,0-3-1 0 0,1-2 1 0 0,0-2 0 0 0,-78-33-1 0 0,79 20-1121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2.221"/>
    </inkml:context>
    <inkml:brush xml:id="br0">
      <inkml:brushProperty name="width" value="0.1" units="cm"/>
      <inkml:brushProperty name="height" value="0.1" units="cm"/>
      <inkml:brushProperty name="color" value="#E71224"/>
    </inkml:brush>
  </inkml:definitions>
  <inkml:trace contextRef="#ctx0" brushRef="#br0">2499 47 4775 0 0,'-3'-1'134'0'0,"0"1"0"0"0,-1-1 0 0 0,1 0 0 0 0,0 0 0 0 0,0 0 0 0 0,0 0 0 0 0,0-1 0 0 0,0 0 0 0 0,0 1 0 0 0,0-1 0 0 0,1 0 0 0 0,-1 0 0 0 0,-2-3 0 0 0,1 2 244 0 0,1 0 0 0 0,0 1 0 0 0,0-1 0 0 0,-1 1 0 0 0,0 0 1 0 0,1 0-1 0 0,-1 1 0 0 0,-6-3 0 0 0,2 3 50 0 0,1 0 0 0 0,-1 0 0 0 0,1 1 0 0 0,0 0 1 0 0,-1 1-1 0 0,1 0 0 0 0,-15 3 0 0 0,-51 20 884 0 0,53-16-737 0 0,-40 10 1 0 0,-135 11 890 0 0,92-16-892 0 0,-138 16 1075 0 0,195-25-1397 0 0,0-3-1 0 0,-61-5 0 0 0,-28 0 235 0 0,-389 22 1523 0 0,143-27-687 0 0,150-2-1309 0 0,98 4-2436 0 0,85 3 1118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22.367"/>
    </inkml:context>
    <inkml:brush xml:id="br0">
      <inkml:brushProperty name="width" value="0.1" units="cm"/>
      <inkml:brushProperty name="height" value="0.1" units="cm"/>
      <inkml:brushProperty name="color" value="#66CC00"/>
    </inkml:brush>
  </inkml:definitions>
  <inkml:trace contextRef="#ctx0" brushRef="#br0">1259 51 4143 0 0,'-12'-4'-211'0'0,"7"2"1354"0"0,1 1 0 0 0,0-1 0 0 0,0 0 0 0 0,0-1 0 0 0,0 1 0 0 0,1-1 0 0 0,-6-3 0 0 0,-3-10-818 0 0,11 15-431 0 0,0 0 84 0 0,1 0 0 0 0,0 1 0 0 0,-1-1 0 0 0,1 1 0 0 0,-1-1-1 0 0,1 1 1 0 0,-1-1 0 0 0,1 1 0 0 0,-1-1 0 0 0,0 1 0 0 0,1 0-1 0 0,-1-1 1 0 0,0 1 0 0 0,1 0 0 0 0,-1 0 0 0 0,0-1 0 0 0,1 1 0 0 0,-1 0-1 0 0,0 0 1 0 0,1 0 0 0 0,-1 0 0 0 0,0 0 0 0 0,1 0 0 0 0,-1 0-1 0 0,0 0 1 0 0,0 0 0 0 0,0 0 0 0 0,-21 1 741 0 0,22-1-722 0 0,-76 5 1992 0 0,-93 9 126 0 0,73 6-2034 0 0,67-13 209 0 0,0-1 1 0 0,-49 4-1 0 0,23-5 600 0 0,-101 22 0 0 0,22-3 1615 0 0,65-13-2266 0 0,-49 6 1122 0 0,59-17-3314 0 0,-1-8-3728 0 0,31 1-1506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3.335"/>
    </inkml:context>
    <inkml:brush xml:id="br0">
      <inkml:brushProperty name="width" value="0.1" units="cm"/>
      <inkml:brushProperty name="height" value="0.1" units="cm"/>
      <inkml:brushProperty name="color" value="#E71224"/>
    </inkml:brush>
  </inkml:definitions>
  <inkml:trace contextRef="#ctx0" brushRef="#br0">2468 71 7023 0 0,'-23'-6'829'0'0,"19"5"-637"0"0,0 0 1 0 0,0 0-1 0 0,1 0 0 0 0,-1 0 1 0 0,0 0-1 0 0,0-1 0 0 0,1 0 1 0 0,-1 0-1 0 0,1 0 1 0 0,-1 0-1 0 0,1-1 0 0 0,0 1 1 0 0,0-1-1 0 0,0 0 1 0 0,-3-4-1 0 0,3 5-46 0 0,1-1 1 0 0,-1 1-1 0 0,0-1 1 0 0,0 1-1 0 0,0 0 1 0 0,0 0-1 0 0,0 1 1 0 0,0-1-1 0 0,0 1 1 0 0,-1-1-1 0 0,1 1 1 0 0,-1 0-1 0 0,1 0 1 0 0,-1 0-1 0 0,1 1 0 0 0,-1-1 1 0 0,-5 1-1 0 0,-8 0 360 0 0,-1 0-1 0 0,-22 4 0 0 0,28-3-388 0 0,-105 20 998 0 0,-7 0-390 0 0,35-11-357 0 0,18-2 24 0 0,-90-2 0 0 0,-251-26 1464 0 0,131-5-717 0 0,16 2-234 0 0,-10 25-285 0 0,89 2-588 0 0,36-7-946 0 0,87-2-4961 0 0,22 0-992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4.213"/>
    </inkml:context>
    <inkml:brush xml:id="br0">
      <inkml:brushProperty name="width" value="0.1" units="cm"/>
      <inkml:brushProperty name="height" value="0.1" units="cm"/>
      <inkml:brushProperty name="color" value="#E71224"/>
    </inkml:brush>
  </inkml:definitions>
  <inkml:trace contextRef="#ctx0" brushRef="#br0">1168 127 8751 0 0,'-2'-2'199'0'0,"-1"0"-1"0"0,0 0 0 0 0,1 0 1 0 0,-1 0-1 0 0,0 0 0 0 0,0 0 1 0 0,0 1-1 0 0,0 0 0 0 0,0-1 1 0 0,0 1-1 0 0,0 0 0 0 0,-1 1 1 0 0,1-1-1 0 0,-4 0 0 0 0,-5 1 1010 0 0,1 0 0 0 0,-22 3 0 0 0,-18 0-644 0 0,-144-30 2175 0 0,32 4-1089 0 0,-92 6-29 0 0,-83-10-4143 0 0,292 16-3755 0 0,31 6 599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5.165"/>
    </inkml:context>
    <inkml:brush xml:id="br0">
      <inkml:brushProperty name="width" value="0.1" units="cm"/>
      <inkml:brushProperty name="height" value="0.1" units="cm"/>
      <inkml:brushProperty name="color" value="#E71224"/>
    </inkml:brush>
  </inkml:definitions>
  <inkml:trace contextRef="#ctx0" brushRef="#br0">2026 203 4143 0 0,'-18'-7'638'0'0,"8"5"1238"0"0,1 1 0 0 0,-1 1 0 0 0,-12 0 0 0 0,-10-1-1794 0 0,-21-5-135 0 0,21 2-158 0 0,-60-1-1 0 0,44 6 967 0 0,1-3-1 0 0,-86-14 1 0 0,-91-32 1645 0 0,157 34-2059 0 0,-1 2-1 0 0,0 4 0 0 0,-102 0 1 0 0,-132-11 1393 0 0,95 2-762 0 0,38 1-1683 0 0,-21-1-754 0 0,136 16 225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6.231"/>
    </inkml:context>
    <inkml:brush xml:id="br0">
      <inkml:brushProperty name="width" value="0.1" units="cm"/>
      <inkml:brushProperty name="height" value="0.1" units="cm"/>
      <inkml:brushProperty name="color" value="#E71224"/>
    </inkml:brush>
  </inkml:definitions>
  <inkml:trace contextRef="#ctx0" brushRef="#br0">2567 40 1839 0 0,'-1'0'394'0'0,"-1"0"0"0"0,1 0 0 0 0,-1 1 0 0 0,0-1 0 0 0,1 0 0 0 0,-1 1-1 0 0,1-1 1 0 0,-1 1 0 0 0,1 0 0 0 0,-1-1 0 0 0,-1 3 0 0 0,2-3-324 0 0,0 1 0 0 0,0 0 1 0 0,0-1-1 0 0,1 1 1 0 0,-1-1-1 0 0,0 1 1 0 0,0-1-1 0 0,0 0 1 0 0,0 1-1 0 0,0-1 0 0 0,0 0 1 0 0,0 0-1 0 0,0 0 1 0 0,0 0-1 0 0,0 0 1 0 0,0 0-1 0 0,0 0 0 0 0,0 0 1 0 0,0 0-1 0 0,0 0 1 0 0,0 0-1 0 0,0-1 1 0 0,0 1-1 0 0,0 0 0 0 0,0-1 1 0 0,-1 0-1 0 0,-17-6 598 0 0,0 1 0 0 0,0 0 0 0 0,0 1 0 0 0,-1 2 0 0 0,-27-3-1 0 0,9 1 237 0 0,-3 0 192 0 0,-1 1 0 0 0,1 3-1 0 0,0 1 1 0 0,-75 10 0 0 0,-4 13-2806 0 0,7-2 2520 0 0,-207 10 1 0 0,239-26-452 0 0,-763 21 2649 0 0,787-26-2972 0 0,-172-5 470 0 0,186 1-1074 0 0,-1-1 0 0 0,1-3 1 0 0,-52-15-1 0 0,27 0-6783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17.908"/>
    </inkml:context>
    <inkml:brush xml:id="br0">
      <inkml:brushProperty name="width" value="0.1" units="cm"/>
      <inkml:brushProperty name="height" value="0.1" units="cm"/>
      <inkml:brushProperty name="color" value="#E71224"/>
    </inkml:brush>
  </inkml:definitions>
  <inkml:trace contextRef="#ctx0" brushRef="#br0">128 36 1375 0 0,'-22'3'89'0'0,"12"-3"1371"0"0,0-2 0 0 0,1 1 0 0 0,-16-6-1 0 0,23 6-1417 0 0,0 1-1 0 0,1-1 0 0 0,-1 0 0 0 0,0 0 0 0 0,1 0 1 0 0,-1 0-1 0 0,1 0 0 0 0,-1 0 0 0 0,1 0 0 0 0,-2-3 1 0 0,2 3 26 0 0,0 0 0 0 0,0 0-1 0 0,0 0 1 0 0,0 0 0 0 0,0 0 0 0 0,0 0 0 0 0,0 1 0 0 0,0-1 0 0 0,0 0 0 0 0,-1 1 0 0 0,1-1 0 0 0,0 1 0 0 0,0-1 0 0 0,-1 1 0 0 0,1-1 0 0 0,-1 1 0 0 0,1 0-1 0 0,-2 0 1 0 0,-5-3 917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0.219"/>
    </inkml:context>
    <inkml:brush xml:id="br0">
      <inkml:brushProperty name="width" value="0.1" units="cm"/>
      <inkml:brushProperty name="height" value="0.1" units="cm"/>
      <inkml:brushProperty name="color" value="#E71224"/>
    </inkml:brush>
  </inkml:definitions>
  <inkml:trace contextRef="#ctx0" brushRef="#br0">2745 94 3223 0 0,'-77'20'2270'0'0,"-12"2"2399"0"0,75-20-4601 0 0,1-1 1 0 0,-23 0-1 0 0,-77-12 1678 0 0,76 6-1331 0 0,1 1 1 0 0,-1 3 0 0 0,-53 3-1 0 0,-76 23 420 0 0,85-12-118 0 0,10-4 203 0 0,-133 0-1 0 0,-72-23 448 0 0,236 11-1157 0 0,-496-27 2454 0 0,355 23-1958 0 0,-66-6 174 0 0,189 7-751 0 0,1-3-1 0 0,-69-18 1 0 0,98 18-890 0 0,1 0 0 0 0,-50-26-1 0 0,50 20-6838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1.985"/>
    </inkml:context>
    <inkml:brush xml:id="br0">
      <inkml:brushProperty name="width" value="0.1" units="cm"/>
      <inkml:brushProperty name="height" value="0.1" units="cm"/>
      <inkml:brushProperty name="color" value="#E71224"/>
    </inkml:brush>
  </inkml:definitions>
  <inkml:trace contextRef="#ctx0" brushRef="#br0">1068 59 8287 0 0,'-14'-9'700'0'0,"-44"-27"648"0"0,51 33-1306 0 0,1 1-1 0 0,-1 0 1 0 0,0 0-1 0 0,0 1 1 0 0,0-1-1 0 0,0 2 0 0 0,0-1 1 0 0,0 1-1 0 0,0 0 1 0 0,0 0-1 0 0,-8 2 1 0 0,-14 3 26 0 0,-37 11 0 0 0,42-10 221 0 0,-50 11 1594 0 0,-143 13-1 0 0,-76-16 1280 0 0,130-8-2566 0 0,124-3-690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8:50.891"/>
    </inkml:context>
    <inkml:brush xml:id="br0">
      <inkml:brushProperty name="width" value="0.1" units="cm"/>
      <inkml:brushProperty name="height" value="0.1" units="cm"/>
      <inkml:brushProperty name="color" value="#E71224"/>
    </inkml:brush>
  </inkml:definitions>
  <inkml:trace contextRef="#ctx0" brushRef="#br0">1583 1602 3223 0 0,'-19'4'736'0'0,"1"-2"0"0"0,-33 1 0 0 0,51-3-524 0 0,0-1 0 0 0,1 0-1 0 0,-1 0 1 0 0,0 0-1 0 0,0 0 1 0 0,1 0-1 0 0,-1 1 1 0 0,1-1 0 0 0,-1 0-1 0 0,1 0 1 0 0,-1 1-1 0 0,1-1 1 0 0,-1 0-1 0 0,1 1 1 0 0,0-1-1 0 0,-1 0 1 0 0,1 1 0 0 0,0-1-1 0 0,-1 1 1 0 0,1-1-1 0 0,0 1 1 0 0,0-1-1 0 0,0 1 1 0 0,-1 0 0 0 0,1-1-1 0 0,0 1 1 0 0,0 0-1 0 0,0 0 1 0 0,0 0-1 0 0,1-1 1 0 0,9 5 104 0 0,0 0 0 0 0,-1 0 0 0 0,1 1 1 0 0,-1 0-1 0 0,0 0 0 0 0,0 1 0 0 0,-1 1 0 0 0,14 11 0 0 0,-13-9-262 0 0,1-1 0 0 0,0 0 0 0 0,0-1-1 0 0,1 0 1 0 0,0-1 0 0 0,13 5-1 0 0,-16-9-1 0 0,0 1 0 0 0,1-1 0 0 0,-1-1 0 0 0,0 0 0 0 0,1 0-1 0 0,-1-1 1 0 0,1 0 0 0 0,-1 0 0 0 0,0-1 0 0 0,1 0 0 0 0,10-3 0 0 0,-9 0 71 0 0,1 0 0 0 0,-1-1 1 0 0,0 0-1 0 0,0 0 0 0 0,-1-1 0 0 0,1-1 1 0 0,-1 0-1 0 0,11-9 0 0 0,-5 1 126 0 0,0 1 1 0 0,-1-2-1 0 0,0 0 0 0 0,-2-1 0 0 0,0-1 0 0 0,12-20 0 0 0,-20 29-117 0 0,0 0-1 0 0,-1 0 1 0 0,0-1 0 0 0,0 0-1 0 0,3-15 1 0 0,-6 19-114 0 0,0 1 1 0 0,-1-1-1 0 0,1 1 1 0 0,-1-1-1 0 0,0 1 0 0 0,-1-1 1 0 0,1 0-1 0 0,-1 1 1 0 0,0-1-1 0 0,-1 1 0 0 0,-3-10 1 0 0,-4-7 138 0 0,1 0 1 0 0,1 0-1 0 0,1-1 0 0 0,0 0 1 0 0,2 0-1 0 0,1-1 0 0 0,1 1 1 0 0,1-1-1 0 0,1 1 0 0 0,1-1 1 0 0,1 0-1 0 0,5-23 0 0 0,0 3 128 0 0,-3-1 0 0 0,-1 0 0 0 0,-2 0-1 0 0,-9-87 1 0 0,5 92-65 0 0,2 19-49 0 0,-7-34 1 0 0,7 48-143 0 0,-1 0 0 0 0,-1-1 0 0 0,1 1 0 0 0,-1 0 0 0 0,0 1 0 0 0,-1-1 0 0 0,0 1 0 0 0,-6-9 0 0 0,2 4 8 0 0,1 1 0 0 0,0-1 1 0 0,1 0-1 0 0,0 0 0 0 0,1-1 0 0 0,0 1 0 0 0,-4-17 0 0 0,3 1-10 0 0,1-1-1 0 0,-2-34 0 0 0,5 46-2 0 0,0 1 0 0 0,0-1 0 0 0,-2 1 1 0 0,0-1-1 0 0,0 1 0 0 0,-2 0 0 0 0,-8-17 0 0 0,10 25 23 0 0,0 0 0 0 0,0 0 0 0 0,-1 1 0 0 0,0 0 0 0 0,0 0 0 0 0,-1 0 0 0 0,1 0 0 0 0,-1 1 0 0 0,-1 0 0 0 0,1 0 0 0 0,-1 0 0 0 0,1 1 0 0 0,-1 0 0 0 0,-1 1 0 0 0,1-1 0 0 0,-10-2 0 0 0,-76-26 87 0 0,43 13-29 0 0,-57-12 0 0 0,80 26-71 0 0,0 2 1 0 0,0 0-1 0 0,-1 2 0 0 0,1 1 0 0 0,-33 4 1 0 0,-134 28 203 0 0,172-27-234 0 0,-115 26-4 0 0,-70 13 0 0 0,-42-4 0 0 0,213-35 15 0 0,0 1 0 0 0,1 2 0 0 0,-62 21 0 0 0,91-26 15 0 0,0 0 0 0 0,1 1-1 0 0,-1 0 1 0 0,-9 8 0 0 0,10-7-29 0 0,0-1 1 0 0,-1 0-1 0 0,1 0 1 0 0,-9 4-1 0 0,-4 0 0 0 0,1 1-1 0 0,0 0 0 0 0,1 2 1 0 0,-20 15-1 0 0,26-18 8 0 0,1 1 0 0 0,1 0-1 0 0,0 0 1 0 0,0 1 0 0 0,1 0 0 0 0,0 0-1 0 0,-10 21 1 0 0,2 2-8 0 0,2 1 0 0 0,2 0 0 0 0,1 0 0 0 0,1 1 0 0 0,2 0 0 0 0,2 1 0 0 0,1-1 0 0 0,1 42 0 0 0,3-26-23 0 0,2 0 1 0 0,3 1-1 0 0,2-2 0 0 0,2 1 1 0 0,2-1-1 0 0,2-1 0 0 0,32 76 1 0 0,-26-72 16 0 0,15 59 1 0 0,0 1 5 0 0,-29-101 0 0 0,-1-1 0 0 0,1 1 0 0 0,1-1 0 0 0,0 0 0 0 0,1-1 0 0 0,0 0 0 0 0,0 0 0 0 0,17 16 0 0 0,-18-20 0 0 0,0-1 0 0 0,0 1 0 0 0,1-2 0 0 0,0 1 0 0 0,0-1 0 0 0,0 0 0 0 0,1 0 0 0 0,0-1 0 0 0,-1 0 0 0 0,1-1 0 0 0,0 1 0 0 0,0-2 0 0 0,0 1 0 0 0,9 0 0 0 0,5-1 51 0 0,0-1 0 0 0,-1-2 0 0 0,1 0 0 0 0,33-7 0 0 0,85-31-1630 0 0,-71 19-4539 0 0,-29 10-1960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8:52.962"/>
    </inkml:context>
    <inkml:brush xml:id="br0">
      <inkml:brushProperty name="width" value="0.1" units="cm"/>
      <inkml:brushProperty name="height" value="0.1" units="cm"/>
      <inkml:brushProperty name="color" value="#E71224"/>
    </inkml:brush>
  </inkml:definitions>
  <inkml:trace contextRef="#ctx0" brushRef="#br0">416 1311 919 0 0,'-14'-3'-25'0'0,"-54"-2"10280"0"0,61 7-9629 0 0,-1 0 1 0 0,0 0 0 0 0,-12 6-1 0 0,19-8-590 0 0,1 0 0 0 0,0 0 0 0 0,0 0 0 0 0,-1 0 0 0 0,1 0 0 0 0,0 0 0 0 0,0 0-1 0 0,-1 0 1 0 0,1 0 0 0 0,0 0 0 0 0,0 1 0 0 0,-1-1 0 0 0,1 0 0 0 0,0 0 0 0 0,0 0 0 0 0,0 0 0 0 0,-1 0-1 0 0,1 1 1 0 0,0-1 0 0 0,0 0 0 0 0,0 0 0 0 0,0 0 0 0 0,-1 1 0 0 0,1-1 0 0 0,0 0 0 0 0,0 0 0 0 0,0 1-1 0 0,0-1 1 0 0,0 0 0 0 0,0 0 0 0 0,0 1 0 0 0,-1-1 0 0 0,1 0 0 0 0,0 0 0 0 0,0 1 0 0 0,0-1 0 0 0,0 0-1 0 0,11 3 1523 0 0,18-4 328 0 0,-28 1-1887 0 0,82-5 1744 0 0,66-7-1285 0 0,27-18-308 0 0,83-10 168 0 0,-213 36-275 0 0,0 2 0 0 0,1 1 0 0 0,73 10 0 0 0,-63 0 4 0 0,-14-2 81 0 0,0-1 1 0 0,68-1-1 0 0,-63-7 288 0 0,88 8 0 0 0,-128-6-389 0 0,-1 0 0 0 0,0 0 1 0 0,0 0-1 0 0,1-1 0 0 0,-1 0 0 0 0,0-1 0 0 0,0 1 0 0 0,0-1 1 0 0,11-5-1 0 0,8-5 306 0 0,28-17 0 0 0,-23 11-95 0 0,-9 6-177 0 0,-1-1-1 0 0,0-1 0 0 0,-1-1 1 0 0,-1-1-1 0 0,0 0 0 0 0,-1-2 1 0 0,-1 0-1 0 0,-1-1 0 0 0,0 0 1 0 0,17-30-1 0 0,6-15 291 0 0,-3-2 0 0 0,38-100 0 0 0,-69 153-341 0 0,-1 0 1 0 0,0 0-1 0 0,-1 0 0 0 0,-1 0 0 0 0,0-1 0 0 0,0 1 0 0 0,-2-1 0 0 0,0 1 0 0 0,0-1 0 0 0,-1 0 0 0 0,-1 1 0 0 0,0 0 0 0 0,-1-1 0 0 0,0 1 0 0 0,-1 0 0 0 0,-1 0 0 0 0,0 1 0 0 0,0-1 0 0 0,-2 1 0 0 0,-8-14 0 0 0,-7-10-10 0 0,2 0 0 0 0,2-2 0 0 0,-25-71 0 0 0,37 87 0 0 0,1 6 0 0 0,0 0 0 0 0,0 1 0 0 0,-2-1 0 0 0,-9-16 0 0 0,15 30-2 0 0,-1 0 1 0 0,0 1-1 0 0,1-1 1 0 0,-1 0-1 0 0,0 1 0 0 0,0-1 1 0 0,0 1-1 0 0,0 0 0 0 0,0 0 1 0 0,-1 0-1 0 0,1 0 0 0 0,0 0 1 0 0,-1 0-1 0 0,1 0 1 0 0,0 1-1 0 0,-5-1 0 0 0,-43-1-37 0 0,35 2 34 0 0,-50 3 38 0 0,-77 14 1 0 0,-45 2 39 0 0,62-17 165 0 0,-229-26 0 0 0,59-16-158 0 0,125 24-80 0 0,116 12 0 0 0,-10 3 0 0 0,-71 6 0 0 0,49 0 0 0 0,59-4 2 0 0,-1 1 0 0 0,-48 10-1 0 0,65-9-7 0 0,0 1-1 0 0,0 0 1 0 0,0 0-1 0 0,1 1 1 0 0,-1 0-1 0 0,1 1 1 0 0,0 0-1 0 0,1 0 1 0 0,-12 11-1 0 0,17-14 7 0 0,0 0-1 0 0,0 0 1 0 0,1 1-1 0 0,-1 0 0 0 0,1-1 1 0 0,0 1-1 0 0,0 0 1 0 0,0 1-1 0 0,1-1 1 0 0,-1 1-1 0 0,1-1 1 0 0,0 1-1 0 0,0-1 1 0 0,1 1-1 0 0,-1 0 1 0 0,1 0-1 0 0,0 0 1 0 0,1 0-1 0 0,-1 0 1 0 0,1 0-1 0 0,0 0 1 0 0,1 7-1 0 0,1 4 1 0 0,1-1 0 0 0,0 0 0 0 0,2-1 0 0 0,0 1 0 0 0,7 14 0 0 0,-7-17 0 0 0,0 0 0 0 0,-1 0 0 0 0,0 0 0 0 0,0 1 0 0 0,-2 0 0 0 0,1-1 0 0 0,-2 1 0 0 0,1 14 0 0 0,-6 9 0 0 0,-1 0-1 0 0,-18 64 1 0 0,-4 19 12 0 0,25-107 0 0 0,1 0 1 0 0,0 0-1 0 0,1 0 0 0 0,0 0 1 0 0,1 0-1 0 0,1-1 0 0 0,0 1 1 0 0,0 0-1 0 0,1-1 0 0 0,1 1 1 0 0,0-1-1 0 0,0 0 1 0 0,1 0-1 0 0,0-1 0 0 0,1 0 1 0 0,1 1-1 0 0,-1-2 0 0 0,2 1 1 0 0,-1-1-1 0 0,1 0 1 0 0,0-1-1 0 0,1 0 0 0 0,0 0 1 0 0,17 11-1 0 0,-10-9-4 0 0,0 0 0 0 0,-1 1 0 0 0,-1 1 0 0 0,0 0 0 0 0,24 28 0 0 0,-35-36-338 0 0,1 0 0 0 0,-1-1 1 0 0,0 0-1 0 0,1 1 0 0 0,0-1 0 0 0,0-1 0 0 0,0 1 0 0 0,0-1 1 0 0,0 1-1 0 0,1-1 0 0 0,-1 0 0 0 0,5 1 0 0 0,4-1-1358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8:57.251"/>
    </inkml:context>
    <inkml:brush xml:id="br0">
      <inkml:brushProperty name="width" value="0.1" units="cm"/>
      <inkml:brushProperty name="height" value="0.1" units="cm"/>
      <inkml:brushProperty name="color" value="#E71224"/>
    </inkml:brush>
  </inkml:definitions>
  <inkml:trace contextRef="#ctx0" brushRef="#br0">4165 1318 4175 0 0,'-34'2'622'0'0,"0"2"0"0"0,-64 15 0 0 0,22-3 134 0 0,64-14-171 0 0,0 1 0 0 0,0-1 0 0 0,-1-1 0 0 0,1-1 0 0 0,-1 1 0 0 0,1-2 0 0 0,0 0 0 0 0,-1 0 0 0 0,1-1 1 0 0,-13-4-1 0 0,25 6-576 0 0,-6-2 602 0 0,1 0-1 0 0,-1 0 0 0 0,0 1 1 0 0,0 0-1 0 0,-7 0 1 0 0,22 2-434 0 0,1 1 0 0 0,-1 0 0 0 0,0 0 0 0 0,0 1 1 0 0,0 0-1 0 0,0 1 0 0 0,0 0 0 0 0,-1 1 0 0 0,1-1 1 0 0,11 10-1 0 0,36 18 80 0 0,10-2-182 0 0,-32-13-33 0 0,0-2 0 0 0,1-1 0 0 0,1-2 0 0 0,51 11 1 0 0,-46-16 38 0 0,-7 0 156 0 0,52 2-1 0 0,-66-7-160 0 0,0 1 0 0 0,-1 1 0 0 0,29 9 0 0 0,16 3-4 0 0,22 3-55 0 0,85 12 52 0 0,-156-29-5 0 0,0-1 0 0 0,1-1 1 0 0,0-1-1 0 0,-1 0 1 0 0,1-1-1 0 0,-1 0 1 0 0,0-1-1 0 0,0-1 1 0 0,0 0-1 0 0,0-1 0 0 0,-1-1 1 0 0,0-1-1 0 0,0 0 1 0 0,0 0-1 0 0,-1-1 1 0 0,0-1-1 0 0,-1 0 0 0 0,1-1 1 0 0,-2 0-1 0 0,0-1 1 0 0,0-1-1 0 0,-1 1 1 0 0,11-17-1 0 0,-9 8-7 0 0,0-1 0 0 0,-2 0 1 0 0,-1 0-1 0 0,0 0 0 0 0,-1-1 0 0 0,-2-1 0 0 0,4-23 0 0 0,-3 10 94 0 0,-2-1-1 0 0,-2 0 0 0 0,-3-62 1 0 0,-10 6 153 0 0,-4 0 0 0 0,-30-105 0 0 0,36 166-248 0 0,-10-43 161 0 0,-42-114 0 0 0,-12 17 126 0 0,69 164-279 0 0,0 1-1 0 0,-1 0 1 0 0,1 0 0 0 0,-1 0-1 0 0,-1 1 1 0 0,-6-8 0 0 0,9 10-23 0 0,-1 1 0 0 0,0 1 0 0 0,0-1 0 0 0,-1 0 0 0 0,1 1 0 0 0,-1 0 1 0 0,1 0-1 0 0,-1 0 0 0 0,0 0 0 0 0,1 0 0 0 0,-1 1 0 0 0,0-1 0 0 0,-7 0 0 0 0,-23-1 28 0 0,0 1-1 0 0,0 1 0 0 0,0 2 0 0 0,-48 8 0 0 0,24-3-50 0 0,-160 13 151 0 0,-166 16 65 0 0,269-22-121 0 0,-229 18 104 0 0,-214-49 39 0 0,232 10-189 0 0,0 21 83 0 0,316-13-145 0 0,-140 15 48 0 0,70-7-42 0 0,40-4 0 0 0,-36 5 46 0 0,1-4 0 0 0,-97-6-1 0 0,10-21-1 0 0,-25-2 29 0 0,110 21-6 0 0,-102-10 48 0 0,151 9-105 0 0,-1-1 0 0 0,1-1 0 0 0,1-1 0 0 0,-32-13 0 0 0,-15-10 11 0 0,-135-35 0 0 0,84 38-32 0 0,-191-16 0 0 0,262 37 4 0 0,33 3 6 0 0,-1 0 0 0 0,1 2 0 0 0,-1 1 0 0 0,0 0 0 0 0,-35 6 0 0 0,55-6-10 0 0,1 0 0 0 0,0 1 0 0 0,-1-1 0 0 0,1 1-1 0 0,0-1 1 0 0,0 1 0 0 0,-1 0 0 0 0,1-1 0 0 0,0 1 0 0 0,0 0 0 0 0,0 0 0 0 0,0 0-1 0 0,0 0 1 0 0,0 0 0 0 0,0 0 0 0 0,0 0 0 0 0,0 0 0 0 0,0 0 0 0 0,1 0-1 0 0,-1 1 1 0 0,0-1 0 0 0,1 0 0 0 0,-1 0 0 0 0,1 1 0 0 0,0-1 0 0 0,-1 0 0 0 0,1 1-1 0 0,0-1 1 0 0,0 1 0 0 0,0-1 0 0 0,0 3 0 0 0,0 5-11 0 0,1-1 0 0 0,0 1 0 0 0,1-1 0 0 0,3 12 0 0 0,1 1 6 0 0,3 17 8 0 0,23 57-1 0 0,7 27-60 0 0,-21-44 48 0 0,34 176 9 0 0,-49-199 1 0 0,-3-39 0 0 0,0-1 0 0 0,2 1 0 0 0,6 29 0 0 0,-6-37 0 0 0,0-1 0 0 0,1 0 0 0 0,0 0 0 0 0,1 0 0 0 0,0 0 1 0 0,0 0-1 0 0,0-1 0 0 0,1 0 0 0 0,0 0 0 0 0,0 0 0 0 0,12 10 0 0 0,-7-8-2 0 0,1-1 1 0 0,-1-1-1 0 0,2 0 0 0 0,-1 0 1 0 0,1-1-1 0 0,20 6 0 0 0,2-2-10 0 0,0-3-1 0 0,1 0 0 0 0,51 1 1 0 0,-4 0-44 0 0,100 22 44 0 0,-14-2 13 0 0,-82-18-1 0 0,58 8 0 0 0,61 15 0 0 0,267 8 0 0 0,346 22 0 0 0,-407-1 0 0 0,-250-34 0 0 0,89 22 0 0 0,-50-9 0 0 0,-113-19 0 0 0,15 2 0 0 0,-100-23 6 0 0,1 1 0 0 0,-1-1 1 0 0,0 1-1 0 0,0 0 0 0 0,0 0 0 0 0,0 0 0 0 0,-1 0 0 0 0,1 0 1 0 0,0 0-1 0 0,0 1 0 0 0,0-1 0 0 0,-1 1 0 0 0,1-1 1 0 0,-1 1-1 0 0,1-1 0 0 0,-1 1 0 0 0,0 0 0 0 0,2 3 0 0 0,11 7 122 0 0,-10-8-115 0 0,0-1-1 0 0,0-1 0 0 0,1 1 1 0 0,-1 0-1 0 0,0-1 1 0 0,9 3-1 0 0,19 12 40 0 0,16 16-1205 0 0,-28-17-70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23.120"/>
    </inkml:context>
    <inkml:brush xml:id="br0">
      <inkml:brushProperty name="width" value="0.1" units="cm"/>
      <inkml:brushProperty name="height" value="0.1" units="cm"/>
      <inkml:brushProperty name="color" value="#66CC00"/>
    </inkml:brush>
  </inkml:definitions>
  <inkml:trace contextRef="#ctx0" brushRef="#br0">2864 115 6447 0 0,'-4'0'579'0'0,"0"0"-1"0"0,1-1 1 0 0,-1 1-1 0 0,1-1 0 0 0,-1 0 1 0 0,-5-2-1 0 0,-34-21 845 0 0,37 20-1444 0 0,1 0 0 0 0,-1 0 0 0 0,0 1 0 0 0,-1 0 0 0 0,1 0 0 0 0,0 0 0 0 0,-1 1 0 0 0,0 0 0 0 0,-8-2 0 0 0,-5 4 455 0 0,1 1 0 0 0,0 1 1 0 0,-1 0-1 0 0,1 1 1 0 0,-30 10-1 0 0,21-6 362 0 0,-41 5 0 0 0,-13-8 81 0 0,-156-14 0 0 0,82 0-339 0 0,-123-12-50 0 0,-424-33 1616 0 0,465 61-1931 0 0,160-3-162 0 0,-198 18 2078 0 0,-71 2-3944 0 0,269-23-5779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12.760"/>
    </inkml:context>
    <inkml:brush xml:id="br0">
      <inkml:brushProperty name="width" value="0.1" units="cm"/>
      <inkml:brushProperty name="height" value="0.1" units="cm"/>
      <inkml:brushProperty name="color" value="#E71224"/>
    </inkml:brush>
  </inkml:definitions>
  <inkml:trace contextRef="#ctx0" brushRef="#br0">7264 339 2759 0 0,'1'-4'163'0'0,"0"0"0"0"0,-1 0-1 0 0,1 0 1 0 0,0-1 0 0 0,-1 1-1 0 0,0 0 1 0 0,0 0 0 0 0,0 0-1 0 0,-1 0 1 0 0,0-1 0 0 0,1 1-1 0 0,-1 0 1 0 0,-1 0 0 0 0,1 0 0 0 0,0 0-1 0 0,-1 1 1 0 0,0-1 0 0 0,0 0-1 0 0,-4-5 1 0 0,0 2 274 0 0,0-1 0 0 0,0 1 0 0 0,0 0 0 0 0,-1 1 1 0 0,0 0-1 0 0,-1 0 0 0 0,-14-9 0 0 0,16 13-297 0 0,0-1 0 0 0,-1 1 1 0 0,1 0-1 0 0,-1 1 0 0 0,0-1 0 0 0,1 1 1 0 0,-1 1-1 0 0,0-1 0 0 0,-7 1 0 0 0,-27-3 46 0 0,21-2 24 0 0,0 0 1 0 0,-20-10-1 0 0,24 9 6 0 0,0 0 0 0 0,0 1-1 0 0,-1 1 1 0 0,-19-2-1 0 0,19 5-129 0 0,0 1-1 0 0,0 1 0 0 0,-28 6 0 0 0,27-4 54 0 0,0-1 0 0 0,0 0 0 0 0,-19-2-1 0 0,-107 0 816 0 0,22 0-412 0 0,95-1-430 0 0,-3 1 29 0 0,0-2 0 0 0,0-1-1 0 0,0-1 1 0 0,-50-14 0 0 0,34 5 130 0 0,-1 2 0 0 0,-86-10 1 0 0,78 18-178 0 0,0 2 0 0 0,-69 8 0 0 0,55-1-27 0 0,40-7 27 0 0,0 0 0 0 0,-1-2-1 0 0,-53-12 1 0 0,46 8 39 0 0,-60-5-1 0 0,13 8-24 0 0,8 0-23 0 0,-77 5-1 0 0,81 1-46 0 0,0-4 0 0 0,-83-12 0 0 0,136 12-13 0 0,-70-3 14 0 0,0 4 0 0 0,-122 15 0 0 0,104-6 25 0 0,62-7-45 0 0,1-3 0 0 0,-57-8 0 0 0,15 1-12 0 0,-15 4 15 0 0,-1 5-1 0 0,-134 16 0 0 0,-2 3-21 0 0,215-18 0 0 0,-31 1 5 0 0,-74-6 1 0 0,84 2 12 0 0,-1 2 1 0 0,1 2-1 0 0,0 2 1 0 0,-48 10-1 0 0,-40 4 7 0 0,98-17-15 0 0,0-1 0 0 0,1-2-1 0 0,-58-11 1 0 0,-39-2 26 0 0,-127 20 19 0 0,11 0 61 0 0,201-6-122 0 0,-56-4 33 0 0,-1 6-1 0 0,-103 13 1 0 0,-194 23 37 0 0,324-31-73 0 0,48-3 21 0 0,0-1 0 0 0,0-1 0 0 0,1-1 1 0 0,-1-1-1 0 0,-37-7 0 0 0,-43-15 133 0 0,-69-18 193 0 0,142 31-298 0 0,1 2 0 0 0,-2 1 0 0 0,-45-4 0 0 0,71 11-27 0 0,0 0 0 0 0,0 1 0 0 0,0 0 0 0 0,0 0 0 0 0,0 1 0 0 0,1 0 0 0 0,-1 1 0 0 0,0 0 0 0 0,1 0 0 0 0,0 1 0 0 0,0 0 0 0 0,0 1 0 0 0,0 0 0 0 0,0 0 1 0 0,-6 6-1 0 0,0 1-445 0 0,2 0 1 0 0,-17 19 0 0 0,-18 31-4761 0 0,21-25-614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0:00.297"/>
    </inkml:context>
    <inkml:brush xml:id="br0">
      <inkml:brushProperty name="width" value="0.1" units="cm"/>
      <inkml:brushProperty name="height" value="0.1" units="cm"/>
      <inkml:brushProperty name="color" value="#66CC00"/>
    </inkml:brush>
  </inkml:definitions>
  <inkml:trace contextRef="#ctx0" brushRef="#br0">8420 1549 7023 0 0,'-6'0'294'0'0,"3"0"-246"0"0,0 0 0 0 0,-1 0 0 0 0,1 0 0 0 0,0 0 1 0 0,0 0-1 0 0,-1 1 0 0 0,1-1 0 0 0,0 1 0 0 0,0 0 0 0 0,0 0 0 0 0,0 0 1 0 0,0 0-1 0 0,0 1 0 0 0,0-1 0 0 0,0 1 0 0 0,-5 4 0 0 0,3-2 380 0 0,-6 4 1786 0 0,11-8-2154 0 0,20-31 2943 0 0,12-14-192 0 0,34-70 0 0 0,-56 93-2614 0 0,-1-1 0 0 0,-1 1 0 0 0,-1-2 0 0 0,-1 1 0 0 0,-2-1 0 0 0,4-31 0 0 0,0-69 813 0 0,-8 102-811 0 0,-1 0 0 0 0,-1 1 0 0 0,-9-38 0 0 0,-1 7 149 0 0,1 0 0 0 0,4 0 0 0 0,-3-83 0 0 0,19-33-84 0 0,-10 145-264 0 0,-1 0-1 0 0,-10-40 1 0 0,2 9 65 0 0,8 45-53 0 0,0 0 1 0 0,0 0-1 0 0,-1 0 1 0 0,0 0-1 0 0,0 1 0 0 0,-9-16 1 0 0,9 19-5 0 0,0 1 0 0 0,0-1 0 0 0,-1 1 0 0 0,1 0 0 0 0,-1 0 0 0 0,0 0 0 0 0,0 0 1 0 0,-1 1-1 0 0,1-1 0 0 0,-1 1 0 0 0,0 0 0 0 0,-7-3 0 0 0,4 4-8 0 0,0 1 0 0 0,0 0 0 0 0,1 1 0 0 0,-1 0 0 0 0,0 0 0 0 0,0 0 0 0 0,0 1 0 0 0,-14 4 0 0 0,-167 27 236 0 0,-210 10 0 0 0,370-42-237 0 0,0-1 1 0 0,-39-6-1 0 0,-12-1 67 0 0,-35-1-65 0 0,-66-2 198 0 0,23 19-73 0 0,-37 0-41 0 0,-16-3-31 0 0,140-1-33 0 0,0-2 0 0 0,-72-9 0 0 0,11-10 5 0 0,-194-17 76 0 0,60 0 232 0 0,44 4-65 0 0,-71-1-120 0 0,58 5-106 0 0,-12 8 150 0 0,176 16-99 0 0,-105 11 0 0 0,-171 14-94 0 0,190-18 74 0 0,-232 9 108 0 0,177 4-182 0 0,-45 2 209 0 0,44-5-50 0 0,30-5-118 0 0,30-3-10 0 0,-31 10 45 0 0,58-4 54 0 0,-161-3 0 0 0,-240-55 270 0 0,520 44-400 0 0,-363-59 64 0 0,118 16 0 0 0,22 7 0 0 0,162 27-64 0 0,-106-3 0 0 0,-11 2 64 0 0,183 11-63 0 0,1-1-1 0 0,-1 1 1 0 0,0 0 0 0 0,0 0 0 0 0,1 0-1 0 0,-1 0 1 0 0,0 0 0 0 0,0 0-1 0 0,1 0 1 0 0,-1 1 0 0 0,0-1-1 0 0,1 0 1 0 0,-1 1 0 0 0,0 0-1 0 0,1-1 1 0 0,-1 1 0 0 0,1 0 0 0 0,-1 0-1 0 0,1 0 1 0 0,-1 0 0 0 0,1 0-1 0 0,0 0 1 0 0,-1 0 0 0 0,1 1-1 0 0,0-1 1 0 0,-1 2 0 0 0,1 0 2 0 0,0 0-1 0 0,0-1 1 0 0,0 1 0 0 0,1 0 0 0 0,-1 0 0 0 0,1-1 0 0 0,0 1-1 0 0,0 0 1 0 0,0 0 0 0 0,0 0 0 0 0,0 0 0 0 0,1-1 0 0 0,0 1-1 0 0,-1 0 1 0 0,2 3 0 0 0,12 44-3 0 0,3 0 0 0 0,-2 4 0 0 0,-5-3 0 0 0,0 4 0 0 0,-6-11 0 0 0,-7 76 0 0 0,-1-28 0 0 0,4-72 0 0 0,1 1 0 0 0,8 40 0 0 0,-6-45 0 0 0,4 22 0 0 0,5 13 0 0 0,2 2 0 0 0,2 1 0 0 0,8 1 0 0 0,12 9 0 0 0,-24-46 0 0 0,24 27 0 0 0,-20-27 0 0 0,30 23 0 0 0,18 7 0 0 0,-27-25 0 0 0,40 14 0 0 0,20 0 0 0 0,-10-11 0 0 0,-8-5 0 0 0,-1-1 0 0 0,3-4 0 0 0,4-2 0 0 0,23 1 0 0 0,4-1 0 0 0,-10-6 0 0 0,-2-1 0 0 0,-3-1 0 0 0,-21 0 11 0 0,-46-4 31 0 0,49 5-31 0 0,21 5-11 0 0,7 0 0 0 0,7-7 0 0 0,-22-4 0 0 0,-6-3 0 0 0,12-4 0 0 0,2 3 53 0 0,-6 4-42 0 0,19 4-11 0 0,0 3 0 0 0,-20-6 0 0 0,-3-2 0 0 0,-3-1 0 0 0,1-3 0 0 0,0 1 0 0 0,5 3 0 0 0,0 2 0 0 0,7 1 0 0 0,4-2 0 0 0,0-2 0 0 0,-2-4 0 0 0,-1-1 0 0 0,3 1 0 0 0,3 2 0 0 0,4 2 0 0 0,2-1 0 0 0,-1-4 0 0 0,-9-1 0 0 0,-2 1 11 0 0,7 1 31 0 0,1 1-31 0 0,6-1-11 0 0,0-1 11 0 0,-5 0 31 0 0,-7 3-31 0 0,-7 3-11 0 0,1 1 0 0 0,1 1 0 0 0,4 0 0 0 0,5-1 0 0 0,-1-3 0 0 0,-10 0 0 0 0,-1-3 0 0 0,-1-1 0 0 0,-2 1 0 0 0,-3-1 0 0 0,2 1 0 0 0,2 2 0 0 0,2 1 0 0 0,-8 2 0 0 0,-2-4 11 0 0,-1-2 31 0 0,5 1-31 0 0,19 0-11 0 0,2 3 11 0 0,-18 2 42 0 0,-58 1 0 0 0,60 6 105 0 0,-27-1-132 0 0,-50-4 41 0 0,-3 0 0 0 0,59 7-54 0 0,1-1 0 0 0,-59-7 134 0 0,0 2-67 0 0,109 14 53 0 0,-94-14-262 0 0,0-1-1 0 0,54-5 0 0 0,-80 3-38 0 0,13-3-1109 0 0,51-8 43 0 0,-51 9-55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53.208"/>
    </inkml:context>
    <inkml:brush xml:id="br0">
      <inkml:brushProperty name="width" value="0.1" units="cm"/>
      <inkml:brushProperty name="height" value="0.1" units="cm"/>
      <inkml:brushProperty name="color" value="#66CC00"/>
    </inkml:brush>
  </inkml:definitions>
  <inkml:trace contextRef="#ctx0" brushRef="#br0">7379 1570 4831 0 0,'-2'-1'30'0'0,"1"1"21"0"0,-1 0-1 0 0,1-1 1 0 0,0 1-1 0 0,-1-1 1 0 0,1 1 0 0 0,0-1-1 0 0,-1 1 1 0 0,1-1-1 0 0,0 0 1 0 0,0 0 0 0 0,0 0-1 0 0,0 1 1 0 0,-2-3 0 0 0,3 2 0 0 0,0-1 0 0 0,-1 1 1 0 0,1-1-1 0 0,0 1 1 0 0,0-1-1 0 0,0 1 0 0 0,1-1 1 0 0,-1 1-1 0 0,0-1 1 0 0,0 1-1 0 0,1-1 1 0 0,-1 1-1 0 0,1-1 0 0 0,0-1 1 0 0,25-70 3738 0 0,-32 82-654 0 0,5-3-2482 0 0,0-1 0 0 0,1 1 0 0 0,-1-1 0 0 0,1 1 0 0 0,1 0 0 0 0,0 8 1 0 0,1-7-377 0 0,0 0 0 0 0,0 0 0 0 0,0 0 0 0 0,1 0 0 0 0,0-1 0 0 0,0 1 0 0 0,9 11 0 0 0,-8-11-85 0 0,1-2 1 0 0,0 1 0 0 0,0 0-1 0 0,0-1 1 0 0,1 0-1 0 0,0 0 1 0 0,0-1 0 0 0,0 1-1 0 0,1-1 1 0 0,-1 0 0 0 0,1-1-1 0 0,0 0 1 0 0,14 5-1 0 0,-16-7 190 0 0,-1 1 0 0 0,1 0-1 0 0,0 1 1 0 0,7 4 0 0 0,10 6-1022 0 0,4-2 647 0 0,1-2 1 0 0,0-1-1 0 0,0-1 0 0 0,0-1 1 0 0,1-1-1 0 0,0-1 0 0 0,37-1 1 0 0,6 3 2615 0 0,-50-3-2626 0 0,0-2 0 0 0,29 0 0 0 0,7-4-927 0 0,67-7 1350 0 0,-112 7-402 0 0,0 0-1 0 0,-1 0 0 0 0,0-1 1 0 0,0-1-1 0 0,0 0 0 0 0,0-1 1 0 0,-1 0-1 0 0,19-14 0 0 0,-8 3 69 0 0,0-2-1 0 0,32-36 0 0 0,-43 42-67 0 0,-1 1 0 0 0,0-1 0 0 0,-1-1 0 0 0,0 0-1 0 0,-1 0 1 0 0,-1-1 0 0 0,0 1 0 0 0,-1-1 0 0 0,4-24 0 0 0,0-12 92 0 0,3-82 0 0 0,0-1 305 0 0,-4 86-342 0 0,25-148 88 0 0,-21 145-162 0 0,-4 17 0 0 0,5-44 0 0 0,-12 66 0 0 0,0 1 0 0 0,-1 0 0 0 0,0-1 0 0 0,-1 1 0 0 0,-1 0 0 0 0,0 0 0 0 0,0 0 0 0 0,-4-12 0 0 0,-51-165 64 0 0,55 183-59 0 0,1 1 0 0 0,-1-1-1 0 0,0 0 1 0 0,0 1 0 0 0,0-1 0 0 0,0 1-1 0 0,-1 0 1 0 0,0-1 0 0 0,0 1-1 0 0,0 1 1 0 0,0-1 0 0 0,-1 0 0 0 0,0 1-1 0 0,1 0 1 0 0,-1 0 0 0 0,0 0 0 0 0,-1 0-1 0 0,1 0 1 0 0,0 1 0 0 0,-1 0 0 0 0,1 0-1 0 0,-1 0 1 0 0,0 0 0 0 0,0 1 0 0 0,0 0-1 0 0,-6-1 1 0 0,-182-36-5 0 0,160 33 74 0 0,-1 1 0 0 0,1 2-1 0 0,-46 2 1 0 0,-7 0 99 0 0,-324-44-97 0 0,121 7-76 0 0,-300-25 136 0 0,341 48-136 0 0,-126-5 0 0 0,81-3 0 0 0,-85 1 0 0 0,-48 8 64 0 0,95 15-64 0 0,233 3 0 0 0,-178-13 0 0 0,271 8 1 0 0,-227-24-7 0 0,157 20 35 0 0,-82 5 0 0 0,-49 10 49 0 0,-221 18-81 0 0,95-14 3 0 0,165-17-2 0 0,-158 4 68 0 0,0-8-10 0 0,52-3-48 0 0,-97 11-8 0 0,21 11 64 0 0,276-6-64 0 0,1 3 0 0 0,0 3 0 0 0,1 3 0 0 0,-109 41 0 0 0,156-45 0 0 0,-1 1 0 0 0,2 2 0 0 0,0 0 0 0 0,-41 36 0 0 0,49-38 0 0 0,-17 14-16 0 0,2 1 0 0 0,1 1 0 0 0,2 2 0 0 0,1 1 0 0 0,1 1 0 0 0,1 1 0 0 0,-31 63 0 0 0,41-64 17 0 0,0 1 0 0 0,2 0 0 0 0,2 1 0 0 0,1 1 0 0 0,-6 47 0 0 0,10-33-19 0 0,3-1 1 0 0,1 1-1 0 0,8 68 1 0 0,12 2-29 0 0,-15-103 40 0 0,1 0 1 0 0,0 0-1 0 0,2 0 0 0 0,14 28 0 0 0,-4-18-36 0 0,17 20 31 0 0,13 2 0 0 0,-24-30-31 0 0,43 24 31 0 0,-45-30 8 0 0,63 33-47 0 0,9 2-25 0 0,-15-13 22 0 0,7-7 31 0 0,-50-18-20 0 0,57 13 31 0 0,28 2 11 0 0,6-6 0 0 0,-22-11 0 0 0,-13-6 0 0 0,-6-4 0 0 0,5-1 0 0 0,4-3 0 0 0,5 0 0 0 0,10-2 0 0 0,9-4 0 0 0,0-6 0 0 0,-4-5 0 0 0,1 3 0 0 0,-1 0 0 0 0,6 0 0 0 0,6 3 0 0 0,-5 4 0 0 0,-7 4 0 0 0,-3 3 0 0 0,0-2 0 0 0,0 0 0 0 0,9 0 0 0 0,4 1 0 0 0,-10 5 0 0 0,-13 5 0 0 0,0 2 0 0 0,2-1 0 0 0,0-1 0 0 0,6-2 0 0 0,6 6 0 0 0,-7 3 0 0 0,-5 2 0 0 0,-3-2 0 0 0,4-3 0 0 0,2-3 0 0 0,5-1 0 0 0,3 4 0 0 0,-6 2 0 0 0,-8 3 0 0 0,-5 2 0 0 0,8-2 0 0 0,26 0 0 0 0,-15-6 0 0 0,-6 0 0 0 0,-7-1 0 0 0,-9-2 0 0 0,1 0 0 0 0,10 1 0 0 0,24 0 0 0 0,-14-1 0 0 0,1-3 0 0 0,-8-2 0 0 0,-10-2 0 0 0,0-1 0 0 0,4-2 0 0 0,-4 3 0 0 0,3 1 0 0 0,1 2 0 0 0,-1-1 0 0 0,-9 0 0 0 0,-5-1 0 0 0,0-2 0 0 0,8-1 0 0 0,22-3 0 0 0,4 4 0 0 0,-21 4 11 0 0,-61 3 31 0 0,52 8-31 0 0,18 6-152 0 0,-8 1-595 0 0,-63-13-266 0 0,43 0-55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55.425"/>
    </inkml:context>
    <inkml:brush xml:id="br0">
      <inkml:brushProperty name="width" value="0.1" units="cm"/>
      <inkml:brushProperty name="height" value="0.1" units="cm"/>
      <inkml:brushProperty name="color" value="#66CC00"/>
    </inkml:brush>
  </inkml:definitions>
  <inkml:trace contextRef="#ctx0" brushRef="#br0">3286 83 10911 0 0,'-7'-2'163'0'0,"-4"-1"240"0"0,1 0 1 0 0,-1-1-1 0 0,0-1 1 0 0,1 1-1 0 0,0-2 1 0 0,0 1-1 0 0,0-1 1 0 0,1-1-1 0 0,-13-10 1 0 0,20 15-389 0 0,-1 0 0 0 0,0 0 0 0 0,0 0 0 0 0,1 1 0 0 0,-1 0 0 0 0,0-1 0 0 0,0 1 0 0 0,-1 0 0 0 0,1 0 0 0 0,0 1 0 0 0,-5-1 0 0 0,-41-3 367 0 0,36 3-119 0 0,-27 1 1150 0 0,-61 7 0 0 0,64-4-838 0 0,-81 18 557 0 0,20-2-784 0 0,-132-7 420 0 0,129-10-440 0 0,-82-1-16 0 0,98-1-242 0 0,-80 3 220 0 0,-15-1 206 0 0,84-1-243 0 0,11 0-146 0 0,-103 13 0 0 0,-54 4-57 0 0,228-17-47 0 0,-28-3-4 0 0,0-1 0 0 0,0-2 1 0 0,1-1-1 0 0,-41-13 0 0 0,-63-10 58 0 0,122 25 17 0 0,0 2 0 0 0,0 1-1 0 0,0 1 1 0 0,0 1-1 0 0,0 0 1 0 0,-29 7-1 0 0,33-4-66 0 0,0-1 0 0 0,0 0 0 0 0,-1-2 1 0 0,1 0-1 0 0,-1-1 0 0 0,1-2 0 0 0,-1 0 0 0 0,-26-6 0 0 0,-1 0 110 0 0,37 5-102 0 0,0 1-1 0 0,0 0 0 0 0,0 1 1 0 0,-13-1-1 0 0,-20-3 53 0 0,35 4-19 0 0,0 0 0 0 0,-1 1 0 0 0,1 0 0 0 0,0 0 0 0 0,-1 1 0 0 0,1 0 0 0 0,0 0 0 0 0,-13 5 0 0 0,17-5-30 0 0,0 0-1 0 0,0 0 1 0 0,0 1 0 0 0,0 0-1 0 0,0-1 1 0 0,0 1 0 0 0,0 1-1 0 0,1-1 1 0 0,-1 1 0 0 0,1-1 0 0 0,0 1-1 0 0,-1 0 1 0 0,1 0 0 0 0,1 0-1 0 0,-1 1 1 0 0,0-1 0 0 0,1 1-1 0 0,-3 4 1 0 0,3-2-18 0 0,0 0 0 0 0,1 0 0 0 0,0 1 0 0 0,0-1 0 0 0,1 0 0 0 0,0 0 0 0 0,0 0 0 0 0,1 9 0 0 0,11 51 0 0 0,-6-36 0 0 0,9 45 5 0 0,2 3 14 0 0,-4 2-1 0 0,5 124 0 0 0,-19-146 7 0 0,7 161 242 0 0,-3-187-229 0 0,2 1 1 0 0,1-1-1 0 0,1 0 1 0 0,20 52-1 0 0,-23-75-38 0 0,1 0 0 0 0,-1 0 0 0 0,2-1 0 0 0,-1 0 0 0 0,1 0 0 0 0,0 0 0 0 0,1 0 0 0 0,0-1 0 0 0,8 7 0 0 0,-3-5 0 0 0,1 1 0 0 0,0-2 0 0 0,0 0 0 0 0,1 0 0 0 0,15 5 0 0 0,8 1 0 0 0,52 16 0 0 0,16 2 0 0 0,-1 1 0 0 0,-9-3 0 0 0,-13-4 11 0 0,-46-15 31 0 0,62 18-31 0 0,20-1-11 0 0,-19-10 0 0 0,-3-3 0 0 0,17-1 0 0 0,8 1 0 0 0,3-3 0 0 0,3-5 0 0 0,-18-9 0 0 0,-3-8 0 0 0,0-7 0 0 0,-6-1 0 0 0,-6 2 0 0 0,1 2 0 0 0,-4 5 0 0 0,0 3 0 0 0,1 1 0 0 0,-5 2 11 0 0,-1-1 50 0 0,-2 2 40 0 0,-66 1-3 0 0,-2 2-9 0 0,4-1-55 0 0,59 4 324 0 0,-57-2-322 0 0,14 0 66 0 0,43 9 0 0 0,-60-7 15 0 0,30 1-1 0 0,-43-5-244 0 0,0 0-1 0 0,0 0 0 0 0,0 0 0 0 0,0-1 0 0 0,0 0 0 0 0,0 0 0 0 0,0-1 0 0 0,0 0 0 0 0,6-2 0 0 0,8-8-1215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9:56.302"/>
    </inkml:context>
    <inkml:brush xml:id="br0">
      <inkml:brushProperty name="width" value="0.1" units="cm"/>
      <inkml:brushProperty name="height" value="0.1" units="cm"/>
      <inkml:brushProperty name="color" value="#66CC00"/>
    </inkml:brush>
  </inkml:definitions>
  <inkml:trace contextRef="#ctx0" brushRef="#br0">1 1572 6247 0 0,'0'14'786'0'0,"0"1"-1"0"0,2-1 0 0 0,-1 1 1 0 0,2-1-1 0 0,11 27 2267 0 0,-14-41-3014 0 0,4-8 1197 0 0,1-10-135 0 0,-3-136 2738 0 0,-4 79-2805 0 0,2-68 389 0 0,9-394 122 0 0,35 124-2148 0 0,-2 139-2775 0 0,-33 211 1429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9.149"/>
    </inkml:context>
    <inkml:brush xml:id="br0">
      <inkml:brushProperty name="width" value="0.1" units="cm"/>
      <inkml:brushProperty name="height" value="0.1" units="cm"/>
      <inkml:brushProperty name="color" value="#66CC00"/>
    </inkml:brush>
  </inkml:definitions>
  <inkml:trace contextRef="#ctx0" brushRef="#br0">2083 11 4143 0 0,'-22'-5'266'0'0,"16"5"1391"0"0,-1-1 1 0 0,1 2-1 0 0,-1-1 1 0 0,-11 3-1 0 0,-6 0-1770 0 0,12-2 74 0 0,0-1 1 0 0,-1-1-1 0 0,1 0 0 0 0,-16-3 0 0 0,-26-3 475 0 0,-123 10 1796 0 0,44 1-1062 0 0,-283 24 504 0 0,175-6-392 0 0,203-20-1057 0 0,-445 34 1422 0 0,150 6-3076 0 0,293-33 546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6:59.806"/>
    </inkml:context>
    <inkml:brush xml:id="br0">
      <inkml:brushProperty name="width" value="0.1" units="cm"/>
      <inkml:brushProperty name="height" value="0.1" units="cm"/>
      <inkml:brushProperty name="color" value="#66CC00"/>
    </inkml:brush>
  </inkml:definitions>
  <inkml:trace contextRef="#ctx0" brushRef="#br0">892 62 919 0 0,'-34'-14'1800'0'0,"9"3"3883"0"0,-34-9 0 0 0,19 12-3478 0 0,-63 0-2181 0 0,-197 9 0 0 0,153 4-91 0 0,5-3-1618 0 0,101-4 762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0.352"/>
    </inkml:context>
    <inkml:brush xml:id="br0">
      <inkml:brushProperty name="width" value="0.1" units="cm"/>
      <inkml:brushProperty name="height" value="0.1" units="cm"/>
      <inkml:brushProperty name="color" value="#66CC00"/>
    </inkml:brush>
  </inkml:definitions>
  <inkml:trace contextRef="#ctx0" brushRef="#br0">1428 50 5983 0 0,'-4'-2'593'0'0,"1"0"-1"0"0,-1 0 0 0 0,0 1 1 0 0,0-1-1 0 0,0 1 0 0 0,1 0 1 0 0,-8-1-1 0 0,-9-3 467 0 0,-6-1-1297 0 0,0 0 0 0 0,0 2 0 0 0,-1 1 0 0 0,1 2 0 0 0,-39 2 0 0 0,-23-3 542 0 0,-238-6 4583 0 0,185 6-3504 0 0,-179 18 562 0 0,210-7-1763 0 0,18-4-920 0 0,32-3-4473 0 0,23-3-431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1.072"/>
    </inkml:context>
    <inkml:brush xml:id="br0">
      <inkml:brushProperty name="width" value="0.1" units="cm"/>
      <inkml:brushProperty name="height" value="0.1" units="cm"/>
      <inkml:brushProperty name="color" value="#66CC00"/>
    </inkml:brush>
  </inkml:definitions>
  <inkml:trace contextRef="#ctx0" brushRef="#br0">1289 22 2303 0 0,'-1'0'193'0'0,"1"-1"0"0"0,0 1-1 0 0,0-1 1 0 0,0 0-1 0 0,0 1 1 0 0,0-1-1 0 0,-1 1 1 0 0,1-1-1 0 0,0 1 1 0 0,-1-1-1 0 0,1 1 1 0 0,0-1-1 0 0,-1 1 1 0 0,1-1-1 0 0,0 1 1 0 0,-1-1-1 0 0,1 1 1 0 0,-1-1 0 0 0,1 1-1 0 0,-1 0 1 0 0,1-1-1 0 0,-1 1 1 0 0,1 0-1 0 0,-1 0 1 0 0,0-1-1 0 0,1 1 1 0 0,-1 0-1 0 0,1 0 1 0 0,-1 0-1 0 0,0 0 1 0 0,1-1-1 0 0,-1 1 1 0 0,1 0-1 0 0,-1 0 1 0 0,0 0 0 0 0,1 0-1 0 0,-2 1 1 0 0,-26 3 1698 0 0,20-3-2077 0 0,-2-1 416 0 0,-1 0 0 0 0,1 0 0 0 0,-1-1 0 0 0,-20-5 0 0 0,-18-1 1296 0 0,-8 7-424 0 0,0 4 0 0 0,0 1 0 0 0,-81 20 0 0 0,-13 0-8 0 0,-40-7 88 0 0,-7 0-666 0 0,69 6-4166 0 0,60-4-824 0 0,4 0-236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1.956"/>
    </inkml:context>
    <inkml:brush xml:id="br0">
      <inkml:brushProperty name="width" value="0.1" units="cm"/>
      <inkml:brushProperty name="height" value="0.1" units="cm"/>
      <inkml:brushProperty name="color" value="#66CC00"/>
    </inkml:brush>
  </inkml:definitions>
  <inkml:trace contextRef="#ctx0" brushRef="#br0">1007 0 11023 0 0,'-50'1'2468'0'0,"-92"14"0"0"0,19 0-41 0 0,-201-3-1 0 0,197-11-1739 0 0,-81-4-2875 0 0,176 1 948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3:37.932"/>
    </inkml:context>
    <inkml:brush xml:id="br0">
      <inkml:brushProperty name="width" value="0.1" units="cm"/>
      <inkml:brushProperty name="height" value="0.1" units="cm"/>
      <inkml:brushProperty name="color" value="#66CC00"/>
    </inkml:brush>
  </inkml:definitions>
  <inkml:trace contextRef="#ctx0" brushRef="#br0">2541 1686 2527 0 0,'-1'-1'191'0'0,"1"-1"0"0"0,-1 1 0 0 0,0-1 0 0 0,1 1 0 0 0,0-1 0 0 0,-1 1-1 0 0,1-1 1 0 0,0 1 0 0 0,0-1 0 0 0,0 0 0 0 0,0 1 0 0 0,0-1-1 0 0,0 0 1 0 0,0 1 0 0 0,1-1 0 0 0,-1 1 0 0 0,1-1 0 0 0,0-2 0 0 0,2-11 2446 0 0,-3 15-2522 0 0,0-1-1 0 0,-1 1 1 0 0,1 0 0 0 0,0-1-1 0 0,0 1 1 0 0,0-1-1 0 0,0 1 1 0 0,-1 0-1 0 0,1-1 1 0 0,0 1 0 0 0,0 0-1 0 0,-1-1 1 0 0,1 1-1 0 0,0 0 1 0 0,-1-1-1 0 0,1 1 1 0 0,0 0 0 0 0,-1 0-1 0 0,1 0 1 0 0,0-1-1 0 0,-1 1 1 0 0,1 0-1 0 0,0 0 1 0 0,-1 0-1 0 0,1 0 1 0 0,-5-2 1717 0 0,5 2-1777 0 0,0 0 0 0 0,0-1 1 0 0,0 1-1 0 0,0 0 1 0 0,-1 0-1 0 0,1 0 0 0 0,0 0 1 0 0,0 0-1 0 0,0-1 1 0 0,0 1-1 0 0,0 0 0 0 0,0 0 1 0 0,0 0-1 0 0,0 0 0 0 0,0 0 1 0 0,1-2 664 0 0,-1 2-665 0 0,5-5 313 0 0,-3 3-155 0 0,1 0-1 0 0,-1 1 1 0 0,0-2-1 0 0,0 1 1 0 0,0 0-1 0 0,-1 0 1 0 0,1 0-1 0 0,-1-1 1 0 0,1 1-1 0 0,-1-1 1 0 0,0 0-1 0 0,1 1 1 0 0,-2-1-1 0 0,1 0 1 0 0,0 1-1 0 0,0-1 1 0 0,-1 0-1 0 0,1-5 1 0 0,0-2-49 0 0,0 0 0 0 0,1 0 0 0 0,0 0 0 0 0,1 1 0 0 0,0-1 1 0 0,1 1-1 0 0,-1 0 0 0 0,8-11 0 0 0,1-8 129 0 0,-9 24-222 0 0,-1 0-1 0 0,1-1 1 0 0,0 1-1 0 0,0 1 1 0 0,0-1-1 0 0,4-3 1 0 0,-3 3-46 0 0,-1 1 1 0 0,0-1 0 0 0,1 0 0 0 0,-2 0-1 0 0,6-8 1 0 0,3-13 7 0 0,-7 19-11 0 0,0-1 1 0 0,-1 0 0 0 0,0 0-1 0 0,-1 0 1 0 0,1-1-1 0 0,-1 1 1 0 0,-1-1 0 0 0,0 1-1 0 0,1-10 1 0 0,-1 5 77 0 0,0 0 1 0 0,1 0-1 0 0,6-21 1 0 0,2-17 78 0 0,-7 28-128 0 0,-3-44-1 0 0,0 57-34 0 0,-1 1 0 0 0,0-1 0 0 0,-1 1 0 0 0,0 0 0 0 0,0-1 0 0 0,0 1 0 0 0,-1 0 0 0 0,-5-9 0 0 0,-11-7 105 0 0,16 21-110 0 0,0 0 0 0 0,0 0 1 0 0,0-1-1 0 0,1 1 0 0 0,0-1 0 0 0,-1 1 0 0 0,1-1 1 0 0,-2-6-1 0 0,1-5 13 0 0,0 0 1 0 0,1 0 0 0 0,1 0-1 0 0,0-1 1 0 0,3-22 0 0 0,-2 19-14 0 0,1 1 0 0 0,-2 0 0 0 0,-4-25 0 0 0,-24-80 159 0 0,26 102-117 0 0,0-1-1 0 0,2 1 1 0 0,0-1-1 0 0,1 1 1 0 0,4-31-1 0 0,-2 39-51 0 0,2-24 24 0 0,-2 1-1 0 0,-5-71 1 0 0,2 96 8 0 0,-1 1-1 0 0,0 1 1 0 0,-1-1 0 0 0,0 0-1 0 0,-1 1 1 0 0,0-1 0 0 0,0 1-1 0 0,-1 0 1 0 0,0 0 0 0 0,-1 1 0 0 0,0-1-1 0 0,0 1 1 0 0,-1 1 0 0 0,-9-10-1 0 0,5 10 27 0 0,1 0-1 0 0,-1 0 0 0 0,-1 1 0 0 0,1 1 0 0 0,-1 0 0 0 0,-13-4 1 0 0,-17-7 148 0 0,28 10-178 0 0,1 1 1 0 0,-1 0-1 0 0,0 1 0 0 0,0 1 0 0 0,0 0 0 0 0,-1 1 1 0 0,1 1-1 0 0,0 0 0 0 0,-1 1 0 0 0,-25 2 0 0 0,-200 12 212 0 0,123-11-98 0 0,12 4-65 0 0,-136 26-1 0 0,176-22-77 0 0,0-2 0 0 0,-1-4 0 0 0,-94-3 0 0 0,96-2 12 0 0,0 3 0 0 0,-91 16 0 0 0,-12 2 16 0 0,120-16-28 0 0,23-3 0 0 0,0 0 0 0 0,-1-1 0 0 0,-27-3 0 0 0,-10-6 0 0 0,29 3 0 0 0,1 1 0 0 0,-1 2 0 0 0,-47 2 0 0 0,56 2-11 0 0,-1 1 1 0 0,1 2-1 0 0,0 0 0 0 0,0 2 1 0 0,-41 17-1 0 0,59-22 11 0 0,1 0 0 0 0,0 1 0 0 0,0 0 0 0 0,0 0 0 0 0,1 1 0 0 0,-1-1 0 0 0,1 1 0 0 0,0 0 0 0 0,0 0 0 0 0,0 0 0 0 0,1 1 0 0 0,-1 0 0 0 0,-5 9 0 0 0,5-1 0 0 0,-1 0 0 0 0,2 1 0 0 0,0-1 0 0 0,0 1 0 0 0,2 0 0 0 0,-1 24 0 0 0,0-7 0 0 0,1 63-40 0 0,2-67 11 0 0,-1-1-1 0 0,-7 51 1 0 0,1-45 29 0 0,2 0 0 0 0,-1 50 0 0 0,6-63 0 0 0,0 0 0 0 0,1 0 0 0 0,1-1 0 0 0,1 1 0 0 0,11 31 0 0 0,-6-23 0 0 0,9 45 0 0 0,-15-58 0 0 0,10 38 0 0 0,-2 5 0 0 0,20 92-11 0 0,-30-145 7 0 0,-1-1 1 0 0,1 1-1 0 0,0-1 0 0 0,0 0 0 0 0,1 0 0 0 0,-1 1 0 0 0,1-1 0 0 0,-1 0 0 0 0,3 3 0 0 0,12 22-10 0 0,23 48-15 0 0,-26-52 12 0 0,17 41-1 0 0,-27-59 6 0 0,-1 0-1 0 0,1 0 1 0 0,0 0 0 0 0,1 0-1 0 0,-1-1 1 0 0,1 1 0 0 0,0-1-1 0 0,0 0 1 0 0,1 0 0 0 0,-1 0-1 0 0,1-1 1 0 0,0 1 0 0 0,1-1-1 0 0,-1 0 1 0 0,12 5 0 0 0,-5-4-12 0 0,0-1 0 0 0,0 0 1 0 0,0-1-1 0 0,0 0 0 0 0,1-1 1 0 0,-1 0-1 0 0,1-1 0 0 0,19-1 0 0 0,85 0-29 0 0,-94 2 53 0 0,51 8 0 0 0,9 9-11 0 0,-15-3 34 0 0,-40-12 309 0 0,-10-2-167 0 0,52 2 1182 0 0,14-2-2143 0 0,-82-2 288 0 0,14-1-84 0 0,1 1 581 0 0,95-6 6 0 0,-33-4 5 0 0,-1-2 0 0 0,9 2 0 0 0,-3 8 0 0 0,-3 5 0 0 0,1-1 0 0 0,7-1 0 0 0,1-4 0 0 0,-70 2 0 0 0,59-6 0 0 0,-65 5 0 0 0,-1 0 0 0 0,1 1 0 0 0,16 0 0 0 0,13 2 11 0 0,-28-1 31 0 0,37 3-20 0 0,-25-1 20 0 0,25 4-18 0 0,-26-1 40 0 0,24 7 4 0 0,-38-9 82 0 0,-8-3-142 0 0,-1 0 0 0 0,1 0 0 0 0,-1 0 1 0 0,1 1-1 0 0,-1-1 0 0 0,1 1 0 0 0,-1 0 0 0 0,6 2 1 0 0,-6-1-2 0 0,0-1 0 0 0,1 0 0 0 0,-1 0 0 0 0,1-1 0 0 0,-1 1 0 0 0,1-1 0 0 0,-1 1 0 0 0,6-1 0 0 0,5 3 46 0 0,0 3-44 0 0,-7-4 6 0 0,1 1-1 0 0,-1-1 1 0 0,0 0-1 0 0,15 2 130 0 0,-11 1-77 0 0,3 1-43 0 0,-8-4-15 0 0,0 0 0 0 0,-1 1 0 0 0,1-1 0 0 0,-1 2 0 0 0,1-1 1 0 0,5 5-1 0 0,-8-6 45 0 0,-3-1-87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2.357"/>
    </inkml:context>
    <inkml:brush xml:id="br0">
      <inkml:brushProperty name="width" value="0.1" units="cm"/>
      <inkml:brushProperty name="height" value="0.1" units="cm"/>
      <inkml:brushProperty name="color" value="#66CC00"/>
    </inkml:brush>
  </inkml:definitions>
  <inkml:trace contextRef="#ctx0" brushRef="#br0">1105 113 10911 0 0,'-37'-18'654'0'0,"-1"2"-1"0"0,-1 1 1 0 0,-1 2-1 0 0,0 1 1 0 0,-1 3-1 0 0,0 1 1 0 0,-62-4-1 0 0,-202 2 2003 0 0,239 12-3742 0 0,1 2 1 0 0,-107 22-1 0 0,112-12-2875 0 0,2 0-209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2.976"/>
    </inkml:context>
    <inkml:brush xml:id="br0">
      <inkml:brushProperty name="width" value="0.1" units="cm"/>
      <inkml:brushProperty name="height" value="0.1" units="cm"/>
      <inkml:brushProperty name="color" value="#66CC00"/>
    </inkml:brush>
  </inkml:definitions>
  <inkml:trace contextRef="#ctx0" brushRef="#br0">2091 92 5527 0 0,'-9'-5'1700'0'0,"0"0"-1"0"0,-1 0 1 0 0,-16-5-1 0 0,-33-8 247 0 0,51 16-1964 0 0,-46-10 428 0 0,0 3 1 0 0,-70-4-1 0 0,56 7 355 0 0,4 1 8 0 0,0 4 1 0 0,-82 8-1 0 0,-126 28 1103 0 0,175-21-1286 0 0,-275 21 855 0 0,104-12-1102 0 0,251-22-403 0 0,-284 23-1614 0 0,232-24 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4.465"/>
    </inkml:context>
    <inkml:brush xml:id="br0">
      <inkml:brushProperty name="width" value="0.1" units="cm"/>
      <inkml:brushProperty name="height" value="0.1" units="cm"/>
      <inkml:brushProperty name="color" value="#66CC00"/>
    </inkml:brush>
  </inkml:definitions>
  <inkml:trace contextRef="#ctx0" brushRef="#br0">1134 105 455 0 0,'36'-34'5877'0'0,"1"-2"-4740"0"0,-36 36-1116 0 0,-1 0 1 0 0,0 0 0 0 0,0-1-1 0 0,1 1 1 0 0,-1 0 0 0 0,0-1-1 0 0,0 1 1 0 0,0 0 0 0 0,0 0-1 0 0,1-1 1 0 0,-1 1 0 0 0,0 0-1 0 0,0-1 1 0 0,0 1 0 0 0,0-1-1 0 0,0 1 1 0 0,0 0-1 0 0,0-1 1 0 0,0 1 0 0 0,0 0-1 0 0,0-1 1 0 0,0 1 0 0 0,0 0-1 0 0,0-1 1 0 0,0 1 0 0 0,0 0-1 0 0,0-1 1 0 0,-1 1 0 0 0,1 0-1 0 0,0-1 1 0 0,0 1 0 0 0,0 0-1 0 0,-1-1 1 0 0,-12-10 1666 0 0,9 9-1256 0 0,1 0-1 0 0,-1 0 0 0 0,1 1 0 0 0,-1-1 0 0 0,0 1 0 0 0,1 0 0 0 0,-5 0 0 0 0,-17 3 69 0 0,0 1-1 0 0,0 1 1 0 0,1 2 0 0 0,0 0 0 0 0,0 1-1 0 0,-23 12 1 0 0,9-5-112 0 0,-41 9-1 0 0,3-7 158 0 0,-1-3 0 0 0,0-4 0 0 0,0-3 0 0 0,-1-4 0 0 0,-93-8 0 0 0,16-18-18 0 0,54 2-7322 0 0,62 13 497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5.157"/>
    </inkml:context>
    <inkml:brush xml:id="br0">
      <inkml:brushProperty name="width" value="0.1" units="cm"/>
      <inkml:brushProperty name="height" value="0.1" units="cm"/>
      <inkml:brushProperty name="color" value="#66CC00"/>
    </inkml:brush>
  </inkml:definitions>
  <inkml:trace contextRef="#ctx0" brushRef="#br0">1892 72 8807 0 0,'-74'-8'1888'0'0,"-117"-28"0"0"0,153 27-1135 0 0,-1 2-1 0 0,0 1 1 0 0,0 3-1 0 0,-1 1 1 0 0,-45 3-1 0 0,-198 31 1618 0 0,208-21-2000 0 0,-132 23 294 0 0,98-13 161 0 0,-190 10 0 0 0,241-31-773 0 0,1-2-1 0 0,-67-10 0 0 0,23-11-6663 0 0,68 14-147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6.199"/>
    </inkml:context>
    <inkml:brush xml:id="br0">
      <inkml:brushProperty name="width" value="0.1" units="cm"/>
      <inkml:brushProperty name="height" value="0.1" units="cm"/>
      <inkml:brushProperty name="color" value="#66CC00"/>
    </inkml:brush>
  </inkml:definitions>
  <inkml:trace contextRef="#ctx0" brushRef="#br0">1630 56 2303 0 0,'-24'1'1370'0'0,"0"1"0"0"0,-42 10-1 0 0,51-8-543 0 0,-1 0-1 0 0,1-2 0 0 0,-1 1 0 0 0,0-2 0 0 0,0 0 1 0 0,1-1-1 0 0,-1-1 0 0 0,-28-5 0 0 0,-35-14-67 0 0,-1 4 0 0 0,-1 3-1 0 0,-136-3 1 0 0,-36 31 2215 0 0,59-1-1957 0 0,143-12-786 0 0,-94-11 0 0 0,-63-20-2186 0 0,169 23 280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06.808"/>
    </inkml:context>
    <inkml:brush xml:id="br0">
      <inkml:brushProperty name="width" value="0.1" units="cm"/>
      <inkml:brushProperty name="height" value="0.1" units="cm"/>
      <inkml:brushProperty name="color" value="#66CC00"/>
    </inkml:brush>
  </inkml:definitions>
  <inkml:trace contextRef="#ctx0" brushRef="#br0">879 1 14455 0 0,'-82'3'1530'0'0,"-110"21"-1"0"0,-4 0-619 0 0,158-22-630 0 0,0-1 0 0 0,-1-2 0 0 0,-43-7-1 0 0,-89-26-1268 0 0,131 26 170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7:27.168"/>
    </inkml:context>
    <inkml:brush xml:id="br0">
      <inkml:brushProperty name="width" value="0.1" units="cm"/>
      <inkml:brushProperty name="height" value="0.1" units="cm"/>
      <inkml:brushProperty name="color" value="#66CC00"/>
    </inkml:brush>
  </inkml:definitions>
  <inkml:trace contextRef="#ctx0" brushRef="#br0">7791 1800 6071 0 0,'0'0'1'0'0,"-3"-1"265"0"0,0 1 1 0 0,0 0 0 0 0,0 0 0 0 0,0 0-1 0 0,-24 10 10874 0 0,28-6-11082 0 0,1 0 1 0 0,-1 0-1 0 0,1 0 1 0 0,0 0-1 0 0,0 0 1 0 0,0-1-1 0 0,0 1 1 0 0,1 0-1 0 0,0-1 1 0 0,-1 0 0 0 0,1 0-1 0 0,0 0 1 0 0,1 0-1 0 0,-1 0 1 0 0,0 0-1 0 0,1-1 1 0 0,0 0-1 0 0,-1 0 1 0 0,1 0-1 0 0,0 0 1 0 0,0 0-1 0 0,0-1 1 0 0,0 0 0 0 0,1 1-1 0 0,-1-2 1 0 0,0 1-1 0 0,0 0 1 0 0,1-1-1 0 0,-1 0 1 0 0,0 0-1 0 0,9-1 1 0 0,78-18 1309 0 0,39-6-531 0 0,-82 15-492 0 0,-1-1 0 0 0,80-31 0 0 0,-53 15 1580 0 0,50-14-629 0 0,-115 37-1452 0 0,1 0-1 0 0,-2 0 1 0 0,1 0 0 0 0,0-1-1 0 0,-1-1 1 0 0,0 1 0 0 0,9-9-1 0 0,-6 4 267 0 0,-1 0-1 0 0,0 0 0 0 0,-1 0 0 0 0,14-20 0 0 0,-19 23-88 0 0,0 0-1 0 0,0 0 0 0 0,-1-1 0 0 0,0 1 0 0 0,0-1 1 0 0,0 0-1 0 0,-1 0 0 0 0,-1 0 0 0 0,2-12 0 0 0,-1-39 306 0 0,-2-1 0 0 0,-13-90 0 0 0,6 94-205 0 0,3 0 0 0 0,4-86-1 0 0,0 121-86 0 0,-1 1 0 0 0,-1-1 0 0 0,-1 1 0 0 0,-1 0-1 0 0,-11-36 1 0 0,-4-24 182 0 0,8 15-171 0 0,-32-145 230 0 0,30 151-257 0 0,10 41-9 0 0,-1 0 0 0 0,0 1 1 0 0,-1 0-1 0 0,-11-23 0 0 0,8 23 23 0 0,-1 1 0 0 0,0 1 0 0 0,-14-18 0 0 0,19 30-26 0 0,1-1-1 0 0,-1 1 0 0 0,0 0 1 0 0,1 0-1 0 0,-1 0 1 0 0,-1 1-1 0 0,1-1 1 0 0,0 1-1 0 0,-1 0 0 0 0,1 0 1 0 0,-1 1-1 0 0,1-1 1 0 0,-1 1-1 0 0,0 0 1 0 0,0 0-1 0 0,1 1 0 0 0,-10-1 1 0 0,-7 2 24 0 0,0 0-1 0 0,-41 8 1 0 0,1 0-25 0 0,39-7-3 0 0,-20 1 58 0 0,1-1 0 0 0,-83-8-1 0 0,-29-9 80 0 0,113 11-113 0 0,-1 1-1 0 0,0 2 1 0 0,0 2-1 0 0,-63 9 1 0 0,70-5-10 0 0,1-1 0 0 0,-1-3 0 0 0,-40-2 0 0 0,-101-19 48 0 0,148 16-57 0 0,-160-21 26 0 0,147 22 17 0 0,0 1 1 0 0,-70 7 0 0 0,27 1-19 0 0,-147-10 0 0 0,194 2-32 0 0,-275-2 64 0 0,19 7-13 0 0,178-3 26 0 0,-9 0-45 0 0,-182 23 0 0 0,205-13-32 0 0,0-4 0 0 0,-131-10 0 0 0,45 0 0 0 0,-7 14 60 0 0,61 0-56 0 0,1-12 60 0 0,-2-2-64 0 0,70 1 0 0 0,-1 2 0 0 0,-91 11 0 0 0,92-2 21 0 0,-1-4 0 0 0,-103-5 0 0 0,-127-28 44 0 0,290 29-65 0 0,-174-12 37 0 0,-29-4 54 0 0,-26-31-91 0 0,30 5 0 0 0,84 20 57 0 0,-90-12-48 0 0,166 29-10 0 0,0 2 1 0 0,-82 6-1 0 0,80 1 1 0 0,-156 21 0 0 0,97-8 0 0 0,-28 5 0 0 0,97-16 0 0 0,0-1 0 0 0,-60 1 0 0 0,-33 1 0 0 0,62-2 0 0 0,24-1 0 0 0,0 2 0 0 0,-50 13 0 0 0,58-12 0 0 0,-61 3 0 0 0,36-5 0 0 0,-155 15 0 0 0,158-13 0 0 0,-80 21 0 0 0,107-21 0 0 0,1 2 0 0 0,-1 0 0 0 0,2 2 0 0 0,-1 1 0 0 0,-29 19 0 0 0,52-28-2 0 0,1-1 0 0 0,0 1 0 0 0,0 0 0 0 0,0 1 0 0 0,0-1 0 0 0,0 0 0 0 0,1 1 1 0 0,0 0-1 0 0,0 0 0 0 0,0 0 0 0 0,0 0 0 0 0,0 1 0 0 0,1-1 0 0 0,0 1 0 0 0,0 0 0 0 0,0-1 0 0 0,1 1 0 0 0,-1 0 0 0 0,1 0 0 0 0,0 0 0 0 0,0 0 0 0 0,1 0 0 0 0,0 0 0 0 0,0 0 1 0 0,0 0-1 0 0,0 0 0 0 0,1 0 0 0 0,0 0 0 0 0,0 0 0 0 0,0 0 0 0 0,1 0 0 0 0,2 6 0 0 0,44 127-99 0 0,-29-76 50 0 0,-8-24 51 0 0,-3 2 0 0 0,-1 0 0 0 0,2 65 0 0 0,-3-31 0 0 0,-1 172 0 0 0,-6-146 0 0 0,4 118-64 0 0,-2-190 32 0 0,0 0 0 0 0,8 34 0 0 0,-7-49 18 0 0,1 0 1 0 0,1 0-1 0 0,0-1 0 0 0,0 1 0 0 0,1-1 1 0 0,13 22-1 0 0,-13-26-17 0 0,0-1 25 0 0,0 0 1 0 0,0 0-1 0 0,0 0 1 0 0,1-1 0 0 0,12 11-1 0 0,4 0-15 0 0,1-1-1 0 0,1-1 1 0 0,0-1 0 0 0,1-1-1 0 0,1-2 1 0 0,0 0 0 0 0,0-1-1 0 0,1-2 1 0 0,0-1 0 0 0,1-1-1 0 0,-1-1 1 0 0,1-2 0 0 0,0-1-1 0 0,42-1 1 0 0,26-11-15 0 0,100-22 0 0 0,311-72-28 0 0,-346 66 64 0 0,14-2 1 0 0,-143 35-4 0 0,0 1 0 0 0,1 2 0 0 0,53 3 0 0 0,242 14-50 0 0,-165-11 53 0 0,205 33 0 0 0,68-12-1 0 0,-316-22-9 0 0,344-4-43 0 0,-6 13 53 0 0,82 56 0 0 0,-19-13 0 0 0,-303-39 0 0 0,211-2 0 0 0,2-29 0 0 0,-334 11 0 0 0,58-6 0 0 0,163-1 0 0 0,94 26 0 0 0,-360-12 680 0 0,-1 2 0 0 0,79 18 0 0 0,-113-18-847 0 0,1 0-307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59:12.296"/>
    </inkml:context>
    <inkml:brush xml:id="br0">
      <inkml:brushProperty name="width" value="0.1" units="cm"/>
      <inkml:brushProperty name="height" value="0.1" units="cm"/>
      <inkml:brushProperty name="color" value="#66CC00"/>
    </inkml:brush>
  </inkml:definitions>
  <inkml:trace contextRef="#ctx0" brushRef="#br0">36 400 4951 0 0,'0'0'35'0'0,"0"0"0"0"0,-1 0 0 0 0,1 1-1 0 0,0-1 1 0 0,0 0 0 0 0,-1 0 0 0 0,1 1-1 0 0,0-1 1 0 0,0 0 0 0 0,-1 0 0 0 0,1 1-1 0 0,0-1 1 0 0,-1 0 0 0 0,1 0 0 0 0,0 0-1 0 0,0 0 1 0 0,-1 0 0 0 0,1 0 0 0 0,-1 1-1 0 0,1-1 1 0 0,0 0 0 0 0,-1 0 0 0 0,1 0-1 0 0,0 0 1 0 0,-1 0 0 0 0,1 0 0 0 0,0 0-1 0 0,-1 0 1 0 0,1-1 0 0 0,0 1 0 0 0,-1 0-1 0 0,1 0 1 0 0,0 0 0 0 0,-1 0 0 0 0,-6-11 1030 0 0,7 10-1049 0 0,0 1 0 0 0,0-1 0 0 0,-1 0 0 0 0,1 1 0 0 0,0-1-1 0 0,-1 0 1 0 0,1 1 0 0 0,0-1 0 0 0,-1 0 0 0 0,1 1 0 0 0,-1-1 0 0 0,1 1-1 0 0,-1-1 1 0 0,1 1 0 0 0,-1-1 0 0 0,0 1 0 0 0,1-1 0 0 0,-1 1-1 0 0,1 0 1 0 0,-1-1 0 0 0,-1 0 0 0 0,2 2 66 0 0,0-1-1 0 0,-1 0 1 0 0,1 0-1 0 0,0 0 1 0 0,0 0-1 0 0,-1 0 1 0 0,1 0-1 0 0,-4-3 1795 0 0,4 3-1794 0 0,0 0-1 0 0,0 0 1 0 0,0 0-1 0 0,-1-1 1 0 0,1 1-1 0 0,0 0 1 0 0,0 0-1 0 0,0 0 1 0 0,0-1-1 0 0,0 1 1 0 0,0 0 0 0 0,0 0-1 0 0,0-1 1 0 0,0 1-1 0 0,0 0 1 0 0,0 0-1 0 0,0 0 1 0 0,0-1-1 0 0,0 1 1 0 0,0 0 0 0 0,1 0-1 0 0,-1 0 1 0 0,0-1-1 0 0,0 1 1 0 0,12-17 1851 0 0,22-15-454 0 0,-29 27-1207 0 0,0 1 1 0 0,0-1-1 0 0,-1 0 1 0 0,1 0-1 0 0,-1 0 1 0 0,6-11-1 0 0,-9 15-164 0 0,-1-1-1 0 0,1 1 0 0 0,0-1 1 0 0,-1 0-1 0 0,1 1 0 0 0,0-1 0 0 0,-1 0 1 0 0,0 0-1 0 0,0 1 0 0 0,1-1 1 0 0,-1 0-1 0 0,0 0 0 0 0,0 1 0 0 0,0-1 1 0 0,-1 0-1 0 0,1 0 0 0 0,0 1 1 0 0,-1-1-1 0 0,1 0 0 0 0,-1 1 1 0 0,0-1-1 0 0,1 0 0 0 0,-1 1 0 0 0,0-1 1 0 0,0 1-1 0 0,0-1 0 0 0,0 1 1 0 0,0 0-1 0 0,-2-2 0 0 0,3-29 887 0 0,-8 19-601 0 0,8 12-365 0 0,-1 1 1 0 0,1-1 0 0 0,-1 0 0 0 0,1 1-1 0 0,0-1 1 0 0,-1 0 0 0 0,1 1 0 0 0,0-1-1 0 0,-1 0 1 0 0,1 1 0 0 0,0-1-1 0 0,0 0 1 0 0,0 0 0 0 0,-1 1 0 0 0,1-1-1 0 0,0 0 1 0 0,0 0 0 0 0,0 1 0 0 0,0-1-1 0 0,0 0 1 0 0,1 0 0 0 0,-1 1-1 0 0,0-1 1 0 0,0 0 0 0 0,0 0 0 0 0,1 1-1 0 0,-1-1 1 0 0,0 0 0 0 0,1 1 0 0 0,-1-1-1 0 0,0 0 1 0 0,1 1 0 0 0,-1-1-1 0 0,2 0 1 0 0,2-7 104 0 0,-1 1 0 0 0,0-1 0 0 0,0 1 0 0 0,0-1 0 0 0,-1 0 0 0 0,2-16 0 0 0,4-12 200 0 0,-6 28-212 0 0,0-1 1 0 0,-1 0-1 0 0,0-16 0 0 0,0 26-16 0 0,0 0-1 0 0,-1 0 1 0 0,1 0-1 0 0,0 0 1 0 0,0-1-1 0 0,0 1 1 0 0,0 0-1 0 0,-1 0 0 0 0,1-1 1 0 0,0 1-1 0 0,0 0 1 0 0,1-1-1 0 0,-1 1 1 0 0,0-1-1 0 0,0 1 1 0 0,0-1-1 0 0,0 0 0 0 0,3 1 1 0 0,7 1-2242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3.207"/>
    </inkml:context>
    <inkml:brush xml:id="br0">
      <inkml:brushProperty name="width" value="0.1" units="cm"/>
      <inkml:brushProperty name="height" value="0.1" units="cm"/>
      <inkml:brushProperty name="color" value="#E71224"/>
    </inkml:brush>
  </inkml:definitions>
  <inkml:trace contextRef="#ctx0" brushRef="#br0">1769 173 7279 0 0,'-6'-4'120'0'0,"-1"0"1"0"0,0 1-1 0 0,0 0 0 0 0,0 0 0 0 0,0 1 0 0 0,-1 0 0 0 0,-7-1 0 0 0,10 2 5 0 0,-1 0-1 0 0,0-1 0 0 0,0 1 1 0 0,1-1-1 0 0,-1 0 0 0 0,1 0 1 0 0,0-1-1 0 0,0 0 1 0 0,0 0-1 0 0,0 0 0 0 0,-9-7 1 0 0,10 5 125 0 0,-1 1 0 0 0,1 1 0 0 0,-1-1 1 0 0,0 1-1 0 0,0 0 0 0 0,0 0 1 0 0,-1 0-1 0 0,1 1 0 0 0,-8-3 0 0 0,-4 0 764 0 0,-32-7-1 0 0,-186-19 1850 0 0,142 17-1602 0 0,-167-4 0 0 0,237 18-1183 0 0,-385 9 1296 0 0,160 15-1053 0 0,40-3-3060 0 0,174-19-4015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3.909"/>
    </inkml:context>
    <inkml:brush xml:id="br0">
      <inkml:brushProperty name="width" value="0.1" units="cm"/>
      <inkml:brushProperty name="height" value="0.1" units="cm"/>
      <inkml:brushProperty name="color" value="#E71224"/>
    </inkml:brush>
  </inkml:definitions>
  <inkml:trace contextRef="#ctx0" brushRef="#br0">1027 27 5527 0 0,'-51'-12'2030'0'0,"-16"0"3610"0"0,-274 11-991 0 0,152 5-3009 0 0,72-7-1316 0 0,-20 1-1587 0 0,50 6-5539 0 0,49-1 2560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34:11.403"/>
    </inkml:context>
    <inkml:brush xml:id="br0">
      <inkml:brushProperty name="width" value="0.1" units="cm"/>
      <inkml:brushProperty name="height" value="0.1" units="cm"/>
      <inkml:brushProperty name="color" value="#66CC00"/>
    </inkml:brush>
  </inkml:definitions>
  <inkml:trace contextRef="#ctx0" brushRef="#br0">5060 168 9527 0 0,'0'0'1302'0'0,"-5"-1"-1010"0"0,-45-11 329 0 0,45 11-546 0 0,3 0-54 0 0,1 1 0 0 0,-1 0 1 0 0,1 0-1 0 0,0-1 0 0 0,-1 1 1 0 0,1-1-1 0 0,-1 1 1 0 0,1-1-1 0 0,0 1 0 0 0,-1-1 1 0 0,-1-1-1 0 0,-1-1 45 0 0,0 2 717 0 0,-2-2-388 0 0,-17-5 47 0 0,17 6 445 0 0,1-1-523 0 0,-15-8-39 0 0,15 8 295 0 0,1 1-404 0 0,-16-9-37 0 0,15 8-10 0 0,1 2-2 0 0,-47-7 446 0 0,46 8-481 0 0,-1 0-4 0 0,-34-1 171 0 0,-106 5 1122 0 0,70 5-717 0 0,21-2-340 0 0,-67 24 312 0 0,117-30-576 0 0,-2 1 16 0 0,-21 7 4 0 0,21-7 0 0 0,0-1-20 0 0,-26 4-80 0 0,-6-1-20 0 0,-65 4 544 0 0,55-5-537 0 0,35-2 69 0 0,-27-1 130 0 0,-13-2-22 0 0,38 1-103 0 0,1 1-65 0 0,-3 1 42 0 0,-19 1 14 0 0,8 0-60 0 0,-9 2-12 0 0,1-2 0 0 0,-64 1 125 0 0,69-3-103 0 0,-7-1 31 0 0,1 0 11 0 0,-5 0 0 0 0,37 1-63 0 0,-46-8 74 0 0,-17-2 52 0 0,18 0-39 0 0,23 6-46 0 0,1-2-31 0 0,-86-17 128 0 0,84 17-97 0 0,0-1-20 0 0,-2 1 20 0 0,-14-3 1 0 0,41 9-23 0 0,-43-5-8 0 0,14 1-1 0 0,5 2 42 0 0,-55 2 86 0 0,69 0-97 0 0,-22 2-31 0 0,-8-2-11 0 0,3 0 0 0 0,5 0 0 0 0,1 0 0 0 0,1 0 0 0 0,1 2 0 0 0,1-2 0 0 0,-3 1 0 0 0,-3 0 0 0 0,-2 0 0 0 0,1 1 0 0 0,-1 0 0 0 0,1 0 0 0 0,-7-2 53 0 0,-8 3-44 0 0,1 3 57 0 0,13-3-13 0 0,12 1-30 0 0,-8 0 25 0 0,-8-2 17 0 0,1 2-55 0 0,40-4-11 0 0,-45-4 75 0 0,16 2-74 0 0,1-2 0 0 0,2-1 0 0 0,1-3 0 0 0,-3-1 0 0 0,-6 0 11 0 0,-3 0 31 0 0,-1-1-31 0 0,-2 0-11 0 0,-1-1 0 0 0,0 2 0 0 0,0 0 0 0 0,2 2 0 0 0,1 1 0 0 0,5 1 0 0 0,-3 3 0 0 0,0 0 0 0 0,0 4 0 0 0,2 1 0 0 0,-2 1 0 0 0,2 1 0 0 0,1 1 0 0 0,4-3 0 0 0,-1-1 0 0 0,1-1 0 0 0,-3 2 0 0 0,-1 1 0 0 0,0-1 0 0 0,1 1 0 0 0,-2 2 0 0 0,-3 1 0 0 0,0 2 0 0 0,4 2 0 0 0,1-2 0 0 0,2 0 0 0 0,-14 1-4 0 0,36-6 21 0 0,-30 10 45 0 0,8-1-20 0 0,-2 0-18 0 0,-1 1 40 0 0,-37 13 163 0 0,-34 14 350 0 0,85-34-337 0 0,1-2 0 0 0,-38 5 0 0 0,54-10-224 0 0,1 1-1 0 0,-1-1 0 0 0,0 1 0 0 0,1-1 0 0 0,-1 1 0 0 0,1 1 0 0 0,-7 2 0 0 0,-22-2 2 0 0,7-4-882 0 0,-10-4-5726 0 0,11-5-1564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4.308"/>
    </inkml:context>
    <inkml:brush xml:id="br0">
      <inkml:brushProperty name="width" value="0.1" units="cm"/>
      <inkml:brushProperty name="height" value="0.1" units="cm"/>
      <inkml:brushProperty name="color" value="#E71224"/>
    </inkml:brush>
  </inkml:definitions>
  <inkml:trace contextRef="#ctx0" brushRef="#br0">747 11 3679 0 0,'-120'3'6090'0'0,"-42"0"-3108"0"0,15-5-25 0 0,2-1-1612 0 0,0-5-4057 0 0,118 4-2526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4.762"/>
    </inkml:context>
    <inkml:brush xml:id="br0">
      <inkml:brushProperty name="width" value="0.1" units="cm"/>
      <inkml:brushProperty name="height" value="0.1" units="cm"/>
      <inkml:brushProperty name="color" value="#E71224"/>
    </inkml:brush>
  </inkml:definitions>
  <inkml:trace contextRef="#ctx0" brushRef="#br0">1574 8 3223 0 0,'-19'-3'279'0'0,"-8"-1"607"0"0,6 4 3656 0 0,-119 11-1603 0 0,-72 2-3345 0 0,189-12 524 0 0,-315 34 1718 0 0,-76 12 2568 0 0,284-35-3902 0 0,63-5-496 0 0,-92 5-2214 0 0,135-13-3634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5.456"/>
    </inkml:context>
    <inkml:brush xml:id="br0">
      <inkml:brushProperty name="width" value="0.1" units="cm"/>
      <inkml:brushProperty name="height" value="0.1" units="cm"/>
      <inkml:brushProperty name="color" value="#E71224"/>
    </inkml:brush>
  </inkml:definitions>
  <inkml:trace contextRef="#ctx0" brushRef="#br0">2403 126 919 0 0,'-85'-1'7354'0'0,"-127"6"-4680"0"0,-265 18 263 0 0,184-13-696 0 0,73-4-965 0 0,-227-23 0 0 0,129-23-800 0 0,255 27-1395 0 0,1-2-1 0 0,-119-48 1 0 0,137 42-5029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6.340"/>
    </inkml:context>
    <inkml:brush xml:id="br0">
      <inkml:brushProperty name="width" value="0.1" units="cm"/>
      <inkml:brushProperty name="height" value="0.1" units="cm"/>
      <inkml:brushProperty name="color" value="#E71224"/>
    </inkml:brush>
  </inkml:definitions>
  <inkml:trace contextRef="#ctx0" brushRef="#br0">694 130 7023 0 0,'-22'-8'884'0'0,"18"7"-603"0"0,0 0 1 0 0,0-1-1 0 0,-1 1 1 0 0,1-1-1 0 0,0 0 1 0 0,1 0-1 0 0,-1 0 1 0 0,0-1-1 0 0,1 1 1 0 0,-6-5-1 0 0,3 0 33 0 0,0 0 0 0 0,-1 1 0 0 0,0 0 0 0 0,0 0-1 0 0,0 0 1 0 0,-1 1 0 0 0,0 1 0 0 0,0-1 0 0 0,0 1-1 0 0,-13-4 1 0 0,-11-1 393 0 0,0 1 0 0 0,-1 2-1 0 0,1 2 1 0 0,-41-1 0 0 0,-132 10-154 0 0,201-5-552 0 0,-89 12-2027 0 0,67-8-3948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6.954"/>
    </inkml:context>
    <inkml:brush xml:id="br0">
      <inkml:brushProperty name="width" value="0.1" units="cm"/>
      <inkml:brushProperty name="height" value="0.1" units="cm"/>
      <inkml:brushProperty name="color" value="#E71224"/>
    </inkml:brush>
  </inkml:definitions>
  <inkml:trace contextRef="#ctx0" brushRef="#br0">1535 97 2759 0 0,'-1'-2'288'0'0,"0"0"-1"0"0,0 1 0 0 0,0-1 0 0 0,-1 0 0 0 0,1 1 0 0 0,-1-1 0 0 0,1 1 0 0 0,-1-1 1 0 0,1 1-1 0 0,-1 0 0 0 0,0-1 0 0 0,0 1 0 0 0,0 0 0 0 0,0 0 0 0 0,0 0 1 0 0,0 1-1 0 0,0-1 0 0 0,0 0 0 0 0,0 1 0 0 0,-4-1 0 0 0,-4-1-60 0 0,0 1-1 0 0,-20-1 1 0 0,-9 4 122 0 0,1 2 0 0 0,-43 9 1 0 0,-39 5 2402 0 0,-252-5 734 0 0,276-16-2684 0 0,-177-30 0 0 0,139 9-282 0 0,-8-2-2509 0 0,48 8-3523 0 0,38 6 1405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7.716"/>
    </inkml:context>
    <inkml:brush xml:id="br0">
      <inkml:brushProperty name="width" value="0.1" units="cm"/>
      <inkml:brushProperty name="height" value="0.1" units="cm"/>
      <inkml:brushProperty name="color" value="#E71224"/>
    </inkml:brush>
  </inkml:definitions>
  <inkml:trace contextRef="#ctx0" brushRef="#br0">1272 39 9295 0 0,'-15'0'194'0'0,"-1"0"-1"0"0,1 2 1 0 0,0-1-1 0 0,0 2 1 0 0,0 0-1 0 0,-22 8 0 0 0,-36 7-299 0 0,56-16 377 0 0,-1-1 1 0 0,1 0-1 0 0,-1-1 0 0 0,-30-5 0 0 0,-71-20 2225 0 0,2 2-926 0 0,60 14-1088 0 0,6 1 31 0 0,-80-3 1 0 0,-295 35-2578 0 0,375-18 949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8.763"/>
    </inkml:context>
    <inkml:brush xml:id="br0">
      <inkml:brushProperty name="width" value="0.1" units="cm"/>
      <inkml:brushProperty name="height" value="0.1" units="cm"/>
      <inkml:brushProperty name="color" value="#E71224"/>
    </inkml:brush>
  </inkml:definitions>
  <inkml:trace contextRef="#ctx0" brushRef="#br0">1029 185 919 0 0,'-28'-4'7141'0'0,"1"5"-4729"0"0,20 0-2172 0 0,1-1-1 0 0,0 0 0 0 0,-1 0 0 0 0,1 0 1 0 0,-1-1-1 0 0,-5-1 0 0 0,-102-20 2640 0 0,15 3-1106 0 0,54 8-1027 0 0,-174-37 2140 0 0,61 14-2340 0 0,8 1-520 0 0,48 21-6044 0 0,67 12-432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29.662"/>
    </inkml:context>
    <inkml:brush xml:id="br0">
      <inkml:brushProperty name="width" value="0.1" units="cm"/>
      <inkml:brushProperty name="height" value="0.1" units="cm"/>
      <inkml:brushProperty name="color" value="#E71224"/>
    </inkml:brush>
  </inkml:definitions>
  <inkml:trace contextRef="#ctx0" brushRef="#br0">1382 186 2303 0 0,'-5'0'333'0'0,"1"1"0"0"0,-1-1 0 0 0,0 0 0 0 0,0 0 0 0 0,1 0-1 0 0,-1 0 1 0 0,0-1 0 0 0,1 0 0 0 0,-1 0 0 0 0,1-1-1 0 0,-1 1 1 0 0,1-1 0 0 0,0 0 0 0 0,-1 0 0 0 0,1 0-1 0 0,-4-3 1 0 0,-14-6 713 0 0,14 8-670 0 0,0 1 0 0 0,0 1-1 0 0,0-1 1 0 0,-13 0 0 0 0,7 0-75 0 0,-138-6 1510 0 0,110 8-1186 0 0,0-2-1 0 0,0-2 1 0 0,-58-13 0 0 0,26-3 311 0 0,-277-60 2408 0 0,307 74-3647 0 0,0 2-1 0 0,0 1 1 0 0,0 3-1 0 0,0 1 1 0 0,0 3-1 0 0,-52 10 1 0 0,48-2-6087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0.569"/>
    </inkml:context>
    <inkml:brush xml:id="br0">
      <inkml:brushProperty name="width" value="0.1" units="cm"/>
      <inkml:brushProperty name="height" value="0.1" units="cm"/>
      <inkml:brushProperty name="color" value="#E71224"/>
    </inkml:brush>
  </inkml:definitions>
  <inkml:trace contextRef="#ctx0" brushRef="#br0">1004 60 3679 0 0,'3'-2'3549'0'0,"5"-5"-778"0"0,-14 1-2463 0 0,-1 1 0 0 0,1 0-1 0 0,-1 0 1 0 0,-1 1 0 0 0,1 0 0 0 0,-1 0-1 0 0,1 1 1 0 0,-1 0 0 0 0,0 0-1 0 0,0 1 1 0 0,0 0 0 0 0,-1 0-1 0 0,1 1 1 0 0,0 0 0 0 0,-1 0-1 0 0,1 1 1 0 0,-10 1 0 0 0,-17 2 38 0 0,1 2 1 0 0,-63 16 0 0 0,69-15 66 0 0,-315 69 1931 0 0,116-20-2068 0 0,153-42-1853 0 0,45-8 606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6T23:47:31.111"/>
    </inkml:context>
    <inkml:brush xml:id="br0">
      <inkml:brushProperty name="width" value="0.1" units="cm"/>
      <inkml:brushProperty name="height" value="0.1" units="cm"/>
      <inkml:brushProperty name="color" value="#E71224"/>
    </inkml:brush>
  </inkml:definitions>
  <inkml:trace contextRef="#ctx0" brushRef="#br0">1737 58 4143 0 0,'-5'-2'844'0'0,"1"0"0"0"0,-1-1 0 0 0,0 2 0 0 0,0-1-1 0 0,1 0 1 0 0,-11-1 0 0 0,-9-3 445 0 0,0-1-873 0 0,1 1-1 0 0,-27-2 0 0 0,3 0-166 0 0,22 4-156 0 0,-1 2 0 0 0,-38 0 0 0 0,20 2 219 0 0,14 1 104 0 0,1 1 0 0 0,-53 11 0 0 0,37-5 158 0 0,-217 46 1837 0 0,-303 5 836 0 0,423-53-4454 0 0,3-11-5661 0 0,66-1 2237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78076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8162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139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95253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32204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74209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74992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63222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21685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20707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41106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89911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96508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4041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27.png"/><Relationship Id="rId18" Type="http://schemas.openxmlformats.org/officeDocument/2006/relationships/customXml" Target="../ink/ink225.xml"/><Relationship Id="rId26" Type="http://schemas.openxmlformats.org/officeDocument/2006/relationships/customXml" Target="../ink/ink229.xml"/><Relationship Id="rId3" Type="http://schemas.openxmlformats.org/officeDocument/2006/relationships/image" Target="../media/image1.png"/><Relationship Id="rId21" Type="http://schemas.openxmlformats.org/officeDocument/2006/relationships/image" Target="../media/image231.png"/><Relationship Id="rId7" Type="http://schemas.openxmlformats.org/officeDocument/2006/relationships/image" Target="../media/image224.png"/><Relationship Id="rId12" Type="http://schemas.openxmlformats.org/officeDocument/2006/relationships/customXml" Target="../ink/ink222.xml"/><Relationship Id="rId17" Type="http://schemas.openxmlformats.org/officeDocument/2006/relationships/image" Target="../media/image229.png"/><Relationship Id="rId25" Type="http://schemas.openxmlformats.org/officeDocument/2006/relationships/image" Target="../media/image233.png"/><Relationship Id="rId2" Type="http://schemas.openxmlformats.org/officeDocument/2006/relationships/notesSlide" Target="../notesSlides/notesSlide10.xml"/><Relationship Id="rId16" Type="http://schemas.openxmlformats.org/officeDocument/2006/relationships/customXml" Target="../ink/ink224.xml"/><Relationship Id="rId20" Type="http://schemas.openxmlformats.org/officeDocument/2006/relationships/customXml" Target="../ink/ink226.xml"/><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6.png"/><Relationship Id="rId24" Type="http://schemas.openxmlformats.org/officeDocument/2006/relationships/customXml" Target="../ink/ink228.xml"/><Relationship Id="rId5" Type="http://schemas.openxmlformats.org/officeDocument/2006/relationships/image" Target="../media/image223.png"/><Relationship Id="rId15" Type="http://schemas.openxmlformats.org/officeDocument/2006/relationships/image" Target="../media/image228.png"/><Relationship Id="rId23" Type="http://schemas.openxmlformats.org/officeDocument/2006/relationships/image" Target="../media/image232.png"/><Relationship Id="rId10" Type="http://schemas.openxmlformats.org/officeDocument/2006/relationships/customXml" Target="../ink/ink221.xml"/><Relationship Id="rId19" Type="http://schemas.openxmlformats.org/officeDocument/2006/relationships/image" Target="../media/image230.png"/><Relationship Id="rId4" Type="http://schemas.openxmlformats.org/officeDocument/2006/relationships/customXml" Target="../ink/ink218.xml"/><Relationship Id="rId9" Type="http://schemas.openxmlformats.org/officeDocument/2006/relationships/image" Target="../media/image225.png"/><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34.png"/></Relationships>
</file>

<file path=ppt/slides/_rels/slide11.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1.png"/><Relationship Id="rId7" Type="http://schemas.openxmlformats.org/officeDocument/2006/relationships/customXml" Target="../ink/ink231.xml"/><Relationship Id="rId12" Type="http://schemas.openxmlformats.org/officeDocument/2006/relationships/image" Target="../media/image2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6.png"/><Relationship Id="rId11" Type="http://schemas.openxmlformats.org/officeDocument/2006/relationships/customXml" Target="../ink/ink233.xml"/><Relationship Id="rId5" Type="http://schemas.openxmlformats.org/officeDocument/2006/relationships/customXml" Target="../ink/ink230.xml"/><Relationship Id="rId10" Type="http://schemas.openxmlformats.org/officeDocument/2006/relationships/image" Target="../media/image238.png"/><Relationship Id="rId4" Type="http://schemas.openxmlformats.org/officeDocument/2006/relationships/image" Target="../media/image235.png"/><Relationship Id="rId9" Type="http://schemas.openxmlformats.org/officeDocument/2006/relationships/customXml" Target="../ink/ink23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44.png"/><Relationship Id="rId18" Type="http://schemas.openxmlformats.org/officeDocument/2006/relationships/customXml" Target="../ink/ink241.xml"/><Relationship Id="rId3" Type="http://schemas.openxmlformats.org/officeDocument/2006/relationships/image" Target="../media/image1.png"/><Relationship Id="rId21" Type="http://schemas.openxmlformats.org/officeDocument/2006/relationships/image" Target="../media/image248.png"/><Relationship Id="rId7" Type="http://schemas.openxmlformats.org/officeDocument/2006/relationships/image" Target="../media/image241.png"/><Relationship Id="rId12" Type="http://schemas.openxmlformats.org/officeDocument/2006/relationships/customXml" Target="../ink/ink238.xml"/><Relationship Id="rId17" Type="http://schemas.openxmlformats.org/officeDocument/2006/relationships/image" Target="../media/image246.png"/><Relationship Id="rId25" Type="http://schemas.openxmlformats.org/officeDocument/2006/relationships/image" Target="../media/image250.png"/><Relationship Id="rId2" Type="http://schemas.openxmlformats.org/officeDocument/2006/relationships/notesSlide" Target="../notesSlides/notesSlide13.xml"/><Relationship Id="rId16" Type="http://schemas.openxmlformats.org/officeDocument/2006/relationships/customXml" Target="../ink/ink240.xml"/><Relationship Id="rId20"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3.png"/><Relationship Id="rId24" Type="http://schemas.openxmlformats.org/officeDocument/2006/relationships/customXml" Target="../ink/ink244.xml"/><Relationship Id="rId5" Type="http://schemas.openxmlformats.org/officeDocument/2006/relationships/image" Target="../media/image240.png"/><Relationship Id="rId15" Type="http://schemas.openxmlformats.org/officeDocument/2006/relationships/image" Target="../media/image245.png"/><Relationship Id="rId23" Type="http://schemas.openxmlformats.org/officeDocument/2006/relationships/image" Target="../media/image249.png"/><Relationship Id="rId10" Type="http://schemas.openxmlformats.org/officeDocument/2006/relationships/customXml" Target="../ink/ink237.xml"/><Relationship Id="rId19" Type="http://schemas.openxmlformats.org/officeDocument/2006/relationships/image" Target="../media/image247.png"/><Relationship Id="rId4" Type="http://schemas.openxmlformats.org/officeDocument/2006/relationships/customXml" Target="../ink/ink234.xml"/><Relationship Id="rId9" Type="http://schemas.openxmlformats.org/officeDocument/2006/relationships/image" Target="../media/image242.png"/><Relationship Id="rId14" Type="http://schemas.openxmlformats.org/officeDocument/2006/relationships/customXml" Target="../ink/ink239.xml"/><Relationship Id="rId22" Type="http://schemas.openxmlformats.org/officeDocument/2006/relationships/customXml" Target="../ink/ink243.xml"/></Relationships>
</file>

<file path=ppt/slides/_rels/slide14.xml.rels><?xml version="1.0" encoding="UTF-8" standalone="yes"?>
<Relationships xmlns="http://schemas.openxmlformats.org/package/2006/relationships"><Relationship Id="rId13" Type="http://schemas.openxmlformats.org/officeDocument/2006/relationships/image" Target="../media/image255.png"/><Relationship Id="rId18" Type="http://schemas.openxmlformats.org/officeDocument/2006/relationships/customXml" Target="../ink/ink252.xml"/><Relationship Id="rId26" Type="http://schemas.openxmlformats.org/officeDocument/2006/relationships/customXml" Target="../ink/ink256.xml"/><Relationship Id="rId39" Type="http://schemas.openxmlformats.org/officeDocument/2006/relationships/image" Target="../media/image268.png"/><Relationship Id="rId21" Type="http://schemas.openxmlformats.org/officeDocument/2006/relationships/image" Target="../media/image259.png"/><Relationship Id="rId34" Type="http://schemas.openxmlformats.org/officeDocument/2006/relationships/customXml" Target="../ink/ink260.xml"/><Relationship Id="rId42" Type="http://schemas.openxmlformats.org/officeDocument/2006/relationships/customXml" Target="../ink/ink264.xml"/><Relationship Id="rId47" Type="http://schemas.openxmlformats.org/officeDocument/2006/relationships/image" Target="../media/image272.png"/><Relationship Id="rId7" Type="http://schemas.openxmlformats.org/officeDocument/2006/relationships/image" Target="../media/image252.png"/><Relationship Id="rId2" Type="http://schemas.openxmlformats.org/officeDocument/2006/relationships/notesSlide" Target="../notesSlides/notesSlide14.xml"/><Relationship Id="rId16" Type="http://schemas.openxmlformats.org/officeDocument/2006/relationships/customXml" Target="../ink/ink251.xml"/><Relationship Id="rId29" Type="http://schemas.openxmlformats.org/officeDocument/2006/relationships/image" Target="../media/image263.png"/><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4.png"/><Relationship Id="rId24" Type="http://schemas.openxmlformats.org/officeDocument/2006/relationships/customXml" Target="../ink/ink255.xml"/><Relationship Id="rId32" Type="http://schemas.openxmlformats.org/officeDocument/2006/relationships/customXml" Target="../ink/ink259.xml"/><Relationship Id="rId37" Type="http://schemas.openxmlformats.org/officeDocument/2006/relationships/image" Target="../media/image267.png"/><Relationship Id="rId40" Type="http://schemas.openxmlformats.org/officeDocument/2006/relationships/customXml" Target="../ink/ink263.xml"/><Relationship Id="rId45" Type="http://schemas.openxmlformats.org/officeDocument/2006/relationships/image" Target="../media/image271.png"/><Relationship Id="rId5" Type="http://schemas.openxmlformats.org/officeDocument/2006/relationships/image" Target="../media/image251.png"/><Relationship Id="rId15" Type="http://schemas.openxmlformats.org/officeDocument/2006/relationships/image" Target="../media/image256.png"/><Relationship Id="rId23" Type="http://schemas.openxmlformats.org/officeDocument/2006/relationships/image" Target="../media/image260.png"/><Relationship Id="rId28" Type="http://schemas.openxmlformats.org/officeDocument/2006/relationships/customXml" Target="../ink/ink257.xml"/><Relationship Id="rId36" Type="http://schemas.openxmlformats.org/officeDocument/2006/relationships/customXml" Target="../ink/ink261.xml"/><Relationship Id="rId10" Type="http://schemas.openxmlformats.org/officeDocument/2006/relationships/customXml" Target="../ink/ink248.xml"/><Relationship Id="rId19" Type="http://schemas.openxmlformats.org/officeDocument/2006/relationships/image" Target="../media/image258.png"/><Relationship Id="rId31" Type="http://schemas.openxmlformats.org/officeDocument/2006/relationships/image" Target="../media/image264.png"/><Relationship Id="rId44" Type="http://schemas.openxmlformats.org/officeDocument/2006/relationships/customXml" Target="../ink/ink265.xml"/><Relationship Id="rId4" Type="http://schemas.openxmlformats.org/officeDocument/2006/relationships/customXml" Target="../ink/ink245.xml"/><Relationship Id="rId9" Type="http://schemas.openxmlformats.org/officeDocument/2006/relationships/image" Target="../media/image253.png"/><Relationship Id="rId14" Type="http://schemas.openxmlformats.org/officeDocument/2006/relationships/customXml" Target="../ink/ink250.xml"/><Relationship Id="rId22" Type="http://schemas.openxmlformats.org/officeDocument/2006/relationships/customXml" Target="../ink/ink254.xml"/><Relationship Id="rId27" Type="http://schemas.openxmlformats.org/officeDocument/2006/relationships/image" Target="../media/image262.png"/><Relationship Id="rId30" Type="http://schemas.openxmlformats.org/officeDocument/2006/relationships/customXml" Target="../ink/ink258.xml"/><Relationship Id="rId35" Type="http://schemas.openxmlformats.org/officeDocument/2006/relationships/image" Target="../media/image266.png"/><Relationship Id="rId43" Type="http://schemas.openxmlformats.org/officeDocument/2006/relationships/image" Target="../media/image270.png"/><Relationship Id="rId8" Type="http://schemas.openxmlformats.org/officeDocument/2006/relationships/customXml" Target="../ink/ink247.xml"/><Relationship Id="rId3" Type="http://schemas.openxmlformats.org/officeDocument/2006/relationships/image" Target="../media/image1.png"/><Relationship Id="rId12" Type="http://schemas.openxmlformats.org/officeDocument/2006/relationships/customXml" Target="../ink/ink249.xml"/><Relationship Id="rId17" Type="http://schemas.openxmlformats.org/officeDocument/2006/relationships/image" Target="../media/image257.png"/><Relationship Id="rId25" Type="http://schemas.openxmlformats.org/officeDocument/2006/relationships/image" Target="../media/image261.png"/><Relationship Id="rId33" Type="http://schemas.openxmlformats.org/officeDocument/2006/relationships/image" Target="../media/image265.png"/><Relationship Id="rId38" Type="http://schemas.openxmlformats.org/officeDocument/2006/relationships/customXml" Target="../ink/ink262.xml"/><Relationship Id="rId46" Type="http://schemas.openxmlformats.org/officeDocument/2006/relationships/customXml" Target="../ink/ink266.xml"/><Relationship Id="rId20" Type="http://schemas.openxmlformats.org/officeDocument/2006/relationships/customXml" Target="../ink/ink253.xml"/><Relationship Id="rId41" Type="http://schemas.openxmlformats.org/officeDocument/2006/relationships/image" Target="../media/image269.png"/></Relationships>
</file>

<file path=ppt/slides/_rels/slide15.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7.png"/><Relationship Id="rId18" Type="http://schemas.openxmlformats.org/officeDocument/2006/relationships/customXml" Target="../ink/ink274.xml"/><Relationship Id="rId3" Type="http://schemas.openxmlformats.org/officeDocument/2006/relationships/image" Target="../media/image1.png"/><Relationship Id="rId21" Type="http://schemas.openxmlformats.org/officeDocument/2006/relationships/image" Target="../media/image281.png"/><Relationship Id="rId7" Type="http://schemas.openxmlformats.org/officeDocument/2006/relationships/image" Target="../media/image274.png"/><Relationship Id="rId12" Type="http://schemas.openxmlformats.org/officeDocument/2006/relationships/customXml" Target="../ink/ink271.xml"/><Relationship Id="rId17" Type="http://schemas.openxmlformats.org/officeDocument/2006/relationships/image" Target="../media/image279.png"/><Relationship Id="rId25" Type="http://schemas.openxmlformats.org/officeDocument/2006/relationships/image" Target="../media/image283.png"/><Relationship Id="rId2" Type="http://schemas.openxmlformats.org/officeDocument/2006/relationships/notesSlide" Target="../notesSlides/notesSlide15.xml"/><Relationship Id="rId16" Type="http://schemas.openxmlformats.org/officeDocument/2006/relationships/customXml" Target="../ink/ink273.xml"/><Relationship Id="rId20"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6.png"/><Relationship Id="rId24" Type="http://schemas.openxmlformats.org/officeDocument/2006/relationships/customXml" Target="../ink/ink277.xml"/><Relationship Id="rId5" Type="http://schemas.openxmlformats.org/officeDocument/2006/relationships/image" Target="../media/image273.png"/><Relationship Id="rId15" Type="http://schemas.openxmlformats.org/officeDocument/2006/relationships/image" Target="../media/image278.png"/><Relationship Id="rId23" Type="http://schemas.openxmlformats.org/officeDocument/2006/relationships/image" Target="../media/image282.png"/><Relationship Id="rId10" Type="http://schemas.openxmlformats.org/officeDocument/2006/relationships/customXml" Target="../ink/ink270.xml"/><Relationship Id="rId19" Type="http://schemas.openxmlformats.org/officeDocument/2006/relationships/image" Target="../media/image280.png"/><Relationship Id="rId4" Type="http://schemas.openxmlformats.org/officeDocument/2006/relationships/customXml" Target="../ink/ink267.xml"/><Relationship Id="rId9" Type="http://schemas.openxmlformats.org/officeDocument/2006/relationships/image" Target="../media/image275.png"/><Relationship Id="rId14" Type="http://schemas.openxmlformats.org/officeDocument/2006/relationships/customXml" Target="../ink/ink272.xml"/><Relationship Id="rId22" Type="http://schemas.openxmlformats.org/officeDocument/2006/relationships/customXml" Target="../ink/ink276.xml"/></Relationships>
</file>

<file path=ppt/slides/_rels/slide16.xml.rels><?xml version="1.0" encoding="UTF-8" standalone="yes"?>
<Relationships xmlns="http://schemas.openxmlformats.org/package/2006/relationships"><Relationship Id="rId8" Type="http://schemas.openxmlformats.org/officeDocument/2006/relationships/customXml" Target="../ink/ink280.xml"/><Relationship Id="rId13" Type="http://schemas.openxmlformats.org/officeDocument/2006/relationships/image" Target="../media/image288.png"/><Relationship Id="rId3" Type="http://schemas.openxmlformats.org/officeDocument/2006/relationships/image" Target="../media/image1.png"/><Relationship Id="rId7" Type="http://schemas.openxmlformats.org/officeDocument/2006/relationships/image" Target="../media/image285.png"/><Relationship Id="rId12" Type="http://schemas.openxmlformats.org/officeDocument/2006/relationships/customXml" Target="../ink/ink28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7.png"/><Relationship Id="rId5" Type="http://schemas.openxmlformats.org/officeDocument/2006/relationships/image" Target="../media/image284.png"/><Relationship Id="rId15" Type="http://schemas.openxmlformats.org/officeDocument/2006/relationships/image" Target="../media/image289.png"/><Relationship Id="rId10" Type="http://schemas.openxmlformats.org/officeDocument/2006/relationships/customXml" Target="../ink/ink281.xml"/><Relationship Id="rId4" Type="http://schemas.openxmlformats.org/officeDocument/2006/relationships/customXml" Target="../ink/ink278.xml"/><Relationship Id="rId9" Type="http://schemas.openxmlformats.org/officeDocument/2006/relationships/image" Target="../media/image286.png"/><Relationship Id="rId14" Type="http://schemas.openxmlformats.org/officeDocument/2006/relationships/customXml" Target="../ink/ink283.xml"/></Relationships>
</file>

<file path=ppt/slides/_rels/slide17.xml.rels><?xml version="1.0" encoding="UTF-8" standalone="yes"?>
<Relationships xmlns="http://schemas.openxmlformats.org/package/2006/relationships"><Relationship Id="rId13" Type="http://schemas.openxmlformats.org/officeDocument/2006/relationships/image" Target="../media/image294.png"/><Relationship Id="rId18" Type="http://schemas.openxmlformats.org/officeDocument/2006/relationships/customXml" Target="../ink/ink291.xml"/><Relationship Id="rId26" Type="http://schemas.openxmlformats.org/officeDocument/2006/relationships/customXml" Target="../ink/ink295.xml"/><Relationship Id="rId39" Type="http://schemas.openxmlformats.org/officeDocument/2006/relationships/image" Target="../media/image307.png"/><Relationship Id="rId21" Type="http://schemas.openxmlformats.org/officeDocument/2006/relationships/image" Target="../media/image298.png"/><Relationship Id="rId34" Type="http://schemas.openxmlformats.org/officeDocument/2006/relationships/customXml" Target="../ink/ink299.xml"/><Relationship Id="rId7" Type="http://schemas.openxmlformats.org/officeDocument/2006/relationships/image" Target="../media/image291.png"/><Relationship Id="rId2" Type="http://schemas.openxmlformats.org/officeDocument/2006/relationships/notesSlide" Target="../notesSlides/notesSlide17.xml"/><Relationship Id="rId16" Type="http://schemas.openxmlformats.org/officeDocument/2006/relationships/customXml" Target="../ink/ink290.xml"/><Relationship Id="rId20" Type="http://schemas.openxmlformats.org/officeDocument/2006/relationships/customXml" Target="../ink/ink292.xml"/><Relationship Id="rId29" Type="http://schemas.openxmlformats.org/officeDocument/2006/relationships/image" Target="../media/image302.png"/><Relationship Id="rId41" Type="http://schemas.openxmlformats.org/officeDocument/2006/relationships/image" Target="../media/image308.png"/><Relationship Id="rId1" Type="http://schemas.openxmlformats.org/officeDocument/2006/relationships/slideLayout" Target="../slideLayouts/slideLayout1.xml"/><Relationship Id="rId6" Type="http://schemas.openxmlformats.org/officeDocument/2006/relationships/customXml" Target="../ink/ink285.xml"/><Relationship Id="rId11" Type="http://schemas.openxmlformats.org/officeDocument/2006/relationships/image" Target="../media/image293.png"/><Relationship Id="rId24" Type="http://schemas.openxmlformats.org/officeDocument/2006/relationships/customXml" Target="../ink/ink294.xml"/><Relationship Id="rId32" Type="http://schemas.openxmlformats.org/officeDocument/2006/relationships/customXml" Target="../ink/ink298.xml"/><Relationship Id="rId37" Type="http://schemas.openxmlformats.org/officeDocument/2006/relationships/image" Target="../media/image306.png"/><Relationship Id="rId40" Type="http://schemas.openxmlformats.org/officeDocument/2006/relationships/customXml" Target="../ink/ink302.xml"/><Relationship Id="rId5" Type="http://schemas.openxmlformats.org/officeDocument/2006/relationships/image" Target="../media/image290.png"/><Relationship Id="rId15" Type="http://schemas.openxmlformats.org/officeDocument/2006/relationships/image" Target="../media/image295.png"/><Relationship Id="rId23" Type="http://schemas.openxmlformats.org/officeDocument/2006/relationships/image" Target="../media/image299.png"/><Relationship Id="rId28" Type="http://schemas.openxmlformats.org/officeDocument/2006/relationships/customXml" Target="../ink/ink296.xml"/><Relationship Id="rId36" Type="http://schemas.openxmlformats.org/officeDocument/2006/relationships/customXml" Target="../ink/ink300.xml"/><Relationship Id="rId10" Type="http://schemas.openxmlformats.org/officeDocument/2006/relationships/customXml" Target="../ink/ink287.xml"/><Relationship Id="rId19" Type="http://schemas.openxmlformats.org/officeDocument/2006/relationships/image" Target="../media/image297.png"/><Relationship Id="rId31" Type="http://schemas.openxmlformats.org/officeDocument/2006/relationships/image" Target="../media/image303.png"/><Relationship Id="rId4" Type="http://schemas.openxmlformats.org/officeDocument/2006/relationships/customXml" Target="../ink/ink284.xml"/><Relationship Id="rId9" Type="http://schemas.openxmlformats.org/officeDocument/2006/relationships/image" Target="../media/image292.png"/><Relationship Id="rId14" Type="http://schemas.openxmlformats.org/officeDocument/2006/relationships/customXml" Target="../ink/ink289.xml"/><Relationship Id="rId22" Type="http://schemas.openxmlformats.org/officeDocument/2006/relationships/customXml" Target="../ink/ink293.xml"/><Relationship Id="rId27" Type="http://schemas.openxmlformats.org/officeDocument/2006/relationships/image" Target="../media/image301.png"/><Relationship Id="rId30" Type="http://schemas.openxmlformats.org/officeDocument/2006/relationships/customXml" Target="../ink/ink297.xml"/><Relationship Id="rId35" Type="http://schemas.openxmlformats.org/officeDocument/2006/relationships/image" Target="../media/image305.png"/><Relationship Id="rId8" Type="http://schemas.openxmlformats.org/officeDocument/2006/relationships/customXml" Target="../ink/ink286.xml"/><Relationship Id="rId3" Type="http://schemas.openxmlformats.org/officeDocument/2006/relationships/image" Target="../media/image1.png"/><Relationship Id="rId12" Type="http://schemas.openxmlformats.org/officeDocument/2006/relationships/customXml" Target="../ink/ink288.xml"/><Relationship Id="rId17" Type="http://schemas.openxmlformats.org/officeDocument/2006/relationships/image" Target="../media/image296.png"/><Relationship Id="rId25" Type="http://schemas.openxmlformats.org/officeDocument/2006/relationships/image" Target="../media/image300.png"/><Relationship Id="rId33" Type="http://schemas.openxmlformats.org/officeDocument/2006/relationships/image" Target="../media/image304.png"/><Relationship Id="rId38" Type="http://schemas.openxmlformats.org/officeDocument/2006/relationships/customXml" Target="../ink/ink301.xml"/></Relationships>
</file>

<file path=ppt/slides/_rels/slide18.xml.rels><?xml version="1.0" encoding="UTF-8" standalone="yes"?>
<Relationships xmlns="http://schemas.openxmlformats.org/package/2006/relationships"><Relationship Id="rId8" Type="http://schemas.openxmlformats.org/officeDocument/2006/relationships/customXml" Target="../ink/ink305.xml"/><Relationship Id="rId13" Type="http://schemas.openxmlformats.org/officeDocument/2006/relationships/image" Target="../media/image313.png"/><Relationship Id="rId18" Type="http://schemas.openxmlformats.org/officeDocument/2006/relationships/customXml" Target="../ink/ink310.xml"/><Relationship Id="rId26" Type="http://schemas.openxmlformats.org/officeDocument/2006/relationships/customXml" Target="../ink/ink314.xml"/><Relationship Id="rId3" Type="http://schemas.openxmlformats.org/officeDocument/2006/relationships/image" Target="../media/image1.png"/><Relationship Id="rId21" Type="http://schemas.openxmlformats.org/officeDocument/2006/relationships/image" Target="../media/image317.png"/><Relationship Id="rId7" Type="http://schemas.openxmlformats.org/officeDocument/2006/relationships/image" Target="../media/image310.png"/><Relationship Id="rId12" Type="http://schemas.openxmlformats.org/officeDocument/2006/relationships/customXml" Target="../ink/ink307.xml"/><Relationship Id="rId17" Type="http://schemas.openxmlformats.org/officeDocument/2006/relationships/image" Target="../media/image315.png"/><Relationship Id="rId25" Type="http://schemas.openxmlformats.org/officeDocument/2006/relationships/image" Target="../media/image319.png"/><Relationship Id="rId2" Type="http://schemas.openxmlformats.org/officeDocument/2006/relationships/notesSlide" Target="../notesSlides/notesSlide18.xml"/><Relationship Id="rId16" Type="http://schemas.openxmlformats.org/officeDocument/2006/relationships/customXml" Target="../ink/ink309.xml"/><Relationship Id="rId20" Type="http://schemas.openxmlformats.org/officeDocument/2006/relationships/customXml" Target="../ink/ink311.xml"/><Relationship Id="rId29" Type="http://schemas.openxmlformats.org/officeDocument/2006/relationships/image" Target="../media/image321.png"/><Relationship Id="rId1" Type="http://schemas.openxmlformats.org/officeDocument/2006/relationships/slideLayout" Target="../slideLayouts/slideLayout1.xml"/><Relationship Id="rId6" Type="http://schemas.openxmlformats.org/officeDocument/2006/relationships/customXml" Target="../ink/ink304.xml"/><Relationship Id="rId11" Type="http://schemas.openxmlformats.org/officeDocument/2006/relationships/image" Target="../media/image312.png"/><Relationship Id="rId24" Type="http://schemas.openxmlformats.org/officeDocument/2006/relationships/customXml" Target="../ink/ink313.xml"/><Relationship Id="rId5" Type="http://schemas.openxmlformats.org/officeDocument/2006/relationships/image" Target="../media/image309.png"/><Relationship Id="rId15" Type="http://schemas.openxmlformats.org/officeDocument/2006/relationships/image" Target="../media/image314.png"/><Relationship Id="rId23" Type="http://schemas.openxmlformats.org/officeDocument/2006/relationships/image" Target="../media/image318.png"/><Relationship Id="rId28" Type="http://schemas.openxmlformats.org/officeDocument/2006/relationships/customXml" Target="../ink/ink315.xml"/><Relationship Id="rId10" Type="http://schemas.openxmlformats.org/officeDocument/2006/relationships/customXml" Target="../ink/ink306.xml"/><Relationship Id="rId19" Type="http://schemas.openxmlformats.org/officeDocument/2006/relationships/image" Target="../media/image316.png"/><Relationship Id="rId31" Type="http://schemas.openxmlformats.org/officeDocument/2006/relationships/image" Target="../media/image322.png"/><Relationship Id="rId4" Type="http://schemas.openxmlformats.org/officeDocument/2006/relationships/customXml" Target="../ink/ink303.xml"/><Relationship Id="rId9" Type="http://schemas.openxmlformats.org/officeDocument/2006/relationships/image" Target="../media/image311.png"/><Relationship Id="rId14" Type="http://schemas.openxmlformats.org/officeDocument/2006/relationships/customXml" Target="../ink/ink308.xml"/><Relationship Id="rId22" Type="http://schemas.openxmlformats.org/officeDocument/2006/relationships/customXml" Target="../ink/ink312.xml"/><Relationship Id="rId27" Type="http://schemas.openxmlformats.org/officeDocument/2006/relationships/image" Target="../media/image320.png"/><Relationship Id="rId30" Type="http://schemas.openxmlformats.org/officeDocument/2006/relationships/customXml" Target="../ink/ink3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16.xml"/><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png"/><Relationship Id="rId41"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8" Type="http://schemas.openxmlformats.org/officeDocument/2006/relationships/customXml" Target="../ink/ink3.xml"/><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customXml" Target="../ink/ink27.xml"/><Relationship Id="rId26" Type="http://schemas.openxmlformats.org/officeDocument/2006/relationships/customXml" Target="../ink/ink31.xml"/><Relationship Id="rId39" Type="http://schemas.openxmlformats.org/officeDocument/2006/relationships/image" Target="../media/image40.png"/><Relationship Id="rId21" Type="http://schemas.openxmlformats.org/officeDocument/2006/relationships/image" Target="../media/image31.png"/><Relationship Id="rId34" Type="http://schemas.openxmlformats.org/officeDocument/2006/relationships/customXml" Target="../ink/ink35.xml"/><Relationship Id="rId42" Type="http://schemas.openxmlformats.org/officeDocument/2006/relationships/customXml" Target="../ink/ink39.xml"/><Relationship Id="rId47" Type="http://schemas.openxmlformats.org/officeDocument/2006/relationships/image" Target="../media/image44.png"/><Relationship Id="rId50" Type="http://schemas.openxmlformats.org/officeDocument/2006/relationships/customXml" Target="../ink/ink43.xml"/><Relationship Id="rId55" Type="http://schemas.openxmlformats.org/officeDocument/2006/relationships/image" Target="../media/image48.png"/><Relationship Id="rId63" Type="http://schemas.openxmlformats.org/officeDocument/2006/relationships/image" Target="../media/image52.png"/><Relationship Id="rId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customXml" Target="../ink/ink26.xml"/><Relationship Id="rId29" Type="http://schemas.openxmlformats.org/officeDocument/2006/relationships/image" Target="../media/image35.png"/><Relationship Id="rId11" Type="http://schemas.openxmlformats.org/officeDocument/2006/relationships/image" Target="../media/image26.png"/><Relationship Id="rId24" Type="http://schemas.openxmlformats.org/officeDocument/2006/relationships/customXml" Target="../ink/ink30.xml"/><Relationship Id="rId32" Type="http://schemas.openxmlformats.org/officeDocument/2006/relationships/customXml" Target="../ink/ink34.xml"/><Relationship Id="rId37" Type="http://schemas.openxmlformats.org/officeDocument/2006/relationships/image" Target="../media/image39.png"/><Relationship Id="rId40" Type="http://schemas.openxmlformats.org/officeDocument/2006/relationships/customXml" Target="../ink/ink38.xml"/><Relationship Id="rId45" Type="http://schemas.openxmlformats.org/officeDocument/2006/relationships/image" Target="../media/image43.png"/><Relationship Id="rId53" Type="http://schemas.openxmlformats.org/officeDocument/2006/relationships/image" Target="../media/image47.png"/><Relationship Id="rId58" Type="http://schemas.openxmlformats.org/officeDocument/2006/relationships/customXml" Target="../ink/ink47.xml"/><Relationship Id="rId5" Type="http://schemas.openxmlformats.org/officeDocument/2006/relationships/image" Target="../media/image23.png"/><Relationship Id="rId61" Type="http://schemas.openxmlformats.org/officeDocument/2006/relationships/image" Target="../media/image51.png"/><Relationship Id="rId19" Type="http://schemas.openxmlformats.org/officeDocument/2006/relationships/image" Target="../media/image30.png"/><Relationship Id="rId14" Type="http://schemas.openxmlformats.org/officeDocument/2006/relationships/customXml" Target="../ink/ink25.xml"/><Relationship Id="rId22" Type="http://schemas.openxmlformats.org/officeDocument/2006/relationships/customXml" Target="../ink/ink29.xml"/><Relationship Id="rId27" Type="http://schemas.openxmlformats.org/officeDocument/2006/relationships/image" Target="../media/image34.png"/><Relationship Id="rId30" Type="http://schemas.openxmlformats.org/officeDocument/2006/relationships/customXml" Target="../ink/ink33.xml"/><Relationship Id="rId35" Type="http://schemas.openxmlformats.org/officeDocument/2006/relationships/image" Target="../media/image38.png"/><Relationship Id="rId43" Type="http://schemas.openxmlformats.org/officeDocument/2006/relationships/image" Target="../media/image42.png"/><Relationship Id="rId48" Type="http://schemas.openxmlformats.org/officeDocument/2006/relationships/customXml" Target="../ink/ink42.xml"/><Relationship Id="rId56" Type="http://schemas.openxmlformats.org/officeDocument/2006/relationships/customXml" Target="../ink/ink46.xml"/><Relationship Id="rId8" Type="http://schemas.openxmlformats.org/officeDocument/2006/relationships/customXml" Target="../ink/ink22.xml"/><Relationship Id="rId51" Type="http://schemas.openxmlformats.org/officeDocument/2006/relationships/image" Target="../media/image46.png"/><Relationship Id="rId3" Type="http://schemas.openxmlformats.org/officeDocument/2006/relationships/image" Target="../media/image1.png"/><Relationship Id="rId12" Type="http://schemas.openxmlformats.org/officeDocument/2006/relationships/customXml" Target="../ink/ink24.xm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customXml" Target="../ink/ink37.xml"/><Relationship Id="rId46" Type="http://schemas.openxmlformats.org/officeDocument/2006/relationships/customXml" Target="../ink/ink41.xml"/><Relationship Id="rId59" Type="http://schemas.openxmlformats.org/officeDocument/2006/relationships/image" Target="../media/image50.png"/><Relationship Id="rId20" Type="http://schemas.openxmlformats.org/officeDocument/2006/relationships/customXml" Target="../ink/ink28.xml"/><Relationship Id="rId41" Type="http://schemas.openxmlformats.org/officeDocument/2006/relationships/image" Target="../media/image41.png"/><Relationship Id="rId54" Type="http://schemas.openxmlformats.org/officeDocument/2006/relationships/customXml" Target="../ink/ink45.xml"/><Relationship Id="rId62" Type="http://schemas.openxmlformats.org/officeDocument/2006/relationships/customXml" Target="../ink/ink49.xml"/><Relationship Id="rId1" Type="http://schemas.openxmlformats.org/officeDocument/2006/relationships/slideLayout" Target="../slideLayouts/slideLayout1.xml"/><Relationship Id="rId6" Type="http://schemas.openxmlformats.org/officeDocument/2006/relationships/customXml" Target="../ink/ink21.xm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32.xml"/><Relationship Id="rId36" Type="http://schemas.openxmlformats.org/officeDocument/2006/relationships/customXml" Target="../ink/ink36.xml"/><Relationship Id="rId49" Type="http://schemas.openxmlformats.org/officeDocument/2006/relationships/image" Target="../media/image45.png"/><Relationship Id="rId57" Type="http://schemas.openxmlformats.org/officeDocument/2006/relationships/image" Target="../media/image49.png"/><Relationship Id="rId10" Type="http://schemas.openxmlformats.org/officeDocument/2006/relationships/customXml" Target="../ink/ink23.xml"/><Relationship Id="rId31" Type="http://schemas.openxmlformats.org/officeDocument/2006/relationships/image" Target="../media/image36.png"/><Relationship Id="rId44" Type="http://schemas.openxmlformats.org/officeDocument/2006/relationships/customXml" Target="../ink/ink40.xml"/><Relationship Id="rId52" Type="http://schemas.openxmlformats.org/officeDocument/2006/relationships/customXml" Target="../ink/ink44.xml"/><Relationship Id="rId60" Type="http://schemas.openxmlformats.org/officeDocument/2006/relationships/customXml" Target="../ink/ink48.xml"/><Relationship Id="rId4" Type="http://schemas.openxmlformats.org/officeDocument/2006/relationships/customXml" Target="../ink/ink20.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customXml" Target="../ink/ink52.xml"/><Relationship Id="rId13" Type="http://schemas.openxmlformats.org/officeDocument/2006/relationships/image" Target="../media/image57.png"/><Relationship Id="rId3" Type="http://schemas.openxmlformats.org/officeDocument/2006/relationships/image" Target="../media/image1.png"/><Relationship Id="rId7" Type="http://schemas.openxmlformats.org/officeDocument/2006/relationships/image" Target="../media/image54.png"/><Relationship Id="rId12" Type="http://schemas.openxmlformats.org/officeDocument/2006/relationships/customXml" Target="../ink/ink5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51.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53.xml"/><Relationship Id="rId4" Type="http://schemas.openxmlformats.org/officeDocument/2006/relationships/customXml" Target="../ink/ink50.xml"/><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117" Type="http://schemas.openxmlformats.org/officeDocument/2006/relationships/image" Target="../media/image114.png"/><Relationship Id="rId21" Type="http://schemas.openxmlformats.org/officeDocument/2006/relationships/image" Target="../media/image66.png"/><Relationship Id="rId42" Type="http://schemas.openxmlformats.org/officeDocument/2006/relationships/customXml" Target="../ink/ink74.xml"/><Relationship Id="rId63" Type="http://schemas.openxmlformats.org/officeDocument/2006/relationships/image" Target="../media/image87.png"/><Relationship Id="rId84" Type="http://schemas.openxmlformats.org/officeDocument/2006/relationships/customXml" Target="../ink/ink95.xml"/><Relationship Id="rId138" Type="http://schemas.openxmlformats.org/officeDocument/2006/relationships/customXml" Target="../ink/ink122.xml"/><Relationship Id="rId159" Type="http://schemas.openxmlformats.org/officeDocument/2006/relationships/image" Target="../media/image135.png"/><Relationship Id="rId170" Type="http://schemas.openxmlformats.org/officeDocument/2006/relationships/customXml" Target="../ink/ink138.xml"/><Relationship Id="rId191" Type="http://schemas.openxmlformats.org/officeDocument/2006/relationships/image" Target="../media/image151.png"/><Relationship Id="rId205" Type="http://schemas.openxmlformats.org/officeDocument/2006/relationships/image" Target="../media/image158.png"/><Relationship Id="rId226" Type="http://schemas.openxmlformats.org/officeDocument/2006/relationships/customXml" Target="../ink/ink166.xml"/><Relationship Id="rId107" Type="http://schemas.openxmlformats.org/officeDocument/2006/relationships/image" Target="../media/image109.png"/><Relationship Id="rId11" Type="http://schemas.openxmlformats.org/officeDocument/2006/relationships/image" Target="../media/image61.png"/><Relationship Id="rId32" Type="http://schemas.openxmlformats.org/officeDocument/2006/relationships/customXml" Target="../ink/ink69.xml"/><Relationship Id="rId53" Type="http://schemas.openxmlformats.org/officeDocument/2006/relationships/image" Target="../media/image82.png"/><Relationship Id="rId74" Type="http://schemas.openxmlformats.org/officeDocument/2006/relationships/customXml" Target="../ink/ink90.xml"/><Relationship Id="rId128" Type="http://schemas.openxmlformats.org/officeDocument/2006/relationships/customXml" Target="../ink/ink117.xml"/><Relationship Id="rId149" Type="http://schemas.openxmlformats.org/officeDocument/2006/relationships/image" Target="../media/image130.png"/><Relationship Id="rId5" Type="http://schemas.openxmlformats.org/officeDocument/2006/relationships/image" Target="../media/image58.png"/><Relationship Id="rId95" Type="http://schemas.openxmlformats.org/officeDocument/2006/relationships/image" Target="../media/image103.png"/><Relationship Id="rId160" Type="http://schemas.openxmlformats.org/officeDocument/2006/relationships/customXml" Target="../ink/ink133.xml"/><Relationship Id="rId181" Type="http://schemas.openxmlformats.org/officeDocument/2006/relationships/image" Target="../media/image146.png"/><Relationship Id="rId216" Type="http://schemas.openxmlformats.org/officeDocument/2006/relationships/customXml" Target="../ink/ink161.xml"/><Relationship Id="rId237" Type="http://schemas.openxmlformats.org/officeDocument/2006/relationships/image" Target="../media/image174.png"/><Relationship Id="rId22" Type="http://schemas.openxmlformats.org/officeDocument/2006/relationships/customXml" Target="../ink/ink64.xml"/><Relationship Id="rId43" Type="http://schemas.openxmlformats.org/officeDocument/2006/relationships/image" Target="../media/image77.png"/><Relationship Id="rId64" Type="http://schemas.openxmlformats.org/officeDocument/2006/relationships/customXml" Target="../ink/ink85.xml"/><Relationship Id="rId118" Type="http://schemas.openxmlformats.org/officeDocument/2006/relationships/customXml" Target="../ink/ink112.xml"/><Relationship Id="rId139" Type="http://schemas.openxmlformats.org/officeDocument/2006/relationships/image" Target="../media/image125.png"/><Relationship Id="rId85" Type="http://schemas.openxmlformats.org/officeDocument/2006/relationships/image" Target="../media/image98.png"/><Relationship Id="rId150" Type="http://schemas.openxmlformats.org/officeDocument/2006/relationships/customXml" Target="../ink/ink128.xml"/><Relationship Id="rId171" Type="http://schemas.openxmlformats.org/officeDocument/2006/relationships/image" Target="../media/image141.png"/><Relationship Id="rId192" Type="http://schemas.openxmlformats.org/officeDocument/2006/relationships/customXml" Target="../ink/ink149.xml"/><Relationship Id="rId206" Type="http://schemas.openxmlformats.org/officeDocument/2006/relationships/customXml" Target="../ink/ink156.xml"/><Relationship Id="rId227" Type="http://schemas.openxmlformats.org/officeDocument/2006/relationships/image" Target="../media/image169.png"/><Relationship Id="rId12" Type="http://schemas.openxmlformats.org/officeDocument/2006/relationships/customXml" Target="../ink/ink59.xml"/><Relationship Id="rId33" Type="http://schemas.openxmlformats.org/officeDocument/2006/relationships/image" Target="../media/image72.png"/><Relationship Id="rId108" Type="http://schemas.openxmlformats.org/officeDocument/2006/relationships/customXml" Target="../ink/ink107.xml"/><Relationship Id="rId129" Type="http://schemas.openxmlformats.org/officeDocument/2006/relationships/image" Target="../media/image120.png"/><Relationship Id="rId54" Type="http://schemas.openxmlformats.org/officeDocument/2006/relationships/customXml" Target="../ink/ink80.xml"/><Relationship Id="rId75" Type="http://schemas.openxmlformats.org/officeDocument/2006/relationships/image" Target="../media/image93.png"/><Relationship Id="rId96" Type="http://schemas.openxmlformats.org/officeDocument/2006/relationships/customXml" Target="../ink/ink101.xml"/><Relationship Id="rId140" Type="http://schemas.openxmlformats.org/officeDocument/2006/relationships/customXml" Target="../ink/ink123.xml"/><Relationship Id="rId161" Type="http://schemas.openxmlformats.org/officeDocument/2006/relationships/image" Target="../media/image136.png"/><Relationship Id="rId182" Type="http://schemas.openxmlformats.org/officeDocument/2006/relationships/customXml" Target="../ink/ink144.xml"/><Relationship Id="rId217" Type="http://schemas.openxmlformats.org/officeDocument/2006/relationships/image" Target="../media/image164.png"/><Relationship Id="rId6" Type="http://schemas.openxmlformats.org/officeDocument/2006/relationships/customXml" Target="../ink/ink56.xml"/><Relationship Id="rId238" Type="http://schemas.openxmlformats.org/officeDocument/2006/relationships/customXml" Target="../ink/ink172.xml"/><Relationship Id="rId23" Type="http://schemas.openxmlformats.org/officeDocument/2006/relationships/image" Target="../media/image67.png"/><Relationship Id="rId119" Type="http://schemas.openxmlformats.org/officeDocument/2006/relationships/image" Target="../media/image115.png"/><Relationship Id="rId44" Type="http://schemas.openxmlformats.org/officeDocument/2006/relationships/customXml" Target="../ink/ink75.xml"/><Relationship Id="rId65" Type="http://schemas.openxmlformats.org/officeDocument/2006/relationships/image" Target="../media/image88.png"/><Relationship Id="rId86" Type="http://schemas.openxmlformats.org/officeDocument/2006/relationships/customXml" Target="../ink/ink96.xml"/><Relationship Id="rId130" Type="http://schemas.openxmlformats.org/officeDocument/2006/relationships/customXml" Target="../ink/ink118.xml"/><Relationship Id="rId151" Type="http://schemas.openxmlformats.org/officeDocument/2006/relationships/image" Target="../media/image131.png"/><Relationship Id="rId172" Type="http://schemas.openxmlformats.org/officeDocument/2006/relationships/customXml" Target="../ink/ink139.xml"/><Relationship Id="rId193" Type="http://schemas.openxmlformats.org/officeDocument/2006/relationships/image" Target="../media/image152.png"/><Relationship Id="rId207" Type="http://schemas.openxmlformats.org/officeDocument/2006/relationships/image" Target="../media/image159.png"/><Relationship Id="rId228" Type="http://schemas.openxmlformats.org/officeDocument/2006/relationships/customXml" Target="../ink/ink167.xml"/><Relationship Id="rId13" Type="http://schemas.openxmlformats.org/officeDocument/2006/relationships/image" Target="../media/image62.png"/><Relationship Id="rId109" Type="http://schemas.openxmlformats.org/officeDocument/2006/relationships/image" Target="../media/image110.png"/><Relationship Id="rId34" Type="http://schemas.openxmlformats.org/officeDocument/2006/relationships/customXml" Target="../ink/ink70.xml"/><Relationship Id="rId55" Type="http://schemas.openxmlformats.org/officeDocument/2006/relationships/image" Target="../media/image83.png"/><Relationship Id="rId76" Type="http://schemas.openxmlformats.org/officeDocument/2006/relationships/customXml" Target="../ink/ink91.xml"/><Relationship Id="rId97" Type="http://schemas.openxmlformats.org/officeDocument/2006/relationships/image" Target="../media/image104.png"/><Relationship Id="rId120" Type="http://schemas.openxmlformats.org/officeDocument/2006/relationships/customXml" Target="../ink/ink113.xml"/><Relationship Id="rId141" Type="http://schemas.openxmlformats.org/officeDocument/2006/relationships/image" Target="../media/image126.png"/><Relationship Id="rId7" Type="http://schemas.openxmlformats.org/officeDocument/2006/relationships/image" Target="../media/image59.png"/><Relationship Id="rId162" Type="http://schemas.openxmlformats.org/officeDocument/2006/relationships/customXml" Target="../ink/ink134.xml"/><Relationship Id="rId183" Type="http://schemas.openxmlformats.org/officeDocument/2006/relationships/image" Target="../media/image147.png"/><Relationship Id="rId218" Type="http://schemas.openxmlformats.org/officeDocument/2006/relationships/customXml" Target="../ink/ink162.xml"/><Relationship Id="rId239" Type="http://schemas.openxmlformats.org/officeDocument/2006/relationships/image" Target="../media/image175.png"/><Relationship Id="rId24" Type="http://schemas.openxmlformats.org/officeDocument/2006/relationships/customXml" Target="../ink/ink65.xml"/><Relationship Id="rId45" Type="http://schemas.openxmlformats.org/officeDocument/2006/relationships/image" Target="../media/image78.png"/><Relationship Id="rId66" Type="http://schemas.openxmlformats.org/officeDocument/2006/relationships/customXml" Target="../ink/ink86.xml"/><Relationship Id="rId87" Type="http://schemas.openxmlformats.org/officeDocument/2006/relationships/image" Target="../media/image99.png"/><Relationship Id="rId110" Type="http://schemas.openxmlformats.org/officeDocument/2006/relationships/customXml" Target="../ink/ink108.xml"/><Relationship Id="rId131" Type="http://schemas.openxmlformats.org/officeDocument/2006/relationships/image" Target="../media/image121.png"/><Relationship Id="rId152" Type="http://schemas.openxmlformats.org/officeDocument/2006/relationships/customXml" Target="../ink/ink129.xml"/><Relationship Id="rId173" Type="http://schemas.openxmlformats.org/officeDocument/2006/relationships/image" Target="../media/image142.png"/><Relationship Id="rId194" Type="http://schemas.openxmlformats.org/officeDocument/2006/relationships/customXml" Target="../ink/ink150.xml"/><Relationship Id="rId208" Type="http://schemas.openxmlformats.org/officeDocument/2006/relationships/customXml" Target="../ink/ink157.xml"/><Relationship Id="rId229" Type="http://schemas.openxmlformats.org/officeDocument/2006/relationships/image" Target="../media/image170.png"/><Relationship Id="rId14" Type="http://schemas.openxmlformats.org/officeDocument/2006/relationships/customXml" Target="../ink/ink60.xml"/><Relationship Id="rId35" Type="http://schemas.openxmlformats.org/officeDocument/2006/relationships/image" Target="../media/image73.png"/><Relationship Id="rId56" Type="http://schemas.openxmlformats.org/officeDocument/2006/relationships/customXml" Target="../ink/ink81.xml"/><Relationship Id="rId77" Type="http://schemas.openxmlformats.org/officeDocument/2006/relationships/image" Target="../media/image94.png"/><Relationship Id="rId100" Type="http://schemas.openxmlformats.org/officeDocument/2006/relationships/customXml" Target="../ink/ink103.xml"/><Relationship Id="rId8" Type="http://schemas.openxmlformats.org/officeDocument/2006/relationships/customXml" Target="../ink/ink57.xml"/><Relationship Id="rId98" Type="http://schemas.openxmlformats.org/officeDocument/2006/relationships/customXml" Target="../ink/ink102.xml"/><Relationship Id="rId121" Type="http://schemas.openxmlformats.org/officeDocument/2006/relationships/image" Target="../media/image116.png"/><Relationship Id="rId142" Type="http://schemas.openxmlformats.org/officeDocument/2006/relationships/customXml" Target="../ink/ink124.xml"/><Relationship Id="rId163" Type="http://schemas.openxmlformats.org/officeDocument/2006/relationships/image" Target="../media/image137.png"/><Relationship Id="rId184" Type="http://schemas.openxmlformats.org/officeDocument/2006/relationships/customXml" Target="../ink/ink145.xml"/><Relationship Id="rId219" Type="http://schemas.openxmlformats.org/officeDocument/2006/relationships/image" Target="../media/image165.png"/><Relationship Id="rId230" Type="http://schemas.openxmlformats.org/officeDocument/2006/relationships/customXml" Target="../ink/ink168.xml"/><Relationship Id="rId25" Type="http://schemas.openxmlformats.org/officeDocument/2006/relationships/image" Target="../media/image68.png"/><Relationship Id="rId46" Type="http://schemas.openxmlformats.org/officeDocument/2006/relationships/customXml" Target="../ink/ink76.xml"/><Relationship Id="rId67" Type="http://schemas.openxmlformats.org/officeDocument/2006/relationships/image" Target="../media/image89.png"/><Relationship Id="rId88" Type="http://schemas.openxmlformats.org/officeDocument/2006/relationships/customXml" Target="../ink/ink97.xml"/><Relationship Id="rId111" Type="http://schemas.openxmlformats.org/officeDocument/2006/relationships/image" Target="../media/image111.png"/><Relationship Id="rId132" Type="http://schemas.openxmlformats.org/officeDocument/2006/relationships/customXml" Target="../ink/ink119.xml"/><Relationship Id="rId153" Type="http://schemas.openxmlformats.org/officeDocument/2006/relationships/image" Target="../media/image132.png"/><Relationship Id="rId174" Type="http://schemas.openxmlformats.org/officeDocument/2006/relationships/customXml" Target="../ink/ink140.xml"/><Relationship Id="rId195" Type="http://schemas.openxmlformats.org/officeDocument/2006/relationships/image" Target="../media/image153.png"/><Relationship Id="rId209" Type="http://schemas.openxmlformats.org/officeDocument/2006/relationships/image" Target="../media/image160.png"/><Relationship Id="rId190" Type="http://schemas.openxmlformats.org/officeDocument/2006/relationships/customXml" Target="../ink/ink148.xml"/><Relationship Id="rId204" Type="http://schemas.openxmlformats.org/officeDocument/2006/relationships/customXml" Target="../ink/ink155.xml"/><Relationship Id="rId220" Type="http://schemas.openxmlformats.org/officeDocument/2006/relationships/customXml" Target="../ink/ink163.xml"/><Relationship Id="rId225" Type="http://schemas.openxmlformats.org/officeDocument/2006/relationships/image" Target="../media/image168.png"/><Relationship Id="rId15" Type="http://schemas.openxmlformats.org/officeDocument/2006/relationships/image" Target="../media/image63.png"/><Relationship Id="rId36" Type="http://schemas.openxmlformats.org/officeDocument/2006/relationships/customXml" Target="../ink/ink71.xml"/><Relationship Id="rId57" Type="http://schemas.openxmlformats.org/officeDocument/2006/relationships/image" Target="../media/image84.png"/><Relationship Id="rId106" Type="http://schemas.openxmlformats.org/officeDocument/2006/relationships/customXml" Target="../ink/ink106.xml"/><Relationship Id="rId127" Type="http://schemas.openxmlformats.org/officeDocument/2006/relationships/image" Target="../media/image119.png"/><Relationship Id="rId10" Type="http://schemas.openxmlformats.org/officeDocument/2006/relationships/customXml" Target="../ink/ink58.xml"/><Relationship Id="rId31" Type="http://schemas.openxmlformats.org/officeDocument/2006/relationships/image" Target="../media/image71.png"/><Relationship Id="rId52" Type="http://schemas.openxmlformats.org/officeDocument/2006/relationships/customXml" Target="../ink/ink79.xml"/><Relationship Id="rId73" Type="http://schemas.openxmlformats.org/officeDocument/2006/relationships/image" Target="../media/image92.png"/><Relationship Id="rId78" Type="http://schemas.openxmlformats.org/officeDocument/2006/relationships/customXml" Target="../ink/ink92.xml"/><Relationship Id="rId94" Type="http://schemas.openxmlformats.org/officeDocument/2006/relationships/customXml" Target="../ink/ink100.xml"/><Relationship Id="rId99" Type="http://schemas.openxmlformats.org/officeDocument/2006/relationships/image" Target="../media/image105.png"/><Relationship Id="rId101" Type="http://schemas.openxmlformats.org/officeDocument/2006/relationships/image" Target="../media/image106.png"/><Relationship Id="rId122" Type="http://schemas.openxmlformats.org/officeDocument/2006/relationships/customXml" Target="../ink/ink114.xml"/><Relationship Id="rId143" Type="http://schemas.openxmlformats.org/officeDocument/2006/relationships/image" Target="../media/image127.png"/><Relationship Id="rId148" Type="http://schemas.openxmlformats.org/officeDocument/2006/relationships/customXml" Target="../ink/ink127.xml"/><Relationship Id="rId164" Type="http://schemas.openxmlformats.org/officeDocument/2006/relationships/customXml" Target="../ink/ink135.xml"/><Relationship Id="rId169" Type="http://schemas.openxmlformats.org/officeDocument/2006/relationships/image" Target="../media/image140.png"/><Relationship Id="rId185" Type="http://schemas.openxmlformats.org/officeDocument/2006/relationships/image" Target="../media/image148.png"/><Relationship Id="rId4" Type="http://schemas.openxmlformats.org/officeDocument/2006/relationships/customXml" Target="../ink/ink55.xml"/><Relationship Id="rId9" Type="http://schemas.openxmlformats.org/officeDocument/2006/relationships/image" Target="../media/image60.png"/><Relationship Id="rId180" Type="http://schemas.openxmlformats.org/officeDocument/2006/relationships/customXml" Target="../ink/ink143.xml"/><Relationship Id="rId210" Type="http://schemas.openxmlformats.org/officeDocument/2006/relationships/customXml" Target="../ink/ink158.xml"/><Relationship Id="rId215" Type="http://schemas.openxmlformats.org/officeDocument/2006/relationships/image" Target="../media/image163.png"/><Relationship Id="rId236" Type="http://schemas.openxmlformats.org/officeDocument/2006/relationships/customXml" Target="../ink/ink171.xml"/><Relationship Id="rId26" Type="http://schemas.openxmlformats.org/officeDocument/2006/relationships/customXml" Target="../ink/ink66.xml"/><Relationship Id="rId231" Type="http://schemas.openxmlformats.org/officeDocument/2006/relationships/image" Target="../media/image171.png"/><Relationship Id="rId47" Type="http://schemas.openxmlformats.org/officeDocument/2006/relationships/image" Target="../media/image79.png"/><Relationship Id="rId68" Type="http://schemas.openxmlformats.org/officeDocument/2006/relationships/customXml" Target="../ink/ink87.xml"/><Relationship Id="rId89" Type="http://schemas.openxmlformats.org/officeDocument/2006/relationships/image" Target="../media/image100.png"/><Relationship Id="rId112" Type="http://schemas.openxmlformats.org/officeDocument/2006/relationships/customXml" Target="../ink/ink109.xml"/><Relationship Id="rId133" Type="http://schemas.openxmlformats.org/officeDocument/2006/relationships/image" Target="../media/image122.png"/><Relationship Id="rId154" Type="http://schemas.openxmlformats.org/officeDocument/2006/relationships/customXml" Target="../ink/ink130.xml"/><Relationship Id="rId175" Type="http://schemas.openxmlformats.org/officeDocument/2006/relationships/image" Target="../media/image143.png"/><Relationship Id="rId196" Type="http://schemas.openxmlformats.org/officeDocument/2006/relationships/customXml" Target="../ink/ink151.xml"/><Relationship Id="rId200" Type="http://schemas.openxmlformats.org/officeDocument/2006/relationships/customXml" Target="../ink/ink153.xml"/><Relationship Id="rId16" Type="http://schemas.openxmlformats.org/officeDocument/2006/relationships/customXml" Target="../ink/ink61.xml"/><Relationship Id="rId221" Type="http://schemas.openxmlformats.org/officeDocument/2006/relationships/image" Target="../media/image166.png"/><Relationship Id="rId37" Type="http://schemas.openxmlformats.org/officeDocument/2006/relationships/image" Target="../media/image74.png"/><Relationship Id="rId58" Type="http://schemas.openxmlformats.org/officeDocument/2006/relationships/customXml" Target="../ink/ink82.xml"/><Relationship Id="rId79" Type="http://schemas.openxmlformats.org/officeDocument/2006/relationships/image" Target="../media/image95.png"/><Relationship Id="rId102" Type="http://schemas.openxmlformats.org/officeDocument/2006/relationships/customXml" Target="../ink/ink104.xml"/><Relationship Id="rId123" Type="http://schemas.openxmlformats.org/officeDocument/2006/relationships/image" Target="../media/image117.png"/><Relationship Id="rId144" Type="http://schemas.openxmlformats.org/officeDocument/2006/relationships/customXml" Target="../ink/ink125.xml"/><Relationship Id="rId90" Type="http://schemas.openxmlformats.org/officeDocument/2006/relationships/customXml" Target="../ink/ink98.xml"/><Relationship Id="rId165" Type="http://schemas.openxmlformats.org/officeDocument/2006/relationships/image" Target="../media/image138.png"/><Relationship Id="rId186" Type="http://schemas.openxmlformats.org/officeDocument/2006/relationships/customXml" Target="../ink/ink146.xml"/><Relationship Id="rId211" Type="http://schemas.openxmlformats.org/officeDocument/2006/relationships/image" Target="../media/image161.png"/><Relationship Id="rId232" Type="http://schemas.openxmlformats.org/officeDocument/2006/relationships/customXml" Target="../ink/ink169.xml"/><Relationship Id="rId27" Type="http://schemas.openxmlformats.org/officeDocument/2006/relationships/image" Target="../media/image69.png"/><Relationship Id="rId48" Type="http://schemas.openxmlformats.org/officeDocument/2006/relationships/customXml" Target="../ink/ink77.xml"/><Relationship Id="rId69" Type="http://schemas.openxmlformats.org/officeDocument/2006/relationships/image" Target="../media/image90.png"/><Relationship Id="rId113" Type="http://schemas.openxmlformats.org/officeDocument/2006/relationships/image" Target="../media/image112.png"/><Relationship Id="rId134" Type="http://schemas.openxmlformats.org/officeDocument/2006/relationships/customXml" Target="../ink/ink120.xml"/><Relationship Id="rId80" Type="http://schemas.openxmlformats.org/officeDocument/2006/relationships/customXml" Target="../ink/ink93.xml"/><Relationship Id="rId155" Type="http://schemas.openxmlformats.org/officeDocument/2006/relationships/image" Target="../media/image133.png"/><Relationship Id="rId176" Type="http://schemas.openxmlformats.org/officeDocument/2006/relationships/customXml" Target="../ink/ink141.xml"/><Relationship Id="rId197" Type="http://schemas.openxmlformats.org/officeDocument/2006/relationships/image" Target="../media/image154.png"/><Relationship Id="rId201" Type="http://schemas.openxmlformats.org/officeDocument/2006/relationships/image" Target="../media/image156.png"/><Relationship Id="rId222" Type="http://schemas.openxmlformats.org/officeDocument/2006/relationships/customXml" Target="../ink/ink164.xml"/><Relationship Id="rId17" Type="http://schemas.openxmlformats.org/officeDocument/2006/relationships/image" Target="../media/image64.png"/><Relationship Id="rId38" Type="http://schemas.openxmlformats.org/officeDocument/2006/relationships/customXml" Target="../ink/ink72.xml"/><Relationship Id="rId59" Type="http://schemas.openxmlformats.org/officeDocument/2006/relationships/image" Target="../media/image85.png"/><Relationship Id="rId103" Type="http://schemas.openxmlformats.org/officeDocument/2006/relationships/image" Target="../media/image107.png"/><Relationship Id="rId124" Type="http://schemas.openxmlformats.org/officeDocument/2006/relationships/customXml" Target="../ink/ink115.xml"/><Relationship Id="rId70" Type="http://schemas.openxmlformats.org/officeDocument/2006/relationships/customXml" Target="../ink/ink88.xml"/><Relationship Id="rId91" Type="http://schemas.openxmlformats.org/officeDocument/2006/relationships/image" Target="../media/image101.png"/><Relationship Id="rId145" Type="http://schemas.openxmlformats.org/officeDocument/2006/relationships/image" Target="../media/image128.png"/><Relationship Id="rId166" Type="http://schemas.openxmlformats.org/officeDocument/2006/relationships/customXml" Target="../ink/ink136.xml"/><Relationship Id="rId187" Type="http://schemas.openxmlformats.org/officeDocument/2006/relationships/image" Target="../media/image149.png"/><Relationship Id="rId1" Type="http://schemas.openxmlformats.org/officeDocument/2006/relationships/slideLayout" Target="../slideLayouts/slideLayout1.xml"/><Relationship Id="rId212" Type="http://schemas.openxmlformats.org/officeDocument/2006/relationships/customXml" Target="../ink/ink159.xml"/><Relationship Id="rId233" Type="http://schemas.openxmlformats.org/officeDocument/2006/relationships/image" Target="../media/image172.png"/><Relationship Id="rId28" Type="http://schemas.openxmlformats.org/officeDocument/2006/relationships/customXml" Target="../ink/ink67.xml"/><Relationship Id="rId49" Type="http://schemas.openxmlformats.org/officeDocument/2006/relationships/image" Target="../media/image80.png"/><Relationship Id="rId114" Type="http://schemas.openxmlformats.org/officeDocument/2006/relationships/customXml" Target="../ink/ink110.xml"/><Relationship Id="rId60" Type="http://schemas.openxmlformats.org/officeDocument/2006/relationships/customXml" Target="../ink/ink83.xml"/><Relationship Id="rId81" Type="http://schemas.openxmlformats.org/officeDocument/2006/relationships/image" Target="../media/image96.png"/><Relationship Id="rId135" Type="http://schemas.openxmlformats.org/officeDocument/2006/relationships/image" Target="../media/image123.png"/><Relationship Id="rId156" Type="http://schemas.openxmlformats.org/officeDocument/2006/relationships/customXml" Target="../ink/ink131.xml"/><Relationship Id="rId177" Type="http://schemas.openxmlformats.org/officeDocument/2006/relationships/image" Target="../media/image144.png"/><Relationship Id="rId198" Type="http://schemas.openxmlformats.org/officeDocument/2006/relationships/customXml" Target="../ink/ink152.xml"/><Relationship Id="rId202" Type="http://schemas.openxmlformats.org/officeDocument/2006/relationships/customXml" Target="../ink/ink154.xml"/><Relationship Id="rId223" Type="http://schemas.openxmlformats.org/officeDocument/2006/relationships/image" Target="../media/image167.png"/><Relationship Id="rId18" Type="http://schemas.openxmlformats.org/officeDocument/2006/relationships/customXml" Target="../ink/ink62.xml"/><Relationship Id="rId39" Type="http://schemas.openxmlformats.org/officeDocument/2006/relationships/image" Target="../media/image75.png"/><Relationship Id="rId50" Type="http://schemas.openxmlformats.org/officeDocument/2006/relationships/customXml" Target="../ink/ink78.xml"/><Relationship Id="rId104" Type="http://schemas.openxmlformats.org/officeDocument/2006/relationships/customXml" Target="../ink/ink105.xml"/><Relationship Id="rId125" Type="http://schemas.openxmlformats.org/officeDocument/2006/relationships/image" Target="../media/image118.png"/><Relationship Id="rId146" Type="http://schemas.openxmlformats.org/officeDocument/2006/relationships/customXml" Target="../ink/ink126.xml"/><Relationship Id="rId167" Type="http://schemas.openxmlformats.org/officeDocument/2006/relationships/image" Target="../media/image139.png"/><Relationship Id="rId188" Type="http://schemas.openxmlformats.org/officeDocument/2006/relationships/customXml" Target="../ink/ink147.xml"/><Relationship Id="rId71" Type="http://schemas.openxmlformats.org/officeDocument/2006/relationships/image" Target="../media/image91.png"/><Relationship Id="rId92" Type="http://schemas.openxmlformats.org/officeDocument/2006/relationships/customXml" Target="../ink/ink99.xml"/><Relationship Id="rId213" Type="http://schemas.openxmlformats.org/officeDocument/2006/relationships/image" Target="../media/image162.png"/><Relationship Id="rId234" Type="http://schemas.openxmlformats.org/officeDocument/2006/relationships/customXml" Target="../ink/ink170.xml"/><Relationship Id="rId2" Type="http://schemas.openxmlformats.org/officeDocument/2006/relationships/notesSlide" Target="../notesSlides/notesSlide6.xml"/><Relationship Id="rId29" Type="http://schemas.openxmlformats.org/officeDocument/2006/relationships/image" Target="../media/image70.png"/><Relationship Id="rId40" Type="http://schemas.openxmlformats.org/officeDocument/2006/relationships/customXml" Target="../ink/ink73.xml"/><Relationship Id="rId115" Type="http://schemas.openxmlformats.org/officeDocument/2006/relationships/image" Target="../media/image113.png"/><Relationship Id="rId136" Type="http://schemas.openxmlformats.org/officeDocument/2006/relationships/customXml" Target="../ink/ink121.xml"/><Relationship Id="rId157" Type="http://schemas.openxmlformats.org/officeDocument/2006/relationships/image" Target="../media/image134.png"/><Relationship Id="rId178" Type="http://schemas.openxmlformats.org/officeDocument/2006/relationships/customXml" Target="../ink/ink142.xml"/><Relationship Id="rId61" Type="http://schemas.openxmlformats.org/officeDocument/2006/relationships/image" Target="../media/image86.png"/><Relationship Id="rId82" Type="http://schemas.openxmlformats.org/officeDocument/2006/relationships/customXml" Target="../ink/ink94.xml"/><Relationship Id="rId199" Type="http://schemas.openxmlformats.org/officeDocument/2006/relationships/image" Target="../media/image155.png"/><Relationship Id="rId203" Type="http://schemas.openxmlformats.org/officeDocument/2006/relationships/image" Target="../media/image157.png"/><Relationship Id="rId19" Type="http://schemas.openxmlformats.org/officeDocument/2006/relationships/image" Target="../media/image65.png"/><Relationship Id="rId224" Type="http://schemas.openxmlformats.org/officeDocument/2006/relationships/customXml" Target="../ink/ink165.xml"/><Relationship Id="rId30" Type="http://schemas.openxmlformats.org/officeDocument/2006/relationships/customXml" Target="../ink/ink68.xml"/><Relationship Id="rId105" Type="http://schemas.openxmlformats.org/officeDocument/2006/relationships/image" Target="../media/image108.png"/><Relationship Id="rId126" Type="http://schemas.openxmlformats.org/officeDocument/2006/relationships/customXml" Target="../ink/ink116.xml"/><Relationship Id="rId147" Type="http://schemas.openxmlformats.org/officeDocument/2006/relationships/image" Target="../media/image129.png"/><Relationship Id="rId168" Type="http://schemas.openxmlformats.org/officeDocument/2006/relationships/customXml" Target="../ink/ink137.xml"/><Relationship Id="rId51" Type="http://schemas.openxmlformats.org/officeDocument/2006/relationships/image" Target="../media/image81.png"/><Relationship Id="rId72" Type="http://schemas.openxmlformats.org/officeDocument/2006/relationships/customXml" Target="../ink/ink89.xml"/><Relationship Id="rId93" Type="http://schemas.openxmlformats.org/officeDocument/2006/relationships/image" Target="../media/image102.png"/><Relationship Id="rId189" Type="http://schemas.openxmlformats.org/officeDocument/2006/relationships/image" Target="../media/image150.png"/><Relationship Id="rId3" Type="http://schemas.openxmlformats.org/officeDocument/2006/relationships/image" Target="../media/image1.png"/><Relationship Id="rId214" Type="http://schemas.openxmlformats.org/officeDocument/2006/relationships/customXml" Target="../ink/ink160.xml"/><Relationship Id="rId235" Type="http://schemas.openxmlformats.org/officeDocument/2006/relationships/image" Target="../media/image173.png"/><Relationship Id="rId116" Type="http://schemas.openxmlformats.org/officeDocument/2006/relationships/customXml" Target="../ink/ink111.xml"/><Relationship Id="rId137" Type="http://schemas.openxmlformats.org/officeDocument/2006/relationships/image" Target="../media/image124.png"/><Relationship Id="rId158" Type="http://schemas.openxmlformats.org/officeDocument/2006/relationships/customXml" Target="../ink/ink132.xml"/><Relationship Id="rId20" Type="http://schemas.openxmlformats.org/officeDocument/2006/relationships/customXml" Target="../ink/ink63.xml"/><Relationship Id="rId41" Type="http://schemas.openxmlformats.org/officeDocument/2006/relationships/image" Target="../media/image76.png"/><Relationship Id="rId62" Type="http://schemas.openxmlformats.org/officeDocument/2006/relationships/customXml" Target="../ink/ink84.xml"/><Relationship Id="rId83" Type="http://schemas.openxmlformats.org/officeDocument/2006/relationships/image" Target="../media/image97.png"/><Relationship Id="rId179" Type="http://schemas.openxmlformats.org/officeDocument/2006/relationships/image" Target="../media/image145.png"/></Relationships>
</file>

<file path=ppt/slides/_rels/slide7.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customXml" Target="../ink/ink177.xml"/><Relationship Id="rId18" Type="http://schemas.openxmlformats.org/officeDocument/2006/relationships/image" Target="../media/image183.png"/><Relationship Id="rId3" Type="http://schemas.openxmlformats.org/officeDocument/2006/relationships/image" Target="../media/image1.png"/><Relationship Id="rId21" Type="http://schemas.openxmlformats.org/officeDocument/2006/relationships/customXml" Target="../ink/ink181.xml"/><Relationship Id="rId7" Type="http://schemas.openxmlformats.org/officeDocument/2006/relationships/customXml" Target="../ink/ink174.xml"/><Relationship Id="rId12" Type="http://schemas.openxmlformats.org/officeDocument/2006/relationships/image" Target="../media/image180.png"/><Relationship Id="rId17" Type="http://schemas.openxmlformats.org/officeDocument/2006/relationships/customXml" Target="../ink/ink179.xml"/><Relationship Id="rId2" Type="http://schemas.openxmlformats.org/officeDocument/2006/relationships/notesSlide" Target="../notesSlides/notesSlide7.xml"/><Relationship Id="rId16" Type="http://schemas.openxmlformats.org/officeDocument/2006/relationships/image" Target="../media/image182.png"/><Relationship Id="rId20" Type="http://schemas.openxmlformats.org/officeDocument/2006/relationships/image" Target="../media/image184.png"/><Relationship Id="rId1" Type="http://schemas.openxmlformats.org/officeDocument/2006/relationships/slideLayout" Target="../slideLayouts/slideLayout1.xml"/><Relationship Id="rId6" Type="http://schemas.openxmlformats.org/officeDocument/2006/relationships/image" Target="../media/image177.png"/><Relationship Id="rId11" Type="http://schemas.openxmlformats.org/officeDocument/2006/relationships/customXml" Target="../ink/ink176.xml"/><Relationship Id="rId5" Type="http://schemas.openxmlformats.org/officeDocument/2006/relationships/customXml" Target="../ink/ink173.xml"/><Relationship Id="rId15" Type="http://schemas.openxmlformats.org/officeDocument/2006/relationships/customXml" Target="../ink/ink178.xml"/><Relationship Id="rId10" Type="http://schemas.openxmlformats.org/officeDocument/2006/relationships/image" Target="../media/image179.png"/><Relationship Id="rId19" Type="http://schemas.openxmlformats.org/officeDocument/2006/relationships/customXml" Target="../ink/ink180.xml"/><Relationship Id="rId4" Type="http://schemas.openxmlformats.org/officeDocument/2006/relationships/image" Target="../media/image176.png"/><Relationship Id="rId9" Type="http://schemas.openxmlformats.org/officeDocument/2006/relationships/customXml" Target="../ink/ink175.xml"/><Relationship Id="rId14" Type="http://schemas.openxmlformats.org/officeDocument/2006/relationships/image" Target="../media/image181.png"/><Relationship Id="rId22" Type="http://schemas.openxmlformats.org/officeDocument/2006/relationships/image" Target="../media/image185.png"/></Relationships>
</file>

<file path=ppt/slides/_rels/slide8.xml.rels><?xml version="1.0" encoding="UTF-8" standalone="yes"?>
<Relationships xmlns="http://schemas.openxmlformats.org/package/2006/relationships"><Relationship Id="rId26" Type="http://schemas.openxmlformats.org/officeDocument/2006/relationships/customXml" Target="../ink/ink193.xml"/><Relationship Id="rId21" Type="http://schemas.openxmlformats.org/officeDocument/2006/relationships/image" Target="../media/image194.png"/><Relationship Id="rId34" Type="http://schemas.openxmlformats.org/officeDocument/2006/relationships/customXml" Target="../ink/ink197.xml"/><Relationship Id="rId42" Type="http://schemas.openxmlformats.org/officeDocument/2006/relationships/customXml" Target="../ink/ink201.xml"/><Relationship Id="rId47" Type="http://schemas.openxmlformats.org/officeDocument/2006/relationships/image" Target="../media/image207.png"/><Relationship Id="rId50" Type="http://schemas.openxmlformats.org/officeDocument/2006/relationships/customXml" Target="../ink/ink205.xml"/><Relationship Id="rId55" Type="http://schemas.openxmlformats.org/officeDocument/2006/relationships/image" Target="../media/image211.png"/><Relationship Id="rId63" Type="http://schemas.openxmlformats.org/officeDocument/2006/relationships/image" Target="../media/image215.png"/><Relationship Id="rId7" Type="http://schemas.openxmlformats.org/officeDocument/2006/relationships/image" Target="../media/image187.png"/><Relationship Id="rId2" Type="http://schemas.openxmlformats.org/officeDocument/2006/relationships/notesSlide" Target="../notesSlides/notesSlide8.xml"/><Relationship Id="rId16" Type="http://schemas.openxmlformats.org/officeDocument/2006/relationships/customXml" Target="../ink/ink188.xml"/><Relationship Id="rId29" Type="http://schemas.openxmlformats.org/officeDocument/2006/relationships/image" Target="../media/image198.png"/><Relationship Id="rId11" Type="http://schemas.openxmlformats.org/officeDocument/2006/relationships/image" Target="../media/image189.png"/><Relationship Id="rId24" Type="http://schemas.openxmlformats.org/officeDocument/2006/relationships/customXml" Target="../ink/ink192.xml"/><Relationship Id="rId32" Type="http://schemas.openxmlformats.org/officeDocument/2006/relationships/customXml" Target="../ink/ink196.xml"/><Relationship Id="rId37" Type="http://schemas.openxmlformats.org/officeDocument/2006/relationships/image" Target="../media/image202.png"/><Relationship Id="rId40" Type="http://schemas.openxmlformats.org/officeDocument/2006/relationships/customXml" Target="../ink/ink200.xml"/><Relationship Id="rId45" Type="http://schemas.openxmlformats.org/officeDocument/2006/relationships/image" Target="../media/image206.png"/><Relationship Id="rId53" Type="http://schemas.openxmlformats.org/officeDocument/2006/relationships/image" Target="../media/image210.png"/><Relationship Id="rId58" Type="http://schemas.openxmlformats.org/officeDocument/2006/relationships/customXml" Target="../ink/ink209.xml"/><Relationship Id="rId5" Type="http://schemas.openxmlformats.org/officeDocument/2006/relationships/image" Target="../media/image186.png"/><Relationship Id="rId61" Type="http://schemas.openxmlformats.org/officeDocument/2006/relationships/image" Target="../media/image214.png"/><Relationship Id="rId19" Type="http://schemas.openxmlformats.org/officeDocument/2006/relationships/image" Target="../media/image193.png"/><Relationship Id="rId14" Type="http://schemas.openxmlformats.org/officeDocument/2006/relationships/customXml" Target="../ink/ink187.xml"/><Relationship Id="rId22" Type="http://schemas.openxmlformats.org/officeDocument/2006/relationships/customXml" Target="../ink/ink191.xml"/><Relationship Id="rId27" Type="http://schemas.openxmlformats.org/officeDocument/2006/relationships/image" Target="../media/image197.png"/><Relationship Id="rId30" Type="http://schemas.openxmlformats.org/officeDocument/2006/relationships/customXml" Target="../ink/ink195.xml"/><Relationship Id="rId35" Type="http://schemas.openxmlformats.org/officeDocument/2006/relationships/image" Target="../media/image201.png"/><Relationship Id="rId43" Type="http://schemas.openxmlformats.org/officeDocument/2006/relationships/image" Target="../media/image205.png"/><Relationship Id="rId48" Type="http://schemas.openxmlformats.org/officeDocument/2006/relationships/customXml" Target="../ink/ink204.xml"/><Relationship Id="rId56" Type="http://schemas.openxmlformats.org/officeDocument/2006/relationships/customXml" Target="../ink/ink208.xml"/><Relationship Id="rId64" Type="http://schemas.openxmlformats.org/officeDocument/2006/relationships/customXml" Target="../ink/ink212.xml"/><Relationship Id="rId8" Type="http://schemas.openxmlformats.org/officeDocument/2006/relationships/customXml" Target="../ink/ink184.xml"/><Relationship Id="rId51" Type="http://schemas.openxmlformats.org/officeDocument/2006/relationships/image" Target="../media/image209.png"/><Relationship Id="rId3" Type="http://schemas.openxmlformats.org/officeDocument/2006/relationships/image" Target="../media/image1.png"/><Relationship Id="rId12" Type="http://schemas.openxmlformats.org/officeDocument/2006/relationships/customXml" Target="../ink/ink186.xml"/><Relationship Id="rId17" Type="http://schemas.openxmlformats.org/officeDocument/2006/relationships/image" Target="../media/image192.png"/><Relationship Id="rId25" Type="http://schemas.openxmlformats.org/officeDocument/2006/relationships/image" Target="../media/image196.png"/><Relationship Id="rId33" Type="http://schemas.openxmlformats.org/officeDocument/2006/relationships/image" Target="../media/image200.png"/><Relationship Id="rId38" Type="http://schemas.openxmlformats.org/officeDocument/2006/relationships/customXml" Target="../ink/ink199.xml"/><Relationship Id="rId46" Type="http://schemas.openxmlformats.org/officeDocument/2006/relationships/customXml" Target="../ink/ink203.xml"/><Relationship Id="rId59" Type="http://schemas.openxmlformats.org/officeDocument/2006/relationships/image" Target="../media/image213.png"/><Relationship Id="rId20" Type="http://schemas.openxmlformats.org/officeDocument/2006/relationships/customXml" Target="../ink/ink190.xml"/><Relationship Id="rId41" Type="http://schemas.openxmlformats.org/officeDocument/2006/relationships/image" Target="../media/image204.png"/><Relationship Id="rId54" Type="http://schemas.openxmlformats.org/officeDocument/2006/relationships/customXml" Target="../ink/ink207.xml"/><Relationship Id="rId62"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183.xml"/><Relationship Id="rId15" Type="http://schemas.openxmlformats.org/officeDocument/2006/relationships/image" Target="../media/image191.png"/><Relationship Id="rId23" Type="http://schemas.openxmlformats.org/officeDocument/2006/relationships/image" Target="../media/image195.png"/><Relationship Id="rId28" Type="http://schemas.openxmlformats.org/officeDocument/2006/relationships/customXml" Target="../ink/ink194.xml"/><Relationship Id="rId36" Type="http://schemas.openxmlformats.org/officeDocument/2006/relationships/customXml" Target="../ink/ink198.xml"/><Relationship Id="rId49" Type="http://schemas.openxmlformats.org/officeDocument/2006/relationships/image" Target="../media/image208.png"/><Relationship Id="rId57" Type="http://schemas.openxmlformats.org/officeDocument/2006/relationships/image" Target="../media/image212.png"/><Relationship Id="rId10" Type="http://schemas.openxmlformats.org/officeDocument/2006/relationships/customXml" Target="../ink/ink185.xml"/><Relationship Id="rId31" Type="http://schemas.openxmlformats.org/officeDocument/2006/relationships/image" Target="../media/image199.png"/><Relationship Id="rId44" Type="http://schemas.openxmlformats.org/officeDocument/2006/relationships/customXml" Target="../ink/ink202.xml"/><Relationship Id="rId52" Type="http://schemas.openxmlformats.org/officeDocument/2006/relationships/customXml" Target="../ink/ink206.xml"/><Relationship Id="rId60" Type="http://schemas.openxmlformats.org/officeDocument/2006/relationships/customXml" Target="../ink/ink210.xml"/><Relationship Id="rId65" Type="http://schemas.openxmlformats.org/officeDocument/2006/relationships/image" Target="../media/image216.png"/><Relationship Id="rId4" Type="http://schemas.openxmlformats.org/officeDocument/2006/relationships/customXml" Target="../ink/ink182.xml"/><Relationship Id="rId9" Type="http://schemas.openxmlformats.org/officeDocument/2006/relationships/image" Target="../media/image188.png"/><Relationship Id="rId13" Type="http://schemas.openxmlformats.org/officeDocument/2006/relationships/image" Target="../media/image190.png"/><Relationship Id="rId18" Type="http://schemas.openxmlformats.org/officeDocument/2006/relationships/customXml" Target="../ink/ink189.xml"/><Relationship Id="rId39" Type="http://schemas.openxmlformats.org/officeDocument/2006/relationships/image" Target="../media/image203.png"/></Relationships>
</file>

<file path=ppt/slides/_rels/slide9.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customXml" Target="../ink/ink217.xml"/><Relationship Id="rId3" Type="http://schemas.openxmlformats.org/officeDocument/2006/relationships/image" Target="../media/image1.png"/><Relationship Id="rId7" Type="http://schemas.openxmlformats.org/officeDocument/2006/relationships/customXml" Target="../ink/ink214.xml"/><Relationship Id="rId12" Type="http://schemas.openxmlformats.org/officeDocument/2006/relationships/image" Target="../media/image2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8.png"/><Relationship Id="rId11" Type="http://schemas.openxmlformats.org/officeDocument/2006/relationships/customXml" Target="../ink/ink216.xml"/><Relationship Id="rId5" Type="http://schemas.openxmlformats.org/officeDocument/2006/relationships/customXml" Target="../ink/ink213.xml"/><Relationship Id="rId10" Type="http://schemas.openxmlformats.org/officeDocument/2006/relationships/image" Target="../media/image220.png"/><Relationship Id="rId4" Type="http://schemas.openxmlformats.org/officeDocument/2006/relationships/image" Target="../media/image217.png"/><Relationship Id="rId9" Type="http://schemas.openxmlformats.org/officeDocument/2006/relationships/customXml" Target="../ink/ink215.xml"/><Relationship Id="rId14" Type="http://schemas.openxmlformats.org/officeDocument/2006/relationships/image" Target="../media/image2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לא:א-ד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31:1-4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8962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993" y="245477"/>
            <a:ext cx="9162411" cy="5478423"/>
          </a:xfrm>
          <a:prstGeom prst="rect">
            <a:avLst/>
          </a:prstGeom>
          <a:noFill/>
        </p:spPr>
        <p:txBody>
          <a:bodyPr wrap="square" rtlCol="0">
            <a:spAutoFit/>
          </a:bodyPr>
          <a:lstStyle/>
          <a:p>
            <a:r>
              <a:rPr lang="en-US" sz="2800" b="1">
                <a:solidFill>
                  <a:srgbClr val="FFC000"/>
                </a:solidFill>
                <a:cs typeface="+mj-cs"/>
              </a:rPr>
              <a:t>Romans 8:35–39 	</a:t>
            </a:r>
          </a:p>
          <a:p>
            <a:r>
              <a:rPr lang="en-US" sz="2300">
                <a:solidFill>
                  <a:srgbClr val="FFC000"/>
                </a:solidFill>
                <a:cs typeface="+mj-cs"/>
              </a:rPr>
              <a:t>8:35 Who shall separate us from the love of Christ? shall tribulation, or distress, or persecution, or famine, or nakedness, or peril, or sword? 8:36 As it is written, For thy sake we are killed all the day long; we are accounted as sheep for the slaughter. 8:37 Nay, in all these things we are more than conquerors through him that loved us. 8:38 For I am persuaded, that neither death, nor life, nor angels, nor principalities, nor powers, nor things present, nor things to come, 8:39 Nor height, nor depth, nor any other creature, shall be able to separate us from the love of God, which is in Christ Jesus our Lord. (KJV </a:t>
            </a:r>
            <a:r>
              <a:rPr lang="el-GR" sz="2300">
                <a:solidFill>
                  <a:srgbClr val="00B0F0"/>
                </a:solidFill>
                <a:cs typeface="+mj-cs"/>
              </a:rPr>
              <a:t>Μὴ ἀποβάλητε οὖν τὴν παρρησίαν ὑμῶν, ἥτις ἔχει μεγάλην μισθαποδοσίαν. ὑπομονῆς γὰρ ἔχετε χρείαν ἵνα τὸ θέλημα τοῦ θεοῦ ποιήσαντες κομίσησθε τὴν ἐπαγγελίαν. ἔτι γὰρ μικρὸν ὅσον ὅσον, ὁ ἐρχόμενος ἥξει καὶ οὐ χρονίσει· ὁ δὲ δίκαιός μου ἐκ πίστεως ζήσεται, καὶ ἐὰν ὑποστείληται, οὐκ εὐδοκεῖ ἡ ψυχή μου ἐν αὐτῷ. ἡμεῖς δὲ οὐκ ἐσμὲν ὑποστολῆς εἰς ἀπώλειαν ἀλλὰ πίστεως εἰς περιποίησιν ψυχῆς</a:t>
            </a:r>
            <a:r>
              <a:rPr lang="el-GR"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996C022-B8D7-4DB3-460B-BB6E77FEA844}"/>
                  </a:ext>
                </a:extLst>
              </p14:cNvPr>
              <p14:cNvContentPartPr/>
              <p14:nvPr/>
            </p14:nvContentPartPr>
            <p14:xfrm>
              <a:off x="8475021" y="1161444"/>
              <a:ext cx="50400" cy="21600"/>
            </p14:xfrm>
          </p:contentPart>
        </mc:Choice>
        <mc:Fallback xmlns="">
          <p:pic>
            <p:nvPicPr>
              <p:cNvPr id="2" name="Ink 1">
                <a:extLst>
                  <a:ext uri="{FF2B5EF4-FFF2-40B4-BE49-F238E27FC236}">
                    <a16:creationId xmlns:a16="http://schemas.microsoft.com/office/drawing/2014/main" id="{D996C022-B8D7-4DB3-460B-BB6E77FEA844}"/>
                  </a:ext>
                </a:extLst>
              </p:cNvPr>
              <p:cNvPicPr/>
              <p:nvPr/>
            </p:nvPicPr>
            <p:blipFill>
              <a:blip r:embed="rId5"/>
              <a:stretch>
                <a:fillRect/>
              </a:stretch>
            </p:blipFill>
            <p:spPr>
              <a:xfrm>
                <a:off x="8457381" y="1143804"/>
                <a:ext cx="86040" cy="57240"/>
              </a:xfrm>
              <a:prstGeom prst="rect">
                <a:avLst/>
              </a:prstGeom>
            </p:spPr>
          </p:pic>
        </mc:Fallback>
      </mc:AlternateContent>
      <p:grpSp>
        <p:nvGrpSpPr>
          <p:cNvPr id="7" name="Group 6">
            <a:extLst>
              <a:ext uri="{FF2B5EF4-FFF2-40B4-BE49-F238E27FC236}">
                <a16:creationId xmlns:a16="http://schemas.microsoft.com/office/drawing/2014/main" id="{1C5ABA0B-6C02-E456-F056-0FD574FBA5C9}"/>
              </a:ext>
            </a:extLst>
          </p:cNvPr>
          <p:cNvGrpSpPr/>
          <p:nvPr/>
        </p:nvGrpSpPr>
        <p:grpSpPr>
          <a:xfrm>
            <a:off x="660501" y="1385364"/>
            <a:ext cx="2330280" cy="83880"/>
            <a:chOff x="660501" y="1385364"/>
            <a:chExt cx="2330280" cy="838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DABC434-C9F2-089C-B312-F2B2CC251207}"/>
                    </a:ext>
                  </a:extLst>
                </p14:cNvPr>
                <p14:cNvContentPartPr/>
                <p14:nvPr/>
              </p14:nvContentPartPr>
              <p14:xfrm>
                <a:off x="660501" y="1385364"/>
                <a:ext cx="596880" cy="83880"/>
              </p14:xfrm>
            </p:contentPart>
          </mc:Choice>
          <mc:Fallback xmlns="">
            <p:pic>
              <p:nvPicPr>
                <p:cNvPr id="4" name="Ink 3">
                  <a:extLst>
                    <a:ext uri="{FF2B5EF4-FFF2-40B4-BE49-F238E27FC236}">
                      <a16:creationId xmlns:a16="http://schemas.microsoft.com/office/drawing/2014/main" id="{ADABC434-C9F2-089C-B312-F2B2CC251207}"/>
                    </a:ext>
                  </a:extLst>
                </p:cNvPr>
                <p:cNvPicPr/>
                <p:nvPr/>
              </p:nvPicPr>
              <p:blipFill>
                <a:blip r:embed="rId7"/>
                <a:stretch>
                  <a:fillRect/>
                </a:stretch>
              </p:blipFill>
              <p:spPr>
                <a:xfrm>
                  <a:off x="642861" y="1367724"/>
                  <a:ext cx="632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71C7664-1701-BA52-E0A9-9FF1CF45412F}"/>
                    </a:ext>
                  </a:extLst>
                </p14:cNvPr>
                <p14:cNvContentPartPr/>
                <p14:nvPr/>
              </p14:nvContentPartPr>
              <p14:xfrm>
                <a:off x="1984941" y="1387524"/>
                <a:ext cx="1005840" cy="50040"/>
              </p14:xfrm>
            </p:contentPart>
          </mc:Choice>
          <mc:Fallback xmlns="">
            <p:pic>
              <p:nvPicPr>
                <p:cNvPr id="5" name="Ink 4">
                  <a:extLst>
                    <a:ext uri="{FF2B5EF4-FFF2-40B4-BE49-F238E27FC236}">
                      <a16:creationId xmlns:a16="http://schemas.microsoft.com/office/drawing/2014/main" id="{371C7664-1701-BA52-E0A9-9FF1CF45412F}"/>
                    </a:ext>
                  </a:extLst>
                </p:cNvPr>
                <p:cNvPicPr/>
                <p:nvPr/>
              </p:nvPicPr>
              <p:blipFill>
                <a:blip r:embed="rId9"/>
                <a:stretch>
                  <a:fillRect/>
                </a:stretch>
              </p:blipFill>
              <p:spPr>
                <a:xfrm>
                  <a:off x="1966941" y="1369524"/>
                  <a:ext cx="104148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2D1789B-4C0C-BD87-E0FF-338389F11F5C}"/>
                  </a:ext>
                </a:extLst>
              </p14:cNvPr>
              <p14:cNvContentPartPr/>
              <p14:nvPr/>
            </p14:nvContentPartPr>
            <p14:xfrm>
              <a:off x="7533261" y="1105644"/>
              <a:ext cx="693000" cy="14040"/>
            </p14:xfrm>
          </p:contentPart>
        </mc:Choice>
        <mc:Fallback xmlns="">
          <p:pic>
            <p:nvPicPr>
              <p:cNvPr id="9" name="Ink 8">
                <a:extLst>
                  <a:ext uri="{FF2B5EF4-FFF2-40B4-BE49-F238E27FC236}">
                    <a16:creationId xmlns:a16="http://schemas.microsoft.com/office/drawing/2014/main" id="{52D1789B-4C0C-BD87-E0FF-338389F11F5C}"/>
                  </a:ext>
                </a:extLst>
              </p:cNvPr>
              <p:cNvPicPr/>
              <p:nvPr/>
            </p:nvPicPr>
            <p:blipFill>
              <a:blip r:embed="rId11"/>
              <a:stretch>
                <a:fillRect/>
              </a:stretch>
            </p:blipFill>
            <p:spPr>
              <a:xfrm>
                <a:off x="7515621" y="1087644"/>
                <a:ext cx="728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3530CC4-9F8C-194E-9DE4-7C829CCCD5B9}"/>
                  </a:ext>
                </a:extLst>
              </p14:cNvPr>
              <p14:cNvContentPartPr/>
              <p14:nvPr/>
            </p14:nvContentPartPr>
            <p14:xfrm>
              <a:off x="3875661" y="1429644"/>
              <a:ext cx="616680" cy="26280"/>
            </p14:xfrm>
          </p:contentPart>
        </mc:Choice>
        <mc:Fallback xmlns="">
          <p:pic>
            <p:nvPicPr>
              <p:cNvPr id="11" name="Ink 10">
                <a:extLst>
                  <a:ext uri="{FF2B5EF4-FFF2-40B4-BE49-F238E27FC236}">
                    <a16:creationId xmlns:a16="http://schemas.microsoft.com/office/drawing/2014/main" id="{03530CC4-9F8C-194E-9DE4-7C829CCCD5B9}"/>
                  </a:ext>
                </a:extLst>
              </p:cNvPr>
              <p:cNvPicPr/>
              <p:nvPr/>
            </p:nvPicPr>
            <p:blipFill>
              <a:blip r:embed="rId13"/>
              <a:stretch>
                <a:fillRect/>
              </a:stretch>
            </p:blipFill>
            <p:spPr>
              <a:xfrm>
                <a:off x="3858021" y="1411644"/>
                <a:ext cx="652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DF9F164-3E06-B177-D7DF-710BFDA1DA9D}"/>
                  </a:ext>
                </a:extLst>
              </p14:cNvPr>
              <p14:cNvContentPartPr/>
              <p14:nvPr/>
            </p14:nvContentPartPr>
            <p14:xfrm>
              <a:off x="5224941" y="1475364"/>
              <a:ext cx="803880" cy="28440"/>
            </p14:xfrm>
          </p:contentPart>
        </mc:Choice>
        <mc:Fallback xmlns="">
          <p:pic>
            <p:nvPicPr>
              <p:cNvPr id="12" name="Ink 11">
                <a:extLst>
                  <a:ext uri="{FF2B5EF4-FFF2-40B4-BE49-F238E27FC236}">
                    <a16:creationId xmlns:a16="http://schemas.microsoft.com/office/drawing/2014/main" id="{5DF9F164-3E06-B177-D7DF-710BFDA1DA9D}"/>
                  </a:ext>
                </a:extLst>
              </p:cNvPr>
              <p:cNvPicPr/>
              <p:nvPr/>
            </p:nvPicPr>
            <p:blipFill>
              <a:blip r:embed="rId15"/>
              <a:stretch>
                <a:fillRect/>
              </a:stretch>
            </p:blipFill>
            <p:spPr>
              <a:xfrm>
                <a:off x="5207301" y="1457364"/>
                <a:ext cx="839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A32E5AC-1151-1117-2553-49C430C7DC24}"/>
                  </a:ext>
                </a:extLst>
              </p14:cNvPr>
              <p14:cNvContentPartPr/>
              <p14:nvPr/>
            </p14:nvContentPartPr>
            <p14:xfrm>
              <a:off x="6824781" y="1499484"/>
              <a:ext cx="316440" cy="19800"/>
            </p14:xfrm>
          </p:contentPart>
        </mc:Choice>
        <mc:Fallback xmlns="">
          <p:pic>
            <p:nvPicPr>
              <p:cNvPr id="13" name="Ink 12">
                <a:extLst>
                  <a:ext uri="{FF2B5EF4-FFF2-40B4-BE49-F238E27FC236}">
                    <a16:creationId xmlns:a16="http://schemas.microsoft.com/office/drawing/2014/main" id="{9A32E5AC-1151-1117-2553-49C430C7DC24}"/>
                  </a:ext>
                </a:extLst>
              </p:cNvPr>
              <p:cNvPicPr/>
              <p:nvPr/>
            </p:nvPicPr>
            <p:blipFill>
              <a:blip r:embed="rId17"/>
              <a:stretch>
                <a:fillRect/>
              </a:stretch>
            </p:blipFill>
            <p:spPr>
              <a:xfrm>
                <a:off x="6806781" y="1481844"/>
                <a:ext cx="35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DA59131-B88A-0C30-5AF5-D3274CBB2801}"/>
                  </a:ext>
                </a:extLst>
              </p14:cNvPr>
              <p14:cNvContentPartPr/>
              <p14:nvPr/>
            </p14:nvContentPartPr>
            <p14:xfrm>
              <a:off x="7818021" y="1414524"/>
              <a:ext cx="518040" cy="10080"/>
            </p14:xfrm>
          </p:contentPart>
        </mc:Choice>
        <mc:Fallback xmlns="">
          <p:pic>
            <p:nvPicPr>
              <p:cNvPr id="14" name="Ink 13">
                <a:extLst>
                  <a:ext uri="{FF2B5EF4-FFF2-40B4-BE49-F238E27FC236}">
                    <a16:creationId xmlns:a16="http://schemas.microsoft.com/office/drawing/2014/main" id="{DDA59131-B88A-0C30-5AF5-D3274CBB2801}"/>
                  </a:ext>
                </a:extLst>
              </p:cNvPr>
              <p:cNvPicPr/>
              <p:nvPr/>
            </p:nvPicPr>
            <p:blipFill>
              <a:blip r:embed="rId19"/>
              <a:stretch>
                <a:fillRect/>
              </a:stretch>
            </p:blipFill>
            <p:spPr>
              <a:xfrm>
                <a:off x="7800021" y="1396884"/>
                <a:ext cx="553680" cy="45720"/>
              </a:xfrm>
              <a:prstGeom prst="rect">
                <a:avLst/>
              </a:prstGeom>
            </p:spPr>
          </p:pic>
        </mc:Fallback>
      </mc:AlternateContent>
      <p:grpSp>
        <p:nvGrpSpPr>
          <p:cNvPr id="17" name="Group 16">
            <a:extLst>
              <a:ext uri="{FF2B5EF4-FFF2-40B4-BE49-F238E27FC236}">
                <a16:creationId xmlns:a16="http://schemas.microsoft.com/office/drawing/2014/main" id="{CBB5BA1E-D1E3-8CD4-FB45-6E2151EC7E02}"/>
              </a:ext>
            </a:extLst>
          </p:cNvPr>
          <p:cNvGrpSpPr/>
          <p:nvPr/>
        </p:nvGrpSpPr>
        <p:grpSpPr>
          <a:xfrm>
            <a:off x="4536981" y="1754364"/>
            <a:ext cx="2667240" cy="110520"/>
            <a:chOff x="4536981" y="1754364"/>
            <a:chExt cx="2667240" cy="11052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C73707F-D1F7-B8A7-3387-D59631714B89}"/>
                    </a:ext>
                  </a:extLst>
                </p14:cNvPr>
                <p14:cNvContentPartPr/>
                <p14:nvPr/>
              </p14:nvContentPartPr>
              <p14:xfrm>
                <a:off x="6158781" y="1754364"/>
                <a:ext cx="1045440" cy="24120"/>
              </p14:xfrm>
            </p:contentPart>
          </mc:Choice>
          <mc:Fallback xmlns="">
            <p:pic>
              <p:nvPicPr>
                <p:cNvPr id="15" name="Ink 14">
                  <a:extLst>
                    <a:ext uri="{FF2B5EF4-FFF2-40B4-BE49-F238E27FC236}">
                      <a16:creationId xmlns:a16="http://schemas.microsoft.com/office/drawing/2014/main" id="{0C73707F-D1F7-B8A7-3387-D59631714B89}"/>
                    </a:ext>
                  </a:extLst>
                </p:cNvPr>
                <p:cNvPicPr/>
                <p:nvPr/>
              </p:nvPicPr>
              <p:blipFill>
                <a:blip r:embed="rId21"/>
                <a:stretch>
                  <a:fillRect/>
                </a:stretch>
              </p:blipFill>
              <p:spPr>
                <a:xfrm>
                  <a:off x="6141141" y="1736724"/>
                  <a:ext cx="1081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1000028-FEA3-25E4-3743-9EC66FFAFDAB}"/>
                    </a:ext>
                  </a:extLst>
                </p14:cNvPr>
                <p14:cNvContentPartPr/>
                <p14:nvPr/>
              </p14:nvContentPartPr>
              <p14:xfrm>
                <a:off x="4536981" y="1808364"/>
                <a:ext cx="1348560" cy="56520"/>
              </p14:xfrm>
            </p:contentPart>
          </mc:Choice>
          <mc:Fallback xmlns="">
            <p:pic>
              <p:nvPicPr>
                <p:cNvPr id="16" name="Ink 15">
                  <a:extLst>
                    <a:ext uri="{FF2B5EF4-FFF2-40B4-BE49-F238E27FC236}">
                      <a16:creationId xmlns:a16="http://schemas.microsoft.com/office/drawing/2014/main" id="{91000028-FEA3-25E4-3743-9EC66FFAFDAB}"/>
                    </a:ext>
                  </a:extLst>
                </p:cNvPr>
                <p:cNvPicPr/>
                <p:nvPr/>
              </p:nvPicPr>
              <p:blipFill>
                <a:blip r:embed="rId23"/>
                <a:stretch>
                  <a:fillRect/>
                </a:stretch>
              </p:blipFill>
              <p:spPr>
                <a:xfrm>
                  <a:off x="4518981" y="1790364"/>
                  <a:ext cx="138420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4F6AA7F-7060-AC57-B70D-F8A2273648A7}"/>
                  </a:ext>
                </a:extLst>
              </p14:cNvPr>
              <p14:cNvContentPartPr/>
              <p14:nvPr/>
            </p14:nvContentPartPr>
            <p14:xfrm>
              <a:off x="2698101" y="2138124"/>
              <a:ext cx="49680" cy="10800"/>
            </p14:xfrm>
          </p:contentPart>
        </mc:Choice>
        <mc:Fallback xmlns="">
          <p:pic>
            <p:nvPicPr>
              <p:cNvPr id="18" name="Ink 17">
                <a:extLst>
                  <a:ext uri="{FF2B5EF4-FFF2-40B4-BE49-F238E27FC236}">
                    <a16:creationId xmlns:a16="http://schemas.microsoft.com/office/drawing/2014/main" id="{E4F6AA7F-7060-AC57-B70D-F8A2273648A7}"/>
                  </a:ext>
                </a:extLst>
              </p:cNvPr>
              <p:cNvPicPr/>
              <p:nvPr/>
            </p:nvPicPr>
            <p:blipFill>
              <a:blip r:embed="rId25"/>
              <a:stretch>
                <a:fillRect/>
              </a:stretch>
            </p:blipFill>
            <p:spPr>
              <a:xfrm>
                <a:off x="2680461" y="2120484"/>
                <a:ext cx="85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3DBBA7A-BED6-C813-B5C0-9A2A7548ABE4}"/>
                  </a:ext>
                </a:extLst>
              </p14:cNvPr>
              <p14:cNvContentPartPr/>
              <p14:nvPr/>
            </p14:nvContentPartPr>
            <p14:xfrm>
              <a:off x="1703781" y="2867844"/>
              <a:ext cx="36000" cy="32040"/>
            </p14:xfrm>
          </p:contentPart>
        </mc:Choice>
        <mc:Fallback xmlns="">
          <p:pic>
            <p:nvPicPr>
              <p:cNvPr id="19" name="Ink 18">
                <a:extLst>
                  <a:ext uri="{FF2B5EF4-FFF2-40B4-BE49-F238E27FC236}">
                    <a16:creationId xmlns:a16="http://schemas.microsoft.com/office/drawing/2014/main" id="{03DBBA7A-BED6-C813-B5C0-9A2A7548ABE4}"/>
                  </a:ext>
                </a:extLst>
              </p:cNvPr>
              <p:cNvPicPr/>
              <p:nvPr/>
            </p:nvPicPr>
            <p:blipFill>
              <a:blip r:embed="rId27"/>
              <a:stretch>
                <a:fillRect/>
              </a:stretch>
            </p:blipFill>
            <p:spPr>
              <a:xfrm>
                <a:off x="1685781" y="2850204"/>
                <a:ext cx="71640" cy="67680"/>
              </a:xfrm>
              <a:prstGeom prst="rect">
                <a:avLst/>
              </a:prstGeom>
            </p:spPr>
          </p:pic>
        </mc:Fallback>
      </mc:AlternateContent>
    </p:spTree>
    <p:extLst>
      <p:ext uri="{BB962C8B-B14F-4D97-AF65-F5344CB8AC3E}">
        <p14:creationId xmlns:p14="http://schemas.microsoft.com/office/powerpoint/2010/main" val="90394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78711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FAB5DF-733E-5CD6-3F91-C89DBEEE2388}"/>
              </a:ext>
            </a:extLst>
          </p:cNvPr>
          <p:cNvPicPr>
            <a:picLocks noChangeAspect="1"/>
          </p:cNvPicPr>
          <p:nvPr/>
        </p:nvPicPr>
        <p:blipFill>
          <a:blip r:embed="rId4"/>
          <a:stretch>
            <a:fillRect/>
          </a:stretch>
        </p:blipFill>
        <p:spPr>
          <a:xfrm>
            <a:off x="267540" y="161080"/>
            <a:ext cx="9680751" cy="523940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44DC1CE-E76C-BB5E-5145-51ECB5676D52}"/>
              </a:ext>
            </a:extLst>
          </p:cNvPr>
          <p:cNvSpPr txBox="1"/>
          <p:nvPr/>
        </p:nvSpPr>
        <p:spPr>
          <a:xfrm>
            <a:off x="1293825" y="4808966"/>
            <a:ext cx="1755609" cy="523220"/>
          </a:xfrm>
          <a:prstGeom prst="rect">
            <a:avLst/>
          </a:prstGeom>
          <a:noFill/>
        </p:spPr>
        <p:txBody>
          <a:bodyPr wrap="none" rtlCol="0">
            <a:spAutoFit/>
          </a:bodyPr>
          <a:lstStyle/>
          <a:p>
            <a:r>
              <a:rPr lang="en-US" sz="2800">
                <a:solidFill>
                  <a:srgbClr val="FFFF00"/>
                </a:solidFill>
              </a:rPr>
              <a:t>Isaiah 31:4</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D3720FC-8DF6-FCF8-832A-4126955F51B1}"/>
                  </a:ext>
                </a:extLst>
              </p14:cNvPr>
              <p14:cNvContentPartPr/>
              <p14:nvPr/>
            </p14:nvContentPartPr>
            <p14:xfrm>
              <a:off x="4865301" y="645564"/>
              <a:ext cx="422280" cy="4298040"/>
            </p14:xfrm>
          </p:contentPart>
        </mc:Choice>
        <mc:Fallback xmlns="">
          <p:pic>
            <p:nvPicPr>
              <p:cNvPr id="2" name="Ink 1">
                <a:extLst>
                  <a:ext uri="{FF2B5EF4-FFF2-40B4-BE49-F238E27FC236}">
                    <a16:creationId xmlns:a16="http://schemas.microsoft.com/office/drawing/2014/main" id="{5D3720FC-8DF6-FCF8-832A-4126955F51B1}"/>
                  </a:ext>
                </a:extLst>
              </p:cNvPr>
              <p:cNvPicPr/>
              <p:nvPr/>
            </p:nvPicPr>
            <p:blipFill>
              <a:blip r:embed="rId6"/>
              <a:stretch>
                <a:fillRect/>
              </a:stretch>
            </p:blipFill>
            <p:spPr>
              <a:xfrm>
                <a:off x="4847301" y="627564"/>
                <a:ext cx="457920" cy="433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1F0C1A9-9552-CD6E-2B09-07C4ED35616A}"/>
                  </a:ext>
                </a:extLst>
              </p14:cNvPr>
              <p14:cNvContentPartPr/>
              <p14:nvPr/>
            </p14:nvContentPartPr>
            <p14:xfrm>
              <a:off x="3528621" y="4733724"/>
              <a:ext cx="2880" cy="10080"/>
            </p14:xfrm>
          </p:contentPart>
        </mc:Choice>
        <mc:Fallback xmlns="">
          <p:pic>
            <p:nvPicPr>
              <p:cNvPr id="3" name="Ink 2">
                <a:extLst>
                  <a:ext uri="{FF2B5EF4-FFF2-40B4-BE49-F238E27FC236}">
                    <a16:creationId xmlns:a16="http://schemas.microsoft.com/office/drawing/2014/main" id="{21F0C1A9-9552-CD6E-2B09-07C4ED35616A}"/>
                  </a:ext>
                </a:extLst>
              </p:cNvPr>
              <p:cNvPicPr/>
              <p:nvPr/>
            </p:nvPicPr>
            <p:blipFill>
              <a:blip r:embed="rId8"/>
              <a:stretch>
                <a:fillRect/>
              </a:stretch>
            </p:blipFill>
            <p:spPr>
              <a:xfrm>
                <a:off x="3510621" y="4715724"/>
                <a:ext cx="38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28F7B9D-E892-7008-2BE7-CB2D3B8CBC7D}"/>
                  </a:ext>
                </a:extLst>
              </p14:cNvPr>
              <p14:cNvContentPartPr/>
              <p14:nvPr/>
            </p14:nvContentPartPr>
            <p14:xfrm>
              <a:off x="4131981" y="4739484"/>
              <a:ext cx="3600" cy="10080"/>
            </p14:xfrm>
          </p:contentPart>
        </mc:Choice>
        <mc:Fallback xmlns="">
          <p:pic>
            <p:nvPicPr>
              <p:cNvPr id="7" name="Ink 6">
                <a:extLst>
                  <a:ext uri="{FF2B5EF4-FFF2-40B4-BE49-F238E27FC236}">
                    <a16:creationId xmlns:a16="http://schemas.microsoft.com/office/drawing/2014/main" id="{B28F7B9D-E892-7008-2BE7-CB2D3B8CBC7D}"/>
                  </a:ext>
                </a:extLst>
              </p:cNvPr>
              <p:cNvPicPr/>
              <p:nvPr/>
            </p:nvPicPr>
            <p:blipFill>
              <a:blip r:embed="rId10"/>
              <a:stretch>
                <a:fillRect/>
              </a:stretch>
            </p:blipFill>
            <p:spPr>
              <a:xfrm>
                <a:off x="4113981" y="4721844"/>
                <a:ext cx="39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E05AF65-6FA9-0B1A-B0FE-B5CE97D8A9BF}"/>
                  </a:ext>
                </a:extLst>
              </p14:cNvPr>
              <p14:cNvContentPartPr/>
              <p14:nvPr/>
            </p14:nvContentPartPr>
            <p14:xfrm>
              <a:off x="9437301" y="575724"/>
              <a:ext cx="723960" cy="5109840"/>
            </p14:xfrm>
          </p:contentPart>
        </mc:Choice>
        <mc:Fallback xmlns="">
          <p:pic>
            <p:nvPicPr>
              <p:cNvPr id="9" name="Ink 8">
                <a:extLst>
                  <a:ext uri="{FF2B5EF4-FFF2-40B4-BE49-F238E27FC236}">
                    <a16:creationId xmlns:a16="http://schemas.microsoft.com/office/drawing/2014/main" id="{BE05AF65-6FA9-0B1A-B0FE-B5CE97D8A9BF}"/>
                  </a:ext>
                </a:extLst>
              </p:cNvPr>
              <p:cNvPicPr/>
              <p:nvPr/>
            </p:nvPicPr>
            <p:blipFill>
              <a:blip r:embed="rId12"/>
              <a:stretch>
                <a:fillRect/>
              </a:stretch>
            </p:blipFill>
            <p:spPr>
              <a:xfrm>
                <a:off x="9419661" y="557724"/>
                <a:ext cx="759600" cy="5145480"/>
              </a:xfrm>
              <a:prstGeom prst="rect">
                <a:avLst/>
              </a:prstGeom>
            </p:spPr>
          </p:pic>
        </mc:Fallback>
      </mc:AlternateContent>
    </p:spTree>
    <p:extLst>
      <p:ext uri="{BB962C8B-B14F-4D97-AF65-F5344CB8AC3E}">
        <p14:creationId xmlns:p14="http://schemas.microsoft.com/office/powerpoint/2010/main" val="125558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7444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993" y="245477"/>
            <a:ext cx="9266740" cy="5832366"/>
          </a:xfrm>
          <a:prstGeom prst="rect">
            <a:avLst/>
          </a:prstGeom>
          <a:noFill/>
        </p:spPr>
        <p:txBody>
          <a:bodyPr wrap="square" rtlCol="0">
            <a:spAutoFit/>
          </a:bodyPr>
          <a:lstStyle/>
          <a:p>
            <a:r>
              <a:rPr lang="en-US" sz="2800" b="1">
                <a:solidFill>
                  <a:srgbClr val="FFC000"/>
                </a:solidFill>
                <a:cs typeface="+mj-cs"/>
              </a:rPr>
              <a:t>Targum Jonathan son of Uziel Isaiah 31:1-4</a:t>
            </a:r>
          </a:p>
          <a:p>
            <a:r>
              <a:rPr lang="en-US" sz="2300">
                <a:solidFill>
                  <a:srgbClr val="FFC000"/>
                </a:solidFill>
                <a:cs typeface="+mj-cs"/>
              </a:rPr>
              <a:t>31:1 Woe to them that go down to Egypt for help, who stay themselves upon horses, and trust in chariots, because they are many: and in horsemen, because they are very strong; but they stay not themselves upon the WORD of the Holy One of Israel, neither seek instruction from the Lord. </a:t>
            </a:r>
            <a:r>
              <a:rPr lang="en-US" sz="2300">
                <a:solidFill>
                  <a:srgbClr val="92D050"/>
                </a:solidFill>
                <a:cs typeface="+mj-cs"/>
              </a:rPr>
              <a:t>31:2 And also He in His wisdom will bring evil on account of what he is doing; and He will not make to fail His words, but He will arise against the house of evildoers; and against those who help the work of a lie. </a:t>
            </a:r>
            <a:r>
              <a:rPr lang="en-US" sz="2300">
                <a:solidFill>
                  <a:srgbClr val="00B0F0"/>
                </a:solidFill>
                <a:cs typeface="+mj-cs"/>
              </a:rPr>
              <a:t>31:3 And the Egyptians are men, and none of them a mighty one, and their horses are flesh, and not spirit: and the Lord shall deal the stroke of His power, and he that helpeth shall stumble, and he that is holpen shall fall, and all of them together shall be destroyed. </a:t>
            </a:r>
            <a:r>
              <a:rPr lang="en-US" sz="2300">
                <a:solidFill>
                  <a:srgbClr val="FFC000"/>
                </a:solidFill>
                <a:cs typeface="+mj-cs"/>
              </a:rPr>
              <a:t>31:4 For thus the Lord hath said unto me: Like as the lion and the lion’s whelp roar over their prey, when a multitude of shepherds are come together, he will not be afraid of their voice, neither be terrified at their tumult; thus shall the kingdom of the Lord of hosts be revealed encamping upon the mountain of Zion, and upon its hill.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57DABB9-B89D-1E88-EAF5-F9B6A6FB2B78}"/>
                  </a:ext>
                </a:extLst>
              </p14:cNvPr>
              <p14:cNvContentPartPr/>
              <p14:nvPr/>
            </p14:nvContentPartPr>
            <p14:xfrm>
              <a:off x="6565221" y="1712604"/>
              <a:ext cx="2868480" cy="101160"/>
            </p14:xfrm>
          </p:contentPart>
        </mc:Choice>
        <mc:Fallback xmlns="">
          <p:pic>
            <p:nvPicPr>
              <p:cNvPr id="2" name="Ink 1">
                <a:extLst>
                  <a:ext uri="{FF2B5EF4-FFF2-40B4-BE49-F238E27FC236}">
                    <a16:creationId xmlns:a16="http://schemas.microsoft.com/office/drawing/2014/main" id="{E57DABB9-B89D-1E88-EAF5-F9B6A6FB2B78}"/>
                  </a:ext>
                </a:extLst>
              </p:cNvPr>
              <p:cNvPicPr/>
              <p:nvPr/>
            </p:nvPicPr>
            <p:blipFill>
              <a:blip r:embed="rId5"/>
              <a:stretch>
                <a:fillRect/>
              </a:stretch>
            </p:blipFill>
            <p:spPr>
              <a:xfrm>
                <a:off x="6547581" y="1694604"/>
                <a:ext cx="290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B2FA991-E549-23EA-5B4A-E0AB3B198EDE}"/>
                  </a:ext>
                </a:extLst>
              </p14:cNvPr>
              <p14:cNvContentPartPr/>
              <p14:nvPr/>
            </p14:nvContentPartPr>
            <p14:xfrm>
              <a:off x="715941" y="2009604"/>
              <a:ext cx="3885840" cy="146520"/>
            </p14:xfrm>
          </p:contentPart>
        </mc:Choice>
        <mc:Fallback xmlns="">
          <p:pic>
            <p:nvPicPr>
              <p:cNvPr id="4" name="Ink 3">
                <a:extLst>
                  <a:ext uri="{FF2B5EF4-FFF2-40B4-BE49-F238E27FC236}">
                    <a16:creationId xmlns:a16="http://schemas.microsoft.com/office/drawing/2014/main" id="{6B2FA991-E549-23EA-5B4A-E0AB3B198EDE}"/>
                  </a:ext>
                </a:extLst>
              </p:cNvPr>
              <p:cNvPicPr/>
              <p:nvPr/>
            </p:nvPicPr>
            <p:blipFill>
              <a:blip r:embed="rId7"/>
              <a:stretch>
                <a:fillRect/>
              </a:stretch>
            </p:blipFill>
            <p:spPr>
              <a:xfrm>
                <a:off x="697941" y="1991964"/>
                <a:ext cx="3921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4577E8C-4D38-C919-3381-AFABD94F0CDB}"/>
                  </a:ext>
                </a:extLst>
              </p14:cNvPr>
              <p14:cNvContentPartPr/>
              <p14:nvPr/>
            </p14:nvContentPartPr>
            <p14:xfrm>
              <a:off x="5236821" y="2049564"/>
              <a:ext cx="3962520" cy="136080"/>
            </p14:xfrm>
          </p:contentPart>
        </mc:Choice>
        <mc:Fallback xmlns="">
          <p:pic>
            <p:nvPicPr>
              <p:cNvPr id="5" name="Ink 4">
                <a:extLst>
                  <a:ext uri="{FF2B5EF4-FFF2-40B4-BE49-F238E27FC236}">
                    <a16:creationId xmlns:a16="http://schemas.microsoft.com/office/drawing/2014/main" id="{C4577E8C-4D38-C919-3381-AFABD94F0CDB}"/>
                  </a:ext>
                </a:extLst>
              </p:cNvPr>
              <p:cNvPicPr/>
              <p:nvPr/>
            </p:nvPicPr>
            <p:blipFill>
              <a:blip r:embed="rId9"/>
              <a:stretch>
                <a:fillRect/>
              </a:stretch>
            </p:blipFill>
            <p:spPr>
              <a:xfrm>
                <a:off x="5219181" y="2031564"/>
                <a:ext cx="3998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0E2500A-DE96-CEAF-3F9B-70036CD74937}"/>
                  </a:ext>
                </a:extLst>
              </p14:cNvPr>
              <p14:cNvContentPartPr/>
              <p14:nvPr/>
            </p14:nvContentPartPr>
            <p14:xfrm>
              <a:off x="790101" y="3122364"/>
              <a:ext cx="1683720" cy="68760"/>
            </p14:xfrm>
          </p:contentPart>
        </mc:Choice>
        <mc:Fallback xmlns="">
          <p:pic>
            <p:nvPicPr>
              <p:cNvPr id="7" name="Ink 6">
                <a:extLst>
                  <a:ext uri="{FF2B5EF4-FFF2-40B4-BE49-F238E27FC236}">
                    <a16:creationId xmlns:a16="http://schemas.microsoft.com/office/drawing/2014/main" id="{70E2500A-DE96-CEAF-3F9B-70036CD74937}"/>
                  </a:ext>
                </a:extLst>
              </p:cNvPr>
              <p:cNvPicPr/>
              <p:nvPr/>
            </p:nvPicPr>
            <p:blipFill>
              <a:blip r:embed="rId11"/>
              <a:stretch>
                <a:fillRect/>
              </a:stretch>
            </p:blipFill>
            <p:spPr>
              <a:xfrm>
                <a:off x="772461" y="3104724"/>
                <a:ext cx="1719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33E63BB-6487-A5AD-6E5D-C261631EBF2E}"/>
                  </a:ext>
                </a:extLst>
              </p14:cNvPr>
              <p14:cNvContentPartPr/>
              <p14:nvPr/>
            </p14:nvContentPartPr>
            <p14:xfrm>
              <a:off x="3499461" y="3142884"/>
              <a:ext cx="4436640" cy="68760"/>
            </p14:xfrm>
          </p:contentPart>
        </mc:Choice>
        <mc:Fallback xmlns="">
          <p:pic>
            <p:nvPicPr>
              <p:cNvPr id="9" name="Ink 8">
                <a:extLst>
                  <a:ext uri="{FF2B5EF4-FFF2-40B4-BE49-F238E27FC236}">
                    <a16:creationId xmlns:a16="http://schemas.microsoft.com/office/drawing/2014/main" id="{C33E63BB-6487-A5AD-6E5D-C261631EBF2E}"/>
                  </a:ext>
                </a:extLst>
              </p:cNvPr>
              <p:cNvPicPr/>
              <p:nvPr/>
            </p:nvPicPr>
            <p:blipFill>
              <a:blip r:embed="rId13"/>
              <a:stretch>
                <a:fillRect/>
              </a:stretch>
            </p:blipFill>
            <p:spPr>
              <a:xfrm>
                <a:off x="3481821" y="3125244"/>
                <a:ext cx="4472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D387AEF-51A8-A428-EF77-EDEA0E30EC19}"/>
                  </a:ext>
                </a:extLst>
              </p14:cNvPr>
              <p14:cNvContentPartPr/>
              <p14:nvPr/>
            </p14:nvContentPartPr>
            <p14:xfrm>
              <a:off x="8028621" y="3505404"/>
              <a:ext cx="900360" cy="61920"/>
            </p14:xfrm>
          </p:contentPart>
        </mc:Choice>
        <mc:Fallback xmlns="">
          <p:pic>
            <p:nvPicPr>
              <p:cNvPr id="11" name="Ink 10">
                <a:extLst>
                  <a:ext uri="{FF2B5EF4-FFF2-40B4-BE49-F238E27FC236}">
                    <a16:creationId xmlns:a16="http://schemas.microsoft.com/office/drawing/2014/main" id="{7D387AEF-51A8-A428-EF77-EDEA0E30EC19}"/>
                  </a:ext>
                </a:extLst>
              </p:cNvPr>
              <p:cNvPicPr/>
              <p:nvPr/>
            </p:nvPicPr>
            <p:blipFill>
              <a:blip r:embed="rId15"/>
              <a:stretch>
                <a:fillRect/>
              </a:stretch>
            </p:blipFill>
            <p:spPr>
              <a:xfrm>
                <a:off x="8010621" y="3487404"/>
                <a:ext cx="936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9BC674D-B841-272E-F45F-764448D3A44A}"/>
                  </a:ext>
                </a:extLst>
              </p14:cNvPr>
              <p14:cNvContentPartPr/>
              <p14:nvPr/>
            </p14:nvContentPartPr>
            <p14:xfrm>
              <a:off x="1824381" y="3477684"/>
              <a:ext cx="1332720" cy="77400"/>
            </p14:xfrm>
          </p:contentPart>
        </mc:Choice>
        <mc:Fallback xmlns="">
          <p:pic>
            <p:nvPicPr>
              <p:cNvPr id="12" name="Ink 11">
                <a:extLst>
                  <a:ext uri="{FF2B5EF4-FFF2-40B4-BE49-F238E27FC236}">
                    <a16:creationId xmlns:a16="http://schemas.microsoft.com/office/drawing/2014/main" id="{B9BC674D-B841-272E-F45F-764448D3A44A}"/>
                  </a:ext>
                </a:extLst>
              </p:cNvPr>
              <p:cNvPicPr/>
              <p:nvPr/>
            </p:nvPicPr>
            <p:blipFill>
              <a:blip r:embed="rId17"/>
              <a:stretch>
                <a:fillRect/>
              </a:stretch>
            </p:blipFill>
            <p:spPr>
              <a:xfrm>
                <a:off x="1806381" y="3460044"/>
                <a:ext cx="1368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6BE9892-0814-B1EC-1B45-FD025FF42CEA}"/>
                  </a:ext>
                </a:extLst>
              </p14:cNvPr>
              <p14:cNvContentPartPr/>
              <p14:nvPr/>
            </p14:nvContentPartPr>
            <p14:xfrm>
              <a:off x="8981541" y="3530604"/>
              <a:ext cx="32400" cy="3960"/>
            </p14:xfrm>
          </p:contentPart>
        </mc:Choice>
        <mc:Fallback xmlns="">
          <p:pic>
            <p:nvPicPr>
              <p:cNvPr id="13" name="Ink 12">
                <a:extLst>
                  <a:ext uri="{FF2B5EF4-FFF2-40B4-BE49-F238E27FC236}">
                    <a16:creationId xmlns:a16="http://schemas.microsoft.com/office/drawing/2014/main" id="{B6BE9892-0814-B1EC-1B45-FD025FF42CEA}"/>
                  </a:ext>
                </a:extLst>
              </p:cNvPr>
              <p:cNvPicPr/>
              <p:nvPr/>
            </p:nvPicPr>
            <p:blipFill>
              <a:blip r:embed="rId19"/>
              <a:stretch>
                <a:fillRect/>
              </a:stretch>
            </p:blipFill>
            <p:spPr>
              <a:xfrm>
                <a:off x="8963901" y="3512604"/>
                <a:ext cx="68040" cy="39600"/>
              </a:xfrm>
              <a:prstGeom prst="rect">
                <a:avLst/>
              </a:prstGeom>
            </p:spPr>
          </p:pic>
        </mc:Fallback>
      </mc:AlternateContent>
      <p:grpSp>
        <p:nvGrpSpPr>
          <p:cNvPr id="16" name="Group 15">
            <a:extLst>
              <a:ext uri="{FF2B5EF4-FFF2-40B4-BE49-F238E27FC236}">
                <a16:creationId xmlns:a16="http://schemas.microsoft.com/office/drawing/2014/main" id="{B8F23024-53C5-43EE-FF80-8D15F381602C}"/>
              </a:ext>
            </a:extLst>
          </p:cNvPr>
          <p:cNvGrpSpPr/>
          <p:nvPr/>
        </p:nvGrpSpPr>
        <p:grpSpPr>
          <a:xfrm>
            <a:off x="573021" y="3795564"/>
            <a:ext cx="2125440" cy="61560"/>
            <a:chOff x="573021" y="3795564"/>
            <a:chExt cx="2125440" cy="6156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E944664-834D-2594-72BE-E8714D191E8F}"/>
                    </a:ext>
                  </a:extLst>
                </p14:cNvPr>
                <p14:cNvContentPartPr/>
                <p14:nvPr/>
              </p14:nvContentPartPr>
              <p14:xfrm>
                <a:off x="573021" y="3813564"/>
                <a:ext cx="443520" cy="43560"/>
              </p14:xfrm>
            </p:contentPart>
          </mc:Choice>
          <mc:Fallback xmlns="">
            <p:pic>
              <p:nvPicPr>
                <p:cNvPr id="14" name="Ink 13">
                  <a:extLst>
                    <a:ext uri="{FF2B5EF4-FFF2-40B4-BE49-F238E27FC236}">
                      <a16:creationId xmlns:a16="http://schemas.microsoft.com/office/drawing/2014/main" id="{9E944664-834D-2594-72BE-E8714D191E8F}"/>
                    </a:ext>
                  </a:extLst>
                </p:cNvPr>
                <p:cNvPicPr/>
                <p:nvPr/>
              </p:nvPicPr>
              <p:blipFill>
                <a:blip r:embed="rId21"/>
                <a:stretch>
                  <a:fillRect/>
                </a:stretch>
              </p:blipFill>
              <p:spPr>
                <a:xfrm>
                  <a:off x="555021" y="3795564"/>
                  <a:ext cx="479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0B8BB9D-6587-41D7-D1DB-6DDF5A95B50B}"/>
                    </a:ext>
                  </a:extLst>
                </p14:cNvPr>
                <p14:cNvContentPartPr/>
                <p14:nvPr/>
              </p14:nvContentPartPr>
              <p14:xfrm>
                <a:off x="1865781" y="3795564"/>
                <a:ext cx="832680" cy="58320"/>
              </p14:xfrm>
            </p:contentPart>
          </mc:Choice>
          <mc:Fallback xmlns="">
            <p:pic>
              <p:nvPicPr>
                <p:cNvPr id="15" name="Ink 14">
                  <a:extLst>
                    <a:ext uri="{FF2B5EF4-FFF2-40B4-BE49-F238E27FC236}">
                      <a16:creationId xmlns:a16="http://schemas.microsoft.com/office/drawing/2014/main" id="{10B8BB9D-6587-41D7-D1DB-6DDF5A95B50B}"/>
                    </a:ext>
                  </a:extLst>
                </p:cNvPr>
                <p:cNvPicPr/>
                <p:nvPr/>
              </p:nvPicPr>
              <p:blipFill>
                <a:blip r:embed="rId23"/>
                <a:stretch>
                  <a:fillRect/>
                </a:stretch>
              </p:blipFill>
              <p:spPr>
                <a:xfrm>
                  <a:off x="1847781" y="3777924"/>
                  <a:ext cx="86832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B8FED172-DB88-8B05-F8F4-C644BA7F35DC}"/>
                  </a:ext>
                </a:extLst>
              </p14:cNvPr>
              <p14:cNvContentPartPr/>
              <p14:nvPr/>
            </p14:nvContentPartPr>
            <p14:xfrm>
              <a:off x="9254781" y="4534644"/>
              <a:ext cx="47880" cy="15480"/>
            </p14:xfrm>
          </p:contentPart>
        </mc:Choice>
        <mc:Fallback xmlns="">
          <p:pic>
            <p:nvPicPr>
              <p:cNvPr id="17" name="Ink 16">
                <a:extLst>
                  <a:ext uri="{FF2B5EF4-FFF2-40B4-BE49-F238E27FC236}">
                    <a16:creationId xmlns:a16="http://schemas.microsoft.com/office/drawing/2014/main" id="{B8FED172-DB88-8B05-F8F4-C644BA7F35DC}"/>
                  </a:ext>
                </a:extLst>
              </p:cNvPr>
              <p:cNvPicPr/>
              <p:nvPr/>
            </p:nvPicPr>
            <p:blipFill>
              <a:blip r:embed="rId25"/>
              <a:stretch>
                <a:fillRect/>
              </a:stretch>
            </p:blipFill>
            <p:spPr>
              <a:xfrm>
                <a:off x="9237141" y="4517004"/>
                <a:ext cx="83520" cy="51120"/>
              </a:xfrm>
              <a:prstGeom prst="rect">
                <a:avLst/>
              </a:prstGeom>
            </p:spPr>
          </p:pic>
        </mc:Fallback>
      </mc:AlternateContent>
    </p:spTree>
    <p:extLst>
      <p:ext uri="{BB962C8B-B14F-4D97-AF65-F5344CB8AC3E}">
        <p14:creationId xmlns:p14="http://schemas.microsoft.com/office/powerpoint/2010/main" val="153141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7444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6404" y="141600"/>
            <a:ext cx="9266740" cy="6063198"/>
          </a:xfrm>
          <a:prstGeom prst="rect">
            <a:avLst/>
          </a:prstGeom>
          <a:noFill/>
        </p:spPr>
        <p:txBody>
          <a:bodyPr wrap="square" rtlCol="0">
            <a:spAutoFit/>
          </a:bodyPr>
          <a:lstStyle/>
          <a:p>
            <a:r>
              <a:rPr lang="en-US" sz="2800" b="1">
                <a:solidFill>
                  <a:srgbClr val="FFC000"/>
                </a:solidFill>
                <a:cs typeface="+mj-cs"/>
              </a:rPr>
              <a:t>Mekhilta d'Rabbi Yishmael 14:13:2</a:t>
            </a:r>
          </a:p>
          <a:p>
            <a:r>
              <a:rPr lang="en-US" sz="2000">
                <a:solidFill>
                  <a:srgbClr val="00B0F0"/>
                </a:solidFill>
                <a:cs typeface="+mj-cs"/>
              </a:rPr>
              <a:t>"For as you see Egypt"</a:t>
            </a:r>
            <a:r>
              <a:rPr lang="en-US" sz="2000">
                <a:solidFill>
                  <a:srgbClr val="FFC000"/>
                </a:solidFill>
                <a:cs typeface="+mj-cs"/>
              </a:rPr>
              <a:t>: In three places the L rd exhorted Israel not to return to Egypt: (Here:) </a:t>
            </a:r>
            <a:r>
              <a:rPr lang="en-US" sz="2000">
                <a:solidFill>
                  <a:srgbClr val="00B0F0"/>
                </a:solidFill>
                <a:cs typeface="+mj-cs"/>
              </a:rPr>
              <a:t>"for as you see Egypt this day, you shall see them no more, forever", </a:t>
            </a:r>
            <a:r>
              <a:rPr lang="en-US" sz="2000">
                <a:solidFill>
                  <a:srgbClr val="FFC000"/>
                </a:solidFill>
                <a:cs typeface="+mj-cs"/>
              </a:rPr>
              <a:t>(</a:t>
            </a:r>
            <a:r>
              <a:rPr lang="en-US" sz="2000">
                <a:solidFill>
                  <a:srgbClr val="00B0F0"/>
                </a:solidFill>
                <a:cs typeface="+mj-cs"/>
              </a:rPr>
              <a:t>Devarim 17:16</a:t>
            </a:r>
            <a:r>
              <a:rPr lang="en-US" sz="2000">
                <a:solidFill>
                  <a:srgbClr val="FFC000"/>
                </a:solidFill>
                <a:cs typeface="+mj-cs"/>
              </a:rPr>
              <a:t>) </a:t>
            </a:r>
            <a:r>
              <a:rPr lang="en-US" sz="2000">
                <a:solidFill>
                  <a:srgbClr val="00B0F0"/>
                </a:solidFill>
                <a:cs typeface="+mj-cs"/>
              </a:rPr>
              <a:t>"You must not go back this way again", </a:t>
            </a:r>
            <a:r>
              <a:rPr lang="en-US" sz="2000">
                <a:solidFill>
                  <a:srgbClr val="FFC000"/>
                </a:solidFill>
                <a:cs typeface="+mj-cs"/>
              </a:rPr>
              <a:t>(</a:t>
            </a:r>
            <a:r>
              <a:rPr lang="en-US" sz="2000">
                <a:solidFill>
                  <a:srgbClr val="00B0F0"/>
                </a:solidFill>
                <a:cs typeface="+mj-cs"/>
              </a:rPr>
              <a:t>Ibid. 28:68</a:t>
            </a:r>
            <a:r>
              <a:rPr lang="en-US" sz="2000">
                <a:solidFill>
                  <a:srgbClr val="FFC000"/>
                </a:solidFill>
                <a:cs typeface="+mj-cs"/>
              </a:rPr>
              <a:t>) </a:t>
            </a:r>
            <a:r>
              <a:rPr lang="en-US" sz="2000">
                <a:solidFill>
                  <a:srgbClr val="00B0F0"/>
                </a:solidFill>
                <a:cs typeface="+mj-cs"/>
              </a:rPr>
              <a:t>"… by the way which I told you, you shall not see it again."</a:t>
            </a:r>
            <a:r>
              <a:rPr lang="en-US" sz="2000">
                <a:solidFill>
                  <a:srgbClr val="FFC000"/>
                </a:solidFill>
                <a:cs typeface="+mj-cs"/>
              </a:rPr>
              <a:t> Three times they returned and three times they fell. The first, in the days of Sancheriv, viz. (</a:t>
            </a:r>
            <a:r>
              <a:rPr lang="en-US" sz="2000">
                <a:solidFill>
                  <a:srgbClr val="00B0F0"/>
                </a:solidFill>
                <a:cs typeface="+mj-cs"/>
              </a:rPr>
              <a:t>Isaiah 31:1</a:t>
            </a:r>
            <a:r>
              <a:rPr lang="en-US" sz="2000">
                <a:solidFill>
                  <a:srgbClr val="FFC000"/>
                </a:solidFill>
                <a:cs typeface="+mj-cs"/>
              </a:rPr>
              <a:t>) </a:t>
            </a:r>
            <a:r>
              <a:rPr lang="en-US" sz="2000">
                <a:solidFill>
                  <a:srgbClr val="00B0F0"/>
                </a:solidFill>
                <a:cs typeface="+mj-cs"/>
              </a:rPr>
              <a:t>"Woe unto those who go down to Egypt for help!"</a:t>
            </a:r>
            <a:r>
              <a:rPr lang="en-US" sz="2000">
                <a:solidFill>
                  <a:srgbClr val="FFC000"/>
                </a:solidFill>
                <a:cs typeface="+mj-cs"/>
              </a:rPr>
              <a:t> The second, in the days of Yochanan ben Kareach, (</a:t>
            </a:r>
            <a:r>
              <a:rPr lang="en-US" sz="2000">
                <a:solidFill>
                  <a:srgbClr val="00B0F0"/>
                </a:solidFill>
                <a:cs typeface="+mj-cs"/>
              </a:rPr>
              <a:t>Jeremiah 42:16-17</a:t>
            </a:r>
            <a:r>
              <a:rPr lang="en-US" sz="2000">
                <a:solidFill>
                  <a:srgbClr val="FFC000"/>
                </a:solidFill>
                <a:cs typeface="+mj-cs"/>
              </a:rPr>
              <a:t>) </a:t>
            </a:r>
            <a:r>
              <a:rPr lang="en-US" sz="2000">
                <a:solidFill>
                  <a:srgbClr val="00B0F0"/>
                </a:solidFill>
                <a:cs typeface="+mj-cs"/>
              </a:rPr>
              <a:t>"And it shall be, the sword which you fear will overtake you there in the land of Egypt and the famine which you worry over will follow after you in Egypt, and there will you die." </a:t>
            </a:r>
            <a:r>
              <a:rPr lang="en-US" sz="2000">
                <a:solidFill>
                  <a:srgbClr val="FFC000"/>
                </a:solidFill>
                <a:cs typeface="+mj-cs"/>
              </a:rPr>
              <a:t>The third, in the days of Trajanus. Three times they returned and three times they fell. As it is written, (</a:t>
            </a:r>
            <a:r>
              <a:rPr lang="en-US" sz="2000">
                <a:solidFill>
                  <a:srgbClr val="00B0F0"/>
                </a:solidFill>
                <a:cs typeface="+mj-cs"/>
              </a:rPr>
              <a:t>Hoshea 7:11</a:t>
            </a:r>
            <a:r>
              <a:rPr lang="en-US" sz="2000">
                <a:solidFill>
                  <a:srgbClr val="FFC000"/>
                </a:solidFill>
                <a:cs typeface="+mj-cs"/>
              </a:rPr>
              <a:t>) "Ephraim is a silly dove, without a heart. They have called to Egypt, etc. Israel were four factions at the sea: One was for lunging into the sea; another, for returning to Egypt; another for warring against them; another, for crying out against them. Those who were for lunging into the sea — it was said to them: "Stand ready to see the salvation of the L rd. Those who were for returning to Egypt — it was said to them: </a:t>
            </a:r>
            <a:r>
              <a:rPr lang="en-US" sz="2000">
                <a:solidFill>
                  <a:srgbClr val="00B0F0"/>
                </a:solidFill>
                <a:cs typeface="+mj-cs"/>
              </a:rPr>
              <a:t>"For as you see Egypt this day, you shall see them no more, forever."</a:t>
            </a:r>
            <a:r>
              <a:rPr lang="en-US" sz="2000">
                <a:solidFill>
                  <a:srgbClr val="FFC000"/>
                </a:solidFill>
                <a:cs typeface="+mj-cs"/>
              </a:rPr>
              <a:t> Those who were for warring against it" — it was said to them: </a:t>
            </a:r>
            <a:r>
              <a:rPr lang="en-US" sz="2000">
                <a:solidFill>
                  <a:srgbClr val="00B0F0"/>
                </a:solidFill>
                <a:cs typeface="+mj-cs"/>
              </a:rPr>
              <a:t>"the L rd will war for you."</a:t>
            </a:r>
            <a:r>
              <a:rPr lang="en-US" sz="2000">
                <a:solidFill>
                  <a:srgbClr val="FFC000"/>
                </a:solidFill>
                <a:cs typeface="+mj-cs"/>
              </a:rPr>
              <a:t> Those who were for crying out against them — it was said to them: "And you be still."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05B39D6-6057-8A71-55AC-932362199A71}"/>
                  </a:ext>
                </a:extLst>
              </p14:cNvPr>
              <p14:cNvContentPartPr/>
              <p14:nvPr/>
            </p14:nvContentPartPr>
            <p14:xfrm>
              <a:off x="727821" y="555924"/>
              <a:ext cx="3603240" cy="83880"/>
            </p14:xfrm>
          </p:contentPart>
        </mc:Choice>
        <mc:Fallback xmlns="">
          <p:pic>
            <p:nvPicPr>
              <p:cNvPr id="2" name="Ink 1">
                <a:extLst>
                  <a:ext uri="{FF2B5EF4-FFF2-40B4-BE49-F238E27FC236}">
                    <a16:creationId xmlns:a16="http://schemas.microsoft.com/office/drawing/2014/main" id="{F05B39D6-6057-8A71-55AC-932362199A71}"/>
                  </a:ext>
                </a:extLst>
              </p:cNvPr>
              <p:cNvPicPr/>
              <p:nvPr/>
            </p:nvPicPr>
            <p:blipFill>
              <a:blip r:embed="rId5"/>
              <a:stretch>
                <a:fillRect/>
              </a:stretch>
            </p:blipFill>
            <p:spPr>
              <a:xfrm>
                <a:off x="710181" y="537924"/>
                <a:ext cx="3638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F4352E5-B70E-05C2-373F-14EB3C42ACD5}"/>
                  </a:ext>
                </a:extLst>
              </p14:cNvPr>
              <p14:cNvContentPartPr/>
              <p14:nvPr/>
            </p14:nvContentPartPr>
            <p14:xfrm>
              <a:off x="4241781" y="1850484"/>
              <a:ext cx="21960" cy="3600"/>
            </p14:xfrm>
          </p:contentPart>
        </mc:Choice>
        <mc:Fallback xmlns="">
          <p:pic>
            <p:nvPicPr>
              <p:cNvPr id="4" name="Ink 3">
                <a:extLst>
                  <a:ext uri="{FF2B5EF4-FFF2-40B4-BE49-F238E27FC236}">
                    <a16:creationId xmlns:a16="http://schemas.microsoft.com/office/drawing/2014/main" id="{AF4352E5-B70E-05C2-373F-14EB3C42ACD5}"/>
                  </a:ext>
                </a:extLst>
              </p:cNvPr>
              <p:cNvPicPr/>
              <p:nvPr/>
            </p:nvPicPr>
            <p:blipFill>
              <a:blip r:embed="rId7"/>
              <a:stretch>
                <a:fillRect/>
              </a:stretch>
            </p:blipFill>
            <p:spPr>
              <a:xfrm>
                <a:off x="4224141" y="1832484"/>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E47471D-6B2D-D5B0-E229-09BDBD203A85}"/>
                  </a:ext>
                </a:extLst>
              </p14:cNvPr>
              <p14:cNvContentPartPr/>
              <p14:nvPr/>
            </p14:nvContentPartPr>
            <p14:xfrm>
              <a:off x="9263421" y="1885404"/>
              <a:ext cx="12240" cy="13680"/>
            </p14:xfrm>
          </p:contentPart>
        </mc:Choice>
        <mc:Fallback xmlns="">
          <p:pic>
            <p:nvPicPr>
              <p:cNvPr id="5" name="Ink 4">
                <a:extLst>
                  <a:ext uri="{FF2B5EF4-FFF2-40B4-BE49-F238E27FC236}">
                    <a16:creationId xmlns:a16="http://schemas.microsoft.com/office/drawing/2014/main" id="{BE47471D-6B2D-D5B0-E229-09BDBD203A85}"/>
                  </a:ext>
                </a:extLst>
              </p:cNvPr>
              <p:cNvPicPr/>
              <p:nvPr/>
            </p:nvPicPr>
            <p:blipFill>
              <a:blip r:embed="rId9"/>
              <a:stretch>
                <a:fillRect/>
              </a:stretch>
            </p:blipFill>
            <p:spPr>
              <a:xfrm>
                <a:off x="9245421" y="1867404"/>
                <a:ext cx="47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179CFC9D-E50E-4CE7-8F8F-B208A29EBDB8}"/>
                  </a:ext>
                </a:extLst>
              </p14:cNvPr>
              <p14:cNvContentPartPr/>
              <p14:nvPr/>
            </p14:nvContentPartPr>
            <p14:xfrm>
              <a:off x="4555341" y="2404884"/>
              <a:ext cx="2030400" cy="87840"/>
            </p14:xfrm>
          </p:contentPart>
        </mc:Choice>
        <mc:Fallback xmlns="">
          <p:pic>
            <p:nvPicPr>
              <p:cNvPr id="12" name="Ink 11">
                <a:extLst>
                  <a:ext uri="{FF2B5EF4-FFF2-40B4-BE49-F238E27FC236}">
                    <a16:creationId xmlns:a16="http://schemas.microsoft.com/office/drawing/2014/main" id="{179CFC9D-E50E-4CE7-8F8F-B208A29EBDB8}"/>
                  </a:ext>
                </a:extLst>
              </p:cNvPr>
              <p:cNvPicPr/>
              <p:nvPr/>
            </p:nvPicPr>
            <p:blipFill>
              <a:blip r:embed="rId11"/>
              <a:stretch>
                <a:fillRect/>
              </a:stretch>
            </p:blipFill>
            <p:spPr>
              <a:xfrm>
                <a:off x="4537341" y="2387244"/>
                <a:ext cx="2066040" cy="123480"/>
              </a:xfrm>
              <a:prstGeom prst="rect">
                <a:avLst/>
              </a:prstGeom>
            </p:spPr>
          </p:pic>
        </mc:Fallback>
      </mc:AlternateContent>
      <p:grpSp>
        <p:nvGrpSpPr>
          <p:cNvPr id="14" name="Group 13">
            <a:extLst>
              <a:ext uri="{FF2B5EF4-FFF2-40B4-BE49-F238E27FC236}">
                <a16:creationId xmlns:a16="http://schemas.microsoft.com/office/drawing/2014/main" id="{0A819BC5-D81F-155C-3EED-C0859152F024}"/>
              </a:ext>
            </a:extLst>
          </p:cNvPr>
          <p:cNvGrpSpPr/>
          <p:nvPr/>
        </p:nvGrpSpPr>
        <p:grpSpPr>
          <a:xfrm>
            <a:off x="1232901" y="2112924"/>
            <a:ext cx="2392920" cy="42840"/>
            <a:chOff x="1232901" y="2112924"/>
            <a:chExt cx="2392920" cy="4284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695B9293-3588-5A27-1605-2F24B7D14AF1}"/>
                    </a:ext>
                  </a:extLst>
                </p14:cNvPr>
                <p14:cNvContentPartPr/>
                <p14:nvPr/>
              </p14:nvContentPartPr>
              <p14:xfrm>
                <a:off x="1232901" y="2147124"/>
                <a:ext cx="2880" cy="8640"/>
              </p14:xfrm>
            </p:contentPart>
          </mc:Choice>
          <mc:Fallback xmlns="">
            <p:pic>
              <p:nvPicPr>
                <p:cNvPr id="7" name="Ink 6">
                  <a:extLst>
                    <a:ext uri="{FF2B5EF4-FFF2-40B4-BE49-F238E27FC236}">
                      <a16:creationId xmlns:a16="http://schemas.microsoft.com/office/drawing/2014/main" id="{695B9293-3588-5A27-1605-2F24B7D14AF1}"/>
                    </a:ext>
                  </a:extLst>
                </p:cNvPr>
                <p:cNvPicPr/>
                <p:nvPr/>
              </p:nvPicPr>
              <p:blipFill>
                <a:blip r:embed="rId13"/>
                <a:stretch>
                  <a:fillRect/>
                </a:stretch>
              </p:blipFill>
              <p:spPr>
                <a:xfrm>
                  <a:off x="1214901" y="2129124"/>
                  <a:ext cx="38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70E11EF-D795-409C-3A18-B22B5CD206BD}"/>
                    </a:ext>
                  </a:extLst>
                </p14:cNvPr>
                <p14:cNvContentPartPr/>
                <p14:nvPr/>
              </p14:nvContentPartPr>
              <p14:xfrm>
                <a:off x="1274661" y="2124444"/>
                <a:ext cx="1080" cy="2880"/>
              </p14:xfrm>
            </p:contentPart>
          </mc:Choice>
          <mc:Fallback xmlns="">
            <p:pic>
              <p:nvPicPr>
                <p:cNvPr id="9" name="Ink 8">
                  <a:extLst>
                    <a:ext uri="{FF2B5EF4-FFF2-40B4-BE49-F238E27FC236}">
                      <a16:creationId xmlns:a16="http://schemas.microsoft.com/office/drawing/2014/main" id="{E70E11EF-D795-409C-3A18-B22B5CD206BD}"/>
                    </a:ext>
                  </a:extLst>
                </p:cNvPr>
                <p:cNvPicPr/>
                <p:nvPr/>
              </p:nvPicPr>
              <p:blipFill>
                <a:blip r:embed="rId15"/>
                <a:stretch>
                  <a:fillRect/>
                </a:stretch>
              </p:blipFill>
              <p:spPr>
                <a:xfrm>
                  <a:off x="1257021" y="2106804"/>
                  <a:ext cx="36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83F6313-91D4-F08B-779F-3260B20198ED}"/>
                    </a:ext>
                  </a:extLst>
                </p14:cNvPr>
                <p14:cNvContentPartPr/>
                <p14:nvPr/>
              </p14:nvContentPartPr>
              <p14:xfrm>
                <a:off x="1782621" y="2112924"/>
                <a:ext cx="1843200" cy="39240"/>
              </p14:xfrm>
            </p:contentPart>
          </mc:Choice>
          <mc:Fallback xmlns="">
            <p:pic>
              <p:nvPicPr>
                <p:cNvPr id="13" name="Ink 12">
                  <a:extLst>
                    <a:ext uri="{FF2B5EF4-FFF2-40B4-BE49-F238E27FC236}">
                      <a16:creationId xmlns:a16="http://schemas.microsoft.com/office/drawing/2014/main" id="{783F6313-91D4-F08B-779F-3260B20198ED}"/>
                    </a:ext>
                  </a:extLst>
                </p:cNvPr>
                <p:cNvPicPr/>
                <p:nvPr/>
              </p:nvPicPr>
              <p:blipFill>
                <a:blip r:embed="rId17"/>
                <a:stretch>
                  <a:fillRect/>
                </a:stretch>
              </p:blipFill>
              <p:spPr>
                <a:xfrm>
                  <a:off x="1764981" y="2094924"/>
                  <a:ext cx="187884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0507ADD-EC4D-9288-3776-7B65CA0AE893}"/>
                  </a:ext>
                </a:extLst>
              </p14:cNvPr>
              <p14:cNvContentPartPr/>
              <p14:nvPr/>
            </p14:nvContentPartPr>
            <p14:xfrm>
              <a:off x="9265221" y="2700804"/>
              <a:ext cx="57600" cy="27360"/>
            </p14:xfrm>
          </p:contentPart>
        </mc:Choice>
        <mc:Fallback xmlns="">
          <p:pic>
            <p:nvPicPr>
              <p:cNvPr id="15" name="Ink 14">
                <a:extLst>
                  <a:ext uri="{FF2B5EF4-FFF2-40B4-BE49-F238E27FC236}">
                    <a16:creationId xmlns:a16="http://schemas.microsoft.com/office/drawing/2014/main" id="{A0507ADD-EC4D-9288-3776-7B65CA0AE893}"/>
                  </a:ext>
                </a:extLst>
              </p:cNvPr>
              <p:cNvPicPr/>
              <p:nvPr/>
            </p:nvPicPr>
            <p:blipFill>
              <a:blip r:embed="rId19"/>
              <a:stretch>
                <a:fillRect/>
              </a:stretch>
            </p:blipFill>
            <p:spPr>
              <a:xfrm>
                <a:off x="9247581" y="2682804"/>
                <a:ext cx="93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E9079A0-A135-D95F-DB86-B8B42F977B7A}"/>
                  </a:ext>
                </a:extLst>
              </p14:cNvPr>
              <p14:cNvContentPartPr/>
              <p14:nvPr/>
            </p14:nvContentPartPr>
            <p14:xfrm>
              <a:off x="7398261" y="3012204"/>
              <a:ext cx="17640" cy="12960"/>
            </p14:xfrm>
          </p:contentPart>
        </mc:Choice>
        <mc:Fallback xmlns="">
          <p:pic>
            <p:nvPicPr>
              <p:cNvPr id="16" name="Ink 15">
                <a:extLst>
                  <a:ext uri="{FF2B5EF4-FFF2-40B4-BE49-F238E27FC236}">
                    <a16:creationId xmlns:a16="http://schemas.microsoft.com/office/drawing/2014/main" id="{8E9079A0-A135-D95F-DB86-B8B42F977B7A}"/>
                  </a:ext>
                </a:extLst>
              </p:cNvPr>
              <p:cNvPicPr/>
              <p:nvPr/>
            </p:nvPicPr>
            <p:blipFill>
              <a:blip r:embed="rId21"/>
              <a:stretch>
                <a:fillRect/>
              </a:stretch>
            </p:blipFill>
            <p:spPr>
              <a:xfrm>
                <a:off x="7380621" y="2994204"/>
                <a:ext cx="53280" cy="48600"/>
              </a:xfrm>
              <a:prstGeom prst="rect">
                <a:avLst/>
              </a:prstGeom>
            </p:spPr>
          </p:pic>
        </mc:Fallback>
      </mc:AlternateContent>
      <p:grpSp>
        <p:nvGrpSpPr>
          <p:cNvPr id="19" name="Group 18">
            <a:extLst>
              <a:ext uri="{FF2B5EF4-FFF2-40B4-BE49-F238E27FC236}">
                <a16:creationId xmlns:a16="http://schemas.microsoft.com/office/drawing/2014/main" id="{CE60EC5D-B62C-60BF-1055-DAFC68DA8E23}"/>
              </a:ext>
            </a:extLst>
          </p:cNvPr>
          <p:cNvGrpSpPr/>
          <p:nvPr/>
        </p:nvGrpSpPr>
        <p:grpSpPr>
          <a:xfrm>
            <a:off x="7091541" y="2413524"/>
            <a:ext cx="1550160" cy="99360"/>
            <a:chOff x="7091541" y="2413524"/>
            <a:chExt cx="1550160" cy="9936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AE31CA2-ECD3-74D2-61E4-A981D8524571}"/>
                    </a:ext>
                  </a:extLst>
                </p14:cNvPr>
                <p14:cNvContentPartPr/>
                <p14:nvPr/>
              </p14:nvContentPartPr>
              <p14:xfrm>
                <a:off x="7091541" y="2436204"/>
                <a:ext cx="1550160" cy="76680"/>
              </p14:xfrm>
            </p:contentPart>
          </mc:Choice>
          <mc:Fallback xmlns="">
            <p:pic>
              <p:nvPicPr>
                <p:cNvPr id="17" name="Ink 16">
                  <a:extLst>
                    <a:ext uri="{FF2B5EF4-FFF2-40B4-BE49-F238E27FC236}">
                      <a16:creationId xmlns:a16="http://schemas.microsoft.com/office/drawing/2014/main" id="{FAE31CA2-ECD3-74D2-61E4-A981D8524571}"/>
                    </a:ext>
                  </a:extLst>
                </p:cNvPr>
                <p:cNvPicPr/>
                <p:nvPr/>
              </p:nvPicPr>
              <p:blipFill>
                <a:blip r:embed="rId23"/>
                <a:stretch>
                  <a:fillRect/>
                </a:stretch>
              </p:blipFill>
              <p:spPr>
                <a:xfrm>
                  <a:off x="7073541" y="2418564"/>
                  <a:ext cx="1585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000CF63E-71B4-15E2-E549-4B6038497E5D}"/>
                    </a:ext>
                  </a:extLst>
                </p14:cNvPr>
                <p14:cNvContentPartPr/>
                <p14:nvPr/>
              </p14:nvContentPartPr>
              <p14:xfrm>
                <a:off x="7121781" y="2413524"/>
                <a:ext cx="604800" cy="46440"/>
              </p14:xfrm>
            </p:contentPart>
          </mc:Choice>
          <mc:Fallback xmlns="">
            <p:pic>
              <p:nvPicPr>
                <p:cNvPr id="18" name="Ink 17">
                  <a:extLst>
                    <a:ext uri="{FF2B5EF4-FFF2-40B4-BE49-F238E27FC236}">
                      <a16:creationId xmlns:a16="http://schemas.microsoft.com/office/drawing/2014/main" id="{000CF63E-71B4-15E2-E549-4B6038497E5D}"/>
                    </a:ext>
                  </a:extLst>
                </p:cNvPr>
                <p:cNvPicPr/>
                <p:nvPr/>
              </p:nvPicPr>
              <p:blipFill>
                <a:blip r:embed="rId25"/>
                <a:stretch>
                  <a:fillRect/>
                </a:stretch>
              </p:blipFill>
              <p:spPr>
                <a:xfrm>
                  <a:off x="7103781" y="2395524"/>
                  <a:ext cx="640440" cy="82080"/>
                </a:xfrm>
                <a:prstGeom prst="rect">
                  <a:avLst/>
                </a:prstGeom>
              </p:spPr>
            </p:pic>
          </mc:Fallback>
        </mc:AlternateContent>
      </p:grpSp>
      <p:grpSp>
        <p:nvGrpSpPr>
          <p:cNvPr id="22" name="Group 21">
            <a:extLst>
              <a:ext uri="{FF2B5EF4-FFF2-40B4-BE49-F238E27FC236}">
                <a16:creationId xmlns:a16="http://schemas.microsoft.com/office/drawing/2014/main" id="{65592FB4-2531-4EF6-1003-F9E9740F4920}"/>
              </a:ext>
            </a:extLst>
          </p:cNvPr>
          <p:cNvGrpSpPr/>
          <p:nvPr/>
        </p:nvGrpSpPr>
        <p:grpSpPr>
          <a:xfrm>
            <a:off x="1222461" y="3317844"/>
            <a:ext cx="1958760" cy="93600"/>
            <a:chOff x="1222461" y="3317844"/>
            <a:chExt cx="1958760" cy="9360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8055B76E-301D-C363-1069-23AD239AA18C}"/>
                    </a:ext>
                  </a:extLst>
                </p14:cNvPr>
                <p14:cNvContentPartPr/>
                <p14:nvPr/>
              </p14:nvContentPartPr>
              <p14:xfrm>
                <a:off x="1252701" y="3370404"/>
                <a:ext cx="32040" cy="3600"/>
              </p14:xfrm>
            </p:contentPart>
          </mc:Choice>
          <mc:Fallback xmlns="">
            <p:pic>
              <p:nvPicPr>
                <p:cNvPr id="20" name="Ink 19">
                  <a:extLst>
                    <a:ext uri="{FF2B5EF4-FFF2-40B4-BE49-F238E27FC236}">
                      <a16:creationId xmlns:a16="http://schemas.microsoft.com/office/drawing/2014/main" id="{8055B76E-301D-C363-1069-23AD239AA18C}"/>
                    </a:ext>
                  </a:extLst>
                </p:cNvPr>
                <p:cNvPicPr/>
                <p:nvPr/>
              </p:nvPicPr>
              <p:blipFill>
                <a:blip r:embed="rId27"/>
                <a:stretch>
                  <a:fillRect/>
                </a:stretch>
              </p:blipFill>
              <p:spPr>
                <a:xfrm>
                  <a:off x="1234701" y="3352404"/>
                  <a:ext cx="67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5286434F-3342-C443-CD84-9BA4C6ED8EF8}"/>
                    </a:ext>
                  </a:extLst>
                </p14:cNvPr>
                <p14:cNvContentPartPr/>
                <p14:nvPr/>
              </p14:nvContentPartPr>
              <p14:xfrm>
                <a:off x="1222461" y="3317844"/>
                <a:ext cx="1958760" cy="93600"/>
              </p14:xfrm>
            </p:contentPart>
          </mc:Choice>
          <mc:Fallback xmlns="">
            <p:pic>
              <p:nvPicPr>
                <p:cNvPr id="21" name="Ink 20">
                  <a:extLst>
                    <a:ext uri="{FF2B5EF4-FFF2-40B4-BE49-F238E27FC236}">
                      <a16:creationId xmlns:a16="http://schemas.microsoft.com/office/drawing/2014/main" id="{5286434F-3342-C443-CD84-9BA4C6ED8EF8}"/>
                    </a:ext>
                  </a:extLst>
                </p:cNvPr>
                <p:cNvPicPr/>
                <p:nvPr/>
              </p:nvPicPr>
              <p:blipFill>
                <a:blip r:embed="rId29"/>
                <a:stretch>
                  <a:fillRect/>
                </a:stretch>
              </p:blipFill>
              <p:spPr>
                <a:xfrm>
                  <a:off x="1204461" y="3299844"/>
                  <a:ext cx="199440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1B5EA973-6F39-39FD-0527-EE761F404998}"/>
                  </a:ext>
                </a:extLst>
              </p14:cNvPr>
              <p14:cNvContentPartPr/>
              <p14:nvPr/>
            </p14:nvContentPartPr>
            <p14:xfrm>
              <a:off x="1838061" y="3615564"/>
              <a:ext cx="1063800" cy="51120"/>
            </p14:xfrm>
          </p:contentPart>
        </mc:Choice>
        <mc:Fallback xmlns="">
          <p:pic>
            <p:nvPicPr>
              <p:cNvPr id="23" name="Ink 22">
                <a:extLst>
                  <a:ext uri="{FF2B5EF4-FFF2-40B4-BE49-F238E27FC236}">
                    <a16:creationId xmlns:a16="http://schemas.microsoft.com/office/drawing/2014/main" id="{1B5EA973-6F39-39FD-0527-EE761F404998}"/>
                  </a:ext>
                </a:extLst>
              </p:cNvPr>
              <p:cNvPicPr/>
              <p:nvPr/>
            </p:nvPicPr>
            <p:blipFill>
              <a:blip r:embed="rId31"/>
              <a:stretch>
                <a:fillRect/>
              </a:stretch>
            </p:blipFill>
            <p:spPr>
              <a:xfrm>
                <a:off x="1820421" y="3597564"/>
                <a:ext cx="1099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FDCCB45C-5B87-E92B-80CA-941CF961E6DC}"/>
                  </a:ext>
                </a:extLst>
              </p14:cNvPr>
              <p14:cNvContentPartPr/>
              <p14:nvPr/>
            </p14:nvContentPartPr>
            <p14:xfrm>
              <a:off x="7013781" y="3652284"/>
              <a:ext cx="12240" cy="5040"/>
            </p14:xfrm>
          </p:contentPart>
        </mc:Choice>
        <mc:Fallback xmlns="">
          <p:pic>
            <p:nvPicPr>
              <p:cNvPr id="24" name="Ink 23">
                <a:extLst>
                  <a:ext uri="{FF2B5EF4-FFF2-40B4-BE49-F238E27FC236}">
                    <a16:creationId xmlns:a16="http://schemas.microsoft.com/office/drawing/2014/main" id="{FDCCB45C-5B87-E92B-80CA-941CF961E6DC}"/>
                  </a:ext>
                </a:extLst>
              </p:cNvPr>
              <p:cNvPicPr/>
              <p:nvPr/>
            </p:nvPicPr>
            <p:blipFill>
              <a:blip r:embed="rId33"/>
              <a:stretch>
                <a:fillRect/>
              </a:stretch>
            </p:blipFill>
            <p:spPr>
              <a:xfrm>
                <a:off x="6995781" y="3634284"/>
                <a:ext cx="47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01F0FEBF-5F03-E6F8-5F99-5EB89123DC3C}"/>
                  </a:ext>
                </a:extLst>
              </p14:cNvPr>
              <p14:cNvContentPartPr/>
              <p14:nvPr/>
            </p14:nvContentPartPr>
            <p14:xfrm>
              <a:off x="9434781" y="3685044"/>
              <a:ext cx="6120" cy="9720"/>
            </p14:xfrm>
          </p:contentPart>
        </mc:Choice>
        <mc:Fallback xmlns="">
          <p:pic>
            <p:nvPicPr>
              <p:cNvPr id="25" name="Ink 24">
                <a:extLst>
                  <a:ext uri="{FF2B5EF4-FFF2-40B4-BE49-F238E27FC236}">
                    <a16:creationId xmlns:a16="http://schemas.microsoft.com/office/drawing/2014/main" id="{01F0FEBF-5F03-E6F8-5F99-5EB89123DC3C}"/>
                  </a:ext>
                </a:extLst>
              </p:cNvPr>
              <p:cNvPicPr/>
              <p:nvPr/>
            </p:nvPicPr>
            <p:blipFill>
              <a:blip r:embed="rId35"/>
              <a:stretch>
                <a:fillRect/>
              </a:stretch>
            </p:blipFill>
            <p:spPr>
              <a:xfrm>
                <a:off x="9416781" y="3667404"/>
                <a:ext cx="41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C3B12795-8CFF-52BF-F92D-3D53757609B5}"/>
                  </a:ext>
                </a:extLst>
              </p14:cNvPr>
              <p14:cNvContentPartPr/>
              <p14:nvPr/>
            </p14:nvContentPartPr>
            <p14:xfrm>
              <a:off x="7767261" y="3677484"/>
              <a:ext cx="1351080" cy="46800"/>
            </p14:xfrm>
          </p:contentPart>
        </mc:Choice>
        <mc:Fallback xmlns="">
          <p:pic>
            <p:nvPicPr>
              <p:cNvPr id="26" name="Ink 25">
                <a:extLst>
                  <a:ext uri="{FF2B5EF4-FFF2-40B4-BE49-F238E27FC236}">
                    <a16:creationId xmlns:a16="http://schemas.microsoft.com/office/drawing/2014/main" id="{C3B12795-8CFF-52BF-F92D-3D53757609B5}"/>
                  </a:ext>
                </a:extLst>
              </p:cNvPr>
              <p:cNvPicPr/>
              <p:nvPr/>
            </p:nvPicPr>
            <p:blipFill>
              <a:blip r:embed="rId37"/>
              <a:stretch>
                <a:fillRect/>
              </a:stretch>
            </p:blipFill>
            <p:spPr>
              <a:xfrm>
                <a:off x="7749261" y="3659484"/>
                <a:ext cx="1386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D2DCCFE5-0FC8-9377-7494-CB5CE0CC864E}"/>
                  </a:ext>
                </a:extLst>
              </p14:cNvPr>
              <p14:cNvContentPartPr/>
              <p14:nvPr/>
            </p14:nvContentPartPr>
            <p14:xfrm>
              <a:off x="628461" y="3993204"/>
              <a:ext cx="474480" cy="28080"/>
            </p14:xfrm>
          </p:contentPart>
        </mc:Choice>
        <mc:Fallback xmlns="">
          <p:pic>
            <p:nvPicPr>
              <p:cNvPr id="27" name="Ink 26">
                <a:extLst>
                  <a:ext uri="{FF2B5EF4-FFF2-40B4-BE49-F238E27FC236}">
                    <a16:creationId xmlns:a16="http://schemas.microsoft.com/office/drawing/2014/main" id="{D2DCCFE5-0FC8-9377-7494-CB5CE0CC864E}"/>
                  </a:ext>
                </a:extLst>
              </p:cNvPr>
              <p:cNvPicPr/>
              <p:nvPr/>
            </p:nvPicPr>
            <p:blipFill>
              <a:blip r:embed="rId39"/>
              <a:stretch>
                <a:fillRect/>
              </a:stretch>
            </p:blipFill>
            <p:spPr>
              <a:xfrm>
                <a:off x="610461" y="3975204"/>
                <a:ext cx="510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750FC8B0-F432-8842-B2F5-992826262EF6}"/>
                  </a:ext>
                </a:extLst>
              </p14:cNvPr>
              <p14:cNvContentPartPr/>
              <p14:nvPr/>
            </p14:nvContentPartPr>
            <p14:xfrm>
              <a:off x="3752541" y="4314684"/>
              <a:ext cx="6120" cy="1800"/>
            </p14:xfrm>
          </p:contentPart>
        </mc:Choice>
        <mc:Fallback xmlns="">
          <p:pic>
            <p:nvPicPr>
              <p:cNvPr id="28" name="Ink 27">
                <a:extLst>
                  <a:ext uri="{FF2B5EF4-FFF2-40B4-BE49-F238E27FC236}">
                    <a16:creationId xmlns:a16="http://schemas.microsoft.com/office/drawing/2014/main" id="{750FC8B0-F432-8842-B2F5-992826262EF6}"/>
                  </a:ext>
                </a:extLst>
              </p:cNvPr>
              <p:cNvPicPr/>
              <p:nvPr/>
            </p:nvPicPr>
            <p:blipFill>
              <a:blip r:embed="rId41"/>
              <a:stretch>
                <a:fillRect/>
              </a:stretch>
            </p:blipFill>
            <p:spPr>
              <a:xfrm>
                <a:off x="3734541" y="4297044"/>
                <a:ext cx="41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595D8C2-F0A2-3F16-A6FC-84D9D672E85F}"/>
                  </a:ext>
                </a:extLst>
              </p14:cNvPr>
              <p14:cNvContentPartPr/>
              <p14:nvPr/>
            </p14:nvContentPartPr>
            <p14:xfrm>
              <a:off x="8975781" y="4200924"/>
              <a:ext cx="41040" cy="14040"/>
            </p14:xfrm>
          </p:contentPart>
        </mc:Choice>
        <mc:Fallback xmlns="">
          <p:pic>
            <p:nvPicPr>
              <p:cNvPr id="29" name="Ink 28">
                <a:extLst>
                  <a:ext uri="{FF2B5EF4-FFF2-40B4-BE49-F238E27FC236}">
                    <a16:creationId xmlns:a16="http://schemas.microsoft.com/office/drawing/2014/main" id="{E595D8C2-F0A2-3F16-A6FC-84D9D672E85F}"/>
                  </a:ext>
                </a:extLst>
              </p:cNvPr>
              <p:cNvPicPr/>
              <p:nvPr/>
            </p:nvPicPr>
            <p:blipFill>
              <a:blip r:embed="rId43"/>
              <a:stretch>
                <a:fillRect/>
              </a:stretch>
            </p:blipFill>
            <p:spPr>
              <a:xfrm>
                <a:off x="8957781" y="4182924"/>
                <a:ext cx="76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CD953706-A40A-F0D3-3AEE-226CEB04992F}"/>
                  </a:ext>
                </a:extLst>
              </p14:cNvPr>
              <p14:cNvContentPartPr/>
              <p14:nvPr/>
            </p14:nvContentPartPr>
            <p14:xfrm>
              <a:off x="758781" y="4472364"/>
              <a:ext cx="6840" cy="5040"/>
            </p14:xfrm>
          </p:contentPart>
        </mc:Choice>
        <mc:Fallback xmlns="">
          <p:pic>
            <p:nvPicPr>
              <p:cNvPr id="30" name="Ink 29">
                <a:extLst>
                  <a:ext uri="{FF2B5EF4-FFF2-40B4-BE49-F238E27FC236}">
                    <a16:creationId xmlns:a16="http://schemas.microsoft.com/office/drawing/2014/main" id="{CD953706-A40A-F0D3-3AEE-226CEB04992F}"/>
                  </a:ext>
                </a:extLst>
              </p:cNvPr>
              <p:cNvPicPr/>
              <p:nvPr/>
            </p:nvPicPr>
            <p:blipFill>
              <a:blip r:embed="rId45"/>
              <a:stretch>
                <a:fillRect/>
              </a:stretch>
            </p:blipFill>
            <p:spPr>
              <a:xfrm>
                <a:off x="740781" y="4454364"/>
                <a:ext cx="42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1882E608-A9C5-5DD2-E03D-CA95547F6647}"/>
                  </a:ext>
                </a:extLst>
              </p14:cNvPr>
              <p14:cNvContentPartPr/>
              <p14:nvPr/>
            </p14:nvContentPartPr>
            <p14:xfrm>
              <a:off x="2032461" y="4507284"/>
              <a:ext cx="20880" cy="13680"/>
            </p14:xfrm>
          </p:contentPart>
        </mc:Choice>
        <mc:Fallback xmlns="">
          <p:pic>
            <p:nvPicPr>
              <p:cNvPr id="31" name="Ink 30">
                <a:extLst>
                  <a:ext uri="{FF2B5EF4-FFF2-40B4-BE49-F238E27FC236}">
                    <a16:creationId xmlns:a16="http://schemas.microsoft.com/office/drawing/2014/main" id="{1882E608-A9C5-5DD2-E03D-CA95547F6647}"/>
                  </a:ext>
                </a:extLst>
              </p:cNvPr>
              <p:cNvPicPr/>
              <p:nvPr/>
            </p:nvPicPr>
            <p:blipFill>
              <a:blip r:embed="rId47"/>
              <a:stretch>
                <a:fillRect/>
              </a:stretch>
            </p:blipFill>
            <p:spPr>
              <a:xfrm>
                <a:off x="2014461" y="4489284"/>
                <a:ext cx="56520" cy="49320"/>
              </a:xfrm>
              <a:prstGeom prst="rect">
                <a:avLst/>
              </a:prstGeom>
            </p:spPr>
          </p:pic>
        </mc:Fallback>
      </mc:AlternateContent>
    </p:spTree>
    <p:extLst>
      <p:ext uri="{BB962C8B-B14F-4D97-AF65-F5344CB8AC3E}">
        <p14:creationId xmlns:p14="http://schemas.microsoft.com/office/powerpoint/2010/main" val="232174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74443"/>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6404" y="141600"/>
            <a:ext cx="9266740" cy="5693866"/>
          </a:xfrm>
          <a:prstGeom prst="rect">
            <a:avLst/>
          </a:prstGeom>
          <a:noFill/>
        </p:spPr>
        <p:txBody>
          <a:bodyPr wrap="square" rtlCol="0">
            <a:spAutoFit/>
          </a:bodyPr>
          <a:lstStyle/>
          <a:p>
            <a:r>
              <a:rPr lang="en-US" sz="2800" b="1">
                <a:solidFill>
                  <a:srgbClr val="FFC000"/>
                </a:solidFill>
                <a:cs typeface="+mj-cs"/>
              </a:rPr>
              <a:t>Rashi on Isaiah 31,1 Parts 1-3</a:t>
            </a:r>
          </a:p>
          <a:p>
            <a:r>
              <a:rPr lang="he-IL" sz="2800">
                <a:solidFill>
                  <a:srgbClr val="FFFF00"/>
                </a:solidFill>
                <a:cs typeface="+mj-cs"/>
              </a:rPr>
              <a:t>הוי. על הושע ועשרת השבטים היורדים מצרימה לעזרה אשר שלחו מלאכים אל סוא מלך מצרים (מלכים ב י״ז:ד׳): </a:t>
            </a:r>
            <a:r>
              <a:rPr lang="en-US" sz="2800">
                <a:solidFill>
                  <a:srgbClr val="FFFF00"/>
                </a:solidFill>
                <a:cs typeface="+mj-cs"/>
              </a:rPr>
              <a:t> </a:t>
            </a:r>
            <a:r>
              <a:rPr lang="en-US" sz="2800">
                <a:solidFill>
                  <a:srgbClr val="FFC000"/>
                </a:solidFill>
                <a:cs typeface="+mj-cs"/>
              </a:rPr>
              <a:t>Woe Concerning Hoshea and the ten tribes who went down to Egypt for aid, who sent emissaries to So, king of Egypt (</a:t>
            </a:r>
            <a:r>
              <a:rPr lang="en-US" sz="2800">
                <a:solidFill>
                  <a:srgbClr val="00B0F0"/>
                </a:solidFill>
                <a:cs typeface="+mj-cs"/>
              </a:rPr>
              <a:t>II Kings 17</a:t>
            </a:r>
            <a:r>
              <a:rPr lang="en-US" sz="2800">
                <a:solidFill>
                  <a:srgbClr val="FFC000"/>
                </a:solidFill>
                <a:cs typeface="+mj-cs"/>
              </a:rPr>
              <a:t>).</a:t>
            </a:r>
          </a:p>
          <a:p>
            <a:r>
              <a:rPr lang="he-IL" sz="2800">
                <a:solidFill>
                  <a:srgbClr val="FFFF00"/>
                </a:solidFill>
                <a:cs typeface="+mj-cs"/>
              </a:rPr>
              <a:t>ועל סוסים. הבאים משם שהם קלים לרוץ: </a:t>
            </a:r>
            <a:r>
              <a:rPr lang="en-US" sz="2800">
                <a:solidFill>
                  <a:srgbClr val="FFFF00"/>
                </a:solidFill>
                <a:cs typeface="+mj-cs"/>
              </a:rPr>
              <a:t> </a:t>
            </a:r>
            <a:r>
              <a:rPr lang="en-US" sz="2800">
                <a:solidFill>
                  <a:srgbClr val="FFC000"/>
                </a:solidFill>
                <a:cs typeface="+mj-cs"/>
              </a:rPr>
              <a:t>on horses that come from there, for they are swift runners.</a:t>
            </a:r>
          </a:p>
          <a:p>
            <a:r>
              <a:rPr lang="he-IL" sz="2800">
                <a:solidFill>
                  <a:srgbClr val="FFFF00"/>
                </a:solidFill>
                <a:cs typeface="+mj-cs"/>
              </a:rPr>
              <a:t>ישענו. (כמו ולא שעו אל קדוש ישראל) כמו שעשה חזקיה שנ' (מלכים ב י״ח:ה׳) בה' אלהי ישראל בטח וימרוד במלך אשור: </a:t>
            </a:r>
            <a:r>
              <a:rPr lang="en-US" sz="2800">
                <a:solidFill>
                  <a:srgbClr val="FFFF00"/>
                </a:solidFill>
                <a:cs typeface="+mj-cs"/>
              </a:rPr>
              <a:t> </a:t>
            </a:r>
            <a:r>
              <a:rPr lang="en-US" sz="2800">
                <a:solidFill>
                  <a:srgbClr val="FFC000"/>
                </a:solidFill>
                <a:cs typeface="+mj-cs"/>
              </a:rPr>
              <a:t>rely (</a:t>
            </a:r>
            <a:r>
              <a:rPr lang="he-IL" sz="2800">
                <a:solidFill>
                  <a:srgbClr val="FFFF00"/>
                </a:solidFill>
                <a:cs typeface="+mj-cs"/>
              </a:rPr>
              <a:t>יִשָּׁעֵנוּ</a:t>
            </a:r>
            <a:r>
              <a:rPr lang="he-IL" sz="2800">
                <a:solidFill>
                  <a:srgbClr val="FFC000"/>
                </a:solidFill>
                <a:cs typeface="+mj-cs"/>
              </a:rPr>
              <a:t>) </a:t>
            </a:r>
            <a:r>
              <a:rPr lang="en-US" sz="2800">
                <a:solidFill>
                  <a:srgbClr val="FFC000"/>
                </a:solidFill>
                <a:cs typeface="+mj-cs"/>
              </a:rPr>
              <a:t> and they did not rely on the Holy One of Israel as Hezekiah did, concerning whom it is written: (</a:t>
            </a:r>
            <a:r>
              <a:rPr lang="en-US" sz="2800">
                <a:solidFill>
                  <a:srgbClr val="00B0F0"/>
                </a:solidFill>
                <a:cs typeface="+mj-cs"/>
              </a:rPr>
              <a:t>II Kings 18:5,7</a:t>
            </a:r>
            <a:r>
              <a:rPr lang="en-US" sz="2800">
                <a:solidFill>
                  <a:srgbClr val="FFC000"/>
                </a:solidFill>
                <a:cs typeface="+mj-cs"/>
              </a:rPr>
              <a:t>): </a:t>
            </a:r>
            <a:r>
              <a:rPr lang="en-US" sz="2800">
                <a:solidFill>
                  <a:srgbClr val="00B0F0"/>
                </a:solidFill>
                <a:cs typeface="+mj-cs"/>
              </a:rPr>
              <a:t>“He trusted in the Lord God of Israel...and he rebelled against the king of Assyria.”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E1639B9-FFAD-3952-A0D5-273AE032E154}"/>
                  </a:ext>
                </a:extLst>
              </p14:cNvPr>
              <p14:cNvContentPartPr/>
              <p14:nvPr/>
            </p14:nvContentPartPr>
            <p14:xfrm>
              <a:off x="2561301" y="2292204"/>
              <a:ext cx="2107800" cy="66240"/>
            </p14:xfrm>
          </p:contentPart>
        </mc:Choice>
        <mc:Fallback xmlns="">
          <p:pic>
            <p:nvPicPr>
              <p:cNvPr id="2" name="Ink 1">
                <a:extLst>
                  <a:ext uri="{FF2B5EF4-FFF2-40B4-BE49-F238E27FC236}">
                    <a16:creationId xmlns:a16="http://schemas.microsoft.com/office/drawing/2014/main" id="{8E1639B9-FFAD-3952-A0D5-273AE032E154}"/>
                  </a:ext>
                </a:extLst>
              </p:cNvPr>
              <p:cNvPicPr/>
              <p:nvPr/>
            </p:nvPicPr>
            <p:blipFill>
              <a:blip r:embed="rId5"/>
              <a:stretch>
                <a:fillRect/>
              </a:stretch>
            </p:blipFill>
            <p:spPr>
              <a:xfrm>
                <a:off x="2543301" y="2274564"/>
                <a:ext cx="2143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0415102-B544-5706-8140-A057041B4F39}"/>
                  </a:ext>
                </a:extLst>
              </p14:cNvPr>
              <p14:cNvContentPartPr/>
              <p14:nvPr/>
            </p14:nvContentPartPr>
            <p14:xfrm>
              <a:off x="7164621" y="4320084"/>
              <a:ext cx="32760" cy="33120"/>
            </p14:xfrm>
          </p:contentPart>
        </mc:Choice>
        <mc:Fallback xmlns="">
          <p:pic>
            <p:nvPicPr>
              <p:cNvPr id="4" name="Ink 3">
                <a:extLst>
                  <a:ext uri="{FF2B5EF4-FFF2-40B4-BE49-F238E27FC236}">
                    <a16:creationId xmlns:a16="http://schemas.microsoft.com/office/drawing/2014/main" id="{80415102-B544-5706-8140-A057041B4F39}"/>
                  </a:ext>
                </a:extLst>
              </p:cNvPr>
              <p:cNvPicPr/>
              <p:nvPr/>
            </p:nvPicPr>
            <p:blipFill>
              <a:blip r:embed="rId7"/>
              <a:stretch>
                <a:fillRect/>
              </a:stretch>
            </p:blipFill>
            <p:spPr>
              <a:xfrm>
                <a:off x="7146621" y="4302084"/>
                <a:ext cx="68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25F27B6-A7E2-E165-BF67-31C6BFE15477}"/>
                  </a:ext>
                </a:extLst>
              </p14:cNvPr>
              <p14:cNvContentPartPr/>
              <p14:nvPr/>
            </p14:nvContentPartPr>
            <p14:xfrm>
              <a:off x="8157861" y="4264644"/>
              <a:ext cx="86760" cy="59040"/>
            </p14:xfrm>
          </p:contentPart>
        </mc:Choice>
        <mc:Fallback xmlns="">
          <p:pic>
            <p:nvPicPr>
              <p:cNvPr id="5" name="Ink 4">
                <a:extLst>
                  <a:ext uri="{FF2B5EF4-FFF2-40B4-BE49-F238E27FC236}">
                    <a16:creationId xmlns:a16="http://schemas.microsoft.com/office/drawing/2014/main" id="{325F27B6-A7E2-E165-BF67-31C6BFE15477}"/>
                  </a:ext>
                </a:extLst>
              </p:cNvPr>
              <p:cNvPicPr/>
              <p:nvPr/>
            </p:nvPicPr>
            <p:blipFill>
              <a:blip r:embed="rId9"/>
              <a:stretch>
                <a:fillRect/>
              </a:stretch>
            </p:blipFill>
            <p:spPr>
              <a:xfrm>
                <a:off x="8139861" y="4247004"/>
                <a:ext cx="122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9AE080B-F3CD-7706-41AD-FF7722726CAD}"/>
                  </a:ext>
                </a:extLst>
              </p14:cNvPr>
              <p14:cNvContentPartPr/>
              <p14:nvPr/>
            </p14:nvContentPartPr>
            <p14:xfrm>
              <a:off x="4174821" y="4713924"/>
              <a:ext cx="9000" cy="16200"/>
            </p14:xfrm>
          </p:contentPart>
        </mc:Choice>
        <mc:Fallback xmlns="">
          <p:pic>
            <p:nvPicPr>
              <p:cNvPr id="7" name="Ink 6">
                <a:extLst>
                  <a:ext uri="{FF2B5EF4-FFF2-40B4-BE49-F238E27FC236}">
                    <a16:creationId xmlns:a16="http://schemas.microsoft.com/office/drawing/2014/main" id="{29AE080B-F3CD-7706-41AD-FF7722726CAD}"/>
                  </a:ext>
                </a:extLst>
              </p:cNvPr>
              <p:cNvPicPr/>
              <p:nvPr/>
            </p:nvPicPr>
            <p:blipFill>
              <a:blip r:embed="rId11"/>
              <a:stretch>
                <a:fillRect/>
              </a:stretch>
            </p:blipFill>
            <p:spPr>
              <a:xfrm>
                <a:off x="4156821" y="4695924"/>
                <a:ext cx="44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A4B3880-EE51-E607-BD4E-47952B5F7E97}"/>
                  </a:ext>
                </a:extLst>
              </p14:cNvPr>
              <p14:cNvContentPartPr/>
              <p14:nvPr/>
            </p14:nvContentPartPr>
            <p14:xfrm>
              <a:off x="9393741" y="4791684"/>
              <a:ext cx="1800" cy="35280"/>
            </p14:xfrm>
          </p:contentPart>
        </mc:Choice>
        <mc:Fallback xmlns="">
          <p:pic>
            <p:nvPicPr>
              <p:cNvPr id="9" name="Ink 8">
                <a:extLst>
                  <a:ext uri="{FF2B5EF4-FFF2-40B4-BE49-F238E27FC236}">
                    <a16:creationId xmlns:a16="http://schemas.microsoft.com/office/drawing/2014/main" id="{1A4B3880-EE51-E607-BD4E-47952B5F7E97}"/>
                  </a:ext>
                </a:extLst>
              </p:cNvPr>
              <p:cNvPicPr/>
              <p:nvPr/>
            </p:nvPicPr>
            <p:blipFill>
              <a:blip r:embed="rId13"/>
              <a:stretch>
                <a:fillRect/>
              </a:stretch>
            </p:blipFill>
            <p:spPr>
              <a:xfrm>
                <a:off x="9376101" y="4773684"/>
                <a:ext cx="37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11A7319-4092-A41B-476C-8B658CB4383C}"/>
                  </a:ext>
                </a:extLst>
              </p14:cNvPr>
              <p14:cNvContentPartPr/>
              <p14:nvPr/>
            </p14:nvContentPartPr>
            <p14:xfrm>
              <a:off x="1143981" y="5357964"/>
              <a:ext cx="50400" cy="110520"/>
            </p14:xfrm>
          </p:contentPart>
        </mc:Choice>
        <mc:Fallback xmlns="">
          <p:pic>
            <p:nvPicPr>
              <p:cNvPr id="11" name="Ink 10">
                <a:extLst>
                  <a:ext uri="{FF2B5EF4-FFF2-40B4-BE49-F238E27FC236}">
                    <a16:creationId xmlns:a16="http://schemas.microsoft.com/office/drawing/2014/main" id="{811A7319-4092-A41B-476C-8B658CB4383C}"/>
                  </a:ext>
                </a:extLst>
              </p:cNvPr>
              <p:cNvPicPr/>
              <p:nvPr/>
            </p:nvPicPr>
            <p:blipFill>
              <a:blip r:embed="rId15"/>
              <a:stretch>
                <a:fillRect/>
              </a:stretch>
            </p:blipFill>
            <p:spPr>
              <a:xfrm>
                <a:off x="1125981" y="5340324"/>
                <a:ext cx="86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545E688-D2D9-3013-8A38-B425E2FF8FB0}"/>
                  </a:ext>
                </a:extLst>
              </p14:cNvPr>
              <p14:cNvContentPartPr/>
              <p14:nvPr/>
            </p14:nvContentPartPr>
            <p14:xfrm>
              <a:off x="2674341" y="5393604"/>
              <a:ext cx="45000" cy="25920"/>
            </p14:xfrm>
          </p:contentPart>
        </mc:Choice>
        <mc:Fallback xmlns="">
          <p:pic>
            <p:nvPicPr>
              <p:cNvPr id="12" name="Ink 11">
                <a:extLst>
                  <a:ext uri="{FF2B5EF4-FFF2-40B4-BE49-F238E27FC236}">
                    <a16:creationId xmlns:a16="http://schemas.microsoft.com/office/drawing/2014/main" id="{8545E688-D2D9-3013-8A38-B425E2FF8FB0}"/>
                  </a:ext>
                </a:extLst>
              </p:cNvPr>
              <p:cNvPicPr/>
              <p:nvPr/>
            </p:nvPicPr>
            <p:blipFill>
              <a:blip r:embed="rId17"/>
              <a:stretch>
                <a:fillRect/>
              </a:stretch>
            </p:blipFill>
            <p:spPr>
              <a:xfrm>
                <a:off x="2656701" y="5375604"/>
                <a:ext cx="80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2A6F67C-497F-B732-9F4E-A12ADFE4CA41}"/>
                  </a:ext>
                </a:extLst>
              </p14:cNvPr>
              <p14:cNvContentPartPr/>
              <p14:nvPr/>
            </p14:nvContentPartPr>
            <p14:xfrm>
              <a:off x="5402421" y="5270484"/>
              <a:ext cx="64080" cy="31320"/>
            </p14:xfrm>
          </p:contentPart>
        </mc:Choice>
        <mc:Fallback xmlns="">
          <p:pic>
            <p:nvPicPr>
              <p:cNvPr id="13" name="Ink 12">
                <a:extLst>
                  <a:ext uri="{FF2B5EF4-FFF2-40B4-BE49-F238E27FC236}">
                    <a16:creationId xmlns:a16="http://schemas.microsoft.com/office/drawing/2014/main" id="{C2A6F67C-497F-B732-9F4E-A12ADFE4CA41}"/>
                  </a:ext>
                </a:extLst>
              </p:cNvPr>
              <p:cNvPicPr/>
              <p:nvPr/>
            </p:nvPicPr>
            <p:blipFill>
              <a:blip r:embed="rId19"/>
              <a:stretch>
                <a:fillRect/>
              </a:stretch>
            </p:blipFill>
            <p:spPr>
              <a:xfrm>
                <a:off x="5384421" y="5252484"/>
                <a:ext cx="99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4BC5EF7-86F9-C255-DD74-0BC1D5DFA099}"/>
                  </a:ext>
                </a:extLst>
              </p14:cNvPr>
              <p14:cNvContentPartPr/>
              <p14:nvPr/>
            </p14:nvContentPartPr>
            <p14:xfrm>
              <a:off x="6392061" y="5276964"/>
              <a:ext cx="72000" cy="13680"/>
            </p14:xfrm>
          </p:contentPart>
        </mc:Choice>
        <mc:Fallback xmlns="">
          <p:pic>
            <p:nvPicPr>
              <p:cNvPr id="14" name="Ink 13">
                <a:extLst>
                  <a:ext uri="{FF2B5EF4-FFF2-40B4-BE49-F238E27FC236}">
                    <a16:creationId xmlns:a16="http://schemas.microsoft.com/office/drawing/2014/main" id="{74BC5EF7-86F9-C255-DD74-0BC1D5DFA099}"/>
                  </a:ext>
                </a:extLst>
              </p:cNvPr>
              <p:cNvPicPr/>
              <p:nvPr/>
            </p:nvPicPr>
            <p:blipFill>
              <a:blip r:embed="rId21"/>
              <a:stretch>
                <a:fillRect/>
              </a:stretch>
            </p:blipFill>
            <p:spPr>
              <a:xfrm>
                <a:off x="6374421" y="5259324"/>
                <a:ext cx="107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EFFDA9D-4793-34CD-C950-F71E3A390D07}"/>
                  </a:ext>
                </a:extLst>
              </p14:cNvPr>
              <p14:cNvContentPartPr/>
              <p14:nvPr/>
            </p14:nvContentPartPr>
            <p14:xfrm>
              <a:off x="7859421" y="5267244"/>
              <a:ext cx="75600" cy="37080"/>
            </p14:xfrm>
          </p:contentPart>
        </mc:Choice>
        <mc:Fallback xmlns="">
          <p:pic>
            <p:nvPicPr>
              <p:cNvPr id="15" name="Ink 14">
                <a:extLst>
                  <a:ext uri="{FF2B5EF4-FFF2-40B4-BE49-F238E27FC236}">
                    <a16:creationId xmlns:a16="http://schemas.microsoft.com/office/drawing/2014/main" id="{AEFFDA9D-4793-34CD-C950-F71E3A390D07}"/>
                  </a:ext>
                </a:extLst>
              </p:cNvPr>
              <p:cNvPicPr/>
              <p:nvPr/>
            </p:nvPicPr>
            <p:blipFill>
              <a:blip r:embed="rId23"/>
              <a:stretch>
                <a:fillRect/>
              </a:stretch>
            </p:blipFill>
            <p:spPr>
              <a:xfrm>
                <a:off x="7841421" y="5249244"/>
                <a:ext cx="111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CDCCBD66-1AF5-4718-D307-55D48C46B64B}"/>
                  </a:ext>
                </a:extLst>
              </p14:cNvPr>
              <p14:cNvContentPartPr/>
              <p14:nvPr/>
            </p14:nvContentPartPr>
            <p14:xfrm>
              <a:off x="1685421" y="5582604"/>
              <a:ext cx="20880" cy="106560"/>
            </p14:xfrm>
          </p:contentPart>
        </mc:Choice>
        <mc:Fallback xmlns="">
          <p:pic>
            <p:nvPicPr>
              <p:cNvPr id="16" name="Ink 15">
                <a:extLst>
                  <a:ext uri="{FF2B5EF4-FFF2-40B4-BE49-F238E27FC236}">
                    <a16:creationId xmlns:a16="http://schemas.microsoft.com/office/drawing/2014/main" id="{CDCCBD66-1AF5-4718-D307-55D48C46B64B}"/>
                  </a:ext>
                </a:extLst>
              </p:cNvPr>
              <p:cNvPicPr/>
              <p:nvPr/>
            </p:nvPicPr>
            <p:blipFill>
              <a:blip r:embed="rId25"/>
              <a:stretch>
                <a:fillRect/>
              </a:stretch>
            </p:blipFill>
            <p:spPr>
              <a:xfrm>
                <a:off x="1667421" y="5564604"/>
                <a:ext cx="56520" cy="142200"/>
              </a:xfrm>
              <a:prstGeom prst="rect">
                <a:avLst/>
              </a:prstGeom>
            </p:spPr>
          </p:pic>
        </mc:Fallback>
      </mc:AlternateContent>
    </p:spTree>
    <p:extLst>
      <p:ext uri="{BB962C8B-B14F-4D97-AF65-F5344CB8AC3E}">
        <p14:creationId xmlns:p14="http://schemas.microsoft.com/office/powerpoint/2010/main" val="303315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72574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6404" y="141600"/>
            <a:ext cx="9266740" cy="5262979"/>
          </a:xfrm>
          <a:prstGeom prst="rect">
            <a:avLst/>
          </a:prstGeom>
          <a:noFill/>
        </p:spPr>
        <p:txBody>
          <a:bodyPr wrap="square" rtlCol="0">
            <a:spAutoFit/>
          </a:bodyPr>
          <a:lstStyle/>
          <a:p>
            <a:r>
              <a:rPr lang="en-US" sz="2800" b="1">
                <a:solidFill>
                  <a:srgbClr val="FFC000"/>
                </a:solidFill>
                <a:cs typeface="+mj-cs"/>
              </a:rPr>
              <a:t>Rashi on Isaiah 31,2 Part 1-2</a:t>
            </a:r>
          </a:p>
          <a:p>
            <a:r>
              <a:rPr lang="he-IL" sz="2800">
                <a:solidFill>
                  <a:srgbClr val="FFFF00"/>
                </a:solidFill>
                <a:cs typeface="+mj-cs"/>
              </a:rPr>
              <a:t>ואת דבריו לא הסיר. אשר אמר והשיבך ה' מצרים באניות (דברים כ״ח:ס״ח) מדה כנגד מדה שאמרתי לך (שם) לא תוסיף עוד לראותה ואתה הלכת מדעתך סופך לילך בגלות על כרחך: </a:t>
            </a:r>
            <a:r>
              <a:rPr lang="en-US" sz="2800">
                <a:solidFill>
                  <a:srgbClr val="FFFF00"/>
                </a:solidFill>
                <a:cs typeface="+mj-cs"/>
              </a:rPr>
              <a:t> </a:t>
            </a:r>
            <a:r>
              <a:rPr lang="en-US" sz="2800">
                <a:solidFill>
                  <a:srgbClr val="FFC000"/>
                </a:solidFill>
                <a:cs typeface="+mj-cs"/>
              </a:rPr>
              <a:t>and His words He did not retract What He said, </a:t>
            </a:r>
            <a:r>
              <a:rPr lang="en-US" sz="2800">
                <a:solidFill>
                  <a:srgbClr val="00B0F0"/>
                </a:solidFill>
                <a:cs typeface="+mj-cs"/>
              </a:rPr>
              <a:t>“And the Lord shall take you back to Egypt in ships” </a:t>
            </a:r>
            <a:r>
              <a:rPr lang="en-US" sz="2800">
                <a:solidFill>
                  <a:srgbClr val="FFC000"/>
                </a:solidFill>
                <a:cs typeface="+mj-cs"/>
              </a:rPr>
              <a:t>(</a:t>
            </a:r>
            <a:r>
              <a:rPr lang="en-US" sz="2800">
                <a:solidFill>
                  <a:srgbClr val="00B0F0"/>
                </a:solidFill>
                <a:cs typeface="+mj-cs"/>
              </a:rPr>
              <a:t>Deut. 28:68</a:t>
            </a:r>
            <a:r>
              <a:rPr lang="en-US" sz="2800">
                <a:solidFill>
                  <a:srgbClr val="FFC000"/>
                </a:solidFill>
                <a:cs typeface="+mj-cs"/>
              </a:rPr>
              <a:t>). This is payment in kind, for I said to you, </a:t>
            </a:r>
            <a:r>
              <a:rPr lang="en-US" sz="2800">
                <a:solidFill>
                  <a:srgbClr val="00B0F0"/>
                </a:solidFill>
                <a:cs typeface="+mj-cs"/>
              </a:rPr>
              <a:t>“You shall no longer see it (ibid.),”</a:t>
            </a:r>
            <a:r>
              <a:rPr lang="en-US" sz="2800">
                <a:solidFill>
                  <a:srgbClr val="FFC000"/>
                </a:solidFill>
                <a:cs typeface="+mj-cs"/>
              </a:rPr>
              <a:t> and you went there of your own free will. Eventually, you shall go there in exile against your will.</a:t>
            </a:r>
          </a:p>
          <a:p>
            <a:r>
              <a:rPr lang="he-IL" sz="2800">
                <a:solidFill>
                  <a:srgbClr val="FFFF00"/>
                </a:solidFill>
                <a:cs typeface="+mj-cs"/>
              </a:rPr>
              <a:t>וקם. על עשרת השבטים שהם בית מרעים ועל מצרים אשר הם להם לעזרה: </a:t>
            </a:r>
            <a:r>
              <a:rPr lang="en-US" sz="2800">
                <a:solidFill>
                  <a:srgbClr val="FFC000"/>
                </a:solidFill>
                <a:cs typeface="+mj-cs"/>
              </a:rPr>
              <a:t>and He rose on the ten tribes, who are a house of evildoers, and on the Egyptians who came to their aid.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B863635-CDE3-DD73-4E7F-A8422269D942}"/>
                  </a:ext>
                </a:extLst>
              </p14:cNvPr>
              <p14:cNvContentPartPr/>
              <p14:nvPr/>
            </p14:nvContentPartPr>
            <p14:xfrm>
              <a:off x="794421" y="2660701"/>
              <a:ext cx="1364400" cy="68040"/>
            </p14:xfrm>
          </p:contentPart>
        </mc:Choice>
        <mc:Fallback xmlns="">
          <p:pic>
            <p:nvPicPr>
              <p:cNvPr id="2" name="Ink 1">
                <a:extLst>
                  <a:ext uri="{FF2B5EF4-FFF2-40B4-BE49-F238E27FC236}">
                    <a16:creationId xmlns:a16="http://schemas.microsoft.com/office/drawing/2014/main" id="{6B863635-CDE3-DD73-4E7F-A8422269D942}"/>
                  </a:ext>
                </a:extLst>
              </p:cNvPr>
              <p:cNvPicPr/>
              <p:nvPr/>
            </p:nvPicPr>
            <p:blipFill>
              <a:blip r:embed="rId5"/>
              <a:stretch>
                <a:fillRect/>
              </a:stretch>
            </p:blipFill>
            <p:spPr>
              <a:xfrm>
                <a:off x="776421" y="2643061"/>
                <a:ext cx="1400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F12DDEC-9008-B764-0991-C150DCC8DC00}"/>
                  </a:ext>
                </a:extLst>
              </p14:cNvPr>
              <p14:cNvContentPartPr/>
              <p14:nvPr/>
            </p14:nvContentPartPr>
            <p14:xfrm>
              <a:off x="5790141" y="3177661"/>
              <a:ext cx="3290040" cy="84600"/>
            </p14:xfrm>
          </p:contentPart>
        </mc:Choice>
        <mc:Fallback xmlns="">
          <p:pic>
            <p:nvPicPr>
              <p:cNvPr id="4" name="Ink 3">
                <a:extLst>
                  <a:ext uri="{FF2B5EF4-FFF2-40B4-BE49-F238E27FC236}">
                    <a16:creationId xmlns:a16="http://schemas.microsoft.com/office/drawing/2014/main" id="{2F12DDEC-9008-B764-0991-C150DCC8DC00}"/>
                  </a:ext>
                </a:extLst>
              </p:cNvPr>
              <p:cNvPicPr/>
              <p:nvPr/>
            </p:nvPicPr>
            <p:blipFill>
              <a:blip r:embed="rId7"/>
              <a:stretch>
                <a:fillRect/>
              </a:stretch>
            </p:blipFill>
            <p:spPr>
              <a:xfrm>
                <a:off x="5772141" y="3160021"/>
                <a:ext cx="3325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EFBD9FD-BB6C-D7D9-7C7E-9AE2E5BE7315}"/>
                  </a:ext>
                </a:extLst>
              </p14:cNvPr>
              <p14:cNvContentPartPr/>
              <p14:nvPr/>
            </p14:nvContentPartPr>
            <p14:xfrm>
              <a:off x="611901" y="3581221"/>
              <a:ext cx="1251000" cy="91440"/>
            </p14:xfrm>
          </p:contentPart>
        </mc:Choice>
        <mc:Fallback xmlns="">
          <p:pic>
            <p:nvPicPr>
              <p:cNvPr id="5" name="Ink 4">
                <a:extLst>
                  <a:ext uri="{FF2B5EF4-FFF2-40B4-BE49-F238E27FC236}">
                    <a16:creationId xmlns:a16="http://schemas.microsoft.com/office/drawing/2014/main" id="{9EFBD9FD-BB6C-D7D9-7C7E-9AE2E5BE7315}"/>
                  </a:ext>
                </a:extLst>
              </p:cNvPr>
              <p:cNvPicPr/>
              <p:nvPr/>
            </p:nvPicPr>
            <p:blipFill>
              <a:blip r:embed="rId9"/>
              <a:stretch>
                <a:fillRect/>
              </a:stretch>
            </p:blipFill>
            <p:spPr>
              <a:xfrm>
                <a:off x="593901" y="3563581"/>
                <a:ext cx="1286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76CFD9A-A78C-8B79-55D1-87B4E17F3762}"/>
                  </a:ext>
                </a:extLst>
              </p14:cNvPr>
              <p14:cNvContentPartPr/>
              <p14:nvPr/>
            </p14:nvContentPartPr>
            <p14:xfrm>
              <a:off x="3433221" y="4836181"/>
              <a:ext cx="12240" cy="14760"/>
            </p14:xfrm>
          </p:contentPart>
        </mc:Choice>
        <mc:Fallback xmlns="">
          <p:pic>
            <p:nvPicPr>
              <p:cNvPr id="7" name="Ink 6">
                <a:extLst>
                  <a:ext uri="{FF2B5EF4-FFF2-40B4-BE49-F238E27FC236}">
                    <a16:creationId xmlns:a16="http://schemas.microsoft.com/office/drawing/2014/main" id="{176CFD9A-A78C-8B79-55D1-87B4E17F3762}"/>
                  </a:ext>
                </a:extLst>
              </p:cNvPr>
              <p:cNvPicPr/>
              <p:nvPr/>
            </p:nvPicPr>
            <p:blipFill>
              <a:blip r:embed="rId11"/>
              <a:stretch>
                <a:fillRect/>
              </a:stretch>
            </p:blipFill>
            <p:spPr>
              <a:xfrm>
                <a:off x="3415221" y="4818181"/>
                <a:ext cx="47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CDBDC74-929D-D661-AB8D-FCFAEDFB9C03}"/>
                  </a:ext>
                </a:extLst>
              </p14:cNvPr>
              <p14:cNvContentPartPr/>
              <p14:nvPr/>
            </p14:nvContentPartPr>
            <p14:xfrm>
              <a:off x="8011341" y="4906021"/>
              <a:ext cx="846720" cy="49680"/>
            </p14:xfrm>
          </p:contentPart>
        </mc:Choice>
        <mc:Fallback xmlns="">
          <p:pic>
            <p:nvPicPr>
              <p:cNvPr id="9" name="Ink 8">
                <a:extLst>
                  <a:ext uri="{FF2B5EF4-FFF2-40B4-BE49-F238E27FC236}">
                    <a16:creationId xmlns:a16="http://schemas.microsoft.com/office/drawing/2014/main" id="{CCDBDC74-929D-D661-AB8D-FCFAEDFB9C03}"/>
                  </a:ext>
                </a:extLst>
              </p:cNvPr>
              <p:cNvPicPr/>
              <p:nvPr/>
            </p:nvPicPr>
            <p:blipFill>
              <a:blip r:embed="rId13"/>
              <a:stretch>
                <a:fillRect/>
              </a:stretch>
            </p:blipFill>
            <p:spPr>
              <a:xfrm>
                <a:off x="7993701" y="4888021"/>
                <a:ext cx="882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C58DBEC-EB40-B920-A70A-E4E801DB359B}"/>
                  </a:ext>
                </a:extLst>
              </p14:cNvPr>
              <p14:cNvContentPartPr/>
              <p14:nvPr/>
            </p14:nvContentPartPr>
            <p14:xfrm>
              <a:off x="2536821" y="5377261"/>
              <a:ext cx="674640" cy="31320"/>
            </p14:xfrm>
          </p:contentPart>
        </mc:Choice>
        <mc:Fallback xmlns="">
          <p:pic>
            <p:nvPicPr>
              <p:cNvPr id="11" name="Ink 10">
                <a:extLst>
                  <a:ext uri="{FF2B5EF4-FFF2-40B4-BE49-F238E27FC236}">
                    <a16:creationId xmlns:a16="http://schemas.microsoft.com/office/drawing/2014/main" id="{1C58DBEC-EB40-B920-A70A-E4E801DB359B}"/>
                  </a:ext>
                </a:extLst>
              </p:cNvPr>
              <p:cNvPicPr/>
              <p:nvPr/>
            </p:nvPicPr>
            <p:blipFill>
              <a:blip r:embed="rId15"/>
              <a:stretch>
                <a:fillRect/>
              </a:stretch>
            </p:blipFill>
            <p:spPr>
              <a:xfrm>
                <a:off x="2518821" y="5359621"/>
                <a:ext cx="710280" cy="66960"/>
              </a:xfrm>
              <a:prstGeom prst="rect">
                <a:avLst/>
              </a:prstGeom>
            </p:spPr>
          </p:pic>
        </mc:Fallback>
      </mc:AlternateContent>
    </p:spTree>
    <p:extLst>
      <p:ext uri="{BB962C8B-B14F-4D97-AF65-F5344CB8AC3E}">
        <p14:creationId xmlns:p14="http://schemas.microsoft.com/office/powerpoint/2010/main" val="413669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6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750" y="141600"/>
            <a:ext cx="11789009" cy="6063198"/>
          </a:xfrm>
          <a:prstGeom prst="rect">
            <a:avLst/>
          </a:prstGeom>
          <a:noFill/>
        </p:spPr>
        <p:txBody>
          <a:bodyPr wrap="square" rtlCol="0">
            <a:spAutoFit/>
          </a:bodyPr>
          <a:lstStyle/>
          <a:p>
            <a:r>
              <a:rPr lang="en-US" sz="2800" b="1">
                <a:solidFill>
                  <a:srgbClr val="FFC000"/>
                </a:solidFill>
                <a:cs typeface="+mj-cs"/>
              </a:rPr>
              <a:t>Akeidat Yitzchak 24,1 Part 5</a:t>
            </a:r>
          </a:p>
          <a:p>
            <a:r>
              <a:rPr lang="en-US">
                <a:solidFill>
                  <a:srgbClr val="FFC000"/>
                </a:solidFill>
                <a:cs typeface="+mj-cs"/>
              </a:rPr>
              <a:t>G-d says, </a:t>
            </a:r>
            <a:r>
              <a:rPr lang="en-US">
                <a:solidFill>
                  <a:srgbClr val="00B0F0"/>
                </a:solidFill>
                <a:cs typeface="+mj-cs"/>
              </a:rPr>
              <a:t>"Do not be afraid for I am with you" </a:t>
            </a:r>
            <a:r>
              <a:rPr lang="en-US">
                <a:solidFill>
                  <a:srgbClr val="FFC000"/>
                </a:solidFill>
                <a:cs typeface="+mj-cs"/>
              </a:rPr>
              <a:t>(</a:t>
            </a:r>
            <a:r>
              <a:rPr lang="en-US">
                <a:solidFill>
                  <a:srgbClr val="00B0F0"/>
                </a:solidFill>
                <a:cs typeface="+mj-cs"/>
              </a:rPr>
              <a:t>Isaiah 41:10</a:t>
            </a:r>
            <a:r>
              <a:rPr lang="en-US">
                <a:solidFill>
                  <a:srgbClr val="FFC000"/>
                </a:solidFill>
                <a:cs typeface="+mj-cs"/>
              </a:rPr>
              <a:t>). The implication is that without Me, you will not prevail since you have no enduring foundations. In</a:t>
            </a:r>
            <a:r>
              <a:rPr lang="en-US">
                <a:solidFill>
                  <a:srgbClr val="00B0F0"/>
                </a:solidFill>
                <a:cs typeface="+mj-cs"/>
              </a:rPr>
              <a:t> Isaiah 31,3</a:t>
            </a:r>
            <a:r>
              <a:rPr lang="en-US">
                <a:solidFill>
                  <a:srgbClr val="FFC000"/>
                </a:solidFill>
                <a:cs typeface="+mj-cs"/>
              </a:rPr>
              <a:t>, we read, </a:t>
            </a:r>
            <a:r>
              <a:rPr lang="en-US">
                <a:solidFill>
                  <a:srgbClr val="00B0F0"/>
                </a:solidFill>
                <a:cs typeface="+mj-cs"/>
              </a:rPr>
              <a:t>"As soon as G-d withdraws His hand, the helper will fail, the recipient of help will collapse."</a:t>
            </a:r>
            <a:r>
              <a:rPr lang="en-US">
                <a:solidFill>
                  <a:srgbClr val="FFC000"/>
                </a:solidFill>
                <a:cs typeface="+mj-cs"/>
              </a:rPr>
              <a:t> Here the prophet describes that relying on human help is useless, since human power endures only as long as He does not withdraw His power. For that reason, our sages describe all material wealth as kinyanim medumim, as apparent possessions. On occasion, failure to own such possessions may be preferable to owning them. Our sages teach that whereas virtues fulfill their functions only when we acquire them, material goods may only fulfill their purpose when we spend them. If these material possessions then are useful only as a means to an end, they themselves cannot be of enduring value. Since material possessions evoke in man the desire to amass forever more of them, they cannot be true possessions, since they do not satisfy the owner, but act as a reminder of all the things the owner has not yet acquired. </a:t>
            </a:r>
            <a:r>
              <a:rPr lang="en-US">
                <a:solidFill>
                  <a:srgbClr val="00B0F0"/>
                </a:solidFill>
                <a:cs typeface="+mj-cs"/>
              </a:rPr>
              <a:t>Proverbs 23:1-4 </a:t>
            </a:r>
            <a:r>
              <a:rPr lang="en-US">
                <a:solidFill>
                  <a:srgbClr val="FFC000"/>
                </a:solidFill>
                <a:cs typeface="+mj-cs"/>
              </a:rPr>
              <a:t>warns us not to wear ourselves out in the pursuit of riches, but to exercise restraint when a guest at the lavish banquet tendered by the king, since whatever is offered is based on deceit. His advice, if translated into the jargon of Mussar teachers, is, </a:t>
            </a:r>
            <a:r>
              <a:rPr lang="en-US">
                <a:solidFill>
                  <a:srgbClr val="00B0F0"/>
                </a:solidFill>
                <a:cs typeface="+mj-cs"/>
              </a:rPr>
              <a:t>“Do not let the goodies dangled before your eyes by the yetzer hara, evil urge, bedazzle you, since what is being dangled before your eyes is merely a mirage.” Sanhedrin 107 </a:t>
            </a:r>
            <a:r>
              <a:rPr lang="en-US">
                <a:solidFill>
                  <a:srgbClr val="FFC000"/>
                </a:solidFill>
                <a:cs typeface="+mj-cs"/>
              </a:rPr>
              <a:t>describes a small organ, which if fed, becomes insatiable, but which if starved, i.e. kept to strict rations, will find its satisfaction. The organs are the eye and the heart; both have enormous appetites as attested in </a:t>
            </a:r>
            <a:r>
              <a:rPr lang="en-US">
                <a:solidFill>
                  <a:srgbClr val="00B0F0"/>
                </a:solidFill>
                <a:cs typeface="+mj-cs"/>
              </a:rPr>
              <a:t>Numbers 16:39</a:t>
            </a:r>
            <a:r>
              <a:rPr lang="en-US">
                <a:solidFill>
                  <a:srgbClr val="FFC000"/>
                </a:solidFill>
                <a:cs typeface="+mj-cs"/>
              </a:rPr>
              <a:t>, </a:t>
            </a:r>
            <a:r>
              <a:rPr lang="en-US">
                <a:solidFill>
                  <a:srgbClr val="00B0F0"/>
                </a:solidFill>
                <a:cs typeface="+mj-cs"/>
              </a:rPr>
              <a:t>"Do not follow the dictates of your hearts or your eyes which are apt to lead you astray." </a:t>
            </a:r>
            <a:r>
              <a:rPr lang="en-US">
                <a:solidFill>
                  <a:srgbClr val="FFC000"/>
                </a:solidFill>
                <a:cs typeface="+mj-cs"/>
              </a:rPr>
              <a:t>The Talmud relates the lesson learned by Alexander the Great, who tried to weigh a human eye handed to him from beyond the borders of Paradise; he found that all his silver and gold did not equal the weight of that eye (</a:t>
            </a:r>
            <a:r>
              <a:rPr lang="en-US">
                <a:solidFill>
                  <a:srgbClr val="00B0F0"/>
                </a:solidFill>
                <a:cs typeface="+mj-cs"/>
              </a:rPr>
              <a:t>Tamid 32</a:t>
            </a:r>
            <a:r>
              <a:rPr lang="en-US">
                <a:solidFill>
                  <a:srgbClr val="FFC000"/>
                </a:solidFill>
                <a:cs typeface="+mj-cs"/>
              </a:rPr>
              <a:t>). When frustrated at this discovery, he was advised to sprinkle some dust on the eye. He was then able to determine the weight of the eye immediately. The lesson conveyed is that while alive, the eye is insatiable in its greed, and all the gold in the world does not suffice to still its appetite. As soon as it is dead however, all these appetites evaporate.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0A0B6A-B595-0A8E-F90D-DD2A6098E7F7}"/>
                  </a:ext>
                </a:extLst>
              </p14:cNvPr>
              <p14:cNvContentPartPr/>
              <p14:nvPr/>
            </p14:nvContentPartPr>
            <p14:xfrm>
              <a:off x="4065381" y="1160221"/>
              <a:ext cx="747000" cy="16920"/>
            </p14:xfrm>
          </p:contentPart>
        </mc:Choice>
        <mc:Fallback xmlns="">
          <p:pic>
            <p:nvPicPr>
              <p:cNvPr id="2" name="Ink 1">
                <a:extLst>
                  <a:ext uri="{FF2B5EF4-FFF2-40B4-BE49-F238E27FC236}">
                    <a16:creationId xmlns:a16="http://schemas.microsoft.com/office/drawing/2014/main" id="{090A0B6A-B595-0A8E-F90D-DD2A6098E7F7}"/>
                  </a:ext>
                </a:extLst>
              </p:cNvPr>
              <p:cNvPicPr/>
              <p:nvPr/>
            </p:nvPicPr>
            <p:blipFill>
              <a:blip r:embed="rId5"/>
              <a:stretch>
                <a:fillRect/>
              </a:stretch>
            </p:blipFill>
            <p:spPr>
              <a:xfrm>
                <a:off x="4047381" y="1142221"/>
                <a:ext cx="782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8E28962-A29B-1C4D-5B6C-4165EC6EB66D}"/>
                  </a:ext>
                </a:extLst>
              </p14:cNvPr>
              <p14:cNvContentPartPr/>
              <p14:nvPr/>
            </p14:nvContentPartPr>
            <p14:xfrm>
              <a:off x="6476301" y="1450741"/>
              <a:ext cx="2630520" cy="46800"/>
            </p14:xfrm>
          </p:contentPart>
        </mc:Choice>
        <mc:Fallback xmlns="">
          <p:pic>
            <p:nvPicPr>
              <p:cNvPr id="4" name="Ink 3">
                <a:extLst>
                  <a:ext uri="{FF2B5EF4-FFF2-40B4-BE49-F238E27FC236}">
                    <a16:creationId xmlns:a16="http://schemas.microsoft.com/office/drawing/2014/main" id="{78E28962-A29B-1C4D-5B6C-4165EC6EB66D}"/>
                  </a:ext>
                </a:extLst>
              </p:cNvPr>
              <p:cNvPicPr/>
              <p:nvPr/>
            </p:nvPicPr>
            <p:blipFill>
              <a:blip r:embed="rId7"/>
              <a:stretch>
                <a:fillRect/>
              </a:stretch>
            </p:blipFill>
            <p:spPr>
              <a:xfrm>
                <a:off x="6458661" y="1432741"/>
                <a:ext cx="2666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EC0E6B5-1D62-2356-7628-C351801A9BFB}"/>
                  </a:ext>
                </a:extLst>
              </p14:cNvPr>
              <p14:cNvContentPartPr/>
              <p14:nvPr/>
            </p14:nvContentPartPr>
            <p14:xfrm>
              <a:off x="8809821" y="1684021"/>
              <a:ext cx="3067560" cy="63360"/>
            </p14:xfrm>
          </p:contentPart>
        </mc:Choice>
        <mc:Fallback xmlns="">
          <p:pic>
            <p:nvPicPr>
              <p:cNvPr id="5" name="Ink 4">
                <a:extLst>
                  <a:ext uri="{FF2B5EF4-FFF2-40B4-BE49-F238E27FC236}">
                    <a16:creationId xmlns:a16="http://schemas.microsoft.com/office/drawing/2014/main" id="{EEC0E6B5-1D62-2356-7628-C351801A9BFB}"/>
                  </a:ext>
                </a:extLst>
              </p:cNvPr>
              <p:cNvPicPr/>
              <p:nvPr/>
            </p:nvPicPr>
            <p:blipFill>
              <a:blip r:embed="rId9"/>
              <a:stretch>
                <a:fillRect/>
              </a:stretch>
            </p:blipFill>
            <p:spPr>
              <a:xfrm>
                <a:off x="8791821" y="1666381"/>
                <a:ext cx="3103200" cy="99000"/>
              </a:xfrm>
              <a:prstGeom prst="rect">
                <a:avLst/>
              </a:prstGeom>
            </p:spPr>
          </p:pic>
        </mc:Fallback>
      </mc:AlternateContent>
      <p:grpSp>
        <p:nvGrpSpPr>
          <p:cNvPr id="11" name="Group 10">
            <a:extLst>
              <a:ext uri="{FF2B5EF4-FFF2-40B4-BE49-F238E27FC236}">
                <a16:creationId xmlns:a16="http://schemas.microsoft.com/office/drawing/2014/main" id="{B9B1924E-3C9E-B3BC-AAA9-6A96ADE14736}"/>
              </a:ext>
            </a:extLst>
          </p:cNvPr>
          <p:cNvGrpSpPr/>
          <p:nvPr/>
        </p:nvGrpSpPr>
        <p:grpSpPr>
          <a:xfrm>
            <a:off x="360261" y="1947541"/>
            <a:ext cx="3155040" cy="65520"/>
            <a:chOff x="360261" y="1947541"/>
            <a:chExt cx="3155040" cy="655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32FFF2D-E4B3-58FD-B02F-0455EB9D79E4}"/>
                    </a:ext>
                  </a:extLst>
                </p14:cNvPr>
                <p14:cNvContentPartPr/>
                <p14:nvPr/>
              </p14:nvContentPartPr>
              <p14:xfrm>
                <a:off x="360261" y="1974541"/>
                <a:ext cx="873000" cy="29880"/>
              </p14:xfrm>
            </p:contentPart>
          </mc:Choice>
          <mc:Fallback xmlns="">
            <p:pic>
              <p:nvPicPr>
                <p:cNvPr id="7" name="Ink 6">
                  <a:extLst>
                    <a:ext uri="{FF2B5EF4-FFF2-40B4-BE49-F238E27FC236}">
                      <a16:creationId xmlns:a16="http://schemas.microsoft.com/office/drawing/2014/main" id="{132FFF2D-E4B3-58FD-B02F-0455EB9D79E4}"/>
                    </a:ext>
                  </a:extLst>
                </p:cNvPr>
                <p:cNvPicPr/>
                <p:nvPr/>
              </p:nvPicPr>
              <p:blipFill>
                <a:blip r:embed="rId11"/>
                <a:stretch>
                  <a:fillRect/>
                </a:stretch>
              </p:blipFill>
              <p:spPr>
                <a:xfrm>
                  <a:off x="342261" y="1956901"/>
                  <a:ext cx="908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15C32E4-6D1B-6133-37C3-254955BC2EF1}"/>
                    </a:ext>
                  </a:extLst>
                </p14:cNvPr>
                <p14:cNvContentPartPr/>
                <p14:nvPr/>
              </p14:nvContentPartPr>
              <p14:xfrm>
                <a:off x="1575981" y="1947541"/>
                <a:ext cx="1939320" cy="65520"/>
              </p14:xfrm>
            </p:contentPart>
          </mc:Choice>
          <mc:Fallback xmlns="">
            <p:pic>
              <p:nvPicPr>
                <p:cNvPr id="9" name="Ink 8">
                  <a:extLst>
                    <a:ext uri="{FF2B5EF4-FFF2-40B4-BE49-F238E27FC236}">
                      <a16:creationId xmlns:a16="http://schemas.microsoft.com/office/drawing/2014/main" id="{C15C32E4-6D1B-6133-37C3-254955BC2EF1}"/>
                    </a:ext>
                  </a:extLst>
                </p:cNvPr>
                <p:cNvPicPr/>
                <p:nvPr/>
              </p:nvPicPr>
              <p:blipFill>
                <a:blip r:embed="rId13"/>
                <a:stretch>
                  <a:fillRect/>
                </a:stretch>
              </p:blipFill>
              <p:spPr>
                <a:xfrm>
                  <a:off x="1557981" y="1929901"/>
                  <a:ext cx="197496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47353BB-C1CB-D1C2-6971-7896B4572ED5}"/>
                  </a:ext>
                </a:extLst>
              </p14:cNvPr>
              <p14:cNvContentPartPr/>
              <p14:nvPr/>
            </p14:nvContentPartPr>
            <p14:xfrm>
              <a:off x="2770461" y="2569981"/>
              <a:ext cx="18720" cy="21600"/>
            </p14:xfrm>
          </p:contentPart>
        </mc:Choice>
        <mc:Fallback xmlns="">
          <p:pic>
            <p:nvPicPr>
              <p:cNvPr id="12" name="Ink 11">
                <a:extLst>
                  <a:ext uri="{FF2B5EF4-FFF2-40B4-BE49-F238E27FC236}">
                    <a16:creationId xmlns:a16="http://schemas.microsoft.com/office/drawing/2014/main" id="{C47353BB-C1CB-D1C2-6971-7896B4572ED5}"/>
                  </a:ext>
                </a:extLst>
              </p:cNvPr>
              <p:cNvPicPr/>
              <p:nvPr/>
            </p:nvPicPr>
            <p:blipFill>
              <a:blip r:embed="rId15"/>
              <a:stretch>
                <a:fillRect/>
              </a:stretch>
            </p:blipFill>
            <p:spPr>
              <a:xfrm>
                <a:off x="2752821" y="2551981"/>
                <a:ext cx="54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91956E65-781F-CFEF-F039-C833534EEC2D}"/>
                  </a:ext>
                </a:extLst>
              </p14:cNvPr>
              <p14:cNvContentPartPr/>
              <p14:nvPr/>
            </p14:nvContentPartPr>
            <p14:xfrm>
              <a:off x="1560861" y="2841061"/>
              <a:ext cx="1495800" cy="59760"/>
            </p14:xfrm>
          </p:contentPart>
        </mc:Choice>
        <mc:Fallback xmlns="">
          <p:pic>
            <p:nvPicPr>
              <p:cNvPr id="13" name="Ink 12">
                <a:extLst>
                  <a:ext uri="{FF2B5EF4-FFF2-40B4-BE49-F238E27FC236}">
                    <a16:creationId xmlns:a16="http://schemas.microsoft.com/office/drawing/2014/main" id="{91956E65-781F-CFEF-F039-C833534EEC2D}"/>
                  </a:ext>
                </a:extLst>
              </p:cNvPr>
              <p:cNvPicPr/>
              <p:nvPr/>
            </p:nvPicPr>
            <p:blipFill>
              <a:blip r:embed="rId17"/>
              <a:stretch>
                <a:fillRect/>
              </a:stretch>
            </p:blipFill>
            <p:spPr>
              <a:xfrm>
                <a:off x="1542861" y="2823421"/>
                <a:ext cx="153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DA229B9-160A-34F7-9038-718251019014}"/>
                  </a:ext>
                </a:extLst>
              </p14:cNvPr>
              <p14:cNvContentPartPr/>
              <p14:nvPr/>
            </p14:nvContentPartPr>
            <p14:xfrm>
              <a:off x="496701" y="3076861"/>
              <a:ext cx="1442520" cy="34560"/>
            </p14:xfrm>
          </p:contentPart>
        </mc:Choice>
        <mc:Fallback xmlns="">
          <p:pic>
            <p:nvPicPr>
              <p:cNvPr id="14" name="Ink 13">
                <a:extLst>
                  <a:ext uri="{FF2B5EF4-FFF2-40B4-BE49-F238E27FC236}">
                    <a16:creationId xmlns:a16="http://schemas.microsoft.com/office/drawing/2014/main" id="{CDA229B9-160A-34F7-9038-718251019014}"/>
                  </a:ext>
                </a:extLst>
              </p:cNvPr>
              <p:cNvPicPr/>
              <p:nvPr/>
            </p:nvPicPr>
            <p:blipFill>
              <a:blip r:embed="rId19"/>
              <a:stretch>
                <a:fillRect/>
              </a:stretch>
            </p:blipFill>
            <p:spPr>
              <a:xfrm>
                <a:off x="478701" y="3059221"/>
                <a:ext cx="1478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2BD31EC-2228-A621-27BA-64916E8FE700}"/>
                  </a:ext>
                </a:extLst>
              </p14:cNvPr>
              <p14:cNvContentPartPr/>
              <p14:nvPr/>
            </p14:nvContentPartPr>
            <p14:xfrm>
              <a:off x="3784221" y="3079021"/>
              <a:ext cx="1391400" cy="26640"/>
            </p14:xfrm>
          </p:contentPart>
        </mc:Choice>
        <mc:Fallback xmlns="">
          <p:pic>
            <p:nvPicPr>
              <p:cNvPr id="15" name="Ink 14">
                <a:extLst>
                  <a:ext uri="{FF2B5EF4-FFF2-40B4-BE49-F238E27FC236}">
                    <a16:creationId xmlns:a16="http://schemas.microsoft.com/office/drawing/2014/main" id="{42BD31EC-2228-A621-27BA-64916E8FE700}"/>
                  </a:ext>
                </a:extLst>
              </p:cNvPr>
              <p:cNvPicPr/>
              <p:nvPr/>
            </p:nvPicPr>
            <p:blipFill>
              <a:blip r:embed="rId21"/>
              <a:stretch>
                <a:fillRect/>
              </a:stretch>
            </p:blipFill>
            <p:spPr>
              <a:xfrm>
                <a:off x="3766221" y="3061021"/>
                <a:ext cx="1427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FCE9E7F-D8F8-FC47-D3E1-3C3EB75EE169}"/>
                  </a:ext>
                </a:extLst>
              </p14:cNvPr>
              <p14:cNvContentPartPr/>
              <p14:nvPr/>
            </p14:nvContentPartPr>
            <p14:xfrm>
              <a:off x="11379501" y="3394381"/>
              <a:ext cx="25920" cy="18000"/>
            </p14:xfrm>
          </p:contentPart>
        </mc:Choice>
        <mc:Fallback xmlns="">
          <p:pic>
            <p:nvPicPr>
              <p:cNvPr id="16" name="Ink 15">
                <a:extLst>
                  <a:ext uri="{FF2B5EF4-FFF2-40B4-BE49-F238E27FC236}">
                    <a16:creationId xmlns:a16="http://schemas.microsoft.com/office/drawing/2014/main" id="{5FCE9E7F-D8F8-FC47-D3E1-3C3EB75EE169}"/>
                  </a:ext>
                </a:extLst>
              </p:cNvPr>
              <p:cNvPicPr/>
              <p:nvPr/>
            </p:nvPicPr>
            <p:blipFill>
              <a:blip r:embed="rId23"/>
              <a:stretch>
                <a:fillRect/>
              </a:stretch>
            </p:blipFill>
            <p:spPr>
              <a:xfrm>
                <a:off x="11361501" y="3376741"/>
                <a:ext cx="61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8E97834-1AE9-0017-02E6-D2EF26587EFB}"/>
                  </a:ext>
                </a:extLst>
              </p14:cNvPr>
              <p14:cNvContentPartPr/>
              <p14:nvPr/>
            </p14:nvContentPartPr>
            <p14:xfrm>
              <a:off x="1346301" y="3884341"/>
              <a:ext cx="1166760" cy="33840"/>
            </p14:xfrm>
          </p:contentPart>
        </mc:Choice>
        <mc:Fallback xmlns="">
          <p:pic>
            <p:nvPicPr>
              <p:cNvPr id="17" name="Ink 16">
                <a:extLst>
                  <a:ext uri="{FF2B5EF4-FFF2-40B4-BE49-F238E27FC236}">
                    <a16:creationId xmlns:a16="http://schemas.microsoft.com/office/drawing/2014/main" id="{78E97834-1AE9-0017-02E6-D2EF26587EFB}"/>
                  </a:ext>
                </a:extLst>
              </p:cNvPr>
              <p:cNvPicPr/>
              <p:nvPr/>
            </p:nvPicPr>
            <p:blipFill>
              <a:blip r:embed="rId25"/>
              <a:stretch>
                <a:fillRect/>
              </a:stretch>
            </p:blipFill>
            <p:spPr>
              <a:xfrm>
                <a:off x="1328301" y="3866701"/>
                <a:ext cx="1202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BDBE2BD-AABD-1F45-BDE9-C4831AE4D85E}"/>
                  </a:ext>
                </a:extLst>
              </p14:cNvPr>
              <p14:cNvContentPartPr/>
              <p14:nvPr/>
            </p14:nvContentPartPr>
            <p14:xfrm>
              <a:off x="8431821" y="3949501"/>
              <a:ext cx="778680" cy="13320"/>
            </p14:xfrm>
          </p:contentPart>
        </mc:Choice>
        <mc:Fallback xmlns="">
          <p:pic>
            <p:nvPicPr>
              <p:cNvPr id="18" name="Ink 17">
                <a:extLst>
                  <a:ext uri="{FF2B5EF4-FFF2-40B4-BE49-F238E27FC236}">
                    <a16:creationId xmlns:a16="http://schemas.microsoft.com/office/drawing/2014/main" id="{CBDBE2BD-AABD-1F45-BDE9-C4831AE4D85E}"/>
                  </a:ext>
                </a:extLst>
              </p:cNvPr>
              <p:cNvPicPr/>
              <p:nvPr/>
            </p:nvPicPr>
            <p:blipFill>
              <a:blip r:embed="rId27"/>
              <a:stretch>
                <a:fillRect/>
              </a:stretch>
            </p:blipFill>
            <p:spPr>
              <a:xfrm>
                <a:off x="8413821" y="3931861"/>
                <a:ext cx="814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3F0B300-9931-1E33-ED74-9C2CBFA28B06}"/>
                  </a:ext>
                </a:extLst>
              </p14:cNvPr>
              <p14:cNvContentPartPr/>
              <p14:nvPr/>
            </p14:nvContentPartPr>
            <p14:xfrm>
              <a:off x="5663781" y="4165141"/>
              <a:ext cx="461520" cy="14040"/>
            </p14:xfrm>
          </p:contentPart>
        </mc:Choice>
        <mc:Fallback xmlns="">
          <p:pic>
            <p:nvPicPr>
              <p:cNvPr id="19" name="Ink 18">
                <a:extLst>
                  <a:ext uri="{FF2B5EF4-FFF2-40B4-BE49-F238E27FC236}">
                    <a16:creationId xmlns:a16="http://schemas.microsoft.com/office/drawing/2014/main" id="{03F0B300-9931-1E33-ED74-9C2CBFA28B06}"/>
                  </a:ext>
                </a:extLst>
              </p:cNvPr>
              <p:cNvPicPr/>
              <p:nvPr/>
            </p:nvPicPr>
            <p:blipFill>
              <a:blip r:embed="rId29"/>
              <a:stretch>
                <a:fillRect/>
              </a:stretch>
            </p:blipFill>
            <p:spPr>
              <a:xfrm>
                <a:off x="5645781" y="4147141"/>
                <a:ext cx="49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7563FD1-CC28-CE9A-5B29-37A2F2A2B9D7}"/>
                  </a:ext>
                </a:extLst>
              </p14:cNvPr>
              <p14:cNvContentPartPr/>
              <p14:nvPr/>
            </p14:nvContentPartPr>
            <p14:xfrm>
              <a:off x="9421461" y="4457821"/>
              <a:ext cx="1981440" cy="52200"/>
            </p14:xfrm>
          </p:contentPart>
        </mc:Choice>
        <mc:Fallback xmlns="">
          <p:pic>
            <p:nvPicPr>
              <p:cNvPr id="20" name="Ink 19">
                <a:extLst>
                  <a:ext uri="{FF2B5EF4-FFF2-40B4-BE49-F238E27FC236}">
                    <a16:creationId xmlns:a16="http://schemas.microsoft.com/office/drawing/2014/main" id="{B7563FD1-CC28-CE9A-5B29-37A2F2A2B9D7}"/>
                  </a:ext>
                </a:extLst>
              </p:cNvPr>
              <p:cNvPicPr/>
              <p:nvPr/>
            </p:nvPicPr>
            <p:blipFill>
              <a:blip r:embed="rId31"/>
              <a:stretch>
                <a:fillRect/>
              </a:stretch>
            </p:blipFill>
            <p:spPr>
              <a:xfrm>
                <a:off x="9403821" y="4439821"/>
                <a:ext cx="2017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9766B37-1EB9-0F56-5B99-54F8ABD8B651}"/>
                  </a:ext>
                </a:extLst>
              </p14:cNvPr>
              <p14:cNvContentPartPr/>
              <p14:nvPr/>
            </p14:nvContentPartPr>
            <p14:xfrm>
              <a:off x="333261" y="4724941"/>
              <a:ext cx="500040" cy="26640"/>
            </p14:xfrm>
          </p:contentPart>
        </mc:Choice>
        <mc:Fallback xmlns="">
          <p:pic>
            <p:nvPicPr>
              <p:cNvPr id="21" name="Ink 20">
                <a:extLst>
                  <a:ext uri="{FF2B5EF4-FFF2-40B4-BE49-F238E27FC236}">
                    <a16:creationId xmlns:a16="http://schemas.microsoft.com/office/drawing/2014/main" id="{59766B37-1EB9-0F56-5B99-54F8ABD8B651}"/>
                  </a:ext>
                </a:extLst>
              </p:cNvPr>
              <p:cNvPicPr/>
              <p:nvPr/>
            </p:nvPicPr>
            <p:blipFill>
              <a:blip r:embed="rId33"/>
              <a:stretch>
                <a:fillRect/>
              </a:stretch>
            </p:blipFill>
            <p:spPr>
              <a:xfrm>
                <a:off x="315261" y="4706941"/>
                <a:ext cx="535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D16C6279-D9D9-5776-0367-4CBFA287F8B5}"/>
                  </a:ext>
                </a:extLst>
              </p14:cNvPr>
              <p14:cNvContentPartPr/>
              <p14:nvPr/>
            </p14:nvContentPartPr>
            <p14:xfrm>
              <a:off x="5431941" y="4687141"/>
              <a:ext cx="1020600" cy="39960"/>
            </p14:xfrm>
          </p:contentPart>
        </mc:Choice>
        <mc:Fallback xmlns="">
          <p:pic>
            <p:nvPicPr>
              <p:cNvPr id="22" name="Ink 21">
                <a:extLst>
                  <a:ext uri="{FF2B5EF4-FFF2-40B4-BE49-F238E27FC236}">
                    <a16:creationId xmlns:a16="http://schemas.microsoft.com/office/drawing/2014/main" id="{D16C6279-D9D9-5776-0367-4CBFA287F8B5}"/>
                  </a:ext>
                </a:extLst>
              </p:cNvPr>
              <p:cNvPicPr/>
              <p:nvPr/>
            </p:nvPicPr>
            <p:blipFill>
              <a:blip r:embed="rId35"/>
              <a:stretch>
                <a:fillRect/>
              </a:stretch>
            </p:blipFill>
            <p:spPr>
              <a:xfrm>
                <a:off x="5413941" y="4669501"/>
                <a:ext cx="1056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AB644AE0-247D-1167-13B3-41A27B91742E}"/>
                  </a:ext>
                </a:extLst>
              </p14:cNvPr>
              <p14:cNvContentPartPr/>
              <p14:nvPr/>
            </p14:nvContentPartPr>
            <p14:xfrm>
              <a:off x="2886381" y="5032381"/>
              <a:ext cx="136800" cy="19440"/>
            </p14:xfrm>
          </p:contentPart>
        </mc:Choice>
        <mc:Fallback xmlns="">
          <p:pic>
            <p:nvPicPr>
              <p:cNvPr id="23" name="Ink 22">
                <a:extLst>
                  <a:ext uri="{FF2B5EF4-FFF2-40B4-BE49-F238E27FC236}">
                    <a16:creationId xmlns:a16="http://schemas.microsoft.com/office/drawing/2014/main" id="{AB644AE0-247D-1167-13B3-41A27B91742E}"/>
                  </a:ext>
                </a:extLst>
              </p:cNvPr>
              <p:cNvPicPr/>
              <p:nvPr/>
            </p:nvPicPr>
            <p:blipFill>
              <a:blip r:embed="rId37"/>
              <a:stretch>
                <a:fillRect/>
              </a:stretch>
            </p:blipFill>
            <p:spPr>
              <a:xfrm>
                <a:off x="2868741" y="5014741"/>
                <a:ext cx="172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E970C8BE-ECF9-F825-AAB2-B9075A21CFE3}"/>
                  </a:ext>
                </a:extLst>
              </p14:cNvPr>
              <p14:cNvContentPartPr/>
              <p14:nvPr/>
            </p14:nvContentPartPr>
            <p14:xfrm>
              <a:off x="5132061" y="4702621"/>
              <a:ext cx="1312200" cy="98640"/>
            </p14:xfrm>
          </p:contentPart>
        </mc:Choice>
        <mc:Fallback xmlns="">
          <p:pic>
            <p:nvPicPr>
              <p:cNvPr id="24" name="Ink 23">
                <a:extLst>
                  <a:ext uri="{FF2B5EF4-FFF2-40B4-BE49-F238E27FC236}">
                    <a16:creationId xmlns:a16="http://schemas.microsoft.com/office/drawing/2014/main" id="{E970C8BE-ECF9-F825-AAB2-B9075A21CFE3}"/>
                  </a:ext>
                </a:extLst>
              </p:cNvPr>
              <p:cNvPicPr/>
              <p:nvPr/>
            </p:nvPicPr>
            <p:blipFill>
              <a:blip r:embed="rId39"/>
              <a:stretch>
                <a:fillRect/>
              </a:stretch>
            </p:blipFill>
            <p:spPr>
              <a:xfrm>
                <a:off x="5114421" y="4684621"/>
                <a:ext cx="134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475E5AFA-8DF1-CB1F-B555-1F943B884022}"/>
                  </a:ext>
                </a:extLst>
              </p14:cNvPr>
              <p14:cNvContentPartPr/>
              <p14:nvPr/>
            </p14:nvContentPartPr>
            <p14:xfrm>
              <a:off x="7499061" y="5844181"/>
              <a:ext cx="2594520" cy="58320"/>
            </p14:xfrm>
          </p:contentPart>
        </mc:Choice>
        <mc:Fallback xmlns="">
          <p:pic>
            <p:nvPicPr>
              <p:cNvPr id="25" name="Ink 24">
                <a:extLst>
                  <a:ext uri="{FF2B5EF4-FFF2-40B4-BE49-F238E27FC236}">
                    <a16:creationId xmlns:a16="http://schemas.microsoft.com/office/drawing/2014/main" id="{475E5AFA-8DF1-CB1F-B555-1F943B884022}"/>
                  </a:ext>
                </a:extLst>
              </p:cNvPr>
              <p:cNvPicPr/>
              <p:nvPr/>
            </p:nvPicPr>
            <p:blipFill>
              <a:blip r:embed="rId41"/>
              <a:stretch>
                <a:fillRect/>
              </a:stretch>
            </p:blipFill>
            <p:spPr>
              <a:xfrm>
                <a:off x="7481421" y="5826181"/>
                <a:ext cx="2630160" cy="93960"/>
              </a:xfrm>
              <a:prstGeom prst="rect">
                <a:avLst/>
              </a:prstGeom>
            </p:spPr>
          </p:pic>
        </mc:Fallback>
      </mc:AlternateContent>
    </p:spTree>
    <p:extLst>
      <p:ext uri="{BB962C8B-B14F-4D97-AF65-F5344CB8AC3E}">
        <p14:creationId xmlns:p14="http://schemas.microsoft.com/office/powerpoint/2010/main" val="324200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30261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6403" y="141600"/>
            <a:ext cx="9395615" cy="6001643"/>
          </a:xfrm>
          <a:prstGeom prst="rect">
            <a:avLst/>
          </a:prstGeom>
          <a:noFill/>
        </p:spPr>
        <p:txBody>
          <a:bodyPr wrap="square" rtlCol="0">
            <a:spAutoFit/>
          </a:bodyPr>
          <a:lstStyle/>
          <a:p>
            <a:r>
              <a:rPr lang="en-US" sz="2400" b="1">
                <a:solidFill>
                  <a:srgbClr val="FFC000"/>
                </a:solidFill>
                <a:cs typeface="+mj-cs"/>
              </a:rPr>
              <a:t>Rashi on Isaiah 31,4 Parts 1-4</a:t>
            </a:r>
          </a:p>
          <a:p>
            <a:r>
              <a:rPr lang="he-IL" sz="2400">
                <a:solidFill>
                  <a:srgbClr val="FFFF00"/>
                </a:solidFill>
                <a:cs typeface="+mj-cs"/>
              </a:rPr>
              <a:t>כאשר יהגה. המיית קול כמו וכיונים הגו נהגה (לקמן נט): </a:t>
            </a:r>
            <a:r>
              <a:rPr lang="en-US" sz="2400">
                <a:solidFill>
                  <a:srgbClr val="FFFF00"/>
                </a:solidFill>
                <a:cs typeface="+mj-cs"/>
              </a:rPr>
              <a:t> </a:t>
            </a:r>
            <a:r>
              <a:rPr lang="en-US" sz="2400">
                <a:solidFill>
                  <a:srgbClr val="FFC000"/>
                </a:solidFill>
                <a:cs typeface="+mj-cs"/>
              </a:rPr>
              <a:t>As...growls (</a:t>
            </a:r>
            <a:r>
              <a:rPr lang="he-IL" sz="2400">
                <a:solidFill>
                  <a:srgbClr val="FFFF00"/>
                </a:solidFill>
                <a:cs typeface="+mj-cs"/>
              </a:rPr>
              <a:t>יֶהְגֶּה</a:t>
            </a:r>
            <a:r>
              <a:rPr lang="he-IL" sz="2400">
                <a:solidFill>
                  <a:srgbClr val="FFC000"/>
                </a:solidFill>
                <a:cs typeface="+mj-cs"/>
              </a:rPr>
              <a:t>) </a:t>
            </a:r>
            <a:r>
              <a:rPr lang="en-US" sz="2400">
                <a:solidFill>
                  <a:srgbClr val="FFC000"/>
                </a:solidFill>
                <a:cs typeface="+mj-cs"/>
              </a:rPr>
              <a:t> a roaring sound. Comp. (</a:t>
            </a:r>
            <a:r>
              <a:rPr lang="en-US" sz="2400">
                <a:solidFill>
                  <a:srgbClr val="00B0F0"/>
                </a:solidFill>
                <a:cs typeface="+mj-cs"/>
              </a:rPr>
              <a:t>infra 59:11</a:t>
            </a:r>
            <a:r>
              <a:rPr lang="en-US" sz="2400">
                <a:solidFill>
                  <a:srgbClr val="FFC000"/>
                </a:solidFill>
                <a:cs typeface="+mj-cs"/>
              </a:rPr>
              <a:t>) </a:t>
            </a:r>
            <a:r>
              <a:rPr lang="en-US" sz="2400">
                <a:solidFill>
                  <a:srgbClr val="00B0F0"/>
                </a:solidFill>
                <a:cs typeface="+mj-cs"/>
              </a:rPr>
              <a:t>“And like doves we will moan </a:t>
            </a:r>
            <a:r>
              <a:rPr lang="en-US" sz="2400">
                <a:solidFill>
                  <a:srgbClr val="FFC000"/>
                </a:solidFill>
                <a:cs typeface="+mj-cs"/>
              </a:rPr>
              <a:t>(</a:t>
            </a:r>
            <a:r>
              <a:rPr lang="he-IL" sz="2400">
                <a:solidFill>
                  <a:srgbClr val="FFC000"/>
                </a:solidFill>
                <a:cs typeface="+mj-cs"/>
              </a:rPr>
              <a:t>הָגֹה </a:t>
            </a:r>
            <a:r>
              <a:rPr lang="he-IL" sz="2400">
                <a:solidFill>
                  <a:srgbClr val="FFFF00"/>
                </a:solidFill>
                <a:cs typeface="+mj-cs"/>
              </a:rPr>
              <a:t>נֶהְגֶּה</a:t>
            </a:r>
            <a:r>
              <a:rPr lang="he-IL" sz="2400">
                <a:solidFill>
                  <a:srgbClr val="FFC000"/>
                </a:solidFill>
                <a:cs typeface="+mj-cs"/>
              </a:rPr>
              <a:t>) .</a:t>
            </a:r>
            <a:r>
              <a:rPr lang="he-IL" sz="2400">
                <a:solidFill>
                  <a:srgbClr val="00B0F0"/>
                </a:solidFill>
                <a:cs typeface="+mj-cs"/>
              </a:rPr>
              <a:t>”</a:t>
            </a:r>
          </a:p>
          <a:p>
            <a:r>
              <a:rPr lang="he-IL" sz="2400">
                <a:solidFill>
                  <a:srgbClr val="FFFF00"/>
                </a:solidFill>
                <a:cs typeface="+mj-cs"/>
              </a:rPr>
              <a:t>אשר יקרא עליו מלא רועים. יאספון עליו בקריאת קול המון: </a:t>
            </a:r>
            <a:r>
              <a:rPr lang="en-US" sz="2400">
                <a:solidFill>
                  <a:srgbClr val="FFFF00"/>
                </a:solidFill>
                <a:cs typeface="+mj-cs"/>
              </a:rPr>
              <a:t> </a:t>
            </a:r>
            <a:r>
              <a:rPr lang="en-US" sz="2400">
                <a:solidFill>
                  <a:srgbClr val="FFC000"/>
                </a:solidFill>
                <a:cs typeface="+mj-cs"/>
              </a:rPr>
              <a:t>although a band of shepherds gather against him (</a:t>
            </a:r>
            <a:r>
              <a:rPr lang="he-IL" sz="2400">
                <a:solidFill>
                  <a:srgbClr val="FFFF00"/>
                </a:solidFill>
                <a:cs typeface="+mj-cs"/>
              </a:rPr>
              <a:t>יִקָּרֵא</a:t>
            </a:r>
            <a:r>
              <a:rPr lang="he-IL" sz="2400">
                <a:solidFill>
                  <a:srgbClr val="FFC000"/>
                </a:solidFill>
                <a:cs typeface="+mj-cs"/>
              </a:rPr>
              <a:t>, </a:t>
            </a:r>
            <a:r>
              <a:rPr lang="en-US" sz="2400">
                <a:solidFill>
                  <a:srgbClr val="FFC000"/>
                </a:solidFill>
                <a:cs typeface="+mj-cs"/>
              </a:rPr>
              <a:t> lit., will be called.) They will gather upon him with a stirring shout.</a:t>
            </a:r>
          </a:p>
          <a:p>
            <a:r>
              <a:rPr lang="he-IL" sz="2400">
                <a:solidFill>
                  <a:srgbClr val="FFFF00"/>
                </a:solidFill>
                <a:cs typeface="+mj-cs"/>
              </a:rPr>
              <a:t>מלא רועים. אסיפת רועים וכן קראו אחריך מלא (ירמיהו י״ב:ו׳) וכן יחד עלי יתמלאון (איוב ט״ז:י׳) כולם ל' קיבוץ: </a:t>
            </a:r>
            <a:r>
              <a:rPr lang="en-US" sz="2400">
                <a:solidFill>
                  <a:srgbClr val="FFFF00"/>
                </a:solidFill>
                <a:cs typeface="+mj-cs"/>
              </a:rPr>
              <a:t> </a:t>
            </a:r>
            <a:r>
              <a:rPr lang="en-US" sz="2400">
                <a:solidFill>
                  <a:srgbClr val="FFC000"/>
                </a:solidFill>
                <a:cs typeface="+mj-cs"/>
              </a:rPr>
              <a:t>band of shepherds (</a:t>
            </a:r>
            <a:r>
              <a:rPr lang="he-IL" sz="2400">
                <a:solidFill>
                  <a:srgbClr val="FFFF00"/>
                </a:solidFill>
                <a:cs typeface="+mj-cs"/>
              </a:rPr>
              <a:t>מְלֹא</a:t>
            </a:r>
            <a:r>
              <a:rPr lang="he-IL" sz="2400">
                <a:solidFill>
                  <a:srgbClr val="FFC000"/>
                </a:solidFill>
                <a:cs typeface="+mj-cs"/>
              </a:rPr>
              <a:t>) </a:t>
            </a:r>
            <a:r>
              <a:rPr lang="en-US" sz="2400">
                <a:solidFill>
                  <a:srgbClr val="FFC000"/>
                </a:solidFill>
                <a:cs typeface="+mj-cs"/>
              </a:rPr>
              <a:t> a gathering of shepherds. Comp. (</a:t>
            </a:r>
            <a:r>
              <a:rPr lang="en-US" sz="2400">
                <a:solidFill>
                  <a:srgbClr val="00B0F0"/>
                </a:solidFill>
                <a:cs typeface="+mj-cs"/>
              </a:rPr>
              <a:t>Jer. 12:6</a:t>
            </a:r>
            <a:r>
              <a:rPr lang="en-US" sz="2400">
                <a:solidFill>
                  <a:srgbClr val="FFC000"/>
                </a:solidFill>
                <a:cs typeface="+mj-cs"/>
              </a:rPr>
              <a:t>) </a:t>
            </a:r>
            <a:r>
              <a:rPr lang="en-US" sz="2400">
                <a:solidFill>
                  <a:srgbClr val="00B0F0"/>
                </a:solidFill>
                <a:cs typeface="+mj-cs"/>
              </a:rPr>
              <a:t>“They called after you a band</a:t>
            </a:r>
            <a:r>
              <a:rPr lang="en-US" sz="2400">
                <a:solidFill>
                  <a:srgbClr val="FFC000"/>
                </a:solidFill>
                <a:cs typeface="+mj-cs"/>
              </a:rPr>
              <a:t> (</a:t>
            </a:r>
            <a:r>
              <a:rPr lang="he-IL" sz="2400">
                <a:solidFill>
                  <a:srgbClr val="FFFF00"/>
                </a:solidFill>
                <a:cs typeface="+mj-cs"/>
              </a:rPr>
              <a:t>מָלֵא</a:t>
            </a:r>
            <a:r>
              <a:rPr lang="he-IL" sz="2400">
                <a:solidFill>
                  <a:srgbClr val="FFC000"/>
                </a:solidFill>
                <a:cs typeface="+mj-cs"/>
              </a:rPr>
              <a:t>).</a:t>
            </a:r>
            <a:r>
              <a:rPr lang="he-IL" sz="2400">
                <a:solidFill>
                  <a:srgbClr val="00B0F0"/>
                </a:solidFill>
                <a:cs typeface="+mj-cs"/>
              </a:rPr>
              <a:t>”</a:t>
            </a:r>
            <a:r>
              <a:rPr lang="he-IL" sz="2400">
                <a:solidFill>
                  <a:srgbClr val="FFC000"/>
                </a:solidFill>
                <a:cs typeface="+mj-cs"/>
              </a:rPr>
              <a:t> </a:t>
            </a:r>
            <a:r>
              <a:rPr lang="en-US" sz="2400">
                <a:solidFill>
                  <a:srgbClr val="FFC000"/>
                </a:solidFill>
                <a:cs typeface="+mj-cs"/>
              </a:rPr>
              <a:t> Comp. also (Job 16:10) </a:t>
            </a:r>
            <a:r>
              <a:rPr lang="en-US" sz="2400">
                <a:solidFill>
                  <a:srgbClr val="00B0F0"/>
                </a:solidFill>
                <a:cs typeface="+mj-cs"/>
              </a:rPr>
              <a:t>“Together they gather </a:t>
            </a:r>
            <a:r>
              <a:rPr lang="en-US" sz="2400">
                <a:solidFill>
                  <a:srgbClr val="FFC000"/>
                </a:solidFill>
                <a:cs typeface="+mj-cs"/>
              </a:rPr>
              <a:t>(</a:t>
            </a:r>
            <a:r>
              <a:rPr lang="he-IL" sz="2400">
                <a:solidFill>
                  <a:srgbClr val="FFFF00"/>
                </a:solidFill>
                <a:cs typeface="+mj-cs"/>
              </a:rPr>
              <a:t>יִתְמַלָּאוּן</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against me.” </a:t>
            </a:r>
            <a:r>
              <a:rPr lang="en-US" sz="2400">
                <a:solidFill>
                  <a:srgbClr val="FFC000"/>
                </a:solidFill>
                <a:cs typeface="+mj-cs"/>
              </a:rPr>
              <a:t>All of these are expressions of gathering.</a:t>
            </a:r>
          </a:p>
          <a:p>
            <a:r>
              <a:rPr lang="he-IL" sz="2400">
                <a:solidFill>
                  <a:srgbClr val="FFFF00"/>
                </a:solidFill>
                <a:cs typeface="+mj-cs"/>
              </a:rPr>
              <a:t>לא יענה. לא יכנע לא יעשה עצמו עני וכן לענות מפני (שמות יא) וכן וענה גאון ישראל (הושע ה׳:ה׳): </a:t>
            </a:r>
            <a:r>
              <a:rPr lang="en-US" sz="2400">
                <a:solidFill>
                  <a:srgbClr val="FFFF00"/>
                </a:solidFill>
                <a:cs typeface="+mj-cs"/>
              </a:rPr>
              <a:t> </a:t>
            </a:r>
            <a:r>
              <a:rPr lang="en-US" sz="2400">
                <a:solidFill>
                  <a:srgbClr val="FFC000"/>
                </a:solidFill>
                <a:cs typeface="+mj-cs"/>
              </a:rPr>
              <a:t>he is not subdued (</a:t>
            </a:r>
            <a:r>
              <a:rPr lang="he-IL" sz="2400">
                <a:solidFill>
                  <a:srgbClr val="FFFF00"/>
                </a:solidFill>
                <a:cs typeface="+mj-cs"/>
              </a:rPr>
              <a:t>יַעֲנֶה</a:t>
            </a:r>
            <a:r>
              <a:rPr lang="he-IL" sz="2400">
                <a:solidFill>
                  <a:srgbClr val="FFC000"/>
                </a:solidFill>
                <a:cs typeface="+mj-cs"/>
              </a:rPr>
              <a:t>) </a:t>
            </a:r>
            <a:r>
              <a:rPr lang="en-US" sz="2400">
                <a:solidFill>
                  <a:srgbClr val="FFC000"/>
                </a:solidFill>
                <a:cs typeface="+mj-cs"/>
              </a:rPr>
              <a:t> he will not humble himself, he will not make himself as a poor man. Comp. (</a:t>
            </a:r>
            <a:r>
              <a:rPr lang="en-US" sz="2400">
                <a:solidFill>
                  <a:srgbClr val="00B0F0"/>
                </a:solidFill>
                <a:cs typeface="+mj-cs"/>
              </a:rPr>
              <a:t>Exodus 10:3</a:t>
            </a:r>
            <a:r>
              <a:rPr lang="en-US" sz="2400">
                <a:solidFill>
                  <a:srgbClr val="FFC000"/>
                </a:solidFill>
                <a:cs typeface="+mj-cs"/>
              </a:rPr>
              <a:t>) </a:t>
            </a:r>
            <a:r>
              <a:rPr lang="en-US" sz="2400">
                <a:solidFill>
                  <a:srgbClr val="00B0F0"/>
                </a:solidFill>
                <a:cs typeface="+mj-cs"/>
              </a:rPr>
              <a:t>“To humble yourself </a:t>
            </a:r>
            <a:r>
              <a:rPr lang="en-US" sz="2400">
                <a:solidFill>
                  <a:srgbClr val="FFC000"/>
                </a:solidFill>
                <a:cs typeface="+mj-cs"/>
              </a:rPr>
              <a:t>(</a:t>
            </a:r>
            <a:r>
              <a:rPr lang="he-IL" sz="2400">
                <a:solidFill>
                  <a:srgbClr val="FFFF00"/>
                </a:solidFill>
                <a:cs typeface="+mj-cs"/>
              </a:rPr>
              <a:t>לֵעָנוֹת</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from before Me.” </a:t>
            </a:r>
            <a:r>
              <a:rPr lang="en-US" sz="2400">
                <a:solidFill>
                  <a:srgbClr val="FFC000"/>
                </a:solidFill>
                <a:cs typeface="+mj-cs"/>
              </a:rPr>
              <a:t>Comp. also (</a:t>
            </a:r>
            <a:r>
              <a:rPr lang="en-US" sz="2400">
                <a:solidFill>
                  <a:srgbClr val="00B0F0"/>
                </a:solidFill>
                <a:cs typeface="+mj-cs"/>
              </a:rPr>
              <a:t>Hosea 5:5</a:t>
            </a:r>
            <a:r>
              <a:rPr lang="en-US" sz="2400">
                <a:solidFill>
                  <a:srgbClr val="FFC000"/>
                </a:solidFill>
                <a:cs typeface="+mj-cs"/>
              </a:rPr>
              <a:t>) “</a:t>
            </a:r>
            <a:r>
              <a:rPr lang="en-US" sz="2400">
                <a:solidFill>
                  <a:srgbClr val="00B0F0"/>
                </a:solidFill>
                <a:cs typeface="+mj-cs"/>
              </a:rPr>
              <a:t>And the pride of Israel shall be humbled</a:t>
            </a:r>
            <a:r>
              <a:rPr lang="en-US" sz="2400">
                <a:solidFill>
                  <a:srgbClr val="FFC000"/>
                </a:solidFill>
                <a:cs typeface="+mj-cs"/>
              </a:rPr>
              <a:t> (</a:t>
            </a:r>
            <a:r>
              <a:rPr lang="he-IL" sz="2400">
                <a:solidFill>
                  <a:srgbClr val="FFFF00"/>
                </a:solidFill>
                <a:cs typeface="+mj-cs"/>
              </a:rPr>
              <a:t>וְעָנָה</a:t>
            </a:r>
            <a:r>
              <a:rPr lang="he-IL" sz="2400">
                <a:solidFill>
                  <a:srgbClr val="FFC000"/>
                </a:solidFill>
                <a:cs typeface="+mj-cs"/>
              </a:rPr>
              <a:t>).</a:t>
            </a:r>
            <a:r>
              <a:rPr lang="he-IL" sz="2400">
                <a:solidFill>
                  <a:srgbClr val="00B0F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E7F0B9C-7BD5-0ECF-E352-7AB1FC1C5F20}"/>
              </a:ext>
            </a:extLst>
          </p:cNvPr>
          <p:cNvGrpSpPr/>
          <p:nvPr/>
        </p:nvGrpSpPr>
        <p:grpSpPr>
          <a:xfrm>
            <a:off x="8169381" y="821742"/>
            <a:ext cx="1467000" cy="124200"/>
            <a:chOff x="8169381" y="821742"/>
            <a:chExt cx="1467000" cy="1242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1009B40-45FF-1AF3-6D51-4B7F34D617F0}"/>
                    </a:ext>
                  </a:extLst>
                </p14:cNvPr>
                <p14:cNvContentPartPr/>
                <p14:nvPr/>
              </p14:nvContentPartPr>
              <p14:xfrm>
                <a:off x="8765181" y="821742"/>
                <a:ext cx="871200" cy="64080"/>
              </p14:xfrm>
            </p:contentPart>
          </mc:Choice>
          <mc:Fallback xmlns="">
            <p:pic>
              <p:nvPicPr>
                <p:cNvPr id="2" name="Ink 1">
                  <a:extLst>
                    <a:ext uri="{FF2B5EF4-FFF2-40B4-BE49-F238E27FC236}">
                      <a16:creationId xmlns:a16="http://schemas.microsoft.com/office/drawing/2014/main" id="{81009B40-45FF-1AF3-6D51-4B7F34D617F0}"/>
                    </a:ext>
                  </a:extLst>
                </p:cNvPr>
                <p:cNvPicPr/>
                <p:nvPr/>
              </p:nvPicPr>
              <p:blipFill>
                <a:blip r:embed="rId5"/>
                <a:stretch>
                  <a:fillRect/>
                </a:stretch>
              </p:blipFill>
              <p:spPr>
                <a:xfrm>
                  <a:off x="8747541" y="804102"/>
                  <a:ext cx="906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932DD33-C907-24E9-676B-A66B097B30E9}"/>
                    </a:ext>
                  </a:extLst>
                </p14:cNvPr>
                <p14:cNvContentPartPr/>
                <p14:nvPr/>
              </p14:nvContentPartPr>
              <p14:xfrm>
                <a:off x="8169381" y="924342"/>
                <a:ext cx="434520" cy="21600"/>
              </p14:xfrm>
            </p:contentPart>
          </mc:Choice>
          <mc:Fallback xmlns="">
            <p:pic>
              <p:nvPicPr>
                <p:cNvPr id="4" name="Ink 3">
                  <a:extLst>
                    <a:ext uri="{FF2B5EF4-FFF2-40B4-BE49-F238E27FC236}">
                      <a16:creationId xmlns:a16="http://schemas.microsoft.com/office/drawing/2014/main" id="{C932DD33-C907-24E9-676B-A66B097B30E9}"/>
                    </a:ext>
                  </a:extLst>
                </p:cNvPr>
                <p:cNvPicPr/>
                <p:nvPr/>
              </p:nvPicPr>
              <p:blipFill>
                <a:blip r:embed="rId7"/>
                <a:stretch>
                  <a:fillRect/>
                </a:stretch>
              </p:blipFill>
              <p:spPr>
                <a:xfrm>
                  <a:off x="8151741" y="906702"/>
                  <a:ext cx="47016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A0ECD8D-CE89-CEA2-0F26-6DAE3830F5FA}"/>
                  </a:ext>
                </a:extLst>
              </p14:cNvPr>
              <p14:cNvContentPartPr/>
              <p14:nvPr/>
            </p14:nvContentPartPr>
            <p14:xfrm>
              <a:off x="3828861" y="1967622"/>
              <a:ext cx="13680" cy="14760"/>
            </p14:xfrm>
          </p:contentPart>
        </mc:Choice>
        <mc:Fallback xmlns="">
          <p:pic>
            <p:nvPicPr>
              <p:cNvPr id="7" name="Ink 6">
                <a:extLst>
                  <a:ext uri="{FF2B5EF4-FFF2-40B4-BE49-F238E27FC236}">
                    <a16:creationId xmlns:a16="http://schemas.microsoft.com/office/drawing/2014/main" id="{CA0ECD8D-CE89-CEA2-0F26-6DAE3830F5FA}"/>
                  </a:ext>
                </a:extLst>
              </p:cNvPr>
              <p:cNvPicPr/>
              <p:nvPr/>
            </p:nvPicPr>
            <p:blipFill>
              <a:blip r:embed="rId9"/>
              <a:stretch>
                <a:fillRect/>
              </a:stretch>
            </p:blipFill>
            <p:spPr>
              <a:xfrm>
                <a:off x="3811221" y="1949982"/>
                <a:ext cx="49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BA01263-09BD-2117-002E-ECB6CB2B738A}"/>
                  </a:ext>
                </a:extLst>
              </p14:cNvPr>
              <p14:cNvContentPartPr/>
              <p14:nvPr/>
            </p14:nvContentPartPr>
            <p14:xfrm>
              <a:off x="4467861" y="2065902"/>
              <a:ext cx="487080" cy="14040"/>
            </p14:xfrm>
          </p:contentPart>
        </mc:Choice>
        <mc:Fallback xmlns="">
          <p:pic>
            <p:nvPicPr>
              <p:cNvPr id="9" name="Ink 8">
                <a:extLst>
                  <a:ext uri="{FF2B5EF4-FFF2-40B4-BE49-F238E27FC236}">
                    <a16:creationId xmlns:a16="http://schemas.microsoft.com/office/drawing/2014/main" id="{CBA01263-09BD-2117-002E-ECB6CB2B738A}"/>
                  </a:ext>
                </a:extLst>
              </p:cNvPr>
              <p:cNvPicPr/>
              <p:nvPr/>
            </p:nvPicPr>
            <p:blipFill>
              <a:blip r:embed="rId11"/>
              <a:stretch>
                <a:fillRect/>
              </a:stretch>
            </p:blipFill>
            <p:spPr>
              <a:xfrm>
                <a:off x="4449861" y="2047902"/>
                <a:ext cx="522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310A06D-21A8-7B1D-5F2B-C1D8A8362047}"/>
                  </a:ext>
                </a:extLst>
              </p14:cNvPr>
              <p14:cNvContentPartPr/>
              <p14:nvPr/>
            </p14:nvContentPartPr>
            <p14:xfrm>
              <a:off x="6363261" y="2057982"/>
              <a:ext cx="576720" cy="25920"/>
            </p14:xfrm>
          </p:contentPart>
        </mc:Choice>
        <mc:Fallback xmlns="">
          <p:pic>
            <p:nvPicPr>
              <p:cNvPr id="11" name="Ink 10">
                <a:extLst>
                  <a:ext uri="{FF2B5EF4-FFF2-40B4-BE49-F238E27FC236}">
                    <a16:creationId xmlns:a16="http://schemas.microsoft.com/office/drawing/2014/main" id="{B310A06D-21A8-7B1D-5F2B-C1D8A8362047}"/>
                  </a:ext>
                </a:extLst>
              </p:cNvPr>
              <p:cNvPicPr/>
              <p:nvPr/>
            </p:nvPicPr>
            <p:blipFill>
              <a:blip r:embed="rId13"/>
              <a:stretch>
                <a:fillRect/>
              </a:stretch>
            </p:blipFill>
            <p:spPr>
              <a:xfrm>
                <a:off x="6345261" y="2040342"/>
                <a:ext cx="612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090463C-5BA2-B229-7AAE-7E9FD97CFD2E}"/>
                  </a:ext>
                </a:extLst>
              </p14:cNvPr>
              <p14:cNvContentPartPr/>
              <p14:nvPr/>
            </p14:nvContentPartPr>
            <p14:xfrm>
              <a:off x="3951261" y="3850062"/>
              <a:ext cx="41040" cy="33840"/>
            </p14:xfrm>
          </p:contentPart>
        </mc:Choice>
        <mc:Fallback xmlns="">
          <p:pic>
            <p:nvPicPr>
              <p:cNvPr id="12" name="Ink 11">
                <a:extLst>
                  <a:ext uri="{FF2B5EF4-FFF2-40B4-BE49-F238E27FC236}">
                    <a16:creationId xmlns:a16="http://schemas.microsoft.com/office/drawing/2014/main" id="{1090463C-5BA2-B229-7AAE-7E9FD97CFD2E}"/>
                  </a:ext>
                </a:extLst>
              </p:cNvPr>
              <p:cNvPicPr/>
              <p:nvPr/>
            </p:nvPicPr>
            <p:blipFill>
              <a:blip r:embed="rId15"/>
              <a:stretch>
                <a:fillRect/>
              </a:stretch>
            </p:blipFill>
            <p:spPr>
              <a:xfrm>
                <a:off x="3933621" y="3832062"/>
                <a:ext cx="76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E35B1A2-1837-5754-D4CF-EC395018A1D3}"/>
                  </a:ext>
                </a:extLst>
              </p14:cNvPr>
              <p14:cNvContentPartPr/>
              <p14:nvPr/>
            </p14:nvContentPartPr>
            <p14:xfrm>
              <a:off x="6473061" y="3793542"/>
              <a:ext cx="96480" cy="10440"/>
            </p14:xfrm>
          </p:contentPart>
        </mc:Choice>
        <mc:Fallback xmlns="">
          <p:pic>
            <p:nvPicPr>
              <p:cNvPr id="13" name="Ink 12">
                <a:extLst>
                  <a:ext uri="{FF2B5EF4-FFF2-40B4-BE49-F238E27FC236}">
                    <a16:creationId xmlns:a16="http://schemas.microsoft.com/office/drawing/2014/main" id="{7E35B1A2-1837-5754-D4CF-EC395018A1D3}"/>
                  </a:ext>
                </a:extLst>
              </p:cNvPr>
              <p:cNvPicPr/>
              <p:nvPr/>
            </p:nvPicPr>
            <p:blipFill>
              <a:blip r:embed="rId17"/>
              <a:stretch>
                <a:fillRect/>
              </a:stretch>
            </p:blipFill>
            <p:spPr>
              <a:xfrm>
                <a:off x="6455421" y="3775902"/>
                <a:ext cx="132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90E017D-F6EF-0E96-95BD-F12CD8CF536B}"/>
                  </a:ext>
                </a:extLst>
              </p14:cNvPr>
              <p14:cNvContentPartPr/>
              <p14:nvPr/>
            </p14:nvContentPartPr>
            <p14:xfrm>
              <a:off x="3653181" y="4132302"/>
              <a:ext cx="73440" cy="37800"/>
            </p14:xfrm>
          </p:contentPart>
        </mc:Choice>
        <mc:Fallback xmlns="">
          <p:pic>
            <p:nvPicPr>
              <p:cNvPr id="14" name="Ink 13">
                <a:extLst>
                  <a:ext uri="{FF2B5EF4-FFF2-40B4-BE49-F238E27FC236}">
                    <a16:creationId xmlns:a16="http://schemas.microsoft.com/office/drawing/2014/main" id="{D90E017D-F6EF-0E96-95BD-F12CD8CF536B}"/>
                  </a:ext>
                </a:extLst>
              </p:cNvPr>
              <p:cNvPicPr/>
              <p:nvPr/>
            </p:nvPicPr>
            <p:blipFill>
              <a:blip r:embed="rId19"/>
              <a:stretch>
                <a:fillRect/>
              </a:stretch>
            </p:blipFill>
            <p:spPr>
              <a:xfrm>
                <a:off x="3635181" y="4114662"/>
                <a:ext cx="109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6B60BB7-7D40-0CEB-FE09-5B24EAC7A4DE}"/>
                  </a:ext>
                </a:extLst>
              </p14:cNvPr>
              <p14:cNvContentPartPr/>
              <p14:nvPr/>
            </p14:nvContentPartPr>
            <p14:xfrm>
              <a:off x="1692621" y="3785262"/>
              <a:ext cx="2224440" cy="76680"/>
            </p14:xfrm>
          </p:contentPart>
        </mc:Choice>
        <mc:Fallback xmlns="">
          <p:pic>
            <p:nvPicPr>
              <p:cNvPr id="15" name="Ink 14">
                <a:extLst>
                  <a:ext uri="{FF2B5EF4-FFF2-40B4-BE49-F238E27FC236}">
                    <a16:creationId xmlns:a16="http://schemas.microsoft.com/office/drawing/2014/main" id="{46B60BB7-7D40-0CEB-FE09-5B24EAC7A4DE}"/>
                  </a:ext>
                </a:extLst>
              </p:cNvPr>
              <p:cNvPicPr/>
              <p:nvPr/>
            </p:nvPicPr>
            <p:blipFill>
              <a:blip r:embed="rId21"/>
              <a:stretch>
                <a:fillRect/>
              </a:stretch>
            </p:blipFill>
            <p:spPr>
              <a:xfrm>
                <a:off x="1674621" y="3767622"/>
                <a:ext cx="2260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163E4C85-28AC-96C6-8EA6-47E2FB7EDF4E}"/>
                  </a:ext>
                </a:extLst>
              </p14:cNvPr>
              <p14:cNvContentPartPr/>
              <p14:nvPr/>
            </p14:nvContentPartPr>
            <p14:xfrm>
              <a:off x="5588181" y="3842142"/>
              <a:ext cx="1016280" cy="30240"/>
            </p14:xfrm>
          </p:contentPart>
        </mc:Choice>
        <mc:Fallback xmlns="">
          <p:pic>
            <p:nvPicPr>
              <p:cNvPr id="16" name="Ink 15">
                <a:extLst>
                  <a:ext uri="{FF2B5EF4-FFF2-40B4-BE49-F238E27FC236}">
                    <a16:creationId xmlns:a16="http://schemas.microsoft.com/office/drawing/2014/main" id="{163E4C85-28AC-96C6-8EA6-47E2FB7EDF4E}"/>
                  </a:ext>
                </a:extLst>
              </p:cNvPr>
              <p:cNvPicPr/>
              <p:nvPr/>
            </p:nvPicPr>
            <p:blipFill>
              <a:blip r:embed="rId23"/>
              <a:stretch>
                <a:fillRect/>
              </a:stretch>
            </p:blipFill>
            <p:spPr>
              <a:xfrm>
                <a:off x="5570541" y="3824502"/>
                <a:ext cx="1051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734CA0C-03A8-3C9C-3C32-84779964B978}"/>
                  </a:ext>
                </a:extLst>
              </p14:cNvPr>
              <p14:cNvContentPartPr/>
              <p14:nvPr/>
            </p14:nvContentPartPr>
            <p14:xfrm>
              <a:off x="3996981" y="5380422"/>
              <a:ext cx="3600" cy="8280"/>
            </p14:xfrm>
          </p:contentPart>
        </mc:Choice>
        <mc:Fallback xmlns="">
          <p:pic>
            <p:nvPicPr>
              <p:cNvPr id="17" name="Ink 16">
                <a:extLst>
                  <a:ext uri="{FF2B5EF4-FFF2-40B4-BE49-F238E27FC236}">
                    <a16:creationId xmlns:a16="http://schemas.microsoft.com/office/drawing/2014/main" id="{3734CA0C-03A8-3C9C-3C32-84779964B978}"/>
                  </a:ext>
                </a:extLst>
              </p:cNvPr>
              <p:cNvPicPr/>
              <p:nvPr/>
            </p:nvPicPr>
            <p:blipFill>
              <a:blip r:embed="rId25"/>
              <a:stretch>
                <a:fillRect/>
              </a:stretch>
            </p:blipFill>
            <p:spPr>
              <a:xfrm>
                <a:off x="3978981" y="5362782"/>
                <a:ext cx="39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DB62EDE-4B75-6B4C-CF89-1BC280F374D3}"/>
                  </a:ext>
                </a:extLst>
              </p14:cNvPr>
              <p14:cNvContentPartPr/>
              <p14:nvPr/>
            </p14:nvContentPartPr>
            <p14:xfrm>
              <a:off x="2722581" y="5668062"/>
              <a:ext cx="44640" cy="16200"/>
            </p14:xfrm>
          </p:contentPart>
        </mc:Choice>
        <mc:Fallback xmlns="">
          <p:pic>
            <p:nvPicPr>
              <p:cNvPr id="18" name="Ink 17">
                <a:extLst>
                  <a:ext uri="{FF2B5EF4-FFF2-40B4-BE49-F238E27FC236}">
                    <a16:creationId xmlns:a16="http://schemas.microsoft.com/office/drawing/2014/main" id="{3DB62EDE-4B75-6B4C-CF89-1BC280F374D3}"/>
                  </a:ext>
                </a:extLst>
              </p:cNvPr>
              <p:cNvPicPr/>
              <p:nvPr/>
            </p:nvPicPr>
            <p:blipFill>
              <a:blip r:embed="rId27"/>
              <a:stretch>
                <a:fillRect/>
              </a:stretch>
            </p:blipFill>
            <p:spPr>
              <a:xfrm>
                <a:off x="2704581" y="5650422"/>
                <a:ext cx="80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3F3E34A-3731-5B91-ED69-35452972E60C}"/>
                  </a:ext>
                </a:extLst>
              </p14:cNvPr>
              <p14:cNvContentPartPr/>
              <p14:nvPr/>
            </p14:nvContentPartPr>
            <p14:xfrm>
              <a:off x="6909021" y="5675982"/>
              <a:ext cx="2337480" cy="63000"/>
            </p14:xfrm>
          </p:contentPart>
        </mc:Choice>
        <mc:Fallback xmlns="">
          <p:pic>
            <p:nvPicPr>
              <p:cNvPr id="19" name="Ink 18">
                <a:extLst>
                  <a:ext uri="{FF2B5EF4-FFF2-40B4-BE49-F238E27FC236}">
                    <a16:creationId xmlns:a16="http://schemas.microsoft.com/office/drawing/2014/main" id="{C3F3E34A-3731-5B91-ED69-35452972E60C}"/>
                  </a:ext>
                </a:extLst>
              </p:cNvPr>
              <p:cNvPicPr/>
              <p:nvPr/>
            </p:nvPicPr>
            <p:blipFill>
              <a:blip r:embed="rId29"/>
              <a:stretch>
                <a:fillRect/>
              </a:stretch>
            </p:blipFill>
            <p:spPr>
              <a:xfrm>
                <a:off x="6891381" y="5658342"/>
                <a:ext cx="2373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A6C3AFE9-E4D0-CABF-6BE9-59B4A9AD4513}"/>
                  </a:ext>
                </a:extLst>
              </p14:cNvPr>
              <p14:cNvContentPartPr/>
              <p14:nvPr/>
            </p14:nvContentPartPr>
            <p14:xfrm>
              <a:off x="654021" y="5990622"/>
              <a:ext cx="1840320" cy="115200"/>
            </p14:xfrm>
          </p:contentPart>
        </mc:Choice>
        <mc:Fallback xmlns="">
          <p:pic>
            <p:nvPicPr>
              <p:cNvPr id="20" name="Ink 19">
                <a:extLst>
                  <a:ext uri="{FF2B5EF4-FFF2-40B4-BE49-F238E27FC236}">
                    <a16:creationId xmlns:a16="http://schemas.microsoft.com/office/drawing/2014/main" id="{A6C3AFE9-E4D0-CABF-6BE9-59B4A9AD4513}"/>
                  </a:ext>
                </a:extLst>
              </p:cNvPr>
              <p:cNvPicPr/>
              <p:nvPr/>
            </p:nvPicPr>
            <p:blipFill>
              <a:blip r:embed="rId31"/>
              <a:stretch>
                <a:fillRect/>
              </a:stretch>
            </p:blipFill>
            <p:spPr>
              <a:xfrm>
                <a:off x="636021" y="5972982"/>
                <a:ext cx="1875960" cy="150840"/>
              </a:xfrm>
              <a:prstGeom prst="rect">
                <a:avLst/>
              </a:prstGeom>
            </p:spPr>
          </p:pic>
        </mc:Fallback>
      </mc:AlternateContent>
    </p:spTree>
    <p:extLst>
      <p:ext uri="{BB962C8B-B14F-4D97-AF65-F5344CB8AC3E}">
        <p14:creationId xmlns:p14="http://schemas.microsoft.com/office/powerpoint/2010/main" val="132885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31:1-4</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לא:א-ד</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8962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994" y="245477"/>
            <a:ext cx="9078242" cy="5262979"/>
          </a:xfrm>
          <a:prstGeom prst="rect">
            <a:avLst/>
          </a:prstGeom>
          <a:noFill/>
        </p:spPr>
        <p:txBody>
          <a:bodyPr wrap="square" rtlCol="0">
            <a:spAutoFit/>
          </a:bodyPr>
          <a:lstStyle/>
          <a:p>
            <a:pPr algn="r"/>
            <a:r>
              <a:rPr lang="he-IL" sz="3600" b="1">
                <a:solidFill>
                  <a:srgbClr val="FFFF00"/>
                </a:solidFill>
                <a:cs typeface="+mj-cs"/>
              </a:rPr>
              <a:t>ספר דברים פרק יז</a:t>
            </a:r>
          </a:p>
          <a:p>
            <a:pPr algn="r"/>
            <a:r>
              <a:rPr lang="he-IL" sz="3600">
                <a:solidFill>
                  <a:srgbClr val="FFFF00"/>
                </a:solidFill>
                <a:cs typeface="+mj-cs"/>
              </a:rPr>
              <a:t>טז   רַק לֹא-יַרְבֶּה-לּוֹ סוּסִים וְלֹא-יָשִׁיב אֶת-הָעָם מִצְרַיְמָה לְמַעַן הַרְבּוֹת סוּס וַיהוָֹה אָמַר לָכֶם לֹא תֹסִפוּן לָשׁוּב בַּדֶּרֶךְ הַזֶּה עוֹד:</a:t>
            </a:r>
          </a:p>
          <a:p>
            <a:r>
              <a:rPr lang="en-US" sz="3200" b="1">
                <a:solidFill>
                  <a:srgbClr val="FFC000"/>
                </a:solidFill>
                <a:cs typeface="+mj-cs"/>
              </a:rPr>
              <a:t>Devarim / Deuteronomy 17:16 	</a:t>
            </a:r>
          </a:p>
          <a:p>
            <a:r>
              <a:rPr lang="en-US" sz="3200">
                <a:solidFill>
                  <a:srgbClr val="FFC000"/>
                </a:solidFill>
                <a:cs typeface="+mj-cs"/>
              </a:rPr>
              <a:t>17:16 But he shall not multiply horses to himself, nor cause the people to return to Egypt, to the end that he should multiply horses: forasmuch as the Lord hath said unto you, Ye shall henceforth return no more that way. (KJV)</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4C67F4F9-4714-3893-ED3B-E7A667856BAF}"/>
              </a:ext>
            </a:extLst>
          </p:cNvPr>
          <p:cNvGrpSpPr/>
          <p:nvPr/>
        </p:nvGrpSpPr>
        <p:grpSpPr>
          <a:xfrm>
            <a:off x="5378661" y="1368084"/>
            <a:ext cx="3385440" cy="144000"/>
            <a:chOff x="5378661" y="1368084"/>
            <a:chExt cx="3385440" cy="144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5622686-5133-E944-8FF8-E41F7DAD9CDB}"/>
                    </a:ext>
                  </a:extLst>
                </p14:cNvPr>
                <p14:cNvContentPartPr/>
                <p14:nvPr/>
              </p14:nvContentPartPr>
              <p14:xfrm>
                <a:off x="6935301" y="1373844"/>
                <a:ext cx="1828800" cy="130320"/>
              </p14:xfrm>
            </p:contentPart>
          </mc:Choice>
          <mc:Fallback xmlns="">
            <p:pic>
              <p:nvPicPr>
                <p:cNvPr id="2" name="Ink 1">
                  <a:extLst>
                    <a:ext uri="{FF2B5EF4-FFF2-40B4-BE49-F238E27FC236}">
                      <a16:creationId xmlns:a16="http://schemas.microsoft.com/office/drawing/2014/main" id="{F5622686-5133-E944-8FF8-E41F7DAD9CDB}"/>
                    </a:ext>
                  </a:extLst>
                </p:cNvPr>
                <p:cNvPicPr/>
                <p:nvPr/>
              </p:nvPicPr>
              <p:blipFill>
                <a:blip r:embed="rId5"/>
                <a:stretch>
                  <a:fillRect/>
                </a:stretch>
              </p:blipFill>
              <p:spPr>
                <a:xfrm>
                  <a:off x="6917661" y="1356204"/>
                  <a:ext cx="1864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2E756D-2F8E-93BF-B4AE-C69F49E0B413}"/>
                    </a:ext>
                  </a:extLst>
                </p14:cNvPr>
                <p14:cNvContentPartPr/>
                <p14:nvPr/>
              </p14:nvContentPartPr>
              <p14:xfrm>
                <a:off x="6423741" y="1368084"/>
                <a:ext cx="383040" cy="141840"/>
              </p14:xfrm>
            </p:contentPart>
          </mc:Choice>
          <mc:Fallback xmlns="">
            <p:pic>
              <p:nvPicPr>
                <p:cNvPr id="4" name="Ink 3">
                  <a:extLst>
                    <a:ext uri="{FF2B5EF4-FFF2-40B4-BE49-F238E27FC236}">
                      <a16:creationId xmlns:a16="http://schemas.microsoft.com/office/drawing/2014/main" id="{B32E756D-2F8E-93BF-B4AE-C69F49E0B413}"/>
                    </a:ext>
                  </a:extLst>
                </p:cNvPr>
                <p:cNvPicPr/>
                <p:nvPr/>
              </p:nvPicPr>
              <p:blipFill>
                <a:blip r:embed="rId7"/>
                <a:stretch>
                  <a:fillRect/>
                </a:stretch>
              </p:blipFill>
              <p:spPr>
                <a:xfrm>
                  <a:off x="6405741" y="1350084"/>
                  <a:ext cx="418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9A9DDE7-5EDD-137B-74E8-161FE4AEEDD0}"/>
                    </a:ext>
                  </a:extLst>
                </p14:cNvPr>
                <p14:cNvContentPartPr/>
                <p14:nvPr/>
              </p14:nvContentPartPr>
              <p14:xfrm>
                <a:off x="5378661" y="1449444"/>
                <a:ext cx="892080" cy="62640"/>
              </p14:xfrm>
            </p:contentPart>
          </mc:Choice>
          <mc:Fallback xmlns="">
            <p:pic>
              <p:nvPicPr>
                <p:cNvPr id="5" name="Ink 4">
                  <a:extLst>
                    <a:ext uri="{FF2B5EF4-FFF2-40B4-BE49-F238E27FC236}">
                      <a16:creationId xmlns:a16="http://schemas.microsoft.com/office/drawing/2014/main" id="{79A9DDE7-5EDD-137B-74E8-161FE4AEEDD0}"/>
                    </a:ext>
                  </a:extLst>
                </p:cNvPr>
                <p:cNvPicPr/>
                <p:nvPr/>
              </p:nvPicPr>
              <p:blipFill>
                <a:blip r:embed="rId9"/>
                <a:stretch>
                  <a:fillRect/>
                </a:stretch>
              </p:blipFill>
              <p:spPr>
                <a:xfrm>
                  <a:off x="5360661" y="1431804"/>
                  <a:ext cx="927720" cy="98280"/>
                </a:xfrm>
                <a:prstGeom prst="rect">
                  <a:avLst/>
                </a:prstGeom>
              </p:spPr>
            </p:pic>
          </mc:Fallback>
        </mc:AlternateContent>
      </p:grpSp>
      <p:grpSp>
        <p:nvGrpSpPr>
          <p:cNvPr id="16" name="Group 15">
            <a:extLst>
              <a:ext uri="{FF2B5EF4-FFF2-40B4-BE49-F238E27FC236}">
                <a16:creationId xmlns:a16="http://schemas.microsoft.com/office/drawing/2014/main" id="{0E69210E-0B24-EC39-AB6B-54AB04415FAF}"/>
              </a:ext>
            </a:extLst>
          </p:cNvPr>
          <p:cNvGrpSpPr/>
          <p:nvPr/>
        </p:nvGrpSpPr>
        <p:grpSpPr>
          <a:xfrm>
            <a:off x="1200501" y="837804"/>
            <a:ext cx="3980880" cy="654120"/>
            <a:chOff x="1200501" y="837804"/>
            <a:chExt cx="3980880" cy="65412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BC54F5B-FC6A-8EC8-D61A-31D068AA5BD4}"/>
                    </a:ext>
                  </a:extLst>
                </p14:cNvPr>
                <p14:cNvContentPartPr/>
                <p14:nvPr/>
              </p14:nvContentPartPr>
              <p14:xfrm>
                <a:off x="3726261" y="1342164"/>
                <a:ext cx="1455120" cy="54360"/>
              </p14:xfrm>
            </p:contentPart>
          </mc:Choice>
          <mc:Fallback xmlns="">
            <p:pic>
              <p:nvPicPr>
                <p:cNvPr id="9" name="Ink 8">
                  <a:extLst>
                    <a:ext uri="{FF2B5EF4-FFF2-40B4-BE49-F238E27FC236}">
                      <a16:creationId xmlns:a16="http://schemas.microsoft.com/office/drawing/2014/main" id="{7BC54F5B-FC6A-8EC8-D61A-31D068AA5BD4}"/>
                    </a:ext>
                  </a:extLst>
                </p:cNvPr>
                <p:cNvPicPr/>
                <p:nvPr/>
              </p:nvPicPr>
              <p:blipFill>
                <a:blip r:embed="rId11"/>
                <a:stretch>
                  <a:fillRect/>
                </a:stretch>
              </p:blipFill>
              <p:spPr>
                <a:xfrm>
                  <a:off x="3708261" y="1324164"/>
                  <a:ext cx="1490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27CF0D6-6F5E-1CD2-A4A3-3DEB310F496D}"/>
                    </a:ext>
                  </a:extLst>
                </p14:cNvPr>
                <p14:cNvContentPartPr/>
                <p14:nvPr/>
              </p14:nvContentPartPr>
              <p14:xfrm>
                <a:off x="3227661" y="1392924"/>
                <a:ext cx="378360" cy="70560"/>
              </p14:xfrm>
            </p:contentPart>
          </mc:Choice>
          <mc:Fallback xmlns="">
            <p:pic>
              <p:nvPicPr>
                <p:cNvPr id="11" name="Ink 10">
                  <a:extLst>
                    <a:ext uri="{FF2B5EF4-FFF2-40B4-BE49-F238E27FC236}">
                      <a16:creationId xmlns:a16="http://schemas.microsoft.com/office/drawing/2014/main" id="{E27CF0D6-6F5E-1CD2-A4A3-3DEB310F496D}"/>
                    </a:ext>
                  </a:extLst>
                </p:cNvPr>
                <p:cNvPicPr/>
                <p:nvPr/>
              </p:nvPicPr>
              <p:blipFill>
                <a:blip r:embed="rId13"/>
                <a:stretch>
                  <a:fillRect/>
                </a:stretch>
              </p:blipFill>
              <p:spPr>
                <a:xfrm>
                  <a:off x="3209661" y="1374924"/>
                  <a:ext cx="414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A470499-36B1-E80F-B013-025B0CA35813}"/>
                    </a:ext>
                  </a:extLst>
                </p14:cNvPr>
                <p14:cNvContentPartPr/>
                <p14:nvPr/>
              </p14:nvContentPartPr>
              <p14:xfrm>
                <a:off x="2556621" y="1425324"/>
                <a:ext cx="453600" cy="53640"/>
              </p14:xfrm>
            </p:contentPart>
          </mc:Choice>
          <mc:Fallback xmlns="">
            <p:pic>
              <p:nvPicPr>
                <p:cNvPr id="12" name="Ink 11">
                  <a:extLst>
                    <a:ext uri="{FF2B5EF4-FFF2-40B4-BE49-F238E27FC236}">
                      <a16:creationId xmlns:a16="http://schemas.microsoft.com/office/drawing/2014/main" id="{7A470499-36B1-E80F-B013-025B0CA35813}"/>
                    </a:ext>
                  </a:extLst>
                </p:cNvPr>
                <p:cNvPicPr/>
                <p:nvPr/>
              </p:nvPicPr>
              <p:blipFill>
                <a:blip r:embed="rId15"/>
                <a:stretch>
                  <a:fillRect/>
                </a:stretch>
              </p:blipFill>
              <p:spPr>
                <a:xfrm>
                  <a:off x="2538621" y="1407684"/>
                  <a:ext cx="489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36168FD-EAAC-FE5A-F83D-C79FABE0CFEB}"/>
                    </a:ext>
                  </a:extLst>
                </p14:cNvPr>
                <p14:cNvContentPartPr/>
                <p14:nvPr/>
              </p14:nvContentPartPr>
              <p14:xfrm>
                <a:off x="1200501" y="1450164"/>
                <a:ext cx="1031040" cy="41760"/>
              </p14:xfrm>
            </p:contentPart>
          </mc:Choice>
          <mc:Fallback xmlns="">
            <p:pic>
              <p:nvPicPr>
                <p:cNvPr id="13" name="Ink 12">
                  <a:extLst>
                    <a:ext uri="{FF2B5EF4-FFF2-40B4-BE49-F238E27FC236}">
                      <a16:creationId xmlns:a16="http://schemas.microsoft.com/office/drawing/2014/main" id="{536168FD-EAAC-FE5A-F83D-C79FABE0CFEB}"/>
                    </a:ext>
                  </a:extLst>
                </p:cNvPr>
                <p:cNvPicPr/>
                <p:nvPr/>
              </p:nvPicPr>
              <p:blipFill>
                <a:blip r:embed="rId17"/>
                <a:stretch>
                  <a:fillRect/>
                </a:stretch>
              </p:blipFill>
              <p:spPr>
                <a:xfrm>
                  <a:off x="1182861" y="1432164"/>
                  <a:ext cx="1066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AB01C00-E1A8-25CB-BF5C-25FAB5AF3556}"/>
                    </a:ext>
                  </a:extLst>
                </p14:cNvPr>
                <p14:cNvContentPartPr/>
                <p14:nvPr/>
              </p14:nvContentPartPr>
              <p14:xfrm>
                <a:off x="3669741" y="837804"/>
                <a:ext cx="977400" cy="616320"/>
              </p14:xfrm>
            </p:contentPart>
          </mc:Choice>
          <mc:Fallback xmlns="">
            <p:pic>
              <p:nvPicPr>
                <p:cNvPr id="15" name="Ink 14">
                  <a:extLst>
                    <a:ext uri="{FF2B5EF4-FFF2-40B4-BE49-F238E27FC236}">
                      <a16:creationId xmlns:a16="http://schemas.microsoft.com/office/drawing/2014/main" id="{1AB01C00-E1A8-25CB-BF5C-25FAB5AF3556}"/>
                    </a:ext>
                  </a:extLst>
                </p:cNvPr>
                <p:cNvPicPr/>
                <p:nvPr/>
              </p:nvPicPr>
              <p:blipFill>
                <a:blip r:embed="rId19"/>
                <a:stretch>
                  <a:fillRect/>
                </a:stretch>
              </p:blipFill>
              <p:spPr>
                <a:xfrm>
                  <a:off x="3651741" y="820164"/>
                  <a:ext cx="1013040" cy="651960"/>
                </a:xfrm>
                <a:prstGeom prst="rect">
                  <a:avLst/>
                </a:prstGeom>
              </p:spPr>
            </p:pic>
          </mc:Fallback>
        </mc:AlternateContent>
      </p:grpSp>
      <p:grpSp>
        <p:nvGrpSpPr>
          <p:cNvPr id="20" name="Group 19">
            <a:extLst>
              <a:ext uri="{FF2B5EF4-FFF2-40B4-BE49-F238E27FC236}">
                <a16:creationId xmlns:a16="http://schemas.microsoft.com/office/drawing/2014/main" id="{05E653F7-2C03-F0B0-8E9B-9AED31FCA9A6}"/>
              </a:ext>
            </a:extLst>
          </p:cNvPr>
          <p:cNvGrpSpPr/>
          <p:nvPr/>
        </p:nvGrpSpPr>
        <p:grpSpPr>
          <a:xfrm>
            <a:off x="6908301" y="1915644"/>
            <a:ext cx="2491200" cy="157680"/>
            <a:chOff x="6908301" y="1915644"/>
            <a:chExt cx="2491200" cy="1576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4B425EB7-5E0E-2093-A441-4A7A60C5BD7D}"/>
                    </a:ext>
                  </a:extLst>
                </p14:cNvPr>
                <p14:cNvContentPartPr/>
                <p14:nvPr/>
              </p14:nvContentPartPr>
              <p14:xfrm>
                <a:off x="7577541" y="1979724"/>
                <a:ext cx="1821960" cy="93600"/>
              </p14:xfrm>
            </p:contentPart>
          </mc:Choice>
          <mc:Fallback xmlns="">
            <p:pic>
              <p:nvPicPr>
                <p:cNvPr id="17" name="Ink 16">
                  <a:extLst>
                    <a:ext uri="{FF2B5EF4-FFF2-40B4-BE49-F238E27FC236}">
                      <a16:creationId xmlns:a16="http://schemas.microsoft.com/office/drawing/2014/main" id="{4B425EB7-5E0E-2093-A441-4A7A60C5BD7D}"/>
                    </a:ext>
                  </a:extLst>
                </p:cNvPr>
                <p:cNvPicPr/>
                <p:nvPr/>
              </p:nvPicPr>
              <p:blipFill>
                <a:blip r:embed="rId21"/>
                <a:stretch>
                  <a:fillRect/>
                </a:stretch>
              </p:blipFill>
              <p:spPr>
                <a:xfrm>
                  <a:off x="7559541" y="1961724"/>
                  <a:ext cx="1857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14343BF4-47F2-389C-008F-347381E1E17D}"/>
                    </a:ext>
                  </a:extLst>
                </p14:cNvPr>
                <p14:cNvContentPartPr/>
                <p14:nvPr/>
              </p14:nvContentPartPr>
              <p14:xfrm>
                <a:off x="8193141" y="1950564"/>
                <a:ext cx="35280" cy="2160"/>
              </p14:xfrm>
            </p:contentPart>
          </mc:Choice>
          <mc:Fallback xmlns="">
            <p:pic>
              <p:nvPicPr>
                <p:cNvPr id="18" name="Ink 17">
                  <a:extLst>
                    <a:ext uri="{FF2B5EF4-FFF2-40B4-BE49-F238E27FC236}">
                      <a16:creationId xmlns:a16="http://schemas.microsoft.com/office/drawing/2014/main" id="{14343BF4-47F2-389C-008F-347381E1E17D}"/>
                    </a:ext>
                  </a:extLst>
                </p:cNvPr>
                <p:cNvPicPr/>
                <p:nvPr/>
              </p:nvPicPr>
              <p:blipFill>
                <a:blip r:embed="rId23"/>
                <a:stretch>
                  <a:fillRect/>
                </a:stretch>
              </p:blipFill>
              <p:spPr>
                <a:xfrm>
                  <a:off x="8175501" y="1932564"/>
                  <a:ext cx="70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9C4D4A7-38C0-0E84-7F07-996AAB7BC1F3}"/>
                    </a:ext>
                  </a:extLst>
                </p14:cNvPr>
                <p14:cNvContentPartPr/>
                <p14:nvPr/>
              </p14:nvContentPartPr>
              <p14:xfrm>
                <a:off x="6908301" y="1915644"/>
                <a:ext cx="1168560" cy="59760"/>
              </p14:xfrm>
            </p:contentPart>
          </mc:Choice>
          <mc:Fallback xmlns="">
            <p:pic>
              <p:nvPicPr>
                <p:cNvPr id="19" name="Ink 18">
                  <a:extLst>
                    <a:ext uri="{FF2B5EF4-FFF2-40B4-BE49-F238E27FC236}">
                      <a16:creationId xmlns:a16="http://schemas.microsoft.com/office/drawing/2014/main" id="{59C4D4A7-38C0-0E84-7F07-996AAB7BC1F3}"/>
                    </a:ext>
                  </a:extLst>
                </p:cNvPr>
                <p:cNvPicPr/>
                <p:nvPr/>
              </p:nvPicPr>
              <p:blipFill>
                <a:blip r:embed="rId25"/>
                <a:stretch>
                  <a:fillRect/>
                </a:stretch>
              </p:blipFill>
              <p:spPr>
                <a:xfrm>
                  <a:off x="6890661" y="1897644"/>
                  <a:ext cx="1204200" cy="95400"/>
                </a:xfrm>
                <a:prstGeom prst="rect">
                  <a:avLst/>
                </a:prstGeom>
              </p:spPr>
            </p:pic>
          </mc:Fallback>
        </mc:AlternateContent>
      </p:grpSp>
      <p:grpSp>
        <p:nvGrpSpPr>
          <p:cNvPr id="31" name="Group 30">
            <a:extLst>
              <a:ext uri="{FF2B5EF4-FFF2-40B4-BE49-F238E27FC236}">
                <a16:creationId xmlns:a16="http://schemas.microsoft.com/office/drawing/2014/main" id="{431EC383-0A25-705C-44E3-093DBAB3F3BC}"/>
              </a:ext>
            </a:extLst>
          </p:cNvPr>
          <p:cNvGrpSpPr/>
          <p:nvPr/>
        </p:nvGrpSpPr>
        <p:grpSpPr>
          <a:xfrm>
            <a:off x="1055061" y="1955244"/>
            <a:ext cx="5673960" cy="133920"/>
            <a:chOff x="1055061" y="1955244"/>
            <a:chExt cx="5673960" cy="13392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CD9E607C-D8C8-8E3E-D5FF-23C24A1F892D}"/>
                    </a:ext>
                  </a:extLst>
                </p14:cNvPr>
                <p14:cNvContentPartPr/>
                <p14:nvPr/>
              </p14:nvContentPartPr>
              <p14:xfrm>
                <a:off x="6191181" y="1983324"/>
                <a:ext cx="537840" cy="36720"/>
              </p14:xfrm>
            </p:contentPart>
          </mc:Choice>
          <mc:Fallback xmlns="">
            <p:pic>
              <p:nvPicPr>
                <p:cNvPr id="21" name="Ink 20">
                  <a:extLst>
                    <a:ext uri="{FF2B5EF4-FFF2-40B4-BE49-F238E27FC236}">
                      <a16:creationId xmlns:a16="http://schemas.microsoft.com/office/drawing/2014/main" id="{CD9E607C-D8C8-8E3E-D5FF-23C24A1F892D}"/>
                    </a:ext>
                  </a:extLst>
                </p:cNvPr>
                <p:cNvPicPr/>
                <p:nvPr/>
              </p:nvPicPr>
              <p:blipFill>
                <a:blip r:embed="rId27"/>
                <a:stretch>
                  <a:fillRect/>
                </a:stretch>
              </p:blipFill>
              <p:spPr>
                <a:xfrm>
                  <a:off x="6173541" y="1965324"/>
                  <a:ext cx="573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061CD884-E09D-E981-F950-A3C9029E9220}"/>
                    </a:ext>
                  </a:extLst>
                </p14:cNvPr>
                <p14:cNvContentPartPr/>
                <p14:nvPr/>
              </p14:nvContentPartPr>
              <p14:xfrm>
                <a:off x="5352741" y="1997724"/>
                <a:ext cx="465840" cy="30240"/>
              </p14:xfrm>
            </p:contentPart>
          </mc:Choice>
          <mc:Fallback xmlns="">
            <p:pic>
              <p:nvPicPr>
                <p:cNvPr id="22" name="Ink 21">
                  <a:extLst>
                    <a:ext uri="{FF2B5EF4-FFF2-40B4-BE49-F238E27FC236}">
                      <a16:creationId xmlns:a16="http://schemas.microsoft.com/office/drawing/2014/main" id="{061CD884-E09D-E981-F950-A3C9029E9220}"/>
                    </a:ext>
                  </a:extLst>
                </p:cNvPr>
                <p:cNvPicPr/>
                <p:nvPr/>
              </p:nvPicPr>
              <p:blipFill>
                <a:blip r:embed="rId29"/>
                <a:stretch>
                  <a:fillRect/>
                </a:stretch>
              </p:blipFill>
              <p:spPr>
                <a:xfrm>
                  <a:off x="5335101" y="1980084"/>
                  <a:ext cx="501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F43740BB-1A7C-2110-F869-EE4F228DE24E}"/>
                    </a:ext>
                  </a:extLst>
                </p14:cNvPr>
                <p14:cNvContentPartPr/>
                <p14:nvPr/>
              </p14:nvContentPartPr>
              <p14:xfrm>
                <a:off x="4561821" y="2039484"/>
                <a:ext cx="533160" cy="41760"/>
              </p14:xfrm>
            </p:contentPart>
          </mc:Choice>
          <mc:Fallback xmlns="">
            <p:pic>
              <p:nvPicPr>
                <p:cNvPr id="23" name="Ink 22">
                  <a:extLst>
                    <a:ext uri="{FF2B5EF4-FFF2-40B4-BE49-F238E27FC236}">
                      <a16:creationId xmlns:a16="http://schemas.microsoft.com/office/drawing/2014/main" id="{F43740BB-1A7C-2110-F869-EE4F228DE24E}"/>
                    </a:ext>
                  </a:extLst>
                </p:cNvPr>
                <p:cNvPicPr/>
                <p:nvPr/>
              </p:nvPicPr>
              <p:blipFill>
                <a:blip r:embed="rId31"/>
                <a:stretch>
                  <a:fillRect/>
                </a:stretch>
              </p:blipFill>
              <p:spPr>
                <a:xfrm>
                  <a:off x="4544181" y="2021484"/>
                  <a:ext cx="568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D40CFC6F-D7D9-24ED-BCEC-686A85AAB2A6}"/>
                    </a:ext>
                  </a:extLst>
                </p14:cNvPr>
                <p14:cNvContentPartPr/>
                <p14:nvPr/>
              </p14:nvContentPartPr>
              <p14:xfrm>
                <a:off x="3923181" y="2029404"/>
                <a:ext cx="389520" cy="36000"/>
              </p14:xfrm>
            </p:contentPart>
          </mc:Choice>
          <mc:Fallback xmlns="">
            <p:pic>
              <p:nvPicPr>
                <p:cNvPr id="24" name="Ink 23">
                  <a:extLst>
                    <a:ext uri="{FF2B5EF4-FFF2-40B4-BE49-F238E27FC236}">
                      <a16:creationId xmlns:a16="http://schemas.microsoft.com/office/drawing/2014/main" id="{D40CFC6F-D7D9-24ED-BCEC-686A85AAB2A6}"/>
                    </a:ext>
                  </a:extLst>
                </p:cNvPr>
                <p:cNvPicPr/>
                <p:nvPr/>
              </p:nvPicPr>
              <p:blipFill>
                <a:blip r:embed="rId33"/>
                <a:stretch>
                  <a:fillRect/>
                </a:stretch>
              </p:blipFill>
              <p:spPr>
                <a:xfrm>
                  <a:off x="3905181" y="2011764"/>
                  <a:ext cx="425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6C7FAF2-50A5-D1DD-00AD-FAB74FB3BE57}"/>
                    </a:ext>
                  </a:extLst>
                </p14:cNvPr>
                <p14:cNvContentPartPr/>
                <p14:nvPr/>
              </p14:nvContentPartPr>
              <p14:xfrm>
                <a:off x="3076821" y="2015004"/>
                <a:ext cx="614880" cy="55800"/>
              </p14:xfrm>
            </p:contentPart>
          </mc:Choice>
          <mc:Fallback xmlns="">
            <p:pic>
              <p:nvPicPr>
                <p:cNvPr id="25" name="Ink 24">
                  <a:extLst>
                    <a:ext uri="{FF2B5EF4-FFF2-40B4-BE49-F238E27FC236}">
                      <a16:creationId xmlns:a16="http://schemas.microsoft.com/office/drawing/2014/main" id="{76C7FAF2-50A5-D1DD-00AD-FAB74FB3BE57}"/>
                    </a:ext>
                  </a:extLst>
                </p:cNvPr>
                <p:cNvPicPr/>
                <p:nvPr/>
              </p:nvPicPr>
              <p:blipFill>
                <a:blip r:embed="rId35"/>
                <a:stretch>
                  <a:fillRect/>
                </a:stretch>
              </p:blipFill>
              <p:spPr>
                <a:xfrm>
                  <a:off x="3059181" y="1997364"/>
                  <a:ext cx="65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40039C9E-7D48-F451-E481-C328B6C3A224}"/>
                    </a:ext>
                  </a:extLst>
                </p14:cNvPr>
                <p14:cNvContentPartPr/>
                <p14:nvPr/>
              </p14:nvContentPartPr>
              <p14:xfrm>
                <a:off x="2054781" y="1955244"/>
                <a:ext cx="770760" cy="133920"/>
              </p14:xfrm>
            </p:contentPart>
          </mc:Choice>
          <mc:Fallback xmlns="">
            <p:pic>
              <p:nvPicPr>
                <p:cNvPr id="27" name="Ink 26">
                  <a:extLst>
                    <a:ext uri="{FF2B5EF4-FFF2-40B4-BE49-F238E27FC236}">
                      <a16:creationId xmlns:a16="http://schemas.microsoft.com/office/drawing/2014/main" id="{40039C9E-7D48-F451-E481-C328B6C3A224}"/>
                    </a:ext>
                  </a:extLst>
                </p:cNvPr>
                <p:cNvPicPr/>
                <p:nvPr/>
              </p:nvPicPr>
              <p:blipFill>
                <a:blip r:embed="rId37"/>
                <a:stretch>
                  <a:fillRect/>
                </a:stretch>
              </p:blipFill>
              <p:spPr>
                <a:xfrm>
                  <a:off x="2036781" y="1937244"/>
                  <a:ext cx="806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483C93EA-5821-D0A3-C4F8-FAAC29A8E680}"/>
                    </a:ext>
                  </a:extLst>
                </p14:cNvPr>
                <p14:cNvContentPartPr/>
                <p14:nvPr/>
              </p14:nvContentPartPr>
              <p14:xfrm>
                <a:off x="1055061" y="2002044"/>
                <a:ext cx="761760" cy="51840"/>
              </p14:xfrm>
            </p:contentPart>
          </mc:Choice>
          <mc:Fallback xmlns="">
            <p:pic>
              <p:nvPicPr>
                <p:cNvPr id="29" name="Ink 28">
                  <a:extLst>
                    <a:ext uri="{FF2B5EF4-FFF2-40B4-BE49-F238E27FC236}">
                      <a16:creationId xmlns:a16="http://schemas.microsoft.com/office/drawing/2014/main" id="{483C93EA-5821-D0A3-C4F8-FAAC29A8E680}"/>
                    </a:ext>
                  </a:extLst>
                </p:cNvPr>
                <p:cNvPicPr/>
                <p:nvPr/>
              </p:nvPicPr>
              <p:blipFill>
                <a:blip r:embed="rId39"/>
                <a:stretch>
                  <a:fillRect/>
                </a:stretch>
              </p:blipFill>
              <p:spPr>
                <a:xfrm>
                  <a:off x="1037061" y="1984044"/>
                  <a:ext cx="79740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D25B6074-BE36-3CB6-EB7C-81CA8233B495}"/>
                  </a:ext>
                </a:extLst>
              </p14:cNvPr>
              <p14:cNvContentPartPr/>
              <p14:nvPr/>
            </p14:nvContentPartPr>
            <p14:xfrm>
              <a:off x="8320221" y="2547084"/>
              <a:ext cx="1090800" cy="76320"/>
            </p14:xfrm>
          </p:contentPart>
        </mc:Choice>
        <mc:Fallback xmlns="">
          <p:pic>
            <p:nvPicPr>
              <p:cNvPr id="30" name="Ink 29">
                <a:extLst>
                  <a:ext uri="{FF2B5EF4-FFF2-40B4-BE49-F238E27FC236}">
                    <a16:creationId xmlns:a16="http://schemas.microsoft.com/office/drawing/2014/main" id="{D25B6074-BE36-3CB6-EB7C-81CA8233B495}"/>
                  </a:ext>
                </a:extLst>
              </p:cNvPr>
              <p:cNvPicPr/>
              <p:nvPr/>
            </p:nvPicPr>
            <p:blipFill>
              <a:blip r:embed="rId41"/>
              <a:stretch>
                <a:fillRect/>
              </a:stretch>
            </p:blipFill>
            <p:spPr>
              <a:xfrm>
                <a:off x="8302581" y="2529084"/>
                <a:ext cx="1126440" cy="1119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8962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993" y="245477"/>
            <a:ext cx="9162411" cy="5632311"/>
          </a:xfrm>
          <a:prstGeom prst="rect">
            <a:avLst/>
          </a:prstGeom>
          <a:noFill/>
        </p:spPr>
        <p:txBody>
          <a:bodyPr wrap="square" rtlCol="0">
            <a:spAutoFit/>
          </a:bodyPr>
          <a:lstStyle/>
          <a:p>
            <a:pPr algn="r"/>
            <a:r>
              <a:rPr lang="he-IL" sz="3600" b="1">
                <a:solidFill>
                  <a:srgbClr val="FFFF00"/>
                </a:solidFill>
                <a:cs typeface="+mj-cs"/>
              </a:rPr>
              <a:t>ספר דברים פרק כח</a:t>
            </a:r>
          </a:p>
          <a:p>
            <a:pPr algn="r"/>
            <a:r>
              <a:rPr lang="he-IL" sz="3600">
                <a:solidFill>
                  <a:srgbClr val="FFFF00"/>
                </a:solidFill>
                <a:cs typeface="+mj-cs"/>
              </a:rPr>
              <a:t>כ   יְשַׁלַּח יְהוָֹה | בְּךָ אֶת-הַמְּאֵרָה אֶת-הַמְּהוּמָה וְאֶת-הַמִּגְעֶרֶת בְּכָל-מִשְׁלַח יָדְךָ אֲשֶׁר תַּעֲשֶֹה עַד הִשָּׁמֶדְךָ וְעַד-אֲבָדְךָ מַהֵר מִפְּנֵי רֹעַ מַעֲלָלֶיךָ אֲשֶׁר עֲזַבְתָּנִי: </a:t>
            </a:r>
          </a:p>
          <a:p>
            <a:r>
              <a:rPr lang="en-US" sz="3400" b="1">
                <a:solidFill>
                  <a:srgbClr val="FFC000"/>
                </a:solidFill>
                <a:cs typeface="+mj-cs"/>
              </a:rPr>
              <a:t>Devarim / Deuteronomy 28:20 </a:t>
            </a:r>
          </a:p>
          <a:p>
            <a:r>
              <a:rPr lang="en-US" sz="3400">
                <a:solidFill>
                  <a:srgbClr val="FFC000"/>
                </a:solidFill>
                <a:cs typeface="+mj-cs"/>
              </a:rPr>
              <a:t>28:20 “The Lord will send on you curses, confusion, and frustration in all that you undertake to do, until you are destroyed and perish quickly on account of the evil of your deeds, because you have forsaken me. (ESV)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F238EC86-26BD-1474-941E-4FBC287E1E43}"/>
                  </a:ext>
                </a:extLst>
              </p14:cNvPr>
              <p14:cNvContentPartPr/>
              <p14:nvPr/>
            </p14:nvContentPartPr>
            <p14:xfrm>
              <a:off x="4981941" y="1484724"/>
              <a:ext cx="876960" cy="100800"/>
            </p14:xfrm>
          </p:contentPart>
        </mc:Choice>
        <mc:Fallback xmlns="">
          <p:pic>
            <p:nvPicPr>
              <p:cNvPr id="15" name="Ink 14">
                <a:extLst>
                  <a:ext uri="{FF2B5EF4-FFF2-40B4-BE49-F238E27FC236}">
                    <a16:creationId xmlns:a16="http://schemas.microsoft.com/office/drawing/2014/main" id="{F238EC86-26BD-1474-941E-4FBC287E1E43}"/>
                  </a:ext>
                </a:extLst>
              </p:cNvPr>
              <p:cNvPicPr/>
              <p:nvPr/>
            </p:nvPicPr>
            <p:blipFill>
              <a:blip r:embed="rId5"/>
              <a:stretch>
                <a:fillRect/>
              </a:stretch>
            </p:blipFill>
            <p:spPr>
              <a:xfrm>
                <a:off x="4964301" y="1467084"/>
                <a:ext cx="91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90A8A0F4-644C-EF22-6B9D-25383C2AA760}"/>
                  </a:ext>
                </a:extLst>
              </p14:cNvPr>
              <p14:cNvContentPartPr/>
              <p14:nvPr/>
            </p14:nvContentPartPr>
            <p14:xfrm>
              <a:off x="3080781" y="1472484"/>
              <a:ext cx="962640" cy="66240"/>
            </p14:xfrm>
          </p:contentPart>
        </mc:Choice>
        <mc:Fallback xmlns="">
          <p:pic>
            <p:nvPicPr>
              <p:cNvPr id="17" name="Ink 16">
                <a:extLst>
                  <a:ext uri="{FF2B5EF4-FFF2-40B4-BE49-F238E27FC236}">
                    <a16:creationId xmlns:a16="http://schemas.microsoft.com/office/drawing/2014/main" id="{90A8A0F4-644C-EF22-6B9D-25383C2AA760}"/>
                  </a:ext>
                </a:extLst>
              </p:cNvPr>
              <p:cNvPicPr/>
              <p:nvPr/>
            </p:nvPicPr>
            <p:blipFill>
              <a:blip r:embed="rId7"/>
              <a:stretch>
                <a:fillRect/>
              </a:stretch>
            </p:blipFill>
            <p:spPr>
              <a:xfrm>
                <a:off x="3063141" y="1454844"/>
                <a:ext cx="998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499F3DBB-248C-BB22-DEEF-A78B774D1F1E}"/>
                  </a:ext>
                </a:extLst>
              </p14:cNvPr>
              <p14:cNvContentPartPr/>
              <p14:nvPr/>
            </p14:nvContentPartPr>
            <p14:xfrm>
              <a:off x="1089261" y="1423884"/>
              <a:ext cx="903960" cy="59040"/>
            </p14:xfrm>
          </p:contentPart>
        </mc:Choice>
        <mc:Fallback xmlns="">
          <p:pic>
            <p:nvPicPr>
              <p:cNvPr id="19" name="Ink 18">
                <a:extLst>
                  <a:ext uri="{FF2B5EF4-FFF2-40B4-BE49-F238E27FC236}">
                    <a16:creationId xmlns:a16="http://schemas.microsoft.com/office/drawing/2014/main" id="{499F3DBB-248C-BB22-DEEF-A78B774D1F1E}"/>
                  </a:ext>
                </a:extLst>
              </p:cNvPr>
              <p:cNvPicPr/>
              <p:nvPr/>
            </p:nvPicPr>
            <p:blipFill>
              <a:blip r:embed="rId9"/>
              <a:stretch>
                <a:fillRect/>
              </a:stretch>
            </p:blipFill>
            <p:spPr>
              <a:xfrm>
                <a:off x="1071621" y="1405884"/>
                <a:ext cx="939600" cy="94680"/>
              </a:xfrm>
              <a:prstGeom prst="rect">
                <a:avLst/>
              </a:prstGeom>
            </p:spPr>
          </p:pic>
        </mc:Fallback>
      </mc:AlternateContent>
      <p:grpSp>
        <p:nvGrpSpPr>
          <p:cNvPr id="46" name="Group 45">
            <a:extLst>
              <a:ext uri="{FF2B5EF4-FFF2-40B4-BE49-F238E27FC236}">
                <a16:creationId xmlns:a16="http://schemas.microsoft.com/office/drawing/2014/main" id="{229E1288-CEEB-292C-E14A-F00019C07C9F}"/>
              </a:ext>
            </a:extLst>
          </p:cNvPr>
          <p:cNvGrpSpPr/>
          <p:nvPr/>
        </p:nvGrpSpPr>
        <p:grpSpPr>
          <a:xfrm>
            <a:off x="1030581" y="1387164"/>
            <a:ext cx="8402040" cy="1334880"/>
            <a:chOff x="1030581" y="1387164"/>
            <a:chExt cx="8402040" cy="133488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DC8D97F7-EFEC-7A40-C2C0-A8DF720E1795}"/>
                    </a:ext>
                  </a:extLst>
                </p14:cNvPr>
                <p14:cNvContentPartPr/>
                <p14:nvPr/>
              </p14:nvContentPartPr>
              <p14:xfrm>
                <a:off x="9042741" y="1448004"/>
                <a:ext cx="2880" cy="14040"/>
              </p14:xfrm>
            </p:contentPart>
          </mc:Choice>
          <mc:Fallback xmlns="">
            <p:pic>
              <p:nvPicPr>
                <p:cNvPr id="2" name="Ink 1">
                  <a:extLst>
                    <a:ext uri="{FF2B5EF4-FFF2-40B4-BE49-F238E27FC236}">
                      <a16:creationId xmlns:a16="http://schemas.microsoft.com/office/drawing/2014/main" id="{DC8D97F7-EFEC-7A40-C2C0-A8DF720E1795}"/>
                    </a:ext>
                  </a:extLst>
                </p:cNvPr>
                <p:cNvPicPr/>
                <p:nvPr/>
              </p:nvPicPr>
              <p:blipFill>
                <a:blip r:embed="rId11"/>
                <a:stretch>
                  <a:fillRect/>
                </a:stretch>
              </p:blipFill>
              <p:spPr>
                <a:xfrm>
                  <a:off x="9025101" y="1430364"/>
                  <a:ext cx="38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C8F02F17-34C9-4A07-6D58-36FB31C19D16}"/>
                    </a:ext>
                  </a:extLst>
                </p14:cNvPr>
                <p14:cNvContentPartPr/>
                <p14:nvPr/>
              </p14:nvContentPartPr>
              <p14:xfrm>
                <a:off x="8259021" y="1424964"/>
                <a:ext cx="761760" cy="56880"/>
              </p14:xfrm>
            </p:contentPart>
          </mc:Choice>
          <mc:Fallback xmlns="">
            <p:pic>
              <p:nvPicPr>
                <p:cNvPr id="4" name="Ink 3">
                  <a:extLst>
                    <a:ext uri="{FF2B5EF4-FFF2-40B4-BE49-F238E27FC236}">
                      <a16:creationId xmlns:a16="http://schemas.microsoft.com/office/drawing/2014/main" id="{C8F02F17-34C9-4A07-6D58-36FB31C19D16}"/>
                    </a:ext>
                  </a:extLst>
                </p:cNvPr>
                <p:cNvPicPr/>
                <p:nvPr/>
              </p:nvPicPr>
              <p:blipFill>
                <a:blip r:embed="rId13"/>
                <a:stretch>
                  <a:fillRect/>
                </a:stretch>
              </p:blipFill>
              <p:spPr>
                <a:xfrm>
                  <a:off x="8241381" y="1407324"/>
                  <a:ext cx="797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E30B415A-5A77-5390-230E-C7AFB794AD2F}"/>
                    </a:ext>
                  </a:extLst>
                </p14:cNvPr>
                <p14:cNvContentPartPr/>
                <p14:nvPr/>
              </p14:nvContentPartPr>
              <p14:xfrm>
                <a:off x="7557741" y="1413804"/>
                <a:ext cx="518760" cy="60120"/>
              </p14:xfrm>
            </p:contentPart>
          </mc:Choice>
          <mc:Fallback xmlns="">
            <p:pic>
              <p:nvPicPr>
                <p:cNvPr id="7" name="Ink 6">
                  <a:extLst>
                    <a:ext uri="{FF2B5EF4-FFF2-40B4-BE49-F238E27FC236}">
                      <a16:creationId xmlns:a16="http://schemas.microsoft.com/office/drawing/2014/main" id="{E30B415A-5A77-5390-230E-C7AFB794AD2F}"/>
                    </a:ext>
                  </a:extLst>
                </p:cNvPr>
                <p:cNvPicPr/>
                <p:nvPr/>
              </p:nvPicPr>
              <p:blipFill>
                <a:blip r:embed="rId15"/>
                <a:stretch>
                  <a:fillRect/>
                </a:stretch>
              </p:blipFill>
              <p:spPr>
                <a:xfrm>
                  <a:off x="7539741" y="1395804"/>
                  <a:ext cx="554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2B6A8CC6-C280-DF4D-CB1A-DBBD505374D2}"/>
                    </a:ext>
                  </a:extLst>
                </p14:cNvPr>
                <p14:cNvContentPartPr/>
                <p14:nvPr/>
              </p14:nvContentPartPr>
              <p14:xfrm>
                <a:off x="6736221" y="1429284"/>
                <a:ext cx="360720" cy="37440"/>
              </p14:xfrm>
            </p:contentPart>
          </mc:Choice>
          <mc:Fallback xmlns="">
            <p:pic>
              <p:nvPicPr>
                <p:cNvPr id="9" name="Ink 8">
                  <a:extLst>
                    <a:ext uri="{FF2B5EF4-FFF2-40B4-BE49-F238E27FC236}">
                      <a16:creationId xmlns:a16="http://schemas.microsoft.com/office/drawing/2014/main" id="{2B6A8CC6-C280-DF4D-CB1A-DBBD505374D2}"/>
                    </a:ext>
                  </a:extLst>
                </p:cNvPr>
                <p:cNvPicPr/>
                <p:nvPr/>
              </p:nvPicPr>
              <p:blipFill>
                <a:blip r:embed="rId17"/>
                <a:stretch>
                  <a:fillRect/>
                </a:stretch>
              </p:blipFill>
              <p:spPr>
                <a:xfrm>
                  <a:off x="6718581" y="1411644"/>
                  <a:ext cx="396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DB8D628-144A-FAD1-E68A-279A5F5DD4C8}"/>
                    </a:ext>
                  </a:extLst>
                </p14:cNvPr>
                <p14:cNvContentPartPr/>
                <p14:nvPr/>
              </p14:nvContentPartPr>
              <p14:xfrm>
                <a:off x="6115581" y="1411284"/>
                <a:ext cx="347400" cy="67320"/>
              </p14:xfrm>
            </p:contentPart>
          </mc:Choice>
          <mc:Fallback xmlns="">
            <p:pic>
              <p:nvPicPr>
                <p:cNvPr id="12" name="Ink 11">
                  <a:extLst>
                    <a:ext uri="{FF2B5EF4-FFF2-40B4-BE49-F238E27FC236}">
                      <a16:creationId xmlns:a16="http://schemas.microsoft.com/office/drawing/2014/main" id="{DDB8D628-144A-FAD1-E68A-279A5F5DD4C8}"/>
                    </a:ext>
                  </a:extLst>
                </p:cNvPr>
                <p:cNvPicPr/>
                <p:nvPr/>
              </p:nvPicPr>
              <p:blipFill>
                <a:blip r:embed="rId19"/>
                <a:stretch>
                  <a:fillRect/>
                </a:stretch>
              </p:blipFill>
              <p:spPr>
                <a:xfrm>
                  <a:off x="6097581" y="1393644"/>
                  <a:ext cx="38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2938600B-EBE8-078C-C655-B9C721F15ABF}"/>
                    </a:ext>
                  </a:extLst>
                </p14:cNvPr>
                <p14:cNvContentPartPr/>
                <p14:nvPr/>
              </p14:nvContentPartPr>
              <p14:xfrm>
                <a:off x="8068941" y="1973964"/>
                <a:ext cx="1363680" cy="76680"/>
              </p14:xfrm>
            </p:contentPart>
          </mc:Choice>
          <mc:Fallback xmlns="">
            <p:pic>
              <p:nvPicPr>
                <p:cNvPr id="20" name="Ink 19">
                  <a:extLst>
                    <a:ext uri="{FF2B5EF4-FFF2-40B4-BE49-F238E27FC236}">
                      <a16:creationId xmlns:a16="http://schemas.microsoft.com/office/drawing/2014/main" id="{2938600B-EBE8-078C-C655-B9C721F15ABF}"/>
                    </a:ext>
                  </a:extLst>
                </p:cNvPr>
                <p:cNvPicPr/>
                <p:nvPr/>
              </p:nvPicPr>
              <p:blipFill>
                <a:blip r:embed="rId21"/>
                <a:stretch>
                  <a:fillRect/>
                </a:stretch>
              </p:blipFill>
              <p:spPr>
                <a:xfrm>
                  <a:off x="8050941" y="1956324"/>
                  <a:ext cx="1399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D6D016BF-E591-4892-3379-86300499C2D7}"/>
                    </a:ext>
                  </a:extLst>
                </p14:cNvPr>
                <p14:cNvContentPartPr/>
                <p14:nvPr/>
              </p14:nvContentPartPr>
              <p14:xfrm>
                <a:off x="7308261" y="1972884"/>
                <a:ext cx="539640" cy="19440"/>
              </p14:xfrm>
            </p:contentPart>
          </mc:Choice>
          <mc:Fallback xmlns="">
            <p:pic>
              <p:nvPicPr>
                <p:cNvPr id="21" name="Ink 20">
                  <a:extLst>
                    <a:ext uri="{FF2B5EF4-FFF2-40B4-BE49-F238E27FC236}">
                      <a16:creationId xmlns:a16="http://schemas.microsoft.com/office/drawing/2014/main" id="{D6D016BF-E591-4892-3379-86300499C2D7}"/>
                    </a:ext>
                  </a:extLst>
                </p:cNvPr>
                <p:cNvPicPr/>
                <p:nvPr/>
              </p:nvPicPr>
              <p:blipFill>
                <a:blip r:embed="rId23"/>
                <a:stretch>
                  <a:fillRect/>
                </a:stretch>
              </p:blipFill>
              <p:spPr>
                <a:xfrm>
                  <a:off x="7290261" y="1954884"/>
                  <a:ext cx="575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1BBA7EEE-7875-1D87-4E42-7A8DAE7F4247}"/>
                    </a:ext>
                  </a:extLst>
                </p14:cNvPr>
                <p14:cNvContentPartPr/>
                <p14:nvPr/>
              </p14:nvContentPartPr>
              <p14:xfrm>
                <a:off x="6626421" y="2006364"/>
                <a:ext cx="498240" cy="37440"/>
              </p14:xfrm>
            </p:contentPart>
          </mc:Choice>
          <mc:Fallback xmlns="">
            <p:pic>
              <p:nvPicPr>
                <p:cNvPr id="23" name="Ink 22">
                  <a:extLst>
                    <a:ext uri="{FF2B5EF4-FFF2-40B4-BE49-F238E27FC236}">
                      <a16:creationId xmlns:a16="http://schemas.microsoft.com/office/drawing/2014/main" id="{1BBA7EEE-7875-1D87-4E42-7A8DAE7F4247}"/>
                    </a:ext>
                  </a:extLst>
                </p:cNvPr>
                <p:cNvPicPr/>
                <p:nvPr/>
              </p:nvPicPr>
              <p:blipFill>
                <a:blip r:embed="rId25"/>
                <a:stretch>
                  <a:fillRect/>
                </a:stretch>
              </p:blipFill>
              <p:spPr>
                <a:xfrm>
                  <a:off x="6608781" y="1988724"/>
                  <a:ext cx="533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DBB1BE44-AEDF-026E-9281-E66C63415BD9}"/>
                    </a:ext>
                  </a:extLst>
                </p14:cNvPr>
                <p14:cNvContentPartPr/>
                <p14:nvPr/>
              </p14:nvContentPartPr>
              <p14:xfrm>
                <a:off x="5452821" y="1971084"/>
                <a:ext cx="819000" cy="67680"/>
              </p14:xfrm>
            </p:contentPart>
          </mc:Choice>
          <mc:Fallback xmlns="">
            <p:pic>
              <p:nvPicPr>
                <p:cNvPr id="24" name="Ink 23">
                  <a:extLst>
                    <a:ext uri="{FF2B5EF4-FFF2-40B4-BE49-F238E27FC236}">
                      <a16:creationId xmlns:a16="http://schemas.microsoft.com/office/drawing/2014/main" id="{DBB1BE44-AEDF-026E-9281-E66C63415BD9}"/>
                    </a:ext>
                  </a:extLst>
                </p:cNvPr>
                <p:cNvPicPr/>
                <p:nvPr/>
              </p:nvPicPr>
              <p:blipFill>
                <a:blip r:embed="rId27"/>
                <a:stretch>
                  <a:fillRect/>
                </a:stretch>
              </p:blipFill>
              <p:spPr>
                <a:xfrm>
                  <a:off x="5435181" y="1953084"/>
                  <a:ext cx="854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40618281-3022-1501-7103-0C38D1A5897F}"/>
                    </a:ext>
                  </a:extLst>
                </p14:cNvPr>
                <p14:cNvContentPartPr/>
                <p14:nvPr/>
              </p14:nvContentPartPr>
              <p14:xfrm>
                <a:off x="9028341" y="2665164"/>
                <a:ext cx="321120" cy="56160"/>
              </p14:xfrm>
            </p:contentPart>
          </mc:Choice>
          <mc:Fallback xmlns="">
            <p:pic>
              <p:nvPicPr>
                <p:cNvPr id="34" name="Ink 33">
                  <a:extLst>
                    <a:ext uri="{FF2B5EF4-FFF2-40B4-BE49-F238E27FC236}">
                      <a16:creationId xmlns:a16="http://schemas.microsoft.com/office/drawing/2014/main" id="{40618281-3022-1501-7103-0C38D1A5897F}"/>
                    </a:ext>
                  </a:extLst>
                </p:cNvPr>
                <p:cNvPicPr/>
                <p:nvPr/>
              </p:nvPicPr>
              <p:blipFill>
                <a:blip r:embed="rId29"/>
                <a:stretch>
                  <a:fillRect/>
                </a:stretch>
              </p:blipFill>
              <p:spPr>
                <a:xfrm>
                  <a:off x="9010341" y="2647164"/>
                  <a:ext cx="356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9241C1C3-15DD-BC7E-FA9A-E12F03B61EB0}"/>
                    </a:ext>
                  </a:extLst>
                </p14:cNvPr>
                <p14:cNvContentPartPr/>
                <p14:nvPr/>
              </p14:nvContentPartPr>
              <p14:xfrm>
                <a:off x="8431821" y="2569404"/>
                <a:ext cx="307080" cy="23040"/>
              </p14:xfrm>
            </p:contentPart>
          </mc:Choice>
          <mc:Fallback xmlns="">
            <p:pic>
              <p:nvPicPr>
                <p:cNvPr id="35" name="Ink 34">
                  <a:extLst>
                    <a:ext uri="{FF2B5EF4-FFF2-40B4-BE49-F238E27FC236}">
                      <a16:creationId xmlns:a16="http://schemas.microsoft.com/office/drawing/2014/main" id="{9241C1C3-15DD-BC7E-FA9A-E12F03B61EB0}"/>
                    </a:ext>
                  </a:extLst>
                </p:cNvPr>
                <p:cNvPicPr/>
                <p:nvPr/>
              </p:nvPicPr>
              <p:blipFill>
                <a:blip r:embed="rId31"/>
                <a:stretch>
                  <a:fillRect/>
                </a:stretch>
              </p:blipFill>
              <p:spPr>
                <a:xfrm>
                  <a:off x="8413821" y="2551764"/>
                  <a:ext cx="342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43263C9C-B52A-984E-3352-8A8BB3FA92E7}"/>
                    </a:ext>
                  </a:extLst>
                </p14:cNvPr>
                <p14:cNvContentPartPr/>
                <p14:nvPr/>
              </p14:nvContentPartPr>
              <p14:xfrm>
                <a:off x="7042581" y="2553924"/>
                <a:ext cx="1131840" cy="55080"/>
              </p14:xfrm>
            </p:contentPart>
          </mc:Choice>
          <mc:Fallback xmlns="">
            <p:pic>
              <p:nvPicPr>
                <p:cNvPr id="37" name="Ink 36">
                  <a:extLst>
                    <a:ext uri="{FF2B5EF4-FFF2-40B4-BE49-F238E27FC236}">
                      <a16:creationId xmlns:a16="http://schemas.microsoft.com/office/drawing/2014/main" id="{43263C9C-B52A-984E-3352-8A8BB3FA92E7}"/>
                    </a:ext>
                  </a:extLst>
                </p:cNvPr>
                <p:cNvPicPr/>
                <p:nvPr/>
              </p:nvPicPr>
              <p:blipFill>
                <a:blip r:embed="rId33"/>
                <a:stretch>
                  <a:fillRect/>
                </a:stretch>
              </p:blipFill>
              <p:spPr>
                <a:xfrm>
                  <a:off x="7024941" y="2535924"/>
                  <a:ext cx="1167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EE6BC0A6-1329-6C36-A02A-F067E0FCA48E}"/>
                    </a:ext>
                  </a:extLst>
                </p14:cNvPr>
                <p14:cNvContentPartPr/>
                <p14:nvPr/>
              </p14:nvContentPartPr>
              <p14:xfrm>
                <a:off x="6447501" y="2646084"/>
                <a:ext cx="377640" cy="75960"/>
              </p14:xfrm>
            </p:contentPart>
          </mc:Choice>
          <mc:Fallback xmlns="">
            <p:pic>
              <p:nvPicPr>
                <p:cNvPr id="39" name="Ink 38">
                  <a:extLst>
                    <a:ext uri="{FF2B5EF4-FFF2-40B4-BE49-F238E27FC236}">
                      <a16:creationId xmlns:a16="http://schemas.microsoft.com/office/drawing/2014/main" id="{EE6BC0A6-1329-6C36-A02A-F067E0FCA48E}"/>
                    </a:ext>
                  </a:extLst>
                </p:cNvPr>
                <p:cNvPicPr/>
                <p:nvPr/>
              </p:nvPicPr>
              <p:blipFill>
                <a:blip r:embed="rId35"/>
                <a:stretch>
                  <a:fillRect/>
                </a:stretch>
              </p:blipFill>
              <p:spPr>
                <a:xfrm>
                  <a:off x="6429501" y="2628084"/>
                  <a:ext cx="413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0" name="Ink 39">
                  <a:extLst>
                    <a:ext uri="{FF2B5EF4-FFF2-40B4-BE49-F238E27FC236}">
                      <a16:creationId xmlns:a16="http://schemas.microsoft.com/office/drawing/2014/main" id="{67CE91EF-5EE8-D05A-606A-15C5A6DA714E}"/>
                    </a:ext>
                  </a:extLst>
                </p14:cNvPr>
                <p14:cNvContentPartPr/>
                <p14:nvPr/>
              </p14:nvContentPartPr>
              <p14:xfrm>
                <a:off x="4845141" y="2449524"/>
                <a:ext cx="1235880" cy="115200"/>
              </p14:xfrm>
            </p:contentPart>
          </mc:Choice>
          <mc:Fallback xmlns="">
            <p:pic>
              <p:nvPicPr>
                <p:cNvPr id="40" name="Ink 39">
                  <a:extLst>
                    <a:ext uri="{FF2B5EF4-FFF2-40B4-BE49-F238E27FC236}">
                      <a16:creationId xmlns:a16="http://schemas.microsoft.com/office/drawing/2014/main" id="{67CE91EF-5EE8-D05A-606A-15C5A6DA714E}"/>
                    </a:ext>
                  </a:extLst>
                </p:cNvPr>
                <p:cNvPicPr/>
                <p:nvPr/>
              </p:nvPicPr>
              <p:blipFill>
                <a:blip r:embed="rId37"/>
                <a:stretch>
                  <a:fillRect/>
                </a:stretch>
              </p:blipFill>
              <p:spPr>
                <a:xfrm>
                  <a:off x="4827141" y="2431884"/>
                  <a:ext cx="1271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5943C16B-D164-53A2-EB50-917CF89D607D}"/>
                    </a:ext>
                  </a:extLst>
                </p14:cNvPr>
                <p14:cNvContentPartPr/>
                <p14:nvPr/>
              </p14:nvContentPartPr>
              <p14:xfrm>
                <a:off x="2122461" y="1474644"/>
                <a:ext cx="630720" cy="28440"/>
              </p14:xfrm>
            </p:contentPart>
          </mc:Choice>
          <mc:Fallback xmlns="">
            <p:pic>
              <p:nvPicPr>
                <p:cNvPr id="14" name="Ink 13">
                  <a:extLst>
                    <a:ext uri="{FF2B5EF4-FFF2-40B4-BE49-F238E27FC236}">
                      <a16:creationId xmlns:a16="http://schemas.microsoft.com/office/drawing/2014/main" id="{5943C16B-D164-53A2-EB50-917CF89D607D}"/>
                    </a:ext>
                  </a:extLst>
                </p:cNvPr>
                <p:cNvPicPr/>
                <p:nvPr/>
              </p:nvPicPr>
              <p:blipFill>
                <a:blip r:embed="rId39"/>
                <a:stretch>
                  <a:fillRect/>
                </a:stretch>
              </p:blipFill>
              <p:spPr>
                <a:xfrm>
                  <a:off x="2104821" y="1456644"/>
                  <a:ext cx="666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 name="Ink 12">
                  <a:extLst>
                    <a:ext uri="{FF2B5EF4-FFF2-40B4-BE49-F238E27FC236}">
                      <a16:creationId xmlns:a16="http://schemas.microsoft.com/office/drawing/2014/main" id="{63D2788B-C7AD-4B6E-DBA8-9EFED7424C3F}"/>
                    </a:ext>
                  </a:extLst>
                </p14:cNvPr>
                <p14:cNvContentPartPr/>
                <p14:nvPr/>
              </p14:nvContentPartPr>
              <p14:xfrm>
                <a:off x="4269141" y="1415244"/>
                <a:ext cx="500400" cy="93240"/>
              </p14:xfrm>
            </p:contentPart>
          </mc:Choice>
          <mc:Fallback xmlns="">
            <p:pic>
              <p:nvPicPr>
                <p:cNvPr id="13" name="Ink 12">
                  <a:extLst>
                    <a:ext uri="{FF2B5EF4-FFF2-40B4-BE49-F238E27FC236}">
                      <a16:creationId xmlns:a16="http://schemas.microsoft.com/office/drawing/2014/main" id="{63D2788B-C7AD-4B6E-DBA8-9EFED7424C3F}"/>
                    </a:ext>
                  </a:extLst>
                </p:cNvPr>
                <p:cNvPicPr/>
                <p:nvPr/>
              </p:nvPicPr>
              <p:blipFill>
                <a:blip r:embed="rId41"/>
                <a:stretch>
                  <a:fillRect/>
                </a:stretch>
              </p:blipFill>
              <p:spPr>
                <a:xfrm>
                  <a:off x="4251501" y="1397244"/>
                  <a:ext cx="536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DD4DD414-C4CD-635D-0FDE-173ECEE8FB65}"/>
                    </a:ext>
                  </a:extLst>
                </p14:cNvPr>
                <p14:cNvContentPartPr/>
                <p14:nvPr/>
              </p14:nvContentPartPr>
              <p14:xfrm>
                <a:off x="4750821" y="1927524"/>
                <a:ext cx="375840" cy="99720"/>
              </p14:xfrm>
            </p:contentPart>
          </mc:Choice>
          <mc:Fallback xmlns="">
            <p:pic>
              <p:nvPicPr>
                <p:cNvPr id="26" name="Ink 25">
                  <a:extLst>
                    <a:ext uri="{FF2B5EF4-FFF2-40B4-BE49-F238E27FC236}">
                      <a16:creationId xmlns:a16="http://schemas.microsoft.com/office/drawing/2014/main" id="{DD4DD414-C4CD-635D-0FDE-173ECEE8FB65}"/>
                    </a:ext>
                  </a:extLst>
                </p:cNvPr>
                <p:cNvPicPr/>
                <p:nvPr/>
              </p:nvPicPr>
              <p:blipFill>
                <a:blip r:embed="rId43"/>
                <a:stretch>
                  <a:fillRect/>
                </a:stretch>
              </p:blipFill>
              <p:spPr>
                <a:xfrm>
                  <a:off x="4733181" y="1909524"/>
                  <a:ext cx="411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0398E9F0-F65E-12E2-E975-10CC38E56346}"/>
                    </a:ext>
                  </a:extLst>
                </p14:cNvPr>
                <p14:cNvContentPartPr/>
                <p14:nvPr/>
              </p14:nvContentPartPr>
              <p14:xfrm>
                <a:off x="3600261" y="2042004"/>
                <a:ext cx="1003320" cy="114840"/>
              </p14:xfrm>
            </p:contentPart>
          </mc:Choice>
          <mc:Fallback xmlns="">
            <p:pic>
              <p:nvPicPr>
                <p:cNvPr id="27" name="Ink 26">
                  <a:extLst>
                    <a:ext uri="{FF2B5EF4-FFF2-40B4-BE49-F238E27FC236}">
                      <a16:creationId xmlns:a16="http://schemas.microsoft.com/office/drawing/2014/main" id="{0398E9F0-F65E-12E2-E975-10CC38E56346}"/>
                    </a:ext>
                  </a:extLst>
                </p:cNvPr>
                <p:cNvPicPr/>
                <p:nvPr/>
              </p:nvPicPr>
              <p:blipFill>
                <a:blip r:embed="rId45"/>
                <a:stretch>
                  <a:fillRect/>
                </a:stretch>
              </p:blipFill>
              <p:spPr>
                <a:xfrm>
                  <a:off x="3582621" y="2024364"/>
                  <a:ext cx="1038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E694E8D0-1BF6-1338-B4F7-36B999A2EFF4}"/>
                    </a:ext>
                  </a:extLst>
                </p14:cNvPr>
                <p14:cNvContentPartPr/>
                <p14:nvPr/>
              </p14:nvContentPartPr>
              <p14:xfrm>
                <a:off x="2951541" y="2024004"/>
                <a:ext cx="444960" cy="27720"/>
              </p14:xfrm>
            </p:contentPart>
          </mc:Choice>
          <mc:Fallback xmlns="">
            <p:pic>
              <p:nvPicPr>
                <p:cNvPr id="29" name="Ink 28">
                  <a:extLst>
                    <a:ext uri="{FF2B5EF4-FFF2-40B4-BE49-F238E27FC236}">
                      <a16:creationId xmlns:a16="http://schemas.microsoft.com/office/drawing/2014/main" id="{E694E8D0-1BF6-1338-B4F7-36B999A2EFF4}"/>
                    </a:ext>
                  </a:extLst>
                </p:cNvPr>
                <p:cNvPicPr/>
                <p:nvPr/>
              </p:nvPicPr>
              <p:blipFill>
                <a:blip r:embed="rId47"/>
                <a:stretch>
                  <a:fillRect/>
                </a:stretch>
              </p:blipFill>
              <p:spPr>
                <a:xfrm>
                  <a:off x="2933901" y="2006004"/>
                  <a:ext cx="480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84748DEC-A138-CD54-E6C9-80FC8FB7FA40}"/>
                    </a:ext>
                  </a:extLst>
                </p14:cNvPr>
                <p14:cNvContentPartPr/>
                <p14:nvPr/>
              </p14:nvContentPartPr>
              <p14:xfrm>
                <a:off x="1953261" y="2089884"/>
                <a:ext cx="757080" cy="60840"/>
              </p14:xfrm>
            </p:contentPart>
          </mc:Choice>
          <mc:Fallback xmlns="">
            <p:pic>
              <p:nvPicPr>
                <p:cNvPr id="30" name="Ink 29">
                  <a:extLst>
                    <a:ext uri="{FF2B5EF4-FFF2-40B4-BE49-F238E27FC236}">
                      <a16:creationId xmlns:a16="http://schemas.microsoft.com/office/drawing/2014/main" id="{84748DEC-A138-CD54-E6C9-80FC8FB7FA40}"/>
                    </a:ext>
                  </a:extLst>
                </p:cNvPr>
                <p:cNvPicPr/>
                <p:nvPr/>
              </p:nvPicPr>
              <p:blipFill>
                <a:blip r:embed="rId49"/>
                <a:stretch>
                  <a:fillRect/>
                </a:stretch>
              </p:blipFill>
              <p:spPr>
                <a:xfrm>
                  <a:off x="1935621" y="2071884"/>
                  <a:ext cx="79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E703CF81-9262-C668-62CF-36C8911DFE63}"/>
                    </a:ext>
                  </a:extLst>
                </p14:cNvPr>
                <p14:cNvContentPartPr/>
                <p14:nvPr/>
              </p14:nvContentPartPr>
              <p14:xfrm>
                <a:off x="1218861" y="1976484"/>
                <a:ext cx="583200" cy="34560"/>
              </p14:xfrm>
            </p:contentPart>
          </mc:Choice>
          <mc:Fallback xmlns="">
            <p:pic>
              <p:nvPicPr>
                <p:cNvPr id="32" name="Ink 31">
                  <a:extLst>
                    <a:ext uri="{FF2B5EF4-FFF2-40B4-BE49-F238E27FC236}">
                      <a16:creationId xmlns:a16="http://schemas.microsoft.com/office/drawing/2014/main" id="{E703CF81-9262-C668-62CF-36C8911DFE63}"/>
                    </a:ext>
                  </a:extLst>
                </p:cNvPr>
                <p:cNvPicPr/>
                <p:nvPr/>
              </p:nvPicPr>
              <p:blipFill>
                <a:blip r:embed="rId51"/>
                <a:stretch>
                  <a:fillRect/>
                </a:stretch>
              </p:blipFill>
              <p:spPr>
                <a:xfrm>
                  <a:off x="1201221" y="1958484"/>
                  <a:ext cx="618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FCBCE72B-94D5-7E41-2025-1EE71DD5376C}"/>
                    </a:ext>
                  </a:extLst>
                </p14:cNvPr>
                <p14:cNvContentPartPr/>
                <p14:nvPr/>
              </p14:nvContentPartPr>
              <p14:xfrm>
                <a:off x="1766421" y="2006004"/>
                <a:ext cx="5760" cy="360"/>
              </p14:xfrm>
            </p:contentPart>
          </mc:Choice>
          <mc:Fallback xmlns="">
            <p:pic>
              <p:nvPicPr>
                <p:cNvPr id="42" name="Ink 41">
                  <a:extLst>
                    <a:ext uri="{FF2B5EF4-FFF2-40B4-BE49-F238E27FC236}">
                      <a16:creationId xmlns:a16="http://schemas.microsoft.com/office/drawing/2014/main" id="{FCBCE72B-94D5-7E41-2025-1EE71DD5376C}"/>
                    </a:ext>
                  </a:extLst>
                </p:cNvPr>
                <p:cNvPicPr/>
                <p:nvPr/>
              </p:nvPicPr>
              <p:blipFill>
                <a:blip r:embed="rId53"/>
                <a:stretch>
                  <a:fillRect/>
                </a:stretch>
              </p:blipFill>
              <p:spPr>
                <a:xfrm>
                  <a:off x="1748421" y="1988004"/>
                  <a:ext cx="41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E2D4A44C-4DDB-1CDA-8028-FEC696BCF7C0}"/>
                    </a:ext>
                  </a:extLst>
                </p14:cNvPr>
                <p14:cNvContentPartPr/>
                <p14:nvPr/>
              </p14:nvContentPartPr>
              <p14:xfrm>
                <a:off x="1030581" y="1387164"/>
                <a:ext cx="888840" cy="707040"/>
              </p14:xfrm>
            </p:contentPart>
          </mc:Choice>
          <mc:Fallback xmlns="">
            <p:pic>
              <p:nvPicPr>
                <p:cNvPr id="43" name="Ink 42">
                  <a:extLst>
                    <a:ext uri="{FF2B5EF4-FFF2-40B4-BE49-F238E27FC236}">
                      <a16:creationId xmlns:a16="http://schemas.microsoft.com/office/drawing/2014/main" id="{E2D4A44C-4DDB-1CDA-8028-FEC696BCF7C0}"/>
                    </a:ext>
                  </a:extLst>
                </p:cNvPr>
                <p:cNvPicPr/>
                <p:nvPr/>
              </p:nvPicPr>
              <p:blipFill>
                <a:blip r:embed="rId55"/>
                <a:stretch>
                  <a:fillRect/>
                </a:stretch>
              </p:blipFill>
              <p:spPr>
                <a:xfrm>
                  <a:off x="1012581" y="1369524"/>
                  <a:ext cx="92448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BC521CFF-9590-C7F4-E6F3-7DDAEAC9C59B}"/>
                    </a:ext>
                  </a:extLst>
                </p14:cNvPr>
                <p14:cNvContentPartPr/>
                <p14:nvPr/>
              </p14:nvContentPartPr>
              <p14:xfrm>
                <a:off x="6970221" y="1948764"/>
                <a:ext cx="1915200" cy="703440"/>
              </p14:xfrm>
            </p:contentPart>
          </mc:Choice>
          <mc:Fallback xmlns="">
            <p:pic>
              <p:nvPicPr>
                <p:cNvPr id="45" name="Ink 44">
                  <a:extLst>
                    <a:ext uri="{FF2B5EF4-FFF2-40B4-BE49-F238E27FC236}">
                      <a16:creationId xmlns:a16="http://schemas.microsoft.com/office/drawing/2014/main" id="{BC521CFF-9590-C7F4-E6F3-7DDAEAC9C59B}"/>
                    </a:ext>
                  </a:extLst>
                </p:cNvPr>
                <p:cNvPicPr/>
                <p:nvPr/>
              </p:nvPicPr>
              <p:blipFill>
                <a:blip r:embed="rId57"/>
                <a:stretch>
                  <a:fillRect/>
                </a:stretch>
              </p:blipFill>
              <p:spPr>
                <a:xfrm>
                  <a:off x="6952581" y="1931124"/>
                  <a:ext cx="1950840" cy="739080"/>
                </a:xfrm>
                <a:prstGeom prst="rect">
                  <a:avLst/>
                </a:prstGeom>
              </p:spPr>
            </p:pic>
          </mc:Fallback>
        </mc:AlternateContent>
      </p:grpSp>
      <p:grpSp>
        <p:nvGrpSpPr>
          <p:cNvPr id="50" name="Group 49">
            <a:extLst>
              <a:ext uri="{FF2B5EF4-FFF2-40B4-BE49-F238E27FC236}">
                <a16:creationId xmlns:a16="http://schemas.microsoft.com/office/drawing/2014/main" id="{ADF9E389-0A69-02DA-390E-DE5E30E77C3E}"/>
              </a:ext>
            </a:extLst>
          </p:cNvPr>
          <p:cNvGrpSpPr/>
          <p:nvPr/>
        </p:nvGrpSpPr>
        <p:grpSpPr>
          <a:xfrm>
            <a:off x="580941" y="881364"/>
            <a:ext cx="4147920" cy="627480"/>
            <a:chOff x="580941" y="881364"/>
            <a:chExt cx="4147920" cy="627480"/>
          </a:xfrm>
        </p:grpSpPr>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1586D3E5-DAD9-CA47-CC23-610AD8480EF9}"/>
                    </a:ext>
                  </a:extLst>
                </p14:cNvPr>
                <p14:cNvContentPartPr/>
                <p14:nvPr/>
              </p14:nvContentPartPr>
              <p14:xfrm>
                <a:off x="4016781" y="1377444"/>
                <a:ext cx="28800" cy="18720"/>
              </p14:xfrm>
            </p:contentPart>
          </mc:Choice>
          <mc:Fallback xmlns="">
            <p:pic>
              <p:nvPicPr>
                <p:cNvPr id="47" name="Ink 46">
                  <a:extLst>
                    <a:ext uri="{FF2B5EF4-FFF2-40B4-BE49-F238E27FC236}">
                      <a16:creationId xmlns:a16="http://schemas.microsoft.com/office/drawing/2014/main" id="{1586D3E5-DAD9-CA47-CC23-610AD8480EF9}"/>
                    </a:ext>
                  </a:extLst>
                </p:cNvPr>
                <p:cNvPicPr/>
                <p:nvPr/>
              </p:nvPicPr>
              <p:blipFill>
                <a:blip r:embed="rId59"/>
                <a:stretch>
                  <a:fillRect/>
                </a:stretch>
              </p:blipFill>
              <p:spPr>
                <a:xfrm>
                  <a:off x="3998781" y="1359804"/>
                  <a:ext cx="64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ADB605AF-F5A7-7CD2-B342-73EBAA0BEB0E}"/>
                    </a:ext>
                  </a:extLst>
                </p14:cNvPr>
                <p14:cNvContentPartPr/>
                <p14:nvPr/>
              </p14:nvContentPartPr>
              <p14:xfrm>
                <a:off x="2758941" y="905484"/>
                <a:ext cx="1969920" cy="539640"/>
              </p14:xfrm>
            </p:contentPart>
          </mc:Choice>
          <mc:Fallback xmlns="">
            <p:pic>
              <p:nvPicPr>
                <p:cNvPr id="48" name="Ink 47">
                  <a:extLst>
                    <a:ext uri="{FF2B5EF4-FFF2-40B4-BE49-F238E27FC236}">
                      <a16:creationId xmlns:a16="http://schemas.microsoft.com/office/drawing/2014/main" id="{ADB605AF-F5A7-7CD2-B342-73EBAA0BEB0E}"/>
                    </a:ext>
                  </a:extLst>
                </p:cNvPr>
                <p:cNvPicPr/>
                <p:nvPr/>
              </p:nvPicPr>
              <p:blipFill>
                <a:blip r:embed="rId61"/>
                <a:stretch>
                  <a:fillRect/>
                </a:stretch>
              </p:blipFill>
              <p:spPr>
                <a:xfrm>
                  <a:off x="2740941" y="887484"/>
                  <a:ext cx="20055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9C956150-DA9A-E20A-8D65-54274B18DA07}"/>
                    </a:ext>
                  </a:extLst>
                </p14:cNvPr>
                <p14:cNvContentPartPr/>
                <p14:nvPr/>
              </p14:nvContentPartPr>
              <p14:xfrm>
                <a:off x="580941" y="881364"/>
                <a:ext cx="2403720" cy="627480"/>
              </p14:xfrm>
            </p:contentPart>
          </mc:Choice>
          <mc:Fallback xmlns="">
            <p:pic>
              <p:nvPicPr>
                <p:cNvPr id="49" name="Ink 48">
                  <a:extLst>
                    <a:ext uri="{FF2B5EF4-FFF2-40B4-BE49-F238E27FC236}">
                      <a16:creationId xmlns:a16="http://schemas.microsoft.com/office/drawing/2014/main" id="{9C956150-DA9A-E20A-8D65-54274B18DA07}"/>
                    </a:ext>
                  </a:extLst>
                </p:cNvPr>
                <p:cNvPicPr/>
                <p:nvPr/>
              </p:nvPicPr>
              <p:blipFill>
                <a:blip r:embed="rId63"/>
                <a:stretch>
                  <a:fillRect/>
                </a:stretch>
              </p:blipFill>
              <p:spPr>
                <a:xfrm>
                  <a:off x="563301" y="863724"/>
                  <a:ext cx="2439360" cy="663120"/>
                </a:xfrm>
                <a:prstGeom prst="rect">
                  <a:avLst/>
                </a:prstGeom>
              </p:spPr>
            </p:pic>
          </mc:Fallback>
        </mc:AlternateContent>
      </p:grpSp>
    </p:spTree>
    <p:extLst>
      <p:ext uri="{BB962C8B-B14F-4D97-AF65-F5344CB8AC3E}">
        <p14:creationId xmlns:p14="http://schemas.microsoft.com/office/powerpoint/2010/main" val="150350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04454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3715" y="322637"/>
            <a:ext cx="9162411" cy="3970318"/>
          </a:xfrm>
          <a:prstGeom prst="rect">
            <a:avLst/>
          </a:prstGeom>
          <a:noFill/>
        </p:spPr>
        <p:txBody>
          <a:bodyPr wrap="square" rtlCol="0">
            <a:spAutoFit/>
          </a:bodyPr>
          <a:lstStyle/>
          <a:p>
            <a:r>
              <a:rPr lang="en-US" sz="3600" b="1">
                <a:solidFill>
                  <a:srgbClr val="FFC000"/>
                </a:solidFill>
                <a:cs typeface="+mj-cs"/>
              </a:rPr>
              <a:t>Hebrews 10:26 </a:t>
            </a:r>
          </a:p>
          <a:p>
            <a:r>
              <a:rPr lang="en-US" sz="3600">
                <a:solidFill>
                  <a:srgbClr val="FFC000"/>
                </a:solidFill>
                <a:cs typeface="+mj-cs"/>
              </a:rPr>
              <a:t>10:26 For if we go on sinning deliberately after receiving the knowledge of the truth, there no longer remains a sacrifice for sins, (ESV </a:t>
            </a:r>
            <a:r>
              <a:rPr lang="en-US" sz="3600">
                <a:solidFill>
                  <a:srgbClr val="00B0F0"/>
                </a:solidFill>
                <a:cs typeface="+mj-cs"/>
              </a:rPr>
              <a:t>26</a:t>
            </a:r>
            <a:r>
              <a:rPr lang="en-US" sz="3600">
                <a:solidFill>
                  <a:srgbClr val="FFC000"/>
                </a:solidFill>
                <a:cs typeface="+mj-cs"/>
              </a:rPr>
              <a:t> </a:t>
            </a:r>
            <a:r>
              <a:rPr lang="el-GR" sz="3600">
                <a:solidFill>
                  <a:srgbClr val="00B0F0"/>
                </a:solidFill>
                <a:cs typeface="+mj-cs"/>
              </a:rPr>
              <a:t>Ἑκουσίως °γὰρ ἁμαρτανόντων ἡμῶν μετὰ τὸ λαβεῖν τὴν ἐπίγνωσιν τῆς ἀληθείας,* οὐκέτι περὶ ⸀ἁμαρτιῶν* ⸁ἀπολείπεται θυσία,</a:t>
            </a:r>
            <a:r>
              <a:rPr lang="el-GR" sz="3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64612D90-B6E0-7439-6191-78F3D3B24955}"/>
              </a:ext>
            </a:extLst>
          </p:cNvPr>
          <p:cNvGrpSpPr/>
          <p:nvPr/>
        </p:nvGrpSpPr>
        <p:grpSpPr>
          <a:xfrm>
            <a:off x="4761261" y="1363044"/>
            <a:ext cx="4178520" cy="166680"/>
            <a:chOff x="4761261" y="1363044"/>
            <a:chExt cx="4178520" cy="1666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876005F-7AE1-E50F-7702-BA222C59C0C1}"/>
                    </a:ext>
                  </a:extLst>
                </p14:cNvPr>
                <p14:cNvContentPartPr/>
                <p14:nvPr/>
              </p14:nvContentPartPr>
              <p14:xfrm>
                <a:off x="4761261" y="1363044"/>
                <a:ext cx="3249720" cy="166680"/>
              </p14:xfrm>
            </p:contentPart>
          </mc:Choice>
          <mc:Fallback xmlns="">
            <p:pic>
              <p:nvPicPr>
                <p:cNvPr id="2" name="Ink 1">
                  <a:extLst>
                    <a:ext uri="{FF2B5EF4-FFF2-40B4-BE49-F238E27FC236}">
                      <a16:creationId xmlns:a16="http://schemas.microsoft.com/office/drawing/2014/main" id="{1876005F-7AE1-E50F-7702-BA222C59C0C1}"/>
                    </a:ext>
                  </a:extLst>
                </p:cNvPr>
                <p:cNvPicPr/>
                <p:nvPr/>
              </p:nvPicPr>
              <p:blipFill>
                <a:blip r:embed="rId5"/>
                <a:stretch>
                  <a:fillRect/>
                </a:stretch>
              </p:blipFill>
              <p:spPr>
                <a:xfrm>
                  <a:off x="4743261" y="1345044"/>
                  <a:ext cx="3285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1539288-B34C-29B5-29B9-037DC0798FE4}"/>
                    </a:ext>
                  </a:extLst>
                </p14:cNvPr>
                <p14:cNvContentPartPr/>
                <p14:nvPr/>
              </p14:nvContentPartPr>
              <p14:xfrm>
                <a:off x="8316261" y="1437924"/>
                <a:ext cx="623520" cy="40680"/>
              </p14:xfrm>
            </p:contentPart>
          </mc:Choice>
          <mc:Fallback xmlns="">
            <p:pic>
              <p:nvPicPr>
                <p:cNvPr id="4" name="Ink 3">
                  <a:extLst>
                    <a:ext uri="{FF2B5EF4-FFF2-40B4-BE49-F238E27FC236}">
                      <a16:creationId xmlns:a16="http://schemas.microsoft.com/office/drawing/2014/main" id="{51539288-B34C-29B5-29B9-037DC0798FE4}"/>
                    </a:ext>
                  </a:extLst>
                </p:cNvPr>
                <p:cNvPicPr/>
                <p:nvPr/>
              </p:nvPicPr>
              <p:blipFill>
                <a:blip r:embed="rId7"/>
                <a:stretch>
                  <a:fillRect/>
                </a:stretch>
              </p:blipFill>
              <p:spPr>
                <a:xfrm>
                  <a:off x="8298621" y="1419924"/>
                  <a:ext cx="659160" cy="76320"/>
                </a:xfrm>
                <a:prstGeom prst="rect">
                  <a:avLst/>
                </a:prstGeom>
              </p:spPr>
            </p:pic>
          </mc:Fallback>
        </mc:AlternateContent>
      </p:grpSp>
      <p:grpSp>
        <p:nvGrpSpPr>
          <p:cNvPr id="12" name="Group 11">
            <a:extLst>
              <a:ext uri="{FF2B5EF4-FFF2-40B4-BE49-F238E27FC236}">
                <a16:creationId xmlns:a16="http://schemas.microsoft.com/office/drawing/2014/main" id="{37D78E2C-6D04-9B13-441A-0E3080015BEA}"/>
              </a:ext>
            </a:extLst>
          </p:cNvPr>
          <p:cNvGrpSpPr/>
          <p:nvPr/>
        </p:nvGrpSpPr>
        <p:grpSpPr>
          <a:xfrm>
            <a:off x="976581" y="1926084"/>
            <a:ext cx="7872840" cy="137160"/>
            <a:chOff x="976581" y="1926084"/>
            <a:chExt cx="7872840" cy="1371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57626D6-585A-A5BB-C11B-63F429199A9E}"/>
                    </a:ext>
                  </a:extLst>
                </p14:cNvPr>
                <p14:cNvContentPartPr/>
                <p14:nvPr/>
              </p14:nvContentPartPr>
              <p14:xfrm>
                <a:off x="976581" y="1926084"/>
                <a:ext cx="6244920" cy="137160"/>
              </p14:xfrm>
            </p:contentPart>
          </mc:Choice>
          <mc:Fallback xmlns="">
            <p:pic>
              <p:nvPicPr>
                <p:cNvPr id="7" name="Ink 6">
                  <a:extLst>
                    <a:ext uri="{FF2B5EF4-FFF2-40B4-BE49-F238E27FC236}">
                      <a16:creationId xmlns:a16="http://schemas.microsoft.com/office/drawing/2014/main" id="{E57626D6-585A-A5BB-C11B-63F429199A9E}"/>
                    </a:ext>
                  </a:extLst>
                </p:cNvPr>
                <p:cNvPicPr/>
                <p:nvPr/>
              </p:nvPicPr>
              <p:blipFill>
                <a:blip r:embed="rId9"/>
                <a:stretch>
                  <a:fillRect/>
                </a:stretch>
              </p:blipFill>
              <p:spPr>
                <a:xfrm>
                  <a:off x="958581" y="1908444"/>
                  <a:ext cx="6280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98F66A3-A6E5-3EBB-4C04-E4DEF9D93D84}"/>
                    </a:ext>
                  </a:extLst>
                </p14:cNvPr>
                <p14:cNvContentPartPr/>
                <p14:nvPr/>
              </p14:nvContentPartPr>
              <p14:xfrm>
                <a:off x="7880661" y="1996284"/>
                <a:ext cx="968760" cy="61920"/>
              </p14:xfrm>
            </p:contentPart>
          </mc:Choice>
          <mc:Fallback xmlns="">
            <p:pic>
              <p:nvPicPr>
                <p:cNvPr id="9" name="Ink 8">
                  <a:extLst>
                    <a:ext uri="{FF2B5EF4-FFF2-40B4-BE49-F238E27FC236}">
                      <a16:creationId xmlns:a16="http://schemas.microsoft.com/office/drawing/2014/main" id="{698F66A3-A6E5-3EBB-4C04-E4DEF9D93D84}"/>
                    </a:ext>
                  </a:extLst>
                </p:cNvPr>
                <p:cNvPicPr/>
                <p:nvPr/>
              </p:nvPicPr>
              <p:blipFill>
                <a:blip r:embed="rId11"/>
                <a:stretch>
                  <a:fillRect/>
                </a:stretch>
              </p:blipFill>
              <p:spPr>
                <a:xfrm>
                  <a:off x="7862661" y="1978284"/>
                  <a:ext cx="100440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B6FAEA8-6721-11F4-7940-26F6994BA4CE}"/>
                  </a:ext>
                </a:extLst>
              </p14:cNvPr>
              <p14:cNvContentPartPr/>
              <p14:nvPr/>
            </p14:nvContentPartPr>
            <p14:xfrm>
              <a:off x="990621" y="2520444"/>
              <a:ext cx="5530320" cy="143640"/>
            </p14:xfrm>
          </p:contentPart>
        </mc:Choice>
        <mc:Fallback xmlns="">
          <p:pic>
            <p:nvPicPr>
              <p:cNvPr id="11" name="Ink 10">
                <a:extLst>
                  <a:ext uri="{FF2B5EF4-FFF2-40B4-BE49-F238E27FC236}">
                    <a16:creationId xmlns:a16="http://schemas.microsoft.com/office/drawing/2014/main" id="{EB6FAEA8-6721-11F4-7940-26F6994BA4CE}"/>
                  </a:ext>
                </a:extLst>
              </p:cNvPr>
              <p:cNvPicPr/>
              <p:nvPr/>
            </p:nvPicPr>
            <p:blipFill>
              <a:blip r:embed="rId13"/>
              <a:stretch>
                <a:fillRect/>
              </a:stretch>
            </p:blipFill>
            <p:spPr>
              <a:xfrm>
                <a:off x="972621" y="2502804"/>
                <a:ext cx="5565960" cy="179280"/>
              </a:xfrm>
              <a:prstGeom prst="rect">
                <a:avLst/>
              </a:prstGeom>
            </p:spPr>
          </p:pic>
        </mc:Fallback>
      </mc:AlternateContent>
    </p:spTree>
    <p:extLst>
      <p:ext uri="{BB962C8B-B14F-4D97-AF65-F5344CB8AC3E}">
        <p14:creationId xmlns:p14="http://schemas.microsoft.com/office/powerpoint/2010/main" val="147784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8962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2649" y="1850"/>
            <a:ext cx="9256766" cy="5740033"/>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לא</a:t>
            </a:r>
            <a:endParaRPr lang="he-IL" sz="4300" b="1" dirty="0">
              <a:solidFill>
                <a:srgbClr val="FFFF00"/>
              </a:solidFill>
              <a:cs typeface="+mj-cs"/>
            </a:endParaRPr>
          </a:p>
          <a:p>
            <a:pPr algn="r"/>
            <a:r>
              <a:rPr lang="he-IL" sz="3600">
                <a:solidFill>
                  <a:srgbClr val="FFFF00"/>
                </a:solidFill>
                <a:cs typeface="+mj-cs"/>
              </a:rPr>
              <a:t>א   הוֹי הַיֹּרְדִים מִצְרַיִם לְעֶזְרָה עַל-סוּסִים יִשָּׁעֵנוּ וַיִּבְטְחוּ עַל-רֶכֶב כִּי רָב וְעַל פָּרָשִׁים כִּי-עָצְמוּ מְאֹד וְלֹא שָׁעוּ עַל-קְדוֹשׁ יִשְֹרָאֵל וְאֶת-יְהֹוָה לֹא דָרָשׁוּ: </a:t>
            </a:r>
            <a:r>
              <a:rPr lang="he-IL" sz="3600">
                <a:solidFill>
                  <a:srgbClr val="FFC000"/>
                </a:solidFill>
                <a:cs typeface="+mj-cs"/>
              </a:rPr>
              <a:t>ב   וְגַם-הוּא חָכָם וַיָּבֵא רָע וְאֶת-דְּבָרָיו לֹא הֵסִיר וְקָם עַל-בֵּית מְרֵעִים וְעַל-עֶזְרַת פֹּעֲלֵי אָוֶן: </a:t>
            </a:r>
            <a:r>
              <a:rPr lang="he-IL" sz="3600">
                <a:solidFill>
                  <a:srgbClr val="92D050"/>
                </a:solidFill>
                <a:cs typeface="+mj-cs"/>
              </a:rPr>
              <a:t>ג   וּמִצְרַיִם אָדָם וְלֹא-אֵל וְסוּסֵיהֶם בָּשָֹר וְלֹא-רוּחַ וַיהֹוָה יַטֶּה יָדוֹ וְכָשַׁל עוֹזֵר וְנָפַל עָזֻר וְיַחְדָּו כֻּלָּם יִכְלָיוּן: </a:t>
            </a:r>
            <a:r>
              <a:rPr lang="he-IL" sz="3600">
                <a:solidFill>
                  <a:srgbClr val="00B0F0"/>
                </a:solidFill>
                <a:cs typeface="+mj-cs"/>
              </a:rPr>
              <a:t>ד   כִּי-כֹה אָמַר-יְהֹוָה | אֵלַי כַּאֲשֶׁר יֶהְגֶּה הָאַרְיֵה וְהַכְּפִיר עַל-טַרְפּוֹ אֲשֶׁר יִקָּרֵא עָלָיו מְלֹא רֹעִים מִקּוֹלָם לֹא יֵחָת וּמֵהֲמוֹנָם לֹא יַעֲנֶה כֵּן יֵרֵד יְהֹוָה צְבָאוֹת לִצְבֹּא עַל-הַר-צִיּוֹן וְעַל-גִּבְעָתָהּ: </a:t>
            </a:r>
            <a:endParaRPr lang="he-IL" sz="36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3" name="Ink 42">
                <a:extLst>
                  <a:ext uri="{FF2B5EF4-FFF2-40B4-BE49-F238E27FC236}">
                    <a16:creationId xmlns:a16="http://schemas.microsoft.com/office/drawing/2014/main" id="{85DD5430-25A7-9B20-AE12-B1FFB7CC44A3}"/>
                  </a:ext>
                </a:extLst>
              </p14:cNvPr>
              <p14:cNvContentPartPr/>
              <p14:nvPr/>
            </p14:nvContentPartPr>
            <p14:xfrm>
              <a:off x="8234901" y="837084"/>
              <a:ext cx="81360" cy="497520"/>
            </p14:xfrm>
          </p:contentPart>
        </mc:Choice>
        <mc:Fallback xmlns="">
          <p:pic>
            <p:nvPicPr>
              <p:cNvPr id="43" name="Ink 42">
                <a:extLst>
                  <a:ext uri="{FF2B5EF4-FFF2-40B4-BE49-F238E27FC236}">
                    <a16:creationId xmlns:a16="http://schemas.microsoft.com/office/drawing/2014/main" id="{85DD5430-25A7-9B20-AE12-B1FFB7CC44A3}"/>
                  </a:ext>
                </a:extLst>
              </p:cNvPr>
              <p:cNvPicPr/>
              <p:nvPr/>
            </p:nvPicPr>
            <p:blipFill>
              <a:blip r:embed="rId5"/>
              <a:stretch>
                <a:fillRect/>
              </a:stretch>
            </p:blipFill>
            <p:spPr>
              <a:xfrm>
                <a:off x="8217261" y="819084"/>
                <a:ext cx="11700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Ink 43">
                <a:extLst>
                  <a:ext uri="{FF2B5EF4-FFF2-40B4-BE49-F238E27FC236}">
                    <a16:creationId xmlns:a16="http://schemas.microsoft.com/office/drawing/2014/main" id="{B188A843-5802-D9CD-A00C-2FAFD891B0AB}"/>
                  </a:ext>
                </a:extLst>
              </p14:cNvPr>
              <p14:cNvContentPartPr/>
              <p14:nvPr/>
            </p14:nvContentPartPr>
            <p14:xfrm>
              <a:off x="6005061" y="723324"/>
              <a:ext cx="2910600" cy="606960"/>
            </p14:xfrm>
          </p:contentPart>
        </mc:Choice>
        <mc:Fallback xmlns="">
          <p:pic>
            <p:nvPicPr>
              <p:cNvPr id="44" name="Ink 43">
                <a:extLst>
                  <a:ext uri="{FF2B5EF4-FFF2-40B4-BE49-F238E27FC236}">
                    <a16:creationId xmlns:a16="http://schemas.microsoft.com/office/drawing/2014/main" id="{B188A843-5802-D9CD-A00C-2FAFD891B0AB}"/>
                  </a:ext>
                </a:extLst>
              </p:cNvPr>
              <p:cNvPicPr/>
              <p:nvPr/>
            </p:nvPicPr>
            <p:blipFill>
              <a:blip r:embed="rId7"/>
              <a:stretch>
                <a:fillRect/>
              </a:stretch>
            </p:blipFill>
            <p:spPr>
              <a:xfrm>
                <a:off x="5987061" y="705684"/>
                <a:ext cx="294624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9A74B55C-9E8F-22DD-8071-B08F1AAFBB2E}"/>
                  </a:ext>
                </a:extLst>
              </p14:cNvPr>
              <p14:cNvContentPartPr/>
              <p14:nvPr/>
            </p14:nvContentPartPr>
            <p14:xfrm>
              <a:off x="3246741" y="740604"/>
              <a:ext cx="1677600" cy="577440"/>
            </p14:xfrm>
          </p:contentPart>
        </mc:Choice>
        <mc:Fallback xmlns="">
          <p:pic>
            <p:nvPicPr>
              <p:cNvPr id="46" name="Ink 45">
                <a:extLst>
                  <a:ext uri="{FF2B5EF4-FFF2-40B4-BE49-F238E27FC236}">
                    <a16:creationId xmlns:a16="http://schemas.microsoft.com/office/drawing/2014/main" id="{9A74B55C-9E8F-22DD-8071-B08F1AAFBB2E}"/>
                  </a:ext>
                </a:extLst>
              </p:cNvPr>
              <p:cNvPicPr/>
              <p:nvPr/>
            </p:nvPicPr>
            <p:blipFill>
              <a:blip r:embed="rId9"/>
              <a:stretch>
                <a:fillRect/>
              </a:stretch>
            </p:blipFill>
            <p:spPr>
              <a:xfrm>
                <a:off x="3228741" y="722604"/>
                <a:ext cx="171324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AEA38A36-2F8B-73F7-6E5D-53C86BF033C6}"/>
                  </a:ext>
                </a:extLst>
              </p14:cNvPr>
              <p14:cNvContentPartPr/>
              <p14:nvPr/>
            </p14:nvContentPartPr>
            <p14:xfrm>
              <a:off x="7420581" y="1243884"/>
              <a:ext cx="1489320" cy="123480"/>
            </p14:xfrm>
          </p:contentPart>
        </mc:Choice>
        <mc:Fallback xmlns="">
          <p:pic>
            <p:nvPicPr>
              <p:cNvPr id="2" name="Ink 1">
                <a:extLst>
                  <a:ext uri="{FF2B5EF4-FFF2-40B4-BE49-F238E27FC236}">
                    <a16:creationId xmlns:a16="http://schemas.microsoft.com/office/drawing/2014/main" id="{AEA38A36-2F8B-73F7-6E5D-53C86BF033C6}"/>
                  </a:ext>
                </a:extLst>
              </p:cNvPr>
              <p:cNvPicPr/>
              <p:nvPr/>
            </p:nvPicPr>
            <p:blipFill>
              <a:blip r:embed="rId11"/>
              <a:stretch>
                <a:fillRect/>
              </a:stretch>
            </p:blipFill>
            <p:spPr>
              <a:xfrm>
                <a:off x="7402941" y="1226244"/>
                <a:ext cx="1524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E755A5C9-484C-ABA2-F977-01CC7DF50501}"/>
                  </a:ext>
                </a:extLst>
              </p14:cNvPr>
              <p14:cNvContentPartPr/>
              <p14:nvPr/>
            </p14:nvContentPartPr>
            <p14:xfrm>
              <a:off x="6141861" y="1244244"/>
              <a:ext cx="900000" cy="51480"/>
            </p14:xfrm>
          </p:contentPart>
        </mc:Choice>
        <mc:Fallback xmlns="">
          <p:pic>
            <p:nvPicPr>
              <p:cNvPr id="4" name="Ink 3">
                <a:extLst>
                  <a:ext uri="{FF2B5EF4-FFF2-40B4-BE49-F238E27FC236}">
                    <a16:creationId xmlns:a16="http://schemas.microsoft.com/office/drawing/2014/main" id="{E755A5C9-484C-ABA2-F977-01CC7DF50501}"/>
                  </a:ext>
                </a:extLst>
              </p:cNvPr>
              <p:cNvPicPr/>
              <p:nvPr/>
            </p:nvPicPr>
            <p:blipFill>
              <a:blip r:embed="rId13"/>
              <a:stretch>
                <a:fillRect/>
              </a:stretch>
            </p:blipFill>
            <p:spPr>
              <a:xfrm>
                <a:off x="6123861" y="1226244"/>
                <a:ext cx="935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47FBF804-768B-AFA1-1010-E0C1391E4F7D}"/>
                  </a:ext>
                </a:extLst>
              </p14:cNvPr>
              <p14:cNvContentPartPr/>
              <p14:nvPr/>
            </p14:nvContentPartPr>
            <p14:xfrm>
              <a:off x="5095341" y="1326324"/>
              <a:ext cx="888840" cy="27360"/>
            </p14:xfrm>
          </p:contentPart>
        </mc:Choice>
        <mc:Fallback xmlns="">
          <p:pic>
            <p:nvPicPr>
              <p:cNvPr id="7" name="Ink 6">
                <a:extLst>
                  <a:ext uri="{FF2B5EF4-FFF2-40B4-BE49-F238E27FC236}">
                    <a16:creationId xmlns:a16="http://schemas.microsoft.com/office/drawing/2014/main" id="{47FBF804-768B-AFA1-1010-E0C1391E4F7D}"/>
                  </a:ext>
                </a:extLst>
              </p:cNvPr>
              <p:cNvPicPr/>
              <p:nvPr/>
            </p:nvPicPr>
            <p:blipFill>
              <a:blip r:embed="rId15"/>
              <a:stretch>
                <a:fillRect/>
              </a:stretch>
            </p:blipFill>
            <p:spPr>
              <a:xfrm>
                <a:off x="5077701" y="1308324"/>
                <a:ext cx="924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728D0447-2E5B-47F5-2931-8028B42FD151}"/>
                  </a:ext>
                </a:extLst>
              </p14:cNvPr>
              <p14:cNvContentPartPr/>
              <p14:nvPr/>
            </p14:nvContentPartPr>
            <p14:xfrm>
              <a:off x="4445181" y="1276644"/>
              <a:ext cx="420480" cy="45720"/>
            </p14:xfrm>
          </p:contentPart>
        </mc:Choice>
        <mc:Fallback xmlns="">
          <p:pic>
            <p:nvPicPr>
              <p:cNvPr id="9" name="Ink 8">
                <a:extLst>
                  <a:ext uri="{FF2B5EF4-FFF2-40B4-BE49-F238E27FC236}">
                    <a16:creationId xmlns:a16="http://schemas.microsoft.com/office/drawing/2014/main" id="{728D0447-2E5B-47F5-2931-8028B42FD151}"/>
                  </a:ext>
                </a:extLst>
              </p:cNvPr>
              <p:cNvPicPr/>
              <p:nvPr/>
            </p:nvPicPr>
            <p:blipFill>
              <a:blip r:embed="rId17"/>
              <a:stretch>
                <a:fillRect/>
              </a:stretch>
            </p:blipFill>
            <p:spPr>
              <a:xfrm>
                <a:off x="4427541" y="1259004"/>
                <a:ext cx="456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A86FF48-A7EB-C2A3-B60D-039D6F200DAA}"/>
                  </a:ext>
                </a:extLst>
              </p14:cNvPr>
              <p14:cNvContentPartPr/>
              <p14:nvPr/>
            </p14:nvContentPartPr>
            <p14:xfrm>
              <a:off x="3569301" y="1276284"/>
              <a:ext cx="729360" cy="73440"/>
            </p14:xfrm>
          </p:contentPart>
        </mc:Choice>
        <mc:Fallback xmlns="">
          <p:pic>
            <p:nvPicPr>
              <p:cNvPr id="12" name="Ink 11">
                <a:extLst>
                  <a:ext uri="{FF2B5EF4-FFF2-40B4-BE49-F238E27FC236}">
                    <a16:creationId xmlns:a16="http://schemas.microsoft.com/office/drawing/2014/main" id="{9A86FF48-A7EB-C2A3-B60D-039D6F200DAA}"/>
                  </a:ext>
                </a:extLst>
              </p:cNvPr>
              <p:cNvPicPr/>
              <p:nvPr/>
            </p:nvPicPr>
            <p:blipFill>
              <a:blip r:embed="rId19"/>
              <a:stretch>
                <a:fillRect/>
              </a:stretch>
            </p:blipFill>
            <p:spPr>
              <a:xfrm>
                <a:off x="3551661" y="1258284"/>
                <a:ext cx="765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6E8BE88-0759-10E9-E67B-6A09EC13C686}"/>
                  </a:ext>
                </a:extLst>
              </p14:cNvPr>
              <p14:cNvContentPartPr/>
              <p14:nvPr/>
            </p14:nvContentPartPr>
            <p14:xfrm>
              <a:off x="2423421" y="1340364"/>
              <a:ext cx="924480" cy="42120"/>
            </p14:xfrm>
          </p:contentPart>
        </mc:Choice>
        <mc:Fallback xmlns="">
          <p:pic>
            <p:nvPicPr>
              <p:cNvPr id="13" name="Ink 12">
                <a:extLst>
                  <a:ext uri="{FF2B5EF4-FFF2-40B4-BE49-F238E27FC236}">
                    <a16:creationId xmlns:a16="http://schemas.microsoft.com/office/drawing/2014/main" id="{F6E8BE88-0759-10E9-E67B-6A09EC13C686}"/>
                  </a:ext>
                </a:extLst>
              </p:cNvPr>
              <p:cNvPicPr/>
              <p:nvPr/>
            </p:nvPicPr>
            <p:blipFill>
              <a:blip r:embed="rId21"/>
              <a:stretch>
                <a:fillRect/>
              </a:stretch>
            </p:blipFill>
            <p:spPr>
              <a:xfrm>
                <a:off x="2405781" y="1322724"/>
                <a:ext cx="960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86248444-8ED0-A6A0-6E28-E7D8D2506752}"/>
                  </a:ext>
                </a:extLst>
              </p14:cNvPr>
              <p14:cNvContentPartPr/>
              <p14:nvPr/>
            </p14:nvContentPartPr>
            <p14:xfrm>
              <a:off x="2264301" y="1365924"/>
              <a:ext cx="46440" cy="14400"/>
            </p14:xfrm>
          </p:contentPart>
        </mc:Choice>
        <mc:Fallback xmlns="">
          <p:pic>
            <p:nvPicPr>
              <p:cNvPr id="15" name="Ink 14">
                <a:extLst>
                  <a:ext uri="{FF2B5EF4-FFF2-40B4-BE49-F238E27FC236}">
                    <a16:creationId xmlns:a16="http://schemas.microsoft.com/office/drawing/2014/main" id="{86248444-8ED0-A6A0-6E28-E7D8D2506752}"/>
                  </a:ext>
                </a:extLst>
              </p:cNvPr>
              <p:cNvPicPr/>
              <p:nvPr/>
            </p:nvPicPr>
            <p:blipFill>
              <a:blip r:embed="rId23"/>
              <a:stretch>
                <a:fillRect/>
              </a:stretch>
            </p:blipFill>
            <p:spPr>
              <a:xfrm>
                <a:off x="2246661" y="1348284"/>
                <a:ext cx="82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D0D5C5E-32A4-B3F2-F37D-7881AD1069D3}"/>
                  </a:ext>
                </a:extLst>
              </p14:cNvPr>
              <p14:cNvContentPartPr/>
              <p14:nvPr/>
            </p14:nvContentPartPr>
            <p14:xfrm>
              <a:off x="1324341" y="1297884"/>
              <a:ext cx="988200" cy="63720"/>
            </p14:xfrm>
          </p:contentPart>
        </mc:Choice>
        <mc:Fallback xmlns="">
          <p:pic>
            <p:nvPicPr>
              <p:cNvPr id="17" name="Ink 16">
                <a:extLst>
                  <a:ext uri="{FF2B5EF4-FFF2-40B4-BE49-F238E27FC236}">
                    <a16:creationId xmlns:a16="http://schemas.microsoft.com/office/drawing/2014/main" id="{CD0D5C5E-32A4-B3F2-F37D-7881AD1069D3}"/>
                  </a:ext>
                </a:extLst>
              </p:cNvPr>
              <p:cNvPicPr/>
              <p:nvPr/>
            </p:nvPicPr>
            <p:blipFill>
              <a:blip r:embed="rId25"/>
              <a:stretch>
                <a:fillRect/>
              </a:stretch>
            </p:blipFill>
            <p:spPr>
              <a:xfrm>
                <a:off x="1306701" y="1279884"/>
                <a:ext cx="1023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D7ED646-1B61-0BAD-BE30-B7F00D169347}"/>
                  </a:ext>
                </a:extLst>
              </p14:cNvPr>
              <p14:cNvContentPartPr/>
              <p14:nvPr/>
            </p14:nvContentPartPr>
            <p14:xfrm>
              <a:off x="686421" y="1288524"/>
              <a:ext cx="384840" cy="36000"/>
            </p14:xfrm>
          </p:contentPart>
        </mc:Choice>
        <mc:Fallback xmlns="">
          <p:pic>
            <p:nvPicPr>
              <p:cNvPr id="19" name="Ink 18">
                <a:extLst>
                  <a:ext uri="{FF2B5EF4-FFF2-40B4-BE49-F238E27FC236}">
                    <a16:creationId xmlns:a16="http://schemas.microsoft.com/office/drawing/2014/main" id="{3D7ED646-1B61-0BAD-BE30-B7F00D169347}"/>
                  </a:ext>
                </a:extLst>
              </p:cNvPr>
              <p:cNvPicPr/>
              <p:nvPr/>
            </p:nvPicPr>
            <p:blipFill>
              <a:blip r:embed="rId27"/>
              <a:stretch>
                <a:fillRect/>
              </a:stretch>
            </p:blipFill>
            <p:spPr>
              <a:xfrm>
                <a:off x="668421" y="1270884"/>
                <a:ext cx="420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a:extLst>
                  <a:ext uri="{FF2B5EF4-FFF2-40B4-BE49-F238E27FC236}">
                    <a16:creationId xmlns:a16="http://schemas.microsoft.com/office/drawing/2014/main" id="{29657C97-40F2-626B-77F8-9D55060FB64A}"/>
                  </a:ext>
                </a:extLst>
              </p14:cNvPr>
              <p14:cNvContentPartPr/>
              <p14:nvPr/>
            </p14:nvContentPartPr>
            <p14:xfrm>
              <a:off x="442701" y="686964"/>
              <a:ext cx="752040" cy="618480"/>
            </p14:xfrm>
          </p:contentPart>
        </mc:Choice>
        <mc:Fallback xmlns="">
          <p:pic>
            <p:nvPicPr>
              <p:cNvPr id="48" name="Ink 47">
                <a:extLst>
                  <a:ext uri="{FF2B5EF4-FFF2-40B4-BE49-F238E27FC236}">
                    <a16:creationId xmlns:a16="http://schemas.microsoft.com/office/drawing/2014/main" id="{29657C97-40F2-626B-77F8-9D55060FB64A}"/>
                  </a:ext>
                </a:extLst>
              </p:cNvPr>
              <p:cNvPicPr/>
              <p:nvPr/>
            </p:nvPicPr>
            <p:blipFill>
              <a:blip r:embed="rId29"/>
              <a:stretch>
                <a:fillRect/>
              </a:stretch>
            </p:blipFill>
            <p:spPr>
              <a:xfrm>
                <a:off x="424701" y="669324"/>
                <a:ext cx="78768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9" name="Ink 48">
                <a:extLst>
                  <a:ext uri="{FF2B5EF4-FFF2-40B4-BE49-F238E27FC236}">
                    <a16:creationId xmlns:a16="http://schemas.microsoft.com/office/drawing/2014/main" id="{B88EB861-CE00-5AB0-C363-9D2B5235487C}"/>
                  </a:ext>
                </a:extLst>
              </p14:cNvPr>
              <p14:cNvContentPartPr/>
              <p14:nvPr/>
            </p14:nvContentPartPr>
            <p14:xfrm>
              <a:off x="8666541" y="1354764"/>
              <a:ext cx="819720" cy="477360"/>
            </p14:xfrm>
          </p:contentPart>
        </mc:Choice>
        <mc:Fallback xmlns="">
          <p:pic>
            <p:nvPicPr>
              <p:cNvPr id="49" name="Ink 48">
                <a:extLst>
                  <a:ext uri="{FF2B5EF4-FFF2-40B4-BE49-F238E27FC236}">
                    <a16:creationId xmlns:a16="http://schemas.microsoft.com/office/drawing/2014/main" id="{B88EB861-CE00-5AB0-C363-9D2B5235487C}"/>
                  </a:ext>
                </a:extLst>
              </p:cNvPr>
              <p:cNvPicPr/>
              <p:nvPr/>
            </p:nvPicPr>
            <p:blipFill>
              <a:blip r:embed="rId31"/>
              <a:stretch>
                <a:fillRect/>
              </a:stretch>
            </p:blipFill>
            <p:spPr>
              <a:xfrm>
                <a:off x="8648541" y="1337124"/>
                <a:ext cx="8553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Ink 50">
                <a:extLst>
                  <a:ext uri="{FF2B5EF4-FFF2-40B4-BE49-F238E27FC236}">
                    <a16:creationId xmlns:a16="http://schemas.microsoft.com/office/drawing/2014/main" id="{D6EE1EC9-5E0B-2C2D-5E2A-BD6FC3B2C21A}"/>
                  </a:ext>
                </a:extLst>
              </p14:cNvPr>
              <p14:cNvContentPartPr/>
              <p14:nvPr/>
            </p14:nvContentPartPr>
            <p14:xfrm>
              <a:off x="5880861" y="1306164"/>
              <a:ext cx="1875960" cy="593640"/>
            </p14:xfrm>
          </p:contentPart>
        </mc:Choice>
        <mc:Fallback xmlns="">
          <p:pic>
            <p:nvPicPr>
              <p:cNvPr id="51" name="Ink 50">
                <a:extLst>
                  <a:ext uri="{FF2B5EF4-FFF2-40B4-BE49-F238E27FC236}">
                    <a16:creationId xmlns:a16="http://schemas.microsoft.com/office/drawing/2014/main" id="{D6EE1EC9-5E0B-2C2D-5E2A-BD6FC3B2C21A}"/>
                  </a:ext>
                </a:extLst>
              </p:cNvPr>
              <p:cNvPicPr/>
              <p:nvPr/>
            </p:nvPicPr>
            <p:blipFill>
              <a:blip r:embed="rId33"/>
              <a:stretch>
                <a:fillRect/>
              </a:stretch>
            </p:blipFill>
            <p:spPr>
              <a:xfrm>
                <a:off x="5863221" y="1288524"/>
                <a:ext cx="191160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8" name="Ink 57">
                <a:extLst>
                  <a:ext uri="{FF2B5EF4-FFF2-40B4-BE49-F238E27FC236}">
                    <a16:creationId xmlns:a16="http://schemas.microsoft.com/office/drawing/2014/main" id="{D7847118-B8D9-B649-B6F5-011323D4D569}"/>
                  </a:ext>
                </a:extLst>
              </p14:cNvPr>
              <p14:cNvContentPartPr/>
              <p14:nvPr/>
            </p14:nvContentPartPr>
            <p14:xfrm>
              <a:off x="5595021" y="2347644"/>
              <a:ext cx="2616480" cy="122040"/>
            </p14:xfrm>
          </p:contentPart>
        </mc:Choice>
        <mc:Fallback xmlns="">
          <p:pic>
            <p:nvPicPr>
              <p:cNvPr id="58" name="Ink 57">
                <a:extLst>
                  <a:ext uri="{FF2B5EF4-FFF2-40B4-BE49-F238E27FC236}">
                    <a16:creationId xmlns:a16="http://schemas.microsoft.com/office/drawing/2014/main" id="{D7847118-B8D9-B649-B6F5-011323D4D569}"/>
                  </a:ext>
                </a:extLst>
              </p:cNvPr>
              <p:cNvPicPr/>
              <p:nvPr/>
            </p:nvPicPr>
            <p:blipFill>
              <a:blip r:embed="rId35"/>
              <a:stretch>
                <a:fillRect/>
              </a:stretch>
            </p:blipFill>
            <p:spPr>
              <a:xfrm>
                <a:off x="5577381" y="2330004"/>
                <a:ext cx="265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Ink 63">
                <a:extLst>
                  <a:ext uri="{FF2B5EF4-FFF2-40B4-BE49-F238E27FC236}">
                    <a16:creationId xmlns:a16="http://schemas.microsoft.com/office/drawing/2014/main" id="{BC7174A1-D4A1-4878-FDB3-653026DD3E7C}"/>
                  </a:ext>
                </a:extLst>
              </p14:cNvPr>
              <p14:cNvContentPartPr/>
              <p14:nvPr/>
            </p14:nvContentPartPr>
            <p14:xfrm>
              <a:off x="5276781" y="1875684"/>
              <a:ext cx="3066480" cy="568440"/>
            </p14:xfrm>
          </p:contentPart>
        </mc:Choice>
        <mc:Fallback xmlns="">
          <p:pic>
            <p:nvPicPr>
              <p:cNvPr id="64" name="Ink 63">
                <a:extLst>
                  <a:ext uri="{FF2B5EF4-FFF2-40B4-BE49-F238E27FC236}">
                    <a16:creationId xmlns:a16="http://schemas.microsoft.com/office/drawing/2014/main" id="{BC7174A1-D4A1-4878-FDB3-653026DD3E7C}"/>
                  </a:ext>
                </a:extLst>
              </p:cNvPr>
              <p:cNvPicPr/>
              <p:nvPr/>
            </p:nvPicPr>
            <p:blipFill>
              <a:blip r:embed="rId37"/>
              <a:stretch>
                <a:fillRect/>
              </a:stretch>
            </p:blipFill>
            <p:spPr>
              <a:xfrm>
                <a:off x="5259141" y="1858044"/>
                <a:ext cx="310212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0" name="Ink 59">
                <a:extLst>
                  <a:ext uri="{FF2B5EF4-FFF2-40B4-BE49-F238E27FC236}">
                    <a16:creationId xmlns:a16="http://schemas.microsoft.com/office/drawing/2014/main" id="{CD6ECD9E-5BAA-2BCD-FDB4-ABD6199B75FB}"/>
                  </a:ext>
                </a:extLst>
              </p14:cNvPr>
              <p14:cNvContentPartPr/>
              <p14:nvPr/>
            </p14:nvContentPartPr>
            <p14:xfrm>
              <a:off x="815661" y="1233444"/>
              <a:ext cx="3080160" cy="643320"/>
            </p14:xfrm>
          </p:contentPart>
        </mc:Choice>
        <mc:Fallback xmlns="">
          <p:pic>
            <p:nvPicPr>
              <p:cNvPr id="60" name="Ink 59">
                <a:extLst>
                  <a:ext uri="{FF2B5EF4-FFF2-40B4-BE49-F238E27FC236}">
                    <a16:creationId xmlns:a16="http://schemas.microsoft.com/office/drawing/2014/main" id="{CD6ECD9E-5BAA-2BCD-FDB4-ABD6199B75FB}"/>
                  </a:ext>
                </a:extLst>
              </p:cNvPr>
              <p:cNvPicPr/>
              <p:nvPr/>
            </p:nvPicPr>
            <p:blipFill>
              <a:blip r:embed="rId39"/>
              <a:stretch>
                <a:fillRect/>
              </a:stretch>
            </p:blipFill>
            <p:spPr>
              <a:xfrm>
                <a:off x="798021" y="1215804"/>
                <a:ext cx="311580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Ink 60">
                <a:extLst>
                  <a:ext uri="{FF2B5EF4-FFF2-40B4-BE49-F238E27FC236}">
                    <a16:creationId xmlns:a16="http://schemas.microsoft.com/office/drawing/2014/main" id="{236BD7D3-FB88-5229-D630-95F78294664E}"/>
                  </a:ext>
                </a:extLst>
              </p14:cNvPr>
              <p14:cNvContentPartPr/>
              <p14:nvPr/>
            </p14:nvContentPartPr>
            <p14:xfrm>
              <a:off x="8284221" y="1887204"/>
              <a:ext cx="1189440" cy="585000"/>
            </p14:xfrm>
          </p:contentPart>
        </mc:Choice>
        <mc:Fallback xmlns="">
          <p:pic>
            <p:nvPicPr>
              <p:cNvPr id="61" name="Ink 60">
                <a:extLst>
                  <a:ext uri="{FF2B5EF4-FFF2-40B4-BE49-F238E27FC236}">
                    <a16:creationId xmlns:a16="http://schemas.microsoft.com/office/drawing/2014/main" id="{236BD7D3-FB88-5229-D630-95F78294664E}"/>
                  </a:ext>
                </a:extLst>
              </p:cNvPr>
              <p:cNvPicPr/>
              <p:nvPr/>
            </p:nvPicPr>
            <p:blipFill>
              <a:blip r:embed="rId41"/>
              <a:stretch>
                <a:fillRect/>
              </a:stretch>
            </p:blipFill>
            <p:spPr>
              <a:xfrm>
                <a:off x="8266581" y="1869204"/>
                <a:ext cx="122508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2" name="Ink 61">
                <a:extLst>
                  <a:ext uri="{FF2B5EF4-FFF2-40B4-BE49-F238E27FC236}">
                    <a16:creationId xmlns:a16="http://schemas.microsoft.com/office/drawing/2014/main" id="{DB942E06-007B-6C57-DD99-C4D291AB33F4}"/>
                  </a:ext>
                </a:extLst>
              </p14:cNvPr>
              <p14:cNvContentPartPr/>
              <p14:nvPr/>
            </p14:nvContentPartPr>
            <p14:xfrm>
              <a:off x="9393021" y="1819524"/>
              <a:ext cx="48600" cy="606960"/>
            </p14:xfrm>
          </p:contentPart>
        </mc:Choice>
        <mc:Fallback xmlns="">
          <p:pic>
            <p:nvPicPr>
              <p:cNvPr id="62" name="Ink 61">
                <a:extLst>
                  <a:ext uri="{FF2B5EF4-FFF2-40B4-BE49-F238E27FC236}">
                    <a16:creationId xmlns:a16="http://schemas.microsoft.com/office/drawing/2014/main" id="{DB942E06-007B-6C57-DD99-C4D291AB33F4}"/>
                  </a:ext>
                </a:extLst>
              </p:cNvPr>
              <p:cNvPicPr/>
              <p:nvPr/>
            </p:nvPicPr>
            <p:blipFill>
              <a:blip r:embed="rId43"/>
              <a:stretch>
                <a:fillRect/>
              </a:stretch>
            </p:blipFill>
            <p:spPr>
              <a:xfrm>
                <a:off x="9375381" y="1801524"/>
                <a:ext cx="8424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2" name="Ink 71">
                <a:extLst>
                  <a:ext uri="{FF2B5EF4-FFF2-40B4-BE49-F238E27FC236}">
                    <a16:creationId xmlns:a16="http://schemas.microsoft.com/office/drawing/2014/main" id="{C2D4A6EE-EA13-3619-9659-EB2E16324044}"/>
                  </a:ext>
                </a:extLst>
              </p14:cNvPr>
              <p14:cNvContentPartPr/>
              <p14:nvPr/>
            </p14:nvContentPartPr>
            <p14:xfrm>
              <a:off x="8613261" y="2998524"/>
              <a:ext cx="749880" cy="52920"/>
            </p14:xfrm>
          </p:contentPart>
        </mc:Choice>
        <mc:Fallback xmlns="">
          <p:pic>
            <p:nvPicPr>
              <p:cNvPr id="72" name="Ink 71">
                <a:extLst>
                  <a:ext uri="{FF2B5EF4-FFF2-40B4-BE49-F238E27FC236}">
                    <a16:creationId xmlns:a16="http://schemas.microsoft.com/office/drawing/2014/main" id="{C2D4A6EE-EA13-3619-9659-EB2E16324044}"/>
                  </a:ext>
                </a:extLst>
              </p:cNvPr>
              <p:cNvPicPr/>
              <p:nvPr/>
            </p:nvPicPr>
            <p:blipFill>
              <a:blip r:embed="rId45"/>
              <a:stretch>
                <a:fillRect/>
              </a:stretch>
            </p:blipFill>
            <p:spPr>
              <a:xfrm>
                <a:off x="8595621" y="2980524"/>
                <a:ext cx="785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Ink 72">
                <a:extLst>
                  <a:ext uri="{FF2B5EF4-FFF2-40B4-BE49-F238E27FC236}">
                    <a16:creationId xmlns:a16="http://schemas.microsoft.com/office/drawing/2014/main" id="{8ACC3533-D373-E06B-708D-7AC5535D0A1B}"/>
                  </a:ext>
                </a:extLst>
              </p14:cNvPr>
              <p14:cNvContentPartPr/>
              <p14:nvPr/>
            </p14:nvContentPartPr>
            <p14:xfrm>
              <a:off x="8084421" y="2945244"/>
              <a:ext cx="321120" cy="22320"/>
            </p14:xfrm>
          </p:contentPart>
        </mc:Choice>
        <mc:Fallback xmlns="">
          <p:pic>
            <p:nvPicPr>
              <p:cNvPr id="73" name="Ink 72">
                <a:extLst>
                  <a:ext uri="{FF2B5EF4-FFF2-40B4-BE49-F238E27FC236}">
                    <a16:creationId xmlns:a16="http://schemas.microsoft.com/office/drawing/2014/main" id="{8ACC3533-D373-E06B-708D-7AC5535D0A1B}"/>
                  </a:ext>
                </a:extLst>
              </p:cNvPr>
              <p:cNvPicPr/>
              <p:nvPr/>
            </p:nvPicPr>
            <p:blipFill>
              <a:blip r:embed="rId47"/>
              <a:stretch>
                <a:fillRect/>
              </a:stretch>
            </p:blipFill>
            <p:spPr>
              <a:xfrm>
                <a:off x="8066781" y="2927604"/>
                <a:ext cx="356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4" name="Ink 73">
                <a:extLst>
                  <a:ext uri="{FF2B5EF4-FFF2-40B4-BE49-F238E27FC236}">
                    <a16:creationId xmlns:a16="http://schemas.microsoft.com/office/drawing/2014/main" id="{7E6E19AC-F26F-D9CC-CC75-6FFB964EAE57}"/>
                  </a:ext>
                </a:extLst>
              </p14:cNvPr>
              <p14:cNvContentPartPr/>
              <p14:nvPr/>
            </p14:nvContentPartPr>
            <p14:xfrm>
              <a:off x="7332381" y="2969364"/>
              <a:ext cx="514080" cy="18000"/>
            </p14:xfrm>
          </p:contentPart>
        </mc:Choice>
        <mc:Fallback xmlns="">
          <p:pic>
            <p:nvPicPr>
              <p:cNvPr id="74" name="Ink 73">
                <a:extLst>
                  <a:ext uri="{FF2B5EF4-FFF2-40B4-BE49-F238E27FC236}">
                    <a16:creationId xmlns:a16="http://schemas.microsoft.com/office/drawing/2014/main" id="{7E6E19AC-F26F-D9CC-CC75-6FFB964EAE57}"/>
                  </a:ext>
                </a:extLst>
              </p:cNvPr>
              <p:cNvPicPr/>
              <p:nvPr/>
            </p:nvPicPr>
            <p:blipFill>
              <a:blip r:embed="rId49"/>
              <a:stretch>
                <a:fillRect/>
              </a:stretch>
            </p:blipFill>
            <p:spPr>
              <a:xfrm>
                <a:off x="7314741" y="2951724"/>
                <a:ext cx="549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5" name="Ink 74">
                <a:extLst>
                  <a:ext uri="{FF2B5EF4-FFF2-40B4-BE49-F238E27FC236}">
                    <a16:creationId xmlns:a16="http://schemas.microsoft.com/office/drawing/2014/main" id="{F1038E76-B994-4ABC-01EE-1E33BBB73C94}"/>
                  </a:ext>
                </a:extLst>
              </p14:cNvPr>
              <p14:cNvContentPartPr/>
              <p14:nvPr/>
            </p14:nvContentPartPr>
            <p14:xfrm>
              <a:off x="6615261" y="2949564"/>
              <a:ext cx="464040" cy="57600"/>
            </p14:xfrm>
          </p:contentPart>
        </mc:Choice>
        <mc:Fallback xmlns="">
          <p:pic>
            <p:nvPicPr>
              <p:cNvPr id="75" name="Ink 74">
                <a:extLst>
                  <a:ext uri="{FF2B5EF4-FFF2-40B4-BE49-F238E27FC236}">
                    <a16:creationId xmlns:a16="http://schemas.microsoft.com/office/drawing/2014/main" id="{F1038E76-B994-4ABC-01EE-1E33BBB73C94}"/>
                  </a:ext>
                </a:extLst>
              </p:cNvPr>
              <p:cNvPicPr/>
              <p:nvPr/>
            </p:nvPicPr>
            <p:blipFill>
              <a:blip r:embed="rId51"/>
              <a:stretch>
                <a:fillRect/>
              </a:stretch>
            </p:blipFill>
            <p:spPr>
              <a:xfrm>
                <a:off x="6597621" y="2931924"/>
                <a:ext cx="499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Ink 76">
                <a:extLst>
                  <a:ext uri="{FF2B5EF4-FFF2-40B4-BE49-F238E27FC236}">
                    <a16:creationId xmlns:a16="http://schemas.microsoft.com/office/drawing/2014/main" id="{BB518037-B3AA-B0FD-BE9A-97D075CA55A8}"/>
                  </a:ext>
                </a:extLst>
              </p14:cNvPr>
              <p14:cNvContentPartPr/>
              <p14:nvPr/>
            </p14:nvContentPartPr>
            <p14:xfrm>
              <a:off x="5927661" y="2957484"/>
              <a:ext cx="362520" cy="16200"/>
            </p14:xfrm>
          </p:contentPart>
        </mc:Choice>
        <mc:Fallback xmlns="">
          <p:pic>
            <p:nvPicPr>
              <p:cNvPr id="77" name="Ink 76">
                <a:extLst>
                  <a:ext uri="{FF2B5EF4-FFF2-40B4-BE49-F238E27FC236}">
                    <a16:creationId xmlns:a16="http://schemas.microsoft.com/office/drawing/2014/main" id="{BB518037-B3AA-B0FD-BE9A-97D075CA55A8}"/>
                  </a:ext>
                </a:extLst>
              </p:cNvPr>
              <p:cNvPicPr/>
              <p:nvPr/>
            </p:nvPicPr>
            <p:blipFill>
              <a:blip r:embed="rId53"/>
              <a:stretch>
                <a:fillRect/>
              </a:stretch>
            </p:blipFill>
            <p:spPr>
              <a:xfrm>
                <a:off x="5910021" y="2939484"/>
                <a:ext cx="398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8" name="Ink 77">
                <a:extLst>
                  <a:ext uri="{FF2B5EF4-FFF2-40B4-BE49-F238E27FC236}">
                    <a16:creationId xmlns:a16="http://schemas.microsoft.com/office/drawing/2014/main" id="{79EDB866-2982-1F97-D078-0739436F6E03}"/>
                  </a:ext>
                </a:extLst>
              </p14:cNvPr>
              <p14:cNvContentPartPr/>
              <p14:nvPr/>
            </p14:nvContentPartPr>
            <p14:xfrm>
              <a:off x="5246181" y="2972244"/>
              <a:ext cx="398160" cy="41040"/>
            </p14:xfrm>
          </p:contentPart>
        </mc:Choice>
        <mc:Fallback xmlns="">
          <p:pic>
            <p:nvPicPr>
              <p:cNvPr id="78" name="Ink 77">
                <a:extLst>
                  <a:ext uri="{FF2B5EF4-FFF2-40B4-BE49-F238E27FC236}">
                    <a16:creationId xmlns:a16="http://schemas.microsoft.com/office/drawing/2014/main" id="{79EDB866-2982-1F97-D078-0739436F6E03}"/>
                  </a:ext>
                </a:extLst>
              </p:cNvPr>
              <p:cNvPicPr/>
              <p:nvPr/>
            </p:nvPicPr>
            <p:blipFill>
              <a:blip r:embed="rId55"/>
              <a:stretch>
                <a:fillRect/>
              </a:stretch>
            </p:blipFill>
            <p:spPr>
              <a:xfrm>
                <a:off x="5228181" y="2954244"/>
                <a:ext cx="433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Ink 78">
                <a:extLst>
                  <a:ext uri="{FF2B5EF4-FFF2-40B4-BE49-F238E27FC236}">
                    <a16:creationId xmlns:a16="http://schemas.microsoft.com/office/drawing/2014/main" id="{18EE27E8-CCE0-2F92-D690-781E7E0F2DF9}"/>
                  </a:ext>
                </a:extLst>
              </p14:cNvPr>
              <p14:cNvContentPartPr/>
              <p14:nvPr/>
            </p14:nvContentPartPr>
            <p14:xfrm>
              <a:off x="4340781" y="2963964"/>
              <a:ext cx="753120" cy="50760"/>
            </p14:xfrm>
          </p:contentPart>
        </mc:Choice>
        <mc:Fallback xmlns="">
          <p:pic>
            <p:nvPicPr>
              <p:cNvPr id="79" name="Ink 78">
                <a:extLst>
                  <a:ext uri="{FF2B5EF4-FFF2-40B4-BE49-F238E27FC236}">
                    <a16:creationId xmlns:a16="http://schemas.microsoft.com/office/drawing/2014/main" id="{18EE27E8-CCE0-2F92-D690-781E7E0F2DF9}"/>
                  </a:ext>
                </a:extLst>
              </p:cNvPr>
              <p:cNvPicPr/>
              <p:nvPr/>
            </p:nvPicPr>
            <p:blipFill>
              <a:blip r:embed="rId57"/>
              <a:stretch>
                <a:fillRect/>
              </a:stretch>
            </p:blipFill>
            <p:spPr>
              <a:xfrm>
                <a:off x="4322781" y="2946324"/>
                <a:ext cx="788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1" name="Ink 80">
                <a:extLst>
                  <a:ext uri="{FF2B5EF4-FFF2-40B4-BE49-F238E27FC236}">
                    <a16:creationId xmlns:a16="http://schemas.microsoft.com/office/drawing/2014/main" id="{042E7386-375B-4D81-7B7F-DC6A16453797}"/>
                  </a:ext>
                </a:extLst>
              </p14:cNvPr>
              <p14:cNvContentPartPr/>
              <p14:nvPr/>
            </p14:nvContentPartPr>
            <p14:xfrm>
              <a:off x="3580821" y="2921844"/>
              <a:ext cx="435960" cy="47520"/>
            </p14:xfrm>
          </p:contentPart>
        </mc:Choice>
        <mc:Fallback xmlns="">
          <p:pic>
            <p:nvPicPr>
              <p:cNvPr id="81" name="Ink 80">
                <a:extLst>
                  <a:ext uri="{FF2B5EF4-FFF2-40B4-BE49-F238E27FC236}">
                    <a16:creationId xmlns:a16="http://schemas.microsoft.com/office/drawing/2014/main" id="{042E7386-375B-4D81-7B7F-DC6A16453797}"/>
                  </a:ext>
                </a:extLst>
              </p:cNvPr>
              <p:cNvPicPr/>
              <p:nvPr/>
            </p:nvPicPr>
            <p:blipFill>
              <a:blip r:embed="rId59"/>
              <a:stretch>
                <a:fillRect/>
              </a:stretch>
            </p:blipFill>
            <p:spPr>
              <a:xfrm>
                <a:off x="3562821" y="2904204"/>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 name="Ink 81">
                <a:extLst>
                  <a:ext uri="{FF2B5EF4-FFF2-40B4-BE49-F238E27FC236}">
                    <a16:creationId xmlns:a16="http://schemas.microsoft.com/office/drawing/2014/main" id="{382A88AE-9B2D-C4CC-9141-E590A649E61B}"/>
                  </a:ext>
                </a:extLst>
              </p14:cNvPr>
              <p14:cNvContentPartPr/>
              <p14:nvPr/>
            </p14:nvContentPartPr>
            <p14:xfrm>
              <a:off x="2647341" y="2973324"/>
              <a:ext cx="681480" cy="47160"/>
            </p14:xfrm>
          </p:contentPart>
        </mc:Choice>
        <mc:Fallback xmlns="">
          <p:pic>
            <p:nvPicPr>
              <p:cNvPr id="82" name="Ink 81">
                <a:extLst>
                  <a:ext uri="{FF2B5EF4-FFF2-40B4-BE49-F238E27FC236}">
                    <a16:creationId xmlns:a16="http://schemas.microsoft.com/office/drawing/2014/main" id="{382A88AE-9B2D-C4CC-9141-E590A649E61B}"/>
                  </a:ext>
                </a:extLst>
              </p:cNvPr>
              <p:cNvPicPr/>
              <p:nvPr/>
            </p:nvPicPr>
            <p:blipFill>
              <a:blip r:embed="rId61"/>
              <a:stretch>
                <a:fillRect/>
              </a:stretch>
            </p:blipFill>
            <p:spPr>
              <a:xfrm>
                <a:off x="2629701" y="2955684"/>
                <a:ext cx="717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3" name="Ink 82">
                <a:extLst>
                  <a:ext uri="{FF2B5EF4-FFF2-40B4-BE49-F238E27FC236}">
                    <a16:creationId xmlns:a16="http://schemas.microsoft.com/office/drawing/2014/main" id="{9D13AD57-7D98-CC52-36C4-D17C5084F714}"/>
                  </a:ext>
                </a:extLst>
              </p14:cNvPr>
              <p14:cNvContentPartPr/>
              <p14:nvPr/>
            </p14:nvContentPartPr>
            <p14:xfrm>
              <a:off x="1827621" y="2963964"/>
              <a:ext cx="587160" cy="30960"/>
            </p14:xfrm>
          </p:contentPart>
        </mc:Choice>
        <mc:Fallback xmlns="">
          <p:pic>
            <p:nvPicPr>
              <p:cNvPr id="83" name="Ink 82">
                <a:extLst>
                  <a:ext uri="{FF2B5EF4-FFF2-40B4-BE49-F238E27FC236}">
                    <a16:creationId xmlns:a16="http://schemas.microsoft.com/office/drawing/2014/main" id="{9D13AD57-7D98-CC52-36C4-D17C5084F714}"/>
                  </a:ext>
                </a:extLst>
              </p:cNvPr>
              <p:cNvPicPr/>
              <p:nvPr/>
            </p:nvPicPr>
            <p:blipFill>
              <a:blip r:embed="rId63"/>
              <a:stretch>
                <a:fillRect/>
              </a:stretch>
            </p:blipFill>
            <p:spPr>
              <a:xfrm>
                <a:off x="1809621" y="2946324"/>
                <a:ext cx="622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4" name="Ink 83">
                <a:extLst>
                  <a:ext uri="{FF2B5EF4-FFF2-40B4-BE49-F238E27FC236}">
                    <a16:creationId xmlns:a16="http://schemas.microsoft.com/office/drawing/2014/main" id="{AA0B54A2-739D-05EE-AAB2-4896E7BFD20A}"/>
                  </a:ext>
                </a:extLst>
              </p14:cNvPr>
              <p14:cNvContentPartPr/>
              <p14:nvPr/>
            </p14:nvContentPartPr>
            <p14:xfrm>
              <a:off x="1145781" y="3030564"/>
              <a:ext cx="316440" cy="19800"/>
            </p14:xfrm>
          </p:contentPart>
        </mc:Choice>
        <mc:Fallback xmlns="">
          <p:pic>
            <p:nvPicPr>
              <p:cNvPr id="84" name="Ink 83">
                <a:extLst>
                  <a:ext uri="{FF2B5EF4-FFF2-40B4-BE49-F238E27FC236}">
                    <a16:creationId xmlns:a16="http://schemas.microsoft.com/office/drawing/2014/main" id="{AA0B54A2-739D-05EE-AAB2-4896E7BFD20A}"/>
                  </a:ext>
                </a:extLst>
              </p:cNvPr>
              <p:cNvPicPr/>
              <p:nvPr/>
            </p:nvPicPr>
            <p:blipFill>
              <a:blip r:embed="rId65"/>
              <a:stretch>
                <a:fillRect/>
              </a:stretch>
            </p:blipFill>
            <p:spPr>
              <a:xfrm>
                <a:off x="1128141" y="3012924"/>
                <a:ext cx="35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 name="Ink 85">
                <a:extLst>
                  <a:ext uri="{FF2B5EF4-FFF2-40B4-BE49-F238E27FC236}">
                    <a16:creationId xmlns:a16="http://schemas.microsoft.com/office/drawing/2014/main" id="{C9B653EF-BD3C-A3E2-9443-17DB6139CB47}"/>
                  </a:ext>
                </a:extLst>
              </p14:cNvPr>
              <p14:cNvContentPartPr/>
              <p14:nvPr/>
            </p14:nvContentPartPr>
            <p14:xfrm>
              <a:off x="929421" y="2328924"/>
              <a:ext cx="3123360" cy="703080"/>
            </p14:xfrm>
          </p:contentPart>
        </mc:Choice>
        <mc:Fallback xmlns="">
          <p:pic>
            <p:nvPicPr>
              <p:cNvPr id="86" name="Ink 85">
                <a:extLst>
                  <a:ext uri="{FF2B5EF4-FFF2-40B4-BE49-F238E27FC236}">
                    <a16:creationId xmlns:a16="http://schemas.microsoft.com/office/drawing/2014/main" id="{C9B653EF-BD3C-A3E2-9443-17DB6139CB47}"/>
                  </a:ext>
                </a:extLst>
              </p:cNvPr>
              <p:cNvPicPr/>
              <p:nvPr/>
            </p:nvPicPr>
            <p:blipFill>
              <a:blip r:embed="rId67"/>
              <a:stretch>
                <a:fillRect/>
              </a:stretch>
            </p:blipFill>
            <p:spPr>
              <a:xfrm>
                <a:off x="911781" y="2310924"/>
                <a:ext cx="315900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8" name="Ink 87">
                <a:extLst>
                  <a:ext uri="{FF2B5EF4-FFF2-40B4-BE49-F238E27FC236}">
                    <a16:creationId xmlns:a16="http://schemas.microsoft.com/office/drawing/2014/main" id="{E645F592-24EC-F3FA-EE7D-6FDDA3E5B865}"/>
                  </a:ext>
                </a:extLst>
              </p14:cNvPr>
              <p14:cNvContentPartPr/>
              <p14:nvPr/>
            </p14:nvContentPartPr>
            <p14:xfrm>
              <a:off x="2502981" y="2273124"/>
              <a:ext cx="50400" cy="145440"/>
            </p14:xfrm>
          </p:contentPart>
        </mc:Choice>
        <mc:Fallback xmlns="">
          <p:pic>
            <p:nvPicPr>
              <p:cNvPr id="88" name="Ink 87">
                <a:extLst>
                  <a:ext uri="{FF2B5EF4-FFF2-40B4-BE49-F238E27FC236}">
                    <a16:creationId xmlns:a16="http://schemas.microsoft.com/office/drawing/2014/main" id="{E645F592-24EC-F3FA-EE7D-6FDDA3E5B865}"/>
                  </a:ext>
                </a:extLst>
              </p:cNvPr>
              <p:cNvPicPr/>
              <p:nvPr/>
            </p:nvPicPr>
            <p:blipFill>
              <a:blip r:embed="rId69"/>
              <a:stretch>
                <a:fillRect/>
              </a:stretch>
            </p:blipFill>
            <p:spPr>
              <a:xfrm>
                <a:off x="2484981" y="2255484"/>
                <a:ext cx="86040" cy="181080"/>
              </a:xfrm>
              <a:prstGeom prst="rect">
                <a:avLst/>
              </a:prstGeom>
            </p:spPr>
          </p:pic>
        </mc:Fallback>
      </mc:AlternateContent>
      <p:grpSp>
        <p:nvGrpSpPr>
          <p:cNvPr id="91" name="Group 90">
            <a:extLst>
              <a:ext uri="{FF2B5EF4-FFF2-40B4-BE49-F238E27FC236}">
                <a16:creationId xmlns:a16="http://schemas.microsoft.com/office/drawing/2014/main" id="{C5335904-9B81-E233-120E-3F4BA78D0AF5}"/>
              </a:ext>
            </a:extLst>
          </p:cNvPr>
          <p:cNvGrpSpPr/>
          <p:nvPr/>
        </p:nvGrpSpPr>
        <p:grpSpPr>
          <a:xfrm>
            <a:off x="1136061" y="1740324"/>
            <a:ext cx="8293320" cy="720360"/>
            <a:chOff x="1136061" y="1740324"/>
            <a:chExt cx="8293320" cy="720360"/>
          </a:xfrm>
        </p:grpSpPr>
        <mc:AlternateContent xmlns:mc="http://schemas.openxmlformats.org/markup-compatibility/2006" xmlns:p14="http://schemas.microsoft.com/office/powerpoint/2010/main">
          <mc:Choice Requires="p14">
            <p:contentPart p14:bwMode="auto" r:id="rId70">
              <p14:nvContentPartPr>
                <p14:cNvPr id="20" name="Ink 19">
                  <a:extLst>
                    <a:ext uri="{FF2B5EF4-FFF2-40B4-BE49-F238E27FC236}">
                      <a16:creationId xmlns:a16="http://schemas.microsoft.com/office/drawing/2014/main" id="{3AD6EE71-A740-E822-302B-3EA26EB9D818}"/>
                    </a:ext>
                  </a:extLst>
                </p14:cNvPr>
                <p14:cNvContentPartPr/>
                <p14:nvPr/>
              </p14:nvContentPartPr>
              <p14:xfrm>
                <a:off x="8777421" y="1849044"/>
                <a:ext cx="637200" cy="62280"/>
              </p14:xfrm>
            </p:contentPart>
          </mc:Choice>
          <mc:Fallback xmlns="">
            <p:pic>
              <p:nvPicPr>
                <p:cNvPr id="20" name="Ink 19">
                  <a:extLst>
                    <a:ext uri="{FF2B5EF4-FFF2-40B4-BE49-F238E27FC236}">
                      <a16:creationId xmlns:a16="http://schemas.microsoft.com/office/drawing/2014/main" id="{3AD6EE71-A740-E822-302B-3EA26EB9D818}"/>
                    </a:ext>
                  </a:extLst>
                </p:cNvPr>
                <p:cNvPicPr/>
                <p:nvPr/>
              </p:nvPicPr>
              <p:blipFill>
                <a:blip r:embed="rId71"/>
                <a:stretch>
                  <a:fillRect/>
                </a:stretch>
              </p:blipFill>
              <p:spPr>
                <a:xfrm>
                  <a:off x="8759421" y="1831404"/>
                  <a:ext cx="672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Ink 20">
                  <a:extLst>
                    <a:ext uri="{FF2B5EF4-FFF2-40B4-BE49-F238E27FC236}">
                      <a16:creationId xmlns:a16="http://schemas.microsoft.com/office/drawing/2014/main" id="{F2B9E7E9-49BD-939B-FF51-BB9B1BDD834E}"/>
                    </a:ext>
                  </a:extLst>
                </p14:cNvPr>
                <p14:cNvContentPartPr/>
                <p14:nvPr/>
              </p14:nvContentPartPr>
              <p14:xfrm>
                <a:off x="8287461" y="1869924"/>
                <a:ext cx="369720" cy="9720"/>
              </p14:xfrm>
            </p:contentPart>
          </mc:Choice>
          <mc:Fallback xmlns="">
            <p:pic>
              <p:nvPicPr>
                <p:cNvPr id="21" name="Ink 20">
                  <a:extLst>
                    <a:ext uri="{FF2B5EF4-FFF2-40B4-BE49-F238E27FC236}">
                      <a16:creationId xmlns:a16="http://schemas.microsoft.com/office/drawing/2014/main" id="{F2B9E7E9-49BD-939B-FF51-BB9B1BDD834E}"/>
                    </a:ext>
                  </a:extLst>
                </p:cNvPr>
                <p:cNvPicPr/>
                <p:nvPr/>
              </p:nvPicPr>
              <p:blipFill>
                <a:blip r:embed="rId73"/>
                <a:stretch>
                  <a:fillRect/>
                </a:stretch>
              </p:blipFill>
              <p:spPr>
                <a:xfrm>
                  <a:off x="8269461" y="1852284"/>
                  <a:ext cx="405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Ink 21">
                  <a:extLst>
                    <a:ext uri="{FF2B5EF4-FFF2-40B4-BE49-F238E27FC236}">
                      <a16:creationId xmlns:a16="http://schemas.microsoft.com/office/drawing/2014/main" id="{A887990D-3FA5-EE4F-169B-D285421A9D18}"/>
                    </a:ext>
                  </a:extLst>
                </p14:cNvPr>
                <p14:cNvContentPartPr/>
                <p14:nvPr/>
              </p14:nvContentPartPr>
              <p14:xfrm>
                <a:off x="7915941" y="1908444"/>
                <a:ext cx="268920" cy="6480"/>
              </p14:xfrm>
            </p:contentPart>
          </mc:Choice>
          <mc:Fallback xmlns="">
            <p:pic>
              <p:nvPicPr>
                <p:cNvPr id="22" name="Ink 21">
                  <a:extLst>
                    <a:ext uri="{FF2B5EF4-FFF2-40B4-BE49-F238E27FC236}">
                      <a16:creationId xmlns:a16="http://schemas.microsoft.com/office/drawing/2014/main" id="{A887990D-3FA5-EE4F-169B-D285421A9D18}"/>
                    </a:ext>
                  </a:extLst>
                </p:cNvPr>
                <p:cNvPicPr/>
                <p:nvPr/>
              </p:nvPicPr>
              <p:blipFill>
                <a:blip r:embed="rId75"/>
                <a:stretch>
                  <a:fillRect/>
                </a:stretch>
              </p:blipFill>
              <p:spPr>
                <a:xfrm>
                  <a:off x="7898301" y="1890444"/>
                  <a:ext cx="304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 name="Ink 22">
                  <a:extLst>
                    <a:ext uri="{FF2B5EF4-FFF2-40B4-BE49-F238E27FC236}">
                      <a16:creationId xmlns:a16="http://schemas.microsoft.com/office/drawing/2014/main" id="{613157E2-D6AE-730E-03E2-24712B1BFDB2}"/>
                    </a:ext>
                  </a:extLst>
                </p14:cNvPr>
                <p14:cNvContentPartPr/>
                <p14:nvPr/>
              </p14:nvContentPartPr>
              <p14:xfrm>
                <a:off x="7129701" y="1879284"/>
                <a:ext cx="566640" cy="50040"/>
              </p14:xfrm>
            </p:contentPart>
          </mc:Choice>
          <mc:Fallback xmlns="">
            <p:pic>
              <p:nvPicPr>
                <p:cNvPr id="23" name="Ink 22">
                  <a:extLst>
                    <a:ext uri="{FF2B5EF4-FFF2-40B4-BE49-F238E27FC236}">
                      <a16:creationId xmlns:a16="http://schemas.microsoft.com/office/drawing/2014/main" id="{613157E2-D6AE-730E-03E2-24712B1BFDB2}"/>
                    </a:ext>
                  </a:extLst>
                </p:cNvPr>
                <p:cNvPicPr/>
                <p:nvPr/>
              </p:nvPicPr>
              <p:blipFill>
                <a:blip r:embed="rId77"/>
                <a:stretch>
                  <a:fillRect/>
                </a:stretch>
              </p:blipFill>
              <p:spPr>
                <a:xfrm>
                  <a:off x="7111701" y="1861644"/>
                  <a:ext cx="602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 name="Ink 25">
                  <a:extLst>
                    <a:ext uri="{FF2B5EF4-FFF2-40B4-BE49-F238E27FC236}">
                      <a16:creationId xmlns:a16="http://schemas.microsoft.com/office/drawing/2014/main" id="{3DEBB9E4-36EC-028A-3237-50791085890C}"/>
                    </a:ext>
                  </a:extLst>
                </p14:cNvPr>
                <p14:cNvContentPartPr/>
                <p14:nvPr/>
              </p14:nvContentPartPr>
              <p14:xfrm>
                <a:off x="6139701" y="1886124"/>
                <a:ext cx="865080" cy="61200"/>
              </p14:xfrm>
            </p:contentPart>
          </mc:Choice>
          <mc:Fallback xmlns="">
            <p:pic>
              <p:nvPicPr>
                <p:cNvPr id="26" name="Ink 25">
                  <a:extLst>
                    <a:ext uri="{FF2B5EF4-FFF2-40B4-BE49-F238E27FC236}">
                      <a16:creationId xmlns:a16="http://schemas.microsoft.com/office/drawing/2014/main" id="{3DEBB9E4-36EC-028A-3237-50791085890C}"/>
                    </a:ext>
                  </a:extLst>
                </p:cNvPr>
                <p:cNvPicPr/>
                <p:nvPr/>
              </p:nvPicPr>
              <p:blipFill>
                <a:blip r:embed="rId79"/>
                <a:stretch>
                  <a:fillRect/>
                </a:stretch>
              </p:blipFill>
              <p:spPr>
                <a:xfrm>
                  <a:off x="6122061" y="1868124"/>
                  <a:ext cx="900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 name="Ink 26">
                  <a:extLst>
                    <a:ext uri="{FF2B5EF4-FFF2-40B4-BE49-F238E27FC236}">
                      <a16:creationId xmlns:a16="http://schemas.microsoft.com/office/drawing/2014/main" id="{1CC47426-BD9A-5B32-4CAB-90FB8C58BB6F}"/>
                    </a:ext>
                  </a:extLst>
                </p14:cNvPr>
                <p14:cNvContentPartPr/>
                <p14:nvPr/>
              </p14:nvContentPartPr>
              <p14:xfrm>
                <a:off x="5654421" y="1837524"/>
                <a:ext cx="249840" cy="46800"/>
              </p14:xfrm>
            </p:contentPart>
          </mc:Choice>
          <mc:Fallback xmlns="">
            <p:pic>
              <p:nvPicPr>
                <p:cNvPr id="27" name="Ink 26">
                  <a:extLst>
                    <a:ext uri="{FF2B5EF4-FFF2-40B4-BE49-F238E27FC236}">
                      <a16:creationId xmlns:a16="http://schemas.microsoft.com/office/drawing/2014/main" id="{1CC47426-BD9A-5B32-4CAB-90FB8C58BB6F}"/>
                    </a:ext>
                  </a:extLst>
                </p:cNvPr>
                <p:cNvPicPr/>
                <p:nvPr/>
              </p:nvPicPr>
              <p:blipFill>
                <a:blip r:embed="rId81"/>
                <a:stretch>
                  <a:fillRect/>
                </a:stretch>
              </p:blipFill>
              <p:spPr>
                <a:xfrm>
                  <a:off x="5636781" y="1819884"/>
                  <a:ext cx="285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8" name="Ink 27">
                  <a:extLst>
                    <a:ext uri="{FF2B5EF4-FFF2-40B4-BE49-F238E27FC236}">
                      <a16:creationId xmlns:a16="http://schemas.microsoft.com/office/drawing/2014/main" id="{2BCBE236-E504-B300-B310-DA5524C5F450}"/>
                    </a:ext>
                  </a:extLst>
                </p14:cNvPr>
                <p14:cNvContentPartPr/>
                <p14:nvPr/>
              </p14:nvContentPartPr>
              <p14:xfrm>
                <a:off x="4851621" y="1889364"/>
                <a:ext cx="552960" cy="42120"/>
              </p14:xfrm>
            </p:contentPart>
          </mc:Choice>
          <mc:Fallback xmlns="">
            <p:pic>
              <p:nvPicPr>
                <p:cNvPr id="28" name="Ink 27">
                  <a:extLst>
                    <a:ext uri="{FF2B5EF4-FFF2-40B4-BE49-F238E27FC236}">
                      <a16:creationId xmlns:a16="http://schemas.microsoft.com/office/drawing/2014/main" id="{2BCBE236-E504-B300-B310-DA5524C5F450}"/>
                    </a:ext>
                  </a:extLst>
                </p:cNvPr>
                <p:cNvPicPr/>
                <p:nvPr/>
              </p:nvPicPr>
              <p:blipFill>
                <a:blip r:embed="rId83"/>
                <a:stretch>
                  <a:fillRect/>
                </a:stretch>
              </p:blipFill>
              <p:spPr>
                <a:xfrm>
                  <a:off x="4833981" y="1871364"/>
                  <a:ext cx="588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 name="Ink 28">
                  <a:extLst>
                    <a:ext uri="{FF2B5EF4-FFF2-40B4-BE49-F238E27FC236}">
                      <a16:creationId xmlns:a16="http://schemas.microsoft.com/office/drawing/2014/main" id="{BB4571D7-2D99-6AD5-AAA3-9ACCE1650854}"/>
                    </a:ext>
                  </a:extLst>
                </p14:cNvPr>
                <p14:cNvContentPartPr/>
                <p14:nvPr/>
              </p14:nvContentPartPr>
              <p14:xfrm>
                <a:off x="4102821" y="1803684"/>
                <a:ext cx="457920" cy="29160"/>
              </p14:xfrm>
            </p:contentPart>
          </mc:Choice>
          <mc:Fallback xmlns="">
            <p:pic>
              <p:nvPicPr>
                <p:cNvPr id="29" name="Ink 28">
                  <a:extLst>
                    <a:ext uri="{FF2B5EF4-FFF2-40B4-BE49-F238E27FC236}">
                      <a16:creationId xmlns:a16="http://schemas.microsoft.com/office/drawing/2014/main" id="{BB4571D7-2D99-6AD5-AAA3-9ACCE1650854}"/>
                    </a:ext>
                  </a:extLst>
                </p:cNvPr>
                <p:cNvPicPr/>
                <p:nvPr/>
              </p:nvPicPr>
              <p:blipFill>
                <a:blip r:embed="rId85"/>
                <a:stretch>
                  <a:fillRect/>
                </a:stretch>
              </p:blipFill>
              <p:spPr>
                <a:xfrm>
                  <a:off x="4085181" y="1785684"/>
                  <a:ext cx="493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 name="Ink 30">
                  <a:extLst>
                    <a:ext uri="{FF2B5EF4-FFF2-40B4-BE49-F238E27FC236}">
                      <a16:creationId xmlns:a16="http://schemas.microsoft.com/office/drawing/2014/main" id="{ADAEF327-3243-894E-932A-044134B53027}"/>
                    </a:ext>
                  </a:extLst>
                </p14:cNvPr>
                <p14:cNvContentPartPr/>
                <p14:nvPr/>
              </p14:nvContentPartPr>
              <p14:xfrm>
                <a:off x="3307221" y="1783884"/>
                <a:ext cx="370440" cy="66960"/>
              </p14:xfrm>
            </p:contentPart>
          </mc:Choice>
          <mc:Fallback xmlns="">
            <p:pic>
              <p:nvPicPr>
                <p:cNvPr id="31" name="Ink 30">
                  <a:extLst>
                    <a:ext uri="{FF2B5EF4-FFF2-40B4-BE49-F238E27FC236}">
                      <a16:creationId xmlns:a16="http://schemas.microsoft.com/office/drawing/2014/main" id="{ADAEF327-3243-894E-932A-044134B53027}"/>
                    </a:ext>
                  </a:extLst>
                </p:cNvPr>
                <p:cNvPicPr/>
                <p:nvPr/>
              </p:nvPicPr>
              <p:blipFill>
                <a:blip r:embed="rId87"/>
                <a:stretch>
                  <a:fillRect/>
                </a:stretch>
              </p:blipFill>
              <p:spPr>
                <a:xfrm>
                  <a:off x="3289581" y="1766244"/>
                  <a:ext cx="406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2" name="Ink 31">
                  <a:extLst>
                    <a:ext uri="{FF2B5EF4-FFF2-40B4-BE49-F238E27FC236}">
                      <a16:creationId xmlns:a16="http://schemas.microsoft.com/office/drawing/2014/main" id="{CDE555F1-D742-E238-3A96-1F0687495A8F}"/>
                    </a:ext>
                  </a:extLst>
                </p14:cNvPr>
                <p14:cNvContentPartPr/>
                <p14:nvPr/>
              </p14:nvContentPartPr>
              <p14:xfrm>
                <a:off x="2617101" y="1774524"/>
                <a:ext cx="497520" cy="67320"/>
              </p14:xfrm>
            </p:contentPart>
          </mc:Choice>
          <mc:Fallback xmlns="">
            <p:pic>
              <p:nvPicPr>
                <p:cNvPr id="32" name="Ink 31">
                  <a:extLst>
                    <a:ext uri="{FF2B5EF4-FFF2-40B4-BE49-F238E27FC236}">
                      <a16:creationId xmlns:a16="http://schemas.microsoft.com/office/drawing/2014/main" id="{CDE555F1-D742-E238-3A96-1F0687495A8F}"/>
                    </a:ext>
                  </a:extLst>
                </p:cNvPr>
                <p:cNvPicPr/>
                <p:nvPr/>
              </p:nvPicPr>
              <p:blipFill>
                <a:blip r:embed="rId89"/>
                <a:stretch>
                  <a:fillRect/>
                </a:stretch>
              </p:blipFill>
              <p:spPr>
                <a:xfrm>
                  <a:off x="2599461" y="1756884"/>
                  <a:ext cx="53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Ink 33">
                  <a:extLst>
                    <a:ext uri="{FF2B5EF4-FFF2-40B4-BE49-F238E27FC236}">
                      <a16:creationId xmlns:a16="http://schemas.microsoft.com/office/drawing/2014/main" id="{678A8535-073F-58D7-62FC-4EBC569937C4}"/>
                    </a:ext>
                  </a:extLst>
                </p14:cNvPr>
                <p14:cNvContentPartPr/>
                <p14:nvPr/>
              </p14:nvContentPartPr>
              <p14:xfrm>
                <a:off x="1921221" y="1784244"/>
                <a:ext cx="365760" cy="66600"/>
              </p14:xfrm>
            </p:contentPart>
          </mc:Choice>
          <mc:Fallback xmlns="">
            <p:pic>
              <p:nvPicPr>
                <p:cNvPr id="34" name="Ink 33">
                  <a:extLst>
                    <a:ext uri="{FF2B5EF4-FFF2-40B4-BE49-F238E27FC236}">
                      <a16:creationId xmlns:a16="http://schemas.microsoft.com/office/drawing/2014/main" id="{678A8535-073F-58D7-62FC-4EBC569937C4}"/>
                    </a:ext>
                  </a:extLst>
                </p:cNvPr>
                <p:cNvPicPr/>
                <p:nvPr/>
              </p:nvPicPr>
              <p:blipFill>
                <a:blip r:embed="rId91"/>
                <a:stretch>
                  <a:fillRect/>
                </a:stretch>
              </p:blipFill>
              <p:spPr>
                <a:xfrm>
                  <a:off x="1903221" y="1766244"/>
                  <a:ext cx="401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Ink 34">
                  <a:extLst>
                    <a:ext uri="{FF2B5EF4-FFF2-40B4-BE49-F238E27FC236}">
                      <a16:creationId xmlns:a16="http://schemas.microsoft.com/office/drawing/2014/main" id="{C2D34334-7A15-50EA-2447-99F40E396B29}"/>
                    </a:ext>
                  </a:extLst>
                </p14:cNvPr>
                <p14:cNvContentPartPr/>
                <p14:nvPr/>
              </p14:nvContentPartPr>
              <p14:xfrm>
                <a:off x="1136061" y="1859844"/>
                <a:ext cx="625320" cy="51840"/>
              </p14:xfrm>
            </p:contentPart>
          </mc:Choice>
          <mc:Fallback xmlns="">
            <p:pic>
              <p:nvPicPr>
                <p:cNvPr id="35" name="Ink 34">
                  <a:extLst>
                    <a:ext uri="{FF2B5EF4-FFF2-40B4-BE49-F238E27FC236}">
                      <a16:creationId xmlns:a16="http://schemas.microsoft.com/office/drawing/2014/main" id="{C2D34334-7A15-50EA-2447-99F40E396B29}"/>
                    </a:ext>
                  </a:extLst>
                </p:cNvPr>
                <p:cNvPicPr/>
                <p:nvPr/>
              </p:nvPicPr>
              <p:blipFill>
                <a:blip r:embed="rId93"/>
                <a:stretch>
                  <a:fillRect/>
                </a:stretch>
              </p:blipFill>
              <p:spPr>
                <a:xfrm>
                  <a:off x="1118061" y="1841844"/>
                  <a:ext cx="660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8703B089-358F-6617-06C9-FF377C58AD60}"/>
                    </a:ext>
                  </a:extLst>
                </p14:cNvPr>
                <p14:cNvContentPartPr/>
                <p14:nvPr/>
              </p14:nvContentPartPr>
              <p14:xfrm>
                <a:off x="3704301" y="1740324"/>
                <a:ext cx="41040" cy="13680"/>
              </p14:xfrm>
            </p:contentPart>
          </mc:Choice>
          <mc:Fallback xmlns="">
            <p:pic>
              <p:nvPicPr>
                <p:cNvPr id="53" name="Ink 52">
                  <a:extLst>
                    <a:ext uri="{FF2B5EF4-FFF2-40B4-BE49-F238E27FC236}">
                      <a16:creationId xmlns:a16="http://schemas.microsoft.com/office/drawing/2014/main" id="{8703B089-358F-6617-06C9-FF377C58AD60}"/>
                    </a:ext>
                  </a:extLst>
                </p:cNvPr>
                <p:cNvPicPr/>
                <p:nvPr/>
              </p:nvPicPr>
              <p:blipFill>
                <a:blip r:embed="rId95"/>
                <a:stretch>
                  <a:fillRect/>
                </a:stretch>
              </p:blipFill>
              <p:spPr>
                <a:xfrm>
                  <a:off x="3686661" y="1722684"/>
                  <a:ext cx="76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2C59B5C9-2A5F-6800-7996-F7158C53E71A}"/>
                    </a:ext>
                  </a:extLst>
                </p14:cNvPr>
                <p14:cNvContentPartPr/>
                <p14:nvPr/>
              </p14:nvContentPartPr>
              <p14:xfrm>
                <a:off x="1258821" y="1757604"/>
                <a:ext cx="2500560" cy="129240"/>
              </p14:xfrm>
            </p:contentPart>
          </mc:Choice>
          <mc:Fallback xmlns="">
            <p:pic>
              <p:nvPicPr>
                <p:cNvPr id="54" name="Ink 53">
                  <a:extLst>
                    <a:ext uri="{FF2B5EF4-FFF2-40B4-BE49-F238E27FC236}">
                      <a16:creationId xmlns:a16="http://schemas.microsoft.com/office/drawing/2014/main" id="{2C59B5C9-2A5F-6800-7996-F7158C53E71A}"/>
                    </a:ext>
                  </a:extLst>
                </p:cNvPr>
                <p:cNvPicPr/>
                <p:nvPr/>
              </p:nvPicPr>
              <p:blipFill>
                <a:blip r:embed="rId97"/>
                <a:stretch>
                  <a:fillRect/>
                </a:stretch>
              </p:blipFill>
              <p:spPr>
                <a:xfrm>
                  <a:off x="1241181" y="1739964"/>
                  <a:ext cx="2536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Ink 55">
                  <a:extLst>
                    <a:ext uri="{FF2B5EF4-FFF2-40B4-BE49-F238E27FC236}">
                      <a16:creationId xmlns:a16="http://schemas.microsoft.com/office/drawing/2014/main" id="{B666A448-7A32-ED4C-4239-C2DDB984A4BB}"/>
                    </a:ext>
                  </a:extLst>
                </p14:cNvPr>
                <p14:cNvContentPartPr/>
                <p14:nvPr/>
              </p14:nvContentPartPr>
              <p14:xfrm>
                <a:off x="8548101" y="2379324"/>
                <a:ext cx="851400" cy="45360"/>
              </p14:xfrm>
            </p:contentPart>
          </mc:Choice>
          <mc:Fallback xmlns="">
            <p:pic>
              <p:nvPicPr>
                <p:cNvPr id="56" name="Ink 55">
                  <a:extLst>
                    <a:ext uri="{FF2B5EF4-FFF2-40B4-BE49-F238E27FC236}">
                      <a16:creationId xmlns:a16="http://schemas.microsoft.com/office/drawing/2014/main" id="{B666A448-7A32-ED4C-4239-C2DDB984A4BB}"/>
                    </a:ext>
                  </a:extLst>
                </p:cNvPr>
                <p:cNvPicPr/>
                <p:nvPr/>
              </p:nvPicPr>
              <p:blipFill>
                <a:blip r:embed="rId99"/>
                <a:stretch>
                  <a:fillRect/>
                </a:stretch>
              </p:blipFill>
              <p:spPr>
                <a:xfrm>
                  <a:off x="8530461" y="2361324"/>
                  <a:ext cx="88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 name="Ink 35">
                  <a:extLst>
                    <a:ext uri="{FF2B5EF4-FFF2-40B4-BE49-F238E27FC236}">
                      <a16:creationId xmlns:a16="http://schemas.microsoft.com/office/drawing/2014/main" id="{C1A4EFD4-5FDB-F088-75B0-4D633290421D}"/>
                    </a:ext>
                  </a:extLst>
                </p14:cNvPr>
                <p14:cNvContentPartPr/>
                <p14:nvPr/>
              </p14:nvContentPartPr>
              <p14:xfrm>
                <a:off x="8493021" y="2395884"/>
                <a:ext cx="936360" cy="64800"/>
              </p14:xfrm>
            </p:contentPart>
          </mc:Choice>
          <mc:Fallback xmlns="">
            <p:pic>
              <p:nvPicPr>
                <p:cNvPr id="36" name="Ink 35">
                  <a:extLst>
                    <a:ext uri="{FF2B5EF4-FFF2-40B4-BE49-F238E27FC236}">
                      <a16:creationId xmlns:a16="http://schemas.microsoft.com/office/drawing/2014/main" id="{C1A4EFD4-5FDB-F088-75B0-4D633290421D}"/>
                    </a:ext>
                  </a:extLst>
                </p:cNvPr>
                <p:cNvPicPr/>
                <p:nvPr/>
              </p:nvPicPr>
              <p:blipFill>
                <a:blip r:embed="rId101"/>
                <a:stretch>
                  <a:fillRect/>
                </a:stretch>
              </p:blipFill>
              <p:spPr>
                <a:xfrm>
                  <a:off x="8475021" y="2377884"/>
                  <a:ext cx="97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 name="Ink 36">
                  <a:extLst>
                    <a:ext uri="{FF2B5EF4-FFF2-40B4-BE49-F238E27FC236}">
                      <a16:creationId xmlns:a16="http://schemas.microsoft.com/office/drawing/2014/main" id="{6EB50126-6E3B-222A-DDC6-76D9FF65DF01}"/>
                    </a:ext>
                  </a:extLst>
                </p14:cNvPr>
                <p14:cNvContentPartPr/>
                <p14:nvPr/>
              </p14:nvContentPartPr>
              <p14:xfrm>
                <a:off x="7877061" y="2436924"/>
                <a:ext cx="387000" cy="7200"/>
              </p14:xfrm>
            </p:contentPart>
          </mc:Choice>
          <mc:Fallback xmlns="">
            <p:pic>
              <p:nvPicPr>
                <p:cNvPr id="37" name="Ink 36">
                  <a:extLst>
                    <a:ext uri="{FF2B5EF4-FFF2-40B4-BE49-F238E27FC236}">
                      <a16:creationId xmlns:a16="http://schemas.microsoft.com/office/drawing/2014/main" id="{6EB50126-6E3B-222A-DDC6-76D9FF65DF01}"/>
                    </a:ext>
                  </a:extLst>
                </p:cNvPr>
                <p:cNvPicPr/>
                <p:nvPr/>
              </p:nvPicPr>
              <p:blipFill>
                <a:blip r:embed="rId103"/>
                <a:stretch>
                  <a:fillRect/>
                </a:stretch>
              </p:blipFill>
              <p:spPr>
                <a:xfrm>
                  <a:off x="7859421" y="2418924"/>
                  <a:ext cx="422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 name="Ink 37">
                  <a:extLst>
                    <a:ext uri="{FF2B5EF4-FFF2-40B4-BE49-F238E27FC236}">
                      <a16:creationId xmlns:a16="http://schemas.microsoft.com/office/drawing/2014/main" id="{2BBEF7A5-66CE-8BF4-FEAE-EBFA38B04A4A}"/>
                    </a:ext>
                  </a:extLst>
                </p14:cNvPr>
                <p14:cNvContentPartPr/>
                <p14:nvPr/>
              </p14:nvContentPartPr>
              <p14:xfrm>
                <a:off x="6990741" y="2401284"/>
                <a:ext cx="297360" cy="26280"/>
              </p14:xfrm>
            </p:contentPart>
          </mc:Choice>
          <mc:Fallback xmlns="">
            <p:pic>
              <p:nvPicPr>
                <p:cNvPr id="38" name="Ink 37">
                  <a:extLst>
                    <a:ext uri="{FF2B5EF4-FFF2-40B4-BE49-F238E27FC236}">
                      <a16:creationId xmlns:a16="http://schemas.microsoft.com/office/drawing/2014/main" id="{2BBEF7A5-66CE-8BF4-FEAE-EBFA38B04A4A}"/>
                    </a:ext>
                  </a:extLst>
                </p:cNvPr>
                <p:cNvPicPr/>
                <p:nvPr/>
              </p:nvPicPr>
              <p:blipFill>
                <a:blip r:embed="rId105"/>
                <a:stretch>
                  <a:fillRect/>
                </a:stretch>
              </p:blipFill>
              <p:spPr>
                <a:xfrm>
                  <a:off x="6972741" y="2383644"/>
                  <a:ext cx="333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Ink 38">
                  <a:extLst>
                    <a:ext uri="{FF2B5EF4-FFF2-40B4-BE49-F238E27FC236}">
                      <a16:creationId xmlns:a16="http://schemas.microsoft.com/office/drawing/2014/main" id="{1BE33F93-0726-F0AD-BA02-0FF8B6711742}"/>
                    </a:ext>
                  </a:extLst>
                </p14:cNvPr>
                <p14:cNvContentPartPr/>
                <p14:nvPr/>
              </p14:nvContentPartPr>
              <p14:xfrm>
                <a:off x="6276861" y="2293644"/>
                <a:ext cx="329760" cy="32040"/>
              </p14:xfrm>
            </p:contentPart>
          </mc:Choice>
          <mc:Fallback xmlns="">
            <p:pic>
              <p:nvPicPr>
                <p:cNvPr id="39" name="Ink 38">
                  <a:extLst>
                    <a:ext uri="{FF2B5EF4-FFF2-40B4-BE49-F238E27FC236}">
                      <a16:creationId xmlns:a16="http://schemas.microsoft.com/office/drawing/2014/main" id="{1BE33F93-0726-F0AD-BA02-0FF8B6711742}"/>
                    </a:ext>
                  </a:extLst>
                </p:cNvPr>
                <p:cNvPicPr/>
                <p:nvPr/>
              </p:nvPicPr>
              <p:blipFill>
                <a:blip r:embed="rId107"/>
                <a:stretch>
                  <a:fillRect/>
                </a:stretch>
              </p:blipFill>
              <p:spPr>
                <a:xfrm>
                  <a:off x="6258861" y="2275644"/>
                  <a:ext cx="365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Ink 39">
                  <a:extLst>
                    <a:ext uri="{FF2B5EF4-FFF2-40B4-BE49-F238E27FC236}">
                      <a16:creationId xmlns:a16="http://schemas.microsoft.com/office/drawing/2014/main" id="{07D6DCB1-7F7F-E556-EA1B-119A7D80F473}"/>
                    </a:ext>
                  </a:extLst>
                </p14:cNvPr>
                <p14:cNvContentPartPr/>
                <p14:nvPr/>
              </p14:nvContentPartPr>
              <p14:xfrm>
                <a:off x="5399541" y="2339724"/>
                <a:ext cx="803160" cy="67680"/>
              </p14:xfrm>
            </p:contentPart>
          </mc:Choice>
          <mc:Fallback xmlns="">
            <p:pic>
              <p:nvPicPr>
                <p:cNvPr id="40" name="Ink 39">
                  <a:extLst>
                    <a:ext uri="{FF2B5EF4-FFF2-40B4-BE49-F238E27FC236}">
                      <a16:creationId xmlns:a16="http://schemas.microsoft.com/office/drawing/2014/main" id="{07D6DCB1-7F7F-E556-EA1B-119A7D80F473}"/>
                    </a:ext>
                  </a:extLst>
                </p:cNvPr>
                <p:cNvPicPr/>
                <p:nvPr/>
              </p:nvPicPr>
              <p:blipFill>
                <a:blip r:embed="rId109"/>
                <a:stretch>
                  <a:fillRect/>
                </a:stretch>
              </p:blipFill>
              <p:spPr>
                <a:xfrm>
                  <a:off x="5381901" y="2322084"/>
                  <a:ext cx="838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Ink 89">
                  <a:extLst>
                    <a:ext uri="{FF2B5EF4-FFF2-40B4-BE49-F238E27FC236}">
                      <a16:creationId xmlns:a16="http://schemas.microsoft.com/office/drawing/2014/main" id="{491B10E1-95E8-1231-B6E1-6905C6F5E797}"/>
                    </a:ext>
                  </a:extLst>
                </p14:cNvPr>
                <p14:cNvContentPartPr/>
                <p14:nvPr/>
              </p14:nvContentPartPr>
              <p14:xfrm>
                <a:off x="1191861" y="1880364"/>
                <a:ext cx="1321920" cy="540000"/>
              </p14:xfrm>
            </p:contentPart>
          </mc:Choice>
          <mc:Fallback xmlns="">
            <p:pic>
              <p:nvPicPr>
                <p:cNvPr id="90" name="Ink 89">
                  <a:extLst>
                    <a:ext uri="{FF2B5EF4-FFF2-40B4-BE49-F238E27FC236}">
                      <a16:creationId xmlns:a16="http://schemas.microsoft.com/office/drawing/2014/main" id="{491B10E1-95E8-1231-B6E1-6905C6F5E797}"/>
                    </a:ext>
                  </a:extLst>
                </p:cNvPr>
                <p:cNvPicPr/>
                <p:nvPr/>
              </p:nvPicPr>
              <p:blipFill>
                <a:blip r:embed="rId111"/>
                <a:stretch>
                  <a:fillRect/>
                </a:stretch>
              </p:blipFill>
              <p:spPr>
                <a:xfrm>
                  <a:off x="1174221" y="1862364"/>
                  <a:ext cx="1357560" cy="575640"/>
                </a:xfrm>
                <a:prstGeom prst="rect">
                  <a:avLst/>
                </a:prstGeom>
              </p:spPr>
            </p:pic>
          </mc:Fallback>
        </mc:AlternateContent>
      </p:grpSp>
      <p:grpSp>
        <p:nvGrpSpPr>
          <p:cNvPr id="93" name="Group 92">
            <a:extLst>
              <a:ext uri="{FF2B5EF4-FFF2-40B4-BE49-F238E27FC236}">
                <a16:creationId xmlns:a16="http://schemas.microsoft.com/office/drawing/2014/main" id="{8DC6E709-C753-F6A5-3658-380BF797866C}"/>
              </a:ext>
            </a:extLst>
          </p:cNvPr>
          <p:cNvGrpSpPr/>
          <p:nvPr/>
        </p:nvGrpSpPr>
        <p:grpSpPr>
          <a:xfrm>
            <a:off x="595341" y="1844004"/>
            <a:ext cx="3934800" cy="615960"/>
            <a:chOff x="595341" y="1844004"/>
            <a:chExt cx="3934800" cy="615960"/>
          </a:xfrm>
        </p:grpSpPr>
        <mc:AlternateContent xmlns:mc="http://schemas.openxmlformats.org/markup-compatibility/2006" xmlns:p14="http://schemas.microsoft.com/office/powerpoint/2010/main">
          <mc:Choice Requires="p14">
            <p:contentPart p14:bwMode="auto" r:id="rId112">
              <p14:nvContentPartPr>
                <p14:cNvPr id="65" name="Ink 64">
                  <a:extLst>
                    <a:ext uri="{FF2B5EF4-FFF2-40B4-BE49-F238E27FC236}">
                      <a16:creationId xmlns:a16="http://schemas.microsoft.com/office/drawing/2014/main" id="{C093EAAD-C683-B9BF-52AF-A93166CC2D50}"/>
                    </a:ext>
                  </a:extLst>
                </p14:cNvPr>
                <p14:cNvContentPartPr/>
                <p14:nvPr/>
              </p14:nvContentPartPr>
              <p14:xfrm>
                <a:off x="3750021" y="2371044"/>
                <a:ext cx="780120" cy="45720"/>
              </p14:xfrm>
            </p:contentPart>
          </mc:Choice>
          <mc:Fallback xmlns="">
            <p:pic>
              <p:nvPicPr>
                <p:cNvPr id="65" name="Ink 64">
                  <a:extLst>
                    <a:ext uri="{FF2B5EF4-FFF2-40B4-BE49-F238E27FC236}">
                      <a16:creationId xmlns:a16="http://schemas.microsoft.com/office/drawing/2014/main" id="{C093EAAD-C683-B9BF-52AF-A93166CC2D50}"/>
                    </a:ext>
                  </a:extLst>
                </p:cNvPr>
                <p:cNvPicPr/>
                <p:nvPr/>
              </p:nvPicPr>
              <p:blipFill>
                <a:blip r:embed="rId113"/>
                <a:stretch>
                  <a:fillRect/>
                </a:stretch>
              </p:blipFill>
              <p:spPr>
                <a:xfrm>
                  <a:off x="3732021" y="2353044"/>
                  <a:ext cx="815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6" name="Ink 65">
                  <a:extLst>
                    <a:ext uri="{FF2B5EF4-FFF2-40B4-BE49-F238E27FC236}">
                      <a16:creationId xmlns:a16="http://schemas.microsoft.com/office/drawing/2014/main" id="{E9D87396-E6AA-B5D8-83C7-6701A712B5FF}"/>
                    </a:ext>
                  </a:extLst>
                </p14:cNvPr>
                <p14:cNvContentPartPr/>
                <p14:nvPr/>
              </p14:nvContentPartPr>
              <p14:xfrm>
                <a:off x="2844981" y="2392284"/>
                <a:ext cx="515520" cy="43920"/>
              </p14:xfrm>
            </p:contentPart>
          </mc:Choice>
          <mc:Fallback xmlns="">
            <p:pic>
              <p:nvPicPr>
                <p:cNvPr id="66" name="Ink 65">
                  <a:extLst>
                    <a:ext uri="{FF2B5EF4-FFF2-40B4-BE49-F238E27FC236}">
                      <a16:creationId xmlns:a16="http://schemas.microsoft.com/office/drawing/2014/main" id="{E9D87396-E6AA-B5D8-83C7-6701A712B5FF}"/>
                    </a:ext>
                  </a:extLst>
                </p:cNvPr>
                <p:cNvPicPr/>
                <p:nvPr/>
              </p:nvPicPr>
              <p:blipFill>
                <a:blip r:embed="rId115"/>
                <a:stretch>
                  <a:fillRect/>
                </a:stretch>
              </p:blipFill>
              <p:spPr>
                <a:xfrm>
                  <a:off x="2827341" y="2374644"/>
                  <a:ext cx="551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Ink 66">
                  <a:extLst>
                    <a:ext uri="{FF2B5EF4-FFF2-40B4-BE49-F238E27FC236}">
                      <a16:creationId xmlns:a16="http://schemas.microsoft.com/office/drawing/2014/main" id="{6A839BD2-B6CF-7AE6-1D92-BB5406792673}"/>
                    </a:ext>
                  </a:extLst>
                </p14:cNvPr>
                <p14:cNvContentPartPr/>
                <p14:nvPr/>
              </p14:nvContentPartPr>
              <p14:xfrm>
                <a:off x="1813221" y="2403084"/>
                <a:ext cx="761400" cy="56880"/>
              </p14:xfrm>
            </p:contentPart>
          </mc:Choice>
          <mc:Fallback xmlns="">
            <p:pic>
              <p:nvPicPr>
                <p:cNvPr id="67" name="Ink 66">
                  <a:extLst>
                    <a:ext uri="{FF2B5EF4-FFF2-40B4-BE49-F238E27FC236}">
                      <a16:creationId xmlns:a16="http://schemas.microsoft.com/office/drawing/2014/main" id="{6A839BD2-B6CF-7AE6-1D92-BB5406792673}"/>
                    </a:ext>
                  </a:extLst>
                </p:cNvPr>
                <p:cNvPicPr/>
                <p:nvPr/>
              </p:nvPicPr>
              <p:blipFill>
                <a:blip r:embed="rId117"/>
                <a:stretch>
                  <a:fillRect/>
                </a:stretch>
              </p:blipFill>
              <p:spPr>
                <a:xfrm>
                  <a:off x="1795221" y="2385084"/>
                  <a:ext cx="797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Ink 68">
                  <a:extLst>
                    <a:ext uri="{FF2B5EF4-FFF2-40B4-BE49-F238E27FC236}">
                      <a16:creationId xmlns:a16="http://schemas.microsoft.com/office/drawing/2014/main" id="{B4283163-77E4-05F0-15C8-16D82742711E}"/>
                    </a:ext>
                  </a:extLst>
                </p14:cNvPr>
                <p14:cNvContentPartPr/>
                <p14:nvPr/>
              </p14:nvContentPartPr>
              <p14:xfrm>
                <a:off x="1307781" y="2387244"/>
                <a:ext cx="369720" cy="41040"/>
              </p14:xfrm>
            </p:contentPart>
          </mc:Choice>
          <mc:Fallback xmlns="">
            <p:pic>
              <p:nvPicPr>
                <p:cNvPr id="69" name="Ink 68">
                  <a:extLst>
                    <a:ext uri="{FF2B5EF4-FFF2-40B4-BE49-F238E27FC236}">
                      <a16:creationId xmlns:a16="http://schemas.microsoft.com/office/drawing/2014/main" id="{B4283163-77E4-05F0-15C8-16D82742711E}"/>
                    </a:ext>
                  </a:extLst>
                </p:cNvPr>
                <p:cNvPicPr/>
                <p:nvPr/>
              </p:nvPicPr>
              <p:blipFill>
                <a:blip r:embed="rId119"/>
                <a:stretch>
                  <a:fillRect/>
                </a:stretch>
              </p:blipFill>
              <p:spPr>
                <a:xfrm>
                  <a:off x="1290141" y="2369604"/>
                  <a:ext cx="405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Ink 69">
                  <a:extLst>
                    <a:ext uri="{FF2B5EF4-FFF2-40B4-BE49-F238E27FC236}">
                      <a16:creationId xmlns:a16="http://schemas.microsoft.com/office/drawing/2014/main" id="{7C6CE5A8-27A2-135E-01B9-BA3077E2F598}"/>
                    </a:ext>
                  </a:extLst>
                </p14:cNvPr>
                <p14:cNvContentPartPr/>
                <p14:nvPr/>
              </p14:nvContentPartPr>
              <p14:xfrm>
                <a:off x="595341" y="2376804"/>
                <a:ext cx="512640" cy="79200"/>
              </p14:xfrm>
            </p:contentPart>
          </mc:Choice>
          <mc:Fallback xmlns="">
            <p:pic>
              <p:nvPicPr>
                <p:cNvPr id="70" name="Ink 69">
                  <a:extLst>
                    <a:ext uri="{FF2B5EF4-FFF2-40B4-BE49-F238E27FC236}">
                      <a16:creationId xmlns:a16="http://schemas.microsoft.com/office/drawing/2014/main" id="{7C6CE5A8-27A2-135E-01B9-BA3077E2F598}"/>
                    </a:ext>
                  </a:extLst>
                </p:cNvPr>
                <p:cNvPicPr/>
                <p:nvPr/>
              </p:nvPicPr>
              <p:blipFill>
                <a:blip r:embed="rId121"/>
                <a:stretch>
                  <a:fillRect/>
                </a:stretch>
              </p:blipFill>
              <p:spPr>
                <a:xfrm>
                  <a:off x="577701" y="2359164"/>
                  <a:ext cx="54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41F43D92-CA0A-6E91-B68A-6C2FDADB987C}"/>
                    </a:ext>
                  </a:extLst>
                </p14:cNvPr>
                <p14:cNvContentPartPr/>
                <p14:nvPr/>
              </p14:nvContentPartPr>
              <p14:xfrm>
                <a:off x="1745541" y="1844004"/>
                <a:ext cx="825120" cy="560520"/>
              </p14:xfrm>
            </p:contentPart>
          </mc:Choice>
          <mc:Fallback xmlns="">
            <p:pic>
              <p:nvPicPr>
                <p:cNvPr id="92" name="Ink 91">
                  <a:extLst>
                    <a:ext uri="{FF2B5EF4-FFF2-40B4-BE49-F238E27FC236}">
                      <a16:creationId xmlns:a16="http://schemas.microsoft.com/office/drawing/2014/main" id="{41F43D92-CA0A-6E91-B68A-6C2FDADB987C}"/>
                    </a:ext>
                  </a:extLst>
                </p:cNvPr>
                <p:cNvPicPr/>
                <p:nvPr/>
              </p:nvPicPr>
              <p:blipFill>
                <a:blip r:embed="rId123"/>
                <a:stretch>
                  <a:fillRect/>
                </a:stretch>
              </p:blipFill>
              <p:spPr>
                <a:xfrm>
                  <a:off x="1727901" y="1826364"/>
                  <a:ext cx="860760" cy="59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94" name="Ink 93">
                <a:extLst>
                  <a:ext uri="{FF2B5EF4-FFF2-40B4-BE49-F238E27FC236}">
                    <a16:creationId xmlns:a16="http://schemas.microsoft.com/office/drawing/2014/main" id="{8932D22B-B096-0B35-A820-02C68E647511}"/>
                  </a:ext>
                </a:extLst>
              </p14:cNvPr>
              <p14:cNvContentPartPr/>
              <p14:nvPr/>
            </p14:nvContentPartPr>
            <p14:xfrm>
              <a:off x="8524341" y="3470844"/>
              <a:ext cx="786600" cy="60480"/>
            </p14:xfrm>
          </p:contentPart>
        </mc:Choice>
        <mc:Fallback xmlns="">
          <p:pic>
            <p:nvPicPr>
              <p:cNvPr id="94" name="Ink 93">
                <a:extLst>
                  <a:ext uri="{FF2B5EF4-FFF2-40B4-BE49-F238E27FC236}">
                    <a16:creationId xmlns:a16="http://schemas.microsoft.com/office/drawing/2014/main" id="{8932D22B-B096-0B35-A820-02C68E647511}"/>
                  </a:ext>
                </a:extLst>
              </p:cNvPr>
              <p:cNvPicPr/>
              <p:nvPr/>
            </p:nvPicPr>
            <p:blipFill>
              <a:blip r:embed="rId125"/>
              <a:stretch>
                <a:fillRect/>
              </a:stretch>
            </p:blipFill>
            <p:spPr>
              <a:xfrm>
                <a:off x="8506701" y="3453204"/>
                <a:ext cx="822240" cy="96120"/>
              </a:xfrm>
              <a:prstGeom prst="rect">
                <a:avLst/>
              </a:prstGeom>
            </p:spPr>
          </p:pic>
        </mc:Fallback>
      </mc:AlternateContent>
      <p:grpSp>
        <p:nvGrpSpPr>
          <p:cNvPr id="148" name="Group 147">
            <a:extLst>
              <a:ext uri="{FF2B5EF4-FFF2-40B4-BE49-F238E27FC236}">
                <a16:creationId xmlns:a16="http://schemas.microsoft.com/office/drawing/2014/main" id="{1740309B-CE66-594F-1B29-F50089E6AB13}"/>
              </a:ext>
            </a:extLst>
          </p:cNvPr>
          <p:cNvGrpSpPr/>
          <p:nvPr/>
        </p:nvGrpSpPr>
        <p:grpSpPr>
          <a:xfrm>
            <a:off x="4248261" y="5084724"/>
            <a:ext cx="5139720" cy="113760"/>
            <a:chOff x="4248261" y="5084724"/>
            <a:chExt cx="5139720" cy="113760"/>
          </a:xfrm>
        </p:grpSpPr>
        <mc:AlternateContent xmlns:mc="http://schemas.openxmlformats.org/markup-compatibility/2006" xmlns:p14="http://schemas.microsoft.com/office/powerpoint/2010/main">
          <mc:Choice Requires="p14">
            <p:contentPart p14:bwMode="auto" r:id="rId126">
              <p14:nvContentPartPr>
                <p14:cNvPr id="140" name="Ink 139">
                  <a:extLst>
                    <a:ext uri="{FF2B5EF4-FFF2-40B4-BE49-F238E27FC236}">
                      <a16:creationId xmlns:a16="http://schemas.microsoft.com/office/drawing/2014/main" id="{5FD9D92B-F5DB-4097-0F8A-E06439BAB4D6}"/>
                    </a:ext>
                  </a:extLst>
                </p14:cNvPr>
                <p14:cNvContentPartPr/>
                <p14:nvPr/>
              </p14:nvContentPartPr>
              <p14:xfrm>
                <a:off x="8937981" y="5128644"/>
                <a:ext cx="450000" cy="59760"/>
              </p14:xfrm>
            </p:contentPart>
          </mc:Choice>
          <mc:Fallback xmlns="">
            <p:pic>
              <p:nvPicPr>
                <p:cNvPr id="140" name="Ink 139">
                  <a:extLst>
                    <a:ext uri="{FF2B5EF4-FFF2-40B4-BE49-F238E27FC236}">
                      <a16:creationId xmlns:a16="http://schemas.microsoft.com/office/drawing/2014/main" id="{5FD9D92B-F5DB-4097-0F8A-E06439BAB4D6}"/>
                    </a:ext>
                  </a:extLst>
                </p:cNvPr>
                <p:cNvPicPr/>
                <p:nvPr/>
              </p:nvPicPr>
              <p:blipFill>
                <a:blip r:embed="rId127"/>
                <a:stretch>
                  <a:fillRect/>
                </a:stretch>
              </p:blipFill>
              <p:spPr>
                <a:xfrm>
                  <a:off x="8920341" y="5111004"/>
                  <a:ext cx="485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1" name="Ink 140">
                  <a:extLst>
                    <a:ext uri="{FF2B5EF4-FFF2-40B4-BE49-F238E27FC236}">
                      <a16:creationId xmlns:a16="http://schemas.microsoft.com/office/drawing/2014/main" id="{F96AE996-8D51-4138-D09B-BB289EB47867}"/>
                    </a:ext>
                  </a:extLst>
                </p14:cNvPr>
                <p14:cNvContentPartPr/>
                <p14:nvPr/>
              </p14:nvContentPartPr>
              <p14:xfrm>
                <a:off x="8105661" y="5136924"/>
                <a:ext cx="515520" cy="29160"/>
              </p14:xfrm>
            </p:contentPart>
          </mc:Choice>
          <mc:Fallback xmlns="">
            <p:pic>
              <p:nvPicPr>
                <p:cNvPr id="141" name="Ink 140">
                  <a:extLst>
                    <a:ext uri="{FF2B5EF4-FFF2-40B4-BE49-F238E27FC236}">
                      <a16:creationId xmlns:a16="http://schemas.microsoft.com/office/drawing/2014/main" id="{F96AE996-8D51-4138-D09B-BB289EB47867}"/>
                    </a:ext>
                  </a:extLst>
                </p:cNvPr>
                <p:cNvPicPr/>
                <p:nvPr/>
              </p:nvPicPr>
              <p:blipFill>
                <a:blip r:embed="rId129"/>
                <a:stretch>
                  <a:fillRect/>
                </a:stretch>
              </p:blipFill>
              <p:spPr>
                <a:xfrm>
                  <a:off x="8087661" y="5118924"/>
                  <a:ext cx="551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2" name="Ink 141">
                  <a:extLst>
                    <a:ext uri="{FF2B5EF4-FFF2-40B4-BE49-F238E27FC236}">
                      <a16:creationId xmlns:a16="http://schemas.microsoft.com/office/drawing/2014/main" id="{F9C307EC-7460-4CEF-2239-DC5686A719FD}"/>
                    </a:ext>
                  </a:extLst>
                </p14:cNvPr>
                <p14:cNvContentPartPr/>
                <p14:nvPr/>
              </p14:nvContentPartPr>
              <p14:xfrm>
                <a:off x="6938541" y="5108124"/>
                <a:ext cx="777960" cy="74520"/>
              </p14:xfrm>
            </p:contentPart>
          </mc:Choice>
          <mc:Fallback xmlns="">
            <p:pic>
              <p:nvPicPr>
                <p:cNvPr id="142" name="Ink 141">
                  <a:extLst>
                    <a:ext uri="{FF2B5EF4-FFF2-40B4-BE49-F238E27FC236}">
                      <a16:creationId xmlns:a16="http://schemas.microsoft.com/office/drawing/2014/main" id="{F9C307EC-7460-4CEF-2239-DC5686A719FD}"/>
                    </a:ext>
                  </a:extLst>
                </p:cNvPr>
                <p:cNvPicPr/>
                <p:nvPr/>
              </p:nvPicPr>
              <p:blipFill>
                <a:blip r:embed="rId131"/>
                <a:stretch>
                  <a:fillRect/>
                </a:stretch>
              </p:blipFill>
              <p:spPr>
                <a:xfrm>
                  <a:off x="6920901" y="5090124"/>
                  <a:ext cx="813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4" name="Ink 143">
                  <a:extLst>
                    <a:ext uri="{FF2B5EF4-FFF2-40B4-BE49-F238E27FC236}">
                      <a16:creationId xmlns:a16="http://schemas.microsoft.com/office/drawing/2014/main" id="{6341C198-1500-34FB-7DC5-1E52079ECE0C}"/>
                    </a:ext>
                  </a:extLst>
                </p14:cNvPr>
                <p14:cNvContentPartPr/>
                <p14:nvPr/>
              </p14:nvContentPartPr>
              <p14:xfrm>
                <a:off x="6214941" y="5101284"/>
                <a:ext cx="381600" cy="43560"/>
              </p14:xfrm>
            </p:contentPart>
          </mc:Choice>
          <mc:Fallback xmlns="">
            <p:pic>
              <p:nvPicPr>
                <p:cNvPr id="144" name="Ink 143">
                  <a:extLst>
                    <a:ext uri="{FF2B5EF4-FFF2-40B4-BE49-F238E27FC236}">
                      <a16:creationId xmlns:a16="http://schemas.microsoft.com/office/drawing/2014/main" id="{6341C198-1500-34FB-7DC5-1E52079ECE0C}"/>
                    </a:ext>
                  </a:extLst>
                </p:cNvPr>
                <p:cNvPicPr/>
                <p:nvPr/>
              </p:nvPicPr>
              <p:blipFill>
                <a:blip r:embed="rId133"/>
                <a:stretch>
                  <a:fillRect/>
                </a:stretch>
              </p:blipFill>
              <p:spPr>
                <a:xfrm>
                  <a:off x="6196941" y="5083284"/>
                  <a:ext cx="417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5" name="Ink 144">
                  <a:extLst>
                    <a:ext uri="{FF2B5EF4-FFF2-40B4-BE49-F238E27FC236}">
                      <a16:creationId xmlns:a16="http://schemas.microsoft.com/office/drawing/2014/main" id="{3A801C17-2E92-9812-ADF1-545AFE620C1F}"/>
                    </a:ext>
                  </a:extLst>
                </p14:cNvPr>
                <p14:cNvContentPartPr/>
                <p14:nvPr/>
              </p14:nvContentPartPr>
              <p14:xfrm>
                <a:off x="5637861" y="5136204"/>
                <a:ext cx="454680" cy="42480"/>
              </p14:xfrm>
            </p:contentPart>
          </mc:Choice>
          <mc:Fallback xmlns="">
            <p:pic>
              <p:nvPicPr>
                <p:cNvPr id="145" name="Ink 144">
                  <a:extLst>
                    <a:ext uri="{FF2B5EF4-FFF2-40B4-BE49-F238E27FC236}">
                      <a16:creationId xmlns:a16="http://schemas.microsoft.com/office/drawing/2014/main" id="{3A801C17-2E92-9812-ADF1-545AFE620C1F}"/>
                    </a:ext>
                  </a:extLst>
                </p:cNvPr>
                <p:cNvPicPr/>
                <p:nvPr/>
              </p:nvPicPr>
              <p:blipFill>
                <a:blip r:embed="rId135"/>
                <a:stretch>
                  <a:fillRect/>
                </a:stretch>
              </p:blipFill>
              <p:spPr>
                <a:xfrm>
                  <a:off x="5620221" y="5118204"/>
                  <a:ext cx="490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7" name="Ink 146">
                  <a:extLst>
                    <a:ext uri="{FF2B5EF4-FFF2-40B4-BE49-F238E27FC236}">
                      <a16:creationId xmlns:a16="http://schemas.microsoft.com/office/drawing/2014/main" id="{4AC0823B-D489-5DEE-039A-17C3CCF99E40}"/>
                    </a:ext>
                  </a:extLst>
                </p14:cNvPr>
                <p14:cNvContentPartPr/>
                <p14:nvPr/>
              </p14:nvContentPartPr>
              <p14:xfrm>
                <a:off x="4248261" y="5084724"/>
                <a:ext cx="1118520" cy="113760"/>
              </p14:xfrm>
            </p:contentPart>
          </mc:Choice>
          <mc:Fallback xmlns="">
            <p:pic>
              <p:nvPicPr>
                <p:cNvPr id="147" name="Ink 146">
                  <a:extLst>
                    <a:ext uri="{FF2B5EF4-FFF2-40B4-BE49-F238E27FC236}">
                      <a16:creationId xmlns:a16="http://schemas.microsoft.com/office/drawing/2014/main" id="{4AC0823B-D489-5DEE-039A-17C3CCF99E40}"/>
                    </a:ext>
                  </a:extLst>
                </p:cNvPr>
                <p:cNvPicPr/>
                <p:nvPr/>
              </p:nvPicPr>
              <p:blipFill>
                <a:blip r:embed="rId137"/>
                <a:stretch>
                  <a:fillRect/>
                </a:stretch>
              </p:blipFill>
              <p:spPr>
                <a:xfrm>
                  <a:off x="4230621" y="5066724"/>
                  <a:ext cx="1154160" cy="149400"/>
                </a:xfrm>
                <a:prstGeom prst="rect">
                  <a:avLst/>
                </a:prstGeom>
              </p:spPr>
            </p:pic>
          </mc:Fallback>
        </mc:AlternateContent>
      </p:grpSp>
      <p:grpSp>
        <p:nvGrpSpPr>
          <p:cNvPr id="155" name="Group 154">
            <a:extLst>
              <a:ext uri="{FF2B5EF4-FFF2-40B4-BE49-F238E27FC236}">
                <a16:creationId xmlns:a16="http://schemas.microsoft.com/office/drawing/2014/main" id="{447B501F-AD2C-C7E3-47E5-85AFAED34860}"/>
              </a:ext>
            </a:extLst>
          </p:cNvPr>
          <p:cNvGrpSpPr/>
          <p:nvPr/>
        </p:nvGrpSpPr>
        <p:grpSpPr>
          <a:xfrm>
            <a:off x="804141" y="5083644"/>
            <a:ext cx="3201120" cy="206280"/>
            <a:chOff x="804141" y="5083644"/>
            <a:chExt cx="3201120" cy="206280"/>
          </a:xfrm>
        </p:grpSpPr>
        <mc:AlternateContent xmlns:mc="http://schemas.openxmlformats.org/markup-compatibility/2006" xmlns:p14="http://schemas.microsoft.com/office/powerpoint/2010/main">
          <mc:Choice Requires="p14">
            <p:contentPart p14:bwMode="auto" r:id="rId138">
              <p14:nvContentPartPr>
                <p14:cNvPr id="149" name="Ink 148">
                  <a:extLst>
                    <a:ext uri="{FF2B5EF4-FFF2-40B4-BE49-F238E27FC236}">
                      <a16:creationId xmlns:a16="http://schemas.microsoft.com/office/drawing/2014/main" id="{4571F6D6-984E-CF36-4CBA-31F57A3E05C4}"/>
                    </a:ext>
                  </a:extLst>
                </p14:cNvPr>
                <p14:cNvContentPartPr/>
                <p14:nvPr/>
              </p14:nvContentPartPr>
              <p14:xfrm>
                <a:off x="3702501" y="5083644"/>
                <a:ext cx="302760" cy="54720"/>
              </p14:xfrm>
            </p:contentPart>
          </mc:Choice>
          <mc:Fallback xmlns="">
            <p:pic>
              <p:nvPicPr>
                <p:cNvPr id="149" name="Ink 148">
                  <a:extLst>
                    <a:ext uri="{FF2B5EF4-FFF2-40B4-BE49-F238E27FC236}">
                      <a16:creationId xmlns:a16="http://schemas.microsoft.com/office/drawing/2014/main" id="{4571F6D6-984E-CF36-4CBA-31F57A3E05C4}"/>
                    </a:ext>
                  </a:extLst>
                </p:cNvPr>
                <p:cNvPicPr/>
                <p:nvPr/>
              </p:nvPicPr>
              <p:blipFill>
                <a:blip r:embed="rId139"/>
                <a:stretch>
                  <a:fillRect/>
                </a:stretch>
              </p:blipFill>
              <p:spPr>
                <a:xfrm>
                  <a:off x="3684501" y="5066004"/>
                  <a:ext cx="338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0" name="Ink 149">
                  <a:extLst>
                    <a:ext uri="{FF2B5EF4-FFF2-40B4-BE49-F238E27FC236}">
                      <a16:creationId xmlns:a16="http://schemas.microsoft.com/office/drawing/2014/main" id="{DED68285-7DF0-0DBA-6050-5684CE2FBE3D}"/>
                    </a:ext>
                  </a:extLst>
                </p14:cNvPr>
                <p14:cNvContentPartPr/>
                <p14:nvPr/>
              </p14:nvContentPartPr>
              <p14:xfrm>
                <a:off x="2852181" y="5193084"/>
                <a:ext cx="587160" cy="27000"/>
              </p14:xfrm>
            </p:contentPart>
          </mc:Choice>
          <mc:Fallback xmlns="">
            <p:pic>
              <p:nvPicPr>
                <p:cNvPr id="150" name="Ink 149">
                  <a:extLst>
                    <a:ext uri="{FF2B5EF4-FFF2-40B4-BE49-F238E27FC236}">
                      <a16:creationId xmlns:a16="http://schemas.microsoft.com/office/drawing/2014/main" id="{DED68285-7DF0-0DBA-6050-5684CE2FBE3D}"/>
                    </a:ext>
                  </a:extLst>
                </p:cNvPr>
                <p:cNvPicPr/>
                <p:nvPr/>
              </p:nvPicPr>
              <p:blipFill>
                <a:blip r:embed="rId141"/>
                <a:stretch>
                  <a:fillRect/>
                </a:stretch>
              </p:blipFill>
              <p:spPr>
                <a:xfrm>
                  <a:off x="2834541" y="5175444"/>
                  <a:ext cx="622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1" name="Ink 150">
                  <a:extLst>
                    <a:ext uri="{FF2B5EF4-FFF2-40B4-BE49-F238E27FC236}">
                      <a16:creationId xmlns:a16="http://schemas.microsoft.com/office/drawing/2014/main" id="{BE44B66B-78A3-41C0-84A6-6C73DF6CC964}"/>
                    </a:ext>
                  </a:extLst>
                </p14:cNvPr>
                <p14:cNvContentPartPr/>
                <p14:nvPr/>
              </p14:nvContentPartPr>
              <p14:xfrm>
                <a:off x="2357181" y="5215404"/>
                <a:ext cx="257760" cy="46800"/>
              </p14:xfrm>
            </p:contentPart>
          </mc:Choice>
          <mc:Fallback xmlns="">
            <p:pic>
              <p:nvPicPr>
                <p:cNvPr id="151" name="Ink 150">
                  <a:extLst>
                    <a:ext uri="{FF2B5EF4-FFF2-40B4-BE49-F238E27FC236}">
                      <a16:creationId xmlns:a16="http://schemas.microsoft.com/office/drawing/2014/main" id="{BE44B66B-78A3-41C0-84A6-6C73DF6CC964}"/>
                    </a:ext>
                  </a:extLst>
                </p:cNvPr>
                <p:cNvPicPr/>
                <p:nvPr/>
              </p:nvPicPr>
              <p:blipFill>
                <a:blip r:embed="rId143"/>
                <a:stretch>
                  <a:fillRect/>
                </a:stretch>
              </p:blipFill>
              <p:spPr>
                <a:xfrm>
                  <a:off x="2339181" y="5197404"/>
                  <a:ext cx="293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2" name="Ink 151">
                  <a:extLst>
                    <a:ext uri="{FF2B5EF4-FFF2-40B4-BE49-F238E27FC236}">
                      <a16:creationId xmlns:a16="http://schemas.microsoft.com/office/drawing/2014/main" id="{CE77D985-1C0A-45FE-72DF-E3E15EE4CFF7}"/>
                    </a:ext>
                  </a:extLst>
                </p14:cNvPr>
                <p14:cNvContentPartPr/>
                <p14:nvPr/>
              </p14:nvContentPartPr>
              <p14:xfrm>
                <a:off x="1753101" y="5179404"/>
                <a:ext cx="442800" cy="63720"/>
              </p14:xfrm>
            </p:contentPart>
          </mc:Choice>
          <mc:Fallback xmlns="">
            <p:pic>
              <p:nvPicPr>
                <p:cNvPr id="152" name="Ink 151">
                  <a:extLst>
                    <a:ext uri="{FF2B5EF4-FFF2-40B4-BE49-F238E27FC236}">
                      <a16:creationId xmlns:a16="http://schemas.microsoft.com/office/drawing/2014/main" id="{CE77D985-1C0A-45FE-72DF-E3E15EE4CFF7}"/>
                    </a:ext>
                  </a:extLst>
                </p:cNvPr>
                <p:cNvPicPr/>
                <p:nvPr/>
              </p:nvPicPr>
              <p:blipFill>
                <a:blip r:embed="rId145"/>
                <a:stretch>
                  <a:fillRect/>
                </a:stretch>
              </p:blipFill>
              <p:spPr>
                <a:xfrm>
                  <a:off x="1735461" y="5161764"/>
                  <a:ext cx="478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4" name="Ink 153">
                  <a:extLst>
                    <a:ext uri="{FF2B5EF4-FFF2-40B4-BE49-F238E27FC236}">
                      <a16:creationId xmlns:a16="http://schemas.microsoft.com/office/drawing/2014/main" id="{1F03BF81-E244-6D16-ED63-9D8B60F82316}"/>
                    </a:ext>
                  </a:extLst>
                </p14:cNvPr>
                <p14:cNvContentPartPr/>
                <p14:nvPr/>
              </p14:nvContentPartPr>
              <p14:xfrm>
                <a:off x="804141" y="5206044"/>
                <a:ext cx="712440" cy="83880"/>
              </p14:xfrm>
            </p:contentPart>
          </mc:Choice>
          <mc:Fallback xmlns="">
            <p:pic>
              <p:nvPicPr>
                <p:cNvPr id="154" name="Ink 153">
                  <a:extLst>
                    <a:ext uri="{FF2B5EF4-FFF2-40B4-BE49-F238E27FC236}">
                      <a16:creationId xmlns:a16="http://schemas.microsoft.com/office/drawing/2014/main" id="{1F03BF81-E244-6D16-ED63-9D8B60F82316}"/>
                    </a:ext>
                  </a:extLst>
                </p:cNvPr>
                <p:cNvPicPr/>
                <p:nvPr/>
              </p:nvPicPr>
              <p:blipFill>
                <a:blip r:embed="rId147"/>
                <a:stretch>
                  <a:fillRect/>
                </a:stretch>
              </p:blipFill>
              <p:spPr>
                <a:xfrm>
                  <a:off x="786141" y="5188044"/>
                  <a:ext cx="748080" cy="119520"/>
                </a:xfrm>
                <a:prstGeom prst="rect">
                  <a:avLst/>
                </a:prstGeom>
              </p:spPr>
            </p:pic>
          </mc:Fallback>
        </mc:AlternateContent>
      </p:grpSp>
      <p:grpSp>
        <p:nvGrpSpPr>
          <p:cNvPr id="164" name="Group 163">
            <a:extLst>
              <a:ext uri="{FF2B5EF4-FFF2-40B4-BE49-F238E27FC236}">
                <a16:creationId xmlns:a16="http://schemas.microsoft.com/office/drawing/2014/main" id="{576605E4-C178-5D96-C1B4-1BEE5766D238}"/>
              </a:ext>
            </a:extLst>
          </p:cNvPr>
          <p:cNvGrpSpPr/>
          <p:nvPr/>
        </p:nvGrpSpPr>
        <p:grpSpPr>
          <a:xfrm>
            <a:off x="3742101" y="5620044"/>
            <a:ext cx="5564520" cy="159480"/>
            <a:chOff x="3742101" y="5620044"/>
            <a:chExt cx="5564520" cy="159480"/>
          </a:xfrm>
        </p:grpSpPr>
        <mc:AlternateContent xmlns:mc="http://schemas.openxmlformats.org/markup-compatibility/2006" xmlns:p14="http://schemas.microsoft.com/office/powerpoint/2010/main">
          <mc:Choice Requires="p14">
            <p:contentPart p14:bwMode="auto" r:id="rId148">
              <p14:nvContentPartPr>
                <p14:cNvPr id="156" name="Ink 155">
                  <a:extLst>
                    <a:ext uri="{FF2B5EF4-FFF2-40B4-BE49-F238E27FC236}">
                      <a16:creationId xmlns:a16="http://schemas.microsoft.com/office/drawing/2014/main" id="{539DF2EC-711D-341A-E11A-8880483470FF}"/>
                    </a:ext>
                  </a:extLst>
                </p14:cNvPr>
                <p14:cNvContentPartPr/>
                <p14:nvPr/>
              </p14:nvContentPartPr>
              <p14:xfrm>
                <a:off x="8459901" y="5620044"/>
                <a:ext cx="846720" cy="92880"/>
              </p14:xfrm>
            </p:contentPart>
          </mc:Choice>
          <mc:Fallback xmlns="">
            <p:pic>
              <p:nvPicPr>
                <p:cNvPr id="156" name="Ink 155">
                  <a:extLst>
                    <a:ext uri="{FF2B5EF4-FFF2-40B4-BE49-F238E27FC236}">
                      <a16:creationId xmlns:a16="http://schemas.microsoft.com/office/drawing/2014/main" id="{539DF2EC-711D-341A-E11A-8880483470FF}"/>
                    </a:ext>
                  </a:extLst>
                </p:cNvPr>
                <p:cNvPicPr/>
                <p:nvPr/>
              </p:nvPicPr>
              <p:blipFill>
                <a:blip r:embed="rId149"/>
                <a:stretch>
                  <a:fillRect/>
                </a:stretch>
              </p:blipFill>
              <p:spPr>
                <a:xfrm>
                  <a:off x="8442261" y="5602044"/>
                  <a:ext cx="882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7" name="Ink 156">
                  <a:extLst>
                    <a:ext uri="{FF2B5EF4-FFF2-40B4-BE49-F238E27FC236}">
                      <a16:creationId xmlns:a16="http://schemas.microsoft.com/office/drawing/2014/main" id="{DCFB78A1-F8C1-B5B2-D28B-1F330E0D4B1B}"/>
                    </a:ext>
                  </a:extLst>
                </p14:cNvPr>
                <p14:cNvContentPartPr/>
                <p14:nvPr/>
              </p14:nvContentPartPr>
              <p14:xfrm>
                <a:off x="7448301" y="5700324"/>
                <a:ext cx="806400" cy="62280"/>
              </p14:xfrm>
            </p:contentPart>
          </mc:Choice>
          <mc:Fallback xmlns="">
            <p:pic>
              <p:nvPicPr>
                <p:cNvPr id="157" name="Ink 156">
                  <a:extLst>
                    <a:ext uri="{FF2B5EF4-FFF2-40B4-BE49-F238E27FC236}">
                      <a16:creationId xmlns:a16="http://schemas.microsoft.com/office/drawing/2014/main" id="{DCFB78A1-F8C1-B5B2-D28B-1F330E0D4B1B}"/>
                    </a:ext>
                  </a:extLst>
                </p:cNvPr>
                <p:cNvPicPr/>
                <p:nvPr/>
              </p:nvPicPr>
              <p:blipFill>
                <a:blip r:embed="rId151"/>
                <a:stretch>
                  <a:fillRect/>
                </a:stretch>
              </p:blipFill>
              <p:spPr>
                <a:xfrm>
                  <a:off x="7430661" y="5682684"/>
                  <a:ext cx="84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9" name="Ink 158">
                  <a:extLst>
                    <a:ext uri="{FF2B5EF4-FFF2-40B4-BE49-F238E27FC236}">
                      <a16:creationId xmlns:a16="http://schemas.microsoft.com/office/drawing/2014/main" id="{BCF5DC1C-E50D-9217-AFBD-081BD81CE0B0}"/>
                    </a:ext>
                  </a:extLst>
                </p14:cNvPr>
                <p14:cNvContentPartPr/>
                <p14:nvPr/>
              </p14:nvContentPartPr>
              <p14:xfrm>
                <a:off x="6922701" y="5643804"/>
                <a:ext cx="334800" cy="84600"/>
              </p14:xfrm>
            </p:contentPart>
          </mc:Choice>
          <mc:Fallback xmlns="">
            <p:pic>
              <p:nvPicPr>
                <p:cNvPr id="159" name="Ink 158">
                  <a:extLst>
                    <a:ext uri="{FF2B5EF4-FFF2-40B4-BE49-F238E27FC236}">
                      <a16:creationId xmlns:a16="http://schemas.microsoft.com/office/drawing/2014/main" id="{BCF5DC1C-E50D-9217-AFBD-081BD81CE0B0}"/>
                    </a:ext>
                  </a:extLst>
                </p:cNvPr>
                <p:cNvPicPr/>
                <p:nvPr/>
              </p:nvPicPr>
              <p:blipFill>
                <a:blip r:embed="rId153"/>
                <a:stretch>
                  <a:fillRect/>
                </a:stretch>
              </p:blipFill>
              <p:spPr>
                <a:xfrm>
                  <a:off x="6905061" y="5625804"/>
                  <a:ext cx="370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0" name="Ink 159">
                  <a:extLst>
                    <a:ext uri="{FF2B5EF4-FFF2-40B4-BE49-F238E27FC236}">
                      <a16:creationId xmlns:a16="http://schemas.microsoft.com/office/drawing/2014/main" id="{FA7A7FF2-15D9-D69B-CAA7-279E97F87C6B}"/>
                    </a:ext>
                  </a:extLst>
                </p14:cNvPr>
                <p14:cNvContentPartPr/>
                <p14:nvPr/>
              </p14:nvContentPartPr>
              <p14:xfrm>
                <a:off x="6500781" y="5654244"/>
                <a:ext cx="533880" cy="21600"/>
              </p14:xfrm>
            </p:contentPart>
          </mc:Choice>
          <mc:Fallback xmlns="">
            <p:pic>
              <p:nvPicPr>
                <p:cNvPr id="160" name="Ink 159">
                  <a:extLst>
                    <a:ext uri="{FF2B5EF4-FFF2-40B4-BE49-F238E27FC236}">
                      <a16:creationId xmlns:a16="http://schemas.microsoft.com/office/drawing/2014/main" id="{FA7A7FF2-15D9-D69B-CAA7-279E97F87C6B}"/>
                    </a:ext>
                  </a:extLst>
                </p:cNvPr>
                <p:cNvPicPr/>
                <p:nvPr/>
              </p:nvPicPr>
              <p:blipFill>
                <a:blip r:embed="rId155"/>
                <a:stretch>
                  <a:fillRect/>
                </a:stretch>
              </p:blipFill>
              <p:spPr>
                <a:xfrm>
                  <a:off x="6482781" y="5636604"/>
                  <a:ext cx="569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1" name="Ink 160">
                  <a:extLst>
                    <a:ext uri="{FF2B5EF4-FFF2-40B4-BE49-F238E27FC236}">
                      <a16:creationId xmlns:a16="http://schemas.microsoft.com/office/drawing/2014/main" id="{D33215F2-4CF1-1FF2-5162-6C171826EFE8}"/>
                    </a:ext>
                  </a:extLst>
                </p14:cNvPr>
                <p14:cNvContentPartPr/>
                <p14:nvPr/>
              </p14:nvContentPartPr>
              <p14:xfrm>
                <a:off x="5758461" y="5628684"/>
                <a:ext cx="542880" cy="42120"/>
              </p14:xfrm>
            </p:contentPart>
          </mc:Choice>
          <mc:Fallback xmlns="">
            <p:pic>
              <p:nvPicPr>
                <p:cNvPr id="161" name="Ink 160">
                  <a:extLst>
                    <a:ext uri="{FF2B5EF4-FFF2-40B4-BE49-F238E27FC236}">
                      <a16:creationId xmlns:a16="http://schemas.microsoft.com/office/drawing/2014/main" id="{D33215F2-4CF1-1FF2-5162-6C171826EFE8}"/>
                    </a:ext>
                  </a:extLst>
                </p:cNvPr>
                <p:cNvPicPr/>
                <p:nvPr/>
              </p:nvPicPr>
              <p:blipFill>
                <a:blip r:embed="rId157"/>
                <a:stretch>
                  <a:fillRect/>
                </a:stretch>
              </p:blipFill>
              <p:spPr>
                <a:xfrm>
                  <a:off x="5740821" y="5610684"/>
                  <a:ext cx="57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2" name="Ink 161">
                  <a:extLst>
                    <a:ext uri="{FF2B5EF4-FFF2-40B4-BE49-F238E27FC236}">
                      <a16:creationId xmlns:a16="http://schemas.microsoft.com/office/drawing/2014/main" id="{8EA04880-B510-E937-E56E-FF9E1BC62B84}"/>
                    </a:ext>
                  </a:extLst>
                </p14:cNvPr>
                <p14:cNvContentPartPr/>
                <p14:nvPr/>
              </p14:nvContentPartPr>
              <p14:xfrm>
                <a:off x="4868901" y="5666124"/>
                <a:ext cx="598320" cy="52560"/>
              </p14:xfrm>
            </p:contentPart>
          </mc:Choice>
          <mc:Fallback xmlns="">
            <p:pic>
              <p:nvPicPr>
                <p:cNvPr id="162" name="Ink 161">
                  <a:extLst>
                    <a:ext uri="{FF2B5EF4-FFF2-40B4-BE49-F238E27FC236}">
                      <a16:creationId xmlns:a16="http://schemas.microsoft.com/office/drawing/2014/main" id="{8EA04880-B510-E937-E56E-FF9E1BC62B84}"/>
                    </a:ext>
                  </a:extLst>
                </p:cNvPr>
                <p:cNvPicPr/>
                <p:nvPr/>
              </p:nvPicPr>
              <p:blipFill>
                <a:blip r:embed="rId159"/>
                <a:stretch>
                  <a:fillRect/>
                </a:stretch>
              </p:blipFill>
              <p:spPr>
                <a:xfrm>
                  <a:off x="4850901" y="5648124"/>
                  <a:ext cx="63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3" name="Ink 162">
                  <a:extLst>
                    <a:ext uri="{FF2B5EF4-FFF2-40B4-BE49-F238E27FC236}">
                      <a16:creationId xmlns:a16="http://schemas.microsoft.com/office/drawing/2014/main" id="{87B51211-59CD-23B7-D97B-ED0300D04358}"/>
                    </a:ext>
                  </a:extLst>
                </p14:cNvPr>
                <p14:cNvContentPartPr/>
                <p14:nvPr/>
              </p14:nvContentPartPr>
              <p14:xfrm>
                <a:off x="3742101" y="5708244"/>
                <a:ext cx="936720" cy="71280"/>
              </p14:xfrm>
            </p:contentPart>
          </mc:Choice>
          <mc:Fallback xmlns="">
            <p:pic>
              <p:nvPicPr>
                <p:cNvPr id="163" name="Ink 162">
                  <a:extLst>
                    <a:ext uri="{FF2B5EF4-FFF2-40B4-BE49-F238E27FC236}">
                      <a16:creationId xmlns:a16="http://schemas.microsoft.com/office/drawing/2014/main" id="{87B51211-59CD-23B7-D97B-ED0300D04358}"/>
                    </a:ext>
                  </a:extLst>
                </p:cNvPr>
                <p:cNvPicPr/>
                <p:nvPr/>
              </p:nvPicPr>
              <p:blipFill>
                <a:blip r:embed="rId161"/>
                <a:stretch>
                  <a:fillRect/>
                </a:stretch>
              </p:blipFill>
              <p:spPr>
                <a:xfrm>
                  <a:off x="3724101" y="5690604"/>
                  <a:ext cx="97236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68" name="Ink 167">
                <a:extLst>
                  <a:ext uri="{FF2B5EF4-FFF2-40B4-BE49-F238E27FC236}">
                    <a16:creationId xmlns:a16="http://schemas.microsoft.com/office/drawing/2014/main" id="{E513E63C-29EE-95B0-1F8D-CBF9415D9075}"/>
                  </a:ext>
                </a:extLst>
              </p14:cNvPr>
              <p14:cNvContentPartPr/>
              <p14:nvPr/>
            </p14:nvContentPartPr>
            <p14:xfrm>
              <a:off x="5696181" y="4050084"/>
              <a:ext cx="1099080" cy="541080"/>
            </p14:xfrm>
          </p:contentPart>
        </mc:Choice>
        <mc:Fallback xmlns="">
          <p:pic>
            <p:nvPicPr>
              <p:cNvPr id="168" name="Ink 167">
                <a:extLst>
                  <a:ext uri="{FF2B5EF4-FFF2-40B4-BE49-F238E27FC236}">
                    <a16:creationId xmlns:a16="http://schemas.microsoft.com/office/drawing/2014/main" id="{E513E63C-29EE-95B0-1F8D-CBF9415D9075}"/>
                  </a:ext>
                </a:extLst>
              </p:cNvPr>
              <p:cNvPicPr/>
              <p:nvPr/>
            </p:nvPicPr>
            <p:blipFill>
              <a:blip r:embed="rId163"/>
              <a:stretch>
                <a:fillRect/>
              </a:stretch>
            </p:blipFill>
            <p:spPr>
              <a:xfrm>
                <a:off x="5678541" y="4032084"/>
                <a:ext cx="113472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9" name="Ink 168">
                <a:extLst>
                  <a:ext uri="{FF2B5EF4-FFF2-40B4-BE49-F238E27FC236}">
                    <a16:creationId xmlns:a16="http://schemas.microsoft.com/office/drawing/2014/main" id="{DC64405B-473E-5C1E-A31E-43D3E80D6F75}"/>
                  </a:ext>
                </a:extLst>
              </p14:cNvPr>
              <p14:cNvContentPartPr/>
              <p14:nvPr/>
            </p14:nvContentPartPr>
            <p14:xfrm>
              <a:off x="4380741" y="4033164"/>
              <a:ext cx="1244520" cy="604800"/>
            </p14:xfrm>
          </p:contentPart>
        </mc:Choice>
        <mc:Fallback xmlns="">
          <p:pic>
            <p:nvPicPr>
              <p:cNvPr id="169" name="Ink 168">
                <a:extLst>
                  <a:ext uri="{FF2B5EF4-FFF2-40B4-BE49-F238E27FC236}">
                    <a16:creationId xmlns:a16="http://schemas.microsoft.com/office/drawing/2014/main" id="{DC64405B-473E-5C1E-A31E-43D3E80D6F75}"/>
                  </a:ext>
                </a:extLst>
              </p:cNvPr>
              <p:cNvPicPr/>
              <p:nvPr/>
            </p:nvPicPr>
            <p:blipFill>
              <a:blip r:embed="rId165"/>
              <a:stretch>
                <a:fillRect/>
              </a:stretch>
            </p:blipFill>
            <p:spPr>
              <a:xfrm>
                <a:off x="4362741" y="4015524"/>
                <a:ext cx="1280160" cy="640440"/>
              </a:xfrm>
              <a:prstGeom prst="rect">
                <a:avLst/>
              </a:prstGeom>
            </p:spPr>
          </p:pic>
        </mc:Fallback>
      </mc:AlternateContent>
      <p:grpSp>
        <p:nvGrpSpPr>
          <p:cNvPr id="176" name="Group 175">
            <a:extLst>
              <a:ext uri="{FF2B5EF4-FFF2-40B4-BE49-F238E27FC236}">
                <a16:creationId xmlns:a16="http://schemas.microsoft.com/office/drawing/2014/main" id="{0FD99330-05BE-1636-FB31-7A43A784C26C}"/>
              </a:ext>
            </a:extLst>
          </p:cNvPr>
          <p:cNvGrpSpPr/>
          <p:nvPr/>
        </p:nvGrpSpPr>
        <p:grpSpPr>
          <a:xfrm>
            <a:off x="337941" y="3432324"/>
            <a:ext cx="9018720" cy="1392480"/>
            <a:chOff x="337941" y="3432324"/>
            <a:chExt cx="9018720" cy="1392480"/>
          </a:xfrm>
        </p:grpSpPr>
        <mc:AlternateContent xmlns:mc="http://schemas.openxmlformats.org/markup-compatibility/2006" xmlns:p14="http://schemas.microsoft.com/office/powerpoint/2010/main">
          <mc:Choice Requires="p14">
            <p:contentPart p14:bwMode="auto" r:id="rId166">
              <p14:nvContentPartPr>
                <p14:cNvPr id="124" name="Ink 123">
                  <a:extLst>
                    <a:ext uri="{FF2B5EF4-FFF2-40B4-BE49-F238E27FC236}">
                      <a16:creationId xmlns:a16="http://schemas.microsoft.com/office/drawing/2014/main" id="{5873B47F-9177-A563-D7FE-B88A7C79C790}"/>
                    </a:ext>
                  </a:extLst>
                </p14:cNvPr>
                <p14:cNvContentPartPr/>
                <p14:nvPr/>
              </p14:nvContentPartPr>
              <p14:xfrm>
                <a:off x="8826021" y="4620324"/>
                <a:ext cx="402120" cy="29520"/>
              </p14:xfrm>
            </p:contentPart>
          </mc:Choice>
          <mc:Fallback xmlns="">
            <p:pic>
              <p:nvPicPr>
                <p:cNvPr id="124" name="Ink 123">
                  <a:extLst>
                    <a:ext uri="{FF2B5EF4-FFF2-40B4-BE49-F238E27FC236}">
                      <a16:creationId xmlns:a16="http://schemas.microsoft.com/office/drawing/2014/main" id="{5873B47F-9177-A563-D7FE-B88A7C79C790}"/>
                    </a:ext>
                  </a:extLst>
                </p:cNvPr>
                <p:cNvPicPr/>
                <p:nvPr/>
              </p:nvPicPr>
              <p:blipFill>
                <a:blip r:embed="rId167"/>
                <a:stretch>
                  <a:fillRect/>
                </a:stretch>
              </p:blipFill>
              <p:spPr>
                <a:xfrm>
                  <a:off x="8808381" y="4602324"/>
                  <a:ext cx="437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Ink 124">
                  <a:extLst>
                    <a:ext uri="{FF2B5EF4-FFF2-40B4-BE49-F238E27FC236}">
                      <a16:creationId xmlns:a16="http://schemas.microsoft.com/office/drawing/2014/main" id="{7A76E368-8EE6-8133-35B8-AAF6B5FC1A89}"/>
                    </a:ext>
                  </a:extLst>
                </p14:cNvPr>
                <p14:cNvContentPartPr/>
                <p14:nvPr/>
              </p14:nvContentPartPr>
              <p14:xfrm>
                <a:off x="7855461" y="4632924"/>
                <a:ext cx="639720" cy="26280"/>
              </p14:xfrm>
            </p:contentPart>
          </mc:Choice>
          <mc:Fallback xmlns="">
            <p:pic>
              <p:nvPicPr>
                <p:cNvPr id="125" name="Ink 124">
                  <a:extLst>
                    <a:ext uri="{FF2B5EF4-FFF2-40B4-BE49-F238E27FC236}">
                      <a16:creationId xmlns:a16="http://schemas.microsoft.com/office/drawing/2014/main" id="{7A76E368-8EE6-8133-35B8-AAF6B5FC1A89}"/>
                    </a:ext>
                  </a:extLst>
                </p:cNvPr>
                <p:cNvPicPr/>
                <p:nvPr/>
              </p:nvPicPr>
              <p:blipFill>
                <a:blip r:embed="rId169"/>
                <a:stretch>
                  <a:fillRect/>
                </a:stretch>
              </p:blipFill>
              <p:spPr>
                <a:xfrm>
                  <a:off x="7837461" y="4614924"/>
                  <a:ext cx="675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Ink 125">
                  <a:extLst>
                    <a:ext uri="{FF2B5EF4-FFF2-40B4-BE49-F238E27FC236}">
                      <a16:creationId xmlns:a16="http://schemas.microsoft.com/office/drawing/2014/main" id="{42152D8B-10AC-06DF-5E45-FA695A3899C0}"/>
                    </a:ext>
                  </a:extLst>
                </p14:cNvPr>
                <p14:cNvContentPartPr/>
                <p14:nvPr/>
              </p14:nvContentPartPr>
              <p14:xfrm>
                <a:off x="6970221" y="4621764"/>
                <a:ext cx="603000" cy="61560"/>
              </p14:xfrm>
            </p:contentPart>
          </mc:Choice>
          <mc:Fallback xmlns="">
            <p:pic>
              <p:nvPicPr>
                <p:cNvPr id="126" name="Ink 125">
                  <a:extLst>
                    <a:ext uri="{FF2B5EF4-FFF2-40B4-BE49-F238E27FC236}">
                      <a16:creationId xmlns:a16="http://schemas.microsoft.com/office/drawing/2014/main" id="{42152D8B-10AC-06DF-5E45-FA695A3899C0}"/>
                    </a:ext>
                  </a:extLst>
                </p:cNvPr>
                <p:cNvPicPr/>
                <p:nvPr/>
              </p:nvPicPr>
              <p:blipFill>
                <a:blip r:embed="rId171"/>
                <a:stretch>
                  <a:fillRect/>
                </a:stretch>
              </p:blipFill>
              <p:spPr>
                <a:xfrm>
                  <a:off x="6952581" y="4603764"/>
                  <a:ext cx="638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8" name="Ink 127">
                  <a:extLst>
                    <a:ext uri="{FF2B5EF4-FFF2-40B4-BE49-F238E27FC236}">
                      <a16:creationId xmlns:a16="http://schemas.microsoft.com/office/drawing/2014/main" id="{084819F9-5E3D-E30F-2D5C-F087BB0E7FC9}"/>
                    </a:ext>
                  </a:extLst>
                </p14:cNvPr>
                <p14:cNvContentPartPr/>
                <p14:nvPr/>
              </p14:nvContentPartPr>
              <p14:xfrm>
                <a:off x="5852781" y="4533564"/>
                <a:ext cx="854640" cy="78480"/>
              </p14:xfrm>
            </p:contentPart>
          </mc:Choice>
          <mc:Fallback xmlns="">
            <p:pic>
              <p:nvPicPr>
                <p:cNvPr id="128" name="Ink 127">
                  <a:extLst>
                    <a:ext uri="{FF2B5EF4-FFF2-40B4-BE49-F238E27FC236}">
                      <a16:creationId xmlns:a16="http://schemas.microsoft.com/office/drawing/2014/main" id="{084819F9-5E3D-E30F-2D5C-F087BB0E7FC9}"/>
                    </a:ext>
                  </a:extLst>
                </p:cNvPr>
                <p:cNvPicPr/>
                <p:nvPr/>
              </p:nvPicPr>
              <p:blipFill>
                <a:blip r:embed="rId173"/>
                <a:stretch>
                  <a:fillRect/>
                </a:stretch>
              </p:blipFill>
              <p:spPr>
                <a:xfrm>
                  <a:off x="5834781" y="4515564"/>
                  <a:ext cx="890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0" name="Ink 129">
                  <a:extLst>
                    <a:ext uri="{FF2B5EF4-FFF2-40B4-BE49-F238E27FC236}">
                      <a16:creationId xmlns:a16="http://schemas.microsoft.com/office/drawing/2014/main" id="{E17CB539-D2EB-703E-1F59-F20E7FE542FD}"/>
                    </a:ext>
                  </a:extLst>
                </p14:cNvPr>
                <p14:cNvContentPartPr/>
                <p14:nvPr/>
              </p14:nvContentPartPr>
              <p14:xfrm>
                <a:off x="4705461" y="4589364"/>
                <a:ext cx="842040" cy="51840"/>
              </p14:xfrm>
            </p:contentPart>
          </mc:Choice>
          <mc:Fallback xmlns="">
            <p:pic>
              <p:nvPicPr>
                <p:cNvPr id="130" name="Ink 129">
                  <a:extLst>
                    <a:ext uri="{FF2B5EF4-FFF2-40B4-BE49-F238E27FC236}">
                      <a16:creationId xmlns:a16="http://schemas.microsoft.com/office/drawing/2014/main" id="{E17CB539-D2EB-703E-1F59-F20E7FE542FD}"/>
                    </a:ext>
                  </a:extLst>
                </p:cNvPr>
                <p:cNvPicPr/>
                <p:nvPr/>
              </p:nvPicPr>
              <p:blipFill>
                <a:blip r:embed="rId175"/>
                <a:stretch>
                  <a:fillRect/>
                </a:stretch>
              </p:blipFill>
              <p:spPr>
                <a:xfrm>
                  <a:off x="4687821" y="4571724"/>
                  <a:ext cx="877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Ink 131">
                  <a:extLst>
                    <a:ext uri="{FF2B5EF4-FFF2-40B4-BE49-F238E27FC236}">
                      <a16:creationId xmlns:a16="http://schemas.microsoft.com/office/drawing/2014/main" id="{2C7999E7-4905-0372-D1D7-4820409D976C}"/>
                    </a:ext>
                  </a:extLst>
                </p14:cNvPr>
                <p14:cNvContentPartPr/>
                <p14:nvPr/>
              </p14:nvContentPartPr>
              <p14:xfrm>
                <a:off x="4000221" y="4526364"/>
                <a:ext cx="333000" cy="55080"/>
              </p14:xfrm>
            </p:contentPart>
          </mc:Choice>
          <mc:Fallback xmlns="">
            <p:pic>
              <p:nvPicPr>
                <p:cNvPr id="132" name="Ink 131">
                  <a:extLst>
                    <a:ext uri="{FF2B5EF4-FFF2-40B4-BE49-F238E27FC236}">
                      <a16:creationId xmlns:a16="http://schemas.microsoft.com/office/drawing/2014/main" id="{2C7999E7-4905-0372-D1D7-4820409D976C}"/>
                    </a:ext>
                  </a:extLst>
                </p:cNvPr>
                <p:cNvPicPr/>
                <p:nvPr/>
              </p:nvPicPr>
              <p:blipFill>
                <a:blip r:embed="rId177"/>
                <a:stretch>
                  <a:fillRect/>
                </a:stretch>
              </p:blipFill>
              <p:spPr>
                <a:xfrm>
                  <a:off x="3982221" y="4508364"/>
                  <a:ext cx="368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Ink 132">
                  <a:extLst>
                    <a:ext uri="{FF2B5EF4-FFF2-40B4-BE49-F238E27FC236}">
                      <a16:creationId xmlns:a16="http://schemas.microsoft.com/office/drawing/2014/main" id="{68E60D4E-938A-A5C7-05B4-A6718683CD4A}"/>
                    </a:ext>
                  </a:extLst>
                </p14:cNvPr>
                <p14:cNvContentPartPr/>
                <p14:nvPr/>
              </p14:nvContentPartPr>
              <p14:xfrm>
                <a:off x="3156381" y="4587564"/>
                <a:ext cx="699120" cy="30960"/>
              </p14:xfrm>
            </p:contentPart>
          </mc:Choice>
          <mc:Fallback xmlns="">
            <p:pic>
              <p:nvPicPr>
                <p:cNvPr id="133" name="Ink 132">
                  <a:extLst>
                    <a:ext uri="{FF2B5EF4-FFF2-40B4-BE49-F238E27FC236}">
                      <a16:creationId xmlns:a16="http://schemas.microsoft.com/office/drawing/2014/main" id="{68E60D4E-938A-A5C7-05B4-A6718683CD4A}"/>
                    </a:ext>
                  </a:extLst>
                </p:cNvPr>
                <p:cNvPicPr/>
                <p:nvPr/>
              </p:nvPicPr>
              <p:blipFill>
                <a:blip r:embed="rId179"/>
                <a:stretch>
                  <a:fillRect/>
                </a:stretch>
              </p:blipFill>
              <p:spPr>
                <a:xfrm>
                  <a:off x="3138741" y="4569564"/>
                  <a:ext cx="734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 name="Ink 134">
                  <a:extLst>
                    <a:ext uri="{FF2B5EF4-FFF2-40B4-BE49-F238E27FC236}">
                      <a16:creationId xmlns:a16="http://schemas.microsoft.com/office/drawing/2014/main" id="{84A3BC52-D7B8-690D-6E64-60A071D47C43}"/>
                    </a:ext>
                  </a:extLst>
                </p14:cNvPr>
                <p14:cNvContentPartPr/>
                <p14:nvPr/>
              </p14:nvContentPartPr>
              <p14:xfrm>
                <a:off x="2566341" y="4520604"/>
                <a:ext cx="338040" cy="37440"/>
              </p14:xfrm>
            </p:contentPart>
          </mc:Choice>
          <mc:Fallback xmlns="">
            <p:pic>
              <p:nvPicPr>
                <p:cNvPr id="135" name="Ink 134">
                  <a:extLst>
                    <a:ext uri="{FF2B5EF4-FFF2-40B4-BE49-F238E27FC236}">
                      <a16:creationId xmlns:a16="http://schemas.microsoft.com/office/drawing/2014/main" id="{84A3BC52-D7B8-690D-6E64-60A071D47C43}"/>
                    </a:ext>
                  </a:extLst>
                </p:cNvPr>
                <p:cNvPicPr/>
                <p:nvPr/>
              </p:nvPicPr>
              <p:blipFill>
                <a:blip r:embed="rId181"/>
                <a:stretch>
                  <a:fillRect/>
                </a:stretch>
              </p:blipFill>
              <p:spPr>
                <a:xfrm>
                  <a:off x="2548701" y="4502964"/>
                  <a:ext cx="373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6" name="Ink 135">
                  <a:extLst>
                    <a:ext uri="{FF2B5EF4-FFF2-40B4-BE49-F238E27FC236}">
                      <a16:creationId xmlns:a16="http://schemas.microsoft.com/office/drawing/2014/main" id="{07D2C193-A12B-7A96-533F-19A8DA86FB69}"/>
                    </a:ext>
                  </a:extLst>
                </p14:cNvPr>
                <p14:cNvContentPartPr/>
                <p14:nvPr/>
              </p14:nvContentPartPr>
              <p14:xfrm>
                <a:off x="1450341" y="4582524"/>
                <a:ext cx="680760" cy="28440"/>
              </p14:xfrm>
            </p:contentPart>
          </mc:Choice>
          <mc:Fallback xmlns="">
            <p:pic>
              <p:nvPicPr>
                <p:cNvPr id="136" name="Ink 135">
                  <a:extLst>
                    <a:ext uri="{FF2B5EF4-FFF2-40B4-BE49-F238E27FC236}">
                      <a16:creationId xmlns:a16="http://schemas.microsoft.com/office/drawing/2014/main" id="{07D2C193-A12B-7A96-533F-19A8DA86FB69}"/>
                    </a:ext>
                  </a:extLst>
                </p:cNvPr>
                <p:cNvPicPr/>
                <p:nvPr/>
              </p:nvPicPr>
              <p:blipFill>
                <a:blip r:embed="rId183"/>
                <a:stretch>
                  <a:fillRect/>
                </a:stretch>
              </p:blipFill>
              <p:spPr>
                <a:xfrm>
                  <a:off x="1432341" y="4564524"/>
                  <a:ext cx="716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Ink 137">
                  <a:extLst>
                    <a:ext uri="{FF2B5EF4-FFF2-40B4-BE49-F238E27FC236}">
                      <a16:creationId xmlns:a16="http://schemas.microsoft.com/office/drawing/2014/main" id="{477855E8-54A8-10B7-DA40-9F4238C4002D}"/>
                    </a:ext>
                  </a:extLst>
                </p14:cNvPr>
                <p14:cNvContentPartPr/>
                <p14:nvPr/>
              </p14:nvContentPartPr>
              <p14:xfrm>
                <a:off x="337941" y="4703844"/>
                <a:ext cx="739800" cy="120960"/>
              </p14:xfrm>
            </p:contentPart>
          </mc:Choice>
          <mc:Fallback xmlns="">
            <p:pic>
              <p:nvPicPr>
                <p:cNvPr id="138" name="Ink 137">
                  <a:extLst>
                    <a:ext uri="{FF2B5EF4-FFF2-40B4-BE49-F238E27FC236}">
                      <a16:creationId xmlns:a16="http://schemas.microsoft.com/office/drawing/2014/main" id="{477855E8-54A8-10B7-DA40-9F4238C4002D}"/>
                    </a:ext>
                  </a:extLst>
                </p:cNvPr>
                <p:cNvPicPr/>
                <p:nvPr/>
              </p:nvPicPr>
              <p:blipFill>
                <a:blip r:embed="rId185"/>
                <a:stretch>
                  <a:fillRect/>
                </a:stretch>
              </p:blipFill>
              <p:spPr>
                <a:xfrm>
                  <a:off x="319941" y="4685844"/>
                  <a:ext cx="775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Ink 94">
                  <a:extLst>
                    <a:ext uri="{FF2B5EF4-FFF2-40B4-BE49-F238E27FC236}">
                      <a16:creationId xmlns:a16="http://schemas.microsoft.com/office/drawing/2014/main" id="{7DEFEB12-17F3-D1C8-DFDE-CD0A8C4C729E}"/>
                    </a:ext>
                  </a:extLst>
                </p14:cNvPr>
                <p14:cNvContentPartPr/>
                <p14:nvPr/>
              </p14:nvContentPartPr>
              <p14:xfrm>
                <a:off x="8503461" y="3443844"/>
                <a:ext cx="822240" cy="90720"/>
              </p14:xfrm>
            </p:contentPart>
          </mc:Choice>
          <mc:Fallback xmlns="">
            <p:pic>
              <p:nvPicPr>
                <p:cNvPr id="95" name="Ink 94">
                  <a:extLst>
                    <a:ext uri="{FF2B5EF4-FFF2-40B4-BE49-F238E27FC236}">
                      <a16:creationId xmlns:a16="http://schemas.microsoft.com/office/drawing/2014/main" id="{7DEFEB12-17F3-D1C8-DFDE-CD0A8C4C729E}"/>
                    </a:ext>
                  </a:extLst>
                </p:cNvPr>
                <p:cNvPicPr/>
                <p:nvPr/>
              </p:nvPicPr>
              <p:blipFill>
                <a:blip r:embed="rId187"/>
                <a:stretch>
                  <a:fillRect/>
                </a:stretch>
              </p:blipFill>
              <p:spPr>
                <a:xfrm>
                  <a:off x="8485461" y="3426204"/>
                  <a:ext cx="857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Ink 95">
                  <a:extLst>
                    <a:ext uri="{FF2B5EF4-FFF2-40B4-BE49-F238E27FC236}">
                      <a16:creationId xmlns:a16="http://schemas.microsoft.com/office/drawing/2014/main" id="{4F34BB30-4C1B-6E15-FE2F-34D56FCC83D6}"/>
                    </a:ext>
                  </a:extLst>
                </p14:cNvPr>
                <p14:cNvContentPartPr/>
                <p14:nvPr/>
              </p14:nvContentPartPr>
              <p14:xfrm>
                <a:off x="7677621" y="3506124"/>
                <a:ext cx="550800" cy="29160"/>
              </p14:xfrm>
            </p:contentPart>
          </mc:Choice>
          <mc:Fallback xmlns="">
            <p:pic>
              <p:nvPicPr>
                <p:cNvPr id="96" name="Ink 95">
                  <a:extLst>
                    <a:ext uri="{FF2B5EF4-FFF2-40B4-BE49-F238E27FC236}">
                      <a16:creationId xmlns:a16="http://schemas.microsoft.com/office/drawing/2014/main" id="{4F34BB30-4C1B-6E15-FE2F-34D56FCC83D6}"/>
                    </a:ext>
                  </a:extLst>
                </p:cNvPr>
                <p:cNvPicPr/>
                <p:nvPr/>
              </p:nvPicPr>
              <p:blipFill>
                <a:blip r:embed="rId189"/>
                <a:stretch>
                  <a:fillRect/>
                </a:stretch>
              </p:blipFill>
              <p:spPr>
                <a:xfrm>
                  <a:off x="7659621" y="3488484"/>
                  <a:ext cx="58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Ink 97">
                  <a:extLst>
                    <a:ext uri="{FF2B5EF4-FFF2-40B4-BE49-F238E27FC236}">
                      <a16:creationId xmlns:a16="http://schemas.microsoft.com/office/drawing/2014/main" id="{E3FE4F89-8D7E-E3E4-CBC4-85156D9EB3F3}"/>
                    </a:ext>
                  </a:extLst>
                </p14:cNvPr>
                <p14:cNvContentPartPr/>
                <p14:nvPr/>
              </p14:nvContentPartPr>
              <p14:xfrm>
                <a:off x="6296661" y="3546804"/>
                <a:ext cx="1119960" cy="41400"/>
              </p14:xfrm>
            </p:contentPart>
          </mc:Choice>
          <mc:Fallback xmlns="">
            <p:pic>
              <p:nvPicPr>
                <p:cNvPr id="98" name="Ink 97">
                  <a:extLst>
                    <a:ext uri="{FF2B5EF4-FFF2-40B4-BE49-F238E27FC236}">
                      <a16:creationId xmlns:a16="http://schemas.microsoft.com/office/drawing/2014/main" id="{E3FE4F89-8D7E-E3E4-CBC4-85156D9EB3F3}"/>
                    </a:ext>
                  </a:extLst>
                </p:cNvPr>
                <p:cNvPicPr/>
                <p:nvPr/>
              </p:nvPicPr>
              <p:blipFill>
                <a:blip r:embed="rId191"/>
                <a:stretch>
                  <a:fillRect/>
                </a:stretch>
              </p:blipFill>
              <p:spPr>
                <a:xfrm>
                  <a:off x="6278661" y="3528804"/>
                  <a:ext cx="115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Ink 98">
                  <a:extLst>
                    <a:ext uri="{FF2B5EF4-FFF2-40B4-BE49-F238E27FC236}">
                      <a16:creationId xmlns:a16="http://schemas.microsoft.com/office/drawing/2014/main" id="{2E0F56D6-7ADF-C6DC-143E-52C8390589C9}"/>
                    </a:ext>
                  </a:extLst>
                </p14:cNvPr>
                <p14:cNvContentPartPr/>
                <p14:nvPr/>
              </p14:nvContentPartPr>
              <p14:xfrm>
                <a:off x="5116941" y="3484524"/>
                <a:ext cx="1057320" cy="56520"/>
              </p14:xfrm>
            </p:contentPart>
          </mc:Choice>
          <mc:Fallback xmlns="">
            <p:pic>
              <p:nvPicPr>
                <p:cNvPr id="99" name="Ink 98">
                  <a:extLst>
                    <a:ext uri="{FF2B5EF4-FFF2-40B4-BE49-F238E27FC236}">
                      <a16:creationId xmlns:a16="http://schemas.microsoft.com/office/drawing/2014/main" id="{2E0F56D6-7ADF-C6DC-143E-52C8390589C9}"/>
                    </a:ext>
                  </a:extLst>
                </p:cNvPr>
                <p:cNvPicPr/>
                <p:nvPr/>
              </p:nvPicPr>
              <p:blipFill>
                <a:blip r:embed="rId193"/>
                <a:stretch>
                  <a:fillRect/>
                </a:stretch>
              </p:blipFill>
              <p:spPr>
                <a:xfrm>
                  <a:off x="5099301" y="3466884"/>
                  <a:ext cx="1092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1" name="Ink 100">
                  <a:extLst>
                    <a:ext uri="{FF2B5EF4-FFF2-40B4-BE49-F238E27FC236}">
                      <a16:creationId xmlns:a16="http://schemas.microsoft.com/office/drawing/2014/main" id="{B27A05AE-EA51-3F7C-28F6-6FB49314C54E}"/>
                    </a:ext>
                  </a:extLst>
                </p14:cNvPr>
                <p14:cNvContentPartPr/>
                <p14:nvPr/>
              </p14:nvContentPartPr>
              <p14:xfrm>
                <a:off x="4266261" y="3443484"/>
                <a:ext cx="537120" cy="82080"/>
              </p14:xfrm>
            </p:contentPart>
          </mc:Choice>
          <mc:Fallback xmlns="">
            <p:pic>
              <p:nvPicPr>
                <p:cNvPr id="101" name="Ink 100">
                  <a:extLst>
                    <a:ext uri="{FF2B5EF4-FFF2-40B4-BE49-F238E27FC236}">
                      <a16:creationId xmlns:a16="http://schemas.microsoft.com/office/drawing/2014/main" id="{B27A05AE-EA51-3F7C-28F6-6FB49314C54E}"/>
                    </a:ext>
                  </a:extLst>
                </p:cNvPr>
                <p:cNvPicPr/>
                <p:nvPr/>
              </p:nvPicPr>
              <p:blipFill>
                <a:blip r:embed="rId195"/>
                <a:stretch>
                  <a:fillRect/>
                </a:stretch>
              </p:blipFill>
              <p:spPr>
                <a:xfrm>
                  <a:off x="4248261" y="3425844"/>
                  <a:ext cx="57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Ink 101">
                  <a:extLst>
                    <a:ext uri="{FF2B5EF4-FFF2-40B4-BE49-F238E27FC236}">
                      <a16:creationId xmlns:a16="http://schemas.microsoft.com/office/drawing/2014/main" id="{F246DE6E-371A-8713-81BD-2A8AD8EAFDF7}"/>
                    </a:ext>
                  </a:extLst>
                </p14:cNvPr>
                <p14:cNvContentPartPr/>
                <p14:nvPr/>
              </p14:nvContentPartPr>
              <p14:xfrm>
                <a:off x="2751021" y="3507204"/>
                <a:ext cx="1321560" cy="47160"/>
              </p14:xfrm>
            </p:contentPart>
          </mc:Choice>
          <mc:Fallback xmlns="">
            <p:pic>
              <p:nvPicPr>
                <p:cNvPr id="102" name="Ink 101">
                  <a:extLst>
                    <a:ext uri="{FF2B5EF4-FFF2-40B4-BE49-F238E27FC236}">
                      <a16:creationId xmlns:a16="http://schemas.microsoft.com/office/drawing/2014/main" id="{F246DE6E-371A-8713-81BD-2A8AD8EAFDF7}"/>
                    </a:ext>
                  </a:extLst>
                </p:cNvPr>
                <p:cNvPicPr/>
                <p:nvPr/>
              </p:nvPicPr>
              <p:blipFill>
                <a:blip r:embed="rId197"/>
                <a:stretch>
                  <a:fillRect/>
                </a:stretch>
              </p:blipFill>
              <p:spPr>
                <a:xfrm>
                  <a:off x="2733021" y="3489204"/>
                  <a:ext cx="1357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4" name="Ink 103">
                  <a:extLst>
                    <a:ext uri="{FF2B5EF4-FFF2-40B4-BE49-F238E27FC236}">
                      <a16:creationId xmlns:a16="http://schemas.microsoft.com/office/drawing/2014/main" id="{07E2BFE3-0B50-1EF7-8CF1-59BE5F9F0C2F}"/>
                    </a:ext>
                  </a:extLst>
                </p14:cNvPr>
                <p14:cNvContentPartPr/>
                <p14:nvPr/>
              </p14:nvContentPartPr>
              <p14:xfrm>
                <a:off x="1874781" y="3486684"/>
                <a:ext cx="703800" cy="40680"/>
              </p14:xfrm>
            </p:contentPart>
          </mc:Choice>
          <mc:Fallback xmlns="">
            <p:pic>
              <p:nvPicPr>
                <p:cNvPr id="104" name="Ink 103">
                  <a:extLst>
                    <a:ext uri="{FF2B5EF4-FFF2-40B4-BE49-F238E27FC236}">
                      <a16:creationId xmlns:a16="http://schemas.microsoft.com/office/drawing/2014/main" id="{07E2BFE3-0B50-1EF7-8CF1-59BE5F9F0C2F}"/>
                    </a:ext>
                  </a:extLst>
                </p:cNvPr>
                <p:cNvPicPr/>
                <p:nvPr/>
              </p:nvPicPr>
              <p:blipFill>
                <a:blip r:embed="rId199"/>
                <a:stretch>
                  <a:fillRect/>
                </a:stretch>
              </p:blipFill>
              <p:spPr>
                <a:xfrm>
                  <a:off x="1857141" y="3468684"/>
                  <a:ext cx="739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5" name="Ink 104">
                  <a:extLst>
                    <a:ext uri="{FF2B5EF4-FFF2-40B4-BE49-F238E27FC236}">
                      <a16:creationId xmlns:a16="http://schemas.microsoft.com/office/drawing/2014/main" id="{6EE30B08-19BA-1549-9FC8-9BA411C60D39}"/>
                    </a:ext>
                  </a:extLst>
                </p14:cNvPr>
                <p14:cNvContentPartPr/>
                <p14:nvPr/>
              </p14:nvContentPartPr>
              <p14:xfrm>
                <a:off x="1327581" y="3469044"/>
                <a:ext cx="305280" cy="41760"/>
              </p14:xfrm>
            </p:contentPart>
          </mc:Choice>
          <mc:Fallback xmlns="">
            <p:pic>
              <p:nvPicPr>
                <p:cNvPr id="105" name="Ink 104">
                  <a:extLst>
                    <a:ext uri="{FF2B5EF4-FFF2-40B4-BE49-F238E27FC236}">
                      <a16:creationId xmlns:a16="http://schemas.microsoft.com/office/drawing/2014/main" id="{6EE30B08-19BA-1549-9FC8-9BA411C60D39}"/>
                    </a:ext>
                  </a:extLst>
                </p:cNvPr>
                <p:cNvPicPr/>
                <p:nvPr/>
              </p:nvPicPr>
              <p:blipFill>
                <a:blip r:embed="rId201"/>
                <a:stretch>
                  <a:fillRect/>
                </a:stretch>
              </p:blipFill>
              <p:spPr>
                <a:xfrm>
                  <a:off x="1309941" y="3451404"/>
                  <a:ext cx="340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7" name="Ink 106">
                  <a:extLst>
                    <a:ext uri="{FF2B5EF4-FFF2-40B4-BE49-F238E27FC236}">
                      <a16:creationId xmlns:a16="http://schemas.microsoft.com/office/drawing/2014/main" id="{1820B126-83A1-BFC9-F957-66651425AF4E}"/>
                    </a:ext>
                  </a:extLst>
                </p14:cNvPr>
                <p14:cNvContentPartPr/>
                <p14:nvPr/>
              </p14:nvContentPartPr>
              <p14:xfrm>
                <a:off x="587421" y="3455724"/>
                <a:ext cx="390240" cy="22320"/>
              </p14:xfrm>
            </p:contentPart>
          </mc:Choice>
          <mc:Fallback xmlns="">
            <p:pic>
              <p:nvPicPr>
                <p:cNvPr id="107" name="Ink 106">
                  <a:extLst>
                    <a:ext uri="{FF2B5EF4-FFF2-40B4-BE49-F238E27FC236}">
                      <a16:creationId xmlns:a16="http://schemas.microsoft.com/office/drawing/2014/main" id="{1820B126-83A1-BFC9-F957-66651425AF4E}"/>
                    </a:ext>
                  </a:extLst>
                </p:cNvPr>
                <p:cNvPicPr/>
                <p:nvPr/>
              </p:nvPicPr>
              <p:blipFill>
                <a:blip r:embed="rId203"/>
                <a:stretch>
                  <a:fillRect/>
                </a:stretch>
              </p:blipFill>
              <p:spPr>
                <a:xfrm>
                  <a:off x="569781" y="3437724"/>
                  <a:ext cx="425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9" name="Ink 108">
                  <a:extLst>
                    <a:ext uri="{FF2B5EF4-FFF2-40B4-BE49-F238E27FC236}">
                      <a16:creationId xmlns:a16="http://schemas.microsoft.com/office/drawing/2014/main" id="{54A3BFCF-E589-7F0D-E697-F82EA6F5F2D4}"/>
                    </a:ext>
                  </a:extLst>
                </p14:cNvPr>
                <p14:cNvContentPartPr/>
                <p14:nvPr/>
              </p14:nvContentPartPr>
              <p14:xfrm>
                <a:off x="8810181" y="4041444"/>
                <a:ext cx="546480" cy="17640"/>
              </p14:xfrm>
            </p:contentPart>
          </mc:Choice>
          <mc:Fallback xmlns="">
            <p:pic>
              <p:nvPicPr>
                <p:cNvPr id="109" name="Ink 108">
                  <a:extLst>
                    <a:ext uri="{FF2B5EF4-FFF2-40B4-BE49-F238E27FC236}">
                      <a16:creationId xmlns:a16="http://schemas.microsoft.com/office/drawing/2014/main" id="{54A3BFCF-E589-7F0D-E697-F82EA6F5F2D4}"/>
                    </a:ext>
                  </a:extLst>
                </p:cNvPr>
                <p:cNvPicPr/>
                <p:nvPr/>
              </p:nvPicPr>
              <p:blipFill>
                <a:blip r:embed="rId205"/>
                <a:stretch>
                  <a:fillRect/>
                </a:stretch>
              </p:blipFill>
              <p:spPr>
                <a:xfrm>
                  <a:off x="8792541" y="4023444"/>
                  <a:ext cx="582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0" name="Ink 109">
                  <a:extLst>
                    <a:ext uri="{FF2B5EF4-FFF2-40B4-BE49-F238E27FC236}">
                      <a16:creationId xmlns:a16="http://schemas.microsoft.com/office/drawing/2014/main" id="{1B65B3F7-B2AA-B2E5-1486-5426FBB6B02B}"/>
                    </a:ext>
                  </a:extLst>
                </p14:cNvPr>
                <p14:cNvContentPartPr/>
                <p14:nvPr/>
              </p14:nvContentPartPr>
              <p14:xfrm>
                <a:off x="8025381" y="4059804"/>
                <a:ext cx="442800" cy="23400"/>
              </p14:xfrm>
            </p:contentPart>
          </mc:Choice>
          <mc:Fallback xmlns="">
            <p:pic>
              <p:nvPicPr>
                <p:cNvPr id="110" name="Ink 109">
                  <a:extLst>
                    <a:ext uri="{FF2B5EF4-FFF2-40B4-BE49-F238E27FC236}">
                      <a16:creationId xmlns:a16="http://schemas.microsoft.com/office/drawing/2014/main" id="{1B65B3F7-B2AA-B2E5-1486-5426FBB6B02B}"/>
                    </a:ext>
                  </a:extLst>
                </p:cNvPr>
                <p:cNvPicPr/>
                <p:nvPr/>
              </p:nvPicPr>
              <p:blipFill>
                <a:blip r:embed="rId207"/>
                <a:stretch>
                  <a:fillRect/>
                </a:stretch>
              </p:blipFill>
              <p:spPr>
                <a:xfrm>
                  <a:off x="8007381" y="4042164"/>
                  <a:ext cx="478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Ink 111">
                  <a:extLst>
                    <a:ext uri="{FF2B5EF4-FFF2-40B4-BE49-F238E27FC236}">
                      <a16:creationId xmlns:a16="http://schemas.microsoft.com/office/drawing/2014/main" id="{7903A5AB-5384-1AFB-7457-5822ADCBECB0}"/>
                    </a:ext>
                  </a:extLst>
                </p14:cNvPr>
                <p14:cNvContentPartPr/>
                <p14:nvPr/>
              </p14:nvContentPartPr>
              <p14:xfrm>
                <a:off x="7074981" y="4086804"/>
                <a:ext cx="571320" cy="39240"/>
              </p14:xfrm>
            </p:contentPart>
          </mc:Choice>
          <mc:Fallback xmlns="">
            <p:pic>
              <p:nvPicPr>
                <p:cNvPr id="112" name="Ink 111">
                  <a:extLst>
                    <a:ext uri="{FF2B5EF4-FFF2-40B4-BE49-F238E27FC236}">
                      <a16:creationId xmlns:a16="http://schemas.microsoft.com/office/drawing/2014/main" id="{7903A5AB-5384-1AFB-7457-5822ADCBECB0}"/>
                    </a:ext>
                  </a:extLst>
                </p:cNvPr>
                <p:cNvPicPr/>
                <p:nvPr/>
              </p:nvPicPr>
              <p:blipFill>
                <a:blip r:embed="rId209"/>
                <a:stretch>
                  <a:fillRect/>
                </a:stretch>
              </p:blipFill>
              <p:spPr>
                <a:xfrm>
                  <a:off x="7057341" y="4069164"/>
                  <a:ext cx="606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Ink 112">
                  <a:extLst>
                    <a:ext uri="{FF2B5EF4-FFF2-40B4-BE49-F238E27FC236}">
                      <a16:creationId xmlns:a16="http://schemas.microsoft.com/office/drawing/2014/main" id="{6F1999DB-61BC-988C-8EC2-FCE6B7B91392}"/>
                    </a:ext>
                  </a:extLst>
                </p14:cNvPr>
                <p14:cNvContentPartPr/>
                <p14:nvPr/>
              </p14:nvContentPartPr>
              <p14:xfrm>
                <a:off x="6440661" y="4073484"/>
                <a:ext cx="483120" cy="31680"/>
              </p14:xfrm>
            </p:contentPart>
          </mc:Choice>
          <mc:Fallback xmlns="">
            <p:pic>
              <p:nvPicPr>
                <p:cNvPr id="113" name="Ink 112">
                  <a:extLst>
                    <a:ext uri="{FF2B5EF4-FFF2-40B4-BE49-F238E27FC236}">
                      <a16:creationId xmlns:a16="http://schemas.microsoft.com/office/drawing/2014/main" id="{6F1999DB-61BC-988C-8EC2-FCE6B7B91392}"/>
                    </a:ext>
                  </a:extLst>
                </p:cNvPr>
                <p:cNvPicPr/>
                <p:nvPr/>
              </p:nvPicPr>
              <p:blipFill>
                <a:blip r:embed="rId211"/>
                <a:stretch>
                  <a:fillRect/>
                </a:stretch>
              </p:blipFill>
              <p:spPr>
                <a:xfrm>
                  <a:off x="6423021" y="4055484"/>
                  <a:ext cx="518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5" name="Ink 114">
                  <a:extLst>
                    <a:ext uri="{FF2B5EF4-FFF2-40B4-BE49-F238E27FC236}">
                      <a16:creationId xmlns:a16="http://schemas.microsoft.com/office/drawing/2014/main" id="{76A64BB5-287D-35D9-BCB6-0E87A3F1101A}"/>
                    </a:ext>
                  </a:extLst>
                </p14:cNvPr>
                <p14:cNvContentPartPr/>
                <p14:nvPr/>
              </p14:nvContentPartPr>
              <p14:xfrm>
                <a:off x="5532021" y="4051524"/>
                <a:ext cx="718200" cy="63360"/>
              </p14:xfrm>
            </p:contentPart>
          </mc:Choice>
          <mc:Fallback xmlns="">
            <p:pic>
              <p:nvPicPr>
                <p:cNvPr id="115" name="Ink 114">
                  <a:extLst>
                    <a:ext uri="{FF2B5EF4-FFF2-40B4-BE49-F238E27FC236}">
                      <a16:creationId xmlns:a16="http://schemas.microsoft.com/office/drawing/2014/main" id="{76A64BB5-287D-35D9-BCB6-0E87A3F1101A}"/>
                    </a:ext>
                  </a:extLst>
                </p:cNvPr>
                <p:cNvPicPr/>
                <p:nvPr/>
              </p:nvPicPr>
              <p:blipFill>
                <a:blip r:embed="rId213"/>
                <a:stretch>
                  <a:fillRect/>
                </a:stretch>
              </p:blipFill>
              <p:spPr>
                <a:xfrm>
                  <a:off x="5514021" y="4033524"/>
                  <a:ext cx="753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6" name="Ink 115">
                  <a:extLst>
                    <a:ext uri="{FF2B5EF4-FFF2-40B4-BE49-F238E27FC236}">
                      <a16:creationId xmlns:a16="http://schemas.microsoft.com/office/drawing/2014/main" id="{C1ABC566-44CA-81C1-ED20-ADB5B0A46783}"/>
                    </a:ext>
                  </a:extLst>
                </p14:cNvPr>
                <p14:cNvContentPartPr/>
                <p14:nvPr/>
              </p14:nvContentPartPr>
              <p14:xfrm>
                <a:off x="4800861" y="4078164"/>
                <a:ext cx="505440" cy="33840"/>
              </p14:xfrm>
            </p:contentPart>
          </mc:Choice>
          <mc:Fallback xmlns="">
            <p:pic>
              <p:nvPicPr>
                <p:cNvPr id="116" name="Ink 115">
                  <a:extLst>
                    <a:ext uri="{FF2B5EF4-FFF2-40B4-BE49-F238E27FC236}">
                      <a16:creationId xmlns:a16="http://schemas.microsoft.com/office/drawing/2014/main" id="{C1ABC566-44CA-81C1-ED20-ADB5B0A46783}"/>
                    </a:ext>
                  </a:extLst>
                </p:cNvPr>
                <p:cNvPicPr/>
                <p:nvPr/>
              </p:nvPicPr>
              <p:blipFill>
                <a:blip r:embed="rId215"/>
                <a:stretch>
                  <a:fillRect/>
                </a:stretch>
              </p:blipFill>
              <p:spPr>
                <a:xfrm>
                  <a:off x="4783221" y="4060524"/>
                  <a:ext cx="541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7" name="Ink 116">
                  <a:extLst>
                    <a:ext uri="{FF2B5EF4-FFF2-40B4-BE49-F238E27FC236}">
                      <a16:creationId xmlns:a16="http://schemas.microsoft.com/office/drawing/2014/main" id="{46A57CF5-7C80-E516-0B48-338E61390287}"/>
                    </a:ext>
                  </a:extLst>
                </p14:cNvPr>
                <p14:cNvContentPartPr/>
                <p14:nvPr/>
              </p14:nvContentPartPr>
              <p14:xfrm>
                <a:off x="3668301" y="4050804"/>
                <a:ext cx="957960" cy="66960"/>
              </p14:xfrm>
            </p:contentPart>
          </mc:Choice>
          <mc:Fallback xmlns="">
            <p:pic>
              <p:nvPicPr>
                <p:cNvPr id="117" name="Ink 116">
                  <a:extLst>
                    <a:ext uri="{FF2B5EF4-FFF2-40B4-BE49-F238E27FC236}">
                      <a16:creationId xmlns:a16="http://schemas.microsoft.com/office/drawing/2014/main" id="{46A57CF5-7C80-E516-0B48-338E61390287}"/>
                    </a:ext>
                  </a:extLst>
                </p:cNvPr>
                <p:cNvPicPr/>
                <p:nvPr/>
              </p:nvPicPr>
              <p:blipFill>
                <a:blip r:embed="rId217"/>
                <a:stretch>
                  <a:fillRect/>
                </a:stretch>
              </p:blipFill>
              <p:spPr>
                <a:xfrm>
                  <a:off x="3650301" y="4032804"/>
                  <a:ext cx="993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9" name="Ink 118">
                  <a:extLst>
                    <a:ext uri="{FF2B5EF4-FFF2-40B4-BE49-F238E27FC236}">
                      <a16:creationId xmlns:a16="http://schemas.microsoft.com/office/drawing/2014/main" id="{F5B58FD8-086F-12BC-AA81-F6E6A050D413}"/>
                    </a:ext>
                  </a:extLst>
                </p14:cNvPr>
                <p14:cNvContentPartPr/>
                <p14:nvPr/>
              </p14:nvContentPartPr>
              <p14:xfrm>
                <a:off x="2689461" y="3960084"/>
                <a:ext cx="279720" cy="47520"/>
              </p14:xfrm>
            </p:contentPart>
          </mc:Choice>
          <mc:Fallback xmlns="">
            <p:pic>
              <p:nvPicPr>
                <p:cNvPr id="119" name="Ink 118">
                  <a:extLst>
                    <a:ext uri="{FF2B5EF4-FFF2-40B4-BE49-F238E27FC236}">
                      <a16:creationId xmlns:a16="http://schemas.microsoft.com/office/drawing/2014/main" id="{F5B58FD8-086F-12BC-AA81-F6E6A050D413}"/>
                    </a:ext>
                  </a:extLst>
                </p:cNvPr>
                <p:cNvPicPr/>
                <p:nvPr/>
              </p:nvPicPr>
              <p:blipFill>
                <a:blip r:embed="rId219"/>
                <a:stretch>
                  <a:fillRect/>
                </a:stretch>
              </p:blipFill>
              <p:spPr>
                <a:xfrm>
                  <a:off x="2671821" y="3942084"/>
                  <a:ext cx="315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0" name="Ink 119">
                  <a:extLst>
                    <a:ext uri="{FF2B5EF4-FFF2-40B4-BE49-F238E27FC236}">
                      <a16:creationId xmlns:a16="http://schemas.microsoft.com/office/drawing/2014/main" id="{91CC90FB-F409-81CA-4C58-CD47F561F796}"/>
                    </a:ext>
                  </a:extLst>
                </p14:cNvPr>
                <p14:cNvContentPartPr/>
                <p14:nvPr/>
              </p14:nvContentPartPr>
              <p14:xfrm>
                <a:off x="2115261" y="3959004"/>
                <a:ext cx="324360" cy="48240"/>
              </p14:xfrm>
            </p:contentPart>
          </mc:Choice>
          <mc:Fallback xmlns="">
            <p:pic>
              <p:nvPicPr>
                <p:cNvPr id="120" name="Ink 119">
                  <a:extLst>
                    <a:ext uri="{FF2B5EF4-FFF2-40B4-BE49-F238E27FC236}">
                      <a16:creationId xmlns:a16="http://schemas.microsoft.com/office/drawing/2014/main" id="{91CC90FB-F409-81CA-4C58-CD47F561F796}"/>
                    </a:ext>
                  </a:extLst>
                </p:cNvPr>
                <p:cNvPicPr/>
                <p:nvPr/>
              </p:nvPicPr>
              <p:blipFill>
                <a:blip r:embed="rId221"/>
                <a:stretch>
                  <a:fillRect/>
                </a:stretch>
              </p:blipFill>
              <p:spPr>
                <a:xfrm>
                  <a:off x="2097621" y="3941004"/>
                  <a:ext cx="360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1" name="Ink 120">
                  <a:extLst>
                    <a:ext uri="{FF2B5EF4-FFF2-40B4-BE49-F238E27FC236}">
                      <a16:creationId xmlns:a16="http://schemas.microsoft.com/office/drawing/2014/main" id="{9F982D35-C8E5-6267-924B-A9B080695B73}"/>
                    </a:ext>
                  </a:extLst>
                </p14:cNvPr>
                <p14:cNvContentPartPr/>
                <p14:nvPr/>
              </p14:nvContentPartPr>
              <p14:xfrm>
                <a:off x="1411821" y="4034244"/>
                <a:ext cx="498240" cy="28080"/>
              </p14:xfrm>
            </p:contentPart>
          </mc:Choice>
          <mc:Fallback xmlns="">
            <p:pic>
              <p:nvPicPr>
                <p:cNvPr id="121" name="Ink 120">
                  <a:extLst>
                    <a:ext uri="{FF2B5EF4-FFF2-40B4-BE49-F238E27FC236}">
                      <a16:creationId xmlns:a16="http://schemas.microsoft.com/office/drawing/2014/main" id="{9F982D35-C8E5-6267-924B-A9B080695B73}"/>
                    </a:ext>
                  </a:extLst>
                </p:cNvPr>
                <p:cNvPicPr/>
                <p:nvPr/>
              </p:nvPicPr>
              <p:blipFill>
                <a:blip r:embed="rId223"/>
                <a:stretch>
                  <a:fillRect/>
                </a:stretch>
              </p:blipFill>
              <p:spPr>
                <a:xfrm>
                  <a:off x="1394181" y="4016604"/>
                  <a:ext cx="533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2" name="Ink 121">
                  <a:extLst>
                    <a:ext uri="{FF2B5EF4-FFF2-40B4-BE49-F238E27FC236}">
                      <a16:creationId xmlns:a16="http://schemas.microsoft.com/office/drawing/2014/main" id="{39E8B617-6FF2-972F-90BE-C1B19040DAF1}"/>
                    </a:ext>
                  </a:extLst>
                </p14:cNvPr>
                <p14:cNvContentPartPr/>
                <p14:nvPr/>
              </p14:nvContentPartPr>
              <p14:xfrm>
                <a:off x="508941" y="4073844"/>
                <a:ext cx="478440" cy="20160"/>
              </p14:xfrm>
            </p:contentPart>
          </mc:Choice>
          <mc:Fallback xmlns="">
            <p:pic>
              <p:nvPicPr>
                <p:cNvPr id="122" name="Ink 121">
                  <a:extLst>
                    <a:ext uri="{FF2B5EF4-FFF2-40B4-BE49-F238E27FC236}">
                      <a16:creationId xmlns:a16="http://schemas.microsoft.com/office/drawing/2014/main" id="{39E8B617-6FF2-972F-90BE-C1B19040DAF1}"/>
                    </a:ext>
                  </a:extLst>
                </p:cNvPr>
                <p:cNvPicPr/>
                <p:nvPr/>
              </p:nvPicPr>
              <p:blipFill>
                <a:blip r:embed="rId225"/>
                <a:stretch>
                  <a:fillRect/>
                </a:stretch>
              </p:blipFill>
              <p:spPr>
                <a:xfrm>
                  <a:off x="491301" y="4055844"/>
                  <a:ext cx="514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5" name="Ink 164">
                  <a:extLst>
                    <a:ext uri="{FF2B5EF4-FFF2-40B4-BE49-F238E27FC236}">
                      <a16:creationId xmlns:a16="http://schemas.microsoft.com/office/drawing/2014/main" id="{3CD22E0F-C7B4-AB00-F277-CF5ABF5E057D}"/>
                    </a:ext>
                  </a:extLst>
                </p14:cNvPr>
                <p14:cNvContentPartPr/>
                <p14:nvPr/>
              </p14:nvContentPartPr>
              <p14:xfrm>
                <a:off x="2389941" y="4051884"/>
                <a:ext cx="3600" cy="20160"/>
              </p14:xfrm>
            </p:contentPart>
          </mc:Choice>
          <mc:Fallback xmlns="">
            <p:pic>
              <p:nvPicPr>
                <p:cNvPr id="165" name="Ink 164">
                  <a:extLst>
                    <a:ext uri="{FF2B5EF4-FFF2-40B4-BE49-F238E27FC236}">
                      <a16:creationId xmlns:a16="http://schemas.microsoft.com/office/drawing/2014/main" id="{3CD22E0F-C7B4-AB00-F277-CF5ABF5E057D}"/>
                    </a:ext>
                  </a:extLst>
                </p:cNvPr>
                <p:cNvPicPr/>
                <p:nvPr/>
              </p:nvPicPr>
              <p:blipFill>
                <a:blip r:embed="rId227"/>
                <a:stretch>
                  <a:fillRect/>
                </a:stretch>
              </p:blipFill>
              <p:spPr>
                <a:xfrm>
                  <a:off x="2372301" y="4034244"/>
                  <a:ext cx="3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6" name="Ink 165">
                  <a:extLst>
                    <a:ext uri="{FF2B5EF4-FFF2-40B4-BE49-F238E27FC236}">
                      <a16:creationId xmlns:a16="http://schemas.microsoft.com/office/drawing/2014/main" id="{C937E183-D564-E629-AA11-4E387CFFC30F}"/>
                    </a:ext>
                  </a:extLst>
                </p14:cNvPr>
                <p14:cNvContentPartPr/>
                <p14:nvPr/>
              </p14:nvContentPartPr>
              <p14:xfrm>
                <a:off x="1960461" y="3432324"/>
                <a:ext cx="591480" cy="623880"/>
              </p14:xfrm>
            </p:contentPart>
          </mc:Choice>
          <mc:Fallback xmlns="">
            <p:pic>
              <p:nvPicPr>
                <p:cNvPr id="166" name="Ink 165">
                  <a:extLst>
                    <a:ext uri="{FF2B5EF4-FFF2-40B4-BE49-F238E27FC236}">
                      <a16:creationId xmlns:a16="http://schemas.microsoft.com/office/drawing/2014/main" id="{C937E183-D564-E629-AA11-4E387CFFC30F}"/>
                    </a:ext>
                  </a:extLst>
                </p:cNvPr>
                <p:cNvPicPr/>
                <p:nvPr/>
              </p:nvPicPr>
              <p:blipFill>
                <a:blip r:embed="rId229"/>
                <a:stretch>
                  <a:fillRect/>
                </a:stretch>
              </p:blipFill>
              <p:spPr>
                <a:xfrm>
                  <a:off x="1942821" y="3414324"/>
                  <a:ext cx="62712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2" name="Ink 171">
                  <a:extLst>
                    <a:ext uri="{FF2B5EF4-FFF2-40B4-BE49-F238E27FC236}">
                      <a16:creationId xmlns:a16="http://schemas.microsoft.com/office/drawing/2014/main" id="{4A88C33E-7791-DC00-2AF6-587CFFF4CA5A}"/>
                    </a:ext>
                  </a:extLst>
                </p14:cNvPr>
                <p14:cNvContentPartPr/>
                <p14:nvPr/>
              </p14:nvContentPartPr>
              <p14:xfrm>
                <a:off x="3113181" y="4501884"/>
                <a:ext cx="225720" cy="21240"/>
              </p14:xfrm>
            </p:contentPart>
          </mc:Choice>
          <mc:Fallback xmlns="">
            <p:pic>
              <p:nvPicPr>
                <p:cNvPr id="172" name="Ink 171">
                  <a:extLst>
                    <a:ext uri="{FF2B5EF4-FFF2-40B4-BE49-F238E27FC236}">
                      <a16:creationId xmlns:a16="http://schemas.microsoft.com/office/drawing/2014/main" id="{4A88C33E-7791-DC00-2AF6-587CFFF4CA5A}"/>
                    </a:ext>
                  </a:extLst>
                </p:cNvPr>
                <p:cNvPicPr/>
                <p:nvPr/>
              </p:nvPicPr>
              <p:blipFill>
                <a:blip r:embed="rId231"/>
                <a:stretch>
                  <a:fillRect/>
                </a:stretch>
              </p:blipFill>
              <p:spPr>
                <a:xfrm>
                  <a:off x="3095181" y="4483884"/>
                  <a:ext cx="261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3" name="Ink 172">
                  <a:extLst>
                    <a:ext uri="{FF2B5EF4-FFF2-40B4-BE49-F238E27FC236}">
                      <a16:creationId xmlns:a16="http://schemas.microsoft.com/office/drawing/2014/main" id="{387FE60D-8561-8903-9707-A745456DE7C3}"/>
                    </a:ext>
                  </a:extLst>
                </p14:cNvPr>
                <p14:cNvContentPartPr/>
                <p14:nvPr/>
              </p14:nvContentPartPr>
              <p14:xfrm>
                <a:off x="3011301" y="4038204"/>
                <a:ext cx="891360" cy="639720"/>
              </p14:xfrm>
            </p:contentPart>
          </mc:Choice>
          <mc:Fallback xmlns="">
            <p:pic>
              <p:nvPicPr>
                <p:cNvPr id="173" name="Ink 172">
                  <a:extLst>
                    <a:ext uri="{FF2B5EF4-FFF2-40B4-BE49-F238E27FC236}">
                      <a16:creationId xmlns:a16="http://schemas.microsoft.com/office/drawing/2014/main" id="{387FE60D-8561-8903-9707-A745456DE7C3}"/>
                    </a:ext>
                  </a:extLst>
                </p:cNvPr>
                <p:cNvPicPr/>
                <p:nvPr/>
              </p:nvPicPr>
              <p:blipFill>
                <a:blip r:embed="rId233"/>
                <a:stretch>
                  <a:fillRect/>
                </a:stretch>
              </p:blipFill>
              <p:spPr>
                <a:xfrm>
                  <a:off x="2993301" y="4020564"/>
                  <a:ext cx="92700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Ink 174">
                  <a:extLst>
                    <a:ext uri="{FF2B5EF4-FFF2-40B4-BE49-F238E27FC236}">
                      <a16:creationId xmlns:a16="http://schemas.microsoft.com/office/drawing/2014/main" id="{6C920F7E-1DC1-341F-7EA7-42A0F232974A}"/>
                    </a:ext>
                  </a:extLst>
                </p14:cNvPr>
                <p14:cNvContentPartPr/>
                <p14:nvPr/>
              </p14:nvContentPartPr>
              <p14:xfrm>
                <a:off x="2632941" y="4510164"/>
                <a:ext cx="242640" cy="76320"/>
              </p14:xfrm>
            </p:contentPart>
          </mc:Choice>
          <mc:Fallback xmlns="">
            <p:pic>
              <p:nvPicPr>
                <p:cNvPr id="175" name="Ink 174">
                  <a:extLst>
                    <a:ext uri="{FF2B5EF4-FFF2-40B4-BE49-F238E27FC236}">
                      <a16:creationId xmlns:a16="http://schemas.microsoft.com/office/drawing/2014/main" id="{6C920F7E-1DC1-341F-7EA7-42A0F232974A}"/>
                    </a:ext>
                  </a:extLst>
                </p:cNvPr>
                <p:cNvPicPr/>
                <p:nvPr/>
              </p:nvPicPr>
              <p:blipFill>
                <a:blip r:embed="rId235"/>
                <a:stretch>
                  <a:fillRect/>
                </a:stretch>
              </p:blipFill>
              <p:spPr>
                <a:xfrm>
                  <a:off x="2615301" y="4492164"/>
                  <a:ext cx="27828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77" name="Ink 176">
                <a:extLst>
                  <a:ext uri="{FF2B5EF4-FFF2-40B4-BE49-F238E27FC236}">
                    <a16:creationId xmlns:a16="http://schemas.microsoft.com/office/drawing/2014/main" id="{88F89521-96D0-C911-DC72-8A884E02579F}"/>
                  </a:ext>
                </a:extLst>
              </p14:cNvPr>
              <p14:cNvContentPartPr/>
              <p14:nvPr/>
            </p14:nvContentPartPr>
            <p14:xfrm>
              <a:off x="147141" y="3968004"/>
              <a:ext cx="2860560" cy="754920"/>
            </p14:xfrm>
          </p:contentPart>
        </mc:Choice>
        <mc:Fallback xmlns="">
          <p:pic>
            <p:nvPicPr>
              <p:cNvPr id="177" name="Ink 176">
                <a:extLst>
                  <a:ext uri="{FF2B5EF4-FFF2-40B4-BE49-F238E27FC236}">
                    <a16:creationId xmlns:a16="http://schemas.microsoft.com/office/drawing/2014/main" id="{88F89521-96D0-C911-DC72-8A884E02579F}"/>
                  </a:ext>
                </a:extLst>
              </p:cNvPr>
              <p:cNvPicPr/>
              <p:nvPr/>
            </p:nvPicPr>
            <p:blipFill>
              <a:blip r:embed="rId237"/>
              <a:stretch>
                <a:fillRect/>
              </a:stretch>
            </p:blipFill>
            <p:spPr>
              <a:xfrm>
                <a:off x="129141" y="3950004"/>
                <a:ext cx="289620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Ink 177">
                <a:extLst>
                  <a:ext uri="{FF2B5EF4-FFF2-40B4-BE49-F238E27FC236}">
                    <a16:creationId xmlns:a16="http://schemas.microsoft.com/office/drawing/2014/main" id="{E129BBA1-2A52-1B34-8229-9BADA04CD32A}"/>
                  </a:ext>
                </a:extLst>
              </p14:cNvPr>
              <p14:cNvContentPartPr/>
              <p14:nvPr/>
            </p14:nvContentPartPr>
            <p14:xfrm>
              <a:off x="6558021" y="4513764"/>
              <a:ext cx="2977920" cy="685440"/>
            </p14:xfrm>
          </p:contentPart>
        </mc:Choice>
        <mc:Fallback xmlns="">
          <p:pic>
            <p:nvPicPr>
              <p:cNvPr id="178" name="Ink 177">
                <a:extLst>
                  <a:ext uri="{FF2B5EF4-FFF2-40B4-BE49-F238E27FC236}">
                    <a16:creationId xmlns:a16="http://schemas.microsoft.com/office/drawing/2014/main" id="{E129BBA1-2A52-1B34-8229-9BADA04CD32A}"/>
                  </a:ext>
                </a:extLst>
              </p:cNvPr>
              <p:cNvPicPr/>
              <p:nvPr/>
            </p:nvPicPr>
            <p:blipFill>
              <a:blip r:embed="rId239"/>
              <a:stretch>
                <a:fillRect/>
              </a:stretch>
            </p:blipFill>
            <p:spPr>
              <a:xfrm>
                <a:off x="6540021" y="4495764"/>
                <a:ext cx="3013560" cy="721080"/>
              </a:xfrm>
              <a:prstGeom prst="rect">
                <a:avLst/>
              </a:prstGeom>
            </p:spPr>
          </p:pic>
        </mc:Fallback>
      </mc:AlternateContent>
    </p:spTree>
    <p:extLst>
      <p:ext uri="{BB962C8B-B14F-4D97-AF65-F5344CB8AC3E}">
        <p14:creationId xmlns:p14="http://schemas.microsoft.com/office/powerpoint/2010/main" val="253231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96508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8E86140-69A9-0149-91BA-344AFEADB320}"/>
              </a:ext>
            </a:extLst>
          </p:cNvPr>
          <p:cNvPicPr>
            <a:picLocks noChangeAspect="1"/>
          </p:cNvPicPr>
          <p:nvPr/>
        </p:nvPicPr>
        <p:blipFill>
          <a:blip r:embed="rId4"/>
          <a:stretch>
            <a:fillRect/>
          </a:stretch>
        </p:blipFill>
        <p:spPr>
          <a:xfrm>
            <a:off x="394646" y="223607"/>
            <a:ext cx="9496386" cy="5225972"/>
          </a:xfrm>
          <a:prstGeom prst="rect">
            <a:avLst/>
          </a:prstGeom>
        </p:spPr>
      </p:pic>
      <p:sp>
        <p:nvSpPr>
          <p:cNvPr id="5" name="TextBox 4">
            <a:extLst>
              <a:ext uri="{FF2B5EF4-FFF2-40B4-BE49-F238E27FC236}">
                <a16:creationId xmlns:a16="http://schemas.microsoft.com/office/drawing/2014/main" id="{D44DC1CE-E76C-BB5E-5145-51ECB5676D52}"/>
              </a:ext>
            </a:extLst>
          </p:cNvPr>
          <p:cNvSpPr txBox="1"/>
          <p:nvPr/>
        </p:nvSpPr>
        <p:spPr>
          <a:xfrm>
            <a:off x="1368532" y="4897256"/>
            <a:ext cx="1755609" cy="523220"/>
          </a:xfrm>
          <a:prstGeom prst="rect">
            <a:avLst/>
          </a:prstGeom>
          <a:noFill/>
        </p:spPr>
        <p:txBody>
          <a:bodyPr wrap="none" rtlCol="0">
            <a:spAutoFit/>
          </a:bodyPr>
          <a:lstStyle/>
          <a:p>
            <a:r>
              <a:rPr lang="en-US" sz="2800">
                <a:solidFill>
                  <a:srgbClr val="FFFF00"/>
                </a:solidFill>
              </a:rPr>
              <a:t>Isaiah 31:1</a:t>
            </a:r>
          </a:p>
        </p:txBody>
      </p:sp>
      <p:grpSp>
        <p:nvGrpSpPr>
          <p:cNvPr id="11" name="Group 10">
            <a:extLst>
              <a:ext uri="{FF2B5EF4-FFF2-40B4-BE49-F238E27FC236}">
                <a16:creationId xmlns:a16="http://schemas.microsoft.com/office/drawing/2014/main" id="{9D3531CF-467B-1C05-8261-6F6358B27597}"/>
              </a:ext>
            </a:extLst>
          </p:cNvPr>
          <p:cNvGrpSpPr/>
          <p:nvPr/>
        </p:nvGrpSpPr>
        <p:grpSpPr>
          <a:xfrm>
            <a:off x="2965581" y="781644"/>
            <a:ext cx="2085120" cy="2471760"/>
            <a:chOff x="2965581" y="781644"/>
            <a:chExt cx="2085120" cy="247176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95266E9-F1D9-2250-66DD-50EE1AE82286}"/>
                    </a:ext>
                  </a:extLst>
                </p14:cNvPr>
                <p14:cNvContentPartPr/>
                <p14:nvPr/>
              </p14:nvContentPartPr>
              <p14:xfrm>
                <a:off x="4425741" y="781644"/>
                <a:ext cx="624960" cy="2471760"/>
              </p14:xfrm>
            </p:contentPart>
          </mc:Choice>
          <mc:Fallback xmlns="">
            <p:pic>
              <p:nvPicPr>
                <p:cNvPr id="2" name="Ink 1">
                  <a:extLst>
                    <a:ext uri="{FF2B5EF4-FFF2-40B4-BE49-F238E27FC236}">
                      <a16:creationId xmlns:a16="http://schemas.microsoft.com/office/drawing/2014/main" id="{095266E9-F1D9-2250-66DD-50EE1AE82286}"/>
                    </a:ext>
                  </a:extLst>
                </p:cNvPr>
                <p:cNvPicPr/>
                <p:nvPr/>
              </p:nvPicPr>
              <p:blipFill>
                <a:blip r:embed="rId6"/>
                <a:stretch>
                  <a:fillRect/>
                </a:stretch>
              </p:blipFill>
              <p:spPr>
                <a:xfrm>
                  <a:off x="4407741" y="763644"/>
                  <a:ext cx="660600" cy="250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82F60705-0E40-B898-4C18-E904F049AB4B}"/>
                    </a:ext>
                  </a:extLst>
                </p14:cNvPr>
                <p14:cNvContentPartPr/>
                <p14:nvPr/>
              </p14:nvContentPartPr>
              <p14:xfrm>
                <a:off x="3093741" y="1614324"/>
                <a:ext cx="917640" cy="45720"/>
              </p14:xfrm>
            </p:contentPart>
          </mc:Choice>
          <mc:Fallback xmlns="">
            <p:pic>
              <p:nvPicPr>
                <p:cNvPr id="3" name="Ink 2">
                  <a:extLst>
                    <a:ext uri="{FF2B5EF4-FFF2-40B4-BE49-F238E27FC236}">
                      <a16:creationId xmlns:a16="http://schemas.microsoft.com/office/drawing/2014/main" id="{82F60705-0E40-B898-4C18-E904F049AB4B}"/>
                    </a:ext>
                  </a:extLst>
                </p:cNvPr>
                <p:cNvPicPr/>
                <p:nvPr/>
              </p:nvPicPr>
              <p:blipFill>
                <a:blip r:embed="rId8"/>
                <a:stretch>
                  <a:fillRect/>
                </a:stretch>
              </p:blipFill>
              <p:spPr>
                <a:xfrm>
                  <a:off x="3076101" y="1596324"/>
                  <a:ext cx="953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AAB2C043-EB46-C4EF-B8D4-B3EA5C11B0C6}"/>
                    </a:ext>
                  </a:extLst>
                </p14:cNvPr>
                <p14:cNvContentPartPr/>
                <p14:nvPr/>
              </p14:nvContentPartPr>
              <p14:xfrm>
                <a:off x="2965581" y="1907004"/>
                <a:ext cx="521280" cy="28440"/>
              </p14:xfrm>
            </p:contentPart>
          </mc:Choice>
          <mc:Fallback xmlns="">
            <p:pic>
              <p:nvPicPr>
                <p:cNvPr id="9" name="Ink 8">
                  <a:extLst>
                    <a:ext uri="{FF2B5EF4-FFF2-40B4-BE49-F238E27FC236}">
                      <a16:creationId xmlns:a16="http://schemas.microsoft.com/office/drawing/2014/main" id="{AAB2C043-EB46-C4EF-B8D4-B3EA5C11B0C6}"/>
                    </a:ext>
                  </a:extLst>
                </p:cNvPr>
                <p:cNvPicPr/>
                <p:nvPr/>
              </p:nvPicPr>
              <p:blipFill>
                <a:blip r:embed="rId10"/>
                <a:stretch>
                  <a:fillRect/>
                </a:stretch>
              </p:blipFill>
              <p:spPr>
                <a:xfrm>
                  <a:off x="2947581" y="1889364"/>
                  <a:ext cx="556920" cy="64080"/>
                </a:xfrm>
                <a:prstGeom prst="rect">
                  <a:avLst/>
                </a:prstGeom>
              </p:spPr>
            </p:pic>
          </mc:Fallback>
        </mc:AlternateContent>
      </p:grpSp>
      <p:grpSp>
        <p:nvGrpSpPr>
          <p:cNvPr id="14" name="Group 13">
            <a:extLst>
              <a:ext uri="{FF2B5EF4-FFF2-40B4-BE49-F238E27FC236}">
                <a16:creationId xmlns:a16="http://schemas.microsoft.com/office/drawing/2014/main" id="{5F06FD38-D6D8-9C4D-2498-ED8BB866F7BC}"/>
              </a:ext>
            </a:extLst>
          </p:cNvPr>
          <p:cNvGrpSpPr/>
          <p:nvPr/>
        </p:nvGrpSpPr>
        <p:grpSpPr>
          <a:xfrm>
            <a:off x="2989341" y="2456724"/>
            <a:ext cx="1631520" cy="336960"/>
            <a:chOff x="2989341" y="2456724"/>
            <a:chExt cx="1631520" cy="3369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94EAEC8-6468-B7C9-78CF-86B8E3D8A89B}"/>
                    </a:ext>
                  </a:extLst>
                </p14:cNvPr>
                <p14:cNvContentPartPr/>
                <p14:nvPr/>
              </p14:nvContentPartPr>
              <p14:xfrm>
                <a:off x="3949461" y="2456724"/>
                <a:ext cx="671400" cy="61920"/>
              </p14:xfrm>
            </p:contentPart>
          </mc:Choice>
          <mc:Fallback xmlns="">
            <p:pic>
              <p:nvPicPr>
                <p:cNvPr id="12" name="Ink 11">
                  <a:extLst>
                    <a:ext uri="{FF2B5EF4-FFF2-40B4-BE49-F238E27FC236}">
                      <a16:creationId xmlns:a16="http://schemas.microsoft.com/office/drawing/2014/main" id="{594EAEC8-6468-B7C9-78CF-86B8E3D8A89B}"/>
                    </a:ext>
                  </a:extLst>
                </p:cNvPr>
                <p:cNvPicPr/>
                <p:nvPr/>
              </p:nvPicPr>
              <p:blipFill>
                <a:blip r:embed="rId12"/>
                <a:stretch>
                  <a:fillRect/>
                </a:stretch>
              </p:blipFill>
              <p:spPr>
                <a:xfrm>
                  <a:off x="3931461" y="2438724"/>
                  <a:ext cx="707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65F243D3-294C-8245-89E0-B8A2DDDE0CDA}"/>
                    </a:ext>
                  </a:extLst>
                </p14:cNvPr>
                <p14:cNvContentPartPr/>
                <p14:nvPr/>
              </p14:nvContentPartPr>
              <p14:xfrm>
                <a:off x="2989341" y="2731404"/>
                <a:ext cx="1403640" cy="62280"/>
              </p14:xfrm>
            </p:contentPart>
          </mc:Choice>
          <mc:Fallback xmlns="">
            <p:pic>
              <p:nvPicPr>
                <p:cNvPr id="13" name="Ink 12">
                  <a:extLst>
                    <a:ext uri="{FF2B5EF4-FFF2-40B4-BE49-F238E27FC236}">
                      <a16:creationId xmlns:a16="http://schemas.microsoft.com/office/drawing/2014/main" id="{65F243D3-294C-8245-89E0-B8A2DDDE0CDA}"/>
                    </a:ext>
                  </a:extLst>
                </p:cNvPr>
                <p:cNvPicPr/>
                <p:nvPr/>
              </p:nvPicPr>
              <p:blipFill>
                <a:blip r:embed="rId14"/>
                <a:stretch>
                  <a:fillRect/>
                </a:stretch>
              </p:blipFill>
              <p:spPr>
                <a:xfrm>
                  <a:off x="2971341" y="2713764"/>
                  <a:ext cx="143928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F03B8353-D3ED-DFB8-CDFC-DD10B2D3A980}"/>
                  </a:ext>
                </a:extLst>
              </p14:cNvPr>
              <p14:cNvContentPartPr/>
              <p14:nvPr/>
            </p14:nvContentPartPr>
            <p14:xfrm>
              <a:off x="3163221" y="3072324"/>
              <a:ext cx="1113480" cy="56880"/>
            </p14:xfrm>
          </p:contentPart>
        </mc:Choice>
        <mc:Fallback xmlns="">
          <p:pic>
            <p:nvPicPr>
              <p:cNvPr id="15" name="Ink 14">
                <a:extLst>
                  <a:ext uri="{FF2B5EF4-FFF2-40B4-BE49-F238E27FC236}">
                    <a16:creationId xmlns:a16="http://schemas.microsoft.com/office/drawing/2014/main" id="{F03B8353-D3ED-DFB8-CDFC-DD10B2D3A980}"/>
                  </a:ext>
                </a:extLst>
              </p:cNvPr>
              <p:cNvPicPr/>
              <p:nvPr/>
            </p:nvPicPr>
            <p:blipFill>
              <a:blip r:embed="rId16"/>
              <a:stretch>
                <a:fillRect/>
              </a:stretch>
            </p:blipFill>
            <p:spPr>
              <a:xfrm>
                <a:off x="3145221" y="3054684"/>
                <a:ext cx="1149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B93621F7-B271-903D-074A-FBE019BC5D3B}"/>
                  </a:ext>
                </a:extLst>
              </p14:cNvPr>
              <p14:cNvContentPartPr/>
              <p14:nvPr/>
            </p14:nvContentPartPr>
            <p14:xfrm>
              <a:off x="2941461" y="3432684"/>
              <a:ext cx="351720" cy="26640"/>
            </p14:xfrm>
          </p:contentPart>
        </mc:Choice>
        <mc:Fallback xmlns="">
          <p:pic>
            <p:nvPicPr>
              <p:cNvPr id="16" name="Ink 15">
                <a:extLst>
                  <a:ext uri="{FF2B5EF4-FFF2-40B4-BE49-F238E27FC236}">
                    <a16:creationId xmlns:a16="http://schemas.microsoft.com/office/drawing/2014/main" id="{B93621F7-B271-903D-074A-FBE019BC5D3B}"/>
                  </a:ext>
                </a:extLst>
              </p:cNvPr>
              <p:cNvPicPr/>
              <p:nvPr/>
            </p:nvPicPr>
            <p:blipFill>
              <a:blip r:embed="rId18"/>
              <a:stretch>
                <a:fillRect/>
              </a:stretch>
            </p:blipFill>
            <p:spPr>
              <a:xfrm>
                <a:off x="2923461" y="3414684"/>
                <a:ext cx="387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D3A28829-A35E-BABB-D9CA-57423DCD60C1}"/>
                  </a:ext>
                </a:extLst>
              </p14:cNvPr>
              <p14:cNvContentPartPr/>
              <p14:nvPr/>
            </p14:nvContentPartPr>
            <p14:xfrm>
              <a:off x="9480141" y="805404"/>
              <a:ext cx="421920" cy="4714200"/>
            </p14:xfrm>
          </p:contentPart>
        </mc:Choice>
        <mc:Fallback xmlns="">
          <p:pic>
            <p:nvPicPr>
              <p:cNvPr id="17" name="Ink 16">
                <a:extLst>
                  <a:ext uri="{FF2B5EF4-FFF2-40B4-BE49-F238E27FC236}">
                    <a16:creationId xmlns:a16="http://schemas.microsoft.com/office/drawing/2014/main" id="{D3A28829-A35E-BABB-D9CA-57423DCD60C1}"/>
                  </a:ext>
                </a:extLst>
              </p:cNvPr>
              <p:cNvPicPr/>
              <p:nvPr/>
            </p:nvPicPr>
            <p:blipFill>
              <a:blip r:embed="rId20"/>
              <a:stretch>
                <a:fillRect/>
              </a:stretch>
            </p:blipFill>
            <p:spPr>
              <a:xfrm>
                <a:off x="9462141" y="787764"/>
                <a:ext cx="457560" cy="4749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12024642-342B-3646-E6F3-DC06E3DFE92D}"/>
                  </a:ext>
                </a:extLst>
              </p14:cNvPr>
              <p14:cNvContentPartPr/>
              <p14:nvPr/>
            </p14:nvContentPartPr>
            <p14:xfrm>
              <a:off x="7607421" y="3857124"/>
              <a:ext cx="656640" cy="374400"/>
            </p14:xfrm>
          </p:contentPart>
        </mc:Choice>
        <mc:Fallback xmlns="">
          <p:pic>
            <p:nvPicPr>
              <p:cNvPr id="18" name="Ink 17">
                <a:extLst>
                  <a:ext uri="{FF2B5EF4-FFF2-40B4-BE49-F238E27FC236}">
                    <a16:creationId xmlns:a16="http://schemas.microsoft.com/office/drawing/2014/main" id="{12024642-342B-3646-E6F3-DC06E3DFE92D}"/>
                  </a:ext>
                </a:extLst>
              </p:cNvPr>
              <p:cNvPicPr/>
              <p:nvPr/>
            </p:nvPicPr>
            <p:blipFill>
              <a:blip r:embed="rId22"/>
              <a:stretch>
                <a:fillRect/>
              </a:stretch>
            </p:blipFill>
            <p:spPr>
              <a:xfrm>
                <a:off x="7589781" y="3839484"/>
                <a:ext cx="692280" cy="410040"/>
              </a:xfrm>
              <a:prstGeom prst="rect">
                <a:avLst/>
              </a:prstGeom>
            </p:spPr>
          </p:pic>
        </mc:Fallback>
      </mc:AlternateContent>
    </p:spTree>
    <p:extLst>
      <p:ext uri="{BB962C8B-B14F-4D97-AF65-F5344CB8AC3E}">
        <p14:creationId xmlns:p14="http://schemas.microsoft.com/office/powerpoint/2010/main" val="36720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8962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993" y="245477"/>
            <a:ext cx="9162411" cy="5262979"/>
          </a:xfrm>
          <a:prstGeom prst="rect">
            <a:avLst/>
          </a:prstGeom>
          <a:noFill/>
        </p:spPr>
        <p:txBody>
          <a:bodyPr wrap="square" rtlCol="0">
            <a:spAutoFit/>
          </a:bodyPr>
          <a:lstStyle/>
          <a:p>
            <a:pPr algn="r"/>
            <a:r>
              <a:rPr lang="he-IL" sz="3600" b="1">
                <a:solidFill>
                  <a:srgbClr val="FFFF00"/>
                </a:solidFill>
                <a:cs typeface="+mj-cs"/>
              </a:rPr>
              <a:t>ספר בראשית פרק ב</a:t>
            </a:r>
          </a:p>
          <a:p>
            <a:pPr algn="r"/>
            <a:r>
              <a:rPr lang="he-IL" sz="3600">
                <a:solidFill>
                  <a:srgbClr val="FFFF00"/>
                </a:solidFill>
                <a:cs typeface="+mj-cs"/>
              </a:rPr>
              <a:t>יט   וַיִּצֶר יְהֹוָה אֱלֹהִים מִן-הָאֲדָמָה כָּל-חַיַּת הַשָּׂדֶה וְאֵת כָּל-עוֹף הַשָּׁמַיִם וַיָּבֵא אֶל-הָאָדָם לִרְאוֹת מַה-יִּקְרָא-לוֹ וְכֹל אֲשֶׁר יִקְרָא-לוֹ הָאָדָם נֶפֶשׁ חַיָּה הוּא שְׁמוֹ:</a:t>
            </a:r>
          </a:p>
          <a:p>
            <a:r>
              <a:rPr lang="en-US" sz="3200" b="1">
                <a:solidFill>
                  <a:srgbClr val="FFC000"/>
                </a:solidFill>
                <a:cs typeface="+mj-cs"/>
              </a:rPr>
              <a:t>Bereshit / Genesis 2:19  </a:t>
            </a:r>
          </a:p>
          <a:p>
            <a:r>
              <a:rPr lang="en-US" sz="3200">
                <a:solidFill>
                  <a:srgbClr val="FFC000"/>
                </a:solidFill>
                <a:cs typeface="+mj-cs"/>
              </a:rPr>
              <a:t>2:19 And out of the ground the LORD God formed every beast of the field, and every fowl of the air; and brought them unto Adam to see what he would call them: and whatsoever Adam called every living creature, that was the name thereof.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B23EA8F-97B1-C9A9-9FCA-2DECDB09F782}"/>
                  </a:ext>
                </a:extLst>
              </p14:cNvPr>
              <p14:cNvContentPartPr/>
              <p14:nvPr/>
            </p14:nvContentPartPr>
            <p14:xfrm>
              <a:off x="8255061" y="1404804"/>
              <a:ext cx="586080" cy="52920"/>
            </p14:xfrm>
          </p:contentPart>
        </mc:Choice>
        <mc:Fallback xmlns="">
          <p:pic>
            <p:nvPicPr>
              <p:cNvPr id="2" name="Ink 1">
                <a:extLst>
                  <a:ext uri="{FF2B5EF4-FFF2-40B4-BE49-F238E27FC236}">
                    <a16:creationId xmlns:a16="http://schemas.microsoft.com/office/drawing/2014/main" id="{3B23EA8F-97B1-C9A9-9FCA-2DECDB09F782}"/>
                  </a:ext>
                </a:extLst>
              </p:cNvPr>
              <p:cNvPicPr/>
              <p:nvPr/>
            </p:nvPicPr>
            <p:blipFill>
              <a:blip r:embed="rId5"/>
              <a:stretch>
                <a:fillRect/>
              </a:stretch>
            </p:blipFill>
            <p:spPr>
              <a:xfrm>
                <a:off x="8237421" y="1386804"/>
                <a:ext cx="621720" cy="88560"/>
              </a:xfrm>
              <a:prstGeom prst="rect">
                <a:avLst/>
              </a:prstGeom>
            </p:spPr>
          </p:pic>
        </mc:Fallback>
      </mc:AlternateContent>
      <p:grpSp>
        <p:nvGrpSpPr>
          <p:cNvPr id="42" name="Group 41">
            <a:extLst>
              <a:ext uri="{FF2B5EF4-FFF2-40B4-BE49-F238E27FC236}">
                <a16:creationId xmlns:a16="http://schemas.microsoft.com/office/drawing/2014/main" id="{DC4EF4D5-2AA0-29CD-8C2A-40E5FE40F68C}"/>
              </a:ext>
            </a:extLst>
          </p:cNvPr>
          <p:cNvGrpSpPr/>
          <p:nvPr/>
        </p:nvGrpSpPr>
        <p:grpSpPr>
          <a:xfrm>
            <a:off x="971901" y="1382844"/>
            <a:ext cx="8577000" cy="1279440"/>
            <a:chOff x="971901" y="1382844"/>
            <a:chExt cx="8577000" cy="12794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42AFB04-18E3-51A3-5C2C-AA09B69D0817}"/>
                    </a:ext>
                  </a:extLst>
                </p14:cNvPr>
                <p14:cNvContentPartPr/>
                <p14:nvPr/>
              </p14:nvContentPartPr>
              <p14:xfrm>
                <a:off x="6422301" y="1382844"/>
                <a:ext cx="1540800" cy="64080"/>
              </p14:xfrm>
            </p:contentPart>
          </mc:Choice>
          <mc:Fallback xmlns="">
            <p:pic>
              <p:nvPicPr>
                <p:cNvPr id="4" name="Ink 3">
                  <a:extLst>
                    <a:ext uri="{FF2B5EF4-FFF2-40B4-BE49-F238E27FC236}">
                      <a16:creationId xmlns:a16="http://schemas.microsoft.com/office/drawing/2014/main" id="{142AFB04-18E3-51A3-5C2C-AA09B69D0817}"/>
                    </a:ext>
                  </a:extLst>
                </p:cNvPr>
                <p:cNvPicPr/>
                <p:nvPr/>
              </p:nvPicPr>
              <p:blipFill>
                <a:blip r:embed="rId7"/>
                <a:stretch>
                  <a:fillRect/>
                </a:stretch>
              </p:blipFill>
              <p:spPr>
                <a:xfrm>
                  <a:off x="6404661" y="1364844"/>
                  <a:ext cx="1576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1A79628-0061-7D0D-7CE0-91DF7D5D3368}"/>
                    </a:ext>
                  </a:extLst>
                </p14:cNvPr>
                <p14:cNvContentPartPr/>
                <p14:nvPr/>
              </p14:nvContentPartPr>
              <p14:xfrm>
                <a:off x="5683581" y="1446564"/>
                <a:ext cx="529200" cy="65160"/>
              </p14:xfrm>
            </p:contentPart>
          </mc:Choice>
          <mc:Fallback xmlns="">
            <p:pic>
              <p:nvPicPr>
                <p:cNvPr id="5" name="Ink 4">
                  <a:extLst>
                    <a:ext uri="{FF2B5EF4-FFF2-40B4-BE49-F238E27FC236}">
                      <a16:creationId xmlns:a16="http://schemas.microsoft.com/office/drawing/2014/main" id="{01A79628-0061-7D0D-7CE0-91DF7D5D3368}"/>
                    </a:ext>
                  </a:extLst>
                </p:cNvPr>
                <p:cNvPicPr/>
                <p:nvPr/>
              </p:nvPicPr>
              <p:blipFill>
                <a:blip r:embed="rId9"/>
                <a:stretch>
                  <a:fillRect/>
                </a:stretch>
              </p:blipFill>
              <p:spPr>
                <a:xfrm>
                  <a:off x="5665581" y="1428564"/>
                  <a:ext cx="564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E17B3B4-9EBF-412E-AE25-31145CDAB782}"/>
                    </a:ext>
                  </a:extLst>
                </p14:cNvPr>
                <p14:cNvContentPartPr/>
                <p14:nvPr/>
              </p14:nvContentPartPr>
              <p14:xfrm>
                <a:off x="4730661" y="1513524"/>
                <a:ext cx="763560" cy="30240"/>
              </p14:xfrm>
            </p:contentPart>
          </mc:Choice>
          <mc:Fallback xmlns="">
            <p:pic>
              <p:nvPicPr>
                <p:cNvPr id="7" name="Ink 6">
                  <a:extLst>
                    <a:ext uri="{FF2B5EF4-FFF2-40B4-BE49-F238E27FC236}">
                      <a16:creationId xmlns:a16="http://schemas.microsoft.com/office/drawing/2014/main" id="{BE17B3B4-9EBF-412E-AE25-31145CDAB782}"/>
                    </a:ext>
                  </a:extLst>
                </p:cNvPr>
                <p:cNvPicPr/>
                <p:nvPr/>
              </p:nvPicPr>
              <p:blipFill>
                <a:blip r:embed="rId11"/>
                <a:stretch>
                  <a:fillRect/>
                </a:stretch>
              </p:blipFill>
              <p:spPr>
                <a:xfrm>
                  <a:off x="4712661" y="1495524"/>
                  <a:ext cx="799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23E8F6A-D22A-5085-D31F-0F4AFB56F8EC}"/>
                    </a:ext>
                  </a:extLst>
                </p14:cNvPr>
                <p14:cNvContentPartPr/>
                <p14:nvPr/>
              </p14:nvContentPartPr>
              <p14:xfrm>
                <a:off x="3321261" y="1461684"/>
                <a:ext cx="1131120" cy="102960"/>
              </p14:xfrm>
            </p:contentPart>
          </mc:Choice>
          <mc:Fallback xmlns="">
            <p:pic>
              <p:nvPicPr>
                <p:cNvPr id="9" name="Ink 8">
                  <a:extLst>
                    <a:ext uri="{FF2B5EF4-FFF2-40B4-BE49-F238E27FC236}">
                      <a16:creationId xmlns:a16="http://schemas.microsoft.com/office/drawing/2014/main" id="{D23E8F6A-D22A-5085-D31F-0F4AFB56F8EC}"/>
                    </a:ext>
                  </a:extLst>
                </p:cNvPr>
                <p:cNvPicPr/>
                <p:nvPr/>
              </p:nvPicPr>
              <p:blipFill>
                <a:blip r:embed="rId13"/>
                <a:stretch>
                  <a:fillRect/>
                </a:stretch>
              </p:blipFill>
              <p:spPr>
                <a:xfrm>
                  <a:off x="3303261" y="1444044"/>
                  <a:ext cx="1166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8BA0EE9-EDF0-AAB6-0B48-34965403665B}"/>
                    </a:ext>
                  </a:extLst>
                </p14:cNvPr>
                <p14:cNvContentPartPr/>
                <p14:nvPr/>
              </p14:nvContentPartPr>
              <p14:xfrm>
                <a:off x="2280141" y="1464924"/>
                <a:ext cx="885960" cy="78840"/>
              </p14:xfrm>
            </p:contentPart>
          </mc:Choice>
          <mc:Fallback xmlns="">
            <p:pic>
              <p:nvPicPr>
                <p:cNvPr id="12" name="Ink 11">
                  <a:extLst>
                    <a:ext uri="{FF2B5EF4-FFF2-40B4-BE49-F238E27FC236}">
                      <a16:creationId xmlns:a16="http://schemas.microsoft.com/office/drawing/2014/main" id="{48BA0EE9-EDF0-AAB6-0B48-34965403665B}"/>
                    </a:ext>
                  </a:extLst>
                </p:cNvPr>
                <p:cNvPicPr/>
                <p:nvPr/>
              </p:nvPicPr>
              <p:blipFill>
                <a:blip r:embed="rId15"/>
                <a:stretch>
                  <a:fillRect/>
                </a:stretch>
              </p:blipFill>
              <p:spPr>
                <a:xfrm>
                  <a:off x="2262141" y="1446924"/>
                  <a:ext cx="921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3BF13A7-46FB-A127-6901-B2673014E15B}"/>
                    </a:ext>
                  </a:extLst>
                </p14:cNvPr>
                <p14:cNvContentPartPr/>
                <p14:nvPr/>
              </p14:nvContentPartPr>
              <p14:xfrm>
                <a:off x="971901" y="1402284"/>
                <a:ext cx="1204200" cy="92160"/>
              </p14:xfrm>
            </p:contentPart>
          </mc:Choice>
          <mc:Fallback xmlns="">
            <p:pic>
              <p:nvPicPr>
                <p:cNvPr id="14" name="Ink 13">
                  <a:extLst>
                    <a:ext uri="{FF2B5EF4-FFF2-40B4-BE49-F238E27FC236}">
                      <a16:creationId xmlns:a16="http://schemas.microsoft.com/office/drawing/2014/main" id="{23BF13A7-46FB-A127-6901-B2673014E15B}"/>
                    </a:ext>
                  </a:extLst>
                </p:cNvPr>
                <p:cNvPicPr/>
                <p:nvPr/>
              </p:nvPicPr>
              <p:blipFill>
                <a:blip r:embed="rId17"/>
                <a:stretch>
                  <a:fillRect/>
                </a:stretch>
              </p:blipFill>
              <p:spPr>
                <a:xfrm>
                  <a:off x="954261" y="1384284"/>
                  <a:ext cx="1239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92BB3BF-B49D-4537-9D42-3B9473A12E3E}"/>
                    </a:ext>
                  </a:extLst>
                </p14:cNvPr>
                <p14:cNvContentPartPr/>
                <p14:nvPr/>
              </p14:nvContentPartPr>
              <p14:xfrm>
                <a:off x="7977861" y="2006724"/>
                <a:ext cx="1507680" cy="55080"/>
              </p14:xfrm>
            </p:contentPart>
          </mc:Choice>
          <mc:Fallback xmlns="">
            <p:pic>
              <p:nvPicPr>
                <p:cNvPr id="15" name="Ink 14">
                  <a:extLst>
                    <a:ext uri="{FF2B5EF4-FFF2-40B4-BE49-F238E27FC236}">
                      <a16:creationId xmlns:a16="http://schemas.microsoft.com/office/drawing/2014/main" id="{D92BB3BF-B49D-4537-9D42-3B9473A12E3E}"/>
                    </a:ext>
                  </a:extLst>
                </p:cNvPr>
                <p:cNvPicPr/>
                <p:nvPr/>
              </p:nvPicPr>
              <p:blipFill>
                <a:blip r:embed="rId19"/>
                <a:stretch>
                  <a:fillRect/>
                </a:stretch>
              </p:blipFill>
              <p:spPr>
                <a:xfrm>
                  <a:off x="7960221" y="1989084"/>
                  <a:ext cx="1543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4A215FB-C5DF-C2CF-3032-5ED2654FA77E}"/>
                    </a:ext>
                  </a:extLst>
                </p14:cNvPr>
                <p14:cNvContentPartPr/>
                <p14:nvPr/>
              </p14:nvContentPartPr>
              <p14:xfrm>
                <a:off x="7666461" y="2010324"/>
                <a:ext cx="2160" cy="5760"/>
              </p14:xfrm>
            </p:contentPart>
          </mc:Choice>
          <mc:Fallback xmlns="">
            <p:pic>
              <p:nvPicPr>
                <p:cNvPr id="16" name="Ink 15">
                  <a:extLst>
                    <a:ext uri="{FF2B5EF4-FFF2-40B4-BE49-F238E27FC236}">
                      <a16:creationId xmlns:a16="http://schemas.microsoft.com/office/drawing/2014/main" id="{04A215FB-C5DF-C2CF-3032-5ED2654FA77E}"/>
                    </a:ext>
                  </a:extLst>
                </p:cNvPr>
                <p:cNvPicPr/>
                <p:nvPr/>
              </p:nvPicPr>
              <p:blipFill>
                <a:blip r:embed="rId21"/>
                <a:stretch>
                  <a:fillRect/>
                </a:stretch>
              </p:blipFill>
              <p:spPr>
                <a:xfrm>
                  <a:off x="7648461" y="1992684"/>
                  <a:ext cx="37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CCB2DCB-1376-7DFC-2E63-73CFB16B96B6}"/>
                    </a:ext>
                  </a:extLst>
                </p14:cNvPr>
                <p14:cNvContentPartPr/>
                <p14:nvPr/>
              </p14:nvContentPartPr>
              <p14:xfrm>
                <a:off x="7672941" y="1972164"/>
                <a:ext cx="360" cy="5760"/>
              </p14:xfrm>
            </p:contentPart>
          </mc:Choice>
          <mc:Fallback xmlns="">
            <p:pic>
              <p:nvPicPr>
                <p:cNvPr id="17" name="Ink 16">
                  <a:extLst>
                    <a:ext uri="{FF2B5EF4-FFF2-40B4-BE49-F238E27FC236}">
                      <a16:creationId xmlns:a16="http://schemas.microsoft.com/office/drawing/2014/main" id="{0CCB2DCB-1376-7DFC-2E63-73CFB16B96B6}"/>
                    </a:ext>
                  </a:extLst>
                </p:cNvPr>
                <p:cNvPicPr/>
                <p:nvPr/>
              </p:nvPicPr>
              <p:blipFill>
                <a:blip r:embed="rId23"/>
                <a:stretch>
                  <a:fillRect/>
                </a:stretch>
              </p:blipFill>
              <p:spPr>
                <a:xfrm>
                  <a:off x="7655301" y="1954524"/>
                  <a:ext cx="36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A56BD98-9FDC-A96A-42E2-A74AA0658515}"/>
                    </a:ext>
                  </a:extLst>
                </p14:cNvPr>
                <p14:cNvContentPartPr/>
                <p14:nvPr/>
              </p14:nvContentPartPr>
              <p14:xfrm>
                <a:off x="7626861" y="1929324"/>
                <a:ext cx="92520" cy="33120"/>
              </p14:xfrm>
            </p:contentPart>
          </mc:Choice>
          <mc:Fallback xmlns="">
            <p:pic>
              <p:nvPicPr>
                <p:cNvPr id="18" name="Ink 17">
                  <a:extLst>
                    <a:ext uri="{FF2B5EF4-FFF2-40B4-BE49-F238E27FC236}">
                      <a16:creationId xmlns:a16="http://schemas.microsoft.com/office/drawing/2014/main" id="{CA56BD98-9FDC-A96A-42E2-A74AA0658515}"/>
                    </a:ext>
                  </a:extLst>
                </p:cNvPr>
                <p:cNvPicPr/>
                <p:nvPr/>
              </p:nvPicPr>
              <p:blipFill>
                <a:blip r:embed="rId25"/>
                <a:stretch>
                  <a:fillRect/>
                </a:stretch>
              </p:blipFill>
              <p:spPr>
                <a:xfrm>
                  <a:off x="7609221" y="1911684"/>
                  <a:ext cx="12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50EFC80-8461-0773-446F-7DD9785D06CF}"/>
                    </a:ext>
                  </a:extLst>
                </p14:cNvPr>
                <p14:cNvContentPartPr/>
                <p14:nvPr/>
              </p14:nvContentPartPr>
              <p14:xfrm>
                <a:off x="7619661" y="1943004"/>
                <a:ext cx="42480" cy="19080"/>
              </p14:xfrm>
            </p:contentPart>
          </mc:Choice>
          <mc:Fallback xmlns="">
            <p:pic>
              <p:nvPicPr>
                <p:cNvPr id="19" name="Ink 18">
                  <a:extLst>
                    <a:ext uri="{FF2B5EF4-FFF2-40B4-BE49-F238E27FC236}">
                      <a16:creationId xmlns:a16="http://schemas.microsoft.com/office/drawing/2014/main" id="{C50EFC80-8461-0773-446F-7DD9785D06CF}"/>
                    </a:ext>
                  </a:extLst>
                </p:cNvPr>
                <p:cNvPicPr/>
                <p:nvPr/>
              </p:nvPicPr>
              <p:blipFill>
                <a:blip r:embed="rId27"/>
                <a:stretch>
                  <a:fillRect/>
                </a:stretch>
              </p:blipFill>
              <p:spPr>
                <a:xfrm>
                  <a:off x="7602021" y="1925004"/>
                  <a:ext cx="78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910F156C-DD89-7BFD-1410-C9CFE5DD869B}"/>
                    </a:ext>
                  </a:extLst>
                </p14:cNvPr>
                <p14:cNvContentPartPr/>
                <p14:nvPr/>
              </p14:nvContentPartPr>
              <p14:xfrm>
                <a:off x="6860061" y="1401204"/>
                <a:ext cx="882000" cy="608040"/>
              </p14:xfrm>
            </p:contentPart>
          </mc:Choice>
          <mc:Fallback xmlns="">
            <p:pic>
              <p:nvPicPr>
                <p:cNvPr id="21" name="Ink 20">
                  <a:extLst>
                    <a:ext uri="{FF2B5EF4-FFF2-40B4-BE49-F238E27FC236}">
                      <a16:creationId xmlns:a16="http://schemas.microsoft.com/office/drawing/2014/main" id="{910F156C-DD89-7BFD-1410-C9CFE5DD869B}"/>
                    </a:ext>
                  </a:extLst>
                </p:cNvPr>
                <p:cNvPicPr/>
                <p:nvPr/>
              </p:nvPicPr>
              <p:blipFill>
                <a:blip r:embed="rId29"/>
                <a:stretch>
                  <a:fillRect/>
                </a:stretch>
              </p:blipFill>
              <p:spPr>
                <a:xfrm>
                  <a:off x="6842061" y="1383564"/>
                  <a:ext cx="91764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4063CAD9-8C5A-5F86-19EB-66C166081B4E}"/>
                    </a:ext>
                  </a:extLst>
                </p14:cNvPr>
                <p14:cNvContentPartPr/>
                <p14:nvPr/>
              </p14:nvContentPartPr>
              <p14:xfrm>
                <a:off x="5388381" y="1980804"/>
                <a:ext cx="1330200" cy="109080"/>
              </p14:xfrm>
            </p:contentPart>
          </mc:Choice>
          <mc:Fallback xmlns="">
            <p:pic>
              <p:nvPicPr>
                <p:cNvPr id="23" name="Ink 22">
                  <a:extLst>
                    <a:ext uri="{FF2B5EF4-FFF2-40B4-BE49-F238E27FC236}">
                      <a16:creationId xmlns:a16="http://schemas.microsoft.com/office/drawing/2014/main" id="{4063CAD9-8C5A-5F86-19EB-66C166081B4E}"/>
                    </a:ext>
                  </a:extLst>
                </p:cNvPr>
                <p:cNvPicPr/>
                <p:nvPr/>
              </p:nvPicPr>
              <p:blipFill>
                <a:blip r:embed="rId31"/>
                <a:stretch>
                  <a:fillRect/>
                </a:stretch>
              </p:blipFill>
              <p:spPr>
                <a:xfrm>
                  <a:off x="5370741" y="1962804"/>
                  <a:ext cx="1365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1022C870-B617-E2BB-6064-C88FADEA259D}"/>
                    </a:ext>
                  </a:extLst>
                </p14:cNvPr>
                <p14:cNvContentPartPr/>
                <p14:nvPr/>
              </p14:nvContentPartPr>
              <p14:xfrm>
                <a:off x="4340781" y="1941204"/>
                <a:ext cx="878760" cy="105120"/>
              </p14:xfrm>
            </p:contentPart>
          </mc:Choice>
          <mc:Fallback xmlns="">
            <p:pic>
              <p:nvPicPr>
                <p:cNvPr id="25" name="Ink 24">
                  <a:extLst>
                    <a:ext uri="{FF2B5EF4-FFF2-40B4-BE49-F238E27FC236}">
                      <a16:creationId xmlns:a16="http://schemas.microsoft.com/office/drawing/2014/main" id="{1022C870-B617-E2BB-6064-C88FADEA259D}"/>
                    </a:ext>
                  </a:extLst>
                </p:cNvPr>
                <p:cNvPicPr/>
                <p:nvPr/>
              </p:nvPicPr>
              <p:blipFill>
                <a:blip r:embed="rId33"/>
                <a:stretch>
                  <a:fillRect/>
                </a:stretch>
              </p:blipFill>
              <p:spPr>
                <a:xfrm>
                  <a:off x="4322781" y="1923204"/>
                  <a:ext cx="914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AC47776C-6DCA-1511-D1C7-31B5C1209FD6}"/>
                    </a:ext>
                  </a:extLst>
                </p14:cNvPr>
                <p14:cNvContentPartPr/>
                <p14:nvPr/>
              </p14:nvContentPartPr>
              <p14:xfrm>
                <a:off x="3886821" y="2006364"/>
                <a:ext cx="277560" cy="62640"/>
              </p14:xfrm>
            </p:contentPart>
          </mc:Choice>
          <mc:Fallback xmlns="">
            <p:pic>
              <p:nvPicPr>
                <p:cNvPr id="26" name="Ink 25">
                  <a:extLst>
                    <a:ext uri="{FF2B5EF4-FFF2-40B4-BE49-F238E27FC236}">
                      <a16:creationId xmlns:a16="http://schemas.microsoft.com/office/drawing/2014/main" id="{AC47776C-6DCA-1511-D1C7-31B5C1209FD6}"/>
                    </a:ext>
                  </a:extLst>
                </p:cNvPr>
                <p:cNvPicPr/>
                <p:nvPr/>
              </p:nvPicPr>
              <p:blipFill>
                <a:blip r:embed="rId35"/>
                <a:stretch>
                  <a:fillRect/>
                </a:stretch>
              </p:blipFill>
              <p:spPr>
                <a:xfrm>
                  <a:off x="3869181" y="1988364"/>
                  <a:ext cx="313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AEAE3844-10BB-0A18-B1E3-5B138AC53AF7}"/>
                    </a:ext>
                  </a:extLst>
                </p14:cNvPr>
                <p14:cNvContentPartPr/>
                <p14:nvPr/>
              </p14:nvContentPartPr>
              <p14:xfrm>
                <a:off x="2961621" y="2097444"/>
                <a:ext cx="745920" cy="39240"/>
              </p14:xfrm>
            </p:contentPart>
          </mc:Choice>
          <mc:Fallback xmlns="">
            <p:pic>
              <p:nvPicPr>
                <p:cNvPr id="27" name="Ink 26">
                  <a:extLst>
                    <a:ext uri="{FF2B5EF4-FFF2-40B4-BE49-F238E27FC236}">
                      <a16:creationId xmlns:a16="http://schemas.microsoft.com/office/drawing/2014/main" id="{AEAE3844-10BB-0A18-B1E3-5B138AC53AF7}"/>
                    </a:ext>
                  </a:extLst>
                </p:cNvPr>
                <p:cNvPicPr/>
                <p:nvPr/>
              </p:nvPicPr>
              <p:blipFill>
                <a:blip r:embed="rId37"/>
                <a:stretch>
                  <a:fillRect/>
                </a:stretch>
              </p:blipFill>
              <p:spPr>
                <a:xfrm>
                  <a:off x="2943621" y="2079444"/>
                  <a:ext cx="781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9E86E4F-3D22-B03F-9BC5-6B355DE0B1F5}"/>
                    </a:ext>
                  </a:extLst>
                </p14:cNvPr>
                <p14:cNvContentPartPr/>
                <p14:nvPr/>
              </p14:nvContentPartPr>
              <p14:xfrm>
                <a:off x="2473461" y="2021124"/>
                <a:ext cx="250560" cy="75960"/>
              </p14:xfrm>
            </p:contentPart>
          </mc:Choice>
          <mc:Fallback xmlns="">
            <p:pic>
              <p:nvPicPr>
                <p:cNvPr id="28" name="Ink 27">
                  <a:extLst>
                    <a:ext uri="{FF2B5EF4-FFF2-40B4-BE49-F238E27FC236}">
                      <a16:creationId xmlns:a16="http://schemas.microsoft.com/office/drawing/2014/main" id="{F9E86E4F-3D22-B03F-9BC5-6B355DE0B1F5}"/>
                    </a:ext>
                  </a:extLst>
                </p:cNvPr>
                <p:cNvPicPr/>
                <p:nvPr/>
              </p:nvPicPr>
              <p:blipFill>
                <a:blip r:embed="rId39"/>
                <a:stretch>
                  <a:fillRect/>
                </a:stretch>
              </p:blipFill>
              <p:spPr>
                <a:xfrm>
                  <a:off x="2455821" y="2003484"/>
                  <a:ext cx="286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FDC77A36-8699-199D-16E3-F8080FE3CBA6}"/>
                    </a:ext>
                  </a:extLst>
                </p14:cNvPr>
                <p14:cNvContentPartPr/>
                <p14:nvPr/>
              </p14:nvContentPartPr>
              <p14:xfrm>
                <a:off x="1740501" y="1988724"/>
                <a:ext cx="467280" cy="55800"/>
              </p14:xfrm>
            </p:contentPart>
          </mc:Choice>
          <mc:Fallback xmlns="">
            <p:pic>
              <p:nvPicPr>
                <p:cNvPr id="29" name="Ink 28">
                  <a:extLst>
                    <a:ext uri="{FF2B5EF4-FFF2-40B4-BE49-F238E27FC236}">
                      <a16:creationId xmlns:a16="http://schemas.microsoft.com/office/drawing/2014/main" id="{FDC77A36-8699-199D-16E3-F8080FE3CBA6}"/>
                    </a:ext>
                  </a:extLst>
                </p:cNvPr>
                <p:cNvPicPr/>
                <p:nvPr/>
              </p:nvPicPr>
              <p:blipFill>
                <a:blip r:embed="rId41"/>
                <a:stretch>
                  <a:fillRect/>
                </a:stretch>
              </p:blipFill>
              <p:spPr>
                <a:xfrm>
                  <a:off x="1722861" y="1971084"/>
                  <a:ext cx="502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E886A7B5-D7EE-5B61-EF64-8372847BDCCD}"/>
                    </a:ext>
                  </a:extLst>
                </p14:cNvPr>
                <p14:cNvContentPartPr/>
                <p14:nvPr/>
              </p14:nvContentPartPr>
              <p14:xfrm>
                <a:off x="1002501" y="1971444"/>
                <a:ext cx="568080" cy="115920"/>
              </p14:xfrm>
            </p:contentPart>
          </mc:Choice>
          <mc:Fallback xmlns="">
            <p:pic>
              <p:nvPicPr>
                <p:cNvPr id="30" name="Ink 29">
                  <a:extLst>
                    <a:ext uri="{FF2B5EF4-FFF2-40B4-BE49-F238E27FC236}">
                      <a16:creationId xmlns:a16="http://schemas.microsoft.com/office/drawing/2014/main" id="{E886A7B5-D7EE-5B61-EF64-8372847BDCCD}"/>
                    </a:ext>
                  </a:extLst>
                </p:cNvPr>
                <p:cNvPicPr/>
                <p:nvPr/>
              </p:nvPicPr>
              <p:blipFill>
                <a:blip r:embed="rId43"/>
                <a:stretch>
                  <a:fillRect/>
                </a:stretch>
              </p:blipFill>
              <p:spPr>
                <a:xfrm>
                  <a:off x="984501" y="1953444"/>
                  <a:ext cx="603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F3A6541F-6FD3-3BBA-3D89-EBE1AD4F4B30}"/>
                    </a:ext>
                  </a:extLst>
                </p14:cNvPr>
                <p14:cNvContentPartPr/>
                <p14:nvPr/>
              </p14:nvContentPartPr>
              <p14:xfrm>
                <a:off x="8855901" y="2429364"/>
                <a:ext cx="693000" cy="61560"/>
              </p14:xfrm>
            </p:contentPart>
          </mc:Choice>
          <mc:Fallback xmlns="">
            <p:pic>
              <p:nvPicPr>
                <p:cNvPr id="31" name="Ink 30">
                  <a:extLst>
                    <a:ext uri="{FF2B5EF4-FFF2-40B4-BE49-F238E27FC236}">
                      <a16:creationId xmlns:a16="http://schemas.microsoft.com/office/drawing/2014/main" id="{F3A6541F-6FD3-3BBA-3D89-EBE1AD4F4B30}"/>
                    </a:ext>
                  </a:extLst>
                </p:cNvPr>
                <p:cNvPicPr/>
                <p:nvPr/>
              </p:nvPicPr>
              <p:blipFill>
                <a:blip r:embed="rId45"/>
                <a:stretch>
                  <a:fillRect/>
                </a:stretch>
              </p:blipFill>
              <p:spPr>
                <a:xfrm>
                  <a:off x="8837901" y="2411724"/>
                  <a:ext cx="728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D1EE780-6AEA-3161-7FA6-5DEFECE65454}"/>
                    </a:ext>
                  </a:extLst>
                </p14:cNvPr>
                <p14:cNvContentPartPr/>
                <p14:nvPr/>
              </p14:nvContentPartPr>
              <p14:xfrm>
                <a:off x="8335341" y="2458884"/>
                <a:ext cx="212400" cy="40680"/>
              </p14:xfrm>
            </p:contentPart>
          </mc:Choice>
          <mc:Fallback xmlns="">
            <p:pic>
              <p:nvPicPr>
                <p:cNvPr id="32" name="Ink 31">
                  <a:extLst>
                    <a:ext uri="{FF2B5EF4-FFF2-40B4-BE49-F238E27FC236}">
                      <a16:creationId xmlns:a16="http://schemas.microsoft.com/office/drawing/2014/main" id="{8D1EE780-6AEA-3161-7FA6-5DEFECE65454}"/>
                    </a:ext>
                  </a:extLst>
                </p:cNvPr>
                <p:cNvPicPr/>
                <p:nvPr/>
              </p:nvPicPr>
              <p:blipFill>
                <a:blip r:embed="rId47"/>
                <a:stretch>
                  <a:fillRect/>
                </a:stretch>
              </p:blipFill>
              <p:spPr>
                <a:xfrm>
                  <a:off x="8317701" y="2440884"/>
                  <a:ext cx="248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3948576D-C614-92E7-0344-E3F05F03AD2B}"/>
                    </a:ext>
                  </a:extLst>
                </p14:cNvPr>
                <p14:cNvContentPartPr/>
                <p14:nvPr/>
              </p14:nvContentPartPr>
              <p14:xfrm>
                <a:off x="7457661" y="2517204"/>
                <a:ext cx="791280" cy="35280"/>
              </p14:xfrm>
            </p:contentPart>
          </mc:Choice>
          <mc:Fallback xmlns="">
            <p:pic>
              <p:nvPicPr>
                <p:cNvPr id="33" name="Ink 32">
                  <a:extLst>
                    <a:ext uri="{FF2B5EF4-FFF2-40B4-BE49-F238E27FC236}">
                      <a16:creationId xmlns:a16="http://schemas.microsoft.com/office/drawing/2014/main" id="{3948576D-C614-92E7-0344-E3F05F03AD2B}"/>
                    </a:ext>
                  </a:extLst>
                </p:cNvPr>
                <p:cNvPicPr/>
                <p:nvPr/>
              </p:nvPicPr>
              <p:blipFill>
                <a:blip r:embed="rId49"/>
                <a:stretch>
                  <a:fillRect/>
                </a:stretch>
              </p:blipFill>
              <p:spPr>
                <a:xfrm>
                  <a:off x="7439661" y="2499564"/>
                  <a:ext cx="826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D2387636-910B-7917-0E8E-1CED051A5EB6}"/>
                    </a:ext>
                  </a:extLst>
                </p14:cNvPr>
                <p14:cNvContentPartPr/>
                <p14:nvPr/>
              </p14:nvContentPartPr>
              <p14:xfrm>
                <a:off x="6830541" y="2543844"/>
                <a:ext cx="326520" cy="78840"/>
              </p14:xfrm>
            </p:contentPart>
          </mc:Choice>
          <mc:Fallback xmlns="">
            <p:pic>
              <p:nvPicPr>
                <p:cNvPr id="34" name="Ink 33">
                  <a:extLst>
                    <a:ext uri="{FF2B5EF4-FFF2-40B4-BE49-F238E27FC236}">
                      <a16:creationId xmlns:a16="http://schemas.microsoft.com/office/drawing/2014/main" id="{D2387636-910B-7917-0E8E-1CED051A5EB6}"/>
                    </a:ext>
                  </a:extLst>
                </p:cNvPr>
                <p:cNvPicPr/>
                <p:nvPr/>
              </p:nvPicPr>
              <p:blipFill>
                <a:blip r:embed="rId51"/>
                <a:stretch>
                  <a:fillRect/>
                </a:stretch>
              </p:blipFill>
              <p:spPr>
                <a:xfrm>
                  <a:off x="6812901" y="2525844"/>
                  <a:ext cx="362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3D097D02-0BAE-EBC0-A605-7D3EBF7DFDCB}"/>
                    </a:ext>
                  </a:extLst>
                </p14:cNvPr>
                <p14:cNvContentPartPr/>
                <p14:nvPr/>
              </p14:nvContentPartPr>
              <p14:xfrm>
                <a:off x="6057621" y="2588844"/>
                <a:ext cx="349560" cy="32760"/>
              </p14:xfrm>
            </p:contentPart>
          </mc:Choice>
          <mc:Fallback xmlns="">
            <p:pic>
              <p:nvPicPr>
                <p:cNvPr id="35" name="Ink 34">
                  <a:extLst>
                    <a:ext uri="{FF2B5EF4-FFF2-40B4-BE49-F238E27FC236}">
                      <a16:creationId xmlns:a16="http://schemas.microsoft.com/office/drawing/2014/main" id="{3D097D02-0BAE-EBC0-A605-7D3EBF7DFDCB}"/>
                    </a:ext>
                  </a:extLst>
                </p:cNvPr>
                <p:cNvPicPr/>
                <p:nvPr/>
              </p:nvPicPr>
              <p:blipFill>
                <a:blip r:embed="rId53"/>
                <a:stretch>
                  <a:fillRect/>
                </a:stretch>
              </p:blipFill>
              <p:spPr>
                <a:xfrm>
                  <a:off x="6039621" y="2570844"/>
                  <a:ext cx="385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CC284FD7-B75F-7413-50DB-35EC31F756CB}"/>
                    </a:ext>
                  </a:extLst>
                </p14:cNvPr>
                <p14:cNvContentPartPr/>
                <p14:nvPr/>
              </p14:nvContentPartPr>
              <p14:xfrm>
                <a:off x="5304861" y="2535924"/>
                <a:ext cx="448920" cy="38160"/>
              </p14:xfrm>
            </p:contentPart>
          </mc:Choice>
          <mc:Fallback xmlns="">
            <p:pic>
              <p:nvPicPr>
                <p:cNvPr id="38" name="Ink 37">
                  <a:extLst>
                    <a:ext uri="{FF2B5EF4-FFF2-40B4-BE49-F238E27FC236}">
                      <a16:creationId xmlns:a16="http://schemas.microsoft.com/office/drawing/2014/main" id="{CC284FD7-B75F-7413-50DB-35EC31F756CB}"/>
                    </a:ext>
                  </a:extLst>
                </p:cNvPr>
                <p:cNvPicPr/>
                <p:nvPr/>
              </p:nvPicPr>
              <p:blipFill>
                <a:blip r:embed="rId55"/>
                <a:stretch>
                  <a:fillRect/>
                </a:stretch>
              </p:blipFill>
              <p:spPr>
                <a:xfrm>
                  <a:off x="5286861" y="2517924"/>
                  <a:ext cx="484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5DEA3BFF-084E-055E-0D5C-FC22CC3D49BA}"/>
                    </a:ext>
                  </a:extLst>
                </p14:cNvPr>
                <p14:cNvContentPartPr/>
                <p14:nvPr/>
              </p14:nvContentPartPr>
              <p14:xfrm>
                <a:off x="4540221" y="2555724"/>
                <a:ext cx="533880" cy="37800"/>
              </p14:xfrm>
            </p:contentPart>
          </mc:Choice>
          <mc:Fallback xmlns="">
            <p:pic>
              <p:nvPicPr>
                <p:cNvPr id="39" name="Ink 38">
                  <a:extLst>
                    <a:ext uri="{FF2B5EF4-FFF2-40B4-BE49-F238E27FC236}">
                      <a16:creationId xmlns:a16="http://schemas.microsoft.com/office/drawing/2014/main" id="{5DEA3BFF-084E-055E-0D5C-FC22CC3D49BA}"/>
                    </a:ext>
                  </a:extLst>
                </p:cNvPr>
                <p:cNvPicPr/>
                <p:nvPr/>
              </p:nvPicPr>
              <p:blipFill>
                <a:blip r:embed="rId57"/>
                <a:stretch>
                  <a:fillRect/>
                </a:stretch>
              </p:blipFill>
              <p:spPr>
                <a:xfrm>
                  <a:off x="4522221" y="2538084"/>
                  <a:ext cx="569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4496A373-A303-6E08-EA0F-7CAD29F0B7CC}"/>
                    </a:ext>
                  </a:extLst>
                </p14:cNvPr>
                <p14:cNvContentPartPr/>
                <p14:nvPr/>
              </p14:nvContentPartPr>
              <p14:xfrm>
                <a:off x="5818581" y="1958484"/>
                <a:ext cx="1422000" cy="703800"/>
              </p14:xfrm>
            </p:contentPart>
          </mc:Choice>
          <mc:Fallback xmlns="">
            <p:pic>
              <p:nvPicPr>
                <p:cNvPr id="41" name="Ink 40">
                  <a:extLst>
                    <a:ext uri="{FF2B5EF4-FFF2-40B4-BE49-F238E27FC236}">
                      <a16:creationId xmlns:a16="http://schemas.microsoft.com/office/drawing/2014/main" id="{4496A373-A303-6E08-EA0F-7CAD29F0B7CC}"/>
                    </a:ext>
                  </a:extLst>
                </p:cNvPr>
                <p:cNvPicPr/>
                <p:nvPr/>
              </p:nvPicPr>
              <p:blipFill>
                <a:blip r:embed="rId59"/>
                <a:stretch>
                  <a:fillRect/>
                </a:stretch>
              </p:blipFill>
              <p:spPr>
                <a:xfrm>
                  <a:off x="5800581" y="1940484"/>
                  <a:ext cx="1457640" cy="73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A5BC9404-F159-EED3-FF80-909BF9A08FF2}"/>
                  </a:ext>
                </a:extLst>
              </p14:cNvPr>
              <p14:cNvContentPartPr/>
              <p14:nvPr/>
            </p14:nvContentPartPr>
            <p14:xfrm>
              <a:off x="8853381" y="1329924"/>
              <a:ext cx="28440" cy="33480"/>
            </p14:xfrm>
          </p:contentPart>
        </mc:Choice>
        <mc:Fallback xmlns="">
          <p:pic>
            <p:nvPicPr>
              <p:cNvPr id="43" name="Ink 42">
                <a:extLst>
                  <a:ext uri="{FF2B5EF4-FFF2-40B4-BE49-F238E27FC236}">
                    <a16:creationId xmlns:a16="http://schemas.microsoft.com/office/drawing/2014/main" id="{A5BC9404-F159-EED3-FF80-909BF9A08FF2}"/>
                  </a:ext>
                </a:extLst>
              </p:cNvPr>
              <p:cNvPicPr/>
              <p:nvPr/>
            </p:nvPicPr>
            <p:blipFill>
              <a:blip r:embed="rId61"/>
              <a:stretch>
                <a:fillRect/>
              </a:stretch>
            </p:blipFill>
            <p:spPr>
              <a:xfrm>
                <a:off x="8835381" y="1312284"/>
                <a:ext cx="64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00C086F1-29AF-A1EC-9E03-7068429B0902}"/>
                  </a:ext>
                </a:extLst>
              </p14:cNvPr>
              <p14:cNvContentPartPr/>
              <p14:nvPr/>
            </p14:nvContentPartPr>
            <p14:xfrm>
              <a:off x="4573701" y="827364"/>
              <a:ext cx="4410720" cy="697320"/>
            </p14:xfrm>
          </p:contentPart>
        </mc:Choice>
        <mc:Fallback xmlns="">
          <p:pic>
            <p:nvPicPr>
              <p:cNvPr id="44" name="Ink 43">
                <a:extLst>
                  <a:ext uri="{FF2B5EF4-FFF2-40B4-BE49-F238E27FC236}">
                    <a16:creationId xmlns:a16="http://schemas.microsoft.com/office/drawing/2014/main" id="{00C086F1-29AF-A1EC-9E03-7068429B0902}"/>
                  </a:ext>
                </a:extLst>
              </p:cNvPr>
              <p:cNvPicPr/>
              <p:nvPr/>
            </p:nvPicPr>
            <p:blipFill>
              <a:blip r:embed="rId63"/>
              <a:stretch>
                <a:fillRect/>
              </a:stretch>
            </p:blipFill>
            <p:spPr>
              <a:xfrm>
                <a:off x="4555701" y="809364"/>
                <a:ext cx="444636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9744C235-CB33-8F4D-B7C5-55F0A78D8715}"/>
                  </a:ext>
                </a:extLst>
              </p14:cNvPr>
              <p14:cNvContentPartPr/>
              <p14:nvPr/>
            </p14:nvContentPartPr>
            <p14:xfrm>
              <a:off x="6878781" y="1974684"/>
              <a:ext cx="871200" cy="66960"/>
            </p14:xfrm>
          </p:contentPart>
        </mc:Choice>
        <mc:Fallback xmlns="">
          <p:pic>
            <p:nvPicPr>
              <p:cNvPr id="45" name="Ink 44">
                <a:extLst>
                  <a:ext uri="{FF2B5EF4-FFF2-40B4-BE49-F238E27FC236}">
                    <a16:creationId xmlns:a16="http://schemas.microsoft.com/office/drawing/2014/main" id="{9744C235-CB33-8F4D-B7C5-55F0A78D8715}"/>
                  </a:ext>
                </a:extLst>
              </p:cNvPr>
              <p:cNvPicPr/>
              <p:nvPr/>
            </p:nvPicPr>
            <p:blipFill>
              <a:blip r:embed="rId65"/>
              <a:stretch>
                <a:fillRect/>
              </a:stretch>
            </p:blipFill>
            <p:spPr>
              <a:xfrm>
                <a:off x="6861141" y="1956684"/>
                <a:ext cx="906840" cy="102600"/>
              </a:xfrm>
              <a:prstGeom prst="rect">
                <a:avLst/>
              </a:prstGeom>
            </p:spPr>
          </p:pic>
        </mc:Fallback>
      </mc:AlternateContent>
    </p:spTree>
    <p:extLst>
      <p:ext uri="{BB962C8B-B14F-4D97-AF65-F5344CB8AC3E}">
        <p14:creationId xmlns:p14="http://schemas.microsoft.com/office/powerpoint/2010/main" val="254063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878847"/>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4F0E1B0B-6BDB-D668-AE43-7EBF955652BB}"/>
              </a:ext>
            </a:extLst>
          </p:cNvPr>
          <p:cNvPicPr>
            <a:picLocks noChangeAspect="1"/>
          </p:cNvPicPr>
          <p:nvPr/>
        </p:nvPicPr>
        <p:blipFill>
          <a:blip r:embed="rId4"/>
          <a:stretch>
            <a:fillRect/>
          </a:stretch>
        </p:blipFill>
        <p:spPr>
          <a:xfrm>
            <a:off x="349250" y="291401"/>
            <a:ext cx="9591340" cy="3630086"/>
          </a:xfrm>
          <a:prstGeom prst="rect">
            <a:avLst/>
          </a:prstGeom>
        </p:spPr>
      </p:pic>
      <p:sp>
        <p:nvSpPr>
          <p:cNvPr id="5" name="TextBox 4">
            <a:extLst>
              <a:ext uri="{FF2B5EF4-FFF2-40B4-BE49-F238E27FC236}">
                <a16:creationId xmlns:a16="http://schemas.microsoft.com/office/drawing/2014/main" id="{D44DC1CE-E76C-BB5E-5145-51ECB5676D52}"/>
              </a:ext>
            </a:extLst>
          </p:cNvPr>
          <p:cNvSpPr txBox="1"/>
          <p:nvPr/>
        </p:nvSpPr>
        <p:spPr>
          <a:xfrm>
            <a:off x="1373605" y="3780609"/>
            <a:ext cx="1755609" cy="523220"/>
          </a:xfrm>
          <a:prstGeom prst="rect">
            <a:avLst/>
          </a:prstGeom>
          <a:noFill/>
        </p:spPr>
        <p:txBody>
          <a:bodyPr wrap="none" rtlCol="0">
            <a:spAutoFit/>
          </a:bodyPr>
          <a:lstStyle/>
          <a:p>
            <a:r>
              <a:rPr lang="en-US" sz="2800">
                <a:solidFill>
                  <a:srgbClr val="FFFF00"/>
                </a:solidFill>
              </a:rPr>
              <a:t>Isaiah 31:2</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72D98A3-0B1F-4263-3533-E0A3BE3DB2BD}"/>
                  </a:ext>
                </a:extLst>
              </p14:cNvPr>
              <p14:cNvContentPartPr/>
              <p14:nvPr/>
            </p14:nvContentPartPr>
            <p14:xfrm>
              <a:off x="4775301" y="692724"/>
              <a:ext cx="344160" cy="2207880"/>
            </p14:xfrm>
          </p:contentPart>
        </mc:Choice>
        <mc:Fallback xmlns="">
          <p:pic>
            <p:nvPicPr>
              <p:cNvPr id="2" name="Ink 1">
                <a:extLst>
                  <a:ext uri="{FF2B5EF4-FFF2-40B4-BE49-F238E27FC236}">
                    <a16:creationId xmlns:a16="http://schemas.microsoft.com/office/drawing/2014/main" id="{B72D98A3-0B1F-4263-3533-E0A3BE3DB2BD}"/>
                  </a:ext>
                </a:extLst>
              </p:cNvPr>
              <p:cNvPicPr/>
              <p:nvPr/>
            </p:nvPicPr>
            <p:blipFill>
              <a:blip r:embed="rId6"/>
              <a:stretch>
                <a:fillRect/>
              </a:stretch>
            </p:blipFill>
            <p:spPr>
              <a:xfrm>
                <a:off x="4757301" y="674724"/>
                <a:ext cx="379800" cy="2243520"/>
              </a:xfrm>
              <a:prstGeom prst="rect">
                <a:avLst/>
              </a:prstGeom>
            </p:spPr>
          </p:pic>
        </mc:Fallback>
      </mc:AlternateContent>
      <p:grpSp>
        <p:nvGrpSpPr>
          <p:cNvPr id="11" name="Group 10">
            <a:extLst>
              <a:ext uri="{FF2B5EF4-FFF2-40B4-BE49-F238E27FC236}">
                <a16:creationId xmlns:a16="http://schemas.microsoft.com/office/drawing/2014/main" id="{3A6D42DF-15CA-4832-8FE2-EF78868DA543}"/>
              </a:ext>
            </a:extLst>
          </p:cNvPr>
          <p:cNvGrpSpPr/>
          <p:nvPr/>
        </p:nvGrpSpPr>
        <p:grpSpPr>
          <a:xfrm>
            <a:off x="2918781" y="1575444"/>
            <a:ext cx="1847520" cy="639720"/>
            <a:chOff x="2918781" y="1575444"/>
            <a:chExt cx="1847520" cy="6397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88F355C-BD00-8632-5955-69686C01D9A5}"/>
                    </a:ext>
                  </a:extLst>
                </p14:cNvPr>
                <p14:cNvContentPartPr/>
                <p14:nvPr/>
              </p14:nvContentPartPr>
              <p14:xfrm>
                <a:off x="3871341" y="1575444"/>
                <a:ext cx="894960" cy="74160"/>
              </p14:xfrm>
            </p:contentPart>
          </mc:Choice>
          <mc:Fallback xmlns="">
            <p:pic>
              <p:nvPicPr>
                <p:cNvPr id="4" name="Ink 3">
                  <a:extLst>
                    <a:ext uri="{FF2B5EF4-FFF2-40B4-BE49-F238E27FC236}">
                      <a16:creationId xmlns:a16="http://schemas.microsoft.com/office/drawing/2014/main" id="{588F355C-BD00-8632-5955-69686C01D9A5}"/>
                    </a:ext>
                  </a:extLst>
                </p:cNvPr>
                <p:cNvPicPr/>
                <p:nvPr/>
              </p:nvPicPr>
              <p:blipFill>
                <a:blip r:embed="rId8"/>
                <a:stretch>
                  <a:fillRect/>
                </a:stretch>
              </p:blipFill>
              <p:spPr>
                <a:xfrm>
                  <a:off x="3853701" y="1557804"/>
                  <a:ext cx="93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9AF9DFC9-6A4A-20AC-3C29-521E00A273EB}"/>
                    </a:ext>
                  </a:extLst>
                </p14:cNvPr>
                <p14:cNvContentPartPr/>
                <p14:nvPr/>
              </p14:nvContentPartPr>
              <p14:xfrm>
                <a:off x="2918781" y="1866324"/>
                <a:ext cx="1126080" cy="77760"/>
              </p14:xfrm>
            </p:contentPart>
          </mc:Choice>
          <mc:Fallback xmlns="">
            <p:pic>
              <p:nvPicPr>
                <p:cNvPr id="7" name="Ink 6">
                  <a:extLst>
                    <a:ext uri="{FF2B5EF4-FFF2-40B4-BE49-F238E27FC236}">
                      <a16:creationId xmlns:a16="http://schemas.microsoft.com/office/drawing/2014/main" id="{9AF9DFC9-6A4A-20AC-3C29-521E00A273EB}"/>
                    </a:ext>
                  </a:extLst>
                </p:cNvPr>
                <p:cNvPicPr/>
                <p:nvPr/>
              </p:nvPicPr>
              <p:blipFill>
                <a:blip r:embed="rId10"/>
                <a:stretch>
                  <a:fillRect/>
                </a:stretch>
              </p:blipFill>
              <p:spPr>
                <a:xfrm>
                  <a:off x="2901141" y="1848324"/>
                  <a:ext cx="1161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BF0AC76-E9D6-4ED4-DBAD-47C5F06DA1E5}"/>
                    </a:ext>
                  </a:extLst>
                </p14:cNvPr>
                <p14:cNvContentPartPr/>
                <p14:nvPr/>
              </p14:nvContentPartPr>
              <p14:xfrm>
                <a:off x="3013101" y="2186724"/>
                <a:ext cx="676440" cy="28440"/>
              </p14:xfrm>
            </p:contentPart>
          </mc:Choice>
          <mc:Fallback xmlns="">
            <p:pic>
              <p:nvPicPr>
                <p:cNvPr id="9" name="Ink 8">
                  <a:extLst>
                    <a:ext uri="{FF2B5EF4-FFF2-40B4-BE49-F238E27FC236}">
                      <a16:creationId xmlns:a16="http://schemas.microsoft.com/office/drawing/2014/main" id="{4BF0AC76-E9D6-4ED4-DBAD-47C5F06DA1E5}"/>
                    </a:ext>
                  </a:extLst>
                </p:cNvPr>
                <p:cNvPicPr/>
                <p:nvPr/>
              </p:nvPicPr>
              <p:blipFill>
                <a:blip r:embed="rId12"/>
                <a:stretch>
                  <a:fillRect/>
                </a:stretch>
              </p:blipFill>
              <p:spPr>
                <a:xfrm>
                  <a:off x="2995101" y="2168724"/>
                  <a:ext cx="71208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7EE4E359-B1AA-DD27-B2FD-6591E5FA95F4}"/>
                  </a:ext>
                </a:extLst>
              </p14:cNvPr>
              <p14:cNvContentPartPr/>
              <p14:nvPr/>
            </p14:nvContentPartPr>
            <p14:xfrm>
              <a:off x="8998101" y="681564"/>
              <a:ext cx="990720" cy="3363480"/>
            </p14:xfrm>
          </p:contentPart>
        </mc:Choice>
        <mc:Fallback xmlns="">
          <p:pic>
            <p:nvPicPr>
              <p:cNvPr id="12" name="Ink 11">
                <a:extLst>
                  <a:ext uri="{FF2B5EF4-FFF2-40B4-BE49-F238E27FC236}">
                    <a16:creationId xmlns:a16="http://schemas.microsoft.com/office/drawing/2014/main" id="{7EE4E359-B1AA-DD27-B2FD-6591E5FA95F4}"/>
                  </a:ext>
                </a:extLst>
              </p:cNvPr>
              <p:cNvPicPr/>
              <p:nvPr/>
            </p:nvPicPr>
            <p:blipFill>
              <a:blip r:embed="rId14"/>
              <a:stretch>
                <a:fillRect/>
              </a:stretch>
            </p:blipFill>
            <p:spPr>
              <a:xfrm>
                <a:off x="8980101" y="663564"/>
                <a:ext cx="1026360" cy="3399120"/>
              </a:xfrm>
              <a:prstGeom prst="rect">
                <a:avLst/>
              </a:prstGeom>
            </p:spPr>
          </p:pic>
        </mc:Fallback>
      </mc:AlternateContent>
    </p:spTree>
    <p:extLst>
      <p:ext uri="{BB962C8B-B14F-4D97-AF65-F5344CB8AC3E}">
        <p14:creationId xmlns:p14="http://schemas.microsoft.com/office/powerpoint/2010/main" val="1052565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18676</TotalTime>
  <Words>2642</Words>
  <Application>Microsoft Office PowerPoint</Application>
  <PresentationFormat>Widescreen</PresentationFormat>
  <Paragraphs>116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85</cp:revision>
  <dcterms:created xsi:type="dcterms:W3CDTF">2021-02-18T19:11:41Z</dcterms:created>
  <dcterms:modified xsi:type="dcterms:W3CDTF">2023-01-27T01:31:53Z</dcterms:modified>
</cp:coreProperties>
</file>