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5.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6.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7.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8.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9.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0.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11.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2.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5.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6.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17.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18.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19.xml" ContentType="application/vnd.openxmlformats-officedocument.presentationml.notesSlide+xml"/>
  <Override PartName="/ppt/ink/ink290.xml" ContentType="application/inkml+xml"/>
  <Override PartName="/ppt/ink/ink291.xml" ContentType="application/inkml+xml"/>
  <Override PartName="/ppt/notesSlides/notesSlide20.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21.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notesSlides/notesSlide22.xml" ContentType="application/vnd.openxmlformats-officedocument.presentationml.notesSlide+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65" r:id="rId3"/>
    <p:sldId id="270" r:id="rId4"/>
    <p:sldId id="272" r:id="rId5"/>
    <p:sldId id="271" r:id="rId6"/>
    <p:sldId id="273" r:id="rId7"/>
    <p:sldId id="274" r:id="rId8"/>
    <p:sldId id="275" r:id="rId9"/>
    <p:sldId id="276" r:id="rId10"/>
    <p:sldId id="277" r:id="rId11"/>
    <p:sldId id="278" r:id="rId12"/>
    <p:sldId id="279" r:id="rId13"/>
    <p:sldId id="268" r:id="rId14"/>
    <p:sldId id="280" r:id="rId15"/>
    <p:sldId id="281" r:id="rId16"/>
    <p:sldId id="282" r:id="rId17"/>
    <p:sldId id="283" r:id="rId18"/>
    <p:sldId id="284" r:id="rId19"/>
    <p:sldId id="285" r:id="rId20"/>
    <p:sldId id="286"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1" d="100"/>
          <a:sy n="101" d="100"/>
        </p:scale>
        <p:origin x="96" y="18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B5321FE-20CF-4418-8D8B-9AACCCFC536D}"/>
    <pc:docChg chg="modSld">
      <pc:chgData name="Duane Miller" userId="086b8d4e5ca37aec" providerId="LiveId" clId="{5B5321FE-20CF-4418-8D8B-9AACCCFC536D}" dt="2023-01-20T12:15:21.459" v="0" actId="6549"/>
      <pc:docMkLst>
        <pc:docMk/>
      </pc:docMkLst>
      <pc:sldChg chg="modNotesTx">
        <pc:chgData name="Duane Miller" userId="086b8d4e5ca37aec" providerId="LiveId" clId="{5B5321FE-20CF-4418-8D8B-9AACCCFC536D}" dt="2023-01-20T12:15:21.459" v="0" actId="6549"/>
        <pc:sldMkLst>
          <pc:docMk/>
          <pc:sldMk cId="779278112"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26.801"/>
    </inkml:context>
    <inkml:brush xml:id="br0">
      <inkml:brushProperty name="width" value="0.1" units="cm"/>
      <inkml:brushProperty name="height" value="0.1" units="cm"/>
      <inkml:brushProperty name="color" value="#F4F91B"/>
    </inkml:brush>
  </inkml:definitions>
  <inkml:trace contextRef="#ctx0" brushRef="#br0">7 54 1375 0 0,'-2'9'-64'0'0,"1"-8"251"0"0,0 1 1 0 0,1 0-1 0 0,-1-1 0 0 0,1 1 1 0 0,-1 0-1 0 0,1 0 0 0 0,0-1 1 0 0,0 1-1 0 0,0 0 1 0 0,0 0-1 0 0,0 0 0 0 0,0-1 1 0 0,1 1-1 0 0,-1 0 0 0 0,0 0 1 0 0,1-1-1 0 0,-1 1 0 0 0,1 0 1 0 0,0-1-1 0 0,0 1 0 0 0,1 2 1 0 0,3 2 16 0 0,-1-1 1 0 0,1-1 0 0 0,0 1-1 0 0,1-1 1 0 0,-1 1 0 0 0,1-2-1 0 0,-1 1 1 0 0,1 0 0 0 0,0-1-1 0 0,0 0 1 0 0,1-1 0 0 0,-1 1-1 0 0,1-1 1 0 0,-1-1 0 0 0,1 1-1 0 0,0-1 1 0 0,7 1 0 0 0,8-2 67 0 0,-1 0 1 0 0,1-1-1 0 0,0-2 1 0 0,22-4-1 0 0,25-3 371 0 0,136-1 0 0 0,-186 10-569 0 0,1-1 0 0 0,-1-1 1 0 0,24-7-1 0 0,23-3 191 0 0,-36 9-214 0 0,-1-2 84 0 0,-1 3 1 0 0,1 0-1 0 0,0 2 1 0 0,0 1 0 0 0,51 6-1 0 0,-49-1-98 0 0,0-1-1 0 0,1-1 1 0 0,-1-2 0 0 0,1-1-1 0 0,0-2 1 0 0,49-9-1 0 0,-53 8 111 0 0,55 0 0 0 0,-52 3-22 0 0,38-5 0 0 0,-50 4-113 0 0,-1 1 0 0 0,1 1 1 0 0,-1 0-1 0 0,1 1 0 0 0,-1 2 0 0 0,26 6 0 0 0,-16-3 10 0 0,43 4-1 0 0,-25-4 5 0 0,-31-4-13 0 0,-1-1 0 0 0,17 1-1 0 0,107-14 1140 0 0,-128 12-1136 0 0,-1 0-1 0 0,1 1 1 0 0,-1 1-1 0 0,1-1 1 0 0,-1 1 0 0 0,0 1-1 0 0,10 5 1 0 0,13 4-13 0 0,-11-4 14 0 0,-14-6-9 0 0,0 0 0 0 0,0 0 0 0 0,1 0-1 0 0,-1-1 1 0 0,11 1 0 0 0,48 5-8 0 0,122-2 0 0 0,-74-3 23 0 0,59 5 18 0 0,-90 6-41 0 0,36 3 0 0 0,-78-17 0 0 0,0-2 0 0 0,0-1 0 0 0,0-3 0 0 0,48-12 0 0 0,60-7 0 0 0,-106 23 0 0 0,1 1-1 0 0,-1 3 0 0 0,44 7 1 0 0,-41-3 4 0 0,0-3 0 0 0,67-3 1 0 0,268-42 112 0 0,-231 23 23 0 0,189 0 0 0 0,270-21 52 0 0,-570 37-318 0 0,0 1 0 0 0,67 6-1 0 0,78 21 2695 0 0,42 2-4573 0 0,-17-21 1966 0 0,96 7 46 0 0,-151-1 57 0 0,223-12 0 0 0,72 5-56 0 0,-232-9-8 0 0,-113-1 0 0 0,-53 4 0 0 0,-1 2 0 0 0,1 3 0 0 0,0 1 0 0 0,78 20 0 0 0,-98-17 0 0 0,148 34 0 0 0,-138-35 0 0 0,1-1 0 0 0,58 0 0 0 0,411-30 0 0 0,-102-23 56 0 0,79-6 16 0 0,-128 58-72 0 0,-111 4 0 0 0,157-19 0 0 0,-206 4 0 0 0,213-22 62 0 0,-358 23-60 0 0,366 2 67 0 0,-383 4-63 0 0,23 2 45 0 0,147-4 5 0 0,32-22 18 0 0,-104 9 7 0 0,163-22 30 0 0,-258 30-111 0 0,0 2 0 0 0,56 1 0 0 0,82 13 0 0 0,19 0 0 0 0,-125-10 93 0 0,5-1 580 0 0,81 9 1 0 0,-63 8-1402 0 0,25 3 72 0 0,85 3 656 0 0,-71-9 0 0 0,132 9 0 0 0,-81-11 74 0 0,-68 0 75 0 0,24 0-76 0 0,-33-12-9 0 0,159-20 0 0 0,-180 12 20 0 0,135 3 0 0 0,29-1-6 0 0,-98-13-40 0 0,-67 8-20 0 0,105-2 0 0 0,-54 16-18 0 0,94-2 0 0 0,-55-1 0 0 0,-92 2 0 0 0,52 0 0 0 0,128-2 0 0 0,57-8 11 0 0,57-29 130 0 0,-320 34-141 0 0,112 5 0 0 0,-106 2 0 0 0,51-3 0 0 0,194-26 0 0 0,-258 21 0 0 0,1 3 0 0 0,59 3 0 0 0,103 19 0 0 0,-192-17 0 0 0,26 2 0 0 0,0-2 0 0 0,0-3 0 0 0,51-5 0 0 0,-22 1 0 0 0,151 10 0 0 0,-114 1 0 0 0,-55-7 58 0 0,61-9 0 0 0,-78 6-46 0 0,-39 2-98 0 0,0 1 0 0 0,1-1-1 0 0,-1 1 1 0 0,1 0 0 0 0,-1 1 0 0 0,0-1-1 0 0,1 1 1 0 0,-1 0 0 0 0,0 0 0 0 0,0 0-1 0 0,0 1 1 0 0,7 2 0 0 0,-4 3-433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41.585"/>
    </inkml:context>
    <inkml:brush xml:id="br0">
      <inkml:brushProperty name="width" value="0.1" units="cm"/>
      <inkml:brushProperty name="height" value="0.1" units="cm"/>
      <inkml:brushProperty name="color" value="#F4F91B"/>
    </inkml:brush>
  </inkml:definitions>
  <inkml:trace contextRef="#ctx0" brushRef="#br0">1 15 1839 0 0,'3'-2'214'0'0,"0"0"-1"0"0,0 1 0 0 0,0-1 0 0 0,0 1 0 0 0,0-1 0 0 0,0 1 1 0 0,1 0-1 0 0,-1 0 0 0 0,1 1 0 0 0,-1-1 0 0 0,1 1 0 0 0,-1-1 1 0 0,5 1-1 0 0,50 3-374 0 0,-16 0 214 0 0,-19-3 29 0 0,0 2 1 0 0,0 1-1 0 0,-1 1 0 0 0,42 12 0 0 0,-10 2-31 0 0,0-3-1 0 0,76 12 1 0 0,116 3 222 0 0,-187-24-218 0 0,438 4 1905 0 0,-458-11-1922 0 0,223 18 95 0 0,-24 0-32 0 0,-148-18-93 0 0,253 13 48 0 0,73 18 280 0 0,-341-29-251 0 0,0 4 0 0 0,-1 3 0 0 0,98 24 0 0 0,-138-24-207 0 0,-1 0-64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0.023"/>
    </inkml:context>
    <inkml:brush xml:id="br0">
      <inkml:brushProperty name="width" value="0.1" units="cm"/>
      <inkml:brushProperty name="height" value="0.1" units="cm"/>
      <inkml:brushProperty name="color" value="#66CC00"/>
    </inkml:brush>
  </inkml:definitions>
  <inkml:trace contextRef="#ctx0" brushRef="#br0">1667 134 3223 0 0,'-48'8'1054'0'0,"26"-6"1827"0"0,0-1 0 0 0,-40-2-1 0 0,22-4-3344 0 0,26 4 763 0 0,-1 1 0 0 0,1 0-1 0 0,0 1 1 0 0,-1 1 0 0 0,-16 3-1 0 0,18-2 163 0 0,-1-1-1 0 0,1 0 0 0 0,-1-1 1 0 0,1-1-1 0 0,-1 0 1 0 0,-16-2-1 0 0,-19-7 272 0 0,1 3 0 0 0,-1 2 0 0 0,-98 4 0 0 0,-157 7 1182 0 0,240-8-1575 0 0,11 1-194 0 0,0-2-1 0 0,1-3 0 0 0,-1-1 1 0 0,1-4-1 0 0,1-1 1 0 0,-1-3-1 0 0,2-2 1 0 0,-65-29-1 0 0,48 15-4797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1.129"/>
    </inkml:context>
    <inkml:brush xml:id="br0">
      <inkml:brushProperty name="width" value="0.1" units="cm"/>
      <inkml:brushProperty name="height" value="0.1" units="cm"/>
      <inkml:brushProperty name="color" value="#66CC00"/>
    </inkml:brush>
  </inkml:definitions>
  <inkml:trace contextRef="#ctx0" brushRef="#br0">2018 0 8927 0 0,'-202'8'5360'0'0,"184"-6"-4997"0"0,1 0-1 0 0,-1 1 1 0 0,-30 9-1 0 0,5-2 532 0 0,-138 33 2113 0 0,-181 33-678 0 0,264-66-1553 0 0,-126-2-1 0 0,-98-21 520 0 0,110 3-1026 0 0,-33 12-2277 0 0,217-1 989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2.568"/>
    </inkml:context>
    <inkml:brush xml:id="br0">
      <inkml:brushProperty name="width" value="0.1" units="cm"/>
      <inkml:brushProperty name="height" value="0.1" units="cm"/>
      <inkml:brushProperty name="color" value="#66CC00"/>
    </inkml:brush>
  </inkml:definitions>
  <inkml:trace contextRef="#ctx0" brushRef="#br0">1834 140 3223 0 0,'-16'-2'1194'0'0,"1"0"-1"0"0,-1 0 0 0 0,-28 2 0 0 0,24 0-519 0 0,-29-3-1 0 0,40 1-186 0 0,0 0-1 0 0,1 0 0 0 0,0-1 0 0 0,-1-1 0 0 0,-8-4 1 0 0,10 4-37 0 0,0 1 1 0 0,-1 0-1 0 0,1 0 1 0 0,-1 0-1 0 0,0 1 0 0 0,-9-1 1 0 0,-24-4 336 0 0,26 5-480 0 0,0-1 0 0 0,-18 1 0 0 0,-48-2 1448 0 0,-136-22-1 0 0,154 15-1310 0 0,-132-18 1027 0 0,156 26-1183 0 0,0 1 1 0 0,0 2 0 0 0,-41 5-1 0 0,-332 74 399 0 0,322-59-1058 0 0,59-14 254 0 0,-33 8-2372 0 0,-1-4-4755 0 0,33-7 2133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3.954"/>
    </inkml:context>
    <inkml:brush xml:id="br0">
      <inkml:brushProperty name="width" value="0.1" units="cm"/>
      <inkml:brushProperty name="height" value="0.1" units="cm"/>
      <inkml:brushProperty name="color" value="#66CC00"/>
    </inkml:brush>
  </inkml:definitions>
  <inkml:trace contextRef="#ctx0" brushRef="#br0">3087 136 2759 0 0,'-1'0'207'0'0,"-36"-2"5458"0"0,-11-5-3951 0 0,-4-1-50 0 0,14 6 516 0 0,-44 2 1 0 0,-101 18-669 0 0,114-9-619 0 0,-33-1 404 0 0,-183-9 0 0 0,-99-34 123 0 0,234 19-850 0 0,-281-11 504 0 0,125 11-636 0 0,-35-1 38 0 0,-131-11-1499 0 0,419 22-35 0 0,1 1-49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5.639"/>
    </inkml:context>
    <inkml:brush xml:id="br0">
      <inkml:brushProperty name="width" value="0.1" units="cm"/>
      <inkml:brushProperty name="height" value="0.1" units="cm"/>
      <inkml:brushProperty name="color" value="#66CC00"/>
    </inkml:brush>
  </inkml:definitions>
  <inkml:trace contextRef="#ctx0" brushRef="#br0">2604 206 3679 0 0,'-1'0'460'0'0,"0"0"-1"0"0,-1-1 0 0 0,1 1 1 0 0,0-1-1 0 0,-1 1 0 0 0,1-1 0 0 0,0 0 1 0 0,0 1-1 0 0,-3-4 1378 0 0,2 2-1378 0 0,-9-6 3120 0 0,2 4-4990 0 0,-13 0 2336 0 0,0 2 0 0 0,0 0 0 0 0,-1 1 1 0 0,1 1-1 0 0,-1 1 0 0 0,-23 5 1 0 0,-12 5-74 0 0,-60 20 0 0 0,74-20-503 0 0,-1-2 0 0 0,0-1-1 0 0,-1-3 1 0 0,1-2 0 0 0,-1-2 0 0 0,-60-6 0 0 0,-271-54 704 0 0,348 53-1047 0 0,-237-48 677 0 0,-296-52 503 0 0,284 77-552 0 0,139 27-2315 0 0,-1 13-6111 0 0,98-4 466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7.007"/>
    </inkml:context>
    <inkml:brush xml:id="br0">
      <inkml:brushProperty name="width" value="0.1" units="cm"/>
      <inkml:brushProperty name="height" value="0.1" units="cm"/>
      <inkml:brushProperty name="color" value="#66CC00"/>
    </inkml:brush>
  </inkml:definitions>
  <inkml:trace contextRef="#ctx0" brushRef="#br0">2739 101 919 0 0,'-17'0'8168'0'0,"-3"-9"-5376"0"0,-23-17-3466 0 0,28 16 1782 0 0,4 3-436 0 0,-1 1 0 0 0,1 0 0 0 0,-1 1 0 0 0,0 0 0 0 0,-15-3 0 0 0,13 5-487 0 0,-1 0 1 0 0,1 2 0 0 0,0 0-1 0 0,-1 0 1 0 0,0 1 0 0 0,1 1-1 0 0,-22 4 1 0 0,-412 75 3055 0 0,321-56-2244 0 0,-195 14-1 0 0,275-36-490 0 0,-417 14 1633 0 0,338-18-2048 0 0,-211-31 1 0 0,197 7-1273 0 0,-210-67 0 0 0,289 72-614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8.425"/>
    </inkml:context>
    <inkml:brush xml:id="br0">
      <inkml:brushProperty name="width" value="0.1" units="cm"/>
      <inkml:brushProperty name="height" value="0.1" units="cm"/>
      <inkml:brushProperty name="color" value="#66CC00"/>
    </inkml:brush>
  </inkml:definitions>
  <inkml:trace contextRef="#ctx0" brushRef="#br0">1140 44 1839 0 0,'-2'-1'382'0'0,"0"-1"0"0"0,0 1 0 0 0,0-1-1 0 0,0 1 1 0 0,0 0 0 0 0,0 0-1 0 0,0 0 1 0 0,-1 0 0 0 0,1 1-1 0 0,0-1 1 0 0,-1 1 0 0 0,1-1-1 0 0,0 1 1 0 0,-1 0 0 0 0,-2 0-1 0 0,-40 3 5125 0 0,23 0-6611 0 0,-150 16 6803 0 0,95-8-4252 0 0,0-4-1 0 0,-92-3 1 0 0,-256-51-724 0 0,344 27-9367 0 0,47 9 3433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29.221"/>
    </inkml:context>
    <inkml:brush xml:id="br0">
      <inkml:brushProperty name="width" value="0.1" units="cm"/>
      <inkml:brushProperty name="height" value="0.1" units="cm"/>
      <inkml:brushProperty name="color" value="#66CC00"/>
    </inkml:brush>
  </inkml:definitions>
  <inkml:trace contextRef="#ctx0" brushRef="#br0">1678 94 5983 0 0,'-3'-1'176'0'0,"0"-1"0"0"0,0 1 0 0 0,0 0-1 0 0,0 0 1 0 0,0 0 0 0 0,0 0-1 0 0,0 1 1 0 0,0-1 0 0 0,0 1-1 0 0,-1 0 1 0 0,1 0 0 0 0,0 0 0 0 0,0 0-1 0 0,-5 1 1 0 0,4 0 32 0 0,0-1-1 0 0,0 0 1 0 0,0 0-1 0 0,0 0 1 0 0,0 0 0 0 0,0-1-1 0 0,0 1 1 0 0,-7-3-1 0 0,-11-7-1 0 0,10 4 109 0 0,1 1-1 0 0,0 1 0 0 0,-1 0 0 0 0,-17-3 1 0 0,1 4 459 0 0,1 2 0 0 0,-1 1 0 0 0,1 1-1 0 0,-47 8 1 0 0,40-4-395 0 0,0-2-1 0 0,-46-1 1 0 0,-106-25 1680 0 0,7 0-1221 0 0,-110 13 2143 0 0,124 6-2429 0 0,14 2-481 0 0,119 3-1328 0 0,1 2-1 0 0,-54 11 0 0 0,48-5-6061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30.489"/>
    </inkml:context>
    <inkml:brush xml:id="br0">
      <inkml:brushProperty name="width" value="0.1" units="cm"/>
      <inkml:brushProperty name="height" value="0.1" units="cm"/>
      <inkml:brushProperty name="color" value="#66CC00"/>
    </inkml:brush>
  </inkml:definitions>
  <inkml:trace contextRef="#ctx0" brushRef="#br0">1859 203 5927 0 0,'-7'3'365'0'0,"-1"-1"0"0"0,1 0 0 0 0,0-1 0 0 0,-1 1 0 0 0,1-1 0 0 0,-1-1 0 0 0,1 0 0 0 0,-1 0 0 0 0,-7-1 0 0 0,9 0-79 0 0,1 0 0 0 0,-1-1 0 0 0,1 0 0 0 0,0 0 0 0 0,0 0 0 0 0,0 0 0 0 0,0-1 0 0 0,0 0 0 0 0,0 0 0 0 0,1 0 0 0 0,-1-1 0 0 0,-6-7 0 0 0,6 8-96 0 0,1-1-1 0 0,-1 1 0 0 0,0-1 0 0 0,0 1 1 0 0,0 1-1 0 0,0-1 0 0 0,0 1 1 0 0,0-1-1 0 0,-1 2 0 0 0,0-1 0 0 0,1 1 1 0 0,-1-1-1 0 0,0 2 0 0 0,1-1 1 0 0,-9 0-1 0 0,-10 2 695 0 0,0 0 0 0 0,-35 7 0 0 0,5-1-653 0 0,38-6-95 0 0,-402 16 2208 0 0,315-21-1739 0 0,1-4-1 0 0,-168-37 0 0 0,-116-40-1370 0 0,295 66-2062 0 0,62 14-1361 0 0,-8-3-2577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31.366"/>
    </inkml:context>
    <inkml:brush xml:id="br0">
      <inkml:brushProperty name="width" value="0.1" units="cm"/>
      <inkml:brushProperty name="height" value="0.1" units="cm"/>
      <inkml:brushProperty name="color" value="#66CC00"/>
    </inkml:brush>
  </inkml:definitions>
  <inkml:trace contextRef="#ctx0" brushRef="#br0">2074 32 8983 0 0,'-51'13'1272'0'0,"43"-10"-1186"0"0,0-1 1 0 0,0 0-1 0 0,-1 0 0 0 0,0 0 0 0 0,1-1 0 0 0,-1 0 0 0 0,-15-1 1 0 0,-123-26 1655 0 0,100 15-315 0 0,-1 3 0 0 0,-83-4-1 0 0,-235 38 1680 0 0,58 0-1508 0 0,-358 23-1063 0 0,662-49-569 0 0,-145 20-2880 0 0,76-6-4137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42.785"/>
    </inkml:context>
    <inkml:brush xml:id="br0">
      <inkml:brushProperty name="width" value="0.1" units="cm"/>
      <inkml:brushProperty name="height" value="0.1" units="cm"/>
      <inkml:brushProperty name="color" value="#F4F91B"/>
    </inkml:brush>
  </inkml:definitions>
  <inkml:trace contextRef="#ctx0" brushRef="#br0">0 110 455 0 0,'28'2'1474'0'0,"43"-2"-1"0"0,0 0-760 0 0,47 9-485 0 0,68 2 42 0 0,180-38 532 0 0,-256 19-697 0 0,121 6 0 0 0,-53 2-27 0 0,149 13-78 0 0,-1 23 0 0 0,-57-6 72 0 0,-124-14-64 0 0,117 9 27 0 0,-178-21-24 0 0,96-7-1 0 0,150-27 792 0 0,194-61 1196 0 0,-522 90-1990 0 0,518-89 1436 0 0,-504 88-1506 0 0,0 1 0 0 0,0 0 0 0 0,0 1 0 0 0,0 1 0 0 0,0 1 0 0 0,0 0 0 0 0,0 1 0 0 0,28 8 0 0 0,-24-2-3352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32.089"/>
    </inkml:context>
    <inkml:brush xml:id="br0">
      <inkml:brushProperty name="width" value="0.1" units="cm"/>
      <inkml:brushProperty name="height" value="0.1" units="cm"/>
      <inkml:brushProperty name="color" value="#66CC00"/>
    </inkml:brush>
  </inkml:definitions>
  <inkml:trace contextRef="#ctx0" brushRef="#br0">1590 70 2759 0 0,'-49'10'612'0'0,"-31"-4"6745"0"0,44-4-5416 0 0,-85 7-148 0 0,20 0-468 0 0,-108-5-1 0 0,-496-86 4595 0 0,669 76-6018 0 0,-105-14 127 0 0,117 19-1652 0 0,-44 2 0 0 0,49 1 80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32.653"/>
    </inkml:context>
    <inkml:brush xml:id="br0">
      <inkml:brushProperty name="width" value="0.1" units="cm"/>
      <inkml:brushProperty name="height" value="0.1" units="cm"/>
      <inkml:brushProperty name="color" value="#66CC00"/>
    </inkml:brush>
  </inkml:definitions>
  <inkml:trace contextRef="#ctx0" brushRef="#br0">2165 0 455 0 0,'-38'2'4262'0'0,"1"2"0"0"0,-60 14 0 0 0,24-4-3988 0 0,-31 1 229 0 0,0-4 0 0 0,-173-5-1 0 0,58-13 1647 0 0,-318-17 2237 0 0,204 13-2583 0 0,7 0-4541 0 0,307 9 1314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34.219"/>
    </inkml:context>
    <inkml:brush xml:id="br0">
      <inkml:brushProperty name="width" value="0.1" units="cm"/>
      <inkml:brushProperty name="height" value="0.1" units="cm"/>
      <inkml:brushProperty name="color" value="#66CC00"/>
    </inkml:brush>
  </inkml:definitions>
  <inkml:trace contextRef="#ctx0" brushRef="#br0">2221 22 455 0 0,'-222'4'10622'0'0,"160"-15"-6420"0"0,-50 17-586 0 0,6 0-3025 0 0,24 0-14 0 0,-289 22 257 0 0,291-25 218 0 0,-319 7 206 0 0,228-10-1077 0 0,63 2-191 0 0,-199-23 0 0 0,183-6-101 0 0,73 10-6256 0 0,25 6-876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35.345"/>
    </inkml:context>
    <inkml:brush xml:id="br0">
      <inkml:brushProperty name="width" value="0.1" units="cm"/>
      <inkml:brushProperty name="height" value="0.1" units="cm"/>
      <inkml:brushProperty name="color" value="#66CC00"/>
    </inkml:brush>
  </inkml:definitions>
  <inkml:trace contextRef="#ctx0" brushRef="#br0">1559 103 6447 0 0,'-29'6'1899'0'0,"-45"13"0"0"0,23-4-1747 0 0,25-9 783 0 0,0-2 1 0 0,0 0-1 0 0,0-2 1 0 0,-1-1-1 0 0,1-1 1 0 0,-34-4-1 0 0,-156-35 3079 0 0,89 12-4110 0 0,-341-46 1608 0 0,261 61-1564 0 0,135 9-665 0 0,22 2-110 0 0,2 0-33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36.972"/>
    </inkml:context>
    <inkml:brush xml:id="br0">
      <inkml:brushProperty name="width" value="0.1" units="cm"/>
      <inkml:brushProperty name="height" value="0.1" units="cm"/>
      <inkml:brushProperty name="color" value="#66CC00"/>
    </inkml:brush>
  </inkml:definitions>
  <inkml:trace contextRef="#ctx0" brushRef="#br0">882 5 2759 0 0,'-44'-4'5781'0'0,"-23"9"-2830"0"0,0-1-2105 0 0,-5 0 1828 0 0,-126 22 0 0 0,39-3-584 0 0,135-20-1835 0 0,-12 2-213 0 0,0-2 1 0 0,0-2-1 0 0,0 0 0 0 0,-41-7 1 0 0,47-1-2835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15.244"/>
    </inkml:context>
    <inkml:brush xml:id="br0">
      <inkml:brushProperty name="width" value="0.1" units="cm"/>
      <inkml:brushProperty name="height" value="0.1" units="cm"/>
      <inkml:brushProperty name="color" value="#66CC00"/>
    </inkml:brush>
  </inkml:definitions>
  <inkml:trace contextRef="#ctx0" brushRef="#br0">3052 1 1375 0 0,'-3'0'870'0'0,"-1"0"0"0"0,1 0-1 0 0,0 0 1 0 0,-1 0-1 0 0,1 1 1 0 0,0 0-1 0 0,0 0 1 0 0,-5 1-1 0 0,7-1-760 0 0,0-1 0 0 0,1 1 0 0 0,-1 0 0 0 0,0-1 0 0 0,0 1 0 0 0,1 0 0 0 0,-1-1 0 0 0,0 1-1 0 0,1 0 1 0 0,-1 0 0 0 0,1-1 0 0 0,-1 1 0 0 0,1 0 0 0 0,-1 0 0 0 0,1 0 0 0 0,0 0 0 0 0,-1 0-1 0 0,1 0 1 0 0,0 0 0 0 0,0 0 0 0 0,0 0 0 0 0,0-1 0 0 0,0 1 0 0 0,0 0 0 0 0,0 0 0 0 0,0 0 0 0 0,0 0-1 0 0,0 0 1 0 0,0 0 0 0 0,0 0 0 0 0,1 0 0 0 0,-1 0 0 0 0,0 0 0 0 0,1 1 0 0 0,0-1 91 0 0,-1 1 0 0 0,0-1 1 0 0,0 1-1 0 0,0-1 1 0 0,0 0-1 0 0,0 1 0 0 0,0-1 1 0 0,0 1-1 0 0,0-1 0 0 0,-1 0 1 0 0,1 1-1 0 0,0-1 1 0 0,-1 1-1 0 0,0-1 0 0 0,1 0 1 0 0,-1 0-1 0 0,0 1 1 0 0,1-1-1 0 0,-1 0 0 0 0,0 0 1 0 0,-1 2-1 0 0,-28 24 1656 0 0,10-8-1070 0 0,12-11-644 0 0,1 0 0 0 0,-1-1-1 0 0,-1 0 1 0 0,0-1 0 0 0,0 0-1 0 0,0 0 1 0 0,0-1 0 0 0,-1 0-1 0 0,0 0 1 0 0,0-1 0 0 0,-19 5 0 0 0,-11 0 747 0 0,-73 8 0 0 0,61-11-656 0 0,-23 1 319 0 0,-87-2 0 0 0,105-2-325 0 0,0 2 0 0 0,-91 22-1 0 0,92-15-67 0 0,0-2 0 0 0,-93 3 0 0 0,-164-20 180 0 0,208 5-1133 0 0,33 0 1371 0 0,-84 8 0 0 0,34 1-412 0 0,-164-10-1 0 0,221 1 0 0 0,-191 14 399 0 0,67 1-443 0 0,149-11-756 0 0,0-3-1 0 0,0-1 1 0 0,0-1-1 0 0,-50-13 0 0 0,45 2-1580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16.736"/>
    </inkml:context>
    <inkml:brush xml:id="br0">
      <inkml:brushProperty name="width" value="0.1" units="cm"/>
      <inkml:brushProperty name="height" value="0.1" units="cm"/>
      <inkml:brushProperty name="color" value="#66CC00"/>
    </inkml:brush>
  </inkml:definitions>
  <inkml:trace contextRef="#ctx0" brushRef="#br0">3286 153 5527 0 0,'-17'0'7381'0'0,"-10"7"-4443"0"0,-61 15 831 0 0,50-15-3250 0 0,0-2 0 0 0,-1-2-1 0 0,1-1 1 0 0,-1-2-1 0 0,0-1 1 0 0,-43-8 0 0 0,36 2-199 0 0,0 3 0 0 0,0 1 1 0 0,-55 4-1 0 0,-470 5 1539 0 0,103-39-990 0 0,300 4-438 0 0,12 1-78 0 0,112 22-292 0 0,-60-8 254 0 0,-1 5 0 0 0,-129 4-1 0 0,-114 14 261 0 0,174-23-2460 0 0,121 6-2267 0 0,-64-18 0 0 0,58 8-4215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18.152"/>
    </inkml:context>
    <inkml:brush xml:id="br0">
      <inkml:brushProperty name="width" value="0.1" units="cm"/>
      <inkml:brushProperty name="height" value="0.1" units="cm"/>
      <inkml:brushProperty name="color" value="#66CC00"/>
    </inkml:brush>
  </inkml:definitions>
  <inkml:trace contextRef="#ctx0" brushRef="#br0">2294 195 10447 0 0,'-47'10'1350'0'0,"32"-6"-895"0"0,-1-1 0 0 0,0 0 0 0 0,0-1 1 0 0,0-1-1 0 0,0 0 0 0 0,-26-3 0 0 0,31 0-221 0 0,0-2-1 0 0,0 0 1 0 0,1 0-1 0 0,0-1 1 0 0,-12-6-1 0 0,-25-12 966 0 0,32 17-842 0 0,-1 0 0 0 0,0 2-1 0 0,0 0 1 0 0,0 0 0 0 0,-1 2 0 0 0,-27-2 0 0 0,4 3 586 0 0,-61-12 1 0 0,61 7-244 0 0,-61-2-1 0 0,-70 2 360 0 0,-181-29-1 0 0,216 9-394 0 0,-21-2 35 0 0,76 21-180 0 0,-1 4-1 0 0,-92 8 1 0 0,7 12-1074 0 0,0 8-4607 0 0,127-18-645 0 0,1-2-289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8:18.846"/>
    </inkml:context>
    <inkml:brush xml:id="br0">
      <inkml:brushProperty name="width" value="0.1" units="cm"/>
      <inkml:brushProperty name="height" value="0.1" units="cm"/>
      <inkml:brushProperty name="color" value="#66CC00"/>
    </inkml:brush>
  </inkml:definitions>
  <inkml:trace contextRef="#ctx0" brushRef="#br0">891 108 6647 0 0,'-21'-7'2480'0'0,"11"5"-1983"0"0,0 0 0 0 0,-1 1 0 0 0,1 1-1 0 0,-1 0 1 0 0,1 0 0 0 0,-1 1 0 0 0,1 0-1 0 0,-18 5 1 0 0,18-4-122 0 0,-21 4 820 0 0,1-2 0 0 0,-1-1 0 0 0,0-1 0 0 0,0-1 0 0 0,-60-8 0 0 0,32-2-278 0 0,-1 0 374 0 0,-78-22 0 0 0,70 7-1099 0 0,-28-7-839 0 0,81 27-2088 0 0,1 2 0 0 0,-23-3 0 0 0,20 5-4160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9:03.805"/>
    </inkml:context>
    <inkml:brush xml:id="br0">
      <inkml:brushProperty name="width" value="0.1" units="cm"/>
      <inkml:brushProperty name="height" value="0.1" units="cm"/>
      <inkml:brushProperty name="color" value="#66CC00"/>
    </inkml:brush>
  </inkml:definitions>
  <inkml:trace contextRef="#ctx0" brushRef="#br0">2598 1376 1375 0 0,'-49'24'10343'0'0,"36"-14"-7396"0"0,13-10-2898 0 0,0 0 0 0 0,-1 0 0 0 0,1 0 0 0 0,0 0 0 0 0,-1 1 0 0 0,1-1 0 0 0,0 0 0 0 0,-1 0 0 0 0,1 0 0 0 0,0 1 0 0 0,0-1 0 0 0,-1 0 1 0 0,1 0-1 0 0,0 1 0 0 0,0-1 0 0 0,0 0 0 0 0,-1 1 0 0 0,1-1 0 0 0,0 0 0 0 0,0 1 0 0 0,0-1 0 0 0,0 0 0 0 0,0 1 0 0 0,0-1 0 0 0,0 0 0 0 0,0 1 1 0 0,-1-1-1 0 0,1 0 0 0 0,0 1 0 0 0,0-1 0 0 0,1 0 0 0 0,-1 1 0 0 0,0-1 0 0 0,0 1 0 0 0,0-1 0 0 0,0 0 0 0 0,0 1 0 0 0,0-1 0 0 0,0 0 0 0 0,1 1 1 0 0,0 4 40 0 0,1 0-1 0 0,-1 0 1 0 0,0 0 0 0 0,0 0 0 0 0,0 0 0 0 0,-1 0 0 0 0,0 0 0 0 0,0 0 0 0 0,0 0 0 0 0,-1 6 0 0 0,1 3 27 0 0,0-6-110 0 0,0-1 0 0 0,1 1 1 0 0,0-1-1 0 0,1 0 0 0 0,0 1 0 0 0,0-1 0 0 0,0 0 0 0 0,7 13 0 0 0,-1-13-7 0 0,-8-5 11 0 0,26-20 1010 0 0,18-19 571 0 0,-23 15-996 0 0,-17 18-461 0 0,0 1 0 0 0,0-1 0 0 0,-1-1-1 0 0,1 1 1 0 0,-1 0 0 0 0,0-1 0 0 0,0 0 0 0 0,0 0-1 0 0,1-5 1 0 0,17-36 260 0 0,-14 32-289 0 0,-1-1 0 0 0,8-24-1 0 0,4-27 139 0 0,19-79 466 0 0,-32 120-601 0 0,-1 0 0 0 0,-2 0-1 0 0,0-47 1 0 0,-2 43-11 0 0,1 0 0 0 0,2 1 0 0 0,9-42 0 0 0,-3 21-39 0 0,-7 36-6 0 0,5-28 128 0 0,1-54 0 0 0,-8 81-130 0 0,0 1-1 0 0,-1-1 0 0 0,-1 0 1 0 0,0 0-1 0 0,-1 1 1 0 0,0-1-1 0 0,-10-23 1 0 0,-10-27 68 0 0,-10-21-124 0 0,29 77 13 0 0,0-1 0 0 0,-1 1 1 0 0,0 0-1 0 0,0 1 1 0 0,-1-1-1 0 0,0 1 1 0 0,-9-9-1 0 0,-11-11 14 0 0,22 22-14 0 0,1 1 0 0 0,-1-1 0 0 0,0 1 0 0 0,0 0 0 0 0,0 1 0 0 0,0-1 0 0 0,-1 1 0 0 0,0 0 0 0 0,1 0 0 0 0,-1 0 0 0 0,-10-4-1 0 0,-11-1-8 0 0,4 1 90 0 0,0 1 0 0 0,0 1 0 0 0,-38-5 0 0 0,-136-16 370 0 0,97 10-259 0 0,12 1-32 0 0,-27-4-80 0 0,26 7 6 0 0,50 5 12 0 0,-70-2 0 0 0,-187 1 230 0 0,193-4-259 0 0,61 6-72 0 0,-55-1-1 0 0,-103-6 165 0 0,73 2-93 0 0,-159 4-12 0 0,225 8-64 0 0,-41 0 0 0 0,55-3 21 0 0,-1 2 1 0 0,-68 9-1 0 0,102-8-21 0 0,1 1 0 0 0,-1 0 0 0 0,1 0 0 0 0,0 1 0 0 0,0 1 0 0 0,0 0 0 0 0,0 0 0 0 0,-19 12 0 0 0,11-6 0 0 0,17-9 0 0 0,-1 0 0 0 0,1 1 0 0 0,0-1 0 0 0,0 1 0 0 0,0 0 0 0 0,0 0 0 0 0,1 0 0 0 0,-1 0 0 0 0,1 0 0 0 0,-1 0 0 0 0,-2 4 0 0 0,1 0 0 0 0,-1 1 0 0 0,1 0 0 0 0,1 0 0 0 0,-1 0 0 0 0,1 0 0 0 0,1 0 0 0 0,-4 13 0 0 0,2 1 0 0 0,-2 31 0 0 0,4-26 0 0 0,-3 30 0 0 0,3 0 0 0 0,5 64 0 0 0,5-44 0 0 0,2 44 0 0 0,-10-93-1 0 0,0 1-1 0 0,2-1 0 0 0,1 0 1 0 0,1 0-1 0 0,1 0 1 0 0,10 29-1 0 0,-1-17-12 0 0,-10-23 9 0 0,1 0 0 0 0,1-1 1 0 0,1 0-1 0 0,0 0 0 0 0,1-1 0 0 0,0 1 0 0 0,15 18 0 0 0,-13-23 5 0 0,0 1 0 0 0,1-1 0 0 0,0-1 0 0 0,0 1 0 0 0,25 13 0 0 0,88 40 0 0 0,-90-48 0 0 0,292 115-64 0 0,-283-114 64 0 0,-2 2 0 0 0,0 1 0 0 0,-1 2 0 0 0,41 30 0 0 0,-57-36 0 0 0,1 0 0 0 0,1-1 0 0 0,0-2 0 0 0,1-1 0 0 0,1-1 0 0 0,-1-1 0 0 0,1-1 0 0 0,1-2 0 0 0,-1-1 0 0 0,1-1 0 0 0,35 0 0 0 0,136 6 0 0 0,-175-9 3 0 0,2 1 9 0 0,0 0 0 0 0,0 1 0 0 0,0 2 1 0 0,49 15-1 0 0,-52-9-12 0 0,-17-8 0 0 0,-1 0 0 0 0,1 0 0 0 0,0 0 0 0 0,0-1 0 0 0,0 0 0 0 0,0 0 0 0 0,0-1 0 0 0,0 0 0 0 0,15 0 0 0 0,-12 0 0 0 0,1 0 0 0 0,-1 0 0 0 0,0 1 0 0 0,0 0 0 0 0,0 1 0 0 0,0 0 0 0 0,11 5 0 0 0,20 6 0 0 0,85 30 0 0 0,-27 0 64 0 0,-88-41-64 0 0,-9-3 0 0 0,0 1 0 0 0,-1-1 0 0 0,1 0 0 0 0,-1 1 0 0 0,1 0 0 0 0,-1-1 0 0 0,0 1 0 0 0,1 0 0 0 0,-1 0 0 0 0,1-1 0 0 0,1 3 0 0 0,9 3 133 0 0,-1 1 133 0 0,-10-6-255 0 0,-1 1 0 0 0,1-1 1 0 0,0 1-1 0 0,-1-1 0 0 0,1 1 0 0 0,-1 0 0 0 0,0-1 0 0 0,1 1 0 0 0,-1-1 1 0 0,0 1-1 0 0,0 0 0 0 0,0 1 0 0 0,-1 0-11 0 0,-2 7 0 0 0,3-9-24 0 0,0-1-1 0 0,1 0 1 0 0,-1 0-1 0 0,0 0 1 0 0,0 0 0 0 0,1 1-1 0 0,-1-1 1 0 0,0 0 0 0 0,1 0-1 0 0,-1 0 1 0 0,0 0-1 0 0,0 0 1 0 0,1 0 0 0 0,-1 0-1 0 0,0 0 1 0 0,1 0-1 0 0,-1 0 1 0 0,0 0 0 0 0,0 0-1 0 0,1 0 1 0 0,-1 0-1 0 0,0 0 1 0 0,1 0 0 0 0,-1 0-1 0 0,0 0 1 0 0,0-1-1 0 0,1 1 1 0 0,-1 0 0 0 0,0 0-1 0 0,0 0 1 0 0,1 0 0 0 0,-1-1-1 0 0,0 1 1 0 0,0 0-1 0 0,1 0 1 0 0,-1 0 0 0 0,0-1-1 0 0,0 1 1 0 0,0 0-1 0 0,12-8-1328 0 0,8-9-1242 0 0,-9 5 615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2:51.517"/>
    </inkml:context>
    <inkml:brush xml:id="br0">
      <inkml:brushProperty name="width" value="0.1" units="cm"/>
      <inkml:brushProperty name="height" value="0.1" units="cm"/>
      <inkml:brushProperty name="color" value="#F4F91B"/>
    </inkml:brush>
  </inkml:definitions>
  <inkml:trace contextRef="#ctx0" brushRef="#br0">0 8 1839 0 0,'4'-2'0'0'0,"3"-2"72"0"0,2 2-72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2:29.976"/>
    </inkml:context>
    <inkml:brush xml:id="br0">
      <inkml:brushProperty name="width" value="0.1" units="cm"/>
      <inkml:brushProperty name="height" value="0.1" units="cm"/>
      <inkml:brushProperty name="color" value="#E71224"/>
    </inkml:brush>
  </inkml:definitions>
  <inkml:trace contextRef="#ctx0" brushRef="#br0">1 199 1839 0 0,'3'-1'228'0'0,"0"1"-1"0"0,0-1 1 0 0,1 1-1 0 0,-1-1 0 0 0,0 1 1 0 0,0 0-1 0 0,1 0 1 0 0,-1 0-1 0 0,4 1 0 0 0,7 0 115 0 0,6-2-46 0 0,-1-1 0 0 0,1-1 0 0 0,0 0 0 0 0,-1-2 0 0 0,27-9 0 0 0,-22 5 126 0 0,1 1 0 0 0,1 1-1 0 0,49-8 1 0 0,-29 5 464 0 0,-36 7-729 0 0,0 1 1 0 0,0-1-1 0 0,0 2 1 0 0,14-1-1 0 0,18 0 131 0 0,53-9 0 0 0,156-37 1024 0 0,-157 35-1110 0 0,-28 4-100 0 0,116-9 218 0 0,-124 12-257 0 0,77 3 0 0 0,-105 3-50 0 0,42 3 58 0 0,33-1 29 0 0,82 2-47 0 0,-54 2-32 0 0,81 0-21 0 0,-113-1 64 0 0,139-11 0 0 0,-148 4-66 0 0,169 18-1 0 0,-49 0 72 0 0,-73-19-69 0 0,-35 0 0 0 0,-11 11 0 0 0,-12-1 0 0 0,95 8 0 0 0,-107-7 0 0 0,88-1 0 0 0,149 6-4 0 0,-194-4 38 0 0,129-7 0 0 0,-193-5-18 0 0,-1-3 0 0 0,0-1 0 0 0,47-15 0 0 0,-29 7 54 0 0,73-8 1 0 0,-127 21-73 0 0,5 0-118 0 0,0 0-1 0 0,0 1 1 0 0,0 1 0 0 0,0 0-1 0 0,0 2 1 0 0,0 0 0 0 0,0 0-1 0 0,0 1 1 0 0,-1 1 0 0 0,1 1-1 0 0,15 7 1 0 0,-10-3-1183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2:31.481"/>
    </inkml:context>
    <inkml:brush xml:id="br0">
      <inkml:brushProperty name="width" value="0.1" units="cm"/>
      <inkml:brushProperty name="height" value="0.1" units="cm"/>
      <inkml:brushProperty name="color" value="#E71224"/>
    </inkml:brush>
  </inkml:definitions>
  <inkml:trace contextRef="#ctx0" brushRef="#br0">0 72 455 0 0,'10'-1'170'0'0,"1"0"-1"0"0,-1-1 0 0 0,0 0 0 0 0,0-1 1 0 0,0-1-1 0 0,0 1 0 0 0,-1-1 0 0 0,17-10 0 0 0,-16 8 158 0 0,0 1 0 0 0,1 0-1 0 0,0 1 1 0 0,0 0 0 0 0,1 0-1 0 0,20-3 1 0 0,-10 5-129 0 0,0 2 1 0 0,0 0-1 0 0,0 1 1 0 0,-1 1-1 0 0,1 1 1 0 0,0 1-1 0 0,-1 0 1 0 0,28 11-1 0 0,-28-7-150 0 0,0-2-1 0 0,1 0 1 0 0,0-2-1 0 0,0 0 1 0 0,29 0-1 0 0,111-6 517 0 0,-95-2-335 0 0,223 15 402 0 0,-13 0 88 0 0,-160-15-575 0 0,369 8 168 0 0,-211 2-179 0 0,-99-5-66 0 0,-115 0-58 0 0,-3 0 19 0 0,86 12-1 0 0,-8 6 5 0 0,259 0 0 0 0,-173-16-34 0 0,258-7 263 0 0,-281-9 48 0 0,-185 12-365 0 0,-1 0 0 0 0,1 1 0 0 0,0 1 0 0 0,21 4 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2:35.828"/>
    </inkml:context>
    <inkml:brush xml:id="br0">
      <inkml:brushProperty name="width" value="0.1" units="cm"/>
      <inkml:brushProperty name="height" value="0.1" units="cm"/>
      <inkml:brushProperty name="color" value="#E71224"/>
    </inkml:brush>
  </inkml:definitions>
  <inkml:trace contextRef="#ctx0" brushRef="#br0">1 44 2527 0 0,'37'1'1047'0'0,"20"5"-742"0"0,12 3-37 0 0,118-1 0 0 0,-137-11 21 0 0,128 0 814 0 0,48-3 226 0 0,-51-2-618 0 0,104-16-499 0 0,2 1-32 0 0,-90 30-180 0 0,42 0 0 0 0,-93-12 8 0 0,191 1 38 0 0,-71 8 82 0 0,209 6-46 0 0,-92 4-18 0 0,-113 3-4 0 0,-212-13-56 0 0,56 8 15 0 0,-22-2 30 0 0,110-2 1 0 0,53-29 27 0 0,-112 7-80 0 0,98 8 100 0 0,-90 5 14 0 0,157 5-111 0 0,-219-1 0 0 0,-63-2-108 0 0,0 0-1 0 0,-1 2 0 0 0,1 0 0 0 0,31 9 0 0 0,-24-1-2931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2:38.562"/>
    </inkml:context>
    <inkml:brush xml:id="br0">
      <inkml:brushProperty name="width" value="0.1" units="cm"/>
      <inkml:brushProperty name="height" value="0.1" units="cm"/>
      <inkml:brushProperty name="color" value="#E71224"/>
    </inkml:brush>
  </inkml:definitions>
  <inkml:trace contextRef="#ctx0" brushRef="#br0">1 197 919 0 0,'63'27'3877'0'0,"-38"-18"-3638"0"0,0-1 1 0 0,1-1 0 0 0,0-2-1 0 0,37 4 1 0 0,-6-8 138 0 0,0-3 0 0 0,60-10-1 0 0,70-2-19 0 0,262-14 159 0 0,-233 10-117 0 0,227-25 190 0 0,-381 37-473 0 0,278-42 189 0 0,-204 30 104 0 0,60-6-129 0 0,-145 20-253 0 0,93 5 0 0 0,-80 1 30 0 0,-35-2-60 0 0,32 5-1 0 0,179 17 3 0 0,-138-10 24 0 0,132 24 368 0 0,-198-30-370 0 0,-1-2-1 0 0,57 0 0 0 0,27 3 43 0 0,-45-1 33 0 0,1-4 0 0 0,0-3-1 0 0,76-11 1 0 0,10-1-36 0 0,35 18-65 0 0,-125 0 33 0 0,74-6 0 0 0,29-16-17 0 0,109-4-14 0 0,-82 10 66 0 0,-62-1-39 0 0,-82 6-5 0 0,73 0-1 0 0,104 7-19 0 0,-110-6 0 0 0,-48 0 0 0 0,1-2 22 0 0,96-20 0 0 0,-129 19-12 0 0,-5 3 0 0 0,1 1 1 0 0,0 2 0 0 0,0 2-1 0 0,-1 1 1 0 0,1 2 0 0 0,58 13-1 0 0,-81-14-12 0 0,0 0 0 0 0,25-2 0 0 0,-24 0 37 0 0,35 3 0 0 0,-51-2-90 0 0,0-1-1 0 0,0 1 0 0 0,1-1 1 0 0,-1 1-1 0 0,0 0 0 0 0,0-1 0 0 0,0 1 1 0 0,0 0-1 0 0,0 0 0 0 0,0 1 1 0 0,0-1-1 0 0,2 3 0 0 0,1 1-844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05.787"/>
    </inkml:context>
    <inkml:brush xml:id="br0">
      <inkml:brushProperty name="width" value="0.1" units="cm"/>
      <inkml:brushProperty name="height" value="0.1" units="cm"/>
      <inkml:brushProperty name="color" value="#E71224"/>
    </inkml:brush>
  </inkml:definitions>
  <inkml:trace contextRef="#ctx0" brushRef="#br0">0 55 3511 0 0,'1'-5'221'0'0,"0"1"0"0"0,-1-1-1 0 0,1 1 1 0 0,0 0 0 0 0,1-1-1 0 0,-1 1 1 0 0,1 0 0 0 0,0 0-1 0 0,0 0 1 0 0,0 0 0 0 0,4-4-1 0 0,12 37 1116 0 0,-14-24-1323 0 0,1 0 0 0 0,0 0-1 0 0,0-1 1 0 0,0 1-1 0 0,1-1 1 0 0,-1 0-1 0 0,1-1 1 0 0,0 1 0 0 0,0-1-1 0 0,0 0 1 0 0,0-1-1 0 0,1 0 1 0 0,8 3-1 0 0,13 0 276 0 0,-1 0 0 0 0,29 1-1 0 0,11 1 436 0 0,-26 2-428 0 0,41 15-1 0 0,-49-13-192 0 0,1-2 0 0 0,47 8-1 0 0,7-6 97 0 0,101 9 340 0 0,-90-16-429 0 0,189 1 294 0 0,-187-11 46 0 0,-1-4-1 0 0,174-40 1 0 0,-266 48-434 0 0,-1 0 0 0 0,1 0 0 0 0,0 1 0 0 0,-1-1 0 0 0,1 2 0 0 0,0-1 0 0 0,0 1 1 0 0,9 1-1 0 0,-17-1-43 0 0,0 0 1 0 0,0 0 0 0 0,1 0 0 0 0,-1 1 0 0 0,0-1 0 0 0,0 0 0 0 0,0 0-1 0 0,0 0 1 0 0,1 0 0 0 0,-1 0 0 0 0,0 0 0 0 0,0 1 0 0 0,0-1 0 0 0,0 0-1 0 0,1 0 1 0 0,-1 0 0 0 0,0 0 0 0 0,0 1 0 0 0,0-1 0 0 0,0 0 0 0 0,0 0-1 0 0,0 0 1 0 0,0 1 0 0 0,1-1 0 0 0,-1 0 0 0 0,0 0 0 0 0,0 0 0 0 0,0 1-1 0 0,0-1 1 0 0,0 0 0 0 0,0 0 0 0 0,0 1 0 0 0,0-1 0 0 0,0 0 0 0 0,0 0-1 0 0,0 0 1 0 0,-1 1 0 0 0,1-1 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07.796"/>
    </inkml:context>
    <inkml:brush xml:id="br0">
      <inkml:brushProperty name="width" value="0.1" units="cm"/>
      <inkml:brushProperty name="height" value="0.1" units="cm"/>
      <inkml:brushProperty name="color" value="#E71224"/>
    </inkml:brush>
  </inkml:definitions>
  <inkml:trace contextRef="#ctx0" brushRef="#br0">1 1 2959 0 0,'13'9'1648'0'0,"18"-6"-678"0"0,1-1 0 0 0,43-3 0 0 0,9 1-241 0 0,257 33 1040 0 0,-305-27-1593 0 0,-1 3-1 0 0,1 1 0 0 0,-1 1 0 0 0,35 17 0 0 0,-53-21-163 0 0,33 10 196 0 0,65 14 0 0 0,-12-4 42 0 0,-38-12 3 0 0,-1-2 0 0 0,107 6 1 0 0,-92-11 89 0 0,91 19 0 0 0,-115-16-324 0 0,0-3 0 0 0,91 4-1 0 0,112-19 145 0 0,59 6 457 0 0,-281 2-600 0 0,220-12 127 0 0,-34 0-113 0 0,-157 14-15 0 0,126 23-1 0 0,-107-12 20 0 0,-41-9-19 0 0,0-1 0 0 0,45-3 0 0 0,88-12 63 0 0,-3 0-40 0 0,-5 14 170 0 0,62-4 142 0 0,156-34 19 0 0,-101 1 80 0 0,-36 20-66 0 0,-179 12-363 0 0,-47 2 2 0 0,37 3 1 0 0,-54-3-23 0 0,0 1 1 0 0,0 0-1 0 0,-1 0 1 0 0,1 1-1 0 0,0 0 1 0 0,-1 0-1 0 0,0 0 1 0 0,1 0-1 0 0,-1 1 1 0 0,0 0-1 0 0,9 7 1 0 0,-12-7-77 0 0,0 0 1 0 0,0 0 0 0 0,0 0 0 0 0,0 0 0 0 0,-1 0 0 0 0,1 1 0 0 0,-1-1 0 0 0,0 1-1 0 0,0-1 1 0 0,0 1 0 0 0,0-1 0 0 0,-1 1 0 0 0,1 0 0 0 0,-1-1 0 0 0,0 1 0 0 0,0-1-1 0 0,0 1 1 0 0,-1 0 0 0 0,1-1 0 0 0,-1 1 0 0 0,0-1 0 0 0,-1 5 0 0 0,-8 20-875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12.289"/>
    </inkml:context>
    <inkml:brush xml:id="br0">
      <inkml:brushProperty name="width" value="0.1" units="cm"/>
      <inkml:brushProperty name="height" value="0.1" units="cm"/>
      <inkml:brushProperty name="color" value="#E71224"/>
    </inkml:brush>
  </inkml:definitions>
  <inkml:trace contextRef="#ctx0" brushRef="#br0">0 44 3511 0 0,'4'-1'233'0'0,"-1"0"-1"0"0,1 0 1 0 0,0 1-1 0 0,-1-1 1 0 0,1 1-1 0 0,-1 0 1 0 0,1 0-1 0 0,4 0 1 0 0,1 0-60 0 0,-3-1-90 0 0,1 0 0 0 0,0-1 0 0 0,-1 1 0 0 0,0-1 1 0 0,1-1-1 0 0,-1 1 0 0 0,0-1 0 0 0,6-4 0 0 0,26-11 967 0 0,-36 18-1004 0 0,1 0 0 0 0,0 0 0 0 0,0 0 0 0 0,0 1 0 0 0,-1-1 1 0 0,1 1-1 0 0,0-1 0 0 0,-1 1 0 0 0,1 0 0 0 0,-1 0 0 0 0,1 0 0 0 0,-1 1 0 0 0,1-1 0 0 0,-1 0 0 0 0,0 1 0 0 0,1 0 0 0 0,1 2 0 0 0,19 9 205 0 0,-4-7-126 0 0,1-2 0 0 0,-1 0-1 0 0,0-1 1 0 0,1-1 0 0 0,23 0-1 0 0,40 5 254 0 0,-23 2-183 0 0,-7-2-139 0 0,60 17-1 0 0,-74-14 56 0 0,2-1 0 0 0,-1-2-1 0 0,1-2 1 0 0,0-2 0 0 0,43-2-1 0 0,140-1 322 0 0,-93 2-408 0 0,-32-3-12 0 0,163 5 40 0 0,-201 1-52 0 0,130 14 0 0 0,-94-7 3 0 0,140-1 0 0 0,-202-10 2 0 0,158 8 81 0 0,116-1 201 0 0,201-31 97 0 0,-328 10-338 0 0,88-3 36 0 0,38-3 258 0 0,-117 3-126 0 0,-79 15 128 0 0,-94 2-284 0 0,-1 1-1 0 0,0 0 1 0 0,0 2 0 0 0,24 7-1 0 0,-39-11-86 0 0,-1 0 0 0 0,1 1 0 0 0,0 0 1 0 0,0-1-1 0 0,0 1 0 0 0,-1 0 0 0 0,1 0 0 0 0,0 0 0 0 0,-1 0 0 0 0,1 0 0 0 0,-1 0 0 0 0,1 0 0 0 0,-1 0 0 0 0,0 1 0 0 0,1-1 0 0 0,-1 1 0 0 0,0-1 0 0 0,0 1 0 0 0,0-1 0 0 0,0 1 1 0 0,0 0-1 0 0,-1 0 0 0 0,1-1 0 0 0,0 1 0 0 0,-1 0 0 0 0,1 0 0 0 0,-1 0 0 0 0,0-1 0 0 0,1 1 0 0 0,-1 0 0 0 0,0 0 0 0 0,0 0 0 0 0,-1 3 0 0 0,-5 11-4411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23.490"/>
    </inkml:context>
    <inkml:brush xml:id="br0">
      <inkml:brushProperty name="width" value="0.1" units="cm"/>
      <inkml:brushProperty name="height" value="0.1" units="cm"/>
      <inkml:brushProperty name="color" value="#E71224"/>
    </inkml:brush>
  </inkml:definitions>
  <inkml:trace contextRef="#ctx0" brushRef="#br0">1037 165 1295 0 0,'-43'2'88'0'0,"-80"15"0"0"0,98-13-84 0 0,14-1 5 0 0,0 0 0 0 0,0-2-1 0 0,-1 1 1 0 0,1-1 0 0 0,-1-1 0 0 0,1 0 0 0 0,-1-1-1 0 0,-18-3 1 0 0,1-2 400 0 0,-37-3 1 0 0,29 5-136 0 0,-7-7 190 0 0,41 12-449 0 0,0-1 0 0 0,1 0 0 0 0,-1 0 0 0 0,0-1-1 0 0,0 1 1 0 0,1 0 0 0 0,-1-1 0 0 0,0 0-1 0 0,1 0 1 0 0,-1 1 0 0 0,-3-3 0 0 0,6 3-2 0 0,0-1 0 0 0,-1 1 0 0 0,1-1 0 0 0,-1 1 0 0 0,1-1 1 0 0,0 1-1 0 0,-1-1 0 0 0,1 1 0 0 0,0-1 0 0 0,-1 1 0 0 0,1-1 1 0 0,0 1-1 0 0,0-1 0 0 0,0 1 0 0 0,-1-1 0 0 0,1 1 0 0 0,0-1 1 0 0,0 0-1 0 0,0 1 0 0 0,0-2 0 0 0,7-18 619 0 0,-5 16-626 0 0,0 0 0 0 0,1 0 0 0 0,0 1 0 0 0,0-1 0 0 0,0 1 0 0 0,0-1 0 0 0,0 1 0 0 0,1 0 0 0 0,6-4 0 0 0,40-20 70 0 0,-21 12-58 0 0,-14 8-11 0 0,0 0 0 0 0,1 1 0 0 0,0 0 0 0 0,0 2-1 0 0,1 0 1 0 0,-1 1 0 0 0,1 0 0 0 0,0 1-1 0 0,0 1 1 0 0,0 1 0 0 0,-1 0 0 0 0,21 3-1 0 0,-37-2-6 0 0,30 4 0 0 0,-29-5 0 0 0,0 0 0 0 0,0 0 0 0 0,0 0 0 0 0,0 1 0 0 0,0-1 0 0 0,0 0 0 0 0,0 1 0 0 0,-1-1 0 0 0,1 1 0 0 0,0-1 0 0 0,0 1 0 0 0,0-1 0 0 0,0 1 0 0 0,0 0 0 0 0,-1-1 0 0 0,1 1 0 0 0,0 0 0 0 0,-1 0 0 0 0,1-1 0 0 0,0 1 0 0 0,-1 0 0 0 0,1 0 0 0 0,-1 0 0 0 0,1 0 0 0 0,-1 1 0 0 0,0 0 0 0 0,-1-1 0 0 0,1 1 0 0 0,-1-1 0 0 0,0 1 0 0 0,1-1 0 0 0,-1 1 0 0 0,0-1 0 0 0,0 0 0 0 0,0 1 0 0 0,0-1 0 0 0,-1 0 0 0 0,1 0 0 0 0,0 0 0 0 0,0 0 0 0 0,-1 0 0 0 0,1 0 0 0 0,-1 0 0 0 0,1 0 0 0 0,-1-1 0 0 0,-1 2 0 0 0,-34 12 0 0 0,30-13 12 0 0,1 0 0 0 0,-1-1 0 0 0,1 1 0 0 0,-1-2-1 0 0,1 1 1 0 0,-1-1 0 0 0,1 1 0 0 0,-1-2 0 0 0,-11-3-1 0 0,-24-3 218 0 0,32 9-203 0 0,1 0 0 0 0,0 0 0 0 0,0 1-1 0 0,0 0 1 0 0,0 0 0 0 0,1 1 0 0 0,-13 6 0 0 0,-10 3 32 0 0,-38 14-45 0 0,41-15-8 0 0,-36 10 0 0 0,51-18 8 0 0,-5 2 66 0 0,0 0-1 0 0,1-2 1 0 0,-2 0-1 0 0,1-1 1 0 0,0 0-1 0 0,-24-3 1 0 0,8-1 88 0 0,18 1-126 0 0,0-1 0 0 0,-19-4 0 0 0,-6-6 12 0 0,-47-21 0 0 0,78 29-28 0 0,5 2 7 0 0,0 1-1 0 0,0-1 1 0 0,0 1 0 0 0,0 0-1 0 0,-1 0 1 0 0,-8 0-1 0 0,13 1-31 0 0,1 0 0 0 0,0 0 0 0 0,0 1 0 0 0,0-1 0 0 0,0 0 0 0 0,0 0 0 0 0,0 0 0 0 0,0 1 0 0 0,0-1 0 0 0,0 0 0 0 0,0 0 0 0 0,0 1 0 0 0,0-1 0 0 0,0 0 0 0 0,0 0 0 0 0,0 0 0 0 0,0 1 0 0 0,1-1 0 0 0,-1 0 0 0 0,0 0 0 0 0,0 1 0 0 0,0-1 0 0 0,0 0 0 0 0,0 0 0 0 0,0 0 0 0 0,1 0 0 0 0,-1 1 0 0 0,0-1 0 0 0,0 0 0 0 0,0 0 0 0 0,0 0 0 0 0,1 0 0 0 0,-1 0 0 0 0,0 1 0 0 0,0-1 0 0 0,0 0 0 0 0,1 0 0 0 0,-1 0 0 0 0,0 0 0 0 0,0 0 0 0 0,1 0 0 0 0,-1 0 0 0 0,0 0 0 0 0,0 0 0 0 0,0 0 0 0 0,1 0 0 0 0,-1 0 0 0 0,24-1 27 0 0,-1-2-1 0 0,25-4 0 0 0,-25 2-28 0 0,1 2 0 0 0,26-1-1 0 0,87-5 3 0 0,-114 7 0 0 0,84 2 0 0 0,-1-2 0 0 0,-8 7 0 0 0,-44-12 0 0 0,-29 1-5 0 0,-20-1 14 0 0,-5 6-5 0 0,0 1-1 0 0,-1-1 1 0 0,1 0-1 0 0,0 1 1 0 0,-1-1-1 0 0,1 0 1 0 0,0 1 0 0 0,-1-1-1 0 0,1 0 1 0 0,-1 1-1 0 0,1-1 1 0 0,-1 1-1 0 0,0-1 1 0 0,1 1-1 0 0,-1-1 1 0 0,-1 0-1 0 0,1 0 0 0 0,0 1 0 0 0,-1-1 0 0 0,1 1 0 0 0,-1-1 0 0 0,1 1 0 0 0,-1 0-1 0 0,0-1 1 0 0,1 1 0 0 0,-1 0 0 0 0,1 0 0 0 0,-1 0 0 0 0,1 0 0 0 0,-1 0 0 0 0,-1 1-1 0 0,-28 6 67 0 0,17-4-53 0 0,-229 43-16 0 0,181-33 8 0 0,22-3 15 0 0,-57 5 0 0 0,-118 13 59 0 0,215-28-82 0 0,-1 0 1 0 0,0 0-1 0 0,0 1 1 0 0,0-1-1 0 0,0 0 1 0 0,0 0-1 0 0,0 0 1 0 0,0 1-1 0 0,0-1 0 0 0,0 0 1 0 0,0 0-1 0 0,0-1 1 0 0,0 1-1 0 0,0 0 1 0 0,0 0-1 0 0,0 0 1 0 0,0-1-1 0 0,0 1 0 0 0,0 0 1 0 0,0-1-1 0 0,0 1 1 0 0,0-1-1 0 0,0 1 1 0 0,0-2-1 0 0,1 1 3 0 0,1 0 0 0 0,-1 0 0 0 0,1 0 0 0 0,0 1 0 0 0,-1-1 0 0 0,1 0 0 0 0,0 0 0 0 0,0 0 0 0 0,0 1 0 0 0,0-1 0 0 0,-1 0 0 0 0,1 1 0 0 0,0-1 0 0 0,0 1 0 0 0,0-1-1 0 0,0 1 1 0 0,2-1 0 0 0,72-20-3 0 0,137-20 0 0 0,-55 13 0 0 0,-101 16 0 0 0,-2 0 0 0 0,0 1 0 0 0,106-5 0 0 0,-140 16 0 0 0,-13-1 0 0 0,-1 1 0 0 0,1 0 0 0 0,0 0 0 0 0,0 0 0 0 0,0 1 0 0 0,0 0 0 0 0,0 1 0 0 0,11 3 0 0 0,-64 11 0 0 0,-7-10-5 0 0,23-2 39 0 0,-55 11 1 0 0,15 3-35 0 0,40-12 0 0 0,0 2 0 0 0,0 1 0 0 0,-38 18 0 0 0,49-18 6 0 0,-1-1-1 0 0,1-1 0 0 0,-1-1 1 0 0,0 0-1 0 0,-34 4 0 0 0,3-6 11 0 0,-57-1 0 0 0,102-3-16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30.308"/>
    </inkml:context>
    <inkml:brush xml:id="br0">
      <inkml:brushProperty name="width" value="0.1" units="cm"/>
      <inkml:brushProperty name="height" value="0.1" units="cm"/>
      <inkml:brushProperty name="color" value="#E71224"/>
    </inkml:brush>
  </inkml:definitions>
  <inkml:trace contextRef="#ctx0" brushRef="#br0">0 119 919 0 0,'5'0'146'0'0,"0"1"0"0"0,0 0 0 0 0,0 0 0 0 0,0 0 0 0 0,-1 1 0 0 0,7 2 0 0 0,-8-3-15 0 0,1 1 0 0 0,0-1-1 0 0,-1 1 1 0 0,1-1 0 0 0,0 0 0 0 0,0-1-1 0 0,0 1 1 0 0,0-1 0 0 0,0 1 0 0 0,0-1-1 0 0,0-1 1 0 0,5 0 0 0 0,88-19 963 0 0,-61 11-796 0 0,0 3 0 0 0,0 1 0 0 0,0 1 0 0 0,61 2 0 0 0,10-1 355 0 0,-79 3-520 0 0,-1 1 0 0 0,0 1 0 0 0,30 6 0 0 0,-24-2 54 0 0,51 1-1 0 0,214-7 294 0 0,-281 0-391 0 0,0 2 0 0 0,23 5 1 0 0,23 2 69 0 0,62 4 16 0 0,-73-7-107 0 0,88 1 1 0 0,226-27 707 0 0,-239 20-649 0 0,7-1-9 0 0,176-41 3 0 0,-92 9-50 0 0,33 18-71 0 0,-100 8 0 0 0,-20-7 2 0 0,-76 7 33 0 0,101-1 0 0 0,-43 10 2 0 0,94 7 54 0 0,315 21 382 0 0,-446-27-444 0 0,187-2 95 0 0,-136-2-110 0 0,165 13 124 0 0,1 0 55 0 0,-19-26 2 0 0,1 0-17 0 0,449-2-114 0 0,-492 17-64 0 0,-175 1 0 0 0,159 12 0 0 0,-1 0 0 0 0,298-14 64 0 0,-349-1-66 0 0,81-5 58 0 0,178-19 130 0 0,-168 13-42 0 0,-111 7-144 0 0,78-6 0 0 0,-178 8 33 0 0,73 4 0 0 0,-82 1-24 0 0,64 4 74 0 0,-44-2 18 0 0,91-3 0 0 0,-98-3-101 0 0,54 5 0 0 0,27 0 0 0 0,-104-3 0 0 0,0 1 0 0 0,25 4 0 0 0,36 3 0 0 0,5-4 27 0 0,108 19 1 0 0,-104-10-19 0 0,123 2 55 0 0,-153-17 106 0 0,0-2-1 0 0,101-20 0 0 0,-138 19-150 0 0,-1 1-1 0 0,1 1 1 0 0,-1 1-1 0 0,1 2 1 0 0,0 1-1 0 0,0 0 1 0 0,50 11-1 0 0,-14 3-18 0 0,2-3 0 0 0,132 5 0 0 0,-164-15 13 0 0,35 6 0 0 0,-39-4 3 0 0,0-1 1 0 0,31-2-1 0 0,218-13 165 0 0,-236 13-182 0 0,0 2 0 0 0,0 2 0 0 0,67 16 0 0 0,15 2 69 0 0,-94-19-14 0 0,1-2-1 0 0,-1-2 1 0 0,0-1 0 0 0,57-8-1 0 0,-44 2-19 0 0,-7 0 21 0 0,0 2-1 0 0,0 2 1 0 0,40 1-1 0 0,-38 3 54 0 0,72-9-1 0 0,-72 4 8 0 0,72 1 1 0 0,48-1-42 0 0,90 6-74 0 0,-115 1 0 0 0,57 5 0 0 0,-120-5 19 0 0,0-3-1 0 0,135-16 1 0 0,-105 5-11 0 0,193-7 56 0 0,-228 14-58 0 0,97-19-1 0 0,-105 15 13 0 0,0 3 0 0 0,109 5 0 0 0,-7 0-19 0 0,249 14 1 0 0,-398-14 0 0 0,42 4 0 0 0,109 4 0 0 0,-58-10 6 0 0,44-2 63 0 0,-44 4-42 0 0,-60 3-4290 0 0,-24-1-384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31.958"/>
    </inkml:context>
    <inkml:brush xml:id="br0">
      <inkml:brushProperty name="width" value="0.1" units="cm"/>
      <inkml:brushProperty name="height" value="0.1" units="cm"/>
      <inkml:brushProperty name="color" value="#E71224"/>
    </inkml:brush>
  </inkml:definitions>
  <inkml:trace contextRef="#ctx0" brushRef="#br0">1 0 1983 0 0,'33'15'487'0'0,"102"29"2989"0"0,-67-20-2595 0 0,-31-15-732 0 0,2 0-1 0 0,-1-3 1 0 0,1-1-1 0 0,0-2 1 0 0,47-3-1 0 0,-51 0-13 0 0,5-1-4 0 0,-1 2-1 0 0,1 1 1 0 0,70 14-1 0 0,-79-10-45 0 0,48 4 0 0 0,-49-8-28 0 0,-11 0-18 0 0,36 3 69 0 0,76 18 1 0 0,66 8 4 0 0,-182-29-101 0 0,7 1 11 0 0,73 8-2 0 0,114 28-1 0 0,-191-34-20 0 0,0-1 0 0 0,-1 0 0 0 0,1-1 0 0 0,1-1 0 0 0,-1-1 0 0 0,0-1 0 0 0,0 0 0 0 0,27-4 0 0 0,125-18 0 0 0,-141 20 0 0 0,0 2 0 0 0,43 4 0 0 0,-19 0 0 0 0,44 5 25 0 0,36 1 14 0 0,-73-12-18 0 0,70-13 0 0 0,-2 0 1 0 0,-81 11 23 0 0,14-2 202 0 0,86 5 0 0 0,83 4 32 0 0,-167-3-121 0 0,-46 0-97 0 0,0 1 0 0 0,0 1 0 0 0,0 0 0 0 0,-1 1 0 0 0,26 8-1 0 0,9 10-2947 0 0,-33-11-383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2:55.423"/>
    </inkml:context>
    <inkml:brush xml:id="br0">
      <inkml:brushProperty name="width" value="0.1" units="cm"/>
      <inkml:brushProperty name="height" value="0.1" units="cm"/>
      <inkml:brushProperty name="color" value="#F4F91B"/>
    </inkml:brush>
  </inkml:definitions>
  <inkml:trace contextRef="#ctx0" brushRef="#br0">0 41 943 0 0,'2'-11'0'0'0,"0"2"0"0"0,0 2 0 0 0,-1 3 88 0 0,1 0-88 0 0,0 4 0 0 0,-2-1 0 0 0,4 1 0 0 0,1-2 64 0 0,2 0-64 0 0,6 4 96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34.758"/>
    </inkml:context>
    <inkml:brush xml:id="br0">
      <inkml:brushProperty name="width" value="0.1" units="cm"/>
      <inkml:brushProperty name="height" value="0.1" units="cm"/>
      <inkml:brushProperty name="color" value="#E71224"/>
    </inkml:brush>
  </inkml:definitions>
  <inkml:trace contextRef="#ctx0" brushRef="#br0">0 167 2183 0 0,'14'-3'72'0'0,"0"2"0"0"0,1 0-1 0 0,-1 0 1 0 0,0 1 0 0 0,25 4-1 0 0,8 0 133 0 0,237-6 2134 0 0,47 7-1783 0 0,-121-8 285 0 0,-180 3-625 0 0,32 4 0 0 0,28 1 4 0 0,230-9 384 0 0,31-21 74 0 0,-297 22-523 0 0,-1 3-1 0 0,68 8 0 0 0,-62-3-61 0 0,161 19 36 0 0,-140-16-58 0 0,134-5-1 0 0,33 2 76 0 0,-152 0 29 0 0,0-4 0 0 0,96-12 0 0 0,-11-17 52 0 0,121-12 14 0 0,264-33-176 0 0,-547 70-64 0 0,273-20 41 0 0,-86 11-18 0 0,-112 2-23 0 0,162 5 0 0 0,-149 14 1 0 0,-32-3 4 0 0,110-3 0 0 0,-119-8-108 0 0,-2 0 1109 0 0,89 4-1 0 0,-94 2-1896 0 0,-36-1 701 0 0,31 3 0 0 0,21 4 222 0 0,125-5 0 0 0,147-19 32 0 0,-235 20-64 0 0,-47 1 0 0 0,7 0 39 0 0,-32-2-2 0 0,55-1 1 0 0,8-8-112 0 0,-53 2 74 0 0,72 3 0 0 0,-74 3 0 0 0,39 3 0 0 0,159 30 0 0 0,-156-19 0 0 0,-21-4 16 0 0,53 9 136 0 0,210 9 0 0 0,-173-27-141 0 0,586-32 426 0 0,-323 33-373 0 0,-200 21-64 0 0,-146-13 0 0 0,46 9 0 0 0,83-2 32 0 0,-1 0 0 0 0,25 20-32 0 0,1-25 63 0 0,-125-9-62 0 0,134 2 63 0 0,-128 2-46 0 0,-61-2-3 0 0,0-3 1 0 0,61-4-1 0 0,48-24 24 0 0,-41 5-14 0 0,-95 17-14 0 0,-1 0 0 0 0,1 2-1 0 0,0 1 1 0 0,-1 1 0 0 0,30 4-1 0 0,-50-5-10 0 0,40 8 4 0 0,1-2-1 0 0,46 1 1 0 0,-75-7 16 0 0,7 0 14 0 0,0 0 1 0 0,0-1-1 0 0,0-1 0 0 0,27-7 1 0 0,-41 8-47 0 0,-1 0 0 0 0,1 1 1 0 0,-1-1-1 0 0,1 1 0 0 0,-1 0 0 0 0,1 1 1 0 0,-1-1-1 0 0,1 1 0 0 0,-1 0 0 0 0,9 3 1 0 0,2 1-295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36.269"/>
    </inkml:context>
    <inkml:brush xml:id="br0">
      <inkml:brushProperty name="width" value="0.1" units="cm"/>
      <inkml:brushProperty name="height" value="0.1" units="cm"/>
      <inkml:brushProperty name="color" value="#E71224"/>
    </inkml:brush>
  </inkml:definitions>
  <inkml:trace contextRef="#ctx0" brushRef="#br0">16 114 919 0 0,'-5'-8'2151'0'0,"-4"-7"204"0"0,8 13-1217 0 0,5 5-136 0 0,-1-1-943 0 0,1 0 0 0 0,0-1 0 0 0,0 1 1 0 0,0-1-1 0 0,-1 0 0 0 0,1 0 0 0 0,0 0 1 0 0,0-1-1 0 0,1 1 0 0 0,3-1 0 0 0,2 1 47 0 0,2 0-19 0 0,1-1 0 0 0,0-1 0 0 0,-1 0 0 0 0,1 0 0 0 0,16-5 0 0 0,25-3 252 0 0,87-7 592 0 0,22-2-304 0 0,110-6-318 0 0,-160 10-146 0 0,44-2 103 0 0,81 24 28 0 0,-96-3-286 0 0,45 5 58 0 0,-169-7-66 0 0,0 2 0 0 0,17 5 0 0 0,15 5 0 0 0,25 5 0 0 0,-41-10 0 0 0,55 9 0 0 0,25-7 128 0 0,229-4 0 0 0,-266-12-119 0 0,334 0 110 0 0,-338 6-60 0 0,117-12 0 0 0,3-1 15 0 0,-144 10-62 0 0,-15 0 14 0 0,64 6 0 0 0,25 6-2 0 0,-83-9-11 0 0,1 1 1 0 0,53 12-1 0 0,-61-1 13 0 0,-33-14-30 0 0,1 1-1 0 0,0-1 1 0 0,0 0-1 0 0,0 1 1 0 0,-1-1-1 0 0,1 1 1 0 0,0-1-1 0 0,0 1 1 0 0,-1-1-1 0 0,1 1 1 0 0,-1-1-1 0 0,1 1 1 0 0,0 0-1 0 0,-1-1 1 0 0,1 1-1 0 0,-1 0 1 0 0,0 0-1 0 0,1-1 1 0 0,-1 1-1 0 0,1 0 1 0 0,-1 0-1 0 0,0 0 1 0 0,0-1-1 0 0,0 1 1 0 0,1 0-1 0 0,-1 0 1 0 0,0 0-1 0 0,0 0 1 0 0,0 0-1 0 0,0-1 1 0 0,0 1-1 0 0,0 0 1 0 0,-1 0-1 0 0,1 0 0 0 0,0 0 1 0 0,0 0-1 0 0,-1 0 1 0 0,-5 8-123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40.397"/>
    </inkml:context>
    <inkml:brush xml:id="br0">
      <inkml:brushProperty name="width" value="0.1" units="cm"/>
      <inkml:brushProperty name="height" value="0.1" units="cm"/>
      <inkml:brushProperty name="color" value="#E71224"/>
    </inkml:brush>
  </inkml:definitions>
  <inkml:trace contextRef="#ctx0" brushRef="#br0">0 0 2527 0 0,'15'57'448'0'0,"-14"-54"-385"0"0,0-1 0 0 0,0 1-1 0 0,1 0 1 0 0,0-1 0 0 0,-1 1-1 0 0,1-1 1 0 0,0 0-1 0 0,0 1 1 0 0,1-1 0 0 0,-1 0-1 0 0,0 0 1 0 0,1-1-1 0 0,-1 1 1 0 0,1 0 0 0 0,-1-1-1 0 0,1 0 1 0 0,0 1 0 0 0,0-1-1 0 0,0 0 1 0 0,3 0-1 0 0,7 2 461 0 0,1 0 0 0 0,0-1 0 0 0,18 0 0 0 0,3 0-50 0 0,218 41 2 0 0,-127-20-174 0 0,-93-17-111 0 0,14 3-2 0 0,1-1-1 0 0,0-3 1 0 0,0-2 0 0 0,54-3-1 0 0,329-28 469 0 0,-285 10-611 0 0,-75 8 1 0 0,91-2-1 0 0,197 39-45 0 0,-309-21 0 0 0,83 1 0 0 0,-51-5 0 0 0,81-5 223 0 0,-113 0-112 0 0,0 2 1 0 0,56 6 0 0 0,-22 9-101 0 0,-57-8-9 0 0,0-1 0 0 0,1-2 0 0 0,-1-1 0 0 0,55-2 0 0 0,-24-5 59 0 0,0 2 1 0 0,0 3-1 0 0,68 8 0 0 0,20 15-39 0 0,-90-12-8 0 0,1-3 0 0 0,64 1 0 0 0,-79-9-9 0 0,107 0 121 0 0,165 20-1 0 0,-276-13-110 0 0,1-3 0 0 0,0-1 0 0 0,0-2 0 0 0,74-7 0 0 0,160-33 470 0 0,-207 32-359 0 0,108 2-1 0 0,-119 6-56 0 0,1-2 1 0 0,0-3-1 0 0,63-13 0 0 0,121-26-5 0 0,-195 38-48 0 0,0 2 0 0 0,-1 3 0 0 0,66 6 0 0 0,-96-4-12 0 0,150 13 56 0 0,39-11-60 0 0,-91 1 0 0 0,145 26 0 0 0,-223-26 0 0 0,1-1 0 0 0,0-2 0 0 0,44-2 0 0 0,95-20 177 0 0,-147 16-146 0 0,45-2 90 0 0,0 4-1 0 0,114 10 0 0 0,-54-1-113 0 0,-72-8 0 0 0,104-15-1 0 0,-118 10 35 0 0,43-4-16 0 0,1 4-1 0 0,121 7 1 0 0,-15-5-25 0 0,-193 4 0 0 0,138-15 2 0 0,-87 8 32 0 0,1 2 0 0 0,-1 2 1 0 0,61 6-1 0 0,58 11 25 0 0,205-9-1 0 0,-244-3-58 0 0,-8 1 0 0 0,-44-3 0 0 0,44-2 0 0 0,209-36 64 0 0,-141 35-47 0 0,3 0 30 0 0,10-7 17 0 0,274 19 0 0 0,-259-13 66 0 0,-122 0-78 0 0,126 13 61 0 0,-148-3-74 0 0,101-5 1 0 0,50-14 88 0 0,67 18 0 0 0,-16 1-54 0 0,-201-4-74 0 0,120 16 0 0 0,-57 11 21 0 0,-88-17-7 0 0,0-2 1 0 0,73 5-1 0 0,35-12 22 0 0,141 9 56 0 0,-51-9 111 0 0,-44-20-72 0 0,-132 8-114 0 0,1 4 0 0 0,87 4-1 0 0,65 21-16 0 0,-169-18 0 0 0,91-8 0 0 0,-102 2 0 0 0,0 2 0 0 0,0 2 0 0 0,61 8 0 0 0,-49 0 22 0 0,0-2-1 0 0,90-4 0 0 0,60-25-6 0 0,-2-1 34 0 0,-192 23-49 0 0,4 0 0 0 0,-1 0 0 0 0,26 4 0 0 0,167 31 0 0 0,-141-27 0 0 0,0-4 0 0 0,82-7 0 0 0,-110 3 0 0 0,-11 1 0 0 0,46 7 0 0 0,1 0 0 0 0,57 1 24 0 0,57 1 16 0 0,36-4-40 0 0,-148-5 32 0 0,122 15 0 0 0,-95-3 96 0 0,-70-8-115 0 0,-1-1-1 0 0,1-3 1 0 0,0-1-1 0 0,-1-2 0 0 0,73-14 1 0 0,-86 12 26 0 0,0 2 0 0 0,46 0 0 0 0,-43 6-39 0 0,-25-3 0 0 0,1 1 0 0 0,0 0 0 0 0,-1-1 0 0 0,1 0 0 0 0,-1 0 0 0 0,1 0 0 0 0,0 0 0 0 0,-1-1 0 0 0,1 1 0 0 0,0-1 0 0 0,5-2 0 0 0,27-10 142 0 0,48-9 0 0 0,-52 14-106 0 0,-31 8-37 0 0,30-6 51 0 0,-28 5-49 0 0,-1 1-1 0 0,0 0 1 0 0,0 0-1 0 0,1 0 1 0 0,-1 0-1 0 0,0 0 1 0 0,0 0 0 0 0,1 1-1 0 0,-1-1 1 0 0,0 1-1 0 0,0-1 1 0 0,3 2-1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41.598"/>
    </inkml:context>
    <inkml:brush xml:id="br0">
      <inkml:brushProperty name="width" value="0.1" units="cm"/>
      <inkml:brushProperty name="height" value="0.1" units="cm"/>
      <inkml:brushProperty name="color" value="#E71224"/>
    </inkml:brush>
  </inkml:definitions>
  <inkml:trace contextRef="#ctx0" brushRef="#br0">0 71 2815 0 0,'1'-1'28'0'0,"0"0"-1"0"0,1 0 0 0 0,-1 1 0 0 0,0-1 1 0 0,1 0-1 0 0,-1 1 0 0 0,0-1 0 0 0,1 1 0 0 0,-1 0 1 0 0,0-1-1 0 0,1 1 0 0 0,-1 0 0 0 0,1 0 1 0 0,-1 0-1 0 0,1 0 0 0 0,-1 0 0 0 0,0 0 0 0 0,3 1 1 0 0,30 8 576 0 0,-21-5-451 0 0,28 6-64 0 0,0-3 1 0 0,1 0-1 0 0,0-3 0 0 0,0-2 1 0 0,-1-1-1 0 0,52-6 0 0 0,-5 1 779 0 0,0 4-1 0 0,138 18 0 0 0,-226-18-867 0 0,78 4 154 0 0,0-3-1 0 0,81-10 1 0 0,-94 5 109 0 0,137 6 566 0 0,-134 2-628 0 0,91-7-1 0 0,-49-15 298 0 0,-74 11-232 0 0,1 2 0 0 0,47-2 0 0 0,5 3-147 0 0,93-16-1 0 0,-43 4 93 0 0,-57 5-108 0 0,52-2 50 0 0,-63 7-92 0 0,-48 3-29 0 0,1 1 0 0 0,0 1 0 0 0,0 2 0 0 0,29 3-1 0 0,-34 1-341 0 0,-8-3 104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42.939"/>
    </inkml:context>
    <inkml:brush xml:id="br0">
      <inkml:brushProperty name="width" value="0.1" units="cm"/>
      <inkml:brushProperty name="height" value="0.1" units="cm"/>
      <inkml:brushProperty name="color" value="#E71224"/>
    </inkml:brush>
  </inkml:definitions>
  <inkml:trace contextRef="#ctx0" brushRef="#br0">1 28 1375 0 0,'2'0'166'0'0,"-1"1"0"0"0,1-1 0 0 0,-1 0 0 0 0,1 1 0 0 0,0-1-1 0 0,-1 0 1 0 0,1 0 0 0 0,0 0 0 0 0,-1-1 0 0 0,1 1-1 0 0,0 0 1 0 0,-1-1 0 0 0,1 1 0 0 0,-1-1 0 0 0,3 0 0 0 0,1 0 111 0 0,27-3 859 0 0,-1 0-266 0 0,62 0 0 0 0,94 5-568 0 0,-10 0 7 0 0,216-7 419 0 0,-45-2-162 0 0,-196 9-491 0 0,-133-1-22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44.665"/>
    </inkml:context>
    <inkml:brush xml:id="br0">
      <inkml:brushProperty name="width" value="0.1" units="cm"/>
      <inkml:brushProperty name="height" value="0.1" units="cm"/>
      <inkml:brushProperty name="color" value="#E71224"/>
    </inkml:brush>
  </inkml:definitions>
  <inkml:trace contextRef="#ctx0" brushRef="#br0">0 213 919 0 0,'31'-13'-169'0'0,"93"-31"2528"0"0,-86 33-2344 0 0,-10 3-21 0 0,37-7 0 0 0,-54 14 17 0 0,-1 0 1 0 0,1 0 0 0 0,-1 1-1 0 0,1 1 1 0 0,-1 0 0 0 0,0 0-1 0 0,15 4 1 0 0,51 21 1074 0 0,-58-19-876 0 0,0 0 1 0 0,0-1-1 0 0,1-1 1 0 0,34 4-1 0 0,8-6-41 0 0,0-4-1 0 0,0-1 0 0 0,0-4 0 0 0,61-13 1 0 0,-25 6 423 0 0,161-2 0 0 0,-174 13-455 0 0,-11-4-13 0 0,79-16-1 0 0,3-1-39 0 0,-70 16 92 0 0,92 5 0 0 0,-127 4-110 0 0,0-2 1 0 0,0-3 0 0 0,0-1-1 0 0,56-13 1 0 0,-22-1 77 0 0,1 4-1 0 0,0 4 0 0 0,1 4 1 0 0,102 4-1 0 0,-139 4 34 0 0,-7-1 159 0 0,68 9-1 0 0,-101-8-350 0 0,30 6 134 0 0,-38-8-121 0 0,0 0 1 0 0,0 0 0 0 0,0 1-1 0 0,0-1 1 0 0,0 0 0 0 0,-1 1-1 0 0,1-1 1 0 0,0 0 0 0 0,0 1-1 0 0,-1-1 1 0 0,1 1-1 0 0,0-1 1 0 0,0 1 0 0 0,-1 0-1 0 0,1-1 1 0 0,-1 1 0 0 0,1 0-1 0 0,-1-1 1 0 0,1 1 0 0 0,-1 0-1 0 0,1 0 1 0 0,-1-1 0 0 0,1 1-1 0 0,-1 0 1 0 0,0 0 0 0 0,0 0-1 0 0,1 0 1 0 0,-1 0-1 0 0,0-1 1 0 0,0 1 0 0 0,0 0-1 0 0,0 0 1 0 0,0 0 0 0 0,0 0-1 0 0,0 0 1 0 0,-1 1 0 0 0,-2 4-277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3:52.820"/>
    </inkml:context>
    <inkml:brush xml:id="br0">
      <inkml:brushProperty name="width" value="0.1" units="cm"/>
      <inkml:brushProperty name="height" value="0.1" units="cm"/>
      <inkml:brushProperty name="color" value="#E71224"/>
    </inkml:brush>
  </inkml:definitions>
  <inkml:trace contextRef="#ctx0" brushRef="#br0">0 74 1839 0 0,'3'8'4140'0'0,"-2"-8"-4034"0"0,-1 0 1 0 0,0 0-1 0 0,0 1 0 0 0,1-1 0 0 0,-1 0 0 0 0,13-8 594 0 0,1-2-511 0 0,-3 5 66 0 0,1 0 0 0 0,0 1 0 0 0,0 1 1 0 0,21-4-1 0 0,-10 2 83 0 0,11 1 123 0 0,-33 4-440 0 0,0 0-1 0 0,1 0 1 0 0,-1 0-1 0 0,1 0 1 0 0,-1 0-1 0 0,0 1 1 0 0,1-1-1 0 0,-1 0 1 0 0,0 1-1 0 0,0-1 1 0 0,1 1-1 0 0,-1-1 1 0 0,0 1 0 0 0,0-1-1 0 0,0 1 1 0 0,1 0-1 0 0,-1 0 1 0 0,0-1-1 0 0,0 1 1 0 0,1 2-1 0 0,-1-2-12 0 0,-1 0-1 0 0,1 0 0 0 0,0 0 0 0 0,0-1 0 0 0,0 1 1 0 0,0 0-1 0 0,0 0 0 0 0,0 0 0 0 0,0-1 0 0 0,0 1 0 0 0,0 0 1 0 0,0-1-1 0 0,0 1 0 0 0,0-1 0 0 0,0 0 0 0 0,1 1 1 0 0,-1-1-1 0 0,0 0 0 0 0,0 0 0 0 0,0 1 0 0 0,2-1 1 0 0,31-1 311 0 0,-19 0-137 0 0,44-2 284 0 0,27 2 52 0 0,-62 2-391 0 0,-7 0 56 0 0,0 0-1 0 0,0 1 1 0 0,0 0 0 0 0,0 2-1 0 0,20 6 1 0 0,-30-8-140 0 0,0 0-1 0 0,0 0 1 0 0,0-1 0 0 0,0 0 0 0 0,0 0-1 0 0,0-1 1 0 0,0 0 0 0 0,8-1 0 0 0,57-11 263 0 0,-25 3-150 0 0,1 1-68 0 0,62-7 38 0 0,193-11 329 0 0,-107 23-199 0 0,116-2-139 0 0,-311 5-117 0 0,90 1 75 0 0,-79 0-50 0 0,10 0 21 0 0,41 8 0 0 0,-27-6-46 0 0,-30-3 0 0 0,1 1 0 0 0,0-1 0 0 0,-1 1 0 0 0,9 2 0 0 0,19 6 51 0 0,1-3 1 0 0,-1 0-1 0 0,1-2 0 0 0,57-1 0 0 0,253 18 141 0 0,-192 7-192 0 0,-120-21 0 0 0,-17-3 1 0 0,13 3 1 0 0,0-1 0 0 0,1-1 0 0 0,-1-2 0 0 0,58-1 0 0 0,83-19 93 0 0,-77 6 12 0 0,137 1 0 0 0,-171 11-91 0 0,-1-2 0 0 0,1-3 0 0 0,64-12 0 0 0,-65 9 6 0 0,1 2-1 0 0,62 2 0 0 0,57 13-21 0 0,-45-2 0 0 0,68-8 64 0 0,-20-10-64 0 0,-109 4 0 0 0,97 4 0 0 0,151-1 57 0 0,-237-1-50 0 0,118 2-7 0 0,-177 3 0 0 0,0 0 0 0 0,47 10 0 0 0,-11-2 0 0 0,-13-1 0 0 0,-30-4 0 0 0,-1-1 0 0 0,27 0 0 0 0,165 2 0 0 0,55 17 36 0 0,-39 0-8 0 0,-145-22 36 0 0,93-14 0 0 0,141 2 95 0 0,-103 8-115 0 0,-72-4-16 0 0,267-3 61 0 0,-370 13-89 0 0,48 2 0 0 0,142-11 0 0 0,-161 1 0 0 0,56-9 0 0 0,-92 12 0 0 0,0 1 0 0 0,0 2 0 0 0,50 4 0 0 0,11 1 0 0 0,50 0-2 0 0,-68-1 8 0 0,77-6 1 0 0,57-12 46 0 0,-53 12-53 0 0,-112 2 0 0 0,49 3 18 0 0,-54 0-3 0 0,-1-2 1 0 0,66-7-1 0 0,-74 2-15 0 0,43-7 0 0 0,114-4 0 0 0,-183 15-2 0 0,0 0 0 0 0,0-1-1 0 0,1 1 1 0 0,-1 0 0 0 0,0 0-1 0 0,0 0 1 0 0,0 1 0 0 0,1-1-1 0 0,-1 0 1 0 0,0 0 0 0 0,0 0-1 0 0,1 0 1 0 0,-1 0 0 0 0,0 0 0 0 0,0 0-1 0 0,1 0 1 0 0,-1 0 0 0 0,0 0-1 0 0,0 1 1 0 0,0-1 0 0 0,0 0-1 0 0,1 0 1 0 0,-1 0 0 0 0,0 0-1 0 0,0 1 1 0 0,0-1 0 0 0,0 0-1 0 0,1 0 1 0 0,-1 0 0 0 0,0 1-1 0 0,0-1 1 0 0,0 0 0 0 0,0 0 0 0 0,0 1-1 0 0,0-1 1 0 0,0 0 0 0 0,0 0-1 0 0,0 1 1 0 0,0-1 0 0 0,0 0-1 0 0,0 0 1 0 0,0 0 0 0 0,0 1-1 0 0,0-1 1 0 0,0 0 0 0 0,0 0-1 0 0,0 1 1 0 0,0-1 0 0 0,0 0 0 0 0,0 0-1 0 0,0 1 1 0 0,-1-1 0 0 0,1 0-1 0 0,0 0 1 0 0,0 0 0 0 0,0 1-1 0 0,0-1 1 0 0,-1 0 0 0 0,-9 15-497 0 0,8-13 338 0 0,-6 8-811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4:17.522"/>
    </inkml:context>
    <inkml:brush xml:id="br0">
      <inkml:brushProperty name="width" value="0.1" units="cm"/>
      <inkml:brushProperty name="height" value="0.1" units="cm"/>
      <inkml:brushProperty name="color" value="#E71224"/>
    </inkml:brush>
  </inkml:definitions>
  <inkml:trace contextRef="#ctx0" brushRef="#br0">1 65 3167 0 0,'26'0'328'0'0,"12"1"-143"0"0,-17 0 45 0 0,0-1-1 0 0,0-1 1 0 0,20-4 0 0 0,6-3 164 0 0,1 2-1 0 0,0 3 0 0 0,1 1 0 0 0,-1 2 0 0 0,0 3 0 0 0,56 10 0 0 0,-59-6-315 0 0,1-3 0 0 0,-1-1-1 0 0,1-2 1 0 0,83-9-1 0 0,45-19 94 0 0,100-10 201 0 0,284 41-15 0 0,-422 12-247 0 0,-20-1-9 0 0,251-11 275 0 0,-194-6-219 0 0,-152 3-72 0 0,40 7 1 0 0,-40-5 16 0 0,38 3 1 0 0,-50-5 195 0 0,-14 4 103 0 0,4-4-391 0 0,0-1 0 0 0,1 0 1 0 0,-1 1-1 0 0,0 0 0 0 0,0-1 0 0 0,1 1 0 0 0,-1 0 0 0 0,0-1 1 0 0,1 1-1 0 0,-1 0 0 0 0,0 0 0 0 0,1-1 0 0 0,-1 1 0 0 0,1 0 1 0 0,-1 0-1 0 0,1 0 0 0 0,0 0 0 0 0,-1 0 0 0 0,1 0 0 0 0,0 0 1 0 0,0-1-1 0 0,0 1 0 0 0,0 0 0 0 0,-1 0 0 0 0,1 0 0 0 0,1 2 1 0 0,2 10-347 0 0,-3-6 122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4:20.886"/>
    </inkml:context>
    <inkml:brush xml:id="br0">
      <inkml:brushProperty name="width" value="0.1" units="cm"/>
      <inkml:brushProperty name="height" value="0.1" units="cm"/>
      <inkml:brushProperty name="color" value="#E71224"/>
    </inkml:brush>
  </inkml:definitions>
  <inkml:trace contextRef="#ctx0" brushRef="#br0">0 6 3367 0 0,'2'0'8'0'0,"0"-1"51"0"0,1 0-1 0 0,0 0 1 0 0,-1 0 0 0 0,1 0 0 0 0,0 1-1 0 0,-1 0 1 0 0,1-1 0 0 0,0 1 0 0 0,0 0-1 0 0,-1 0 1 0 0,1 0 0 0 0,0 1 0 0 0,0-1-1 0 0,-1 1 1 0 0,1 0 0 0 0,0-1 0 0 0,-1 1-1 0 0,1 0 1 0 0,-1 0 0 0 0,1 1 0 0 0,3 1-1 0 0,76 45 152 0 0,-71-43-133 0 0,0 0 1 0 0,1-1 0 0 0,-1-1 0 0 0,1 0 0 0 0,21 3-1 0 0,0-5 358 0 0,-1-1 1 0 0,1-1-1 0 0,62-12 0 0 0,29-1 94 0 0,-70 12-399 0 0,-1 2 1 0 0,70 9 0 0 0,-79-2 19 0 0,1-2 0 0 0,85-2 0 0 0,0-14 29 0 0,-57 3 52 0 0,121 4-1 0 0,-116 9-230 0 0,-1-5 0 0 0,79-8 0 0 0,128-22 0 0 0,-199 25 42 0 0,92 5-1 0 0,-65 2-6 0 0,136-3 103 0 0,-164 5-135 0 0,-1 4 0 0 0,0 3-1 0 0,102 28 1 0 0,-125-28 15 0 0,-1-3 0 0 0,94 0-1 0 0,-10-1-17 0 0,87 23-2 0 0,-134-15 65 0 0,190 5 0 0 0,-117-25-25 0 0,78-2 0 0 0,172-19-38 0 0,-49 0 0 0 0,-87 3 54 0 0,-169 12-51 0 0,1 4 1 0 0,147 12-1 0 0,-17-5-3 0 0,-147-3 0 0 0,121 12 0 0 0,-133 1 0 0 0,1-4 0 0 0,128-6 0 0 0,-129-7 16 0 0,0 4 0 0 0,0 4 0 0 0,125 17 0 0 0,-160-9-16 0 0,-17-2 0 0 0,1-2 0 0 0,-1-1 0 0 0,1-2 0 0 0,67-3 0 0 0,-81-2 26 0 0,1 2 0 0 0,-1 0-1 0 0,0 1 1 0 0,31 5-1 0 0,-51-5-25 0 0,1 0 0 0 0,-1 0 0 0 0,0 1 0 0 0,0-1 0 0 0,0 0 0 0 0,0 1 0 0 0,0-1 0 0 0,0 1 0 0 0,0-1 0 0 0,0 1 0 0 0,0-1 0 0 0,0 1 0 0 0,0 0 0 0 0,1 1 0 0 0,4 6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4:22.846"/>
    </inkml:context>
    <inkml:brush xml:id="br0">
      <inkml:brushProperty name="width" value="0.1" units="cm"/>
      <inkml:brushProperty name="height" value="0.1" units="cm"/>
      <inkml:brushProperty name="color" value="#E71224"/>
    </inkml:brush>
  </inkml:definitions>
  <inkml:trace contextRef="#ctx0" brushRef="#br0">0 82 3079 0 0,'57'-9'575'0'0,"0"2"-1"0"0,67 0 0 0 0,-62 5-445 0 0,103-17 1 0 0,-88 5 199 0 0,1 3 0 0 0,0 3 1 0 0,88 3-1 0 0,23 18-227 0 0,-7 0-33 0 0,239 1 589 0 0,-366-11-632 0 0,1-3-1 0 0,93-12 0 0 0,-70 5 114 0 0,1 3-1 0 0,-1 4 0 0 0,98 11 1 0 0,174 15 189 0 0,-69 14-210 0 0,-180-22-98 0 0,-25-10 10 0 0,-1-2-1 0 0,132-9 1 0 0,6 0 9 0 0,-79 13-39 0 0,-75-4 0 0 0,90-2 0 0 0,22-10 0 0 0,234 1 136 0 0,-306 11-130 0 0,26 2 23 0 0,195-11 0 0 0,16-19 30 0 0,-260 18-54 0 0,-44 2-5 0 0,184-5 0 0 0,-165 8 0 0 0,0 2 0 0 0,61 12 0 0 0,369 58 0 0 0,-326-51 0 0 0,204 21 0 0 0,-180-39 46 0 0,-62-2-44 0 0,-90 0-82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3:06.659"/>
    </inkml:context>
    <inkml:brush xml:id="br0">
      <inkml:brushProperty name="width" value="0.1" units="cm"/>
      <inkml:brushProperty name="height" value="0.1" units="cm"/>
      <inkml:brushProperty name="color" value="#F4F91B"/>
    </inkml:brush>
  </inkml:definitions>
  <inkml:trace contextRef="#ctx0" brushRef="#br0">1 63 2271 0 0,'0'0'21'0'0,"1"-1"-1"0"0,0 0 0 0 0,0 0 0 0 0,0 0 0 0 0,1 0 0 0 0,-1 1 0 0 0,0-1 0 0 0,0 0 0 0 0,0 1 0 0 0,0-1 0 0 0,1 1 1 0 0,-1 0-1 0 0,0-1 0 0 0,0 1 0 0 0,1 0 0 0 0,-1 0 0 0 0,0 0 0 0 0,1 0 0 0 0,1 0 0 0 0,36 1 43 0 0,-21 0 50 0 0,-1-2 216 0 0,0-1 1 0 0,-1 0 0 0 0,1-2-1 0 0,20-6 1 0 0,29-6 732 0 0,5 6-610 0 0,1 4 0 0 0,-1 2 0 0 0,123 9 0 0 0,7 4-276 0 0,-32-3 10 0 0,263 16 711 0 0,-263-7-722 0 0,-78-5 232 0 0,149-4 0 0 0,311-15 265 0 0,-468 10-638 0 0,84-10-1 0 0,-100 3-16 0 0,1 4 0 0 0,102 7 0 0 0,-73 4-15 0 0,0-4 1 0 0,1-4 0 0 0,115-15-1 0 0,65 7 30 0 0,0 1 0 0 0,-133-3-32 0 0,0 6 0 0 0,171 20 0 0 0,-304-16 0 0 0,73 6 0 0 0,142-6 0 0 0,-163-6 19 0 0,1 2 0 0 0,-1 3-1 0 0,72 8 1 0 0,-94 2-2878 0 0,-32-5-437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4:25.067"/>
    </inkml:context>
    <inkml:brush xml:id="br0">
      <inkml:brushProperty name="width" value="0.1" units="cm"/>
      <inkml:brushProperty name="height" value="0.1" units="cm"/>
      <inkml:brushProperty name="color" value="#E71224"/>
    </inkml:brush>
  </inkml:definitions>
  <inkml:trace contextRef="#ctx0" brushRef="#br0">0 226 1839 0 0,'9'-5'-2'0'0,"4"-2"155"0"0,1 0-1 0 0,-1 1 1 0 0,1 1 0 0 0,0 0-1 0 0,0 0 1 0 0,0 2-1 0 0,26-4 1 0 0,190-5-134 0 0,-164 10 29 0 0,256-23 1876 0 0,-251 18-1104 0 0,10-2-1884 0 0,56-3 902 0 0,-69 9 416 0 0,1-3 0 0 0,105-24 0 0 0,-7-13-166 0 0,-129 34-59 0 0,0 2 0 0 0,1 1 1 0 0,-1 3-1 0 0,77 2 0 0 0,-62 2-21 0 0,133 1 48 0 0,-104-5 66 0 0,0 4-1 0 0,133 17 0 0 0,-64 11 257 0 0,-51-9 71 0 0,155 10 0 0 0,-77-28-73 0 0,44 2-117 0 0,53 11-2294 0 0,-233-12-509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4:26.719"/>
    </inkml:context>
    <inkml:brush xml:id="br0">
      <inkml:brushProperty name="width" value="0.1" units="cm"/>
      <inkml:brushProperty name="height" value="0.1" units="cm"/>
      <inkml:brushProperty name="color" value="#E71224"/>
    </inkml:brush>
  </inkml:definitions>
  <inkml:trace contextRef="#ctx0" brushRef="#br0">1 66 455 0 0,'26'-3'48'0'0,"-9"0"140"0"0,0 1 0 0 0,0 1 0 0 0,19 1 0 0 0,-16 0 255 0 0,-1 0 0 0 0,33-5-1 0 0,-12 1-227 0 0,585-34 2026 0 0,-470 32-2161 0 0,-127 3-80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4:35.831"/>
    </inkml:context>
    <inkml:brush xml:id="br0">
      <inkml:brushProperty name="width" value="0.1" units="cm"/>
      <inkml:brushProperty name="height" value="0.1" units="cm"/>
      <inkml:brushProperty name="color" value="#E71224"/>
    </inkml:brush>
  </inkml:definitions>
  <inkml:trace contextRef="#ctx0" brushRef="#br0">1 21 455 0 0,'250'21'2465'0'0,"-87"-2"-1956"0"0,-120-19-337 0 0,0-1 1 0 0,0-3-1 0 0,0-1 1 0 0,45-12-1 0 0,-38 7-63 0 0,0 2 0 0 0,70-2 0 0 0,-53 13-84 0 0,82 14-1 0 0,-95-10-20 0 0,-44-5-3 0 0,38 4 4 0 0,95 2 0 0 0,-66-11 84 0 0,35-2 1 0 0,221 18-1 0 0,-231-4 175 0 0,141-6 0 0 0,12 0-207 0 0,23 9-25 0 0,-1-24 0 0 0,58-17-32 0 0,-42-2 60 0 0,-240 23-56 0 0,-40 8-377 0 0,-2 0-1494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4:41.376"/>
    </inkml:context>
    <inkml:brush xml:id="br0">
      <inkml:brushProperty name="width" value="0.1" units="cm"/>
      <inkml:brushProperty name="height" value="0.1" units="cm"/>
      <inkml:brushProperty name="color" value="#E71224"/>
    </inkml:brush>
  </inkml:definitions>
  <inkml:trace contextRef="#ctx0" brushRef="#br0">5 10 3711 0 0,'-5'-5'1026'0'0,"8"7"-290"0"0,19 12-119 0 0,-10-12-300 0 0,-1 0 0 0 0,1-2 0 0 0,-1 1-1 0 0,1-1 1 0 0,-1-1 0 0 0,16-2 0 0 0,-8 0-98 0 0,114-15 1136 0 0,-125 18-1314 0 0,1 0 0 0 0,-1 1 0 0 0,1 0 0 0 0,-1 0 0 0 0,1 1 0 0 0,-1 0 0 0 0,0 0 0 0 0,0 1 0 0 0,0 0 0 0 0,0 0 0 0 0,0 1 0 0 0,7 5 0 0 0,-11-7-27 0 0,6 2 26 0 0,0 0 0 0 0,-1-1 0 0 0,1 0 0 0 0,0 0 1 0 0,1-1-1 0 0,17 2 0 0 0,65-4 536 0 0,-63-1-415 0 0,37 3-1 0 0,-40 1-104 0 0,47 12 0 0 0,-53-11-49 0 0,1-1-1 0 0,-1-1 1 0 0,1 0-1 0 0,0-2 0 0 0,0-1 1 0 0,0 0-1 0 0,28-6 1 0 0,32-2 5 0 0,-17 7 10 0 0,0 3-1 0 0,96 15 0 0 0,-128-13 17 0 0,39-1-1 0 0,49 2 67 0 0,-102-2-101 0 0,-1 0-1 0 0,0 2 1 0 0,0 0 0 0 0,26 11-1 0 0,-32-12 5 0 0,0-1-1 0 0,0 0 1 0 0,-1 0-1 0 0,1-1 0 0 0,0-1 1 0 0,0 0-1 0 0,0-1 1 0 0,17-2-1 0 0,-1 0 0 0 0,25-1 15 0 0,-16 0 15 0 0,-1 2 0 0 0,47 3-1 0 0,2 8-13 0 0,68 4 81 0 0,-122-12-77 0 0,1-1 0 0 0,60-10 0 0 0,-40 2 23 0 0,51-11 94 0 0,-83 15-120 0 0,1 1-1 0 0,-1 1 1 0 0,0 1 0 0 0,39 2 0 0 0,18 0 44 0 0,67-1-67 0 0,96 8 64 0 0,-145 1-48 0 0,-52-4 7 0 0,0-1-1 0 0,1-2 0 0 0,0-2 1 0 0,54-8-1 0 0,-41 0 74 0 0,107-4 0 0 0,29 12 32 0 0,-115-1-118 0 0,-14 0 17 0 0,107 11 0 0 0,-142-8-27 0 0,39 0 0 0 0,-1-1 0 0 0,144-4 63 0 0,-187 2-62 0 0,44-4 12 0 0,-46 2-5 0 0,1 1 1 0 0,-1 1 0 0 0,0 1-1 0 0,1 0 1 0 0,38 8-1 0 0,-21-1-8 0 0,63 4 0 0 0,-54-12 0 0 0,-37 0 0 0 0,0 0 0 0 0,0 1 0 0 0,21 3 0 0 0,-1 2 0 0 0,1-2 0 0 0,40-2 0 0 0,117 10 0 0 0,-93-10 0 0 0,-68-2 0 0 0,56 5 0 0 0,-13 5 112 0 0,59 2 405 0 0,-115-11-467 0 0,0-1-1 0 0,1-1 0 0 0,-1 0 0 0 0,0-1 0 0 0,0-1 0 0 0,18-6 1 0 0,-34 10-53 0 0,37-11 238 0 0,-35 11-289 0 0,0 0 1 0 0,0-1-1 0 0,0 1 1 0 0,1 0-1 0 0,-1 0 1 0 0,0 0-1 0 0,0 1 1 0 0,0-1-1 0 0,1 0 1 0 0,-1 1-1 0 0,0 0 1 0 0,0-1-1 0 0,0 1 1 0 0,0 0-1 0 0,2 1 1 0 0,2 3-457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06.199"/>
    </inkml:context>
    <inkml:brush xml:id="br0">
      <inkml:brushProperty name="width" value="0.1" units="cm"/>
      <inkml:brushProperty name="height" value="0.1" units="cm"/>
      <inkml:brushProperty name="color" value="#E71224"/>
    </inkml:brush>
  </inkml:definitions>
  <inkml:trace contextRef="#ctx0" brushRef="#br0">0 1 455 0 0,'13'0'773'0'0,"0"1"0"0"0,0 0 0 0 0,0 1 0 0 0,24 7-1 0 0,76 18 12 0 0,-69-21-478 0 0,15 3 100 0 0,-11 1-214 0 0,0-2-1 0 0,0-2 0 0 0,1-3 0 0 0,0-1 1 0 0,-1-3-1 0 0,84-11 0 0 0,1-6 33 0 0,-113 16-180 0 0,0 0 1 0 0,22 2-1 0 0,27-1 68 0 0,9 0-29 0 0,-56 1-59 0 0,1 0 0 0 0,28 4 0 0 0,-25-2-1 0 0,34 0-1 0 0,207-19 106 0 0,-200 14-128 0 0,72-2 0 0 0,148 13 0 0 0,153-5 0 0 0,-359-6 0 0 0,348 14 0 0 0,-258-7 0 0 0,-59-3 0 0 0,270 27 0 0 0,-264-29 0 0 0,37 2 0 0 0,314 71 0 0 0,-426-63 0 0 0,67 11 0 0 0,312 14 64 0 0,-304-26-56 0 0,-16-6 22 0 0,103-11-1 0 0,-143 5-24 0 0,164 6-5 0 0,-135 1 0 0 0,84-9 0 0 0,-67 1 0 0 0,-19 1 4 0 0,131 3 83 0 0,-198 3-34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07.134"/>
    </inkml:context>
    <inkml:brush xml:id="br0">
      <inkml:brushProperty name="width" value="0.1" units="cm"/>
      <inkml:brushProperty name="height" value="0.1" units="cm"/>
      <inkml:brushProperty name="color" value="#E71224"/>
    </inkml:brush>
  </inkml:definitions>
  <inkml:trace contextRef="#ctx0" brushRef="#br0">0 39 2527 0 0,'121'-9'1760'0'0,"68"16"-640"0"0,64-9-542 0 0,-93-1-126 0 0,-134 3-378 0 0,310-11 348 0 0,-245 7-120 0 0,148 11 0 0 0,-34 1 126 0 0,-157-11-201 0 0,70-11 0 0 0,-81 8-170 0 0,1 1 0 0 0,-1 2 0 0 0,65 3 0 0 0,-82 1-185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07.769"/>
    </inkml:context>
    <inkml:brush xml:id="br0">
      <inkml:brushProperty name="width" value="0.1" units="cm"/>
      <inkml:brushProperty name="height" value="0.1" units="cm"/>
      <inkml:brushProperty name="color" value="#E71224"/>
    </inkml:brush>
  </inkml:definitions>
  <inkml:trace contextRef="#ctx0" brushRef="#br0">1 16 2615 0 0,'11'-4'185'0'0,"1"1"-1"0"0,0 0 1 0 0,0 1-1 0 0,0 0 0 0 0,1 1 1 0 0,-1 0-1 0 0,0 1 0 0 0,0 1 1 0 0,1 0-1 0 0,-1 0 1 0 0,0 1-1 0 0,0 1 0 0 0,14 4 1 0 0,67 24 329 0 0,-76-26-361 0 0,1-1-1 0 0,-1-1 1 0 0,1-1-1 0 0,0-1 1 0 0,25-1-1 0 0,87-13 566 0 0,-88 7-575 0 0,113-2 281 0 0,-84 4-263 0 0,81 5 0 0 0,-102 0-120 0 0,75 3 72 0 0,157 1 169 0 0,-51-2 11 0 0,-195-2-253 0 0,116-3 93 0 0,47 2-25 0 0,-173 2-200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08.521"/>
    </inkml:context>
    <inkml:brush xml:id="br0">
      <inkml:brushProperty name="width" value="0.1" units="cm"/>
      <inkml:brushProperty name="height" value="0.1" units="cm"/>
      <inkml:brushProperty name="color" value="#E71224"/>
    </inkml:brush>
  </inkml:definitions>
  <inkml:trace contextRef="#ctx0" brushRef="#br0">1 16 2183 0 0,'18'-1'858'0'0,"35"-6"-1"0"0,-38 4-580 0 0,0 1 1 0 0,-1 0 0 0 0,1 1-1 0 0,15 1 1 0 0,209 32 128 0 0,41 2-35 0 0,298-22 407 0 0,-259-39-156 0 0,87-3-94 0 0,-224 24-361 0 0,62 0-180 0 0,-221 6-133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09.927"/>
    </inkml:context>
    <inkml:brush xml:id="br0">
      <inkml:brushProperty name="width" value="0.1" units="cm"/>
      <inkml:brushProperty name="height" value="0.1" units="cm"/>
      <inkml:brushProperty name="color" value="#E71224"/>
    </inkml:brush>
  </inkml:definitions>
  <inkml:trace contextRef="#ctx0" brushRef="#br0">1 35 455 0 0,'2'-3'180'0'0,"0"1"0"0"0,0-1 0 0 0,1 1 0 0 0,-1-1 0 0 0,1 1 0 0 0,-1 0 0 0 0,1 0-1 0 0,0 0 1 0 0,0 0 0 0 0,0 1 0 0 0,0-1 0 0 0,0 1 0 0 0,0-1 0 0 0,0 1 0 0 0,1 0-1 0 0,-1 1 1 0 0,0-1 0 0 0,1 0 0 0 0,5 1 0 0 0,-2-1-119 0 0,0 1 0 0 0,0-1 0 0 0,0 2 1 0 0,0-1-1 0 0,0 1 0 0 0,0 0 0 0 0,0 0 0 0 0,13 5 0 0 0,106 50 111 0 0,-115-52-11 0 0,0 0-1 0 0,0-1 1 0 0,1 0-1 0 0,-1 0 1 0 0,18 1-1 0 0,63-1 725 0 0,-42-2-678 0 0,116-4 8 0 0,-44-1-181 0 0,-52 4-18 0 0,382 15 384 0 0,-355-10-371 0 0,108-7 0 0 0,-127-1-23 0 0,15 6-6 0 0,0 4 0 0 0,126 25 0 0 0,-208-30 0 0 0,290 27 0 0 0,-166-20 0 0 0,-59-5 0 0 0,-41-3 0 0 0,0 1 0 0 0,-1 2 0 0 0,36 9 0 0 0,-1 2 57 0 0,86 7 0 0 0,-119-17-35 0 0,20-1 337 0 0,90-4 0 0 0,-55-2-146 0 0,-82 3-651 0 0,1 0-1 0 0,0 0 1 0 0,-1 1 0 0 0,14 4-1 0 0,-22-6 314 0 0,19 6-2577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0.772"/>
    </inkml:context>
    <inkml:brush xml:id="br0">
      <inkml:brushProperty name="width" value="0.1" units="cm"/>
      <inkml:brushProperty name="height" value="0.1" units="cm"/>
      <inkml:brushProperty name="color" value="#E71224"/>
    </inkml:brush>
  </inkml:definitions>
  <inkml:trace contextRef="#ctx0" brushRef="#br0">0 154 1207 0 0,'13'-4'30'0'0,"1"0"-1"0"0,-1 1 0 0 0,1 0 0 0 0,-1 1 0 0 0,1 0 1 0 0,0 1-1 0 0,18 2 0 0 0,15-3-31 0 0,187-11 4033 0 0,87-29-3253 0 0,-147 13-475 0 0,-56 10-117 0 0,42-6-134 0 0,-124 22-26 0 0,0 1 0 0 0,52 3-1 0 0,135 9 356 0 0,-161-9-221 0 0,187 3 86 0 0,-186-2-186 0 0,107 6 378 0 0,-152-7-390 0 0,1 1-1 0 0,-1 1 0 0 0,1 0 0 0 0,-1 1 1 0 0,0 2-1 0 0,23 8 0 0 0,-28-7-202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3:08.315"/>
    </inkml:context>
    <inkml:brush xml:id="br0">
      <inkml:brushProperty name="width" value="0.1" units="cm"/>
      <inkml:brushProperty name="height" value="0.1" units="cm"/>
      <inkml:brushProperty name="color" value="#F4F91B"/>
    </inkml:brush>
  </inkml:definitions>
  <inkml:trace contextRef="#ctx0" brushRef="#br0">0 0 863 0 0,'22'2'72'0'0,"-1"0"-1"0"0,-1 1 0 0 0,1 2 0 0 0,0 0 0 0 0,-1 1 0 0 0,30 13 0 0 0,3 0 55 0 0,-31-14 161 0 0,0-1 0 0 0,0 0 0 0 0,1-2 0 0 0,-1 0 0 0 0,29-3 0 0 0,-44 1-161 0 0,94-3 477 0 0,-54 0-44 0 0,74 5-1 0 0,21 17-270 0 0,-111-14-144 0 0,1-2-1 0 0,-1-1 1 0 0,1-1-1 0 0,-1-2 1 0 0,42-6-1 0 0,157-39 542 0 0,-151 28-507 0 0,-40 10-105 0 0,0 2 0 0 0,1 1 0 0 0,-1 2 0 0 0,80 5-1 0 0,172 7-5 0 0,-19-2-6 0 0,-149 4-46 0 0,166 5 64 0 0,-171-14 6 0 0,142 20 1 0 0,-145-10-63 0 0,-56-6-23 0 0,1-3 0 0 0,0-3 0 0 0,62-7 0 0 0,-81 2 58 0 0,0 2 0 0 0,1 2 0 0 0,-1 2 0 0 0,0 2 0 0 0,0 1 0 0 0,47 11 0 0 0,98 20-48 0 0,-150-30-6 0 0,-1-3 0 0 0,1-1 0 0 0,46-5 0 0 0,38-2 316 0 0,18-3 152 0 0,-52 2-198 0 0,87 3 0 0 0,-149 4-238 0 0,335 0 268 0 0,-352 0-308 0 0,0 1 0 0 0,-1-1 0 0 0,1 1 0 0 0,0 0 0 0 0,0 1 0 0 0,-1 0 0 0 0,1 0 0 0 0,-1 0 0 0 0,1 1 0 0 0,6 4 0 0 0,-2 0-88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1.609"/>
    </inkml:context>
    <inkml:brush xml:id="br0">
      <inkml:brushProperty name="width" value="0.1" units="cm"/>
      <inkml:brushProperty name="height" value="0.1" units="cm"/>
      <inkml:brushProperty name="color" value="#E71224"/>
    </inkml:brush>
  </inkml:definitions>
  <inkml:trace contextRef="#ctx0" brushRef="#br0">1 1 2671 0 0,'7'0'82'0'0,"-1"1"0"0"0,1 0-1 0 0,-1 1 1 0 0,1 0 0 0 0,10 4-1 0 0,6 2 141 0 0,6 1 93 0 0,1-2-1 0 0,0-1 0 0 0,33 3 1 0 0,20-1 466 0 0,46 2-252 0 0,131-12 799 0 0,-229 3-1258 0 0,-1 1 0 0 0,1 2 0 0 0,49 11 0 0 0,-66-11-70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2.281"/>
    </inkml:context>
    <inkml:brush xml:id="br0">
      <inkml:brushProperty name="width" value="0.1" units="cm"/>
      <inkml:brushProperty name="height" value="0.1" units="cm"/>
      <inkml:brushProperty name="color" value="#E71224"/>
    </inkml:brush>
  </inkml:definitions>
  <inkml:trace contextRef="#ctx0" brushRef="#br0">1 5 919 0 0,'4'-1'78'0'0,"1"0"-1"0"0,-1 0 1 0 0,1 0-1 0 0,0 1 1 0 0,-1 0-1 0 0,1 0 1 0 0,0 0-1 0 0,-1 0 1 0 0,1 1-1 0 0,-1 0 0 0 0,1 0 1 0 0,5 1-1 0 0,8 5 883 0 0,30 15 0 0 0,-34-15-563 0 0,1 0 1 0 0,25 7-1 0 0,-17-9-187 0 0,1-2 0 0 0,35 1 1 0 0,19 2 210 0 0,-21 3-129 0 0,1-3 0 0 0,-1-2 0 0 0,1-3 0 0 0,95-9 0 0 0,-120 3-142 0 0,-4 0-83 0 0,1 1 0 0 0,-1 1 0 0 0,1 2 0 0 0,50 4 0 0 0,-61 2-217 0 0,-12-1-56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3.230"/>
    </inkml:context>
    <inkml:brush xml:id="br0">
      <inkml:brushProperty name="width" value="0.1" units="cm"/>
      <inkml:brushProperty name="height" value="0.1" units="cm"/>
      <inkml:brushProperty name="color" value="#E71224"/>
    </inkml:brush>
  </inkml:definitions>
  <inkml:trace contextRef="#ctx0" brushRef="#br0">1 25 455 0 0,'34'-2'2106'0'0,"46"-8"-1"0"0,-44 5-1294 0 0,50-2-1 0 0,4 12-488 0 0,1 3 0 0 0,129 31 0 0 0,19 2-209 0 0,-209-38-1876 0 0,2-2-641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4.174"/>
    </inkml:context>
    <inkml:brush xml:id="br0">
      <inkml:brushProperty name="width" value="0.1" units="cm"/>
      <inkml:brushProperty name="height" value="0.1" units="cm"/>
      <inkml:brushProperty name="color" value="#E71224"/>
    </inkml:brush>
  </inkml:definitions>
  <inkml:trace contextRef="#ctx0" brushRef="#br0">3 0 919 0 0,'0'1'60'0'0,"0"-1"0"0"0,-1 1-1 0 0,1-1 1 0 0,0 1 0 0 0,0-1-1 0 0,-1 1 1 0 0,1-1 0 0 0,0 1-1 0 0,0-1 1 0 0,0 1 0 0 0,0-1-1 0 0,0 1 1 0 0,0-1 0 0 0,0 1-1 0 0,0-1 1 0 0,0 1 0 0 0,0-1-1 0 0,0 1 1 0 0,0-1 0 0 0,0 1-1 0 0,0-1 1 0 0,0 1 0 0 0,1-1-1 0 0,-1 1 1 0 0,0-1 0 0 0,0 1-1 0 0,1-1 1 0 0,-1 1 0 0 0,0-1-1 0 0,1 1 1 0 0,-1-1 0 0 0,0 0-1 0 0,1 1 1 0 0,-1-1 0 0 0,1 0-1 0 0,-1 1 1 0 0,0-1 0 0 0,1 0-1 0 0,-1 1 1 0 0,1-1-1 0 0,-1 0 1 0 0,1 0 0 0 0,-1 0-1 0 0,1 1 1 0 0,22 9 711 0 0,-1-7-375 0 0,1-1-1 0 0,0-1 1 0 0,0-1-1 0 0,0 0 1 0 0,0-2-1 0 0,37-8 0 0 0,-23 7-251 0 0,0 1 1 0 0,1 1-1 0 0,73 10 0 0 0,3-1-33 0 0,56-8 189 0 0,101 5 107 0 0,-199 8-2671 0 0,-57-9-427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5.135"/>
    </inkml:context>
    <inkml:brush xml:id="br0">
      <inkml:brushProperty name="width" value="0.1" units="cm"/>
      <inkml:brushProperty name="height" value="0.1" units="cm"/>
      <inkml:brushProperty name="color" value="#E71224"/>
    </inkml:brush>
  </inkml:definitions>
  <inkml:trace contextRef="#ctx0" brushRef="#br0">1 26 455 0 0,'3'-1'503'0'0,"1"1"-1"0"0,-1-1 0 0 0,1 0 0 0 0,-1 0 0 0 0,0 0 0 0 0,1 0 0 0 0,-1-1 0 0 0,6-3 0 0 0,-6 3-387 0 0,1 1 1 0 0,-1-1-1 0 0,1 0 0 0 0,-1 1 0 0 0,1 0 0 0 0,0 0 1 0 0,0 0-1 0 0,-1 0 0 0 0,6 0 0 0 0,-1 2-70 0 0,0 0-1 0 0,0 0 1 0 0,-1 1-1 0 0,1 0 1 0 0,12 5-1 0 0,23 6 68 0 0,70 2 386 0 0,120-1 0 0 0,-95-13-283 0 0,43 2 258 0 0,218 3 113 0 0,-231-8-479 0 0,-166 2-106 0 0,11 0 29 0 0,0 0 1 0 0,1 0-1 0 0,-1 1 0 0 0,0 1 1 0 0,0 1-1 0 0,17 4 0 0 0,-17-2-30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6.555"/>
    </inkml:context>
    <inkml:brush xml:id="br0">
      <inkml:brushProperty name="width" value="0.1" units="cm"/>
      <inkml:brushProperty name="height" value="0.1" units="cm"/>
      <inkml:brushProperty name="color" value="#E71224"/>
    </inkml:brush>
  </inkml:definitions>
  <inkml:trace contextRef="#ctx0" brushRef="#br0">1 25 1375 0 0,'1'-1'161'0'0,"-1"0"0"0"0,1 0 0 0 0,0 1 0 0 0,0-1 0 0 0,0 0 0 0 0,-1 0 0 0 0,1 1 0 0 0,0-1 0 0 0,0 0 0 0 0,0 1-1 0 0,0-1 1 0 0,1 1 0 0 0,-1-1 0 0 0,0 1 0 0 0,0 0 0 0 0,0-1 0 0 0,0 1 0 0 0,0 0 0 0 0,2 0 0 0 0,32-7 29 0 0,-27 5 277 0 0,10 0-194 0 0,1 0-1 0 0,0 1 1 0 0,27 3-1 0 0,-2-1-163 0 0,286 10 155 0 0,-75-16 45 0 0,174 5 123 0 0,-114 9-197 0 0,-300-8-375 0 0,72 4 566 0 0,-78-4-748 0 0,1 1-1 0 0,-1 0 0 0 0,1 1 1 0 0,-1 0-1 0 0,0 0 1 0 0,15 8-1 0 0,-13-4-2132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7.907"/>
    </inkml:context>
    <inkml:brush xml:id="br0">
      <inkml:brushProperty name="width" value="0.1" units="cm"/>
      <inkml:brushProperty name="height" value="0.1" units="cm"/>
      <inkml:brushProperty name="color" value="#E71224"/>
    </inkml:brush>
  </inkml:definitions>
  <inkml:trace contextRef="#ctx0" brushRef="#br0">1 0 2959 0 0,'3'2'63'0'0,"0"-1"-1"0"0,0 1 0 0 0,0 0 1 0 0,0-1-1 0 0,0 1 0 0 0,-1 1 1 0 0,1-1-1 0 0,-1 0 0 0 0,1 1 1 0 0,-1-1-1 0 0,4 6 0 0 0,6 4 16 0 0,11 10 8 0 0,-16-14-3 0 0,0-1 1 0 0,1 0 0 0 0,0 0-1 0 0,0 0 1 0 0,1-1 0 0 0,0-1 0 0 0,0 1-1 0 0,0-1 1 0 0,1-1 0 0 0,16 6-1 0 0,61 13 909 0 0,-46-10-521 0 0,67 10 0 0 0,-63-20-331 0 0,0-2 0 0 0,0-2 1 0 0,53-7-1 0 0,55-2 133 0 0,8-2 52 0 0,-2 0 42 0 0,55 2 1 0 0,-2 0-244 0 0,-101 12-82 0 0,-21 0 62 0 0,1-4-1 0 0,129-18 0 0 0,-7-8-20 0 0,-78 12-27 0 0,-97 11 36 0 0,-1 1-1 0 0,1 2 1 0 0,0 1 0 0 0,56 7 0 0 0,-86-4-124 0 0,-1 0 0 0 0,1 1 0 0 0,-1 0 0 0 0,0 0 0 0 0,0 0 0 0 0,0 1 0 0 0,0 0 0 0 0,-1 1 0 0 0,1 0 0 0 0,-1-1 0 0 0,0 2 0 0 0,-1-1 0 0 0,1 1 0 0 0,-1 0 0 0 0,6 9 0 0 0,0 1-3222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8.622"/>
    </inkml:context>
    <inkml:brush xml:id="br0">
      <inkml:brushProperty name="width" value="0.1" units="cm"/>
      <inkml:brushProperty name="height" value="0.1" units="cm"/>
      <inkml:brushProperty name="color" value="#E71224"/>
    </inkml:brush>
  </inkml:definitions>
  <inkml:trace contextRef="#ctx0" brushRef="#br0">1 28 1375 0 0,'5'-2'232'0'0,"1"1"0"0"0,0 0 0 0 0,0 0 0 0 0,0 0-1 0 0,0 0 1 0 0,11 1 0 0 0,8-1-55 0 0,33-6-108 0 0,-24 1-61 0 0,1 2 1 0 0,44 1-1 0 0,-44 4 32 0 0,62 6 1057 0 0,183 37 926 0 0,-250-40-1897 0 0,0 0 0 0 0,0-3 1 0 0,56-2-1 0 0,89-23 538 0 0,-153 20-623 0 0,0 2 0 0 0,1 1 0 0 0,27 2 0 0 0,-26-1-148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9.186"/>
    </inkml:context>
    <inkml:brush xml:id="br0">
      <inkml:brushProperty name="width" value="0.1" units="cm"/>
      <inkml:brushProperty name="height" value="0.1" units="cm"/>
      <inkml:brushProperty name="color" value="#E71224"/>
    </inkml:brush>
  </inkml:definitions>
  <inkml:trace contextRef="#ctx0" brushRef="#br0">0 20 919 0 0,'1'-1'83'0'0,"-1"0"-1"0"0,1 1 0 0 0,0-1 0 0 0,-1 1 0 0 0,1-1 1 0 0,0 1-1 0 0,0-1 0 0 0,-1 1 0 0 0,1-1 0 0 0,0 1 1 0 0,0 0-1 0 0,0-1 0 0 0,0 1 0 0 0,0 0 0 0 0,-1 0 1 0 0,1-1-1 0 0,0 1 0 0 0,0 0 0 0 0,1 0 0 0 0,29-7 1522 0 0,4 4-1230 0 0,1 1 0 0 0,47 4-1 0 0,-58-1-254 0 0,55 3 512 0 0,113 0 337 0 0,130-11-448 0 0,-295 8-623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19.686"/>
    </inkml:context>
    <inkml:brush xml:id="br0">
      <inkml:brushProperty name="width" value="0.1" units="cm"/>
      <inkml:brushProperty name="height" value="0.1" units="cm"/>
      <inkml:brushProperty name="color" value="#E71224"/>
    </inkml:brush>
  </inkml:definitions>
  <inkml:trace contextRef="#ctx0" brushRef="#br0">1 70 919 0 0,'0'1'42'0'0,"0"-1"-1"0"0,0 1 0 0 0,1 0 0 0 0,-1-1 0 0 0,0 1 0 0 0,0 0 0 0 0,1-1 0 0 0,-1 1 0 0 0,1-1 0 0 0,-1 1 0 0 0,0-1 0 0 0,1 1 0 0 0,-1-1 0 0 0,1 1 0 0 0,-1-1 0 0 0,1 1 1 0 0,0-1-1 0 0,-1 0 0 0 0,1 1 0 0 0,-1-1 0 0 0,1 0 0 0 0,0 1 0 0 0,-1-1 0 0 0,1 0 0 0 0,0 0 0 0 0,-1 0 0 0 0,1 1 0 0 0,0-1 0 0 0,-1 0 0 0 0,1 0 0 0 0,0 0 0 0 0,-1 0 0 0 0,2 0 1 0 0,25-1 341 0 0,-25 0-177 0 0,101-10 2450 0 0,-21 1-1890 0 0,102 0 1 0 0,-182 10-763 0 0,189 0 197 0 0,-140-2-173 0 0,88-16-1 0 0,22-6-2003 0 0,-111 18-331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20.090"/>
    </inkml:context>
    <inkml:brush xml:id="br0">
      <inkml:brushProperty name="width" value="0.1" units="cm"/>
      <inkml:brushProperty name="height" value="0.1" units="cm"/>
      <inkml:brushProperty name="color" value="#F4F91B"/>
    </inkml:brush>
  </inkml:definitions>
  <inkml:trace contextRef="#ctx0" brushRef="#br0">1535 154 11087 0 0,'0'0'15'0'0,"0"0"0"0"0,0 0 0 0 0,0 1 1 0 0,0-1-1 0 0,0 0 0 0 0,-1 0 0 0 0,1 0 0 0 0,0 0 0 0 0,0 0 0 0 0,0 1 0 0 0,0-1 0 0 0,0 0 0 0 0,0 0 0 0 0,0 0 0 0 0,-1 0 0 0 0,1 0 0 0 0,0 0 0 0 0,0 0 0 0 0,0 1 0 0 0,0-1 0 0 0,0 0 0 0 0,-1 0 0 0 0,1 0 0 0 0,0 0 0 0 0,0 0 0 0 0,0 0 0 0 0,0 0 1 0 0,-1 0-1 0 0,1 0 0 0 0,0 0 0 0 0,0 0 0 0 0,0 0 0 0 0,0 0 0 0 0,-1 0 0 0 0,1 0 0 0 0,0 0 0 0 0,0 0 0 0 0,0 0 0 0 0,0 0 0 0 0,0 0 0 0 0,-1-1 0 0 0,1 1 0 0 0,0 0 0 0 0,0 0 0 0 0,0 0 0 0 0,0 0 0 0 0,0 0 0 0 0,-1 0 0 0 0,1 0 0 0 0,0 0 0 0 0,0-1 1 0 0,0 1-1 0 0,0 0 0 0 0,-6-14 350 0 0,2-17-393 0 0,4 31 11 0 0,0-1 1 0 0,0 0-1 0 0,0 0 1 0 0,-1 0-1 0 0,1 0 1 0 0,0 1-1 0 0,0-1 1 0 0,0 0 0 0 0,-1 0-1 0 0,1 1 1 0 0,-1-1-1 0 0,1 0 1 0 0,0 0-1 0 0,-1 1 1 0 0,1-1-1 0 0,-1 0 1 0 0,1 1-1 0 0,-1-1 1 0 0,0 1-1 0 0,1-1 1 0 0,-1 1 0 0 0,0-1-1 0 0,0 0 1 0 0,-2 0 87 0 0,1 0 0 0 0,-1 0 1 0 0,1 0-1 0 0,-1 1 1 0 0,1-1-1 0 0,-1 0 0 0 0,-5 1 1 0 0,-5 0 713 0 0,-1 0 1 0 0,-18 3 0 0 0,21-1-227 0 0,-362 11 4395 0 0,201-12-3710 0 0,51 1-766 0 0,1-6 0 0 0,-1-5 0 0 0,-139-29 0 0 0,64-6-2466 0 0,147 31 976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20.389"/>
    </inkml:context>
    <inkml:brush xml:id="br0">
      <inkml:brushProperty name="width" value="0.1" units="cm"/>
      <inkml:brushProperty name="height" value="0.1" units="cm"/>
      <inkml:brushProperty name="color" value="#E71224"/>
    </inkml:brush>
  </inkml:definitions>
  <inkml:trace contextRef="#ctx0" brushRef="#br0">0 3 2759 0 0,'4'-1'366'0'0,"-1"1"0"0"0,1-1 0 0 0,-1 1-1 0 0,1 0 1 0 0,0 0 0 0 0,3 0-1 0 0,-4 0-255 0 0,281 19 1083 0 0,-190-10-1022 0 0,-4-5 18 0 0,94-8 1 0 0,67 2-293 0 0,-211 5-143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20.952"/>
    </inkml:context>
    <inkml:brush xml:id="br0">
      <inkml:brushProperty name="width" value="0.1" units="cm"/>
      <inkml:brushProperty name="height" value="0.1" units="cm"/>
      <inkml:brushProperty name="color" value="#E71224"/>
    </inkml:brush>
  </inkml:definitions>
  <inkml:trace contextRef="#ctx0" brushRef="#br0">1 0 2471 0 0,'10'5'343'0'0,"1"-1"-1"0"0,1 0 1 0 0,-1-1-1 0 0,1 0 0 0 0,-1-1 1 0 0,15 2-1 0 0,91 6 533 0 0,352-27 189 0 0,-245 3-962 0 0,-66 14-145 0 0,-123 1-106 0 0,1 0-97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22.230"/>
    </inkml:context>
    <inkml:brush xml:id="br0">
      <inkml:brushProperty name="width" value="0.1" units="cm"/>
      <inkml:brushProperty name="height" value="0.1" units="cm"/>
      <inkml:brushProperty name="color" value="#E71224"/>
    </inkml:brush>
  </inkml:definitions>
  <inkml:trace contextRef="#ctx0" brushRef="#br0">0 11 1839 0 0,'2'-1'121'0'0,"-1"-1"0"0"0,1 1-1 0 0,0 0 1 0 0,0 0 0 0 0,-1 1-1 0 0,1-1 1 0 0,0 0 0 0 0,0 1-1 0 0,0-1 1 0 0,0 1 0 0 0,0-1-1 0 0,0 1 1 0 0,0 0-1 0 0,0 0 1 0 0,0 0 0 0 0,0 0-1 0 0,3 1 1 0 0,37 3 199 0 0,106 30 20 0 0,143 31 1428 0 0,-259-60-1731 0 0,0-1-1 0 0,0-2 0 0 0,0-1 0 0 0,35-4 0 0 0,129-23 273 0 0,42-2-95 0 0,-24 17-214 0 0,86-2 0 0 0,-266 15 0 0 0,-1 0 0 0 0,0 2 0 0 0,40 10 0 0 0,97 35 0 0 0,7 1 0 0 0,-122-41 0 0 0,1-2 0 0 0,66-1 0 0 0,12 2 0 0 0,-37 2 0 0 0,-23-1 0 0 0,0-3 0 0 0,132-6 0 0 0,-132-5 32 0 0,147 11 0 0 0,72 29 32 0 0,-205-26-64 0 0,91-3 0 0 0,53 4 0 0 0,-207-7 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24.856"/>
    </inkml:context>
    <inkml:brush xml:id="br0">
      <inkml:brushProperty name="width" value="0.1" units="cm"/>
      <inkml:brushProperty name="height" value="0.1" units="cm"/>
      <inkml:brushProperty name="color" value="#E71224"/>
    </inkml:brush>
  </inkml:definitions>
  <inkml:trace contextRef="#ctx0" brushRef="#br0">0 1 2071 0 0,'21'11'701'0'0,"1"0"0"0"0,23 8 0 0 0,-27-11-716 0 0,35 15 196 0 0,79 49 0 0 0,-117-62-51 0 0,1-2-1 0 0,0 0 1 0 0,0-1 0 0 0,1 0-1 0 0,0-1 1 0 0,1-1 0 0 0,-1-1 0 0 0,1-1-1 0 0,0 0 1 0 0,0-1 0 0 0,-1-1 0 0 0,25-1-1 0 0,132-15 132 0 0,5-1-26 0 0,2 20-157 0 0,-46 1-28 0 0,-65-6-18 0 0,131-19 0 0 0,-179 17-27 0 0,0 1-1 0 0,0 1 0 0 0,44 3 0 0 0,66 17 29 0 0,25 2-11 0 0,123-26 41 0 0,-253 4-62 0 0,84 4 52 0 0,-73 0-26 0 0,107-2 348 0 0,-16-1-115 0 0,72 11-207 0 0,72 6-53 0 0,-116 5 296 0 0,-100-4-270 0 0,-49-14-22 0 0,0-1 0 0 0,0 0-1 0 0,1-1 1 0 0,-1 0 0 0 0,1 0 0 0 0,-1-1 0 0 0,1 0 0 0 0,0 0 0 0 0,12-1-1 0 0,138-9 539 0 0,91-37-201 0 0,-164 37-250 0 0,120 3-1 0 0,-145 1-79 0 0,-60 5-5 0 0,0-1-1 0 0,0 1 1 0 0,0 0 0 0 0,0 0-1 0 0,0-1 1 0 0,0 1 0 0 0,0 0 0 0 0,0 0-1 0 0,0 0 1 0 0,-1 0 0 0 0,1 0-1 0 0,0 0 1 0 0,0 1 0 0 0,0-1-1 0 0,0 0 1 0 0,0 0 0 0 0,0 1 0 0 0,0-1-1 0 0,0 0 1 0 0,-1 1 0 0 0,1-1-1 0 0,0 1 1 0 0,0-1 0 0 0,0 1-1 0 0,-1-1 1 0 0,1 1 0 0 0,0 0-1 0 0,-1-1 1 0 0,1 1 0 0 0,0 0 0 0 0,-1 0-1 0 0,1-1 1 0 0,-1 1 0 0 0,0 0-1 0 0,1 0 1 0 0,0 1 0 0 0,-1 5-116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32.846"/>
    </inkml:context>
    <inkml:brush xml:id="br0">
      <inkml:brushProperty name="width" value="0.1" units="cm"/>
      <inkml:brushProperty name="height" value="0.1" units="cm"/>
      <inkml:brushProperty name="color" value="#E71224"/>
    </inkml:brush>
  </inkml:definitions>
  <inkml:trace contextRef="#ctx0" brushRef="#br0">0 68 919 0 0,'18'-10'116'0'0,"-3"2"221"0"0,1 1-1 0 0,-1 0 1 0 0,1 1 0 0 0,24-6 0 0 0,-9 6-311 0 0,48-5 0 0 0,-68 10-22 0 0,-1 1-1 0 0,1 0 0 0 0,0 1 0 0 0,-1 1 0 0 0,0-1 0 0 0,1 1 0 0 0,-1 1 0 0 0,16 6 0 0 0,30 12 536 0 0,0-2-1 0 0,86 16 0 0 0,-120-33-377 0 0,-1 0 0 0 0,0-1 1 0 0,1-2-1 0 0,-1 0 0 0 0,0-1 0 0 0,24-5 0 0 0,16-2 392 0 0,390-49 535 0 0,-370 48-1054 0 0,0 4 0 0 0,130 6 0 0 0,-28 1 0 0 0,110 12-34 0 0,-109-2 0 0 0,153 13 387 0 0,-286-21-299 0 0,178 0 787 0 0,-165-4-817 0 0,-44 1-138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34.005"/>
    </inkml:context>
    <inkml:brush xml:id="br0">
      <inkml:brushProperty name="width" value="0.1" units="cm"/>
      <inkml:brushProperty name="height" value="0.1" units="cm"/>
      <inkml:brushProperty name="color" value="#E71224"/>
    </inkml:brush>
  </inkml:definitions>
  <inkml:trace contextRef="#ctx0" brushRef="#br0">1 22 1375 0 0,'101'1'807'0'0,"140"-5"-206"0"0,-223 2-573 0 0,205-14 444 0 0,-167 17 40 0 0,1 2 0 0 0,99 20-1 0 0,-88-11-415 0 0,2-5 410 0 0,118-1 0 0 0,-35-4 45 0 0,24 18-322 0 0,-123-12-180 0 0,0-2-1 0 0,0-2 0 0 0,85-5 0 0 0,-101-3-26 0 0,211-14 435 0 0,-44 30-236 0 0,0 0-125 0 0,-201-12-135 0 0,3-1-64 0 0,1 1 0 0 0,-1 1 0 0 0,15 2-1 0 0,-8 1-2476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35.776"/>
    </inkml:context>
    <inkml:brush xml:id="br0">
      <inkml:brushProperty name="width" value="0.1" units="cm"/>
      <inkml:brushProperty name="height" value="0.1" units="cm"/>
      <inkml:brushProperty name="color" value="#E71224"/>
    </inkml:brush>
  </inkml:definitions>
  <inkml:trace contextRef="#ctx0" brushRef="#br0">1 72 919 0 0,'25'-4'745'0'0,"1"2"0"0"0,-1 1 0 0 0,1 1 0 0 0,48 7 0 0 0,-51-4-686 0 0,0-1 0 0 0,0 0 0 0 0,0-2-1 0 0,1-1 1 0 0,-1 0 0 0 0,43-10-1 0 0,89-44 1182 0 0,-146 52-1215 0 0,2 1 0 0 0,-1 0 0 0 0,0 1 0 0 0,0 0 0 0 0,1 0 0 0 0,-1 1 0 0 0,0 0 0 0 0,1 1 0 0 0,-1 0 0 0 0,12 3 0 0 0,30 2-28 0 0,-21-2 3 0 0,-1 1 0 0 0,51 15 0 0 0,-24-5 0 0 0,10 0 73 0 0,1-4 1 0 0,0-2-1 0 0,0-3 0 0 0,85-5 0 0 0,-83 1 19 0 0,-1 2 0 0 0,131 26 0 0 0,-21-1-18 0 0,-143-27 76 0 0,0 0 0 0 0,0-2 0 0 0,0-2-1 0 0,45-8 1 0 0,141-39 25 0 0,-211 46-191 0 0,6-1 20 0 0,-3-1 11 0 0,1 2 1 0 0,0-1 0 0 0,0 2-1 0 0,0 0 1 0 0,0 1-1 0 0,0 0 1 0 0,29 3-1 0 0,-21 2-7 0 0,-1-2 0 0 0,0 0 0 0 0,0-2 0 0 0,1 0 0 0 0,-1-1 0 0 0,0-1 0 0 0,24-6 0 0 0,-3-1-8 0 0,-1 1 0 0 0,1 3 0 0 0,1 2 0 0 0,57 2 0 0 0,195 12 0 0 0,-230-9 19 0 0,0-3 0 0 0,70-10 0 0 0,-64 5-12 0 0,194 2-2419 0 0,-241 4-192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5:41.828"/>
    </inkml:context>
    <inkml:brush xml:id="br0">
      <inkml:brushProperty name="width" value="0.1" units="cm"/>
      <inkml:brushProperty name="height" value="0.1" units="cm"/>
      <inkml:brushProperty name="color" value="#E71224"/>
    </inkml:brush>
  </inkml:definitions>
  <inkml:trace contextRef="#ctx0" brushRef="#br0">1 0 455 0 0,'11'2'0'0'0,"3"0"0"0"0,1 2 0 0 0,-6-2 0 0 0,-4 1 160 0 0,1-1 0 0 0,-1 0-8 0 0,5 2 0 0 0,6 3-152 0 0,4 0 0 0 0,6 2 0 0 0,1 0 0 0 0,-1 2 0 0 0,-2-7-88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18.656"/>
    </inkml:context>
    <inkml:brush xml:id="br0">
      <inkml:brushProperty name="width" value="0.1" units="cm"/>
      <inkml:brushProperty name="height" value="0.1" units="cm"/>
      <inkml:brushProperty name="color" value="#F4F91B"/>
    </inkml:brush>
  </inkml:definitions>
  <inkml:trace contextRef="#ctx0" brushRef="#br0">10605 1 2303 0 0,'0'0'6071'0'0,"-6"2"-5706"0"0,-18 8 17 0 0,18-8 1967 0 0,-24 18 460 0 0,24-19-2650 0 0,-17 4-6 0 0,17-3 135 0 0,1-1-152 0 0,-18 4 0 0 0,17-4 236 0 0,-1 1-120 0 0,-18 5 4 0 0,18-5 240 0 0,2-1-256 0 0,-19 6 0 0 0,19-6 392 0 0,3-1-612 0 0,1-1-1 0 0,-1 1 0 0 0,0-1 1 0 0,1 1-1 0 0,-1 0 0 0 0,1 0 1 0 0,-1 0-1 0 0,1 0 0 0 0,-1 0 1 0 0,0 0-1 0 0,1 0 0 0 0,-3 1 1 0 0,-25 2 696 0 0,0-3-614 0 0,22 0 60 0 0,-1 0-95 0 0,-37-2 42 0 0,15 4-15 0 0,23-2-12 0 0,-1 1-2 0 0,-41 4 186 0 0,-2 1-44 0 0,12 0 114 0 0,29-3-299 0 0,-32 4 146 0 0,8-3-92 0 0,27-3-67 0 0,-27 0 33 0 0,7-3 23 0 0,-11 0 16 0 0,-76-9 128 0 0,72 7-141 0 0,1 0 10 0 0,1 4 3 0 0,3 2 0 0 0,-1 2 0 0 0,4 3 0 0 0,-32 9 54 0 0,30-7-86 0 0,5-4-54 0 0,-1 0 4 0 0,6-1 83 0 0,0-2-4 0 0,11-1 20 0 0,-33 1 82 0 0,1 0-62 0 0,-3-1 11 0 0,14-1-122 0 0,-15 2 111 0 0,42-2-53 0 0,1 0 0 0 0,-25 0-3 0 0,5 1-8 0 0,-1-4-36 0 0,22 2-15 0 0,-35-6-7 0 0,-8-2-11 0 0,11 1 0 0 0,0 3 0 0 0,-1 3 0 0 0,-6 2 0 0 0,-1 4 0 0 0,-5 2 0 0 0,-2 2 0 0 0,-8 4 53 0 0,7-3 22 0 0,9-2-6 0 0,-21 1 75 0 0,5-1-53 0 0,1-3 5 0 0,18-2-80 0 0,-3 1-16 0 0,1-3 0 0 0,-3-3 0 0 0,8-1 0 0 0,3-1 0 0 0,-1-2 0 0 0,0 1 0 0 0,-2 1 0 0 0,0 1 0 0 0,-1 4 0 0 0,-5 2 0 0 0,-16 2 53 0 0,14 1-42 0 0,-13 0 0 0 0,4 0 31 0 0,8-4-31 0 0,5-2-11 0 0,0-2 0 0 0,-1-4 53 0 0,11 0-31 0 0,-9-1 20 0 0,2 2-20 0 0,-1 2 20 0 0,1 2-31 0 0,-2 1-11 0 0,-1 2 0 0 0,-1 4 0 0 0,-1 0 0 0 0,-1 1 11 0 0,4-2 42 0 0,4-1 11 0 0,-2-1 0 0 0,1-2-11 0 0,1 0-42 0 0,-2-2-11 0 0,0 0 0 0 0,-2 1 0 0 0,0-2 0 0 0,-3 0 53 0 0,18 1-42 0 0,-7-2-11 0 0,-2 0 0 0 0,5 1 0 0 0,0 1 13 0 0,-4 1 57 0 0,-47 1 214 0 0,45 0-151 0 0,-1 0-68 0 0,-1-1-1 0 0,10 0-53 0 0,-8 1-11 0 0,-4-1 0 0 0,0-3 0 0 0,1 0 0 0 0,0 4 0 0 0,-8 0 53 0 0,22 0-42 0 0,-8 3-11 0 0,-16 0-3 0 0,49-3 5 0 0,-50 8 74 0 0,15-2-23 0 0,-14 3 11 0 0,36-7-49 0 0,-24 1 42 0 0,1 1-46 0 0,0-2 43 0 0,0-2 18 0 0,-3-2-6 0 0,-1 0-42 0 0,3 2 18 0 0,-1-1-20 0 0,2 0 20 0 0,-4-3 29 0 0,10 3-59 0 0,-8-1-1 0 0,2 2 42 0 0,0 2 11 0 0,-1-2-11 0 0,-3 2-42 0 0,0 0-11 0 0,1 0 0 0 0,4 1 0 0 0,-97 13 64 0 0,96-12-64 0 0,-58 8 53 0 0,54-7-42 0 0,-1 0-11 0 0,1 1 0 0 0,-3-1 0 0 0,2 2 0 0 0,2-1 0 0 0,-2-1 0 0 0,-1-1 11 0 0,-1-1 42 0 0,-41 1 56 0 0,-206 0 110 0 0,262-6-219 0 0,-1-1 0 0 0,0 0 0 0 0,-3 3 0 0 0,0 0 0 0 0,3-1 0 0 0,0-1 0 0 0,-76-9 64 0 0,91 9-63 0 0,-39 0 62 0 0,-19 2-86 0 0,-327 11 329 0 0,107 11-253 0 0,165-21 31 0 0,79-2-48 0 0,0 1 0 0 0,-82 13 0 0 0,32 6 28 0 0,25-10-64 0 0,34-5-6 0 0,-268 17 151 0 0,-171-10 36 0 0,401-10-63 0 0,-1-4 1 0 0,-86-13-1 0 0,-233-19 175 0 0,226 26-1202 0 0,-18 0-9382 0 0,105 7 4243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25.965"/>
    </inkml:context>
    <inkml:brush xml:id="br0">
      <inkml:brushProperty name="width" value="0.1" units="cm"/>
      <inkml:brushProperty name="height" value="0.1" units="cm"/>
      <inkml:brushProperty name="color" value="#F4F91B"/>
    </inkml:brush>
  </inkml:definitions>
  <inkml:trace contextRef="#ctx0" brushRef="#br0">4962 94 7367 0 0,'-42'6'1649'0'0,"-52"2"-1"0"0,36-4-1937 0 0,-24 9 1585 0 0,57-8-667 0 0,0-1 0 0 0,-35 1 0 0 0,18-3 1702 0 0,-56 10-1 0 0,42-4-2343 0 0,-106 1 855 0 0,65-5-391 0 0,43-4-182 0 0,0-2 0 0 0,-78-13 0 0 0,-37-3 140 0 0,-109-1 543 0 0,-169-2-228 0 0,178 22-101 0 0,-201 15-350 0 0,371-9-181 0 0,-111-5 1 0 0,-59 3 135 0 0,141 7-384 0 0,-356 16 3194 0 0,-168-75-2840 0 0,588 40-671 0 0,1-3-1 0 0,-110-31 0 0 0,163 37 193 0 0,0 0 0 0 0,0 0 0 0 0,0-1 0 0 0,1 0 0 0 0,-13-10-1 0 0,-12-13-8151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21.204"/>
    </inkml:context>
    <inkml:brush xml:id="br0">
      <inkml:brushProperty name="width" value="0.1" units="cm"/>
      <inkml:brushProperty name="height" value="0.1" units="cm"/>
      <inkml:brushProperty name="color" value="#F4F91B"/>
    </inkml:brush>
  </inkml:definitions>
  <inkml:trace contextRef="#ctx0" brushRef="#br0">2262 142 3223 0 0,'-23'0'10487'0'0,"19"3"-9864"0"0,3-1-613 0 0,-39-16 1676 0 0,16 11-905 0 0,-1 2 0 0 0,1 0 0 0 0,-44 5 0 0 0,9 0-231 0 0,-289-13 1479 0 0,71-1-1250 0 0,-109-22-136 0 0,126 5-191 0 0,168 21-377 0 0,-478-38-1090 0 0,510 37 204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30.247"/>
    </inkml:context>
    <inkml:brush xml:id="br0">
      <inkml:brushProperty name="width" value="0.1" units="cm"/>
      <inkml:brushProperty name="height" value="0.1" units="cm"/>
      <inkml:brushProperty name="color" value="#F4F91B"/>
    </inkml:brush>
  </inkml:definitions>
  <inkml:trace contextRef="#ctx0" brushRef="#br0">5540 12 6911 0 0,'-4'-1'528'0'0,"-36"-4"1470"0"0,35 5-1010 0 0,-32 1-302 0 0,0 1 0 0 0,0 2 1 0 0,0 2-1 0 0,-65 18 1 0 0,50-10-134 0 0,0-3 0 0 0,-1-1 1 0 0,0-3-1 0 0,-76 0 0 0 0,81-3 217 0 0,-93 20-1 0 0,7-1-92 0 0,-55-7 419 0 0,-237-11 0 0 0,294-3-658 0 0,-213 33 0 0 0,4 1 274 0 0,338-36-709 0 0,-500 35 453 0 0,166-20 430 0 0,45 1-757 0 0,210-10-39 0 0,28-3 18 0 0,1-3-1 0 0,-85-10 0 0 0,-103-32 51 0 0,-83-5 255 0 0,6 1 285 0 0,38 2-448 0 0,-26-6-519 0 0,266 41-1402 0 0,-72-29-1 0 0,49 13-6469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39.513"/>
    </inkml:context>
    <inkml:brush xml:id="br0">
      <inkml:brushProperty name="width" value="0.1" units="cm"/>
      <inkml:brushProperty name="height" value="0.1" units="cm"/>
      <inkml:brushProperty name="color" value="#66CC00"/>
    </inkml:brush>
  </inkml:definitions>
  <inkml:trace contextRef="#ctx0" brushRef="#br0">9959 100 455 0 0,'0'0'16195'0'0,"-5"-5"-15983"0"0,-21-21 165 0 0,8 28 15 0 0,13 0-296 0 0,-42 11 424 0 0,34-9-258 0 0,0 0-1 0 0,0 1 0 0 0,-12 6 1 0 0,14-6-18 0 0,-1 0 1 0 0,0 0 0 0 0,-13 2-1 0 0,18-5-189 0 0,-13 2 141 0 0,0 0 1 0 0,-31 0-1 0 0,19-2-136 0 0,-2 0 16 0 0,-75 2 440 0 0,70-3-332 0 0,-3-3-22 0 0,12 0-136 0 0,-9-3 22 0 0,-5-2 17 0 0,14 0-43 0 0,-3-1 31 0 0,-18-6 51 0 0,47 14-89 0 0,-15-3 64 0 0,-40-6 106 0 0,8 3 32 0 0,13 2-1 0 0,4-3-145 0 0,0 2-6 0 0,1-1-1 0 0,-3 0 0 0 0,1 2-11 0 0,-59 2 187 0 0,-29-4 224 0 0,95 3-453 0 0,-7-2-11 0 0,1-1 0 0 0,0-2 0 0 0,-5-4 0 0 0,6 5 0 0 0,5 3 0 0 0,-1 1 0 0 0,15 1 33 0 0,1 1-1 0 0,0 0 1 0 0,-15 2-1 0 0,1-1 62 0 0,-25 2 98 0 0,42-2-128 0 0,-52-1 60 0 0,10 2-37 0 0,-18 2 65 0 0,-26 3 76 0 0,-11 8 13 0 0,64-8-161 0 0,-6 1-53 0 0,1 1 15 0 0,3 0-20 0 0,-2 1 20 0 0,30-8-33 0 0,11 0 1 0 0,1-1 0 0 0,-1 1 1 0 0,0 0-1 0 0,1 1 1 0 0,-8 2-1 0 0,-32 9 2 0 0,-71 16 52 0 0,69-19 0 0 0,0-1-11 0 0,-1-2-42 0 0,0-5-11 0 0,3-2 0 0 0,-1-2 0 0 0,2-1 0 0 0,-4-1 0 0 0,1-1 0 0 0,4 3 0 0 0,3-2 0 0 0,1 1 0 0 0,-1 2 11 0 0,0 0 31 0 0,-1 1-31 0 0,-1 3-11 0 0,0-1 11 0 0,2 0 31 0 0,-2 0-20 0 0,-3-2 20 0 0,-11 0 22 0 0,16-2-42 0 0,-9 0 20 0 0,2-2-19 0 0,2-1 25 0 0,-10-1 37 0 0,12 2-3 0 0,35 3-72 0 0,-25 0 46 0 0,-5 2-45 0 0,-7 3 0 0 0,4 0 31 0 0,0 1-20 0 0,-5 4 20 0 0,-9 0 22 0 0,16-3-53 0 0,-10 0 0 0 0,-1-1 31 0 0,0-2-31 0 0,-5 1 42 0 0,15-2-42 0 0,-15 2 42 0 0,18-2-31 0 0,-6 2 31 0 0,-5-1 0 0 0,5 2-42 0 0,-1 1-11 0 0,0-1 0 0 0,-1 1 0 0 0,0 1 11 0 0,0 2 31 0 0,5 0-20 0 0,4-4 20 0 0,-37 2 52 0 0,49-4-41 0 0,-19-1-16 0 0,20-1-10 0 0,-26 2 26 0 0,13-2-42 0 0,-8 1-11 0 0,2 0 0 0 0,4 1 0 0 0,-5 1 0 0 0,-2 1 0 0 0,3-3 0 0 0,-1 0 0 0 0,-1 0 12 0 0,4 1 36 0 0,-8-3 24 0 0,12-1-49 0 0,-11 1 19 0 0,-5-2-31 0 0,0 1-11 0 0,2 0 0 0 0,1 0 0 0 0,2 0 0 0 0,8 1 0 0 0,1-1 0 0 0,0-2 0 0 0,0 0 0 0 0,-3 1 0 0 0,-2-3 0 0 0,1 1 0 0 0,1 2 0 0 0,-1-1 0 0 0,0 1 0 0 0,0 1 0 0 0,-3 0 11 0 0,1-1 31 0 0,3 0-20 0 0,0-1 20 0 0,-2 0-20 0 0,-1 0 20 0 0,1 2-20 0 0,0 0 20 0 0,1 1-31 0 0,9 0 0 0 0,19 0 31 0 0,-22 0-20 0 0,-2-1 20 0 0,-9 2 22 0 0,13-1-53 0 0,-5 0-11 0 0,0-2 0 0 0,1-1 0 0 0,1-1 0 0 0,-4 1 0 0 0,-3 0 0 0 0,-3 0 0 0 0,2 1 0 0 0,-5-2 53 0 0,-75-10 22 0 0,84 10-64 0 0,-2 1 31 0 0,-10-1 22 0 0,15 2-53 0 0,-15 2 49 0 0,13 0-36 0 0,-5 0 24 0 0,2-2-36 0 0,1 0-12 0 0,-12-2 53 0 0,10 1-42 0 0,-8-2-11 0 0,1 1 0 0 0,1 2 0 0 0,4 0 11 0 0,-5-1 31 0 0,0 3-31 0 0,0 0 42 0 0,11 2-42 0 0,-9 2-11 0 0,2-1 0 0 0,-2 1 53 0 0,12-1-42 0 0,-2 0-11 0 0,4-1 11 0 0,-2-1 31 0 0,-1-1-20 0 0,-1 1 20 0 0,-1 1-20 0 0,-5-3 20 0 0,3 2-31 0 0,-5 0-11 0 0,7 0 0 0 0,1 1 0 0 0,-3 0 11 0 0,4 2 42 0 0,2 1 11 0 0,-3-1-11 0 0,-5 2 11 0 0,-4 2-55 0 0,45-8-10 0 0,-50 4 80 0 0,18-2-20 0 0,-1 0 9 0 0,-3-1 10 0 0,-5-1 10 0 0,-1 1-9 0 0,-3 0-63 0 0,1 1-16 0 0,1 0 0 0 0,-1 1 0 0 0,1 0 0 0 0,30-1 2 0 0,10-1 36 0 0,0-1 0 0 0,0 1 0 0 0,0-1 0 0 0,0 0 1 0 0,-7-2-1 0 0,-18 0 59 0 0,17-2-117 0 0,-11-8-487 0 0,24 12 452 0 0,-1-1 0 0 0,1 0 0 0 0,0 1-1 0 0,0-1 1 0 0,0 0 0 0 0,0 0-1 0 0,0 0 1 0 0,0 0 0 0 0,0 0 0 0 0,0 0-1 0 0,0 0 1 0 0,-1-1 0 0 0,-35-46-2451 0 0,0-10-6975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40.936"/>
    </inkml:context>
    <inkml:brush xml:id="br0">
      <inkml:brushProperty name="width" value="0.1" units="cm"/>
      <inkml:brushProperty name="height" value="0.1" units="cm"/>
      <inkml:brushProperty name="color" value="#66CC00"/>
    </inkml:brush>
  </inkml:definitions>
  <inkml:trace contextRef="#ctx0" brushRef="#br0">5006 321 5527 0 0,'0'0'8382'0'0,"3"-8"-8313"0"0,0-2-63 0 0,-1 4-22 0 0,0 1 1 0 0,0 0-1 0 0,0-1 0 0 0,1 1 1 0 0,4-6-1 0 0,7-14-100 0 0,-10 18 23 0 0,-3 0-55 0 0,1-19 249 0 0,-1 19 1318 0 0,-7 6-551 0 0,-14-1-27 0 0,15 1-156 0 0,0 1-69 0 0,-15 2-9 0 0,15-2-31 0 0,0 1-108 0 0,-17 1-48 0 0,16-1-11 0 0,0-1-55 0 0,-25 4-233 0 0,-12 1-108 0 0,2-2 51 0 0,-21 5 1168 0 0,-1-5 441 0 0,11-3-637 0 0,17 0-1730 0 0,-42-1 527 0 0,38 0 366 0 0,-78-2 234 0 0,83 1-366 0 0,-10-3 10 0 0,0 1 6 0 0,-1 0 10 0 0,-1 1 3 0 0,-1 1 0 0 0,-7 0 64 0 0,8 4-32 0 0,-2-2 8 0 0,38-1-112 0 0,-29 1 96 0 0,-10 3 40 0 0,2-1 16 0 0,5 0-87 0 0,-9 1 6 0 0,1 0-15 0 0,-1 0-53 0 0,-4 0 15 0 0,-4 0-31 0 0,-9 2 42 0 0,18-2-31 0 0,-6 2 36 0 0,5 0 33 0 0,2-1 5 0 0,-2 0 0 0 0,-1 0-16 0 0,-10-1-4 0 0,17 0-64 0 0,-8 0-1 0 0,1-1 31 0 0,3 1-31 0 0,10 0-11 0 0,-22 1 53 0 0,18 0-31 0 0,-7-3 31 0 0,4-1 11 0 0,4-1 0 0 0,2-2-11 0 0,-1-1-42 0 0,-8 1-11 0 0,4 1 11 0 0,3-1 31 0 0,-2 0-31 0 0,-1-2 0 0 0,3-1 31 0 0,3-1-19 0 0,0-2 25 0 0,-12-4 24 0 0,14 6-48 0 0,-8-1 24 0 0,-9 2 24 0 0,14 0-49 0 0,-3-2 19 0 0,0-3-31 0 0,-1-1 0 0 0,1-1 31 0 0,-1 2-31 0 0,0-2-11 0 0,-3 0 0 0 0,-1 1 0 0 0,1 1 11 0 0,-1 1 42 0 0,2 2 11 0 0,-1 1-11 0 0,-36-2-42 0 0,34 5-11 0 0,-11 1 53 0 0,19-1-42 0 0,-2-1-11 0 0,0 1 0 0 0,-10 0 53 0 0,8 1 18 0 0,3 3 8 0 0,5 0-66 0 0,-10 0 3 0 0,-10 2 160 0 0,13 1 0 0 0,-2 2-80 0 0,-1 1 11 0 0,4-2-33 0 0,-21 3 81 0 0,17-3-86 0 0,-17 3 75 0 0,11 0-80 0 0,1 2 0 0 0,12-5-53 0 0,-8 0-112 0 0,8-4-246 0 0,31 0 280 0 0,-31-3-373 0 0,29 3 210 0 0,7-1 63 0 0,0 1 1 0 0,-1 0-1 0 0,1-1 0 0 0,0 0 1 0 0,0 0-1 0 0,-1 0 0 0 0,1 0 0 0 0,0-1 1 0 0,-5-2-1 0 0,3 2-39 0 0,-39-17-2103 0 0,10-1-3489 0 0,2-4-2197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42.085"/>
    </inkml:context>
    <inkml:brush xml:id="br0">
      <inkml:brushProperty name="width" value="0.1" units="cm"/>
      <inkml:brushProperty name="height" value="0.1" units="cm"/>
      <inkml:brushProperty name="color" value="#66CC00"/>
    </inkml:brush>
  </inkml:definitions>
  <inkml:trace contextRef="#ctx0" brushRef="#br0">5159 421 17911 0 0,'0'0'1363'0'0,"-4"-1"-930"0"0,-20-2-274 0 0,1-3-86 0 0,-27-12-99 0 0,45 17-80 0 0,0-3-392 0 0,-16-8 60 0 0,16 9-11 0 0,0 1 49 0 0,-21-9 224 0 0,-9 4 165 0 0,22 5 97 0 0,-26-1 708 0 0,25 3-617 0 0,-135 8 1030 0 0,93-3 385 0 0,8 1 199 0 0,-1-1-1310 0 0,2-3-322 0 0,12 1-146 0 0,-8 1-13 0 0,-220 5 510 0 0,125-7 100 0 0,58 1-186 0 0,42-3-274 0 0,-6 3-12 0 0,-5 1-54 0 0,-12 0-16 0 0,-617 20 729 0 0,630-24-774 0 0,-516 7 602 0 0,526-7-614 0 0,-16 0-11 0 0,-3-2 0 0 0,-8-2 53 0 0,-65-6 9 0 0,-93-10 244 0 0,178 14-284 0 0,-11 1 20 0 0,1 0-20 0 0,1-4 20 0 0,6-3-20 0 0,-1-3 20 0 0,-1 1-20 0 0,2 3 20 0 0,-106-11 138 0 0,143 21-160 0 0,-28-3 3 0 0,-8-1 25 0 0,-111-15 28 0 0,127 18-75 0 0,-84-12 82 0 0,72 7-24 0 0,-1-3 6 0 0,-7-4 52 0 0,7 5-15 0 0,-2 0 20 0 0,-2 2-20 0 0,-219-17 431 0 0,148 18-357 0 0,86 1-176 0 0,-15-5-25 0 0,33 7-8 0 0,-29-11-188 0 0,30 8-93 0 0,0 0 0 0 0,0-1 0 0 0,0-1 0 0 0,1 0-1 0 0,-21-16 1 0 0,2-10-2301 0 0,-3-11-6574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45.042"/>
    </inkml:context>
    <inkml:brush xml:id="br0">
      <inkml:brushProperty name="width" value="0.1" units="cm"/>
      <inkml:brushProperty name="height" value="0.1" units="cm"/>
      <inkml:brushProperty name="color" value="#66CC00"/>
    </inkml:brush>
  </inkml:definitions>
  <inkml:trace contextRef="#ctx0" brushRef="#br0">5854 109 11599 0 0,'-3'2'531'0'0,"0"2"-364"0"0,2-3-131 0 0,0 0 0 0 0,0 0 1 0 0,-1 0-1 0 0,1 0 0 0 0,0 0 1 0 0,0 0-1 0 0,0 0 0 0 0,-1-1 1 0 0,1 1-1 0 0,0 0 1 0 0,-1-1-1 0 0,1 1 0 0 0,0-1 1 0 0,-3 1-1 0 0,-40 14 568 0 0,40-14 40 0 0,3-1-559 0 0,0 0 0 0 0,-1-1 0 0 0,1 1 0 0 0,-1 0 0 0 0,1 0-1 0 0,-1 0 1 0 0,1 0 0 0 0,0 0 0 0 0,-1 0 0 0 0,1 1 0 0 0,-1-1 0 0 0,-1 1 0 0 0,-3 0 92 0 0,-10-1-23 0 0,-1-1-1 0 0,0-1 1 0 0,0 0-1 0 0,0-1 1 0 0,-26-9 0 0 0,-60-23-144 0 0,54 20 349 0 0,31 10 24 0 0,1 0 1 0 0,-25-4 0 0 0,-4 2 506 0 0,-1-2-134 0 0,3 2-184 0 0,2 4-112 0 0,-142-1 696 0 0,104 7-790 0 0,-26-2-68 0 0,7-2-56 0 0,64 2-13 0 0,-63-6 0 0 0,15-7 2 0 0,44 8-74 0 0,0-1 2 0 0,-3 3-14 0 0,-2 1-13 0 0,-2 1-40 0 0,-167 28 243 0 0,-53 4 7 0 0,240-30-279 0 0,16 1-56 0 0,-46 3 155 0 0,42-5-128 0 0,-21 3 507 0 0,-9 5 544 0 0,-69 9-2090 0 0,36-3 884 0 0,18-4 190 0 0,-1-2 1 0 0,-60 0 0 0 0,21-2-13 0 0,55-4 7 0 0,1 2 6 0 0,-2 2 7 0 0,0-1 3 0 0,4 0 0 0 0,3 1-13 0 0,-10 0 6 0 0,14-3-61 0 0,-5 2-1 0 0,1 1 42 0 0,-145 21 191 0 0,69-11-4 0 0,66-12-127 0 0,-8 1-11 0 0,44-5-60 0 0,-17 3-31 0 0,-5 0 0 0 0,1 0 31 0 0,-1-1-31 0 0,-75 9 53 0 0,71-6-11 0 0,10-3-42 0 0,-56 8 53 0 0,-230-11-11 0 0,286 0-30 0 0,-15 2 41 0 0,-185 5 380 0 0,-22-7 21 0 0,97-4-293 0 0,62 0 7 0 0,-97-18 1 0 0,147 17-156 0 0,-208-40-113 0 0,196 34-82 0 0,23 4-212 0 0,1-2 0 0 0,-54-21 0 0 0,53 16-1540 0 0,-29-19-1 0 0,14 3-6720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58.527"/>
    </inkml:context>
    <inkml:brush xml:id="br0">
      <inkml:brushProperty name="width" value="0.1" units="cm"/>
      <inkml:brushProperty name="height" value="0.1" units="cm"/>
      <inkml:brushProperty name="color" value="#66CC00"/>
    </inkml:brush>
  </inkml:definitions>
  <inkml:trace contextRef="#ctx0" brushRef="#br0">2695 56 1375 0 0,'-36'-10'4957'0'0,"23"7"-3990"0"0,2 0-1 0 0,-1-1 1 0 0,0-1-1 0 0,-16-8 1 0 0,22 10-567 0 0,1 1 0 0 0,-1-1 0 0 0,0 1 0 0 0,-1 0 0 0 0,1 0-1 0 0,0 1 1 0 0,-1 0 0 0 0,1 0 0 0 0,0 1 0 0 0,-1-1 0 0 0,1 1 0 0 0,-9 2 0 0 0,-10 1 1132 0 0,-46 12-1 0 0,26-4-2169 0 0,-30 7 1457 0 0,44-10-606 0 0,0-1 0 0 0,-37 4 0 0 0,-195 0 806 0 0,-17 2 521 0 0,-81-5-636 0 0,241-9-567 0 0,-147-4 484 0 0,-120 2 59 0 0,298 7-914 0 0,-2 0-1083 0 0,-141-12 0 0 0,174 1-724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01.765"/>
    </inkml:context>
    <inkml:brush xml:id="br0">
      <inkml:brushProperty name="width" value="0.1" units="cm"/>
      <inkml:brushProperty name="height" value="0.1" units="cm"/>
      <inkml:brushProperty name="color" value="#66CC00"/>
    </inkml:brush>
  </inkml:definitions>
  <inkml:trace contextRef="#ctx0" brushRef="#br0">2399 43 11487 0 0,'-20'-5'254'0'0,"-1"1"-1"0"0,1 2 1 0 0,-1 0-1 0 0,0 0 1 0 0,1 2-1 0 0,-1 1 1 0 0,-24 4 0 0 0,-13-1 147 0 0,-511-7 3033 0 0,444-3-2656 0 0,-151 2 476 0 0,204 9-843 0 0,-501 9 1540 0 0,476-19-1659 0 0,-301-26-2008 0 0,357 24 530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51.990"/>
    </inkml:context>
    <inkml:brush xml:id="br0">
      <inkml:brushProperty name="width" value="0.1" units="cm"/>
      <inkml:brushProperty name="height" value="0.1" units="cm"/>
      <inkml:brushProperty name="color" value="#66CC00"/>
    </inkml:brush>
  </inkml:definitions>
  <inkml:trace contextRef="#ctx0" brushRef="#br0">1514 70 7199 0 0,'0'0'546'0'0,"-4"-4"-381"0"0,-16-18 8235 0 0,16 19-8205 0 0,-14-9 11 0 0,14 9 658 0 0,0 2-640 0 0,-15-3-13 0 0,15 4 74 0 0,-1-1-157 0 0,-13-2 0 0 0,13 3-1 0 0,1 0-6 0 0,-12 0-1 0 0,13 0-1 0 0,-2 0-6 0 0,-161-15 1391 0 0,80 13-832 0 0,16 7-40 0 0,-19 1 104 0 0,84-6-595 0 0,-2 1-10 0 0,-88 16 509 0 0,71-13-560 0 0,-4 0 0 0 0,2-3 0 0 0,-3-6 0 0 0,-32-10 144 0 0,36 10-166 0 0,1 1 0 0 0,-1 1 0 0 0,0 1 0 0 0,-40 2-1 0 0,-94 17-157 0 0,82-7-156 0 0,-157 10-2594 0 0,174-19 695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52.549"/>
    </inkml:context>
    <inkml:brush xml:id="br0">
      <inkml:brushProperty name="width" value="0.1" units="cm"/>
      <inkml:brushProperty name="height" value="0.1" units="cm"/>
      <inkml:brushProperty name="color" value="#66CC00"/>
    </inkml:brush>
  </inkml:definitions>
  <inkml:trace contextRef="#ctx0" brushRef="#br0">1517 0 1375 0 0,'-4'0'2142'0'0,"-42"6"5380"0"0,-29 6-5738 0 0,16-3-870 0 0,-1 0 637 0 0,-1-2 0 0 0,0-3 0 0 0,-122-8 0 0 0,140 0-1100 0 0,-1 2 0 0 0,-47 4 0 0 0,-85 16 731 0 0,-56 2-244 0 0,222-20-1058 0 0,-48 2 439 0 0,-62-8 1 0 0,98 3-676 0 0,0-1 1 0 0,-21-6-1 0 0,28 5-866 0 0,1 0 1 0 0,0-1-1 0 0,-24-14 0 0 0,12 4-5526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6:53.375"/>
    </inkml:context>
    <inkml:brush xml:id="br0">
      <inkml:brushProperty name="width" value="0.1" units="cm"/>
      <inkml:brushProperty name="height" value="0.1" units="cm"/>
      <inkml:brushProperty name="color" value="#66CC00"/>
    </inkml:brush>
  </inkml:definitions>
  <inkml:trace contextRef="#ctx0" brushRef="#br0">2215 0 7711 0 0,'-14'1'312'0'0,"0"1"-1"0"0,0 1 0 0 0,0 0 1 0 0,0 1-1 0 0,0 0 0 0 0,-18 9 0 0 0,10-4 560 0 0,-28 7-1 0 0,27-13-147 0 0,1-1-1 0 0,-1 0 1 0 0,1-2-1 0 0,-1 0 1 0 0,-41-7-1 0 0,31 3 375 0 0,-61 0-1 0 0,-129 23 736 0 0,157-11-1408 0 0,0-3 0 0 0,-103-5 0 0 0,86-6 190 0 0,0 4-1 0 0,-1 3 0 0 0,-116 17 0 0 0,-17 24-15 0 0,-116 14-422 0 0,309-54-1401 0 0,-34-1 0 0 0,44-3-578 0 0,1 1-1 0 0,-1-1 1 0 0,-22-7-1 0 0,-4-7-3543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22.150"/>
    </inkml:context>
    <inkml:brush xml:id="br0">
      <inkml:brushProperty name="width" value="0.1" units="cm"/>
      <inkml:brushProperty name="height" value="0.1" units="cm"/>
      <inkml:brushProperty name="color" value="#F4F91B"/>
    </inkml:brush>
  </inkml:definitions>
  <inkml:trace contextRef="#ctx0" brushRef="#br0">1014 227 5983 0 0,'-2'-2'272'0'0,"0"0"0"0"0,-1 0-1 0 0,1 0 1 0 0,0 0 0 0 0,-1 0 0 0 0,1 1-1 0 0,-6-3 1 0 0,-3-3 3246 0 0,5 2-3351 0 0,0 0 1 0 0,1 0-1 0 0,0-1 0 0 0,0 0 0 0 0,0 0 0 0 0,1 0 0 0 0,-5-10 0 0 0,4 9-108 0 0,1 0 1 0 0,-1 0-1 0 0,0 0 0 0 0,0 1 1 0 0,-1 0-1 0 0,-9-9 0 0 0,-1 4 357 0 0,-1 1 0 0 0,0 0-1 0 0,-1 1 1 0 0,0 1 0 0 0,0 1-1 0 0,-1 0 1 0 0,0 1 0 0 0,0 2-1 0 0,-22-4 1 0 0,-11 2 429 0 0,0 1-1 0 0,-64 4 1 0 0,-85 12 338 0 0,62-1-2478 0 0,46-8-3958 0 0,59-2-1093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17.788"/>
    </inkml:context>
    <inkml:brush xml:id="br0">
      <inkml:brushProperty name="width" value="0.1" units="cm"/>
      <inkml:brushProperty name="height" value="0.1" units="cm"/>
      <inkml:brushProperty name="color" value="#66CC00"/>
    </inkml:brush>
  </inkml:definitions>
  <inkml:trace contextRef="#ctx0" brushRef="#br0">2594 114 10047 0 0,'-4'0'463'0'0,"0"-1"-295"0"0,-30 5 312 0 0,30-4-365 0 0,-15 3 291 0 0,8-1-371 0 0,7-1-98 0 0,1-1-1 0 0,-1 1 1 0 0,0-1 0 0 0,1 0 0 0 0,-1 0-1 0 0,0-1 1 0 0,1 1 0 0 0,-1-1 0 0 0,0 0-1 0 0,1 1 1 0 0,-1-2 0 0 0,1 1 0 0 0,-1 0-1 0 0,1-1 1 0 0,0 1 0 0 0,0-1-1 0 0,-1 0 1 0 0,1 0 0 0 0,-5-5 0 0 0,3 3 267 0 0,0 1 1 0 0,0-1-1 0 0,-1 1 1 0 0,-10-4-1 0 0,-65-23 1843 0 0,67 26-1767 0 0,0 0 1 0 0,0 1-1 0 0,-23-2 1 0 0,-5-1 214 0 0,13-1-172 0 0,0 1 47 0 0,-1 1 0 0 0,-53-3-1 0 0,25 7-26 0 0,10 0 234 0 0,-79 8-1 0 0,-104 20 198 0 0,183-24-655 0 0,1-3 0 0 0,-1-1 0 0 0,-60-10 1 0 0,31 2 157 0 0,-55 3 390 0 0,-164 13 0 0 0,269-6-609 0 0,-296 12 717 0 0,234-8-641 0 0,-7 1-971 0 0,-141-8 0 0 0,196-3-662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18.295"/>
    </inkml:context>
    <inkml:brush xml:id="br0">
      <inkml:brushProperty name="width" value="0.1" units="cm"/>
      <inkml:brushProperty name="height" value="0.1" units="cm"/>
      <inkml:brushProperty name="color" value="#66CC00"/>
    </inkml:brush>
  </inkml:definitions>
  <inkml:trace contextRef="#ctx0" brushRef="#br0">1508 0 3223 0 0,'-3'0'240'0'0,"-5"0"525"0"0,-1 0-1 0 0,1 1 0 0 0,-1 0 1 0 0,1 0-1 0 0,-9 3 0 0 0,-6 0 609 0 0,-411 57 4060 0 0,278-36-3461 0 0,-13 1-272 0 0,-343 54 354 0 0,409-56-3513 0 0,55-11 560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19.397"/>
    </inkml:context>
    <inkml:brush xml:id="br0">
      <inkml:brushProperty name="width" value="0.1" units="cm"/>
      <inkml:brushProperty name="height" value="0.1" units="cm"/>
      <inkml:brushProperty name="color" value="#66CC00"/>
    </inkml:brush>
  </inkml:definitions>
  <inkml:trace contextRef="#ctx0" brushRef="#br0">1521 112 2759 0 0,'-3'-1'207'0'0,"-42"-9"4715"0"0,4-7-3170 0 0,4 2-187 0 0,14 8-707 0 0,0 0 1 0 0,-1 2-1 0 0,1 1 1 0 0,-38-1 0 0 0,-103 4 1742 0 0,124 2-2389 0 0,-219 10 1452 0 0,-220-5-718 0 0,355-21-2338 0 0,4-13-5618 0 0,66 13 2490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19.888"/>
    </inkml:context>
    <inkml:brush xml:id="br0">
      <inkml:brushProperty name="width" value="0.1" units="cm"/>
      <inkml:brushProperty name="height" value="0.1" units="cm"/>
      <inkml:brushProperty name="color" value="#66CC00"/>
    </inkml:brush>
  </inkml:definitions>
  <inkml:trace contextRef="#ctx0" brushRef="#br0">1396 45 9671 0 0,'-131'15'2459'0'0,"95"-11"-2356"0"0,1 0-1 0 0,-1-2 1 0 0,1-2 0 0 0,-1-2-1 0 0,0 0 1 0 0,1-3 0 0 0,-53-13-1 0 0,43 8 250 0 0,1 2-1 0 0,-73-5 0 0 0,-93 9 1387 0 0,37 2-430 0 0,-15-2-729 0 0,63 3-3335 0 0,99 1 1481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0.420"/>
    </inkml:context>
    <inkml:brush xml:id="br0">
      <inkml:brushProperty name="width" value="0.1" units="cm"/>
      <inkml:brushProperty name="height" value="0.1" units="cm"/>
      <inkml:brushProperty name="color" value="#66CC00"/>
    </inkml:brush>
  </inkml:definitions>
  <inkml:trace contextRef="#ctx0" brushRef="#br0">1277 0 5527 0 0,'-146'8'5721'0'0,"0"1"-4254"0"0,-250 10 1571 0 0,121-2-713 0 0,118-20-3309 0 0,54-9-4957 0 0,49 4 1915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1.664"/>
    </inkml:context>
    <inkml:brush xml:id="br0">
      <inkml:brushProperty name="width" value="0.1" units="cm"/>
      <inkml:brushProperty name="height" value="0.1" units="cm"/>
      <inkml:brushProperty name="color" value="#66CC00"/>
    </inkml:brush>
  </inkml:definitions>
  <inkml:trace contextRef="#ctx0" brushRef="#br0">1497 73 3223 0 0,'-12'3'1603'0'0,"0"0"-1"0"0,1-2 0 0 0,-14 2 0 0 0,8-2-1815 0 0,10-1 540 0 0,-1 0 0 0 0,1 0 0 0 0,0-1 0 0 0,-1 0 0 0 0,1-1-1 0 0,-10-3 1 0 0,9 3 98 0 0,-1 0 0 0 0,1 0 0 0 0,-1 1-1 0 0,-9-1 1 0 0,-181 18 4445 0 0,27-1-4289 0 0,25-9 257 0 0,-155 0 676 0 0,250-8-1518 0 0,0-2-1 0 0,0-3 0 0 0,-89-24 0 0 0,85 14-1389 0 0,-28-12-5813 0 0,34 10 2504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3.745"/>
    </inkml:context>
    <inkml:brush xml:id="br0">
      <inkml:brushProperty name="width" value="0.1" units="cm"/>
      <inkml:brushProperty name="height" value="0.1" units="cm"/>
      <inkml:brushProperty name="color" value="#66CC00"/>
    </inkml:brush>
  </inkml:definitions>
  <inkml:trace contextRef="#ctx0" brushRef="#br0">2798 203 6447 0 0,'-38'-6'1012'0'0,"2"1"4294"0"0,29 4-5028 0 0,1 0 1 0 0,-1 0-1 0 0,1-1 1 0 0,0 1 0 0 0,-8-4-1 0 0,-20-5 29 0 0,-204-15 3465 0 0,231 25-3672 0 0,-505-27 2612 0 0,100-5-1064 0 0,237 19-1387 0 0,-87-10 366 0 0,-215-22 811 0 0,236 39-3132 0 0,2 18-7460 0 0,159-4 3940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4.768"/>
    </inkml:context>
    <inkml:brush xml:id="br0">
      <inkml:brushProperty name="width" value="0.1" units="cm"/>
      <inkml:brushProperty name="height" value="0.1" units="cm"/>
      <inkml:brushProperty name="color" value="#66CC00"/>
    </inkml:brush>
  </inkml:definitions>
  <inkml:trace contextRef="#ctx0" brushRef="#br0">1426 237 4607 0 0,'-68'-28'10457'0'0,"-37"-5"-7912"0"0,27 10-1819 0 0,-265-77 1915 0 0,268 83-2089 0 0,-1 4-1 0 0,-127-7 1 0 0,115 17-1460 0 0,1 4-1 0 0,-160 23 1 0 0,192-13-935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5.463"/>
    </inkml:context>
    <inkml:brush xml:id="br0">
      <inkml:brushProperty name="width" value="0.1" units="cm"/>
      <inkml:brushProperty name="height" value="0.1" units="cm"/>
      <inkml:brushProperty name="color" value="#66CC00"/>
    </inkml:brush>
  </inkml:definitions>
  <inkml:trace contextRef="#ctx0" brushRef="#br0">1761 43 6447 0 0,'-16'-2'1642'0'0,"1"1"0"0"0,-24 1-1 0 0,-21-1-1647 0 0,-8-3-1181 0 0,-36 4 3571 0 0,45 0-550 0 0,-611-8 6595 0 0,498 7-7764 0 0,-42-1-509 0 0,73-8-758 0 0,66 4-1344 0 0,1 1-3924 0 0,21 3-704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7.223"/>
    </inkml:context>
    <inkml:brush xml:id="br0">
      <inkml:brushProperty name="width" value="0.1" units="cm"/>
      <inkml:brushProperty name="height" value="0.1" units="cm"/>
      <inkml:brushProperty name="color" value="#66CC00"/>
    </inkml:brush>
  </inkml:definitions>
  <inkml:trace contextRef="#ctx0" brushRef="#br0">1473 15 3223 0 0,'-3'0'240'0'0,"-38"-3"6835"0"0,5 11-3732 0 0,15-5-2938 0 0,-1-1 0 0 0,-26-1-1 0 0,35-1-351 0 0,0 0 0 0 0,0-1 0 0 0,0-1-1 0 0,1 0 1 0 0,-15-4 0 0 0,-14-3 134 0 0,-21 4 1048 0 0,-121 5-1 0 0,-61 25 777 0 0,40 15 464 0 0,-19 3-2749 0 0,190-39-392 0 0,0-2 1 0 0,-1-1-1 0 0,1-1 1 0 0,-56-8 0 0 0,57 1-673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22.744"/>
    </inkml:context>
    <inkml:brush xml:id="br0">
      <inkml:brushProperty name="width" value="0.1" units="cm"/>
      <inkml:brushProperty name="height" value="0.1" units="cm"/>
      <inkml:brushProperty name="color" value="#F4F91B"/>
    </inkml:brush>
  </inkml:definitions>
  <inkml:trace contextRef="#ctx0" brushRef="#br0">1579 0 11375 0 0,'-109'5'1320'0'0,"1"4"0"0"0,-114 24 0 0 0,50-16 1640 0 0,110-13-2144 0 0,-225 8 1522 0 0,168-8-1748 0 0,108-4-622 0 0,-221 1 1407 0 0,195-3-2113 0 0,1-2 0 0 0,0-2 0 0 0,0-1 1 0 0,-47-15-1 0 0,54 11-6460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8.072"/>
    </inkml:context>
    <inkml:brush xml:id="br0">
      <inkml:brushProperty name="width" value="0.1" units="cm"/>
      <inkml:brushProperty name="height" value="0.1" units="cm"/>
      <inkml:brushProperty name="color" value="#66CC00"/>
    </inkml:brush>
  </inkml:definitions>
  <inkml:trace contextRef="#ctx0" brushRef="#br0">2108 0 14399 0 0,'-28'2'553'0'0,"0"1"-1"0"0,-44 11 1 0 0,-4 0-459 0 0,-69 1 182 0 0,-288-10 0 0 0,11-1 2947 0 0,228 2-2606 0 0,53-1-711 0 0,-187 33 0 0 0,130 1-6623 0 0,156-28 846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8.632"/>
    </inkml:context>
    <inkml:brush xml:id="br0">
      <inkml:brushProperty name="width" value="0.1" units="cm"/>
      <inkml:brushProperty name="height" value="0.1" units="cm"/>
      <inkml:brushProperty name="color" value="#66CC00"/>
    </inkml:brush>
  </inkml:definitions>
  <inkml:trace contextRef="#ctx0" brushRef="#br0">812 96 15519 0 0,'-37'-10'814'0'0,"22"5"-517"0"0,0 1-1 0 0,-16-1 1 0 0,-129-26 985 0 0,105 18-662 0 0,-96-10 1 0 0,114 20-1221 0 0,1 2 0 0 0,-1 1-1 0 0,1 2 1 0 0,0 2 0 0 0,0 1 0 0 0,-62 17 0 0 0,66-11-1042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29.136"/>
    </inkml:context>
    <inkml:brush xml:id="br0">
      <inkml:brushProperty name="width" value="0.1" units="cm"/>
      <inkml:brushProperty name="height" value="0.1" units="cm"/>
      <inkml:brushProperty name="color" value="#66CC00"/>
    </inkml:brush>
  </inkml:definitions>
  <inkml:trace contextRef="#ctx0" brushRef="#br0">1943 213 14455 0 0,'-33'-8'660'0'0,"-1"2"1"0"0,-44-2-1 0 0,18 3-113 0 0,-200-46 626 0 0,2 1-500 0 0,-201 11 884 0 0,208 21-1584 0 0,-193-8-5662 0 0,378 25-614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7:47.044"/>
    </inkml:context>
    <inkml:brush xml:id="br0">
      <inkml:brushProperty name="width" value="0.1" units="cm"/>
      <inkml:brushProperty name="height" value="0.1" units="cm"/>
      <inkml:brushProperty name="color" value="#66CC00"/>
    </inkml:brush>
  </inkml:definitions>
  <inkml:trace contextRef="#ctx0" brushRef="#br0">3936 1690 7999 0 0,'0'0'43'0'0,"-1"0"1"0"0,1 1-1 0 0,-1-1 0 0 0,1 0 0 0 0,0 0 0 0 0,-1 0 0 0 0,1 0 0 0 0,-1 0 0 0 0,1 0 0 0 0,-1 0 0 0 0,1 0 0 0 0,-1 0 0 0 0,1 0 0 0 0,-1 0 0 0 0,1 0 0 0 0,0 0 0 0 0,-1 0 1 0 0,1-1-1 0 0,-1 1 0 0 0,1 0 0 0 0,0 0 0 0 0,-1 0 0 0 0,1-1 0 0 0,-1 1 0 0 0,1 0 0 0 0,0 0 0 0 0,-1-1 0 0 0,1 0 0 0 0,11-5 792 0 0,6-4-547 0 0,13-18 2488 0 0,-17 19-1846 0 0,-10 6-837 0 0,1 1 0 0 0,-1 0 1 0 0,1-1-1 0 0,-1 2 0 0 0,1-1 1 0 0,0 0-1 0 0,4 0 0 0 0,-7 0-3 0 0,1 1 0 0 0,-1-1 0 0 0,1 0 0 0 0,-1 1 0 0 0,0-1 0 0 0,1 0 0 0 0,-1 0 0 0 0,0 0 0 0 0,0 0 0 0 0,0 0-1 0 0,-1 0 1 0 0,1 0 0 0 0,0 0 0 0 0,-1 0 0 0 0,1 0 0 0 0,-1 0 0 0 0,0-4 0 0 0,4-9 175 0 0,3-3 142 0 0,-1 0 0 0 0,-1 0 0 0 0,3-21 0 0 0,-5 8 353 0 0,-2-60-1 0 0,-2 59-468 0 0,6-60-1 0 0,-5 85-212 0 0,0 1-1 0 0,0-1 0 0 0,-1 1 1 0 0,0-1-1 0 0,-2-8 0 0 0,-2-22 414 0 0,5 5-35 0 0,-1-1 1 0 0,-8-47-1 0 0,0 51-53 0 0,7 24-339 0 0,0-1 1 0 0,0 1-1 0 0,1-1 1 0 0,0 1-1 0 0,-1-10 0 0 0,-9-99 342 0 0,11 102-396 0 0,0 4-3 0 0,0-1 0 0 0,0 0 0 0 0,1 0 1 0 0,0 0-1 0 0,4-15 0 0 0,-3 17 14 0 0,-2 1-1 0 0,1-1 1 0 0,-1 1-1 0 0,0-1 1 0 0,0 1-1 0 0,0-1 1 0 0,-1 1-1 0 0,0 0 1 0 0,-1-1-1 0 0,-2-8 1 0 0,1 5 13 0 0,1 0 0 0 0,0 0 1 0 0,0-14-1 0 0,2-1 7 0 0,-1 0 0 0 0,-6-35 1 0 0,5 50-30 0 0,0 1 0 0 0,-1 0 0 0 0,0-1 0 0 0,-1 1 0 0 0,0 1 0 0 0,0-1 1 0 0,-1 1-1 0 0,0-1 0 0 0,-8-9 0 0 0,-8-5 36 0 0,15 18-34 0 0,1 0 0 0 0,0-1 0 0 0,0 0 0 0 0,-7-11-1 0 0,1-3 2 0 0,-1 0 0 0 0,-1 1 0 0 0,0 0 0 0 0,-29-29 0 0 0,16 21 17 0 0,-30-28 64 0 0,50 51-56 0 0,-1 0 1 0 0,0 1-1 0 0,1-1 0 0 0,-1 1 0 0 0,0 1 0 0 0,-1-1 0 0 0,-13-2 1 0 0,10 3 4 0 0,1-1 1 0 0,-19-8 0 0 0,21 6-29 0 0,-1 1-1 0 0,0 1 1 0 0,1 0 0 0 0,-1 0 0 0 0,0 0-1 0 0,0 1 1 0 0,-1 1 0 0 0,1-1 0 0 0,0 1-1 0 0,-1 1 1 0 0,1 0 0 0 0,0 0 0 0 0,-15 3-1 0 0,-11 3-3 0 0,25-4-13 0 0,1-1-1 0 0,0 1 1 0 0,0 0 0 0 0,-11 5-1 0 0,15-6 1 0 0,-1 0 0 0 0,1-1 0 0 0,-1 0 0 0 0,1 0 0 0 0,-1 0 0 0 0,1 0 0 0 0,-1-1 0 0 0,1 0 0 0 0,-1 0 0 0 0,1-1 0 0 0,-9-3 0 0 0,4 2 0 0 0,-66-21 0 0 0,68 21 0 0 0,0 1 0 0 0,-1 1 0 0 0,1-1 0 0 0,-14 0 0 0 0,-13-2 0 0 0,11-1 0 0 0,14 2 0 0 0,0 1 0 0 0,-1 0 0 0 0,-13-1 0 0 0,-29 4 0 0 0,11-5 192 0 0,29 5-171 0 0,11-1-17 0 0,0 1 1 0 0,-1-1 0 0 0,1 0 0 0 0,0 0 0 0 0,0 0 0 0 0,0 0-1 0 0,-1 0 1 0 0,-2-1 0 0 0,-4 0 44 0 0,0 0-1 0 0,0 0 0 0 0,0 1 1 0 0,-14 2-1 0 0,-4-1 49 0 0,-105-2 327 0 0,-159 4-67 0 0,168 1-229 0 0,72-4-128 0 0,35 0 0 0 0,0 0 0 0 0,-1 1 0 0 0,-24 5 0 0 0,-14 7 100 0 0,-62 5 0 0 0,-4-8-29 0 0,-109 11 114 0 0,119-15-68 0 0,-44-1 22 0 0,47 10-139 0 0,-10 0 0 0 0,-99 3 0 0 0,96-7 0 0 0,31-5 0 0 0,-62 6 64 0 0,128-7-64 0 0,0 1 0 0 0,-24 9 0 0 0,21-6 0 0 0,-29 5 0 0 0,27-9 0 0 0,19-4 0 0 0,0 0 0 0 0,0 1 0 0 0,0 1 0 0 0,1 0 0 0 0,-12 5 0 0 0,-11 6 0 0 0,0 2 0 0 0,-46 32 0 0 0,67-41-10 0 0,1 2 0 0 0,0 0 1 0 0,0 0-1 0 0,1 1 0 0 0,0 0 0 0 0,0 0 0 0 0,1 1 0 0 0,1 0 0 0 0,0 0 1 0 0,1 1-1 0 0,0 0 0 0 0,-6 17 0 0 0,5-8-2 0 0,0-1 1 0 0,2 2-1 0 0,1-1 1 0 0,0 1-1 0 0,-1 34 0 0 0,11 107 23 0 0,0-72-16 0 0,-2 88 5 0 0,9 133 0 0 0,-11-292 4 0 0,1 13-8 0 0,8 35-1 0 0,-9-59 11 0 0,1 0 0 0 0,-1 0-1 0 0,2-1 1 0 0,-1 0 0 0 0,1 1 0 0 0,0-1 0 0 0,1 0 0 0 0,0-1 0 0 0,5 8-1 0 0,-5-11-4 0 0,-1 0 0 0 0,1 0 0 0 0,0 0 0 0 0,0-1 0 0 0,0 0-1 0 0,1 0 1 0 0,-1 0 0 0 0,1 0 0 0 0,0-1 0 0 0,-1 0 0 0 0,1 0-1 0 0,0-1 1 0 0,10 2 0 0 0,11 0-2 0 0,49 0 0 0 0,-32-2 2 0 0,2 0-1 0 0,26-1 0 0 0,15-1 0 0 0,-5 0 0 0 0,5 1 0 0 0,44 0 0 0 0,89 0 0 0 0,-142-2 0 0 0,8-3 0 0 0,-2-4 0 0 0,2 3 0 0 0,2 5 0 0 0,-68 2 0 0 0,22-1 0 0 0,50 8 0 0 0,-65-3 0 0 0,78 8 0 0 0,-27-6 0 0 0,10 0 0 0 0,2 2 0 0 0,-1 3 0 0 0,7 1 0 0 0,39-4 0 0 0,-49-6 0 0 0,63 4-53 0 0,-63 1 42 0 0,22 7-42 0 0,-34-3 42 0 0,8 2 0 0 0,63 7-42 0 0,-35-4 53 0 0,-74-12 0 0 0,52 4 0 0 0,10-1 0 0 0,-10-5-11 0 0,-6-5-42 0 0,1-1 0 0 0,60 7 42 0 0,-66-6 11 0 0,-23 0 0 0 0,-53 2 2 0 0,0 0 0 0 0,-1 0 0 0 0,1 0 1 0 0,-1 0-1 0 0,1 0 0 0 0,-1 0 0 0 0,1 0 0 0 0,-1 0 0 0 0,1 0 0 0 0,0 0 0 0 0,-1 0 0 0 0,1 0 1 0 0,-1 0-1 0 0,1 1 0 0 0,-1-1 0 0 0,1 0 0 0 0,-1 0 0 0 0,1 1 0 0 0,-1-1 0 0 0,1 0 1 0 0,-1 1-1 0 0,0-1 0 0 0,1 0 0 0 0,-1 1 0 0 0,1-1 0 0 0,-1 1 0 0 0,0-1 0 0 0,1 1 0 0 0,-1 0 1 0 0,-1-1-1 0 0,1 1 0 0 0,0-1 1 0 0,-1 0-1 0 0,1 1 0 0 0,-1-1 1 0 0,1 0-1 0 0,-1 1 1 0 0,1-1-1 0 0,0 0 0 0 0,-1 0 1 0 0,1 0-1 0 0,-1 1 0 0 0,1-1 1 0 0,-1 0-1 0 0,0 0 0 0 0,1 0 1 0 0,-1 0-1 0 0,1 0 0 0 0,-1 0 1 0 0,1 0-1 0 0,-1 0 0 0 0,1 0 1 0 0,-1 0-1 0 0,1 0 0 0 0,-1 0 1 0 0,1 0-1 0 0,-1 0 0 0 0,1-1 1 0 0,-1 1-1 0 0,1 0 0 0 0,-1-1 1 0 0,-4 1-18 0 0,1 0 1 0 0,-1-1 0 0 0,1 2 0 0 0,-1-1-1 0 0,1 0 1 0 0,-1 1 0 0 0,1 0-1 0 0,-8 2 1 0 0,-39 17-649 0 0,22-8-36 0 0,-26 6-2490 0 0,35-13 1626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24.583"/>
    </inkml:context>
    <inkml:brush xml:id="br0">
      <inkml:brushProperty name="width" value="0.1" units="cm"/>
      <inkml:brushProperty name="height" value="0.1" units="cm"/>
      <inkml:brushProperty name="color" value="#66CC00"/>
    </inkml:brush>
  </inkml:definitions>
  <inkml:trace contextRef="#ctx0" brushRef="#br0">0 155 1983 0 0,'15'7'471'0'0,"-1"-2"0"0"0,1 1 0 0 0,0-2-1 0 0,20 4 1 0 0,68 6 1420 0 0,-30-5-1304 0 0,-22-1 221 0 0,0-2 0 0 0,102-1 0 0 0,-48-18-141 0 0,-64 7-183 0 0,56-1 0 0 0,33-3-331 0 0,-88 5 57 0 0,72 1 0 0 0,-62 6-145 0 0,0-3 0 0 0,0-2 0 0 0,0-3 0 0 0,-1-1 0 0 0,65-19 0 0 0,-88 20 33 0 0,0 2 0 0 0,1 1 0 0 0,57 1 0 0 0,-77 2-96 0 0,203 7 73 0 0,-160-7 59 0 0,185-7 617 0 0,-194 3-730 0 0,70-8 133 0 0,146 4-1 0 0,-131 12-89 0 0,194-18 0 0 0,-271 10-16 0 0,95 7 1 0 0,-34 1-18 0 0,7 3-24 0 0,28-2 192 0 0,59-24 27 0 0,-118 10-162 0 0,-31 0-51 0 0,0 3 0 0 0,72 1 1 0 0,51-5 10 0 0,-31-14 56 0 0,-42 5-32 0 0,-63 15-48 0 0,1 2 0 0 0,0 2 0 0 0,-1 2 0 0 0,48 8 0 0 0,81 3 0 0 0,-34-14 0 0 0,126 2 0 0 0,-135 5 0 0 0,127 0 0 0 0,-197-9 0 0 0,-25 0 0 0 0,1 2 0 0 0,54 6 0 0 0,-84-4 66 0 0,0 0-1 0 0,-1 0 0 0 0,0 1 1 0 0,10 3-1 0 0,-14-4-282 0 0,1 0 1 0 0,0-1-1 0 0,-1 1 0 0 0,1 0 0 0 0,-1 0 0 0 0,1 0 1 0 0,-1 1-1 0 0,1-1 0 0 0,-1 0 0 0 0,0 0 0 0 0,0 1 1 0 0,0-1-1 0 0,0 1 0 0 0,0-1 0 0 0,0 1 0 0 0,0-1 0 0 0,0 1 1 0 0,0 0-1 0 0,0 1 0 0 0,0 13-4278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20.422"/>
    </inkml:context>
    <inkml:brush xml:id="br0">
      <inkml:brushProperty name="width" value="0.1" units="cm"/>
      <inkml:brushProperty name="height" value="0.1" units="cm"/>
      <inkml:brushProperty name="color" value="#66CC00"/>
    </inkml:brush>
  </inkml:definitions>
  <inkml:trace contextRef="#ctx0" brushRef="#br0">1 77 431 0 0,'11'-14'0'0'0,"4"-1"0"0"0,3 2 0 0 0,0 0 0 0 0,4 4 0 0 0,-2 4 0 0 0,-5 1 0 0 0,-6 0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20.817"/>
    </inkml:context>
    <inkml:brush xml:id="br0">
      <inkml:brushProperty name="width" value="0.1" units="cm"/>
      <inkml:brushProperty name="height" value="0.1" units="cm"/>
      <inkml:brushProperty name="color" value="#66CC00"/>
    </inkml:brush>
  </inkml:definitions>
  <inkml:trace contextRef="#ctx0" brushRef="#br0">0 4 799 0 0,'8'-2'0'0'0,"-3"0"0"0"0,1 2 0 0 0,-5 4 72 0 0,3-2-72 0 0,2-2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29.142"/>
    </inkml:context>
    <inkml:brush xml:id="br0">
      <inkml:brushProperty name="width" value="0.1" units="cm"/>
      <inkml:brushProperty name="height" value="0.1" units="cm"/>
      <inkml:brushProperty name="color" value="#66CC00"/>
    </inkml:brush>
  </inkml:definitions>
  <inkml:trace contextRef="#ctx0" brushRef="#br0">1 157 3567 0 0,'10'-2'47'0'0,"1"1"0"0"0,-1 0 0 0 0,1 1-1 0 0,-1 0 1 0 0,0 1 0 0 0,1 0 0 0 0,-1 0-1 0 0,16 5 1 0 0,35 4-52 0 0,-36-10 479 0 0,1 0-1 0 0,-1-2 0 0 0,0-1 0 0 0,0-1 0 0 0,0-2 0 0 0,27-8 0 0 0,-13 5-197 0 0,0 3 0 0 0,0 1-1 0 0,59 0 1 0 0,-51 4-173 0 0,88-14 1 0 0,-5-17 384 0 0,-80 18-191 0 0,0 2 0 0 0,1 2 0 0 0,58-3 0 0 0,-2 12-228 0 0,51-3 20 0 0,-103-1-49 0 0,77-5 241 0 0,-114 10-249 0 0,1 1 0 0 0,0 1 0 0 0,0 1 0 0 0,-1 0-1 0 0,21 7 1 0 0,-3 1 4 0 0,1-1-1 0 0,0-2 0 0 0,0-1 0 0 0,46 1 0 0 0,87 5 525 0 0,-109-10-472 0 0,-9 0 108 0 0,94-6 0 0 0,-86-5-154 0 0,-19 2 39 0 0,51 0-1 0 0,175 24 240 0 0,34-1-192 0 0,-32 2-71 0 0,-2 0 57 0 0,-148-22-104 0 0,-54 1 22 0 0,120 9 0 0 0,-70 7 102 0 0,1-6-1 0 0,206-11 0 0 0,-208-3 26 0 0,0 6-1 0 0,134 16 0 0 0,-210-14-120 0 0,0-2 0 0 0,64-7 0 0 0,-40 1 27 0 0,14 0-6 0 0,66-4 108 0 0,196 10 215 0 0,-112-4-226 0 0,-128 0-118 0 0,285 6 208 0 0,-151-6-21 0 0,-152-1-151 0 0,112 7 0 0 0,-87 9-51 0 0,106 7 7 0 0,-49-19 5 0 0,-92-1-1 0 0,0 3 1 0 0,84 12 0 0 0,-54 3 4 0 0,0-5 0 0 0,146-3 0 0 0,65-8 36 0 0,-256 5-25 0 0,61 12 0 0 0,-55-6-33 0 0,-5-6-2 0 0,0-1 0 0 0,73-6 0 0 0,9 0 4 0 0,-128 3-19 0 0,281 18 64 0 0,-233-14-56 0 0,1-2 0 0 0,116-11 0 0 0,-102 2 12 0 0,94 5 0 0 0,-31 13 45 0 0,-50-3-65 0 0,155-4-1 0 0,-139-11 1 0 0,144 10 0 0 0,132 13 64 0 0,-317-15 835 0 0,114 20 0 0 0,-22 0-1357 0 0,38 8-842 0 0,-162-26 1300 0 0,0-1 0 0 0,0-2 0 0 0,30-2 0 0 0,-9 0 0 0 0,175 1 0 0 0,-171 1 0 0 0,43-1 0 0 0,-64-1 0 0 0,44 6 0 0 0,-49-2 0 0 0,44 9 0 0 0,-50-7 0 0 0,34 3 0 0 0,-8-6 27 0 0,95-8 0 0 0,72-3-15 0 0,-92 6-14 0 0,-102 2 2 0 0,155-13 0 0 0,-99 5 0 0 0,106 1 0 0 0,-83 8 0 0 0,158 2 0 0 0,-170-3 0 0 0,101-14 0 0 0,2 0 0 0 0,-22 4 42 0 0,-56 2-20 0 0,166-22 64 0 0,-106 9-44 0 0,83 14 17 0 0,-205 8-54 0 0,5-3 21 0 0,54-9 1 0 0,-49 4-16 0 0,369-15 42 0 0,-269 18-42 0 0,91-15 40 0 0,-147 10-38 0 0,50 6 49 0 0,-1 0 15 0 0,-84-3-38 0 0,319-17 39 0 0,-160 44-78 0 0,-37-1 0 0 0,252 21 0 0 0,-306-21 32 0 0,139 2 0 0 0,-58 0 177 0 0,-113-8-102 0 0,-32-7-24 0 0,1-4 0 0 0,110-11 1 0 0,-162 7-75 0 0,182-12 85 0 0,-152 13-72 0 0,100 12-1 0 0,-83-1-21 0 0,1-4 0 0 0,73-2 0 0 0,-98-7 0 0 0,34 0 0 0 0,63 1 0 0 0,4-1 0 0 0,84 3 144 0 0,-117-9-144 0 0,-22 0 0 0 0,-53 8 0 0 0,222 0 0 0 0,-5 8 0 0 0,-230-8 0 0 0,1-2 0 0 0,37-8 0 0 0,9-1 0 0 0,-17 4 0 0 0,-8 2 0 0 0,-1 1 0 0 0,59 2 0 0 0,129 5 0 0 0,-66-9 0 0 0,-113 3 0 0 0,22 1 0 0 0,1 3 0 0 0,-1 3 0 0 0,95 17 0 0 0,-67-6 0 0 0,-79-10 0 0 0,-1-2 0 0 0,0-2 0 0 0,41-2 0 0 0,6-1 0 0 0,-67 3-1 0 0,201 4 6 0 0,-163 0-22 0 0,1 1 1 0 0,71 18-1 0 0,-109-21-112 0 0,-1 0 0 0 0,1 1 1 0 0,0 0-1 0 0,-1 0 1 0 0,1 0-1 0 0,8 7 1 0 0,5 8-4620 0 0,-11-5-582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32.025"/>
    </inkml:context>
    <inkml:brush xml:id="br0">
      <inkml:brushProperty name="width" value="0.1" units="cm"/>
      <inkml:brushProperty name="height" value="0.1" units="cm"/>
      <inkml:brushProperty name="color" value="#66CC00"/>
    </inkml:brush>
  </inkml:definitions>
  <inkml:trace contextRef="#ctx0" brushRef="#br0">0 105 2759 0 0,'16'-3'751'0'0,"0"1"-1"0"0,-1 1 0 0 0,1 1 0 0 0,21 1 0 0 0,1 0 143 0 0,-22-1-827 0 0,388-14 451 0 0,-314 8 70 0 0,119 9 0 0 0,4 0-342 0 0,-118-5-14 0 0,0 4 0 0 0,121 18 0 0 0,-160-15-92 0 0,0-2 1 0 0,83-6-1 0 0,51 1 456 0 0,-21 19-492 0 0,-92-7-41 0 0,0-4-1 0 0,90-4 1 0 0,75-5 139 0 0,29-3 62 0 0,33-12 217 0 0,1-7-283 0 0,2 26-122 0 0,-211 5-75 0 0,21 0 0 0 0,126 25 0 0 0,-180-19 6 0 0,110 22 23 0 0,193 12 0 0 0,267-45 1586 0 0,-515-4-1555 0 0,106-15 132 0 0,-126 7-35 0 0,233-10 313 0 0,-317 20-468 0 0,233 5 47 0 0,-133 1-34 0 0,368 15-15 0 0,108-29 0 0 0,-165-3 64 0 0,-211 15-10 0 0,-120-8-34 0 0,202 1 34 0 0,289 24 5 0 0,-426-16-54 0 0,325 10 203 0 0,141-20-15 0 0,-486 3-146 0 0,-24 0-45 0 0,591-23 71 0 0,-455 23 70 0 0,47-5-30 0 0,-232 1-102 0 0,41-5 10 0 0,115 3 0 0 0,-64 10-21 0 0,270-32 0 0 0,-237 15 27 0 0,50-7 10 0 0,74-25-37 0 0,-235 41 0 0 0,159 5 0 0 0,-164 4 0 0 0,87-9 0 0 0,-49 0 0 0 0,-13 7 0 0 0,1 4 0 0 0,102 19 0 0 0,-30-11 34 0 0,-9 0-4 0 0,-31-2 45 0 0,-16-13-11 0 0,-39 7-5 0 0,100-8-1 0 0,-132-1-11 0 0,-23 2 7 0 0,-1 1 1 0 0,1 1-1 0 0,35 3 0 0 0,-52-2-54 0 0,-3 1-6 0 0,1-1 0 0 0,-1 0 0 0 0,0 1 0 0 0,1 0-1 0 0,-1 0 1 0 0,0 0 0 0 0,0 0 0 0 0,4 2 0 0 0,-5-2-9 0 0,-1 0 1 0 0,0 0-1 0 0,0 0 1 0 0,0 0 0 0 0,-1 0-1 0 0,1 1 1 0 0,0-1-1 0 0,0 0 1 0 0,0 1 0 0 0,-1-1-1 0 0,1 0 1 0 0,-1 1-1 0 0,1-1 1 0 0,-1 1 0 0 0,0-1-1 0 0,1 0 1 0 0,-1 1-1 0 0,0-1 1 0 0,0 1 0 0 0,0-1-1 0 0,0 1 1 0 0,0-1-1 0 0,-1 3 1 0 0,-1 12-998 0 0,-1 0-327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33.918"/>
    </inkml:context>
    <inkml:brush xml:id="br0">
      <inkml:brushProperty name="width" value="0.1" units="cm"/>
      <inkml:brushProperty name="height" value="0.1" units="cm"/>
      <inkml:brushProperty name="color" value="#66CC00"/>
    </inkml:brush>
  </inkml:definitions>
  <inkml:trace contextRef="#ctx0" brushRef="#br0">1 15 1007 0 0,'10'-3'414'0'0,"1"0"0"0"0,0 0 0 0 0,0 1 0 0 0,0 0 0 0 0,0 1-1 0 0,1 1 1 0 0,-1 0 0 0 0,0 0 0 0 0,0 1 0 0 0,21 4-1 0 0,10 3 270 0 0,1-3 0 0 0,-1-1 1 0 0,54-3-1 0 0,3 0 224 0 0,-5 11-592 0 0,-21-2-202 0 0,-14-7 106 0 0,-1-2 0 0 0,1-4 0 0 0,105-16 0 0 0,-109 11 266 0 0,105 1 0 0 0,55 16 68 0 0,-189-7-550 0 0,189-5 618 0 0,-139-1-400 0 0,130 11 147 0 0,-45 15-219 0 0,10 0-71 0 0,124-22 343 0 0,-60-3-181 0 0,-26 7-50 0 0,158 6 4 0 0,-182 9-99 0 0,79 2 66 0 0,-48-35-90 0 0,-28 1-14 0 0,-81 11-39 0 0,248-9 92 0 0,-217 7-78 0 0,189 19 0 0 0,-149-8-32 0 0,-110-6 0 0 0,97 13 0 0 0,-149-11-735 0 0,-1 1-1 0 0,0 0 0 0 0,0 1 0 0 0,-1 1 0 0 0,26 14 1 0 0,-24-11-3859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27.980"/>
    </inkml:context>
    <inkml:brush xml:id="br0">
      <inkml:brushProperty name="width" value="0.1" units="cm"/>
      <inkml:brushProperty name="height" value="0.1" units="cm"/>
      <inkml:brushProperty name="color" value="#F4F91B"/>
    </inkml:brush>
  </inkml:definitions>
  <inkml:trace contextRef="#ctx0" brushRef="#br0">14 5 2759 0 0,'-14'13'2499'0'0,"108"-13"664"0"0,126 9-2041 0 0,-72 13-510 0 0,-25-2-440 0 0,-47-11-61 0 0,-13 0 28 0 0,0-3 0 0 0,68-3 0 0 0,96-18 503 0 0,53-3 227 0 0,-197 11-333 0 0,0-3 0 0 0,90-24 1 0 0,-139 27-273 0 0,-28 6-230 0 0,0-1 1 0 0,0 2-1 0 0,0-1 0 0 0,1 1 0 0 0,-1 0 0 0 0,0 0 1 0 0,0 1-1 0 0,1-1 0 0 0,-1 1 0 0 0,11 4 0 0 0,-14-4-55 0 0,-1 0 0 0 0,1 1 0 0 0,0-1 0 0 0,0 1 0 0 0,-1 0-1 0 0,1 0 1 0 0,-1-1 0 0 0,1 2 0 0 0,-1-1 0 0 0,0 0 0 0 0,0 0-1 0 0,0 1 1 0 0,0-1 0 0 0,0 1 0 0 0,-1 0 0 0 0,1 0 0 0 0,-1-1-1 0 0,0 1 1 0 0,0 0 0 0 0,0 0 0 0 0,0 0 0 0 0,0 0-1 0 0,0 5 1 0 0,0 11-319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23.611"/>
    </inkml:context>
    <inkml:brush xml:id="br0">
      <inkml:brushProperty name="width" value="0.1" units="cm"/>
      <inkml:brushProperty name="height" value="0.1" units="cm"/>
      <inkml:brushProperty name="color" value="#F4F91B"/>
    </inkml:brush>
  </inkml:definitions>
  <inkml:trace contextRef="#ctx0" brushRef="#br0">2119 163 8751 0 0,'-101'-25'6250'0'0,"44"12"-5532"0"0,21 7-493 0 0,0 1 0 0 0,0 2 0 0 0,-1 2-1 0 0,-49 3 1 0 0,-224 38 3387 0 0,156-16-2435 0 0,31-9-498 0 0,-148 0-1 0 0,204-16-568 0 0,0-3 1 0 0,0-3 0 0 0,-123-29-1 0 0,-70-44-670 0 0,152 41-3870 0 0,48 18-293 0 0,7 3-228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36.976"/>
    </inkml:context>
    <inkml:brush xml:id="br0">
      <inkml:brushProperty name="width" value="0.1" units="cm"/>
      <inkml:brushProperty name="height" value="0.1" units="cm"/>
      <inkml:brushProperty name="color" value="#66CC00"/>
    </inkml:brush>
  </inkml:definitions>
  <inkml:trace contextRef="#ctx0" brushRef="#br0">1 60 1727 0 0,'4'3'49'0'0,"0"1"0"0"0,1-1-1 0 0,0 0 1 0 0,-1-1 0 0 0,1 1-1 0 0,0-1 1 0 0,0 0 0 0 0,1 0-1 0 0,9 2 1 0 0,2 0 880 0 0,32 2 1 0 0,-5-5 587 0 0,61-8 0 0 0,-91 6-1406 0 0,69-9 207 0 0,27-2-7 0 0,-73 8-133 0 0,38-7-1 0 0,10-2 60 0 0,271-15 558 0 0,-237 21-631 0 0,-29 1 122 0 0,142 9 0 0 0,-57 2-86 0 0,-42-3 293 0 0,-23 0-104 0 0,-69-3-286 0 0,0 2 0 0 0,-1 1 0 0 0,72 15-1 0 0,135 37-38 0 0,-143-28-18 0 0,5 1 36 0 0,-63-20-49 0 0,66 0 0 0 0,-65-6 19 0 0,80 9 12 0 0,55 0 74 0 0,222-30 577 0 0,-314 16-658 0 0,138 10 0 0 0,-94 1-54 0 0,-42-9 128 0 0,132-18-1 0 0,-33 0-7 0 0,-143 17-113 0 0,191-5 108 0 0,-131 5-101 0 0,15 0 20 0 0,55 1 166 0 0,-115-1-140 0 0,62-6 52 0 0,37 0 16 0 0,111 23-57 0 0,-32 5 99 0 0,-24-3-26 0 0,-140-11-71 0 0,130-8 0 0 0,26 1 36 0 0,-84 18-55 0 0,-86-7-1 0 0,106 0-1 0 0,227-25 153 0 0,-117-14-30 0 0,-38 2-36 0 0,-157 23-142 0 0,108-5 0 0 0,-147 11 0 0 0,-1 1 0 0 0,58 10 0 0 0,-21 1 0 0 0,1-3 0 0 0,165-3 0 0 0,-199-8 0 0 0,0 3 0 0 0,0 1 0 0 0,66 15 0 0 0,-48-8 0 0 0,2-3 0 0 0,-1-2 0 0 0,113-7 0 0 0,74 5 0 0 0,40-1 0 0 0,-170-14 21 0 0,77-2 22 0 0,-166 14-21 0 0,-1 2-1 0 0,46 9 0 0 0,-34-4-21 0 0,0-2-1 0 0,58-2 1 0 0,95-11 8 0 0,-81 1 49 0 0,-70 8-57 0 0,-1 2 0 0 0,64 11 0 0 0,-59-6 0 0 0,78 3 0 0 0,127-30 83 0 0,-58 1-38 0 0,-22 18-45 0 0,-95-1 64 0 0,139-18 0 0 0,-132 8-64 0 0,145 2 0 0 0,-49 19 0 0 0,-96-3 0 0 0,-11 0 0 0 0,41 2 0 0 0,-94-9-38 0 0,-3-1-200 0 0,0 1-1 0 0,40 7 1 0 0,-55-6 168 0 0,-1 0 1 0 0,0 1-1 0 0,1 0 0 0 0,-1 0 0 0 0,0 1 1 0 0,-1 0-1 0 0,1 0 0 0 0,0 0 1 0 0,-1 1-1 0 0,0 0 0 0 0,1 0 1 0 0,-2 0-1 0 0,1 0 0 0 0,5 7 1 0 0,2 5-1021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43.342"/>
    </inkml:context>
    <inkml:brush xml:id="br0">
      <inkml:brushProperty name="width" value="0.1" units="cm"/>
      <inkml:brushProperty name="height" value="0.1" units="cm"/>
      <inkml:brushProperty name="color" value="#66CC00"/>
    </inkml:brush>
  </inkml:definitions>
  <inkml:trace contextRef="#ctx0" brushRef="#br0">1 227 3023 0 0,'7'-1'61'0'0,"1"-1"-1"0"0,-1 1 0 0 0,0 1 0 0 0,1-1 1 0 0,14 2-1 0 0,-12 0-63 0 0,0-1 1 0 0,-1-1 0 0 0,11-1-1 0 0,4-3 241 0 0,45-18-1 0 0,-3 1 2162 0 0,-55 20-2176 0 0,-1 0 1 0 0,0 1 0 0 0,0 1-1 0 0,16 0 1 0 0,-16 0-200 0 0,1 0 0 0 0,0 0 0 0 0,0-1 0 0 0,13-3 0 0 0,177-59 504 0 0,-147 50-104 0 0,0 3 0 0 0,90-5 0 0 0,-112 14-403 0 0,82-8 86 0 0,-8-10 253 0 0,54-8 304 0 0,-129 25-608 0 0,37 2-1 0 0,12-1 26 0 0,78 1 66 0 0,-16 1 106 0 0,-105-1-169 0 0,1 1-1 0 0,41 7 0 0 0,-53-5-39 0 0,-1-1 0 0 0,41-3 0 0 0,9 1 17 0 0,5 1 172 0 0,-48-1-131 0 0,63 6 0 0 0,-84-4-104 0 0,322 41 506 0 0,-298-41-495 0 0,90 0 195 0 0,-70-7 94 0 0,0-2 0 0 0,68-20-1 0 0,-105 23-148 0 0,0 1 0 0 0,19-1-1 0 0,-31 3-145 0 0,-1 1 0 0 0,1 0 0 0 0,-1 0 0 0 0,1 1-1 0 0,-1-1 1 0 0,1 1 0 0 0,-1 1 0 0 0,1-1 0 0 0,-1 1 0 0 0,0 0-1 0 0,6 2 1 0 0,3 9-744 0 0,-7-2-2672 0 0,-2 0-825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44.641"/>
    </inkml:context>
    <inkml:brush xml:id="br0">
      <inkml:brushProperty name="width" value="0.1" units="cm"/>
      <inkml:brushProperty name="height" value="0.1" units="cm"/>
      <inkml:brushProperty name="color" value="#66CC00"/>
    </inkml:brush>
  </inkml:definitions>
  <inkml:trace contextRef="#ctx0" brushRef="#br0">0 67 3367 0 0,'0'0'151'0'0,"0"1"56"0"0,28-4 1987 0 0,-6 1-1761 0 0,26-4 67 0 0,0 2 0 0 0,66 4-1 0 0,-37 9-218 0 0,-50-5-69 0 0,0 0 0 0 0,49-2-1 0 0,-9-2 166 0 0,-44 1-238 0 0,-1-2 1 0 0,1 0-1 0 0,27-5 1 0 0,-23 2 4 0 0,-1 2 1 0 0,1 1-1 0 0,45 3 0 0 0,-7 0 223 0 0,28 6 5 0 0,1 0-52 0 0,-16-12-16 0 0,101-17 1 0 0,-21 1-159 0 0,-81 12-8 0 0,2 0-47 0 0,100 1 0 0 0,-146 9-77 0 0,-2 0 24 0 0,0-2 0 0 0,39-4 0 0 0,-27-1-22 0 0,61 1 1 0 0,-84 4 0 0 0,0 2 1 0 0,0 0-1 0 0,0 1 1 0 0,-1 1 0 0 0,27 9-1 0 0,82 22-83 0 0,-95-24-3504 0 0,-16-6-322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45.585"/>
    </inkml:context>
    <inkml:brush xml:id="br0">
      <inkml:brushProperty name="width" value="0.1" units="cm"/>
      <inkml:brushProperty name="height" value="0.1" units="cm"/>
      <inkml:brushProperty name="color" value="#66CC00"/>
    </inkml:brush>
  </inkml:definitions>
  <inkml:trace contextRef="#ctx0" brushRef="#br0">1 0 919 0 0,'0'1'147'0'0,"1"0"0"0"0,0 0 0 0 0,0 0 0 0 0,0 0 0 0 0,0 0-1 0 0,0 0 1 0 0,0 0 0 0 0,0 0 0 0 0,0-1 0 0 0,0 1-1 0 0,0 0 1 0 0,0-1 0 0 0,0 1 0 0 0,0-1 0 0 0,1 1-1 0 0,-1-1 1 0 0,2 1 0 0 0,28 3 757 0 0,-11-2-217 0 0,62 15 670 0 0,2-5-1 0 0,158 5 1 0 0,-161-16-936 0 0,12 0 421 0 0,134-15-1 0 0,-225 13-833 0 0,187-21 415 0 0,-138 18-411 0 0,87 5 0 0 0,-124 0-1170 0 0,-1 1 0 0 0,27 8 1 0 0,-19-3-2417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46.068"/>
    </inkml:context>
    <inkml:brush xml:id="br0">
      <inkml:brushProperty name="width" value="0.1" units="cm"/>
      <inkml:brushProperty name="height" value="0.1" units="cm"/>
      <inkml:brushProperty name="color" value="#66CC00"/>
    </inkml:brush>
  </inkml:definitions>
  <inkml:trace contextRef="#ctx0" brushRef="#br0">1 15 4831 0 0,'4'-9'1794'0'0,"5"8"-1459"0"0,-1 0 1 0 0,0 1-1 0 0,1 0 1 0 0,-1 0-1 0 0,0 1 1 0 0,1 0-1 0 0,12 3 1 0 0,25 3-320 0 0,6-7 505 0 0,70-8 1 0 0,39 0 1264 0 0,-44 16-3829 0 0,-84-7 1499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46.772"/>
    </inkml:context>
    <inkml:brush xml:id="br0">
      <inkml:brushProperty name="width" value="0.1" units="cm"/>
      <inkml:brushProperty name="height" value="0.1" units="cm"/>
      <inkml:brushProperty name="color" value="#66CC00"/>
    </inkml:brush>
  </inkml:definitions>
  <inkml:trace contextRef="#ctx0" brushRef="#br0">0 12 1375 0 0,'1'-1'147'0'0,"0"0"-1"0"0,1 0 1 0 0,-1 0-1 0 0,0 0 1 0 0,1 0-1 0 0,-1 0 1 0 0,1 0-1 0 0,-1 0 1 0 0,1 1-1 0 0,-1-1 1 0 0,1 1-1 0 0,-1-1 0 0 0,1 1 1 0 0,0 0-1 0 0,-1-1 1 0 0,1 1-1 0 0,2 0 1 0 0,36 0 1114 0 0,-24 1-1473 0 0,56 6 250 0 0,-55-4-31 0 0,0-1 0 0 0,0-1 0 0 0,25-1 0 0 0,223-12 2179 0 0,-223 14-2089 0 0,65 12 0 0 0,-32-3-77 0 0,-14-4-33 0 0,155 14 528 0 0,-156-22-354 0 0,-1-2 0 0 0,105-20 1 0 0,35-4-2614 0 0,-186 27-146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9:51.125"/>
    </inkml:context>
    <inkml:brush xml:id="br0">
      <inkml:brushProperty name="width" value="0.1" units="cm"/>
      <inkml:brushProperty name="height" value="0.1" units="cm"/>
      <inkml:brushProperty name="color" value="#66CC00"/>
    </inkml:brush>
  </inkml:definitions>
  <inkml:trace contextRef="#ctx0" brushRef="#br0">0 80 1839 0 0,'15'-10'54'0'0,"-15"9"86"0"0,1 0 1 0 0,0 0 0 0 0,0 0 0 0 0,0 1-1 0 0,0-1 1 0 0,0 0 0 0 0,0 0-1 0 0,0 1 1 0 0,0-1 0 0 0,0 1 0 0 0,0-1-1 0 0,0 1 1 0 0,0-1 0 0 0,0 1 0 0 0,1 0-1 0 0,-1-1 1 0 0,0 1 0 0 0,0 0 0 0 0,0 0-1 0 0,1 0 1 0 0,-1 0 0 0 0,0 0 0 0 0,0 0-1 0 0,0 0 1 0 0,1 0 0 0 0,-1 1-1 0 0,0-1 1 0 0,0 0 0 0 0,0 1 0 0 0,2 0-1 0 0,38 30-1 0 0,-17-11-142 0 0,-16-15 22 0 0,0 0 0 0 0,0-1 0 0 0,0 0 0 0 0,1 0-1 0 0,-1-1 1 0 0,1 0 0 0 0,13 2 0 0 0,68 9 700 0 0,-62-11-402 0 0,38 7 93 0 0,-37-5-325 0 0,-1-1 0 0 0,1-1 0 0 0,0-2 0 0 0,43-2 0 0 0,145-38 660 0 0,41-3-149 0 0,6 21 25 0 0,-206 15-492 0 0,1-3 1 0 0,72-21-1 0 0,-89 19-53 0 0,5 2-5 0 0,0 1 0 0 0,1 3 0 0 0,-1 2 0 0 0,1 1 0 0 0,0 3-1 0 0,57 8 1 0 0,-44-5-34 0 0,97-7 0 0 0,-37-1 7 0 0,-66 4-8 0 0,342 13 418 0 0,-327-8-342 0 0,128-5 0 0 0,-120-6-90 0 0,1 4-1 0 0,107 10 0 0 0,-94 5 43 0 0,-39-4 21 0 0,-1-3 1 0 0,75-1-1 0 0,68-7 81 0 0,-125 2-76 0 0,101 11 116 0 0,-98-5-102 0 0,-17-1-52 0 0,78 3 98 0 0,34-10-120 0 0,197 6 68 0 0,-117 0 12 0 0,-171-4-92 0 0,-46 0-16 0 0,66-1 40 0 0,0 4 0 0 0,110 19 0 0 0,-167-15-47 0 0,-2 1 39 0 0,52 3 1 0 0,3-10 13 0 0,98-13 0 0 0,33 0 166 0 0,-46 10-150 0 0,21-5 19 0 0,68 1 167 0 0,-136 4-67 0 0,2 0-17 0 0,5-1-139 0 0,-90 1-9 0 0,79 4 1 0 0,72 25 45 0 0,-36-1-64 0 0,-132-22 0 0 0,27 5 0 0 0,70 0 0 0 0,-80-10 0 0 0,52 2 0 0 0,5 7 0 0 0,159 6 0 0 0,17-21 64 0 0,-142 1-64 0 0,-88 6 0 0 0,0 3 0 0 0,97 17 0 0 0,-61-7 0 0 0,-43-6 0 0 0,-18-2 0 0 0,-1-2 0 0 0,1-1 0 0 0,43-1 0 0 0,24-4 0 0 0,-59 3 0 0 0,0-1 0 0 0,35-7 0 0 0,17-3 88 0 0,0 3-1 0 0,106 5 1 0 0,-175 3-84 0 0,130-10 101 0 0,1 0-93 0 0,-65 9-9 0 0,-17-1 27 0 0,72 8 1 0 0,-76 0-5 0 0,-1-3-1 0 0,1-3 1 0 0,0-2 0 0 0,71-12-1 0 0,-51 5 39 0 0,0 3 0 0 0,111 6 0 0 0,260-17 320 0 0,-370 10-288 0 0,156 7 0 0 0,-152 4-53 0 0,0-3 0 0 0,144-18-1 0 0,-189 13-42 0 0,47 2 0 0 0,-8 1 0 0 0,103 8 0 0 0,-163-6 0 0 0,88-1 35 0 0,-13-1-6 0 0,98-1-29 0 0,-137 6 0 0 0,83 18 0 0 0,105 7 62 0 0,-210-26-60 0 0,19-1 55 0 0,59-5-1 0 0,-9-1 13 0 0,-81 4 397 0 0,285 11-454 0 0,-276-9 50 0 0,-1-1 0 0 0,0-1 0 0 0,60-9 0 0 0,90-32 142 0 0,-165 36-185 0 0,26-8 5 0 0,0 3-1 0 0,1 1 0 0 0,0 2 1 0 0,53-2-1 0 0,-88 9-23 0 0,18-1 0 0 0,44 7 0 0 0,54 8 0 0 0,-79-13-4 0 0,-25-2 9 0 0,31 4 1 0 0,-46-2-13 0 0,0 0-1 0 0,0 0 1 0 0,0 0 0 0 0,0 1 0 0 0,0-1 0 0 0,0 1-1 0 0,-1 0 1 0 0,1 1 0 0 0,-1-1 0 0 0,0 1-1 0 0,6 3 1 0 0,-8-3-199 0 0,0 0-1 0 0,1-1 1 0 0,-1 1 0 0 0,0 0-1 0 0,0 0 1 0 0,2 5 0 0 0,-2-2-788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0:05.759"/>
    </inkml:context>
    <inkml:brush xml:id="br0">
      <inkml:brushProperty name="width" value="0.1" units="cm"/>
      <inkml:brushProperty name="height" value="0.1" units="cm"/>
      <inkml:brushProperty name="color" value="#66CC00"/>
    </inkml:brush>
  </inkml:definitions>
  <inkml:trace contextRef="#ctx0" brushRef="#br0">15 124 2759 0 0,'-14'-15'1368'0'0,"19"15"-812"0"0,-1 1-1 0 0,1-1 1 0 0,0 1-1 0 0,0 0 1 0 0,0 1-1 0 0,-1-1 1 0 0,7 3-1 0 0,-6-2-456 0 0,0 0-1 0 0,1-1 0 0 0,-1 1 1 0 0,1-1-1 0 0,-1-1 0 0 0,1 1 0 0 0,-1-1 1 0 0,1 0-1 0 0,8-1 0 0 0,0 1 99 0 0,181-10 1311 0 0,-188 9-1480 0 0,91-4 242 0 0,54-6 210 0 0,-125 7-342 0 0,7 0 107 0 0,40-1 1 0 0,214-5-12 0 0,-217 3-198 0 0,-1-3 1 0 0,73-21 0 0 0,-104 22 76 0 0,0 2-1 0 0,1 1 1 0 0,0 2 0 0 0,0 2 0 0 0,0 2 0 0 0,79 9-1 0 0,71 2-67 0 0,-130-10-17 0 0,0 3 0 0 0,103 19-1 0 0,-101-11-16 0 0,-1-2 0 0 0,2-4-1 0 0,-1-1 1 0 0,0-4 0 0 0,114-11-1 0 0,-100 2-10 0 0,120 4 0 0 0,-26 12 400 0 0,-170-8-393 0 0,1 0-1 0 0,-1 1 0 0 0,1-1 0 0 0,-1 0 1 0 0,0 1-1 0 0,1-1 0 0 0,-1 1 0 0 0,0-1 1 0 0,0 0-1 0 0,1 1 0 0 0,-1-1 1 0 0,0 1-1 0 0,0-1 0 0 0,1 1 0 0 0,-1-1 1 0 0,0 1-1 0 0,0-1 0 0 0,0 1 0 0 0,0-1 1 0 0,0 1-1 0 0,0-1 0 0 0,0 1 1 0 0,0-1-1 0 0,0 1 0 0 0,0-1 0 0 0,0 1 1 0 0,0-1-1 0 0,0 1 0 0 0,0-1 1 0 0,-1 1-1 0 0,1 0 0 0 0,-4 16-19 0 0,-3-2-369 0 0,1-7 128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0:09.653"/>
    </inkml:context>
    <inkml:brush xml:id="br0">
      <inkml:brushProperty name="width" value="0.1" units="cm"/>
      <inkml:brushProperty name="height" value="0.1" units="cm"/>
      <inkml:brushProperty name="color" value="#66CC00"/>
    </inkml:brush>
  </inkml:definitions>
  <inkml:trace contextRef="#ctx0" brushRef="#br0">1 124 1495 0 0,'13'-5'750'0'0,"0"0"-1"0"0,0 1 0 0 0,19-4 1 0 0,-16 4-313 0 0,-1 0 1 0 0,22-8 0 0 0,-9-1-78 0 0,3-1 93 0 0,62-20-1 0 0,-79 30-418 0 0,1 1 0 0 0,-1 0-1 0 0,1 0 1 0 0,0 2-1 0 0,0 0 1 0 0,0 0 0 0 0,0 2-1 0 0,-1 0 1 0 0,20 3-1 0 0,34 6 61 0 0,-45-7-15 0 0,42 9 0 0 0,-40-7-65 0 0,0-1 0 0 0,1-2 0 0 0,-1 0 0 0 0,41-3 0 0 0,-19 0-8 0 0,106-5 326 0 0,-80 2 30 0 0,105 7 0 0 0,-138 2-282 0 0,0-3 0 0 0,1-1 0 0 0,78-8 0 0 0,-49-5 38 0 0,127-16 226 0 0,-153 27-315 0 0,-1 2-1 0 0,1 2 1 0 0,70 14 0 0 0,-70-9-12 0 0,1-2 0 0 0,0-1 1 0 0,62-3-1 0 0,4-11 212 0 0,175 11 0 0 0,-277-1-207 0 0,0 1 0 0 0,0 0 0 0 0,-1 1 0 0 0,16 6 0 0 0,16 6 58 0 0,44 7 48 0 0,-84-21-116 0 0,1-1 0 0 0,-1 0 1 0 0,0 0-1 0 0,1 0 0 0 0,-1 0 1 0 0,1 1-1 0 0,-1-1 0 0 0,0 0 1 0 0,1 0-1 0 0,-1 1 0 0 0,0-1 1 0 0,1 0-1 0 0,-1 0 0 0 0,0 1 1 0 0,1-1-1 0 0,-1 1 0 0 0,0-1 1 0 0,0 0-1 0 0,0 1 0 0 0,1-1 1 0 0,-1 0-1 0 0,0 1 0 0 0,0-1 1 0 0,0 1-1 0 0,0-1 0 0 0,0 1 1 0 0,0-1-1 0 0,1 0 0 0 0,-1 1 1 0 0,0-1-1 0 0,0 1 0 0 0,0-1 1 0 0,-1 1-1 0 0,1-1 0 0 0,0 0 1 0 0,0 1-1 0 0,0-1 0 0 0,0 1 1 0 0,0 0-1 0 0,-8 13 436 0 0,7-13-447 0 0,1-1 0 0 0,0 0 0 0 0,0 0 0 0 0,0 0 0 0 0,0 0 1 0 0,0 1-1 0 0,0-1 0 0 0,0 0 0 0 0,0 0 0 0 0,0 0 0 0 0,0 1 0 0 0,0-1 0 0 0,0 0 0 0 0,0 0 0 0 0,0 0 1 0 0,0 1-1 0 0,0-1 0 0 0,0 0 0 0 0,0 0 0 0 0,0 0 0 0 0,0 1 0 0 0,0-1 0 0 0,0 0 0 0 0,0 0 0 0 0,0 0 0 0 0,0 0 1 0 0,1 1-1 0 0,-1-1 0 0 0,0 0 0 0 0,0 0 0 0 0,0 0 0 0 0,0 0 0 0 0,0 0 0 0 0,1 1 0 0 0,-1-1 0 0 0,0 0 0 0 0,0 0 1 0 0,0 0-1 0 0,0 0 0 0 0,1 0 0 0 0,-1 0 0 0 0,0 0 0 0 0,0 0 0 0 0,0 0 0 0 0,0 0 0 0 0,1 0 0 0 0,-1 0 1 0 0,0 0-1 0 0,0 0 0 0 0,0 0 0 0 0,1 0 0 0 0,-1 0 0 0 0,10 3-6 0 0,7-10 38 0 0,-16 7-30 0 0,-1-1 1 0 0,1 1-1 0 0,-1-1 0 0 0,1 1 1 0 0,-1-1-1 0 0,1 1 1 0 0,0 0-1 0 0,-1-1 0 0 0,1 1 1 0 0,0 0-1 0 0,-1 0 1 0 0,1-1-1 0 0,0 1 0 0 0,-1 0 1 0 0,1 0-1 0 0,0 0 1 0 0,0 0-1 0 0,-1 0 1 0 0,1 0-1 0 0,0 0 0 0 0,-1 0 1 0 0,1 0-1 0 0,0 0 1 0 0,0 1-1 0 0,-1-1 0 0 0,1 0 1 0 0,1 1-1 0 0,-1-1 4 0 0,-1 1-1 0 0,1-1 1 0 0,0 0-1 0 0,0 0 0 0 0,0 1 1 0 0,0-1-1 0 0,0 0 0 0 0,-1 0 1 0 0,1 0-1 0 0,0 0 1 0 0,0 0-1 0 0,0 0 0 0 0,0 0 1 0 0,0 0-1 0 0,1 0 1 0 0,-2-1-11 0 0,1 1 1 0 0,-1 0 0 0 0,1 0-1 0 0,-1-1 1 0 0,1 1 0 0 0,0 0-1 0 0,-1 0 1 0 0,1 0 0 0 0,-1 0-1 0 0,1 0 1 0 0,-1 0 0 0 0,1 0-1 0 0,0 0 1 0 0,-1 0 0 0 0,1 0-1 0 0,-1 0 1 0 0,1 0 0 0 0,-1 1-1 0 0,1-1 1 0 0,0 0-1 0 0,-1 0 1 0 0,1 0 0 0 0,-1 1-1 0 0,1-1 1 0 0,-1 0 0 0 0,1 1-1 0 0,-1-1 1 0 0,0 0 0 0 0,1 1-1 0 0,-1-1 1 0 0,1 1 0 0 0,-1-1-1 0 0,0 1 1 0 0,1-1 0 0 0,-1 1-1 0 0,0-1 1 0 0,0 1 0 0 0,1-1-1 0 0,-1 1 1 0 0,0-1 0 0 0,0 1-1 0 0,1 0 1 0 0,-1 3-140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0:18.800"/>
    </inkml:context>
    <inkml:brush xml:id="br0">
      <inkml:brushProperty name="width" value="0.1" units="cm"/>
      <inkml:brushProperty name="height" value="0.1" units="cm"/>
      <inkml:brushProperty name="color" value="#66CC00"/>
    </inkml:brush>
  </inkml:definitions>
  <inkml:trace contextRef="#ctx0" brushRef="#br0">1 1 79 0 0,'4'0'0'0'0,"3"2"0"0"0,0 0 0 0 0,1-1 0 0 0,-1 1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07.776"/>
    </inkml:context>
    <inkml:brush xml:id="br0">
      <inkml:brushProperty name="width" value="0.1" units="cm"/>
      <inkml:brushProperty name="height" value="0.1" units="cm"/>
      <inkml:brushProperty name="color" value="#F4F91B"/>
    </inkml:brush>
  </inkml:definitions>
  <inkml:trace contextRef="#ctx0" brushRef="#br0">1828 0 7279 0 0,'9'0'12152'0'0,"-7"7"-11944"0"0,8 20-6 0 0,-10-26-179 0 0,0-1 0 0 0,0 1 1 0 0,0-1-1 0 0,0 1 0 0 0,0-1 1 0 0,0 1-1 0 0,0-1 0 0 0,0 1 1 0 0,0-1-1 0 0,0 1 0 0 0,0-1 1 0 0,-1 0-1 0 0,1 1 0 0 0,0-1 1 0 0,0 1-1 0 0,0-1 1 0 0,-1 1-1 0 0,1-1 0 0 0,0 1 1 0 0,-1-1-1 0 0,1 0 0 0 0,0 1 1 0 0,-1-1-1 0 0,1 0 0 0 0,0 1 1 0 0,-1-1-1 0 0,1 0 0 0 0,-1 0 1 0 0,1 1-1 0 0,-1-1 1 0 0,1 0-1 0 0,0 0 0 0 0,-1 0 1 0 0,0 1-1 0 0,-16 3 395 0 0,16-4-415 0 0,-5 1-3 0 0,0 0 0 0 0,1 1 0 0 0,-1 0 0 0 0,-10 5 0 0 0,12-5 0 0 0,0 1 0 0 0,-1-2 0 0 0,1 1 0 0 0,-1 0 0 0 0,1-1 0 0 0,-1 0 0 0 0,0 0 0 0 0,-6 0 0 0 0,-59 0 131 0 0,-43 0 2025 0 0,92 0-1990 0 0,0 0 1 0 0,0 1 0 0 0,0 1-1 0 0,-32 10 1 0 0,34-8-76 0 0,1-1 1 0 0,-1 0-1 0 0,0-1 1 0 0,0-2-1 0 0,0 1 1 0 0,-25-3-1 0 0,-71-21 200 0 0,5 0-99 0 0,25 10-178 0 0,-168-17 353 0 0,209 26-217 0 0,1 3 0 0 0,0 2 0 0 0,-82 13 0 0 0,82-6-812 0 0,-140 24 2175 0 0,92-22-3878 0 0,3-8-6438 0 0,52-4 3040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0:32.006"/>
    </inkml:context>
    <inkml:brush xml:id="br0">
      <inkml:brushProperty name="width" value="0.1" units="cm"/>
      <inkml:brushProperty name="height" value="0.1" units="cm"/>
      <inkml:brushProperty name="color" value="#66CC00"/>
    </inkml:brush>
  </inkml:definitions>
  <inkml:trace contextRef="#ctx0" brushRef="#br0">1 157 455 0 0,'4'-3'285'0'0,"0"0"-1"0"0,0-1 1 0 0,1 2-1 0 0,-1-1 0 0 0,1 0 1 0 0,0 1-1 0 0,0 0 1 0 0,0 0-1 0 0,0 1 0 0 0,0-1 1 0 0,0 1-1 0 0,0 0 0 0 0,1 0 1 0 0,5 0-1 0 0,12 1 127 0 0,-1 0 0 0 0,24 4 0 0 0,-20-2-211 0 0,112-4 859 0 0,-45-2-329 0 0,19-5-33 0 0,-103 8-658 0 0,18-1 76 0 0,-19 2-79 0 0,0-1 0 0 0,1 0 0 0 0,12-3 0 0 0,-1 0 10 0 0,0 1 0 0 0,0 1-1 0 0,0 1 1 0 0,1 1 0 0 0,-1 0 0 0 0,0 2-1 0 0,21 4 1 0 0,57 1 241 0 0,218-2 557 0 0,-275-5-701 0 0,-15 1-29 0 0,46-5 1 0 0,79-5 224 0 0,-84 7-278 0 0,68-10 0 0 0,12-1 6 0 0,-104 10-56 0 0,-18 1 10 0 0,-1 2 1 0 0,41 2-1 0 0,34 5 38 0 0,-67-7-62 0 0,60 10 0 0 0,-51-4 3 0 0,-1-2 0 0 0,64-3 0 0 0,-75-1 0 0 0,163 6 0 0 0,-164-4 4 0 0,164 8 120 0 0,-143-11-102 0 0,0-1-1 0 0,98-19 0 0 0,-62 7-1 0 0,142-6-1 0 0,7 0 6 0 0,-32-1-25 0 0,-151 17 0 0 0,16 1 16 0 0,-1 3 0 0 0,1 4 0 0 0,70 12 0 0 0,-68-10 13 0 0,87-4 0 0 0,-99-2-23 0 0,17-1-6 0 0,111 4 0 0 0,-161-2 0 0 0,71 5 0 0 0,110-6 0 0 0,-78-9 0 0 0,154 9 0 0 0,-199 5 0 0 0,-1-3 0 0 0,121-13 0 0 0,-119-3 0 0 0,-35 6 0 0 0,56-3 0 0 0,-47 8 23 0 0,86 0 18 0 0,257 2-41 0 0,-18 17 0 0 0,-248-6 0 0 0,156-11 0 0 0,-11 0 0 0 0,-271 1 0 0 0,60 5 0 0 0,-1-4 0 0 0,96-9 0 0 0,-53-2 9 0 0,2 5-1 0 0,114 10 1 0 0,-19 1 29 0 0,-81-10-38 0 0,46 1 0 0 0,32 20 0 0 0,-161-12 0 0 0,149 9 0 0 0,18-5 64 0 0,67-3-64 0 0,-195-5 0 0 0,-22 1 0 0 0,1-3 0 0 0,97-14 0 0 0,-75 2 0 0 0,0 3 0 0 0,1 4 0 0 0,98 6 0 0 0,-5 18 33 0 0,-6-1-2 0 0,-36-12-31 0 0,216 19 0 0 0,-200-13 0 0 0,-24-2 0 0 0,97 7 0 0 0,-179-13 0 0 0,-42-3 0 0 0,59 4 0 0 0,62 11 0 0 0,61 9 0 0 0,-163-22 0 0 0,1-1 0 0 0,0-1 0 0 0,28-3 0 0 0,-24 1 0 0 0,4 0 0 0 0,-16 0 0 0 0,0 1 0 0 0,1 1 0 0 0,-1 0 0 0 0,23 3 0 0 0,18 4 0 0 0,-37-6 0 0 0,31 6 0 0 0,8 4 20 0 0,0-3-1 0 0,81 0 1 0 0,-82-6-15 0 0,-23 0-5 0 0,9 0 0 0 0,71 11 0 0 0,-69-5 0 0 0,1-3 0 0 0,0-1 0 0 0,0-3 0 0 0,74-6 0 0 0,-74 3 0 0 0,0 3 0 0 0,63 9 0 0 0,-66-5 0 0 0,0-2 0 0 0,84-4 0 0 0,121-19 0 0 0,-202 17 0 0 0,6-2 0 0 0,73 4 0 0 0,44-1 0 0 0,-54-3 0 0 0,-23 6 0 0 0,178-4 0 0 0,-139 6 0 0 0,-78-1 0 0 0,69-5 0 0 0,-58-3 0 0 0,148-17 0 0 0,-161 18 0 0 0,0 3 0 0 0,57 4 0 0 0,26 0 0 0 0,-80-6 0 0 0,85-19 0 0 0,-21 3 0 0 0,-81 15 0 0 0,83-8 0 0 0,-102 13 0 0 0,335-22 0 0 0,-273 12 0 0 0,2 0 0 0 0,163-2 0 0 0,-189 18 0 0 0,65 13 0 0 0,-72-10 0 0 0,-1-1 0 0 0,60 0 0 0 0,93 5 0 0 0,-51-2 0 0 0,-44 1 0 0 0,-56-5 0 0 0,22 2 0 0 0,129 11 0 0 0,-8-26 0 0 0,-5 1 0 0 0,-167 7-561 0 0,0 1 0 0 0,0 1-1 0 0,-1 0 1 0 0,1 2 0 0 0,24 10-1 0 0,-12-2-3222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0:34.742"/>
    </inkml:context>
    <inkml:brush xml:id="br0">
      <inkml:brushProperty name="width" value="0.1" units="cm"/>
      <inkml:brushProperty name="height" value="0.1" units="cm"/>
      <inkml:brushProperty name="color" value="#66CC00"/>
    </inkml:brush>
  </inkml:definitions>
  <inkml:trace contextRef="#ctx0" brushRef="#br0">1 165 719 0 0,'18'1'446'0'0,"0"1"0"0"0,36 9-1 0 0,-5-1 216 0 0,-9-7-52 0 0,0-1 0 0 0,0-2 0 0 0,0-2 0 0 0,61-10 0 0 0,-5 1-5 0 0,119 8 275 0 0,-32 2 66 0 0,-1 1-338 0 0,8-2 187 0 0,168 6-41 0 0,-323-3-735 0 0,5-1 31 0 0,58-8 1 0 0,18 0 96 0 0,-69 11-146 0 0,-1 1 0 0 0,62 14 0 0 0,32 5 0 0 0,152-5 64 0 0,-221-14-64 0 0,129-10 0 0 0,-181 5 0 0 0,38-4 0 0 0,92 4 0 0 0,-7 1 60 0 0,-59-3-56 0 0,83 2 710 0 0,131 1-1348 0 0,-123-2 645 0 0,74-27 88 0 0,1 0-6 0 0,-182 26-76 0 0,446-9 283 0 0,-346 13-268 0 0,228-30 0 0 0,130-23 224 0 0,-352 35-238 0 0,-109 9-6 0 0,1 2-1 0 0,0 3 1 0 0,69 5-1 0 0,81 5-11 0 0,-192-7 0 0 0,114-5 0 0 0,-70 1 0 0 0,85 7 0 0 0,212 13 0 0 0,-140-35 46 0 0,-99 5-28 0 0,-76 13-18 0 0,0 1 0 0 0,1 3 0 0 0,50 10 0 0 0,57 3 0 0 0,-59-15 0 0 0,-57-2 0 0 0,1 2 0 0 0,52 7 0 0 0,74 21 0 0 0,-110-19 0 0 0,0-2 0 0 0,1-3 0 0 0,0-2 0 0 0,0-3 0 0 0,81-11 0 0 0,-57 1 18 0 0,189-11 92 0 0,20 7 16 0 0,-101 3-60 0 0,-166 10-203 0 0,0 1-1 0 0,1 1 0 0 0,-1 1 1 0 0,0 2-1 0 0,34 8 0 0 0,-49-9-24 0 0,0 0 1 0 0,0 1-1 0 0,0 0 0 0 0,-1 1 0 0 0,0 0 0 0 0,1 0 0 0 0,-2 1 0 0 0,1 0 0 0 0,-1 0 1 0 0,0 1-1 0 0,0 1 0 0 0,-1-1 0 0 0,0 1 0 0 0,0 0 0 0 0,8 13 0 0 0,-4-3-3574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0:57.053"/>
    </inkml:context>
    <inkml:brush xml:id="br0">
      <inkml:brushProperty name="width" value="0.1" units="cm"/>
      <inkml:brushProperty name="height" value="0.1" units="cm"/>
      <inkml:brushProperty name="color" value="#66CC00"/>
    </inkml:brush>
  </inkml:definitions>
  <inkml:trace contextRef="#ctx0" brushRef="#br0">1 0 1639 0 0,'128'50'1232'0'0,"-99"-34"-1028"0"0,1-2 0 0 0,0-2 0 0 0,60 17 0 0 0,-89-28-197 0 0,18 3 144 0 0,-1 0 0 0 0,1-1 0 0 0,-1 0 0 0 0,1-2 1 0 0,24-1-1 0 0,70-14 520 0 0,-82 8-552 0 0,1 2-1 0 0,-1 1 0 0 0,1 1 0 0 0,51 4 0 0 0,88 27-48 0 0,6 1-76 0 0,81-16 20 0 0,10 1 250 0 0,-215-8-242 0 0,91 12 99 0 0,146-1 0 0 0,-10-8-64 0 0,-165-4 14 0 0,-101-5-59 0 0,247 0 265 0 0,-113-4-106 0 0,-28 1-21 0 0,96 6-45 0 0,-143 0-45 0 0,132-9-1 0 0,-48-10-27 0 0,164 6 0 0 0,-239 6-20 0 0,1-3 0 0 0,117-25-1 0 0,-126 19 90 0 0,-2 3 38 0 0,0 4 0 0 0,73 4-1 0 0,32-1 62 0 0,46-20-79 0 0,-117 9-83 0 0,127 1 1 0 0,-134 10 5 0 0,117-19 0 0 0,76-2-50 0 0,-182 21 6 0 0,-1-5 0 0 0,119-22 0 0 0,-176 21 0 0 0,0 2 0 0 0,103 4 0 0 0,104 24 0 0 0,-193-14 0 0 0,157 5-1 0 0,-81-6 13 0 0,-92-3 17 0 0,348 16-5 0 0,139 18-24 0 0,-465-32 34 0 0,98-3 0 0 0,73-18-40 0 0,-119 6 19 0 0,190-12 40 0 0,-129-1-53 0 0,-83 9 0 0 0,-56 8 0 0 0,1 2 0 0 0,0 2 0 0 0,0 3 0 0 0,70 10 0 0 0,-53-2 0 0 0,-35-5 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1:13.062"/>
    </inkml:context>
    <inkml:brush xml:id="br0">
      <inkml:brushProperty name="width" value="0.1" units="cm"/>
      <inkml:brushProperty name="height" value="0.1" units="cm"/>
      <inkml:brushProperty name="color" value="#66CC00"/>
    </inkml:brush>
  </inkml:definitions>
  <inkml:trace contextRef="#ctx0" brushRef="#br0">0 0 2183 0 0,'3'1'134'0'0,"-1"0"0"0"0,1-1-1 0 0,0 1 1 0 0,0-1 0 0 0,-1 0-1 0 0,1 1 1 0 0,0-1 0 0 0,0 0-1 0 0,-1-1 1 0 0,1 1 0 0 0,3-1-1 0 0,18-1 710 0 0,-14 4-771 0 0,-1 0 0 0 0,0 1-1 0 0,0 0 1 0 0,0 0 0 0 0,-1 1-1 0 0,16 9 1 0 0,-14-8-29 0 0,0 0 0 0 0,0 0-1 0 0,1-1 1 0 0,11 4 0 0 0,-4-6 264 0 0,0 0 0 0 0,1-1 0 0 0,-1-1 0 0 0,0-1 0 0 0,0 0 0 0 0,1-1-1 0 0,-1-1 1 0 0,18-6 0 0 0,-6 3 83 0 0,49-4-1 0 0,-53 9-334 0 0,0 1-1 0 0,-1 1 1 0 0,1 1-1 0 0,41 10 0 0 0,-43-6-46 0 0,-8-2 18 0 0,-1 0-1 0 0,1-1 1 0 0,0-1 0 0 0,-1 0-1 0 0,21-1 1 0 0,59-7 512 0 0,201-6 234 0 0,-273 13-688 0 0,1 1 0 0 0,-1 1 0 0 0,0 2 0 0 0,25 7 1 0 0,-19-4-58 0 0,-17-6-17 0 0,0 1 0 0 0,0-2 0 0 0,0 0 0 0 0,0 0 0 0 0,0-1-1 0 0,0-1 1 0 0,0 1 0 0 0,0-2 0 0 0,-1 0 0 0 0,1-1 0 0 0,0 0-1 0 0,17-7 1 0 0,-13 3-1 0 0,1 1 1 0 0,0 1-1 0 0,1 0 0 0 0,-1 2 0 0 0,1 0 0 0 0,-1 0 0 0 0,1 2 0 0 0,0 0 1 0 0,0 1-1 0 0,0 1 0 0 0,0 0 0 0 0,-1 2 0 0 0,25 6 0 0 0,-30-8-9 0 0,0 1 0 0 0,1-1 0 0 0,-1-1 0 0 0,1 0 0 0 0,19-3 0 0 0,-21 1 0 0 0,0 1 0 0 0,0 0 0 0 0,0 1 0 0 0,0 0 0 0 0,0 1 0 0 0,0 0 0 0 0,12 4 0 0 0,-20-4-12 0 0,-1 0 1 0 0,1 0-1 0 0,-1 0 0 0 0,1 1 0 0 0,-1-1 0 0 0,0 1 0 0 0,1-1 0 0 0,-1 1 1 0 0,0 0-1 0 0,0 0 0 0 0,0 0 0 0 0,-1 0 0 0 0,1 0 0 0 0,0 0 0 0 0,-1 1 1 0 0,3 3-1 0 0,0 3-78 0 0,-1 0 0 0 0,1 0 0 0 0,2 14 0 0 0,1 3-229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1:22.663"/>
    </inkml:context>
    <inkml:brush xml:id="br0">
      <inkml:brushProperty name="width" value="0.1" units="cm"/>
      <inkml:brushProperty name="height" value="0.1" units="cm"/>
      <inkml:brushProperty name="color" value="#66CC00"/>
    </inkml:brush>
  </inkml:definitions>
  <inkml:trace contextRef="#ctx0" brushRef="#br0">0 101 919 0 0,'7'-22'0'0'0,"-1"2"80"0"0,-2 2-80 0 0,3-1 0 0 0,0 5 0 0 0,-3 6 0 0 0,-2 8 80 0 0,0 2 0 0 0,-1-2 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1:26.380"/>
    </inkml:context>
    <inkml:brush xml:id="br0">
      <inkml:brushProperty name="width" value="0.1" units="cm"/>
      <inkml:brushProperty name="height" value="0.1" units="cm"/>
      <inkml:brushProperty name="color" value="#66CC00"/>
    </inkml:brush>
  </inkml:definitions>
  <inkml:trace contextRef="#ctx0" brushRef="#br0">0 86 2183 0 0,'32'-1'691'0'0,"52"-10"-1"0"0,-51 5-8 0 0,54-1-1 0 0,42 6-599 0 0,181 4 247 0 0,-213 4-278 0 0,49 2 15 0 0,-72-9-30 0 0,134 18 0 0 0,-109-3 124 0 0,1-6 0 0 0,-1-3 0 0 0,128-10 0 0 0,-138 1 35 0 0,119 9 0 0 0,-92 1-170 0 0,1-6 0 0 0,156-17-1 0 0,-95 0-8 0 0,-57 6 12 0 0,178-36 0 0 0,-225 30-198 0 0,84-8-1 0 0,-112 20-166 0 0,-1 3 0 0 0,1 1 0 0 0,52 7 0 0 0,-78-4-1806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1:33.413"/>
    </inkml:context>
    <inkml:brush xml:id="br0">
      <inkml:brushProperty name="width" value="0.1" units="cm"/>
      <inkml:brushProperty name="height" value="0.1" units="cm"/>
      <inkml:brushProperty name="color" value="#66CC00"/>
    </inkml:brush>
  </inkml:definitions>
  <inkml:trace contextRef="#ctx0" brushRef="#br0">0 1 1839 0 0,'3'2'233'0'0,"0"1"0"0"0,-1-1 0 0 0,1 0-1 0 0,0 0 1 0 0,1 0 0 0 0,-1 0 0 0 0,0 0-1 0 0,6 1 1 0 0,16 5 64 0 0,1-1-1 0 0,0-1 1 0 0,31 4 0 0 0,-41-8-179 0 0,6 0 170 0 0,0 0 0 0 0,39-4-1 0 0,-10 1 509 0 0,102 12-67 0 0,1 1-147 0 0,-102-12-145 0 0,20 1-148 0 0,122-15-1 0 0,-149 10-262 0 0,-1 1 0 0 0,1 2-1 0 0,0 3 1 0 0,56 8-1 0 0,188 1 73 0 0,-265-11-68 0 0,12 1 84 0 0,72 14 0 0 0,13 2 10 0 0,-56-12-56 0 0,40 0-61 0 0,-82-3 19 0 0,-1 0 0 0 0,33 8 0 0 0,21 2 13 0 0,102-4 42 0 0,-98-5-44 0 0,397-25 427 0 0,-454 20-448 0 0,15-1 22 0 0,148-8 372 0 0,-70 8-332 0 0,64 2 46 0 0,223 26-124 0 0,-265-8 17 0 0,-71-8-1 0 0,1-2 0 0 0,74-2-1 0 0,281 5-15 0 0,-77 8 79 0 0,-91-5-30 0 0,29 15-49 0 0,-207-23 0 0 0,185 21 0 0 0,-213-21 0 0 0,74-1 0 0 0,-3 0 0 0 0,-86-4 0 0 0,0-1 0 0 0,44-6 0 0 0,-15 0 0 0 0,367-33 75 0 0,-300 21-18 0 0,-20 3-61 0 0,-23 3 4 0 0,-46 6 0 0 0,70-2 0 0 0,23 3 0 0 0,-78 2 0 0 0,89 5 0 0 0,8 13 0 0 0,250 14 0 0 0,-129-7 0 0 0,-45 0 0 0 0,-113-10 0 0 0,-21-1 65 0 0,-33-2-66 0 0,91 15 1 0 0,21 2 0 0 0,-19-16 0 0 0,63 6 0 0 0,-159-8 6 0 0,-10-1 8 0 0,0-1 1 0 0,0-2 0 0 0,71-6-1 0 0,-57-4-14 0 0,0 2 0 0 0,-1 3 0 0 0,79 8 0 0 0,-44 3 16 0 0,0-5 0 0 0,0-4 0 0 0,112-14 0 0 0,-30 10-16 0 0,-109 4 0 0 0,93 8 0 0 0,-101-3 0 0 0,0-2 0 0 0,75-8 0 0 0,73-11 0 0 0,33-7 0 0 0,-37-3 0 0 0,-124 7 0 0 0,48-7 0 0 0,44 0 0 0 0,41 8 0 0 0,134-15 0 0 0,-323 30 0 0 0,402-34 0 0 0,-348 32-2 0 0,-57 3 5 0 0,0 0 1 0 0,-1 2-1 0 0,46 4 0 0 0,-62-3-23 0 0,0 1 0 0 0,0-1 0 0 0,0 1 1 0 0,-1 1-1 0 0,1-1 0 0 0,-1 1 0 0 0,1 0 0 0 0,-1 0 0 0 0,0 1 1 0 0,0 0-1 0 0,0-1 0 0 0,-1 2 0 0 0,1-1 0 0 0,-1 0 0 0 0,0 1 1 0 0,6 10-1 0 0,2 5-430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1:35.179"/>
    </inkml:context>
    <inkml:brush xml:id="br0">
      <inkml:brushProperty name="width" value="0.1" units="cm"/>
      <inkml:brushProperty name="height" value="0.1" units="cm"/>
      <inkml:brushProperty name="color" value="#66CC00"/>
    </inkml:brush>
  </inkml:definitions>
  <inkml:trace contextRef="#ctx0" brushRef="#br0">1 47 2879 0 0,'32'2'397'0'0,"37"6"-1"0"0,5 1 111 0 0,220-9 620 0 0,-125-4-514 0 0,77-2-88 0 0,82 1 326 0 0,246 11 688 0 0,-569-6-1512 0 0,73 0 41 0 0,433 7 536 0 0,-343-9-370 0 0,-56 0-84 0 0,-65 2-79 0 0,248-7 487 0 0,-70-22-302 0 0,-163 22 265 0 0,0 3 0 0 0,109 6 0 0 0,-109 0-1660 0 0,204-10 962 0 0,-4-1 191 0 0,158 20 40 0 0,-378-7 361 0 0,-1 1 1 0 0,51 13 0 0 0,23 4-418 0 0,342 31-1097 0 0,-293-35 1117 0 0,142 7 28 0 0,174-44 18 0 0,-477 19-64 0 0,142-7-2 0 0,133-13 16 0 0,-167 7 67 0 0,1 6-1 0 0,201 12 1 0 0,-51 5-46 0 0,-137-9-15 0 0,147 22-1 0 0,-5 25-19 0 0,-174-35-2 0 0,-65-10 6 0 0,0 0 1 0 0,51 15-1 0 0,-75-16-22 0 0,-1 0-1 0 0,1-1 1 0 0,-1 1 0 0 0,1 1-1 0 0,-1-1 1 0 0,0 1 0 0 0,0-1-1 0 0,0 1 1 0 0,3 3 0 0 0,6 8-3180 0 0,-5-3-392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1:39.982"/>
    </inkml:context>
    <inkml:brush xml:id="br0">
      <inkml:brushProperty name="width" value="0.1" units="cm"/>
      <inkml:brushProperty name="height" value="0.1" units="cm"/>
      <inkml:brushProperty name="color" value="#66CC00"/>
    </inkml:brush>
  </inkml:definitions>
  <inkml:trace contextRef="#ctx0" brushRef="#br0">1 65 3911 0 0,'2'-1'41'0'0,"-1"0"-1"0"0,1 1 0 0 0,0-1 1 0 0,0 0-1 0 0,-1 1 0 0 0,1-1 1 0 0,0 1-1 0 0,0-1 0 0 0,0 1 1 0 0,0 0-1 0 0,0 0 1 0 0,0 0-1 0 0,0 0 0 0 0,-1 0 1 0 0,1 0-1 0 0,0 1 0 0 0,0-1 1 0 0,3 1-1 0 0,38 13 156 0 0,-40-13-175 0 0,12 4 12 0 0,-1-2-1 0 0,1 1 1 0 0,0-2-1 0 0,-1 0 1 0 0,1 0-1 0 0,22-2 1 0 0,94-12 658 0 0,-43 3-30 0 0,-27 7-297 0 0,1 2 0 0 0,69 11-1 0 0,-98-10-244 0 0,0-1 0 0 0,0-1 0 0 0,46-8-1 0 0,-13 1-8 0 0,117-14 154 0 0,100-7 36 0 0,-180 23-237 0 0,-5-1 135 0 0,190 11 1 0 0,-152 16-199 0 0,-85-11 0 0 0,0-2 0 0 0,1-2 0 0 0,66-2 0 0 0,-99-5 1 0 0,194-16 76 0 0,-161 13 45 0 0,99 4 1 0 0,52 17 83 0 0,-185-14-196 0 0,246 3 122 0 0,-34-2-83 0 0,90 20 15 0 0,-194-21-64 0 0,-79-3 0 0 0,59 6 0 0 0,226 33 0 0 0,-292-34 9 0 0,-1-1-1 0 0,64-5 1 0 0,77-17 26 0 0,-120 12-32 0 0,1 2 59 0 0,0 4-1 0 0,79 8 0 0 0,18-1 109 0 0,-124-6-139 0 0,0-2-1 0 0,57-11 1 0 0,143-21 225 0 0,-156 30-127 0 0,138 9 0 0 0,-129 0-65 0 0,88-6 0 0 0,-35-7-20 0 0,181 12 0 0 0,-251-3-44 0 0,0-2 0 0 0,82-14 0 0 0,-77 7 0 0 0,124 0 0 0 0,-153 10 0 0 0,414 2 0 0 0,-354-7 386 0 0,125 12-1 0 0,-125-1-710 0 0,124-9-1 0 0,47-5 326 0 0,-98 21 0 0 0,-28-1 0 0 0,36-9 0 0 0,57 3 0 0 0,-130 5 0 0 0,-64-6 0 0 0,0-2 0 0 0,87-3 0 0 0,109-23 0 0 0,-201 19-1 0 0,1 2 0 0 0,0 2-1 0 0,56 10 1 0 0,77 3 60 0 0,-60-20-54 0 0,120-21 0 0 0,-237 26-5 0 0,72-7 17 0 0,129 7 0 0 0,-122 3-2 0 0,96-10 0 0 0,-60-7-7 0 0,232-14 48 0 0,-133 33 8 0 0,-25-20 7 0 0,-140 8-41 0 0,0 3 1 0 0,0 2-1 0 0,72 5 0 0 0,-13 14-30 0 0,-61-8 0 0 0,1-3 0 0 0,99 2 0 0 0,-96-9 0 0 0,82 11 0 0 0,-23 0 0 0 0,-54-5 30 0 0,74 17 0 0 0,-97-15-26 0 0,2-2-4 0 0,2-2 0 0 0,-1-2 0 0 0,60-5 0 0 0,-43 1 0 0 0,-5 0 0 0 0,194 2 0 0 0,-43 18 0 0 0,-136-15 0 0 0,0-3 0 0 0,79-11 0 0 0,-139 12 0 0 0,156-16 0 0 0,-96 15 0 0 0,116 14 0 0 0,-164-11 0 0 0,124 2 0 0 0,-35-3 0 0 0,-88-1 11 0 0,0-1-1 0 0,31-5 0 0 0,9-2 23 0 0,-5 6-33 0 0,0 3 0 0 0,69 8 0 0 0,-9 7 0 0 0,70 8 0 0 0,-60-18 0 0 0,-24-4 0 0 0,-66 3 0 0 0,54 17 0 0 0,-75-18 0 0 0,121 29 0 0 0,-60-12 0 0 0,-52-14 0 0 0,0 0 0 0 0,0-1 0 0 0,0-2 0 0 0,1 0 0 0 0,-1-1 0 0 0,41 0 0 0 0,84-16 64 0 0,-100 8-64 0 0,0 1 0 0 0,1 3 0 0 0,-1 2 0 0 0,89 13 0 0 0,-93-7 0 0 0,0-1 0 0 0,0-2 0 0 0,0-3 0 0 0,0-1 0 0 0,0-1 0 0 0,0-3 0 0 0,41-9 0 0 0,-71 11 0 0 0,17-5 0 0 0,-1 1 0 0 0,55-3 0 0 0,-72 8 0 0 0,-1 0 0 0 0,1-1 0 0 0,-1 0 0 0 0,1-1 0 0 0,-1-1 0 0 0,14-6 0 0 0,-18 8 0 0 0,6-9 0 0 0,-12 10 0 0 0,1 0 0 0 0,-1 0 0 0 0,1 0 0 0 0,-1 0 0 0 0,1 1 0 0 0,0-1 0 0 0,-1 0 0 0 0,1 0 0 0 0,0 0 0 0 0,0 1 0 0 0,0-1 0 0 0,-1 0 0 0 0,1 1 0 0 0,0-1 0 0 0,0 1 0 0 0,0-1 0 0 0,0 1 0 0 0,0 0 0 0 0,0-1 0 0 0,0 1 0 0 0,0 0 0 0 0,0 0 0 0 0,0-1 0 0 0,0 1 0 0 0,0 0 0 0 0,0 0 0 0 0,1 0 0 0 0,-1 0 0 0 0,0 0 0 0 0,0 1 0 0 0,0-1 0 0 0,0 0 0 0 0,0 0 0 0 0,0 1 0 0 0,0-1 0 0 0,0 1 0 0 0,0-1 0 0 0,0 1 0 0 0,0-1 0 0 0,1 2 0 0 0,5 7 36 0 0,-6-8-32 0 0,-1 0 0 0 0,0 0-1 0 0,1-1 1 0 0,-1 1 0 0 0,1 0-1 0 0,-1-1 1 0 0,1 1 0 0 0,-1 0 0 0 0,1-1-1 0 0,-1 1 1 0 0,1-1 0 0 0,0 1-1 0 0,0-1 1 0 0,-1 1 0 0 0,1-1-1 0 0,0 1 1 0 0,-1-1 0 0 0,1 0 0 0 0,0 1-1 0 0,0-1 1 0 0,1 0 0 0 0,12 4 4 0 0,-8-2-8 0 0,-1 0 0 0 0,1-1 1 0 0,-1 0-1 0 0,1 0 0 0 0,0 0 0 0 0,-1-1 0 0 0,1 0 1 0 0,0 0-1 0 0,0 0 0 0 0,7-2 0 0 0,-9 2-5 0 0,1 0-1 0 0,-1 0 1 0 0,0 0-1 0 0,0 0 1 0 0,1 1-1 0 0,-1-1 1 0 0,0 1-1 0 0,0 0 0 0 0,6 3 1 0 0,8 0-12 0 0,-10-3 17 0 0,1 0 0 0 0,0-1 0 0 0,0 0 0 0 0,-1-1 0 0 0,1 1 0 0 0,0-2 0 0 0,0 1 0 0 0,14-6 0 0 0,89-30 0 0 0,-102 35 0 0 0,0 1 0 0 0,0 0 0 0 0,1 1 0 0 0,-1 0 0 0 0,0 1 0 0 0,16 2 0 0 0,24 1 0 0 0,-16-6-153 0 0,-1-2-1 0 0,0-1 0 0 0,0-2 0 0 0,-1-1 0 0 0,32-12 0 0 0,-40 13-665 0 0,17-3 1188 0 0,0 2-1 0 0,1 2 1 0 0,0 1 0 0 0,42 2 0 0 0,-25 1-412 0 0,65-12 0 0 0,-79 7 43 0 0,-1 2 0 0 0,1 2 0 0 0,0 2 0 0 0,0 2 0 0 0,57 8 0 0 0,-6 1 0 0 0,181-6 0 0 0,-177-15 0 0 0,-13-1 0 0 0,116 15 0 0 0,-8-1 0 0 0,21-29 0 0 0,-85 8 0 0 0,25 9 0 0 0,-64 7 0 0 0,-52 2 0 0 0,41 5 0 0 0,8 0 0 0 0,145-9 0 0 0,-186 6 8 0 0,1 3-1 0 0,-1 1 0 0 0,63 16 1 0 0,30 4 15 0 0,-112-21-20 0 0,0-2 0 0 0,-1-1 0 0 0,30-4-1 0 0,-38 2-2 0 0,17-3 0 0 0,51 2 0 0 0,-80 2-178 0 0,-1 1-1 0 0,0 0 1 0 0,0 1-1 0 0,0-1 1 0 0,0 1-1 0 0,0 1 1 0 0,-1-1-1 0 0,1 1 1 0 0,0 0-1 0 0,-1 1 1 0 0,0 0-1 0 0,0 0 1 0 0,0 0-1 0 0,-1 0 0 0 0,1 1 1 0 0,-1 0-1 0 0,0 0 1 0 0,8 12-1 0 0,0 2-3565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4:03.433"/>
    </inkml:context>
    <inkml:brush xml:id="br0">
      <inkml:brushProperty name="width" value="0.1" units="cm"/>
      <inkml:brushProperty name="height" value="0.1" units="cm"/>
      <inkml:brushProperty name="color" value="#66CC00"/>
    </inkml:brush>
  </inkml:definitions>
  <inkml:trace contextRef="#ctx0" brushRef="#br0">957 0 3223 0 0,'-36'9'833'0'0,"-19"4"1770"0"0,-85 33 0 0 0,80-22-615 0 0,-75 20 0 0 0,109-37-1313 0 0,-1-1-1 0 0,0-2 0 0 0,-1 0 0 0 0,1-2 0 0 0,-41-2 0 0 0,44-2-473 0 0,0 2 0 0 0,0 1-1 0 0,1 0 1 0 0,-1 2 0 0 0,-45 10-1 0 0,56-10-107 0 0,-1-1-1 0 0,1 0 1 0 0,0-1-1 0 0,-21-2 0 0 0,-18 2-6115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08.666"/>
    </inkml:context>
    <inkml:brush xml:id="br0">
      <inkml:brushProperty name="width" value="0.1" units="cm"/>
      <inkml:brushProperty name="height" value="0.1" units="cm"/>
      <inkml:brushProperty name="color" value="#F4F91B"/>
    </inkml:brush>
  </inkml:definitions>
  <inkml:trace contextRef="#ctx0" brushRef="#br0">1656 124 4607 0 0,'9'-10'344'0'0,"31"-23"2266"0"0,-4 10-2627 0 0,-21 15-67 0 0,-1-2 1 0 0,0 1 0 0 0,13-13-1 0 0,-27 22 89 0 0,0 0 0 0 0,1 0 1 0 0,-1 0-1 0 0,0-1 0 0 0,0 1 0 0 0,0 0 0 0 0,0 0 0 0 0,0 0 0 0 0,0 0 1 0 0,0 0-1 0 0,0 0 0 0 0,1 0 0 0 0,-1-1 0 0 0,0 1 0 0 0,0 0 1 0 0,0 0-1 0 0,0 0 0 0 0,0 0 0 0 0,0 0 0 0 0,0 0 0 0 0,0-1 1 0 0,0 1-1 0 0,0 0 0 0 0,0 0 0 0 0,0 0 0 0 0,0 0 0 0 0,0 0 0 0 0,0-1 1 0 0,0 1-1 0 0,0 0 0 0 0,0 0 0 0 0,0 0 0 0 0,0 0 0 0 0,0 0 1 0 0,0-1-1 0 0,0 1 0 0 0,0 0 0 0 0,0 0 0 0 0,-1 0 0 0 0,1 0 1 0 0,0 0-1 0 0,0 0 0 0 0,0-1 0 0 0,0 1 0 0 0,0 0 0 0 0,0 0 0 0 0,-1 0 1 0 0,-8-3 776 0 0,-12 3 1001 0 0,-5 4 136 0 0,0 1-1 0 0,1 1 1 0 0,-40 16-1 0 0,-37 8-1208 0 0,91-27-650 0 0,-20 4 399 0 0,0 0 0 0 0,0-3 0 0 0,-1 0 0 0 0,0-2 0 0 0,-51-3 0 0 0,-32-13-56 0 0,17 1 109 0 0,-98 0-1 0 0,14 10 516 0 0,-64 0-350 0 0,108 9-548 0 0,-111-2-362 0 0,188-8-31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4:05.939"/>
    </inkml:context>
    <inkml:brush xml:id="br0">
      <inkml:brushProperty name="width" value="0.1" units="cm"/>
      <inkml:brushProperty name="height" value="0.1" units="cm"/>
      <inkml:brushProperty name="color" value="#66CC00"/>
    </inkml:brush>
  </inkml:definitions>
  <inkml:trace contextRef="#ctx0" brushRef="#br0">657 4 4143 0 0,'-8'-1'77'0'0,"0"0"0"0"0,0 0 0 0 0,-1 1 0 0 0,1 0 0 0 0,-13 1-1 0 0,-8 7 4087 0 0,19-5-3998 0 0,0 1 0 0 0,1 0 0 0 0,-1 0 0 0 0,1 1 0 0 0,-10 7 0 0 0,15-9-114 0 0,0 1 0 0 0,-1-1 0 0 0,2 1 0 0 0,-1 0 0 0 0,0 1-1 0 0,1-1 1 0 0,-1 0 0 0 0,1 1 0 0 0,1 0 0 0 0,-1 0 0 0 0,-3 8-1 0 0,-51 108 1140 0 0,48-103-873 0 0,-1-1 0 0 0,-1 0 0 0 0,-19 23 0 0 0,-8 13 265 0 0,14-18-278 0 0,2 2-1 0 0,1 0 1 0 0,2 1 0 0 0,2 2-1 0 0,-15 47 1 0 0,9 21 20 0 0,-16 162-1 0 0,16-80-132 0 0,-36 153 325 0 0,49-254-316 0 0,3-1 0 0 0,4 1 0 0 0,10 105 0 0 0,-1-121-182 0 0,19 149 92 0 0,8 51-37 0 0,-22-158-18 0 0,18 352 236 0 0,-23-330-99 0 0,6 370 19 0 0,-15-389-209 0 0,-11 400 188 0 0,13-40-107 0 0,2-61-28 0 0,15-16-29 0 0,30-1 9 0 0,-31-284-32 0 0,10 108-3 0 0,-3 301 0 0 0,-27-2 64 0 0,15-182-37 0 0,0 78 10 0 0,-7 27-37 0 0,21 20 11 0 0,-21-383 31 0 0,23 278-31 0 0,-10-241 11 0 0,-6 1-1 0 0,-7 213 0 0 0,-11 81-21 0 0,17-253 0 0 0,0 81 0 0 0,-16-129 64 0 0,-37 187 0 0 0,33-242-64 0 0,-32 98 0 0 0,24-105-213 0 0,2 0 0 0 0,2 1-1 0 0,-14 102 1 0 0,0 224 1104 0 0,33 0-937 0 0,11-218 46 0 0,56 250 0 0 0,-50-329 0 0 0,39 95 0 0 0,-40-128 0 0 0,2 0 0 0 0,2-2 0 0 0,35 49 0 0 0,-54-88 0 0 0,66 88 0 0 0,-59-82 0 0 0,1 0 0 0 0,1-1 0 0 0,0 0 0 0 0,21 14 0 0 0,27 11 0 0 0,108 49 0 0 0,-44-25 0 0 0,-96-46 0 0 0,34 19 0 0 0,2-3 0 0 0,111 39 0 0 0,-160-66 0 0 0,391 121 0 0 0,-117-54 0 0 0,-88-27 0 0 0,-167-35 0 0 0,196 47 0 0 0,-167-44 0 0 0,106 8 0 0 0,-89-17-43 0 0,346 3 22 0 0,-331-14 21 0 0,470-19 0 0 0,-453 25 0 0 0,1-5 0 0 0,128-24 0 0 0,-70 1-51 0 0,-36 8 7 0 0,169-50 1 0 0,56-43-75 0 0,-124 61-10 0 0,-231 52 129 0 0,0 0-1 0 0,0 1 0 0 0,0 0 0 0 0,0 0 1 0 0,-1 0-1 0 0,1 1 0 0 0,0 0 1 0 0,0 0-1 0 0,0 1 0 0 0,0 0 1 0 0,-1 0-1 0 0,10 5 0 0 0,-11-4 0 0 0,-1-1 1 0 0,1 1-1 0 0,-1 0 0 0 0,0 0 0 0 0,0 0 1 0 0,-1 1-1 0 0,1-1 0 0 0,-1 1 0 0 0,1 0 0 0 0,-1 0 1 0 0,0 0-1 0 0,-1 0 0 0 0,1 1 0 0 0,-1-1 1 0 0,0 1-1 0 0,0-1 0 0 0,3 9 0 0 0,-2 1-274 0 0,0-1 0 0 0,0 0 0 0 0,-1 1 0 0 0,-1 0 0 0 0,0 0 0 0 0,-2 19 0 0 0,-2-13-808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4:47.046"/>
    </inkml:context>
    <inkml:brush xml:id="br0">
      <inkml:brushProperty name="width" value="0.1" units="cm"/>
      <inkml:brushProperty name="height" value="0.1" units="cm"/>
      <inkml:brushProperty name="color" value="#66CC00"/>
    </inkml:brush>
  </inkml:definitions>
  <inkml:trace contextRef="#ctx0" brushRef="#br0">1945 199 4487 0 0,'-1'-19'1839'0'0,"7"-1"-1114"0"0,-5 17-383 0 0,0 0-1 0 0,0 0 0 0 0,0 0 1 0 0,0-1-1 0 0,0 1 0 0 0,-1-6 1 0 0,0 8-112 0 0,0 0 1 0 0,-1 0-1 0 0,0-1 0 0 0,1 1 1 0 0,-1 0-1 0 0,0 0 1 0 0,1 0-1 0 0,-1 0 1 0 0,0 0-1 0 0,0 0 1 0 0,0 0-1 0 0,0 1 0 0 0,0-1 1 0 0,0 0-1 0 0,0 0 1 0 0,0 1-1 0 0,0-1 1 0 0,0 1-1 0 0,-1-1 1 0 0,1 1-1 0 0,0-1 0 0 0,0 1 1 0 0,0 0-1 0 0,-1 0 1 0 0,1-1-1 0 0,0 1 1 0 0,0 0-1 0 0,-3 0 1 0 0,-2-1 144 0 0,0 1 0 0 0,0 0 0 0 0,0-1 0 0 0,-12 3 0 0 0,-43 20 1125 0 0,9-14-845 0 0,39-7-398 0 0,-1 1 0 0 0,-24 6 1 0 0,28-6-107 0 0,0 0 1 0 0,0-1-1 0 0,0-1 1 0 0,0 1 0 0 0,0-2-1 0 0,0 1 1 0 0,0-2-1 0 0,0 1 1 0 0,-14-5-1 0 0,-12-1 411 0 0,-117-13 554 0 0,118 12-714 0 0,26 6 89 0 0,1-1 0 0 0,-1 2 0 0 0,0-1 0 0 0,-11 0 0 0 0,6 2-897 0 0,1-2-1 0 0,0 0 0 0 0,-17-5 0 0 0,16 4 397 0 0,1 0 0 0 0,0 1 0 0 0,-18-1-1 0 0,-9 4 143 0 0,-74 9 0 0 0,106-8-126 0 0,0-1 0 0 0,0 0 0 0 0,0 0-1 0 0,0-1 1 0 0,0 0 0 0 0,0-1 0 0 0,0 0-1 0 0,0 0 1 0 0,0 0 0 0 0,0-1 0 0 0,0-1-1 0 0,-9-3 1 0 0,1 0 14 0 0,-1 1-1 0 0,1 1 1 0 0,-1 1 0 0 0,0 0-1 0 0,0 1 1 0 0,0 1 0 0 0,0 0-1 0 0,-23 3 1 0 0,3-2-5 0 0,18 0 1 0 0,1-1 0 0 0,-1 0 0 0 0,-33-9 0 0 0,38 8 27 0 0,0 0-1 0 0,0 1 1 0 0,-28 1 0 0 0,17 1-14 0 0,-89-2 303 0 0,-119 9 168 0 0,225-8-557 0 0,-51-3 194 0 0,55 3-208 0 0,0-1 1 0 0,0 0-1 0 0,0 0 0 0 0,0 0 0 0 0,0 0 0 0 0,0-1 1 0 0,1 1-1 0 0,-1-1 0 0 0,1 0 0 0 0,-1 0 1 0 0,1-1-1 0 0,-4-2 0 0 0,-1-10-2230 0 0,6 4 82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4:51.560"/>
    </inkml:context>
    <inkml:brush xml:id="br0">
      <inkml:brushProperty name="width" value="0.1" units="cm"/>
      <inkml:brushProperty name="height" value="0.1" units="cm"/>
      <inkml:brushProperty name="color" value="#66CC00"/>
    </inkml:brush>
  </inkml:definitions>
  <inkml:trace contextRef="#ctx0" brushRef="#br0">1627 60 919 0 0,'-45'11'3152'0'0,"45"-11"-3124"0"0,-1 0 0 0 0,1 0-1 0 0,0 0 1 0 0,0 0 0 0 0,0 0-1 0 0,-1 0 1 0 0,1 0 0 0 0,0 0-1 0 0,0 0 1 0 0,0-1 0 0 0,-1 1-1 0 0,1 0 1 0 0,0 0 0 0 0,0 0-1 0 0,0 0 1 0 0,-1 0 0 0 0,1 0-1 0 0,0 0 1 0 0,0 0 0 0 0,0-1-1 0 0,-1 1 1 0 0,1 0 0 0 0,0 0-1 0 0,0 0 1 0 0,0 0 0 0 0,0 0-1 0 0,0-1 1 0 0,0 1 0 0 0,-1 0-1 0 0,1 0 1 0 0,0 0 0 0 0,0-1 0 0 0,0 1-1 0 0,0 0 1 0 0,0 0 0 0 0,0 0-1 0 0,0-1 1 0 0,0 1 0 0 0,0 0-1 0 0,0 0 1 0 0,0-1 0 0 0,0 1-1 0 0,0 0 1 0 0,0 0 0 0 0,0 0-1 0 0,0-1 1 0 0,0 1 0 0 0,0 0-1 0 0,0 0 1 0 0,0 0 0 0 0,1-1-1 0 0,-1 1 1 0 0,0 0 0 0 0,0 0-1 0 0,0 0 1 0 0,0 0 0 0 0,1-1-1 0 0,8-12 2081 0 0,-7 10-1277 0 0,-2-3-503 0 0,0 6-232 0 0,0-1 0 0 0,1 1 1 0 0,-1-1-1 0 0,0 0 0 0 0,0 1 0 0 0,0-1 0 0 0,0 1 1 0 0,1-1-1 0 0,-1 0 0 0 0,0 1 0 0 0,0-1 0 0 0,0 0 1 0 0,-1 1-1 0 0,1-1 0 0 0,0 1 0 0 0,0-1 0 0 0,0 0 0 0 0,0 1 1 0 0,0-1-1 0 0,-1 1 0 0 0,1-1 0 0 0,0 1 0 0 0,-1-1 1 0 0,1 0-1 0 0,0 1 0 0 0,-1-1 0 0 0,1 1 0 0 0,-1 0 1 0 0,1-1-1 0 0,-1 1 0 0 0,1-1 0 0 0,-1 1 0 0 0,1 0 1 0 0,-1-1-1 0 0,1 1 0 0 0,-1 0 0 0 0,1-1 0 0 0,-1 1 1 0 0,1 0-1 0 0,-1 0 0 0 0,0 0 0 0 0,0-1 0 0 0,-29-17 2435 0 0,21 18-2245 0 0,0 0 0 0 0,-1 0 0 0 0,1 1 0 0 0,0 0 0 0 0,0 1 0 0 0,-17 4 0 0 0,-14 3 165 0 0,13-5-176 0 0,9-1 66 0 0,0 0 1 0 0,0-2 0 0 0,-1 0 0 0 0,-31-2 0 0 0,34 0-177 0 0,0 1 0 0 0,0 1 0 0 0,-1 1 0 0 0,1 0 0 0 0,1 1 0 0 0,-25 8 0 0 0,-2 0 36 0 0,10-4-17 0 0,-96 18 775 0 0,103-22-773 0 0,-38-2 0 0 0,45-1-54 0 0,-11 3 29 0 0,24-2-126 0 0,0-1-1 0 0,0 1 1 0 0,-1-1 0 0 0,1 0 0 0 0,0 0 0 0 0,0 0 0 0 0,0-1 0 0 0,-6-1-1 0 0,-5-1 13 0 0,-1 1 0 0 0,0 0 0 0 0,0 2 0 0 0,0 0 0 0 0,0 1-1 0 0,-33 5 1 0 0,-2 0 223 0 0,38-4-215 0 0,-1 1 0 0 0,1 0 0 0 0,-23 8 0 0 0,25-6-5 0 0,0-1 1 0 0,-1-1-1 0 0,1 0 0 0 0,-1-1 0 0 0,-18 2 0 0 0,3-4-17 0 0,7 1 57 0 0,0-2 0 0 0,0 0 0 0 0,-40-7 0 0 0,51 6-84 0 0,-1 1 0 0 0,1 0 0 0 0,0 1 0 0 0,-1 0 0 0 0,1 1-1 0 0,0 0 1 0 0,0 0 0 0 0,-1 1 0 0 0,-11 4 0 0 0,-8 1 282 0 0,25-6-242 0 0,0 0 0 0 0,0-1 0 0 0,0 0 0 0 0,0 0 0 0 0,0 0 0 0 0,0 0 1 0 0,0-1-1 0 0,-6-1 0 0 0,9 2-64 0 0,1-1 1 0 0,-1 1-1 0 0,1 0 1 0 0,0-1 0 0 0,0 1-1 0 0,-1-1 1 0 0,1 0-1 0 0,0 1 1 0 0,0-1 0 0 0,0 0-1 0 0,-1 0 1 0 0,1 0-1 0 0,0 0 1 0 0,0 0-1 0 0,0 0 1 0 0,1 0 0 0 0,-1 0-1 0 0,0 0 1 0 0,0 0-1 0 0,0-1 1 0 0,1 1 0 0 0,-1 0-1 0 0,1-1 1 0 0,-1 1-1 0 0,1 0 1 0 0,0-1 0 0 0,-1 1-1 0 0,1 0 1 0 0,0-1-1 0 0,0 1 1 0 0,0-1 0 0 0,0-2-1 0 0,3-20-1703 0 0,-1 7 50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6:11.375"/>
    </inkml:context>
    <inkml:brush xml:id="br0">
      <inkml:brushProperty name="width" value="0.1" units="cm"/>
      <inkml:brushProperty name="height" value="0.1" units="cm"/>
      <inkml:brushProperty name="color" value="#66CC00"/>
    </inkml:brush>
  </inkml:definitions>
  <inkml:trace contextRef="#ctx0" brushRef="#br0">13 30 2879 0 0,'-7'-17'555'0'0,"2"8"231"0"0,5 9-768 0 0,0 0 0 0 0,0 0-1 0 0,0 0 1 0 0,0 0 0 0 0,0 0 0 0 0,0-1 0 0 0,0 1 0 0 0,0 0-1 0 0,0 0 1 0 0,0 0 0 0 0,0 0 0 0 0,0 0 0 0 0,0 0 0 0 0,0 0 0 0 0,0 0-1 0 0,0-1 1 0 0,0 1 0 0 0,0 0 0 0 0,0 0 0 0 0,0 0 0 0 0,0 0-1 0 0,0 0 1 0 0,0 0 0 0 0,0 0 0 0 0,0 0 0 0 0,0-1 0 0 0,0 1-1 0 0,0 0 1 0 0,0 0 0 0 0,0 0 0 0 0,0 0 0 0 0,0 0 0 0 0,1 0 0 0 0,-1 0-1 0 0,0 0 1 0 0,0 0 0 0 0,0 0 0 0 0,0 0 0 0 0,0 0 0 0 0,0-1-1 0 0,0 1 1 0 0,0 0 0 0 0,0 0 0 0 0,1 0 0 0 0,-1 0 0 0 0,0 0 0 0 0,0 0-1 0 0,0 0 1 0 0,0 0 0 0 0,0 0 0 0 0,0 0 0 0 0,0 0 0 0 0,1 0 199 0 0,33 15 3398 0 0,-23-12-3529 0 0,-2 1 0 0 0,1 0 0 0 0,0 1 0 0 0,-1 0 0 0 0,0 0 1 0 0,0 1-1 0 0,0 0 0 0 0,-1 1 0 0 0,0 0 0 0 0,0 0 0 0 0,-1 1 0 0 0,0-1 0 0 0,0 2 0 0 0,-1-1 0 0 0,6 11 0 0 0,44 93 938 0 0,-52-103-955 0 0,6 11 58 0 0,0 0 0 0 0,-2 0 0 0 0,7 24-1 0 0,-12-31-12 0 0,1-1 0 0 0,-1 0 0 0 0,2-1-1 0 0,0 1 1 0 0,0-1 0 0 0,1 0 0 0 0,1 0 0 0 0,10 13-1 0 0,-10-13-91 0 0,1 0 1 0 0,-1 0-1 0 0,-1 1 0 0 0,8 19 0 0 0,-7-16 21 0 0,0-1 0 0 0,11 18 0 0 0,-9-17 68 0 0,0 1-1 0 0,12 29 0 0 0,-2-2 45 0 0,-17-36-111 0 0,1 1 1 0 0,-1-1 0 0 0,0 1 0 0 0,-1-1 0 0 0,0 1 0 0 0,0 0 0 0 0,-1 0-1 0 0,0 14 1 0 0,-1-13 7 0 0,1 0 0 0 0,0 0-1 0 0,1 0 1 0 0,0 0 0 0 0,0 0-1 0 0,5 15 1 0 0,-2-15-41 0 0,4 10 0 0 0,-1 1 0 0 0,0 0 0 0 0,-2 0 0 0 0,0 0 0 0 0,1 22 0 0 0,-3-1 57 0 0,-3-22 11 0 0,1 0 1 0 0,1 0-1 0 0,1 0 0 0 0,1 0 1 0 0,9 28-1 0 0,14 40-38 0 0,-9-26-18 0 0,-15-50-23 0 0,-1 1 0 0 0,0-1 0 0 0,1 13 0 0 0,4 24 0 0 0,-4-29 8 0 0,0 0 0 0 0,-2 0 0 0 0,0 0 0 0 0,-3 30 0 0 0,1-23 4 0 0,3 39 0 0 0,2 3-12 0 0,-2-37 0 0 0,5 34 0 0 0,-5-45 0 0 0,0 0 0 0 0,-2 33 0 0 0,-1-39 0 0 0,1 0 0 0 0,0 1 0 0 0,1-1 0 0 0,0 1 0 0 0,1-1 0 0 0,8 25 0 0 0,-5-22 17 0 0,-1 0 0 0 0,3 21 0 0 0,-2-7-4 0 0,3 8-13 0 0,-1 1 0 0 0,1 63 0 0 0,-7-81 0 0 0,2-1 0 0 0,7 33 0 0 0,15 34 0 0 0,-14-56 0 0 0,8 46 0 0 0,10 35 0 0 0,-4-17 0 0 0,-22-78 12 0 0,0 33-1 0 0,-3-38-5 0 0,0-1 0 0 0,1 1 0 0 0,1-1 0 0 0,0 1 0 0 0,0-1-1 0 0,6 14 1 0 0,-5-17-6 0 0,-1 0 0 0 0,0 0 0 0 0,0 0 0 0 0,0 14 0 0 0,-1-14 0 0 0,0 0 0 0 0,0-1 0 0 0,1 1 0 0 0,0 0 0 0 0,3 8 0 0 0,2-1 22 0 0,0-1-1 0 0,14 22 0 0 0,-18-32-18 0 0,-1-1-1 0 0,0 1 1 0 0,-1 0 0 0 0,1 0-1 0 0,-1 0 1 0 0,0-1-1 0 0,0 1 1 0 0,0 0 0 0 0,-1 0-1 0 0,1 0 1 0 0,-1 1-1 0 0,-1-1 1 0 0,1 0 0 0 0,-1 0-1 0 0,-1 5 1 0 0,-2 8 26 0 0,-1 0-1 0 0,-11 29 1 0 0,6-17-29 0 0,1 1 0 0 0,2 0 0 0 0,-5 46 0 0 0,4-23 0 0 0,6-37 0 0 0,-2 1 0 0 0,0-1 0 0 0,0-1 0 0 0,-9 20 0 0 0,-4 1 22 0 0,2 1-1 0 0,-14 57 0 0 0,27-89-21 0 0,-20 58 19 0 0,14-44-8 0 0,1 0 1 0 0,1 1-1 0 0,-6 37 0 0 0,9-19-11 0 0,1-13 0 0 0,-7 37 0 0 0,8-61 0 0 0,-5 29 0 0 0,-2 0 0 0 0,-13 33 0 0 0,16-56 14 0 0,1-1 1 0 0,-1 1-1 0 0,-1-1 0 0 0,1 0 0 0 0,-1 0 0 0 0,-10 9 0 0 0,-7 8 15 0 0,14-15-9 0 0,0-1 0 0 0,-16 12 0 0 0,5-4-16 0 0,-38 15 188 0 0,29-6-99 0 0,16-14 21 0 0,-1 0-1 0 0,0 0 1 0 0,-26 14 0 0 0,38-24-181 0 0,-2 1 241 0 0,-1 0-1 0 0,1 0 1 0 0,-1 0-1 0 0,1 1 0 0 0,0-1 1 0 0,0 1-1 0 0,0 0 1 0 0,1 0-1 0 0,-1 1 1 0 0,1-1-1 0 0,-1 1 1 0 0,1 0-1 0 0,-4 7 1 0 0,3-5-944 0 0,1 1 0 0 0,1-1 1 0 0,-1 1-1 0 0,-2 11 1 0 0,2-3-421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6:25.725"/>
    </inkml:context>
    <inkml:brush xml:id="br0">
      <inkml:brushProperty name="width" value="0.1" units="cm"/>
      <inkml:brushProperty name="height" value="0.1" units="cm"/>
      <inkml:brushProperty name="color" value="#66CC00"/>
    </inkml:brush>
  </inkml:definitions>
  <inkml:trace contextRef="#ctx0" brushRef="#br0">1 30 919 0 0,'1'-1'156'0'0,"-1"0"0"0"0,1 0 0 0 0,-1 0 0 0 0,0 0 0 0 0,1 0 0 0 0,-1-1 0 0 0,0 1-1 0 0,0 0 1 0 0,1 0 0 0 0,-1 0 0 0 0,0 0 0 0 0,0 0 0 0 0,0-1 0 0 0,-1 1-1 0 0,1 0 1 0 0,0 0 0 0 0,0-1 0 0 0,-1-6 1678 0 0,11 13 1521 0 0,-6-4-3205 0 0,0 1 0 0 0,-1-1 0 0 0,1 0 0 0 0,-1 1 0 0 0,0 0 1 0 0,6 4-1 0 0,-1 1 50 0 0,0 0 1 0 0,-1 1 0 0 0,7 10-1 0 0,-2-3 16 0 0,1 7 231 0 0,3 4 356 0 0,11 3-392 0 0,-20-19-202 0 0,1-1 0 0 0,16 14 0 0 0,-18-18-199 0 0,0 1-1 0 0,-1 1 0 0 0,0-1 1 0 0,0 1-1 0 0,-1 0 0 0 0,1 0 0 0 0,-1 0 1 0 0,-1 0-1 0 0,0 1 0 0 0,3 8 1 0 0,10 21 15 0 0,13 25 125 0 0,-2 7 385 0 0,-8-18-212 0 0,-11-30-264 0 0,-2 2 0 0 0,0-1-1 0 0,-2 0 1 0 0,0 1 0 0 0,-1 0-1 0 0,-2 0 1 0 0,0 24 0 0 0,-1-32-35 0 0,1-1 0 0 0,1 1 1 0 0,0-1-1 0 0,1 1 0 0 0,0-1 1 0 0,1 0-1 0 0,12 26 0 0 0,13 42-24 0 0,3 7 0 0 0,-19-56 0 0 0,-2 0 0 0 0,-1 2 0 0 0,7 39 0 0 0,7 48 64 0 0,-22-103-47 0 0,-1 0 0 0 0,-2 26 0 0 0,0-13-4 0 0,1-15 2 0 0,-2 0-1 0 0,0 0 0 0 0,-5 17 0 0 0,2-12-7 0 0,-6 46-7 0 0,8-40 0 0 0,-2-1 0 0 0,-11 36 0 0 0,9-41 0 0 0,-1 4 0 0 0,-17 36 0 0 0,11-21 0 0 0,8-19 0 0 0,1-3 0 0 0,4-15 0 0 0,0 1 0 0 0,-1 0 0 0 0,0-1 0 0 0,1 1 0 0 0,-1-1 0 0 0,-1 0 0 0 0,-4 8 0 0 0,3-6 7 0 0,-1 1 0 0 0,0-1 1 0 0,0 0-1 0 0,-1 0 0 0 0,0-1 0 0 0,0 1 0 0 0,0-1 0 0 0,-8 4 0 0 0,11-6 1 0 0,-1-1-1 0 0,1 1 0 0 0,0-1 1 0 0,0 1-1 0 0,0 0 0 0 0,0 0 1 0 0,-4 7-1 0 0,5-7 0 0 0,-1 0 0 0 0,1 1 0 0 0,-1-1 0 0 0,0-1 0 0 0,0 1 0 0 0,0 0-1 0 0,0-1 1 0 0,0 1 0 0 0,-7 3 0 0 0,-28 23 57 0 0,19-17-64 0 0,9-6 0 0 0,0 1 0 0 0,0-1 0 0 0,1 2 0 0 0,0-1 0 0 0,0 1 0 0 0,-7 9 0 0 0,12-11 7 0 0,-1-1 0 0 0,0-1-1 0 0,-1 1 1 0 0,1-1 0 0 0,-1 1 0 0 0,-10 4-1 0 0,8-4 185 0 0,0 1-1 0 0,0 0 0 0 0,-10 8 0 0 0,18-13-187 0 0,-1-1 0 0 0,1 1 0 0 0,-1-1-1 0 0,1 1 1 0 0,-1-1 0 0 0,1 1 0 0 0,-1 0 0 0 0,1-1-1 0 0,0 1 1 0 0,-1-1 0 0 0,1 1 0 0 0,0 0-1 0 0,0-1 1 0 0,-1 1 0 0 0,1 0 0 0 0,0-1 0 0 0,0 1-1 0 0,0 0 1 0 0,0-1 0 0 0,0 1 0 0 0,0 0-1 0 0,0 0 1 0 0,1 0-112 0 0,0-1 0 0 0,1 0 0 0 0,-1 0 0 0 0,0 0 0 0 0,0 0-1 0 0,0 0 1 0 0,0 0 0 0 0,0 0 0 0 0,1 0 0 0 0,-1-1 0 0 0,0 1 0 0 0,0 0-1 0 0,0-1 1 0 0,0 1 0 0 0,0-1 0 0 0,0 1 0 0 0,0-1 0 0 0,0 1 0 0 0,0-1-1 0 0,1-1 1 0 0,9-6-1415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16:31.360"/>
    </inkml:context>
    <inkml:brush xml:id="br0">
      <inkml:brushProperty name="width" value="0.1" units="cm"/>
      <inkml:brushProperty name="height" value="0.1" units="cm"/>
      <inkml:brushProperty name="color" value="#66CC00"/>
    </inkml:brush>
  </inkml:definitions>
  <inkml:trace contextRef="#ctx0" brushRef="#br0">88 1 3223 0 0,'-12'0'423'0'0,"-30"2"1263"0"0,40-1-1623 0 0,0-1-1 0 0,0 1 0 0 0,0 0 0 0 0,0 0 0 0 0,0 0 0 0 0,1 0 0 0 0,-1 0 0 0 0,0 0 0 0 0,0 0 0 0 0,0 1 0 0 0,1-1 0 0 0,-1 1 0 0 0,1-1 0 0 0,-1 1 0 0 0,1-1 0 0 0,-1 3 0 0 0,1-3-28 0 0,1 0-1 0 0,-1 0 0 0 0,1 0 0 0 0,-1-1 0 0 0,1 1 0 0 0,0 0 0 0 0,0 0 0 0 0,0 0 0 0 0,-1 0 1 0 0,1 0-1 0 0,0 0 0 0 0,0 0 0 0 0,0 0 0 0 0,0 0 0 0 0,1 0 0 0 0,-1 0 0 0 0,0 0 1 0 0,0 0-1 0 0,1 0 0 0 0,-1 0 0 0 0,0 0 0 0 0,1 0 0 0 0,-1 0 0 0 0,1 0 0 0 0,-1 0 0 0 0,1-1 1 0 0,0 1-1 0 0,-1 0 0 0 0,1 0 0 0 0,1 1 0 0 0,0-1 9 0 0,0 1-1 0 0,0 0 0 0 0,0-1 1 0 0,0 1-1 0 0,0-1 1 0 0,1 1-1 0 0,-1-1 1 0 0,0 0-1 0 0,1 0 0 0 0,-1 0 1 0 0,6 1-1 0 0,-4-2-28 0 0,0 1 1 0 0,0-1-1 0 0,1 0 0 0 0,-1-1 0 0 0,0 1 0 0 0,0-1 0 0 0,0 1 0 0 0,1-1 0 0 0,-1-1 0 0 0,6-1 1 0 0,12-4 265 0 0,-19 7-189 0 0,0 0-1 0 0,0 0 0 0 0,0 0 1 0 0,0 1-1 0 0,-1-1 0 0 0,1 1 0 0 0,0 0 1 0 0,0 0-1 0 0,-1 0 0 0 0,1 0 1 0 0,0 0-1 0 0,-1 0 0 0 0,1 1 0 0 0,3 2 1 0 0,11 5 274 0 0,-10-5-186 0 0,1 0 0 0 0,-1 0 0 0 0,-1 1-1 0 0,1 0 1 0 0,-1 0 0 0 0,6 6 0 0 0,8 6 129 0 0,16 15-275 0 0,-27-23-16 0 0,0-1 0 0 0,0 0 0 0 0,1-1 0 0 0,0 0 0 0 0,22 12 0 0 0,13-2 68 0 0,49 13 0 0 0,-21-8-6 0 0,-38-8 300 0 0,45 24 1 0 0,-55-25-358 0 0,-19-10-13 0 0,-1 1 0 0 0,0 0 0 0 0,0 0 0 0 0,0 0 0 0 0,0 1 0 0 0,-1 0 0 0 0,1 0 0 0 0,-1 0 0 0 0,0 0 0 0 0,-1 1 0 0 0,0 0 0 0 0,1-1 0 0 0,-2 1 0 0 0,1 0 0 0 0,2 8 0 0 0,1 4 37 0 0,6 32-1 0 0,6 14-5 0 0,-6-24-39 0 0,-10-30 10 0 0,0-1 1 0 0,1 0 0 0 0,1 0 0 0 0,-1 0 0 0 0,10 15-1 0 0,-9-18-6 0 0,-1 0 0 0 0,1 1 0 0 0,-1 0-1 0 0,0 0 1 0 0,0 0 0 0 0,-1 0 0 0 0,0 0-1 0 0,0 1 1 0 0,-1-1 0 0 0,0 1 0 0 0,0-1-1 0 0,-1 1 1 0 0,0-1 0 0 0,0 1 0 0 0,-1-1 0 0 0,-1 9-1 0 0,1 62 413 0 0,2-67-320 0 0,0 0 0 0 0,5 21 0 0 0,1 8 64 0 0,1 8-142 0 0,-5-36-7 0 0,-1 0 1 0 0,0 1-1 0 0,-1-1 0 0 0,0 24 1 0 0,-2-9 125 0 0,1 0-1 0 0,1-1 1 0 0,10 53-1 0 0,-1-11 11 0 0,-4 57 195 0 0,8 37-68 0 0,-11-31-210 0 0,0-91-42 0 0,-1 0-1 0 0,-4 45 0 0 0,-6-26 6 0 0,3-32 18 0 0,0 43 1 0 0,-1 79-36 0 0,5-132 14 0 0,-5 33-1 0 0,1-17-6 0 0,4-24-6 0 0,1 1 0 0 0,0-1 1 0 0,1 0-1 0 0,1 10 0 0 0,0-11-1 0 0,-1 0 0 0 0,-1 1 1 0 0,1-1-1 0 0,-1 0 1 0 0,-1 0-1 0 0,-1 11 0 0 0,-11 33 12 0 0,-1-1-1 0 0,-27 60 0 0 0,28-82-401 0 0,0 0 1361 0 0,0 1 1 0 0,2 1-1 0 0,-13 60 1 0 0,20-53-4340 0 0,3-24 3423 0 0,0 0 1 0 0,-7 23-1 0 0,-8 36-65 0 0,9-43 5 0 0,-36 118 54 0 0,22-77 723 0 0,16-49-415 0 0,-1-1 1 0 0,-16 37-1 0 0,15-42-732 0 0,-10 34 0 0 0,13-35 174 0 0,-1 0 1 0 0,-1 0 0 0 0,-12 24-1 0 0,10-28 254 0 0,0 0 1 0 0,-1-1-1 0 0,-18 18 0 0 0,16-17 10 0 0,0 0 0 0 0,-16 22 0 0 0,23-26 250 0 0,0 0-1 0 0,0 1 0 0 0,-4 14 0 0 0,3-6-802 0 0,1 0 0 0 0,0 0 0 0 0,1 1 0 0 0,1 0-1 0 0,0 17 1 0 0,2-24-776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25:21.691"/>
    </inkml:context>
    <inkml:brush xml:id="br0">
      <inkml:brushProperty name="width" value="0.1" units="cm"/>
      <inkml:brushProperty name="height" value="0.1" units="cm"/>
      <inkml:brushProperty name="color" value="#66CC00"/>
    </inkml:brush>
  </inkml:definitions>
  <inkml:trace contextRef="#ctx0" brushRef="#br0">462 56 1839 0 0,'-115'-14'1034'0'0,"-22"-1"5999"0"0,81 12-4994 0 0,-84 6-1 0 0,126 1-1084 0 0,22-1-409 0 0,23 1-294 0 0,35-7 76 0 0,74-13 1 0 0,-75 7 14 0 0,74-1-1 0 0,124 27 213 0 0,-96-3-448 0 0,-141-12-60 0 0,0 1 0 0 0,0 1 0 0 0,0 1 0 0 0,-1 1 0 0 0,0 1 0 0 0,38 16 1 0 0,-53-18-29 0 0,0 0 1 0 0,0 0 0 0 0,0 1 0 0 0,-1 1 0 0 0,0-1 0 0 0,0 1 0 0 0,0 1 0 0 0,-1 0 0 0 0,0 0 0 0 0,-1 1 0 0 0,0-1-1 0 0,0 1 1 0 0,-1 1 0 0 0,0 0 0 0 0,-1-1 0 0 0,0 2 0 0 0,6 17 0 0 0,-1 16 10 0 0,-1 2 0 0 0,-3-1 1 0 0,-2 1-1 0 0,-2 49 0 0 0,3 14-23 0 0,27 645 47 0 0,-11-330-37 0 0,24-1 13 0 0,4 60-10 0 0,-15 408-99 0 0,-13-191 24 0 0,29 622-8 0 0,-13-546 64 0 0,43-54 64 0 0,-32-34-53 0 0,-39 50 120 0 0,-40-1-17 0 0,-20 470-114 0 0,116-257 296 0 0,-25-553-532 0 0,-36-303 158 0 0,-4 0-1 0 0,-14 115 0 0 0,-4-52 113 0 0,-20 128 84 0 0,7-110 191 0 0,-21 109 452 0 0,-22-5 321 0 0,-61 148 1054 0 0,100-300-1915 0 0,-40 115-2159 0 0,62-214 983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25:46.159"/>
    </inkml:context>
    <inkml:brush xml:id="br0">
      <inkml:brushProperty name="width" value="0.1" units="cm"/>
      <inkml:brushProperty name="height" value="0.1" units="cm"/>
      <inkml:brushProperty name="color" value="#66CC00"/>
    </inkml:brush>
  </inkml:definitions>
  <inkml:trace contextRef="#ctx0" brushRef="#br0">3502 76 2759 0 0,'-24'-18'5264'0'0,"21"16"-4969"0"0,-1 1 0 0 0,1-1 0 0 0,-1 1 0 0 0,1 0 0 0 0,-1 0 0 0 0,1 1-1 0 0,-1-1 1 0 0,0 1 0 0 0,0 0 0 0 0,1 0 0 0 0,-1 0 0 0 0,0 0 0 0 0,1 1 0 0 0,-1-1-1 0 0,0 1 1 0 0,1 0 0 0 0,-1 0 0 0 0,1 0 0 0 0,-1 1 0 0 0,1-1 0 0 0,0 1-1 0 0,-1 0 1 0 0,1 0 0 0 0,0 0 0 0 0,-5 5 0 0 0,5-6-82 0 0,1 0 0 0 0,0 0-1 0 0,-1-1 1 0 0,1 1 0 0 0,-1 0 0 0 0,0-1 0 0 0,1 0 0 0 0,-1 0 0 0 0,1 0-1 0 0,-1 0 1 0 0,1 0 0 0 0,-5-1 0 0 0,-11 1 115 0 0,4 3-5 0 0,0 0 1 0 0,0 1-1 0 0,1 1 1 0 0,-1 0-1 0 0,-23 13 1 0 0,35-18-256 0 0,0 0-43 0 0,-18 0 251 0 0,14 0-276 0 0,1-1 0 0 0,0 0 0 0 0,0 0 0 0 0,-10-4 0 0 0,0 0 0 0 0,-4 0-30 0 0,12 3 209 0 0,0 0 0 0 0,0 0-1 0 0,0 1 1 0 0,-14-1 0 0 0,9 1-115 0 0,0-1 0 0 0,1 0 0 0 0,-1-1 0 0 0,1 0 0 0 0,-1 0 0 0 0,-17-9 0 0 0,18 7 0 0 0,0 1 0 0 0,-1 0 0 0 0,0 0 0 0 0,-16-1 0 0 0,20 3-56 0 0,1 0 21 0 0,-1 0 1 0 0,1 0-1 0 0,0-1 0 0 0,-10-6 0 0 0,10 5 17 0 0,-3 1 6 0 0,1 0-1 0 0,-1 1 0 0 0,0 0 1 0 0,0 0-1 0 0,0 1 1 0 0,0 0-1 0 0,0 1 1 0 0,-18 1-1 0 0,3 0 129 0 0,-6 0-102 0 0,1 2 0 0 0,-38 9 0 0 0,-8 1 186 0 0,60-10-197 0 0,-1 1 0 0 0,-23 9 0 0 0,-15 4 546 0 0,2-5-210 0 0,30-5-522 0 0,-1-1 0 0 0,-1-2 1 0 0,-46 4-1 0 0,10-4 204 0 0,44-3-26 0 0,-1 1 0 0 0,1-2-1 0 0,-29-2 1 0 0,24 0 55 0 0,0 1 0 0 0,-40 4 0 0 0,36-1 16 0 0,-39-2-1 0 0,-53-8 11 0 0,103 7-129 0 0,-1 0-1 0 0,0 1 1 0 0,0 1 0 0 0,0 1-1 0 0,-25 4 1 0 0,33-4-6 0 0,0 0 1 0 0,-1 0-1 0 0,1-1 0 0 0,0-1 1 0 0,-1 1-1 0 0,1-2 0 0 0,0 1 1 0 0,-1-1-1 0 0,-11-2 0 0 0,10 1-1 0 0,-1 0-1 0 0,1 1 0 0 0,0 1 0 0 0,0 0 0 0 0,0 0 0 0 0,-16 3 1 0 0,-18 0 48 0 0,-116 8 77 0 0,-4 0 62 0 0,-38-7-63 0 0,141-9-79 0 0,43 3-23 0 0,0 1 1 0 0,-31 1-1 0 0,-77 4 41 0 0,111-4-59 0 0,-14 0 50 0 0,-42-6 1 0 0,43-4-59 0 0,25 9 0 0 0,0-1 0 0 0,0 1 0 0 0,1 0 0 0 0,-1 0 0 0 0,0 0 0 0 0,0 0 0 0 0,0 0 0 0 0,-1 1 0 0 0,1-1 0 0 0,-6 1 0 0 0,0 0 13 0 0,-1 0 0 0 0,0 0-1 0 0,1-1 1 0 0,-1 0 0 0 0,-14-4 0 0 0,16 2-1 0 0,1 2 1 0 0,-1-1 0 0 0,0 1 0 0 0,0 0 0 0 0,0 1 0 0 0,0 0-1 0 0,0 0 1 0 0,-14 3 0 0 0,-82 22 344 0 0,99-23-443 0 0,-1 0 0 0 0,1 0 0 0 0,0-1-1 0 0,-1 0 1 0 0,1 0 0 0 0,-1 0-1 0 0,0-1 1 0 0,1 0 0 0 0,-1 0-1 0 0,1 0 1 0 0,-1 0 0 0 0,0-1 0 0 0,1 0-1 0 0,-1-1 1 0 0,1 1 0 0 0,0-1-1 0 0,-8-3 1 0 0,-2-6-822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26:01.420"/>
    </inkml:context>
    <inkml:brush xml:id="br0">
      <inkml:brushProperty name="width" value="0.1" units="cm"/>
      <inkml:brushProperty name="height" value="0.1" units="cm"/>
      <inkml:brushProperty name="color" value="#66CC00"/>
    </inkml:brush>
  </inkml:definitions>
  <inkml:trace contextRef="#ctx0" brushRef="#br0">1 44 1087 0 0,'1'-5'651'0'0,"0"1"0"0"0,0 0 0 0 0,0 0 0 0 0,1 0 0 0 0,0 0 0 0 0,0 0 0 0 0,2-4 0 0 0,-3 8-602 0 0,-1-1 0 0 0,0 1-1 0 0,1-1 1 0 0,-1 1 0 0 0,1 0-1 0 0,-1-1 1 0 0,1 1 0 0 0,-1-1-1 0 0,1 1 1 0 0,-1 0 0 0 0,1-1-1 0 0,0 1 1 0 0,-1 0 0 0 0,1 0-1 0 0,-1-1 1 0 0,1 1 0 0 0,0 0-1 0 0,-1 0 1 0 0,1 0 0 0 0,-1 0 0 0 0,1 0-1 0 0,0 0 1 0 0,-1 0 0 0 0,1 0-1 0 0,0 0 1 0 0,-1 0 0 0 0,1 0-1 0 0,0 1 1 0 0,19 7 608 0 0,-4-1-142 0 0,-13-6-329 0 0,1 0 0 0 0,-1 0 0 0 0,0 0 0 0 0,0 0 0 0 0,1 1 0 0 0,-1-1 1 0 0,0 1-1 0 0,-1 0 0 0 0,1 0 0 0 0,0 0 0 0 0,0 0 0 0 0,3 5 0 0 0,32 33 651 0 0,-29-28-583 0 0,1-1 0 0 0,21 18 0 0 0,-26-25-202 0 0,-1-1 1 0 0,1 0-1 0 0,0 0 0 0 0,0 0 0 0 0,1 0 0 0 0,-1-1 1 0 0,0 0-1 0 0,1 0 0 0 0,0-1 0 0 0,7 2 0 0 0,-6-2 18 0 0,-2-1 12 0 0,0 0 0 0 0,0 1-1 0 0,0 0 1 0 0,0 0-1 0 0,0 0 1 0 0,0 0 0 0 0,0 1-1 0 0,0 0 1 0 0,0 0 0 0 0,-1 0-1 0 0,1 1 1 0 0,-1-1-1 0 0,0 1 1 0 0,0 0 0 0 0,6 6-1 0 0,25 23 164 0 0,-9-9-215 0 0,-4-3 9 0 0,41 29 0 0 0,1 1 0 0 0,-20-16 33 0 0,-29-23-26 0 0,-1 1 0 0 0,0 0 0 0 0,19 22 0 0 0,-22-20-21 0 0,5 3 5 0 0,-2 2-1 0 0,0 0 1 0 0,0 0 0 0 0,-2 1-1 0 0,18 40 1 0 0,-22-32 101 0 0,0 1 1 0 0,6 58-1 0 0,-4-19-56 0 0,-9-56-67 0 0,0-1 1 0 0,-1 0-1 0 0,-1 1 0 0 0,0-1 0 0 0,0 0 0 0 0,-3 12 0 0 0,1-9 45 0 0,1-1-1 0 0,0 0 1 0 0,2 1 0 0 0,0 13-1 0 0,4 3 346 0 0,1-2 1 0 0,18 52-1 0 0,-13-49-52 0 0,-2 1-1 0 0,5 32 1 0 0,-7-10-511 0 0,14 82-807 0 0,-19-123 911 0 0,1 0 1 0 0,-2 0-1 0 0,0 0 1 0 0,-1-1-1 0 0,0 1 1 0 0,-1 0-1 0 0,0 0 1 0 0,-6 18-1 0 0,-3 19 2050 0 0,10-35-2072 0 0,0 0 0 0 0,1 1-1 0 0,1-1 1 0 0,0 1 0 0 0,1-1 0 0 0,1 0 0 0 0,6 20 0 0 0,4 31 1145 0 0,-9-14-1036 0 0,-4-37-13 0 0,1 0 0 0 0,4 20-1 0 0,15 106-831 0 0,-19-133 762 0 0,2 18 491 0 0,11 46 0 0 0,-9-53-798 0 0,0 1 1 0 0,-1 0-1 0 0,-1 0 0 0 0,0 27 1 0 0,-2-29 302 0 0,1-1 1 0 0,5 26-1 0 0,-4-30 64 0 0,0 1 0 0 0,-1-1-1 0 0,-1 1 1 0 0,0-1 0 0 0,-2 26-1 0 0,-14 66-2 0 0,14-97 0 0 0,0-1 0 0 0,1 1 0 0 0,0-1 0 0 0,0 1 0 0 0,1-1 0 0 0,-1 1 0 0 0,2-1 0 0 0,-1 0 0 0 0,1 1 0 0 0,0-1 0 0 0,1 0 0 0 0,0 0 0 0 0,5 9 0 0 0,-7-13 2 0 0,0 0 0 0 0,0 0 0 0 0,0 0 0 0 0,-1 0 0 0 0,1 0 0 0 0,-1 0 0 0 0,1 0 0 0 0,-1 0 0 0 0,0 0 0 0 0,0 0 0 0 0,0 1 0 0 0,-1-1 1 0 0,0 4-1 0 0,-16 42 119 0 0,8-24-11 0 0,4-10-97 0 0,2 1 0 0 0,-3 21-1 0 0,5-26-6 0 0,-1 1-1 0 0,0-1 1 0 0,0 0-1 0 0,-1 0 0 0 0,-1 0 1 0 0,-8 18-1 0 0,3-14 43 0 0,1-2 129 0 0,1 0 0 0 0,0 1 0 0 0,1 0 0 0 0,0 0 0 0 0,-7 30 0 0 0,13-39-169 0 0,0 1 1 0 0,0 0-1 0 0,0 0 1 0 0,0-1 0 0 0,1 1-1 0 0,0 0 1 0 0,0 0-1 0 0,1-1 1 0 0,-1 1 0 0 0,1-1-1 0 0,1 0 1 0 0,-1 1-1 0 0,1-1 1 0 0,0 0 0 0 0,6 8-1 0 0,-1 1 1 0 0,-5-7-8 0 0,0 0 0 0 0,0 0 1 0 0,0 1-1 0 0,0-1 0 0 0,-1 1 0 0 0,-1-1 0 0 0,1 1 0 0 0,-1 0 0 0 0,-1 0 0 0 0,0 11 0 0 0,-1-2 26 0 0,0 0-1 0 0,-2 0 0 0 0,-8 30 1 0 0,7-33-26 0 0,1 1 0 0 0,0 0 0 0 0,1 0 0 0 0,1 0 0 0 0,1 0 0 0 0,0 1 0 0 0,0-1 0 0 0,2 0 0 0 0,3 16 0 0 0,-3-20-1 0 0,-1 1 0 0 0,-1-1 0 0 0,0 0 0 0 0,-1 14 0 0 0,1 33 0 0 0,2-30 0 0 0,-1 0 0 0 0,-5 45 0 0 0,0 7 0 0 0,4-79 0 0 0,-1 14 0 0 0,1 1 0 0 0,1-1 0 0 0,0 1 0 0 0,1-1 0 0 0,0 1 0 0 0,2-1 0 0 0,8 27 0 0 0,-5-24 0 0 0,-2 1 0 0 0,-1 0 0 0 0,0 0 0 0 0,-2 0 0 0 0,0 0 0 0 0,-1 0 0 0 0,-1 26 0 0 0,-3 17 70 0 0,1-33-73 0 0,3 40 0 0 0,11 19 3 0 0,-7-56 0 0 0,4 60 0 0 0,-11-52 0 0 0,1-25 0 0 0,0 1 0 0 0,2 18 0 0 0,15 47 0 0 0,-11-59 0 0 0,0-1 0 0 0,-2 1 0 0 0,2 29 0 0 0,3 157-74 0 0,-7-151 44 0 0,-2-45 47 0 0,0 0 1 0 0,2 0-1 0 0,-1 0 0 0 0,1 0 1 0 0,6 22-1 0 0,20 53-17 0 0,-24-79 0 0 0,-1 0 0 0 0,-1 0 0 0 0,2 13 0 0 0,5 21 0 0 0,10 11 0 0 0,31 65 0 0 0,-46-108 0 0 0,0 0 0 0 0,0 0 0 0 0,-2 0 0 0 0,1 1 0 0 0,-1-1 0 0 0,0 0 0 0 0,-1 0 0 0 0,-1 1 0 0 0,-1 11 0 0 0,1 14 0 0 0,0 27 35 0 0,-12 84-1 0 0,8-115 18 0 0,-1-1 0 0 0,-2 0 0 0 0,-1 0-1 0 0,-20 46 1 0 0,-4 0 476 0 0,28-64-470 0 0,1 0 0 0 0,1 0 0 0 0,0 0-1 0 0,-1 26 1 0 0,2 58 78 0 0,2-62-94 0 0,10 84 75 0 0,-9-88-74 0 0,9 48 1 0 0,-6-48-24 0 0,3 47 1 0 0,-8-63-21 0 0,0-1 0 0 0,-1 0 0 0 0,-1 1 0 0 0,0-1 0 0 0,-6 19 0 0 0,3-19 0 0 0,0 0 0 0 0,-1-1 0 0 0,0 0 0 0 0,-1 0 0 0 0,-14 17 0 0 0,-51 78 64 0 0,66-98-64 0 0,1 0 0 0 0,0 0 0 0 0,1 1 0 0 0,-8 21 0 0 0,-6 13 0 0 0,-10 7-1 0 0,19-36 36 0 0,0 1-1 0 0,2 0 0 0 0,-13 32 0 0 0,15-19 30 0 0,6-28-64 0 0,0-1 0 0 0,-1 1 0 0 0,1 0 0 0 0,0-1 0 0 0,1 1 0 0 0,-1-1 0 0 0,0 1 0 0 0,0-1 0 0 0,1 1 0 0 0,-1-1 0 0 0,2 4 0 0 0,1 8 0 0 0,-5 26 16 0 0,-1-1 0 0 0,-1 0 0 0 0,-18 67 0 0 0,7-26-16 0 0,12-68 0 0 0,1 0 0 0 0,0 1 0 0 0,1-1 0 0 0,-1 18 0 0 0,2-15 0 0 0,-1 0 0 0 0,-4 23 0 0 0,-3-6 33 0 0,5-14 13 0 0,-1 0 0 0 0,-1 0-1 0 0,-11 25 1 0 0,-2-1 101 0 0,15-31-78 0 0,-2 0 1 0 0,1 0-1 0 0,-1 0 1 0 0,-1 0 0 0 0,-8 11-1 0 0,-6 2 124 0 0,15-18-141 0 0,0 0-1 0 0,1 0 1 0 0,0 0-1 0 0,0 0 1 0 0,0 1 0 0 0,1 0-1 0 0,-1-1 1 0 0,1 1-1 0 0,1 0 1 0 0,-1 1 0 0 0,-1 7-1 0 0,-2 10-25 0 0,0-1 0 0 0,-14 33 0 0 0,16-44-166 0 0,-2-1-1 0 0,1 0 1 0 0,-1 0-1 0 0,-1-1 1 0 0,0 1-1 0 0,-13 13 1 0 0,19-22-70 0 0,0-1 1 0 0,-1 0-1 0 0,1 0 1 0 0,0 0 0 0 0,0 0-1 0 0,0 0 1 0 0,-1 0-1 0 0,1 0 1 0 0,-1-1-1 0 0,1 1 1 0 0,-1 0-1 0 0,1-1 1 0 0,-1 1-1 0 0,1-1 1 0 0,-1 1 0 0 0,1-1-1 0 0,-1 0 1 0 0,1 0-1 0 0,-1 0 1 0 0,-2 0-1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26:14.651"/>
    </inkml:context>
    <inkml:brush xml:id="br0">
      <inkml:brushProperty name="width" value="0.1" units="cm"/>
      <inkml:brushProperty name="height" value="0.1" units="cm"/>
      <inkml:brushProperty name="color" value="#66CC00"/>
    </inkml:brush>
  </inkml:definitions>
  <inkml:trace contextRef="#ctx0" brushRef="#br0">425 24 1495 0 0,'0'-7'-87'0'0,"-3"-10"5202"0"0,-3 27-5436 0 0,-1 1 397 0 0,-1 1 1 0 0,0-1-1 0 0,0 0 0 0 0,-10 10 0 0 0,4-9 77 0 0,0 0 0 0 0,-18 11 0 0 0,18-14 90 0 0,1 1 0 0 0,1 0 1 0 0,-18 17-1 0 0,23-19-135 0 0,-1 0 0 0 0,2 1 0 0 0,-1-1 0 0 0,1 1-1 0 0,0 1 1 0 0,1-1 0 0 0,0 1 0 0 0,0 0 0 0 0,1 0-1 0 0,0 0 1 0 0,1 1 0 0 0,-2 11 0 0 0,-6 65 446 0 0,7-50-302 0 0,-1 0 0 0 0,-12 41 0 0 0,-60 208 788 0 0,63-235-970 0 0,2 2-1 0 0,2 0 0 0 0,3 0 1 0 0,-1 66-1 0 0,7 86-44 0 0,1 161 3 0 0,2-327-19 0 0,2-1 0 0 0,1 1 0 0 0,2-1 0 0 0,2 0 0 0 0,21 55 0 0 0,4 11 73 0 0,-17-48 122 0 0,40 88 0 0 0,-51-132-74 0 0,5 10 293 0 0,11 31 0 0 0,-22-52-406 0 0,1-1-1 0 0,-1 0 1 0 0,0 1-1 0 0,0-1 1 0 0,0 0-1 0 0,0 1 1 0 0,0-1 0 0 0,0 0-1 0 0,0 1 1 0 0,0-1-1 0 0,0 1 1 0 0,0-1-1 0 0,0 0 1 0 0,0 1-1 0 0,0-1 1 0 0,0 1-1 0 0,0-1 1 0 0,0 0-1 0 0,0 1 1 0 0,0-1-1 0 0,0 0 1 0 0,-1 1-1 0 0,1-1 1 0 0,0 0-1 0 0,0 1 1 0 0,0-1 0 0 0,-1 0-1 0 0,1 1 1 0 0,0-1-1 0 0,-1 0 1 0 0,1 0-1 0 0,0 1 1 0 0,0-1-1 0 0,-1 0 1 0 0,1 0-1 0 0,0 0 1 0 0,-1 1-1 0 0,1-1 1 0 0,0 0-1 0 0,-1 0 1 0 0,1 0-1 0 0,-1 0 1 0 0,1 0-1 0 0,-18 1 1141 0 0,13-2-913 0 0,4 2-227 0 0,0 0 0 0 0,0 0-1 0 0,1 0 1 0 0,-1 0 0 0 0,0 0-1 0 0,0 0 1 0 0,1 0 0 0 0,-1 0-1 0 0,1 1 1 0 0,-1-1 0 0 0,1 0 0 0 0,-1 0-1 0 0,1 1 1 0 0,0-1 0 0 0,-1 0-1 0 0,1 0 1 0 0,0 1 0 0 0,0-1-1 0 0,0 0 1 0 0,0 0 0 0 0,0 1-1 0 0,0-1 1 0 0,1 0 0 0 0,-1 1-1 0 0,0-1 1 0 0,0 0 0 0 0,1 0 0 0 0,-1 1-1 0 0,1-1 1 0 0,1 2 154 0 0,-2-2-147 0 0,0 1 0 0 0,0-1 0 0 0,0 1 0 0 0,-1-1 0 0 0,1 1 0 0 0,0-1 0 0 0,0 0 0 0 0,-1 1 0 0 0,1-1 0 0 0,-1 1 0 0 0,0-1 0 0 0,-1 2 0 0 0,2-2-8 0 0,-1 0 0 0 0,1-3 15 0 0,-8 4-14 0 0,7 1-98 0 0,1 1 0 0 0,-1-1-1 0 0,0 1 1 0 0,1-1 0 0 0,0 1-1 0 0,0-1 1 0 0,0 1 0 0 0,1-1-1 0 0,-1 1 1 0 0,1 3-1 0 0,0 3-211 0 0,1 9-1169 0 0,-2 3-3728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09.418"/>
    </inkml:context>
    <inkml:brush xml:id="br0">
      <inkml:brushProperty name="width" value="0.1" units="cm"/>
      <inkml:brushProperty name="height" value="0.1" units="cm"/>
      <inkml:brushProperty name="color" value="#F4F91B"/>
    </inkml:brush>
  </inkml:definitions>
  <inkml:trace contextRef="#ctx0" brushRef="#br0">1910 73 8287 0 0,'-4'0'-4'0'0,"-31"-3"3636"0"0,34 3-3586 0 0,0 0-1 0 0,0-1 1 0 0,-1 1 0 0 0,1-1-1 0 0,0 1 1 0 0,0-1 0 0 0,0 1-1 0 0,0-1 1 0 0,0 0 0 0 0,0 0-1 0 0,0 1 1 0 0,0-1 0 0 0,1 0-1 0 0,-1 0 1 0 0,0 0-1 0 0,0 0 1 0 0,1 0 0 0 0,-1 0-1 0 0,0 0 1 0 0,1 0 0 0 0,-1 0-1 0 0,1 0 1 0 0,0-1 0 0 0,-1 1-1 0 0,1-2 1 0 0,-1 1-38 0 0,0-1 0 0 0,1 1-1 0 0,-1-1 1 0 0,0 1 0 0 0,0 0 0 0 0,-1 0 0 0 0,1-1 0 0 0,0 1-1 0 0,-1 0 1 0 0,1 0 0 0 0,-1 0 0 0 0,0 0 0 0 0,1 1-1 0 0,-1-1 1 0 0,0 0 0 0 0,0 1 0 0 0,0-1 0 0 0,-1 1 0 0 0,1 0-1 0 0,0-1 1 0 0,0 1 0 0 0,-1 0 0 0 0,1 1 0 0 0,-1-1 0 0 0,1 0-1 0 0,-1 1 1 0 0,1-1 0 0 0,-1 1 0 0 0,1 0 0 0 0,-5 0 0 0 0,-9-1 619 0 0,-1 2 1 0 0,1 0 0 0 0,-28 5-1 0 0,25-3-281 0 0,-71 13 1657 0 0,-157 47 0 0 0,147-34-1411 0 0,-2-3 0 0 0,0-6 0 0 0,-1-3 0 0 0,-121 2 0 0 0,-112-19 443 0 0,262-5-2580 0 0,-1-3-1 0 0,-106-27 1 0 0,139 23-5638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29:43.084"/>
    </inkml:context>
    <inkml:brush xml:id="br0">
      <inkml:brushProperty name="width" value="0.1" units="cm"/>
      <inkml:brushProperty name="height" value="0.1" units="cm"/>
      <inkml:brushProperty name="color" value="#66CC00"/>
    </inkml:brush>
  </inkml:definitions>
  <inkml:trace contextRef="#ctx0" brushRef="#br0">1 19 919 0 0,'10'-4'203'0'0,"1"1"0"0"0,-1 1 0 0 0,1 0 0 0 0,0 0 0 0 0,0 1 0 0 0,0 0 0 0 0,-1 1 0 0 0,14 2 0 0 0,-2-2-215 0 0,58-3 545 0 0,-51 1-148 0 0,1 1 0 0 0,-1 2 0 0 0,0 0-1 0 0,41 9 1 0 0,-53-8-370 0 0,-1 0 0 0 0,1 0-1 0 0,0-2 1 0 0,0 0-1 0 0,26-4 1 0 0,26 0 52 0 0,-55 5-43 0 0,-1 1-1 0 0,1 0 1 0 0,-1 1-1 0 0,0 1 1 0 0,0 0 0 0 0,0 1-1 0 0,0 0 1 0 0,19 12-1 0 0,-1-3-6 0 0,-10-5-17 0 0,1-2 0 0 0,0-1 0 0 0,0 0 0 0 0,0-2 0 0 0,1-1 0 0 0,-1 0 0 0 0,32-2 0 0 0,28 5 166 0 0,-42-2-97 0 0,26 4 234 0 0,116 30-1 0 0,-53-9 14 0 0,-69-15-234 0 0,-35-8-29 0 0,33 5 0 0 0,-19-9-8 0 0,-1-2 0 0 0,1-2 0 0 0,0-1 0 0 0,68-15 0 0 0,-50 8-16 0 0,-25 6 16 0 0,43 0 0 0 0,15-1 11 0 0,-66 2-56 0 0,13-2 0 0 0,0 1 0 0 0,0 2 0 0 0,0 1 0 0 0,40 5 0 0 0,0 3 53 0 0,0-3 0 0 0,126-10 0 0 0,-100 5 341 0 0,-49 2-248 0 0,-41-2-94 0 0,13-1 381 0 0,-25 2-446 0 0,-1 0-1 0 0,1 0 1 0 0,0 0 0 0 0,-1 0 0 0 0,1 0 0 0 0,-1 0 0 0 0,1 0 0 0 0,0 1 0 0 0,-1-1 0 0 0,1 0 0 0 0,-1 0-1 0 0,1 1 1 0 0,-1-1 0 0 0,1 0 0 0 0,-1 1 0 0 0,1-1 0 0 0,-1 1 0 0 0,1-1 0 0 0,-1 1 0 0 0,1-1-1 0 0,-1 0 1 0 0,1 1 0 0 0,-1 0 0 0 0,0-1 0 0 0,0 1 0 0 0,1-1 0 0 0,-1 1 0 0 0,0-1 0 0 0,0 1 0 0 0,1 0-1 0 0,-1 0 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0:00.948"/>
    </inkml:context>
    <inkml:brush xml:id="br0">
      <inkml:brushProperty name="width" value="0.1" units="cm"/>
      <inkml:brushProperty name="height" value="0.1" units="cm"/>
      <inkml:brushProperty name="color" value="#66CC00"/>
    </inkml:brush>
  </inkml:definitions>
  <inkml:trace contextRef="#ctx0" brushRef="#br0">0 209 919 0 0,'13'-8'225'0'0,"1"0"0"0"0,0 1 0 0 0,1 1 0 0 0,-1 0 0 0 0,1 1 0 0 0,0 1 0 0 0,24-5 0 0 0,174-16 895 0 0,-147 23-519 0 0,-46 2-432 0 0,1 0-1 0 0,-1-2 0 0 0,1 0 1 0 0,33-9-1 0 0,-33 7-87 0 0,1 0 0 0 0,-1 1 0 0 0,1 1 0 0 0,0 2 0 0 0,38 2 0 0 0,0 0-62 0 0,20-1 227 0 0,133-6 394 0 0,-24-26 118 0 0,-167 29-745 0 0,1 2 0 0 0,-1 0 0 0 0,1 1-1 0 0,27 5 1 0 0,-44-5-13 0 0,18 1 14 0 0,46-3 0 0 0,-50 0-5 0 0,0 0 0 0 0,1 2 0 0 0,31 4 0 0 0,-4 5-2 0 0,20 5 36 0 0,1-3 0 0 0,115 4 0 0 0,-128-16-14 0 0,119 2 134 0 0,-39 5-27 0 0,55-1 232 0 0,-7-12-46 0 0,-128 3-292 0 0,166-12 98 0 0,-170 12-128 0 0,0 3 0 0 0,63 7 0 0 0,-112-7 1 0 0,40 7 17 0 0,1-3-1 0 0,49-1 1 0 0,84 1 93 0 0,-47 0-52 0 0,187 3 325 0 0,-264-8-293 0 0,0-3-1 0 0,91-18 1 0 0,41-4-11 0 0,90 17-80 0 0,-204 11 0 0 0,-42-1 0 0 0,39-3 0 0 0,38-9 43 0 0,86-8-21 0 0,-143 17-22 0 0,93 8-1 0 0,-30 0 1 0 0,-24-2 0 0 0,-24-2 0 0 0,0-4 0 0 0,109-16 0 0 0,-67 5 0 0 0,73 5 0 0 0,-109 8 0 0 0,77-12 0 0 0,-52-2 385 0 0,0 4 0 0 0,148 4 0 0 0,-131 15-1594 0 0,55 0 1325 0 0,31-19 89 0 0,179 35-71 0 0,-233-12-132 0 0,-9-12 62 0 0,9 0-11 0 0,-104 3-53 0 0,106 12 0 0 0,-1-1 37 0 0,-27-4-10 0 0,0-2-27 0 0,-47-5 0 0 0,96-3 35 0 0,-16-2-6 0 0,-110 5-29 0 0,49 12 0 0 0,2 0 0 0 0,-59-14 0 0 0,0-1 0 0 0,36-3 0 0 0,41 0 0 0 0,21 2 65 0 0,-52-2-66 0 0,-54 4 1 0 0,0 1 0 0 0,-1 1 0 0 0,46 14 0 0 0,-43-10 0 0 0,5-1 0 0 0,1 0 0 0 0,-1-2 0 0 0,1-2 0 0 0,36 0 0 0 0,-31-5-2 0 0,61-11-1 0 0,-9 1 62 0 0,-88 12-96 0 0,-1-1-1 0 0,1 1 1 0 0,0 0 0 0 0,0 0 0 0 0,-1 0 0 0 0,1 0 0 0 0,0 1 0 0 0,0-1 0 0 0,-1 0 0 0 0,1 1 0 0 0,0-1-1 0 0,-1 1 1 0 0,1 0 0 0 0,0-1 0 0 0,-1 1 0 0 0,1 0 0 0 0,-1 0 0 0 0,1 0 0 0 0,-1 0 0 0 0,1 0 0 0 0,-1 0-1 0 0,2 2 1 0 0,2 6-3483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0:31.682"/>
    </inkml:context>
    <inkml:brush xml:id="br0">
      <inkml:brushProperty name="width" value="0.1" units="cm"/>
      <inkml:brushProperty name="height" value="0.1" units="cm"/>
      <inkml:brushProperty name="color" value="#66CC00"/>
    </inkml:brush>
  </inkml:definitions>
  <inkml:trace contextRef="#ctx0" brushRef="#br0">1 3 2071 0 0,'26'0'936'0'0,"-21"-1"-593"0"0,-1 1-1 0 0,1-1 0 0 0,-1 1 0 0 0,1 0 0 0 0,0 0 1 0 0,0 0-1 0 0,-1 0 0 0 0,1 1 0 0 0,-1 0 0 0 0,1 0 0 0 0,0 0 1 0 0,-1 1-1 0 0,8 3 0 0 0,-6-3-169 0 0,-1-1 1 0 0,0 0-1 0 0,1 0 0 0 0,-1 0 1 0 0,0-1-1 0 0,1 1 0 0 0,-1-1 0 0 0,10-1 1 0 0,20 1 419 0 0,22 12-30 0 0,13 2 260 0 0,-64-14-747 0 0,1 1 0 0 0,0-1 0 0 0,0 0-1 0 0,0-1 1 0 0,0 1 0 0 0,0-1 0 0 0,12-4-1 0 0,-13 3-34 0 0,0 1-1 0 0,0 0 0 0 0,0 0 0 0 0,0 1 1 0 0,1 0-1 0 0,-1 0 0 0 0,0 0 0 0 0,9 2 0 0 0,0 1 78 0 0,31 9 0 0 0,-27-5-102 0 0,-8-3 11 0 0,1 0-1 0 0,-1-1 1 0 0,22 4-1 0 0,-8-6 231 0 0,29-2-1 0 0,-12 0-101 0 0,-12 1-32 0 0,1-2 1 0 0,50-10-1 0 0,-37 5-77 0 0,0 2 0 0 0,62 0 0 0 0,44 11 18 0 0,-102-5-64 0 0,-22 0 0 0 0,-1-1 0 0 0,0-1 0 0 0,33-6 0 0 0,-8 3 0 0 0,-37 3 0 0 0,-1 1 0 0 0,22-6 0 0 0,2-4 52 0 0,-26 6-28 0 0,0 0 1 0 0,1 2 0 0 0,-1-1 0 0 0,1 1 0 0 0,11 0-1 0 0,-18 1-14 0 0,-4 1-26 0 0,0 0-1 0 0,0 0 0 0 0,0 0 1 0 0,0 0-1 0 0,0 0 1 0 0,1-1-1 0 0,-1 1 0 0 0,0 0 1 0 0,0 0-1 0 0,0 0 0 0 0,0 0 1 0 0,0 0-1 0 0,1 0 1 0 0,-1 0-1 0 0,0 0 0 0 0,0 0 1 0 0,0 0-1 0 0,0 0 1 0 0,1 0-1 0 0,-1 0 0 0 0,0 0 1 0 0,0 1-1 0 0,0-1 1 0 0,0 0-1 0 0,1 0 0 0 0,-1 0 1 0 0,0 0-1 0 0,0 0 1 0 0,0 0-1 0 0,0 0 0 0 0,0 0 1 0 0,0 0-1 0 0,1 1 0 0 0,-1-1 1 0 0,0 0-1 0 0,0 0 1 0 0,0 0-1 0 0,0 0 0 0 0,0 0 1 0 0,0 0-1 0 0,0 1 1 0 0,0-1-1 0 0,0 0 0 0 0,0 0 1 0 0,0 0-1 0 0,1 0 1 0 0,-1 1-1 0 0,0-1 0 0 0,0 0 1 0 0,0 0-1 0 0,0 0 0 0 0,0 0 1 0 0,0 1-1 0 0,0-1 1 0 0,-1 0-1 0 0,1 0 0 0 0,0 0 1 0 0,0 0-1 0 0,0 1 1 0 0,0 2-510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0:33.416"/>
    </inkml:context>
    <inkml:brush xml:id="br0">
      <inkml:brushProperty name="width" value="0.1" units="cm"/>
      <inkml:brushProperty name="height" value="0.1" units="cm"/>
      <inkml:brushProperty name="color" value="#66CC00"/>
    </inkml:brush>
  </inkml:definitions>
  <inkml:trace contextRef="#ctx0" brushRef="#br0">1 15 919 0 0,'6'-3'545'0'0,"0"1"0"0"0,1 0 0 0 0,-1 0 0 0 0,1 0 0 0 0,-1 1 0 0 0,1 0 0 0 0,0 0 0 0 0,-1 1 0 0 0,8 0 0 0 0,12 2-209 0 0,28 5-1 0 0,-32-3-73 0 0,34 1 1 0 0,7-4 317 0 0,-22 0 92 0 0,77-7 0 0 0,-88 1-471 0 0,1 2 0 0 0,0 2 0 0 0,0 0 0 0 0,0 2 0 0 0,57 9 0 0 0,144 22 103 0 0,-184-28-126 0 0,8 1-29 0 0,79-4-1 0 0,-86-1 46 0 0,53 5 0 0 0,9 0 37 0 0,-54-7-166 0 0,-27 1 2 0 0,0 1 0 0 0,39 5 0 0 0,56 19 61 0 0,-59-11-128 0 0,-45-10 192 0 0,0 0-1 0 0,0-1 0 0 0,1-1 1 0 0,35-3-1 0 0,-2 0 36 0 0,-53 3-262 0 0,0-1 0 0 0,0 0 0 0 0,-1 1 0 0 0,1-1 0 0 0,0 1 0 0 0,0-1 0 0 0,0 1 0 0 0,-1 0 0 0 0,1 0 0 0 0,0 0 0 0 0,-1 0 0 0 0,1 0 0 0 0,-1 0 0 0 0,1 0-1 0 0,-1 1 1 0 0,1-1 0 0 0,-1 0 0 0 0,0 1 0 0 0,0-1 0 0 0,0 1 0 0 0,0 0 0 0 0,0-1 0 0 0,0 1 0 0 0,0 0 0 0 0,0-1 0 0 0,-1 1 0 0 0,1 0 0 0 0,-1 0 0 0 0,1 0 0 0 0,-1 2 0 0 0,4 7-1239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0:49.081"/>
    </inkml:context>
    <inkml:brush xml:id="br0">
      <inkml:brushProperty name="width" value="0.1" units="cm"/>
      <inkml:brushProperty name="height" value="0.1" units="cm"/>
      <inkml:brushProperty name="color" value="#66CC00"/>
    </inkml:brush>
  </inkml:definitions>
  <inkml:trace contextRef="#ctx0" brushRef="#br0">1 6 455 0 0,'4'-4'0'0'0,"-1"2"0"0"0,1 2 0 0 0,0 0 0 0 0,1 2 0 0 0,-1-2 0 0 0,1 0 120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0:58.314"/>
    </inkml:context>
    <inkml:brush xml:id="br0">
      <inkml:brushProperty name="width" value="0.1" units="cm"/>
      <inkml:brushProperty name="height" value="0.1" units="cm"/>
      <inkml:brushProperty name="color" value="#66CC00"/>
    </inkml:brush>
  </inkml:definitions>
  <inkml:trace contextRef="#ctx0" brushRef="#br0">0 6 2071 0 0,'0'-4'88'0'0,"0"2"24"0"0,0 4-112 0 0,2-2 0 0 0,0 0 0 0 0,-1 0 0 0 0,1 2 0 0 0,0 0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1:03.105"/>
    </inkml:context>
    <inkml:brush xml:id="br0">
      <inkml:brushProperty name="width" value="0.1" units="cm"/>
      <inkml:brushProperty name="height" value="0.1" units="cm"/>
      <inkml:brushProperty name="color" value="#66CC00"/>
    </inkml:brush>
  </inkml:definitions>
  <inkml:trace contextRef="#ctx0" brushRef="#br0">0 86 943 0 0,'17'-5'205'0'0,"-1"0"-1"0"0,1 1 1 0 0,0 1-1 0 0,0 1 1 0 0,17-1-1 0 0,90 4 1859 0 0,-46 1-1425 0 0,-47-4-512 0 0,1-1 0 0 0,-2-1 0 0 0,41-12-1 0 0,-36 7 100 0 0,0 2-1 0 0,39-3 0 0 0,11 2 441 0 0,-53 4-345 0 0,0 1 0 0 0,57 2-1 0 0,-7 10-74 0 0,-29-3-88 0 0,-1-2 1 0 0,1-2-1 0 0,72-7 1 0 0,-48 0 117 0 0,134 6-1 0 0,-172 2-114 0 0,66 15-1 0 0,-30-3-82 0 0,-27-8-15 0 0,83 2 0 0 0,138 6 1155 0 0,-250-13-1143 0 0,383 18-901 0 0,-76-7 891 0 0,-220 1-64 0 0,-69-7 4 0 0,0-2-1 0 0,60 0 1 0 0,325-20 409 0 0,-360 12-421 0 0,-6 0 26 0 0,0 2 0 0 0,0 2 0 0 0,91 14 0 0 0,300 51-18 0 0,-29-40 203 0 0,-407-25-192 0 0,267 30 159 0 0,-212-22-170 0 0,8 1 0 0 0,219 34 128 0 0,-252-43-100 0 0,1-1 0 0 0,-1-2 0 0 0,0-2 0 0 0,53-12 1 0 0,39-4 22 0 0,100 12-24 0 0,-142 7-9 0 0,116-15 1 0 0,89-51 45 0 0,-229 52-29 0 0,131-10-1 0 0,-182 23-39 0 0,286-24 5 0 0,-220 18 1 0 0,136-5 9 0 0,90-3 162 0 0,-257 12-163 0 0,52-8 21 0 0,-67 6-8 0 0,1 2 0 0 0,-1 1 0 0 0,41 3 0 0 0,4 5 47 0 0,134-8 0 0 0,-181 1-69 0 0,0 2 0 0 0,0 2 0 0 0,43 7 0 0 0,-47-6 18 0 0,0-1 0 0 0,51-3 0 0 0,16 0-15 0 0,1 4 1 0 0,97 17-1 0 0,18 10 51 0 0,-122-19 74 0 0,155-3 0 0 0,9-25 61 0 0,-151 7-112 0 0,-64 8-61 0 0,1 2 0 0 0,-1 2 0 0 0,68 11 0 0 0,177 10 125 0 0,-249-21-79 0 0,281-6 323 0 0,-269 5-343 0 0,-1 2 0 0 0,86 16 0 0 0,-1 0-44 0 0,62-9 46 0 0,-80-5-24 0 0,248-12 247 0 0,-67-35-126 0 0,-119 13 25 0 0,31 19-58 0 0,-73 6-78 0 0,7-7-13 0 0,142-3 30 0 0,-151 19-47 0 0,218-20 0 0 0,-299 8 0 0 0,1 2 0 0 0,0 3 0 0 0,57 4 0 0 0,60 20 0 0 0,9 2 0 0 0,-145-21-73 0 0,4-1-914 0 0,0 2 1 0 0,0 2 0 0 0,56 15 0 0 0,-70-12-3404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1:04.489"/>
    </inkml:context>
    <inkml:brush xml:id="br0">
      <inkml:brushProperty name="width" value="0.1" units="cm"/>
      <inkml:brushProperty name="height" value="0.1" units="cm"/>
      <inkml:brushProperty name="color" value="#66CC00"/>
    </inkml:brush>
  </inkml:definitions>
  <inkml:trace contextRef="#ctx0" brushRef="#br0">0 7 455 0 0,'11'-2'658'0'0,"-1"0"0"0"0,0 1 0 0 0,1 0 0 0 0,-1 1 0 0 0,0 0 0 0 0,20 3 0 0 0,1 0-748 0 0,242 6 1033 0 0,118 22 802 0 0,-316-24-1685 0 0,-52-6 9 0 0,1-1 0 0 0,35-4-1 0 0,-35 1 18 0 0,-1 1 0 0 0,38 3 0 0 0,-58-1-78 0 0,234 31 496 0 0,-176-22-132 0 0,1-2 0 0 0,0-3 0 0 0,80-6 0 0 0,-109-1-35 0 0,0-2 0 0 0,35-10 0 0 0,35-6 163 0 0,-89 20-473 0 0,0 0 1 0 0,0 0-1 0 0,1 1 0 0 0,-1 1 1 0 0,20 4-1 0 0,-26-3-53 0 0,-1 0 0 0 0,1 0 1 0 0,-1 1-1 0 0,0 0 0 0 0,0 0 0 0 0,0 1 1 0 0,0 0-1 0 0,6 6 0 0 0,-3-2-377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4:52.842"/>
    </inkml:context>
    <inkml:brush xml:id="br0">
      <inkml:brushProperty name="width" value="0.1" units="cm"/>
      <inkml:brushProperty name="height" value="0.1" units="cm"/>
      <inkml:brushProperty name="color" value="#66CC00"/>
    </inkml:brush>
  </inkml:definitions>
  <inkml:trace contextRef="#ctx0" brushRef="#br0">31 22 1375 0 0,'0'-2'152'0'0,"-1"1"-1"0"0,0-1 0 0 0,0 1 1 0 0,0-1-1 0 0,0 1 0 0 0,-1 0 1 0 0,1-1-1 0 0,0 1 0 0 0,-1 0 1 0 0,1 0-1 0 0,-1 0 0 0 0,1 0 1 0 0,-1 0-1 0 0,1 0 0 0 0,-3-1 1 0 0,3 2-108 0 0,1 0 1 0 0,0 0-1 0 0,0 0 1 0 0,-1 0 0 0 0,1 0-1 0 0,0 0 1 0 0,0 0-1 0 0,-1 0 1 0 0,1 0-1 0 0,0 0 1 0 0,0 0-1 0 0,-1 0 1 0 0,1 0-1 0 0,0 0 1 0 0,0 0-1 0 0,-1 0 1 0 0,1 0 0 0 0,0 0-1 0 0,0 0 1 0 0,0 0-1 0 0,-1 1 1 0 0,1-1-1 0 0,0 0 1 0 0,0 0-1 0 0,0 0 1 0 0,-1 0-1 0 0,1 1 1 0 0,0-1 0 0 0,0 0-1 0 0,0 0 1 0 0,0 0-1 0 0,-1 1 1 0 0,1-1-1 0 0,0 0 1 0 0,0 1-1 0 0,0 0-68 0 0,0 0 0 0 0,0 0 0 0 0,0 1 0 0 0,0-1 0 0 0,0 0 0 0 0,0 0 0 0 0,0 1 0 0 0,1-1 0 0 0,-1 0 0 0 0,0 0 0 0 0,1 1-1 0 0,0 0 1 0 0,0 1 66 0 0,0-1-1 0 0,1 1 1 0 0,-1-1-1 0 0,1 0 0 0 0,-1 1 1 0 0,1-1-1 0 0,0 0 1 0 0,0 0-1 0 0,0 0 0 0 0,0 0 1 0 0,0-1-1 0 0,0 1 1 0 0,0-1-1 0 0,1 1 0 0 0,-1-1 1 0 0,4 2-1 0 0,4 1 228 0 0,0-1 0 0 0,0-1-1 0 0,12 3 1 0 0,16 3-189 0 0,-16-3-38 0 0,0-1-1 0 0,0-1 1 0 0,1-1-1 0 0,41-2 1 0 0,-30 0 23 0 0,37 4 1 0 0,188 18 144 0 0,-109-13-210 0 0,-82-9 171 0 0,122 15 0 0 0,-140-7-148 0 0,1-1 0 0 0,-1-4 0 0 0,1-1 0 0 0,0-2 0 0 0,73-11 0 0 0,-48-3 33 0 0,-30 5 27 0 0,0 2-1 0 0,61-1 1 0 0,-89 8-79 0 0,63 0 130 0 0,91-12 0 0 0,-151 9-361 0 0,-10 1 350 0 0,0 0 0 0 0,0 1 0 0 0,20 0 0 0 0,-29 1-249 0 0,1 0 1 0 0,0 0-1 0 0,0 1 0 0 0,-1 0 0 0 0,1-1 0 0 0,0 1 1 0 0,-1 0-1 0 0,1 0 0 0 0,-1 0 0 0 0,1 0 0 0 0,-1 1 0 0 0,0-1 1 0 0,0 1-1 0 0,1 0 0 0 0,-1-1 0 0 0,0 1 0 0 0,0 0 1 0 0,0 0-1 0 0,-1 0 0 0 0,3 3 0 0 0,2 6-2529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4:53.545"/>
    </inkml:context>
    <inkml:brush xml:id="br0">
      <inkml:brushProperty name="width" value="0.1" units="cm"/>
      <inkml:brushProperty name="height" value="0.1" units="cm"/>
      <inkml:brushProperty name="color" value="#66CC00"/>
    </inkml:brush>
  </inkml:definitions>
  <inkml:trace contextRef="#ctx0" brushRef="#br0">1 56 455 0 0,'62'3'-35'0'0,"132"3"542"0"0,246-27 161 0 0,-197 7-272 0 0,-25-8-192 0 0,-173 15-144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10.287"/>
    </inkml:context>
    <inkml:brush xml:id="br0">
      <inkml:brushProperty name="width" value="0.1" units="cm"/>
      <inkml:brushProperty name="height" value="0.1" units="cm"/>
      <inkml:brushProperty name="color" value="#F4F91B"/>
    </inkml:brush>
  </inkml:definitions>
  <inkml:trace contextRef="#ctx0" brushRef="#br0">941 134 5063 0 0,'-26'-12'1825'0'0,"-7"-3"2581"0"0,12-1-4366 0 0,11 7 301 0 0,0 0 0 0 0,-1 0 0 0 0,0 1 0 0 0,-1 1 0 0 0,1 0 1 0 0,-1 0-1 0 0,-1 1 0 0 0,1 1 0 0 0,-1 0 0 0 0,0 1 0 0 0,0 0 0 0 0,-1 1 0 0 0,1 0 0 0 0,-1 1 0 0 0,1 1 0 0 0,-20 0 1 0 0,-239 14 5264 0 0,-6 0-4715 0 0,245-16-3031 0 0,1-4-5200 0 0,15 3 2237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03.583"/>
    </inkml:context>
    <inkml:brush xml:id="br0">
      <inkml:brushProperty name="width" value="0.1" units="cm"/>
      <inkml:brushProperty name="height" value="0.1" units="cm"/>
      <inkml:brushProperty name="color" value="#66CC00"/>
    </inkml:brush>
  </inkml:definitions>
  <inkml:trace contextRef="#ctx0" brushRef="#br0">366 70 1839 0 0,'3'-2'142'0'0,"1"0"0"0"0,0 0-1 0 0,0 1 1 0 0,0-1 0 0 0,0 1-1 0 0,0 0 1 0 0,0 0 0 0 0,0 1-1 0 0,0-1 1 0 0,0 1 0 0 0,0 0-1 0 0,5 0 1 0 0,12-2-112 0 0,58-5 76 0 0,-55 6 35 0 0,1-1 1 0 0,-1-1 0 0 0,35-9-1 0 0,-38 5 16 0 0,1 1 0 0 0,-1 0-1 0 0,1 2 1 0 0,0 1-1 0 0,0 1 1 0 0,42 0-1 0 0,20 4-144 0 0,-83-1 36 0 0,-13-1 28 0 0,0 1-1 0 0,1 1 1 0 0,-1 0-1 0 0,-17 5 1 0 0,2-1-10 0 0,-155 19 127 0 0,81-12-100 0 0,-10-7-30 0 0,24-3 10 0 0,-2 3-63 0 0,29-2-10 0 0,0 2 0 0 0,-65 15 0 0 0,124-21 0 0 0,1 0 0 0 0,-1 0 0 0 0,0 0 0 0 0,1 0 0 0 0,-1 0 0 0 0,0 0-1 0 0,1 0 1 0 0,-1 1 0 0 0,0-1 0 0 0,1 0 0 0 0,-1 1 0 0 0,0-1 0 0 0,1 0 0 0 0,-1 1-1 0 0,1-1 1 0 0,-1 0 0 0 0,0 1 0 0 0,1-1 0 0 0,-1 1 0 0 0,1-1 0 0 0,0 1 0 0 0,-1 0-1 0 0,11 5 31 0 0,26 1 18 0 0,162-8 2 0 0,-83-2 7 0 0,145-14-46 0 0,-50 2-12 0 0,56 27 131 0 0,-177-4-68 0 0,106-5 0 0 0,-147 1-27 0 0,-9-1 159 0 0,-72-10 283 0 0,-46 5-34 0 0,37 0-327 0 0,-59 4 0 0 0,23 7-2540 0 0,51-3-75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07.047"/>
    </inkml:context>
    <inkml:brush xml:id="br0">
      <inkml:brushProperty name="width" value="0.1" units="cm"/>
      <inkml:brushProperty name="height" value="0.1" units="cm"/>
      <inkml:brushProperty name="color" value="#66CC00"/>
    </inkml:brush>
  </inkml:definitions>
  <inkml:trace contextRef="#ctx0" brushRef="#br0">1 61 1783 0 0,'116'-16'764'0'0,"146"1"0"0"0,-148 18-694 0 0,58-1-76 0 0,-45-1 6 0 0,-46 2 0 0 0,32-10 79 0 0,-60 3-86 0 0,37 2 68 0 0,22-1-58 0 0,-91-1 199 0 0,30-8 0 0 0,-32 7 40 0 0,-3 4-117 0 0,-9 1-100 0 0,-8 4-18 0 0,-9-1 30 0 0,9-2-117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11.646"/>
    </inkml:context>
    <inkml:brush xml:id="br0">
      <inkml:brushProperty name="width" value="0.1" units="cm"/>
      <inkml:brushProperty name="height" value="0.1" units="cm"/>
      <inkml:brushProperty name="color" value="#66CC00"/>
    </inkml:brush>
  </inkml:definitions>
  <inkml:trace contextRef="#ctx0" brushRef="#br0">2024 0 575 0 0,'-71'11'122'0'0,"-75"2"0"0"0,69-8 90 0 0,-210 9 951 0 0,58-4-638 0 0,166-9-164 0 0,-119-15 0 0 0,94 5-107 0 0,2 2-182 0 0,-119 4 0 0 0,119 15-72 0 0,18-1 0 0 0,-25 5 0 0 0,59-9 0 0 0,-44 3 0 0 0,74-9 1 0 0,-13 0 86 0 0,-32-2 0 0 0,43 0-67 0 0,-1 0 0 0 0,1 0 0 0 0,0-1 0 0 0,0 0 0 0 0,0 0 0 0 0,0 0 0 0 0,0-1 0 0 0,-7-4 0 0 0,9 5-12 0 0,0-1 0 0 0,-1 1 1 0 0,1 0-1 0 0,-1 0 0 0 0,1 0 0 0 0,-1 0 0 0 0,0 1 0 0 0,0 0 0 0 0,0 0 1 0 0,0 0-1 0 0,1 1 0 0 0,-1 0 0 0 0,0-1 0 0 0,0 2 0 0 0,0-1 0 0 0,0 1 1 0 0,-6 1-1 0 0,3 1-62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13.044"/>
    </inkml:context>
    <inkml:brush xml:id="br0">
      <inkml:brushProperty name="width" value="0.1" units="cm"/>
      <inkml:brushProperty name="height" value="0.1" units="cm"/>
      <inkml:brushProperty name="color" value="#66CC00"/>
    </inkml:brush>
  </inkml:definitions>
  <inkml:trace contextRef="#ctx0" brushRef="#br0">0 156 1639 0 0,'369'-33'400'0'0,"-36"2"-42"0"0,-135 10-75 0 0,41-2 71 0 0,-111 18-261 0 0,-23 2 26 0 0,113-18 0 0 0,-158 13-51 0 0,1 1 1 0 0,0 4-1 0 0,1 2 1 0 0,117 15-1 0 0,137 6 39 0 0,-260-18-78 0 0,194 12-17 0 0,-177-22 186 0 0,-54 4-30 0 0,-3 1 60 0 0,-16 3-223 0 0,0 0 0 0 0,0 0 1 0 0,0 0-1 0 0,0 0 0 0 0,0 0 1 0 0,0 0-1 0 0,0 0 0 0 0,0 0 1 0 0,0 0-1 0 0,0 1 0 0 0,0-1 1 0 0,-1 0-1 0 0,1 0 0 0 0,0 0 0 0 0,0 0 1 0 0,0 0-1 0 0,0 0 0 0 0,0 0 1 0 0,0 0-1 0 0,0 1 0 0 0,0-1 1 0 0,0 0-1 0 0,0 0 0 0 0,0 0 1 0 0,0 0-1 0 0,0 0 0 0 0,0 0 0 0 0,0 0 1 0 0,0 0-1 0 0,0 1 0 0 0,0-1 1 0 0,0 0-1 0 0,1 0 0 0 0,-1 0 1 0 0,0 0-1 0 0,0 0 0 0 0,0 0 1 0 0,0 0-1 0 0,0 0 0 0 0,0 0 0 0 0,0 0 1 0 0,0 1-1 0 0,0-1 0 0 0,0 0 1 0 0,0 0-1 0 0,0 0 0 0 0,1 0 1 0 0,-1 0-1 0 0,0 0 0 0 0,0 0 1 0 0,0 0-1 0 0,0 0 0 0 0,0 0 0 0 0,0 0 1 0 0,0 0-1 0 0,-1 2-88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14.948"/>
    </inkml:context>
    <inkml:brush xml:id="br0">
      <inkml:brushProperty name="width" value="0.1" units="cm"/>
      <inkml:brushProperty name="height" value="0.1" units="cm"/>
      <inkml:brushProperty name="color" value="#66CC00"/>
    </inkml:brush>
  </inkml:definitions>
  <inkml:trace contextRef="#ctx0" brushRef="#br0">0 46 455 0 0,'430'8'549'0'0,"-68"-4"-319"0"0,-268 1-175 0 0,222 6 71 0 0,57-2 245 0 0,-62 2 306 0 0,-9 6-35 0 0,-44-1-252 0 0,-22-18-63 0 0,90 4 154 0 0,129-7-481 0 0,-132 0 131 0 0,4 0 2 0 0,-304 3-132 0 0,356-10 62 0 0,-243 11 85 0 0,155-19-1 0 0,-33 0-10 0 0,-178 17-105 0 0,297-28 342 0 0,-319 21-319 0 0,1 3 1 0 0,-1 3 0 0 0,72 3-1 0 0,104 21 69 0 0,-230-20-143 0 0,0 0 0 0 0,0 0 0 0 0,0 1 0 0 0,0-1 0 0 0,0 1 0 0 0,0 0 0 0 0,0 0 0 0 0,0 0 0 0 0,0 1 0 0 0,0-1 0 0 0,0 1 0 0 0,-1 0 0 0 0,1 0 0 0 0,-1 0 0 0 0,0 1-1 0 0,5 3 1 0 0,-4 0-1921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29.604"/>
    </inkml:context>
    <inkml:brush xml:id="br0">
      <inkml:brushProperty name="width" value="0.1" units="cm"/>
      <inkml:brushProperty name="height" value="0.1" units="cm"/>
      <inkml:brushProperty name="color" value="#66CC00"/>
    </inkml:brush>
  </inkml:definitions>
  <inkml:trace contextRef="#ctx0" brushRef="#br0">1 34 919 0 0,'3'-8'0'0'0,"1"1"80"0"0,3 0-80 0 0,1 1 0 0 0,-3 2 0 0 0,1 3 0 0 0,-3 1 128 0 0,-1 0 16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37.958"/>
    </inkml:context>
    <inkml:brush xml:id="br0">
      <inkml:brushProperty name="width" value="0.1" units="cm"/>
      <inkml:brushProperty name="height" value="0.1" units="cm"/>
      <inkml:brushProperty name="color" value="#66CC00"/>
    </inkml:brush>
  </inkml:definitions>
  <inkml:trace contextRef="#ctx0" brushRef="#br0">1 62 1583 0 0,'64'-7'728'0'0,"-4"10"-111"0"0,95 17-1 0 0,-136-17-505 0 0,9 1 56 0 0,0-1 0 0 0,0-1-1 0 0,54-3 1 0 0,158-31 682 0 0,-75 8-610 0 0,-19 12 276 0 0,-29 4-89 0 0,-72 3-258 0 0,-12 0-77 0 0,1 3 0 0 0,52 1-1 0 0,-16 11-95 0 0,-52-6 78 0 0,0-1 0 0 0,0-1 0 0 0,1-1 0 0 0,28-1 0 0 0,-24-1 130 0 0,-18 1-161 0 0,-1 0-1 0 0,1-1 1 0 0,0 1 0 0 0,0-1 0 0 0,0 0 0 0 0,0 0-1 0 0,-1-1 1 0 0,6-2 0 0 0,-8 4-49 0 0,-1-1 0 0 0,0 1-1 0 0,1 0 1 0 0,-1 0 0 0 0,0-1-1 0 0,1 1 1 0 0,-1 0 0 0 0,0 0 0 0 0,1 0-1 0 0,-1 1 1 0 0,0-1 0 0 0,1 0 0 0 0,-1 0-1 0 0,0 1 1 0 0,1-1 0 0 0,-1 1 0 0 0,0-1-1 0 0,0 1 1 0 0,0-1 0 0 0,1 1 0 0 0,-1 0-1 0 0,0 0 1 0 0,0-1 0 0 0,0 1 0 0 0,0 0-1 0 0,1 2 1 0 0,4 3-216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44.605"/>
    </inkml:context>
    <inkml:brush xml:id="br0">
      <inkml:brushProperty name="width" value="0.1" units="cm"/>
      <inkml:brushProperty name="height" value="0.1" units="cm"/>
      <inkml:brushProperty name="color" value="#66CC00"/>
    </inkml:brush>
  </inkml:definitions>
  <inkml:trace contextRef="#ctx0" brushRef="#br0">0 170 2671 0 0,'13'-4'111'0'0,"-1"0"0"0"0,0 1 0 0 0,1 1 0 0 0,0-1 0 0 0,-1 2 0 0 0,1 0 0 0 0,0 1 0 0 0,20 1-1 0 0,-4 0 132 0 0,31 5 368 0 0,-48-4-432 0 0,0 0-1 0 0,0-1 0 0 0,0 0 0 0 0,22-2 0 0 0,322-27 767 0 0,-54 10-880 0 0,-268 13-64 0 0,239-17 0 0 0,-143 25 0 0 0,40 1 11 0 0,-114-9 98 0 0,91-19-1 0 0,-82 11-72 0 0,-34 8-26 0 0,0 2-1 0 0,0 1 0 0 0,0 1 0 0 0,0 1 0 0 0,0 2 0 0 0,32 6 0 0 0,-18-1 39 0 0,1-2 0 0 0,-1-3-1 0 0,1-1 1 0 0,0-3-1 0 0,59-8 1 0 0,64-3 246 0 0,-83 9-194 0 0,107 1 4 0 0,-118 4-2 0 0,132-15-1 0 0,17-10 174 0 0,-151 22-164 0 0,127 14 0 0 0,41 0-75 0 0,-145-14-4 0 0,0 4 0 0 0,-1 4 0 0 0,148 28 0 0 0,-210-28-32 0 0,1-2 0 0 0,57 1 0 0 0,69-12 0 0 0,-42 1 0 0 0,-51 3 14 0 0,-15 0 11 0 0,58 5 0 0 0,-19 0 35 0 0,174-16 0 0 0,-64 0 38 0 0,-147 13-75 0 0,93 10 0 0 0,134 9 15 0 0,-58-6-12 0 0,-92 10-26 0 0,-31-2 0 0 0,4-3 0 0 0,-37-5 0 0 0,92 6 0 0 0,-90-13 0 0 0,-1 4 0 0 0,84 21 0 0 0,-146-29 0 0 0,80 15 0 0 0,165 9 0 0 0,90-22 0 0 0,-61-2 64 0 0,52 0-64 0 0,-163-2 0 0 0,-115 1 4 0 0,14 1 16 0 0,-1-3 0 0 0,83-13 0 0 0,-116 9-30 0 0,62-10 92 0 0,-68 13-47 0 0,0-1 0 0 0,0-1-1 0 0,50-17 1 0 0,-72 20-18 0 0,0 0-1 0 0,0 0 1 0 0,1 0 0 0 0,-1 1-1 0 0,1 0 1 0 0,-1 1 0 0 0,0-1 0 0 0,1 1-1 0 0,-1 0 1 0 0,1 1 0 0 0,-1 0-1 0 0,0 0 1 0 0,1 0 0 0 0,9 4-1 0 0,-8-2-687 0 0,1 1 0 0 0,-1 0 0 0 0,9 5-1 0 0,-2 1-2208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5:48.988"/>
    </inkml:context>
    <inkml:brush xml:id="br0">
      <inkml:brushProperty name="width" value="0.1" units="cm"/>
      <inkml:brushProperty name="height" value="0.1" units="cm"/>
      <inkml:brushProperty name="color" value="#66CC00"/>
    </inkml:brush>
  </inkml:definitions>
  <inkml:trace contextRef="#ctx0" brushRef="#br0">1 48 1439 0 0,'92'6'283'0'0,"35"12"-220"0"0,122 10-49 0 0,-65-21-13 0 0,148 2-91 0 0,-215-14-123 0 0,-1-4 0 0 0,148-32 0 0 0,16 5 213 0 0,-136 21 0 0 0,-83 9 0 0 0,0 3 0 0 0,0 3 0 0 0,77 9 0 0 0,-111-5 0 0 0,51 16 0 0 0,9 2 0 0 0,-5-6 24 0 0,-42-8 10 0 0,1 0 0 0 0,68 2 0 0 0,-12-7 165 0 0,-51-1-108 0 0,0-2 0 0 0,55-6 0 0 0,0-5 654 0 0,116 1 0 0 0,24-5-685 0 0,-198 11-56 0 0,9-1 4 0 0,-15 1 6 0 0,0 1 0 0 0,-1 2 0 0 0,42 3 0 0 0,-47 1-14 0 0,61-5 0 0 0,-66 0 0 0 0,0 1 0 0 0,1 2 0 0 0,44 6 0 0 0,-59-5 0 0 0,19 4 0 0 0,57 19 0 0 0,-75-21 0 0 0,1-1 0 0 0,22 4 0 0 0,-23-5 0 0 0,0-3 54 0 0,-12 1-48 0 0,0 0-1 0 0,0 0 1 0 0,0-1-1 0 0,0 1 1 0 0,0 0-1 0 0,0 0 1 0 0,0 0-1 0 0,0 0 1 0 0,0 0-1 0 0,0 1 0 0 0,1-1 1 0 0,-1 0-1 0 0,0 0 1 0 0,1 1-1 0 0,3 1-5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6:03.389"/>
    </inkml:context>
    <inkml:brush xml:id="br0">
      <inkml:brushProperty name="width" value="0.1" units="cm"/>
      <inkml:brushProperty name="height" value="0.1" units="cm"/>
      <inkml:brushProperty name="color" value="#66CC00"/>
    </inkml:brush>
  </inkml:definitions>
  <inkml:trace contextRef="#ctx0" brushRef="#br0">0 16 2071 0 0,'28'0'301'0'0,"-1"2"0"0"0,0 0 0 0 0,0 2 0 0 0,0 1 0 0 0,29 9 0 0 0,-12-2-117 0 0,0-3 0 0 0,0-1 0 0 0,1-2 0 0 0,68 0 0 0 0,-66-9-29 0 0,0-1 1 0 0,83-20-1 0 0,-113 21-115 0 0,31 0 0 0 0,0 0 8 0 0,0 0 7 0 0,0 2 0 0 0,0 2-1 0 0,58 9 1 0 0,-17-1-10 0 0,16-3 313 0 0,196-16-1 0 0,-227 7-100 0 0,98 8-1 0 0,-22 0-73 0 0,-77-9-47 0 0,138-25 0 0 0,-117 13-55 0 0,-56 13 2 0 0,0 1 0 0 0,0 1 0 0 0,72 10 0 0 0,-45-3-80 0 0,-15-3 31 0 0,1-3 0 0 0,0-2 0 0 0,83-13 0 0 0,-89 10 15 0 0,0 2 0 0 0,0 3 0 0 0,0 1 0 0 0,87 13 0 0 0,-34 0-27 0 0,1-4-1 0 0,132-4 0 0 0,-104-3-21 0 0,-32 1 0 0 0,-24-1 0 0 0,100 18 0 0 0,-109-11 0 0 0,0-3 0 0 0,88 0 0 0 0,55-17 0 0 0,-141 8 0 0 0,88 8 0 0 0,-6 1 0 0 0,-22-12 26 0 0,41 1 12 0 0,-77 5-38 0 0,-41-1 0 0 0,91 11 0 0 0,-99-5 6 0 0,1-2 0 0 0,-1-2 0 0 0,58-3 0 0 0,117-24 29 0 0,-120 13-30 0 0,-21 3 139 0 0,121 2 0 0 0,-118 6-112 0 0,1-4 0 0 0,86-17 0 0 0,-9 1 0 0 0,-145 20-33 0 0,41-4 34 0 0,90 1-1 0 0,-11 20-32 0 0,-84-8 0 0 0,76 2 0 0 0,-30-10 0 0 0,154 2 0 0 0,-53 23 0 0 0,-134-15 0 0 0,109 6 0 0 0,-63-15 0 0 0,89-2 0 0 0,-160-1 28 0 0,95-1 198 0 0,-111 5-271 0 0,0 0 1 0 0,0 1 0 0 0,0 1-1 0 0,-1 1 1 0 0,1 0-1 0 0,17 9 1 0 0,-14-2-187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10.957"/>
    </inkml:context>
    <inkml:brush xml:id="br0">
      <inkml:brushProperty name="width" value="0.1" units="cm"/>
      <inkml:brushProperty name="height" value="0.1" units="cm"/>
      <inkml:brushProperty name="color" value="#F4F91B"/>
    </inkml:brush>
  </inkml:definitions>
  <inkml:trace contextRef="#ctx0" brushRef="#br0">1870 171 5527 0 0,'-1'0'252'0'0,"0"-1"-1"0"0,1 1 1 0 0,-1 0-1 0 0,0 0 1 0 0,0 0-1 0 0,1 0 1 0 0,-1-1-1 0 0,0 1 1 0 0,1 0-1 0 0,-1-1 1 0 0,0 1-1 0 0,1 0 1 0 0,-4-3 1256 0 0,4 2-1256 0 0,-1 0-1 0 0,1 1 1 0 0,-1-1-1 0 0,1 0 1 0 0,-8-20 2328 0 0,7 19-2529 0 0,0-1 1 0 0,1 1-1 0 0,-1-1 0 0 0,0 1 0 0 0,0 0 0 0 0,-1 0 0 0 0,-2-5 1 0 0,1 5-29 0 0,-1-1 1 0 0,0 0 0 0 0,0 1-1 0 0,0 0 1 0 0,0 0-1 0 0,0 0 1 0 0,-1 0 0 0 0,1 1-1 0 0,0 0 1 0 0,-9-2 0 0 0,-51-4 665 0 0,54 6-569 0 0,-86-1 2509 0 0,-179 19 1 0 0,-7 1-800 0 0,162-17-1259 0 0,-186-4 340 0 0,222-2-748 0 0,-136-26 0 0 0,156 19-589 0 0,-72-18 362 0 0,48 5-6948 0 0,50 11-310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6:06.827"/>
    </inkml:context>
    <inkml:brush xml:id="br0">
      <inkml:brushProperty name="width" value="0.1" units="cm"/>
      <inkml:brushProperty name="height" value="0.1" units="cm"/>
      <inkml:brushProperty name="color" value="#66CC00"/>
    </inkml:brush>
  </inkml:definitions>
  <inkml:trace contextRef="#ctx0" brushRef="#br0">1 16 2471 0 0,'4'-2'96'0'0,"-1"-1"-1"0"0,1 1 1 0 0,1 1-1 0 0,-1-1 0 0 0,0 1 1 0 0,0 0-1 0 0,1-1 0 0 0,-1 2 1 0 0,0-1-1 0 0,1 1 1 0 0,-1-1-1 0 0,1 1 0 0 0,-1 0 1 0 0,1 1-1 0 0,-1-1 0 0 0,0 1 1 0 0,7 1-1 0 0,6 4 43 0 0,-1-1 0 0 0,0 2 0 0 0,18 9 1 0 0,-32-15-134 0 0,9 3 82 0 0,0 0-1 0 0,0-1 0 0 0,0 0 1 0 0,1-1-1 0 0,-1 0 1 0 0,18 0-1 0 0,25 5 274 0 0,-4 2-204 0 0,-1-2-1 0 0,1-1 0 0 0,86-3 1 0 0,-124-4-123 0 0,123-11 408 0 0,21-6-169 0 0,-120 18-225 0 0,1 2 0 0 0,0 2 0 0 0,50 11 0 0 0,32 4 40 0 0,79-10 119 0 0,-3-1-23 0 0,189 17-119 0 0,-146-8-64 0 0,278 14 64 0 0,-190-46-64 0 0,-147 5 20 0 0,128-13 24 0 0,-204 10-39 0 0,-1-1 20 0 0,116-1-1 0 0,45 15 112 0 0,-147-6 3 0 0,74 0-22 0 0,-93 14-36 0 0,-17 0-5 0 0,-31-6-61 0 0,262 3 151 0 0,-262-7-158 0 0,37-2 53 0 0,0 3 1 0 0,101 12-1 0 0,75 16 27 0 0,-215-23-40 0 0,275 18 278 0 0,-131-10-241 0 0,160-13 96 0 0,33 0-106 0 0,-303 1 86 0 0,128-17 0 0 0,-174 13-99 0 0,86-4 115 0 0,-119 9-205 0 0,-1-1 0 0 0,1 1-1 0 0,-1-1 1 0 0,0 1-1 0 0,1 0 1 0 0,-1 0 0 0 0,0-1-1 0 0,0 1 1 0 0,1 0-1 0 0,-1 0 1 0 0,0 0 0 0 0,0 0-1 0 0,0 0 1 0 0,0 1-1 0 0,0-1 1 0 0,0 0 0 0 0,-1 0-1 0 0,1 1 1 0 0,0-1 0 0 0,0 0-1 0 0,-1 1 1 0 0,1-1-1 0 0,0 3 1 0 0,-1-3-64 0 0,4 8-323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6:11.781"/>
    </inkml:context>
    <inkml:brush xml:id="br0">
      <inkml:brushProperty name="width" value="0.1" units="cm"/>
      <inkml:brushProperty name="height" value="0.1" units="cm"/>
      <inkml:brushProperty name="color" value="#66CC00"/>
    </inkml:brush>
  </inkml:definitions>
  <inkml:trace contextRef="#ctx0" brushRef="#br0">0 41 2327 0 0,'0'0'39'0'0,"0"0"-1"0"0,0-1 0 0 0,0 1 0 0 0,0 0 0 0 0,0 0 0 0 0,0-1 0 0 0,0 1 0 0 0,0 0 0 0 0,0 0 1 0 0,1 0-1 0 0,-1-1 0 0 0,0 1 0 0 0,0 0 0 0 0,0 0 0 0 0,0-1 0 0 0,0 1 0 0 0,0 0 0 0 0,0 0 1 0 0,1 0-1 0 0,-1-1 0 0 0,0 1 0 0 0,0 0 0 0 0,0 0 0 0 0,0 0 0 0 0,1 0 0 0 0,-1 0 0 0 0,0-1 1 0 0,0 1-1 0 0,0 0 0 0 0,1 0 0 0 0,-1 0 0 0 0,0 0 0 0 0,0 0 0 0 0,1 0 0 0 0,-1 0 0 0 0,0 0 1 0 0,0 0-1 0 0,1 0 0 0 0,-1 0 0 0 0,0 0 0 0 0,0 0 0 0 0,1 0 0 0 0,-1 0 0 0 0,0 0 0 0 0,15 5 62 0 0,-6-2 717 0 0,14-6-98 0 0,-19 2-673 0 0,0 1 1 0 0,0 0 0 0 0,1-1 0 0 0,-1 0-1 0 0,8-2 1 0 0,5-4 97 0 0,0 2 1 0 0,0 0-1 0 0,1 1 0 0 0,-1 0 1 0 0,22 0-1 0 0,91 0 446 0 0,-107 4-519 0 0,16 1 16 0 0,0 2 0 0 0,0 2 1 0 0,39 9-1 0 0,-63-11-46 0 0,1-1 1 0 0,18-1-1 0 0,-4 1 30 0 0,-6-2 47 0 0,40-3-1 0 0,-41 1-57 0 0,-1 1 1 0 0,24 1-1 0 0,-34 1-47 0 0,34 4 30 0 0,0-2-1 0 0,72-5 1 0 0,-66-1 2 0 0,65 4 0 0 0,-28 2-18 0 0,108 5 36 0 0,-179-7-62 0 0,109-3 58 0 0,6 1-54 0 0,-79 7-3 0 0,-32-2 76 0 0,30 0 0 0 0,25-6 484 0 0,-72 4-535 0 0,-5-2-22 0 0,0 1 0 0 0,0-1 0 0 0,0 0 1 0 0,0 0-1 0 0,0 0 0 0 0,0 0 0 0 0,0 1 0 0 0,1-1 0 0 0,-1 0 1 0 0,0 0-1 0 0,0 0 0 0 0,0 0 0 0 0,0 0 0 0 0,1 0 1 0 0,-1 0-1 0 0,0 1 0 0 0,0-1 0 0 0,0 0 0 0 0,1 0 0 0 0,-1 0 1 0 0,0 0-1 0 0,0 0 0 0 0,0 0 0 0 0,1 0 0 0 0,-1 0 1 0 0,0 0-1 0 0,0 0 0 0 0,0 0 0 0 0,1 0 0 0 0,-1 0 1 0 0,0 0-1 0 0,0 0 0 0 0,0 0 0 0 0,1 0 0 0 0,-1-1 0 0 0,0 1 1 0 0,0 0-1 0 0,0 0 0 0 0,1 0 0 0 0,-1 0 0 0 0,0 0 1 0 0,0 0-1 0 0,0 0 0 0 0,0-1 0 0 0,0 1 0 0 0,1 0 0 0 0,-1 0 1 0 0,0 0-1 0 0,0 0 0 0 0,0-1 0 0 0,0 1 0 0 0,0 0 1 0 0,0 0-1 0 0,0 0 0 0 0,0-1 0 0 0,0 1 0 0 0,0 0 0 0 0,0 0 1 0 0,1 0-1 0 0,-1-1 0 0 0,0 1 0 0 0,0 0 0 0 0,0 0 1 0 0,-1 0-1 0 0,1-1 0 0 0,0 1 0 0 0,0 0 0 0 0,0 0 0 0 0,0-1 1 0 0,2-2 5 0 0,2 7-11 0 0,3 3-1 0 0,8 0 1 0 0,1 1 0 0 0,0-2 0 0 0,1 0 0 0 0,-1-1 0 0 0,19 3 0 0 0,5 0 0 0 0,-23-3 0 0 0,0-2 0 0 0,1 0 0 0 0,18 0 0 0 0,-25-4-14 0 0,-8 1-3 0 0,-1 0 0 0 0,0 0 0 0 0,1 0 0 0 0,-1 0 0 0 0,1 0 0 0 0,-1 0 0 0 0,1 1 0 0 0,-1-1 0 0 0,0 1 1 0 0,1 0-1 0 0,-1 0 0 0 0,4 2 0 0 0,3 2-774 0 0,0-2-2440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6:16.008"/>
    </inkml:context>
    <inkml:brush xml:id="br0">
      <inkml:brushProperty name="width" value="0.1" units="cm"/>
      <inkml:brushProperty name="height" value="0.1" units="cm"/>
      <inkml:brushProperty name="color" value="#66CC00"/>
    </inkml:brush>
  </inkml:definitions>
  <inkml:trace contextRef="#ctx0" brushRef="#br0">0 0 1375 0 0,'4'3'158'0'0,"0"-1"0"0"0,0 0 0 0 0,0 0 0 0 0,0 0 0 0 0,0 0 0 0 0,1-1 0 0 0,-1 1 0 0 0,0-1 0 0 0,1 0 0 0 0,-1 0 0 0 0,1-1 0 0 0,0 0 0 0 0,7 0 0 0 0,5 1 190 0 0,53 4 787 0 0,86-6-1 0 0,-9 0-507 0 0,103 2-379 0 0,-224-3-226 0 0,-22 1-5 0 0,0 0 0 0 0,1 0-1 0 0,-1 1 1 0 0,0-1-1 0 0,1 1 1 0 0,-1 0 0 0 0,1 1-1 0 0,-1-1 1 0 0,1 1-1 0 0,-1 0 1 0 0,8 2 0 0 0,-12-2-10 0 0,-1 1 0 0 0,1-1 0 0 0,0 0 0 0 0,-1 1 0 0 0,1-1 0 0 0,0 0 0 0 0,-1 0 0 0 0,0 0 0 0 0,1 1 0 0 0,-1-1 0 0 0,0 0 0 0 0,0 0 0 0 0,1 0 0 0 0,-1 0 0 0 0,0 0 0 0 0,0 0 0 0 0,-2 1 0 0 0,-2 4 51 0 0,4-4-272 0 0,1 0 1 0 0,-1 0-1 0 0,1 0 0 0 0,-1 0 1 0 0,1 0-1 0 0,-1 0 1 0 0,1 0-1 0 0,0 0 0 0 0,0 4 1 0 0,2 2-2097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6:17.161"/>
    </inkml:context>
    <inkml:brush xml:id="br0">
      <inkml:brushProperty name="width" value="0.1" units="cm"/>
      <inkml:brushProperty name="height" value="0.1" units="cm"/>
      <inkml:brushProperty name="color" value="#66CC00"/>
    </inkml:brush>
  </inkml:definitions>
  <inkml:trace contextRef="#ctx0" brushRef="#br0">1 8 2271 0 0,'25'-4'266'0'0,"1"2"-1"0"0,40 1 1 0 0,-15 1-7 0 0,404 8 976 0 0,-396-6-1122 0 0,299 28 295 0 0,-103-6-60 0 0,-21-16 11 0 0,26 2 138 0 0,130 10 119 0 0,-96-7-8 0 0,-146 1-327 0 0,93 3-7 0 0,25-30-82 0 0,-243 12-176 0 0,70-1 57 0 0,102 11 1 0 0,15 2 32 0 0,-74-9-74 0 0,193 28 0 0 0,-272-23-3 0 0,105-2-1 0 0,57-16 87 0 0,-167 7-81 0 0,49 1 169 0 0,128 14 1 0 0,6 1-67 0 0,-194-12-155 0 0,101 3 245 0 0,-122-1-316 0 0,-1 1 0 0 0,1 0-1 0 0,-1 2 1 0 0,0 0-1 0 0,21 9 1 0 0,-18-3-230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7:24.117"/>
    </inkml:context>
    <inkml:brush xml:id="br0">
      <inkml:brushProperty name="width" value="0.1" units="cm"/>
      <inkml:brushProperty name="height" value="0.1" units="cm"/>
      <inkml:brushProperty name="color" value="#66CC00"/>
    </inkml:brush>
  </inkml:definitions>
  <inkml:trace contextRef="#ctx0" brushRef="#br0">1 48 863 0 0,'72'-3'294'0'0,"106"-19"-1"0"0,-47 3-58 0 0,-122 18-209 0 0,-2 0 53 0 0,0 0 0 0 0,0 1 0 0 0,0-1 0 0 0,0 1 0 0 0,0 1-1 0 0,7 1 1 0 0,-13-2-30 0 0,0 0-1 0 0,0 1 1 0 0,-1-1-1 0 0,1 1 0 0 0,0-1 1 0 0,-1 1-1 0 0,1-1 0 0 0,-1 1 1 0 0,1 0-1 0 0,0-1 1 0 0,-1 1-1 0 0,1 0 0 0 0,-1-1 1 0 0,0 1-1 0 0,1 0 0 0 0,-1 0 1 0 0,0-1-1 0 0,1 1 1 0 0,-1 0-1 0 0,0 0 0 0 0,0 0 1 0 0,1-1-1 0 0,-1 1 0 0 0,0 1 1 0 0,-1 21 77 0 0,0-20-206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7:31.327"/>
    </inkml:context>
    <inkml:brush xml:id="br0">
      <inkml:brushProperty name="width" value="0.1" units="cm"/>
      <inkml:brushProperty name="height" value="0.1" units="cm"/>
      <inkml:brushProperty name="color" value="#66CC00"/>
    </inkml:brush>
  </inkml:definitions>
  <inkml:trace contextRef="#ctx0" brushRef="#br0">0 24 2327 0 0,'31'0'602'0'0,"-1"1"0"0"0,0 2 0 0 0,40 8 0 0 0,-55-9-443 0 0,-1-1-1 0 0,1 0 0 0 0,0 0 0 0 0,-1-2 0 0 0,1 0 0 0 0,-1-1 0 0 0,16-3 1 0 0,-7 1 176 0 0,38-1 0 0 0,-58 5-308 0 0,50 0 228 0 0,91 11-1 0 0,-87-5 19 0 0,0-3 0 0 0,61-4 1 0 0,-37 0 78 0 0,61-5-21 0 0,-121 4-308 0 0,41-2 51 0 0,315-13 665 0 0,-175 9-529 0 0,-105 2-71 0 0,112 7 0 0 0,-194 0-133 0 0,80 6 31 0 0,0 3 0 0 0,103 26 0 0 0,-38 7 30 0 0,-113-31-16 0 0,0-2 0 0 0,74 6 0 0 0,98-9 81 0 0,-62-1-68 0 0,-116-4-58 0 0,55-6-1 0 0,135-28 48 0 0,-208 29-53 0 0,0 1 0 0 0,0 0 0 0 0,32 4 0 0 0,-7-1 0 0 0,223 9 192 0 0,-85-25-192 0 0,-69 3 0 0 0,134 5 64 0 0,-200 6 43 0 0,101-14-1 0 0,-81 6-47 0 0,-31 6 15 0 0,41 3 0 0 0,-33 1-46 0 0,246-10 36 0 0,-161 20-38 0 0,-97-6-13 0 0,1-2-1 0 0,65-2 1 0 0,184-7-13 0 0,-192 12 21 0 0,-42-1 1 0 0,87-5-1 0 0,-7-2-21 0 0,-32 3 0 0 0,-77-1 0 0 0,1 2 0 0 0,37 7 0 0 0,-23-2 0 0 0,57 11 0 0 0,19 2 0 0 0,0-1 0 0 0,17 3 0 0 0,56-13 3 0 0,-118-8 86 0 0,124 18 1 0 0,-193-19-90 0 0,47 13 18 0 0,-44-12-32 0 0,0 0 1 0 0,-1 0-1 0 0,0 0 0 0 0,1 1 1 0 0,-1-1-1 0 0,0 1 1 0 0,0-1-1 0 0,0 1 1 0 0,0 0-1 0 0,0 0 1 0 0,0 0-1 0 0,0 0 1 0 0,-1 0-1 0 0,1 0 1 0 0,2 5-1 0 0,1 9-113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7:43.143"/>
    </inkml:context>
    <inkml:brush xml:id="br0">
      <inkml:brushProperty name="width" value="0.1" units="cm"/>
      <inkml:brushProperty name="height" value="0.1" units="cm"/>
      <inkml:brushProperty name="color" value="#66CC00"/>
    </inkml:brush>
  </inkml:definitions>
  <inkml:trace contextRef="#ctx0" brushRef="#br0">0 56 919 0 0,'5'0'397'0'0,"-1"1"-1"0"0,0 0 1 0 0,0 0-1 0 0,0 0 1 0 0,0 1-1 0 0,0-1 1 0 0,7 5-1 0 0,-7-4-347 0 0,1 0-1 0 0,-1 0 1 0 0,1 0-1 0 0,-1-1 1 0 0,1 1-1 0 0,-1-1 1 0 0,1 0-1 0 0,6 0 0 0 0,171-7 2700 0 0,-129 3-2360 0 0,-20 3-297 0 0,0 2 0 0 0,-1 1 0 0 0,50 12 0 0 0,-49-8-16 0 0,-1-2 0 0 0,1-1 0 0 0,48 0 0 0 0,59-9 493 0 0,199 18 0 0 0,-265-5-467 0 0,-16 0-31 0 0,96-1-1 0 0,-44-13-50 0 0,-53 1 14 0 0,1 3 0 0 0,86 8 0 0 0,183 13 287 0 0,-312-19-315 0 0,36-1 68 0 0,-1 2 1 0 0,1 3-1 0 0,72 14 0 0 0,-88-13-61 0 0,0-1 0 0 0,0-2-1 0 0,1-1 1 0 0,42-5-1 0 0,-29 2-5 0 0,51 1 62 0 0,-26 0 64 0 0,84-11-1 0 0,-58 2 8 0 0,128 3-1 0 0,37-2-42 0 0,-71-19 28 0 0,-114 14 12 0 0,145-6-1 0 0,-151 20-120 0 0,317-5 87 0 0,-251 8 58 0 0,-90-1-112 0 0,-4 2 13 0 0,49 11-1 0 0,-56-7-20 0 0,1-3-1 0 0,43 2 1 0 0,-19-6-18 0 0,33 0 20 0 0,-45-1-18 0 0,0 2 0 0 0,52 10 0 0 0,73 3 32 0 0,70-32 46 0 0,-54 1 116 0 0,-134 14-167 0 0,263-7 26 0 0,-268 9-77 0 0,127-4 0 0 0,184-14 192 0 0,-225 21-101 0 0,121-4 138 0 0,-163-8-173 0 0,107-4 134 0 0,-48 21-177 0 0,1 0-16 0 0,60-14 61 0 0,-164 3-52 0 0,181 11 22 0 0,-51 1 8 0 0,-46-15-36 0 0,53 3 0 0 0,-73 14 0 0 0,122 29 0 0 0,-237-40 0 0 0,76 16 0 0 0,116 6 0 0 0,-40-8 0 0 0,0 0 0 0 0,-36-8 35 0 0,114 2 58 0 0,-108-7-41 0 0,115-2 88 0 0,21-18 85 0 0,-217 15-204 0 0,133-3 122 0 0,7 0-84 0 0,-35 4-59 0 0,-102 4 0 0 0,-1-3 0 0 0,63-8 0 0 0,-59 1 56 0 0,232-36 25 0 0,-231 40-83 0 0,0 2 0 0 0,1 3 0 0 0,76 9-1 0 0,4 2 3 0 0,152-4 0 0 0,-63-5 0 0 0,-112 0 32 0 0,166-18 0 0 0,-102-6-16 0 0,183-17 32 0 0,-208 19-15 0 0,-6 2-2 0 0,-74 11-31 0 0,-17 2 0 0 0,85 2 0 0 0,-64 4 70 0 0,-49-2-24 0 0,1 1 1 0 0,0 2 0 0 0,41 7-1 0 0,-58-7-105 0 0,0 2 0 0 0,0-1 0 0 0,0 1 0 0 0,-1 0 0 0 0,1 1 0 0 0,-1-1 0 0 0,0 1-1 0 0,-1 0 1 0 0,1 1 0 0 0,8 10 0 0 0,8 7-1067 0 0,-4-7-3682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7:49.509"/>
    </inkml:context>
    <inkml:brush xml:id="br0">
      <inkml:brushProperty name="width" value="0.1" units="cm"/>
      <inkml:brushProperty name="height" value="0.1" units="cm"/>
      <inkml:brushProperty name="color" value="#66CC00"/>
    </inkml:brush>
  </inkml:definitions>
  <inkml:trace contextRef="#ctx0" brushRef="#br0">0 44 1783 0 0,'12'-3'351'0'0,"0"1"0"0"0,0 1-1 0 0,0 0 1 0 0,1 0 0 0 0,-1 1-1 0 0,23 3 1 0 0,13 0-78 0 0,-19-3 95 0 0,1-2 0 0 0,-1-1 0 0 0,42-10 0 0 0,-50 9-247 0 0,1 1 0 0 0,-1 1 0 0 0,1 0 0 0 0,28 3 0 0 0,87 14-126 0 0,-108-12 96 0 0,1-2 0 0 0,0-1 0 0 0,49-6 0 0 0,27-1 561 0 0,-28 9-383 0 0,-29-1-201 0 0,-1-1 0 0 0,56-8-1 0 0,-75 5 29 0 0,1 1 0 0 0,-1 1 0 0 0,42 5 0 0 0,-41-4-28 0 0,50-4-1 0 0,-49 2-2 0 0,45 1-1 0 0,8 4-24 0 0,58 6 48 0 0,-110-6-35 0 0,0-1 1 0 0,33-3-1 0 0,32 1 51 0 0,76 2 145 0 0,-4-1-10 0 0,-136 2-235 0 0,182 6 56 0 0,-150-14-60 0 0,-47 2 22 0 0,0 2-1 0 0,33 1 0 0 0,-34 2 60 0 0,-1-1 0 0 0,1 0 0 0 0,0-1 0 0 0,-1-1 0 0 0,1 0-1 0 0,-1-2 1 0 0,24-5 0 0 0,37-8 368 0 0,-74 15-443 0 0,1 0-1 0 0,0 1 1 0 0,0 0-1 0 0,0 0 1 0 0,0 0-1 0 0,-1 1 1 0 0,1-1-1 0 0,0 1 1 0 0,0 0-1 0 0,4 1 1 0 0,22 3 61 0 0,-29-5-66 0 0,0 0 0 0 0,-1 0-1 0 0,1 0 1 0 0,0 1 0 0 0,0-1-1 0 0,0 0 1 0 0,-1 0 0 0 0,1 1-1 0 0,0-1 1 0 0,0 0 0 0 0,-1 1-1 0 0,1-1 1 0 0,0 0 0 0 0,-1 1-1 0 0,1-1 1 0 0,0 1-1 0 0,-1 0 1 0 0,1-1 0 0 0,-1 1-1 0 0,1-1 1 0 0,-1 1 0 0 0,1 0-1 0 0,-1 0 1 0 0,1-1 0 0 0,-1 1-1 0 0,0 0 1 0 0,1-1 0 0 0,-1 1-1 0 0,0 0 1 0 0,0 0 0 0 0,1 0-1 0 0,-1 1 1 0 0,0 31-148 0 0,0-23-217 0 0,0 2-163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7:53.188"/>
    </inkml:context>
    <inkml:brush xml:id="br0">
      <inkml:brushProperty name="width" value="0.1" units="cm"/>
      <inkml:brushProperty name="height" value="0.1" units="cm"/>
      <inkml:brushProperty name="color" value="#66CC00"/>
    </inkml:brush>
  </inkml:definitions>
  <inkml:trace contextRef="#ctx0" brushRef="#br0">3398 86 575 0 0,'433'7'1212'0'0,"-226"-22"-116"0"0,-2-1-593 0 0,-81 19-295 0 0,63-2 24 0 0,-109-6 121 0 0,40-1 137 0 0,-101 6-428 0 0,-10 0-53 0 0,1-1 0 0 0,-1 1 1 0 0,1 1-1 0 0,-1-1 1 0 0,0 1-1 0 0,1 1 1 0 0,-1-1-1 0 0,8 4 0 0 0,-15-5-1 0 0,0 1 0 0 0,0-1-1 0 0,0 0 1 0 0,0 1-1 0 0,0-1 1 0 0,-1 1-1 0 0,1-1 1 0 0,0 1-1 0 0,0-1 1 0 0,-1 0-1 0 0,1 1 1 0 0,0-1 0 0 0,0 0-1 0 0,-1 1 1 0 0,1-1-1 0 0,-1 0 1 0 0,1 1-1 0 0,0-1 1 0 0,-1 0-1 0 0,1 0 1 0 0,0 0-1 0 0,-1 1 1 0 0,1-1-1 0 0,-1 0 1 0 0,1 0 0 0 0,-1 0-1 0 0,0 0 1 0 0,-14 8 179 0 0,4-6-78 0 0,0 0-1 0 0,0-1 1 0 0,-1 0-1 0 0,-11-1 1 0 0,-18 2-13 0 0,-35 1 21 0 0,-1-2 1 0 0,-78-11-1 0 0,-49-1 40 0 0,123 10-87 0 0,-56 0 57 0 0,61 5 50 0 0,0-4 0 0 0,-132-16 0 0 0,-295-19-60 0 0,329 28-56 0 0,-202 5-58 0 0,-82 19-3 0 0,167-2 41 0 0,176-6 7 0 0,-186-8-1 0 0,-49-3 64 0 0,243 5-94 0 0,27-5 15 0 0,-121-18-1 0 0,115 8 6 0 0,-88 1-1 0 0,-115 2 92 0 0,276 8-135 0 0,-1 1-1 0 0,1 0 0 0 0,0 1 0 0 0,0 0 0 0 0,-23 7 1 0 0,26-6-99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7:58.354"/>
    </inkml:context>
    <inkml:brush xml:id="br0">
      <inkml:brushProperty name="width" value="0.1" units="cm"/>
      <inkml:brushProperty name="height" value="0.1" units="cm"/>
      <inkml:brushProperty name="color" value="#66CC00"/>
    </inkml:brush>
  </inkml:definitions>
  <inkml:trace contextRef="#ctx0" brushRef="#br0">0 244 1495 0 0,'20'5'126'0'0,"-1"-1"-1"0"0,0-1 0 0 0,35 1 1 0 0,-23-1-36 0 0,91 1 1417 0 0,168-16 0 0 0,-287 12-1506 0 0,175-5 300 0 0,3-1-89 0 0,6 1 164 0 0,-98 4-93 0 0,112-15 0 0 0,-114 5-91 0 0,-1 3 0 0 0,120 5 0 0 0,-151 2-120 0 0,0-3 1 0 0,0-2-1 0 0,65-16 1 0 0,-54 9 209 0 0,101-7 0 0 0,-41 17-205 0 0,176-13-6 0 0,-143 6-71 0 0,-124 9 0 0 0,201-10 64 0 0,-194 10-64 0 0,0 2 0 0 0,1 3 0 0 0,-1 1 0 0 0,53 13 0 0 0,-70-14 3 0 0,0 0-1 0 0,41 0 0 0 0,-51-4 7 0 0,106-2 246 0 0,-67-1-110 0 0,330-17 527 0 0,-166-3-574 0 0,-68 6-68 0 0,-66 6-31 0 0,51-2 56 0 0,209-14 91 0 0,-253 18-133 0 0,-1 4 0 0 0,1 4 0 0 0,0 4 0 0 0,119 19-1 0 0,-154-17 32 0 0,0-3 0 0 0,79-5-1 0 0,23-1 82 0 0,118 24-70 0 0,64 1 18 0 0,81 3-14 0 0,-328-16-54 0 0,73-5 60 0 0,-20-2 89 0 0,230 12 27 0 0,-73-7-30 0 0,-53-3-38 0 0,71-4 15 0 0,-138-3-32 0 0,362 38 0 0 0,-336-19-94 0 0,1 0 135 0 0,-108 0-34 0 0,258 23 218 0 0,-239-34-223 0 0,255 0 137 0 0,-286-6-222 0 0,140-8 38 0 0,-159 4-51 0 0,1 2 0 0 0,-1 4 0 0 0,74 9 0 0 0,149 9-2 0 0,-40-4 15 0 0,-203-9-5 0 0,-11-3-49 0 0,-1 2 1 0 0,1 2 0 0 0,61 18 0 0 0,-75-15-290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12.682"/>
    </inkml:context>
    <inkml:brush xml:id="br0">
      <inkml:brushProperty name="width" value="0.1" units="cm"/>
      <inkml:brushProperty name="height" value="0.1" units="cm"/>
      <inkml:brushProperty name="color" value="#F4F91B"/>
    </inkml:brush>
  </inkml:definitions>
  <inkml:trace contextRef="#ctx0" brushRef="#br0">1914 222 919 0 0,'-24'-16'10416'0'0,"9"13"-9630"0"0,14 2-758 0 0,-40-16-82 0 0,-133-41 4294 0 0,86 32-2705 0 0,25 10-930 0 0,-1 3-1 0 0,-118-9 1 0 0,74 10 21 0 0,-64-4 505 0 0,-1 7 0 0 0,-179 14 0 0 0,247-1-2286 0 0,-184-19 1 0 0,226 8-153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8:00.588"/>
    </inkml:context>
    <inkml:brush xml:id="br0">
      <inkml:brushProperty name="width" value="0.1" units="cm"/>
      <inkml:brushProperty name="height" value="0.1" units="cm"/>
      <inkml:brushProperty name="color" value="#66CC00"/>
    </inkml:brush>
  </inkml:definitions>
  <inkml:trace contextRef="#ctx0" brushRef="#br0">0 21 1727 0 0,'17'-4'348'0'0,"-1"1"0"0"0,1 1-1 0 0,32-2 1 0 0,-3 1-108 0 0,84 0 970 0 0,-84 3-699 0 0,27 3 25 0 0,-35-3-279 0 0,50 6 0 0 0,-44-3-187 0 0,16 2 100 0 0,1-2 0 0 0,0-3 0 0 0,85-11 0 0 0,-105 5-101 0 0,-1 3 0 0 0,0 2 0 0 0,0 1 0 0 0,1 2 0 0 0,-1 2 0 0 0,0 1 0 0 0,61 17 0 0 0,-57-14-50 0 0,84 6 0 0 0,-78-10-3 0 0,3 3 134 0 0,65 17-1 0 0,-53-9-86 0 0,-3-6-7 0 0,0-2 0 0 0,81-2 0 0 0,-50-3-24 0 0,29-1 15 0 0,0-5-1 0 0,122-20 0 0 0,-193 18-33 0 0,-1 2 1 0 0,1 2-1 0 0,61 6 0 0 0,67 5-13 0 0,-25-3 0 0 0,100-6 171 0 0,-112-3-83 0 0,23 6 148 0 0,68-1-120 0 0,15 0 41 0 0,107-7-15 0 0,68-13 266 0 0,-236 14-315 0 0,-55 6-37 0 0,-32 1-59 0 0,-32-3 3 0 0,241 5 0 0 0,-134 1 160 0 0,217-21 0 0 0,147 8-32 0 0,-416 13-128 0 0,47 1 0 0 0,58-5 0 0 0,192-3 0 0 0,55-30 0 0 0,-193 11 11 0 0,0-1 256 0 0,214 4 191 0 0,-488 17-526 0 0,0 1-1 0 0,1 0 1 0 0,-1 1-1 0 0,0 0 0 0 0,0 0 1 0 0,0 0-1 0 0,0 1 1 0 0,0 1-1 0 0,9 4 0 0 0,1 3-697 0 0,-1-1 0 0 0,27 25 0 0 0,-25-21-2634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8:05.777"/>
    </inkml:context>
    <inkml:brush xml:id="br0">
      <inkml:brushProperty name="width" value="0.1" units="cm"/>
      <inkml:brushProperty name="height" value="0.1" units="cm"/>
      <inkml:brushProperty name="color" value="#66CC00"/>
    </inkml:brush>
  </inkml:definitions>
  <inkml:trace contextRef="#ctx0" brushRef="#br0">1 71 1839 0 0,'19'-5'1268'0'0,"35"-4"0"0"0,135 4 44 0 0,-155 5-1213 0 0,71 11 200 0 0,-20-3-34 0 0,-15-1-48 0 0,-44-6-151 0 0,135 2 498 0 0,-17-14-266 0 0,214 5 229 0 0,-206 8-427 0 0,-98-5 8 0 0,86-15 0 0 0,-5 0 52 0 0,262 16 62 0 0,-321 4-220 0 0,-28-3 25 0 0,73-11 0 0 0,-25 1-28 0 0,-25 7 1 0 0,134 9 0 0 0,225-1 0 0 0,-317-8 0 0 0,-24 6 34 0 0,110 16-1 0 0,-108-8-25 0 0,131 4 134 0 0,-161-11-103 0 0,117 16-39 0 0,-6 0 0 0 0,-24-5 0 0 0,28 2 0 0 0,186 14 64 0 0,-337-27-64 0 0,71 7 0 0 0,169-5 0 0 0,-210-5 0 0 0,1 2 0 0 0,80 15 0 0 0,-30-4 0 0 0,-35-9 124 0 0,-42-4-61 0 0,39 6 0 0 0,-59-5-139 0 0,0 1 0 0 0,0 1 1 0 0,-1-1-1 0 0,1 1 0 0 0,-1 1 0 0 0,0-1 1 0 0,1 1-1 0 0,10 8 0 0 0,-6-2-3044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8:10.351"/>
    </inkml:context>
    <inkml:brush xml:id="br0">
      <inkml:brushProperty name="width" value="0.1" units="cm"/>
      <inkml:brushProperty name="height" value="0.1" units="cm"/>
      <inkml:brushProperty name="color" value="#66CC00"/>
    </inkml:brush>
  </inkml:definitions>
  <inkml:trace contextRef="#ctx0" brushRef="#br0">0 176 1839 0 0,'1'0'111'0'0,"-1"0"0"0"0,1 0 0 0 0,-1 0 0 0 0,1 0 0 0 0,-1 0 0 0 0,1 0 0 0 0,-1 0 0 0 0,1 0 0 0 0,0 0 0 0 0,-1 0 0 0 0,1 0 0 0 0,-1 0 0 0 0,1 0 0 0 0,-1 0 0 0 0,1 1 0 0 0,-1-1 0 0 0,1 0 0 0 0,-1 0 0 0 0,0 1 0 0 0,1-1 0 0 0,-1 0 0 0 0,1 1 0 0 0,-1-1 0 0 0,1 1 0 0 0,18 14-71 0 0,-1-1 129 0 0,-12-12-35 0 0,0 1-1 0 0,1-1 0 0 0,-1-1 1 0 0,1 1-1 0 0,-1-1 0 0 0,1 0 0 0 0,-1 0 1 0 0,1-1-1 0 0,10 0 0 0 0,9-3 429 0 0,29-5-1 0 0,-8 0-177 0 0,92-18 362 0 0,-53 7-364 0 0,-67 17-332 0 0,0 1 1 0 0,1 0-1 0 0,-1 2 0 0 0,25 3 0 0 0,9 0 14 0 0,40-2 279 0 0,0-4 0 0 0,132-20 0 0 0,82-18-4 0 0,-231 34-273 0 0,0 3 0 0 0,82 8-1 0 0,-1-1-65 0 0,-17-4 2 0 0,43 3 71 0 0,5 9 3 0 0,-155-13-63 0 0,0-1 0 0 0,-1-1 0 0 0,56-13 0 0 0,-58 10 37 0 0,61-5 0 0 0,-33 6-22 0 0,0 1 24 0 0,107 7 1 0 0,-115-1-41 0 0,146-5-12 0 0,120-13 64 0 0,-260 16-64 0 0,85 13 0 0 0,31 1 0 0 0,136-23 182 0 0,-205 7-113 0 0,173 20 0 0 0,-211-13-32 0 0,81-3 0 0 0,-87-2-47 0 0,60-3 10 0 0,74 3 64 0 0,147 9 118 0 0,150 16-108 0 0,-419-22-69 0 0,115-10-1 0 0,-123 2 41 0 0,173 0 56 0 0,29-3 0 0 0,-15-20 21 0 0,-211 23-116 0 0,20-3-6 0 0,5-1 0 0 0,81-1 0 0 0,-67 11 56 0 0,4 0-52 0 0,88-10 0 0 0,-56-3-4 0 0,0 6 0 0 0,201 13 0 0 0,-245-4 12 0 0,-1-4 0 0 0,90-12 0 0 0,15-1 27 0 0,-116 15-14 0 0,108 15 1 0 0,-93-7-13 0 0,-22-1 40 0 0,-28-4-53 0 0,1-1 0 0 0,-1-1 0 0 0,35-2 0 0 0,10-1 17 0 0,-1 2-1 0 0,1 4 1 0 0,73 14-1 0 0,-35-4 46 0 0,21 6-62 0 0,-78-11 0 0 0,90 7 0 0 0,-7-11 32 0 0,175 31 0 0 0,-248-27 35 0 0,1-2 0 0 0,-1-3-1 0 0,84-4 1 0 0,-39-6 29 0 0,181 15 0 0 0,-139 5-32 0 0,163-6 0 0 0,-36-5 86 0 0,-167 0-119 0 0,123 12 22 0 0,-149-8-42 0 0,159 6 53 0 0,592-34 192 0 0,-788 16-244 0 0,142-10 104 0 0,85-15-50 0 0,-8 1-4 0 0,-242 27-61 0 0,317-27 62 0 0,-240 13-51 0 0,162-20 40 0 0,-91 30-52 0 0,6-1 0 0 0,168-10 139 0 0,-327 17-123 0 0,1 0-1 0 0,-1 0 1 0 0,1 2 0 0 0,-1 0 0 0 0,0 0-1 0 0,0 2 1 0 0,0 0 0 0 0,22 10 0 0 0,-11 0-395 0 0,0 0 0 0 0,-2 1 0 0 0,36 31 1 0 0,-37-27-932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8:12.291"/>
    </inkml:context>
    <inkml:brush xml:id="br0">
      <inkml:brushProperty name="width" value="0.1" units="cm"/>
      <inkml:brushProperty name="height" value="0.1" units="cm"/>
      <inkml:brushProperty name="color" value="#66CC00"/>
    </inkml:brush>
  </inkml:definitions>
  <inkml:trace contextRef="#ctx0" brushRef="#br0">0 12 919 0 0,'39'-5'882'0'0,"0"1"0"0"0,0 1-1 0 0,47 5 1 0 0,190 30-162 0 0,23 1 81 0 0,28-20 63 0 0,131-14-148 0 0,-302-3-480 0 0,-3 2-10 0 0,151-5-36 0 0,-18-1 149 0 0,-143 6-208 0 0,263 8 551 0 0,33 41 44 0 0,-385-40-626 0 0,-1-3 1 0 0,96-2 0 0 0,106-26 535 0 0,-214 21-481 0 0,68 3 0 0 0,-100 0-84 0 0,1 1 1 0 0,-1 0 0 0 0,11 4-1 0 0,-18-5-202 0 0,0 0 0 0 0,0 1 0 0 0,-1-1-1 0 0,1 1 1 0 0,0-1 0 0 0,-1 1 0 0 0,1 0-1 0 0,-1 0 1 0 0,1-1 0 0 0,-1 1 0 0 0,1 0 0 0 0,-1 1-1 0 0,0-1 1 0 0,0 0 0 0 0,1 0 0 0 0,-1 0-1 0 0,0 1 1 0 0,0-1 0 0 0,0 1 0 0 0,0-1 0 0 0,0 1-1 0 0,-1-1 1 0 0,1 1 0 0 0,0-1 0 0 0,0 3-1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38:14.736"/>
    </inkml:context>
    <inkml:brush xml:id="br0">
      <inkml:brushProperty name="width" value="0.1" units="cm"/>
      <inkml:brushProperty name="height" value="0.1" units="cm"/>
      <inkml:brushProperty name="color" value="#66CC00"/>
    </inkml:brush>
  </inkml:definitions>
  <inkml:trace contextRef="#ctx0" brushRef="#br0">1 235 919 0 0,'6'-1'162'0'0,"0"0"0"0"0,1 0 0 0 0,-1 1 0 0 0,0-1 0 0 0,0 2 0 0 0,1-1 0 0 0,-1 1 0 0 0,11 2 0 0 0,16 2-229 0 0,3-6 644 0 0,-1-1 1 0 0,-1-1-1 0 0,1-3 0 0 0,44-11 0 0 0,50-7-56 0 0,-14 15-405 0 0,0 6 1 0 0,122 12-1 0 0,-227-9-108 0 0,70 2 415 0 0,157-15-1 0 0,105-22 26 0 0,-51 7-96 0 0,-23 17-275 0 0,-132 9-15 0 0,29 5 32 0 0,31-2 1 0 0,10-3 20 0 0,-109 3-102 0 0,62 11-18 0 0,-26-2 64 0 0,355-5 541 0 0,56-12-142 0 0,3-47 193 0 0,-449 40-539 0 0,209-18-43 0 0,-79 34-5 0 0,-23-15-64 0 0,-111 6 0 0 0,1 4 0 0 0,0 5 0 0 0,98 13 0 0 0,105 7 0 0 0,-27-5 0 0 0,-206-11 0 0 0,66 2 0 0 0,55 6 0 0 0,-46 0 0 0 0,-76-9 0 0 0,110 22 0 0 0,27 20 0 0 0,-123-30-2 0 0,-49-10 115 0 0,0 0-1 0 0,0-2 0 0 0,1-1 1 0 0,55-1-1 0 0,-74-3 15 0 0,15-2 162 0 0,43 4 0 0 0,-63-2-278 0 0,1 1 0 0 0,-1 0 0 0 0,0 0 0 0 0,1 1 0 0 0,-1-1 0 0 0,0 2 0 0 0,0-1 0 0 0,0 1 0 0 0,-1-1 0 0 0,1 2 0 0 0,-1-1 0 0 0,7 6 0 0 0,7 11-3216 0 0,-8-8-406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22.116"/>
    </inkml:context>
    <inkml:brush xml:id="br0">
      <inkml:brushProperty name="width" value="0.1" units="cm"/>
      <inkml:brushProperty name="height" value="0.1" units="cm"/>
      <inkml:brushProperty name="color" value="#66CC00"/>
    </inkml:brush>
  </inkml:definitions>
  <inkml:trace contextRef="#ctx0" brushRef="#br0">0 8 1727 0 0,'1'0'2'0'0,"3"-2"53"0"0,0 1 0 0 0,0 0 0 0 0,0 0-1 0 0,0 0 1 0 0,-1 1 0 0 0,1-1 0 0 0,0 1 0 0 0,0 0-1 0 0,0 0 1 0 0,0 0 0 0 0,0 1 0 0 0,0-1 0 0 0,0 1-1 0 0,0 0 1 0 0,0 0 0 0 0,5 3 0 0 0,-1 11 14 0 0,-7-13-65 0 0,-1-1 1 0 0,1 1 0 0 0,-1 0 0 0 0,1-1-1 0 0,0 1 1 0 0,-1-1 0 0 0,1 1 0 0 0,0-1-1 0 0,0 0 1 0 0,0 1 0 0 0,0-1 0 0 0,2 2-1 0 0,16 13-272 0 0,-16-14-16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23.053"/>
    </inkml:context>
    <inkml:brush xml:id="br0">
      <inkml:brushProperty name="width" value="0.1" units="cm"/>
      <inkml:brushProperty name="height" value="0.1" units="cm"/>
      <inkml:brushProperty name="color" value="#66CC00"/>
    </inkml:brush>
  </inkml:definitions>
  <inkml:trace contextRef="#ctx0" brushRef="#br0">76 28 1375 0 0,'-17'-7'128'0'0,"2"-1"-128"0"0,1 3 0 0 0,3-1 0 0 0,2 4 0 0 0,3 2 0 0 0,4 0 64 0 0,1 0-64 0 0,2 2 0 0 0,1 2 0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25.119"/>
    </inkml:context>
    <inkml:brush xml:id="br0">
      <inkml:brushProperty name="width" value="0.1" units="cm"/>
      <inkml:brushProperty name="height" value="0.1" units="cm"/>
      <inkml:brushProperty name="color" value="#66CC00"/>
    </inkml:brush>
  </inkml:definitions>
  <inkml:trace contextRef="#ctx0" brushRef="#br0">0 64 2303 0 0,'30'-24'200'0'0,"-10"10"-200"0"0,0 3 0 0 0,-6 3 0 0 0,-1 7 0 0 0,-4-1 0 0 0,4 2 0 0 0,7-2-696 0 0,15 0-104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25.559"/>
    </inkml:context>
    <inkml:brush xml:id="br0">
      <inkml:brushProperty name="width" value="0.1" units="cm"/>
      <inkml:brushProperty name="height" value="0.1" units="cm"/>
      <inkml:brushProperty name="color" value="#66CC00"/>
    </inkml:brush>
  </inkml:definitions>
  <inkml:trace contextRef="#ctx0" brushRef="#br0">0 2 919 0 0,'22'-2'0'0'0,"-9"2"80"0"0,-2 0-80 0 0,-2 2 0 0 0,-2 0 0 0 0,-3-2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26.098"/>
    </inkml:context>
    <inkml:brush xml:id="br0">
      <inkml:brushProperty name="width" value="0.1" units="cm"/>
      <inkml:brushProperty name="height" value="0.1" units="cm"/>
      <inkml:brushProperty name="color" value="#66CC00"/>
    </inkml:brush>
  </inkml:definitions>
  <inkml:trace contextRef="#ctx0" brushRef="#br0">130 30 1583 0 0,'-11'-4'20'0'0,"-12"-4"46"0"0,-30-7 0 0 0,49 14-66 0 0,0 0 0 0 0,0 1 0 0 0,0 0 0 0 0,0 0 0 0 0,0 0 0 0 0,0 0 0 0 0,0 1 0 0 0,-6 1 0 0 0,11 0 0 0 0,0 1 0 0 0,1-1 0 0 0,-1 0 0 0 0,1 0 0 0 0,0-1 0 0 0,0 1 0 0 0,-1 0 0 0 0,1 0 0 0 0,0-1 0 0 0,1 1 0 0 0,3 1 0 0 0,1 3-27 0 0,0-1-1 0 0,0 1 1 0 0,0 1-1 0 0,-1-1 0 0 0,0 1 1 0 0,6 9-1 0 0,-5-9-91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15.492"/>
    </inkml:context>
    <inkml:brush xml:id="br0">
      <inkml:brushProperty name="width" value="0.1" units="cm"/>
      <inkml:brushProperty name="height" value="0.1" units="cm"/>
      <inkml:brushProperty name="color" value="#F4F91B"/>
    </inkml:brush>
  </inkml:definitions>
  <inkml:trace contextRef="#ctx0" brushRef="#br0">2820 57 7567 0 0,'-20'19'603'0'0,"18"-17"-576"0"0,-1 0 0 0 0,1 0 0 0 0,-1 0 0 0 0,1 0 0 0 0,0 0 0 0 0,0 1 0 0 0,0-1 0 0 0,-2 4 0 0 0,4-6 4 0 0,0 1 1 0 0,0-1-1 0 0,0 0 1 0 0,0 0-1 0 0,0 0 1 0 0,-1 0 0 0 0,1 0-1 0 0,0 0 1 0 0,0 0-1 0 0,0 0 1 0 0,0 0-1 0 0,0 1 1 0 0,0-1-1 0 0,0 0 1 0 0,0 0 0 0 0,0 0-1 0 0,0 0 1 0 0,0 0-1 0 0,0 0 1 0 0,0 0-1 0 0,0 1 1 0 0,0-1-1 0 0,0 0 1 0 0,0 0-1 0 0,0 0 1 0 0,0 0 0 0 0,0 0-1 0 0,0 0 1 0 0,0 0-1 0 0,0 1 1 0 0,0-1-1 0 0,0 0 1 0 0,0 0-1 0 0,1 0 1 0 0,-1 0 0 0 0,0 0-1 0 0,0 0 1 0 0,0 0-1 0 0,0 0 1 0 0,0 0-1 0 0,0 1 1 0 0,0-1-1 0 0,0 0 1 0 0,0 0-1 0 0,1 0 1 0 0,-1 0 0 0 0,0 0-1 0 0,0 0 1 0 0,0 0-1 0 0,0 0 1 0 0,0 0-1 0 0,9-1 645 0 0,8-7-135 0 0,-12 4-416 0 0,-1 1 0 0 0,0-1 1 0 0,0-1-1 0 0,0 1 0 0 0,-1-1 0 0 0,1 1 1 0 0,-1-1-1 0 0,0 0 0 0 0,0 0 0 0 0,-1 0 1 0 0,0-1-1 0 0,0 1 0 0 0,2-9 0 0 0,-4 13-87 0 0,0 0 0 0 0,0 1-1 0 0,0-1 1 0 0,0 0 0 0 0,0 0-1 0 0,0 0 1 0 0,0 1 0 0 0,0-1-1 0 0,-1 0 1 0 0,1 0 0 0 0,0 1-1 0 0,-1-1 1 0 0,1 0 0 0 0,0 0-1 0 0,-1 1 1 0 0,1-1 0 0 0,-1 1-1 0 0,1-1 1 0 0,-1 0 0 0 0,1 1-1 0 0,-1-1 1 0 0,0 1 0 0 0,1-1-1 0 0,-1 1 1 0 0,0-1 0 0 0,1 1-1 0 0,-1 0 1 0 0,0-1 0 0 0,0 1-1 0 0,1 0 1 0 0,-1-1 0 0 0,0 1-1 0 0,0 0 1 0 0,0 0 0 0 0,1 0 0 0 0,-1 0-1 0 0,0 0 1 0 0,0 0 0 0 0,0 0-1 0 0,1 0 1 0 0,-2 0 0 0 0,-38 5 2091 0 0,37-5-2187 0 0,-123 31 1781 0 0,-2 1-916 0 0,38-14-212 0 0,-102 15 1587 0 0,8-16-1534 0 0,-1-8 0 0 0,-330-27-1 0 0,357 3-99 0 0,-195 5 0 0 0,-215 25 68 0 0,336-6-4726 0 0,177-7-3772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28.366"/>
    </inkml:context>
    <inkml:brush xml:id="br0">
      <inkml:brushProperty name="width" value="0.1" units="cm"/>
      <inkml:brushProperty name="height" value="0.1" units="cm"/>
      <inkml:brushProperty name="color" value="#66CC00"/>
    </inkml:brush>
  </inkml:definitions>
  <inkml:trace contextRef="#ctx0" brushRef="#br0">1 26 919 0 0,'2'-8'80'0'0,"-1"3"-80"0"0,-1 1 0 0 0,2 2 0 0 0,0 2 232 0 0,0-1-112 0 0,0-3 0 0 0,-1 2-120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38.434"/>
    </inkml:context>
    <inkml:brush xml:id="br0">
      <inkml:brushProperty name="width" value="0.1" units="cm"/>
      <inkml:brushProperty name="height" value="0.1" units="cm"/>
      <inkml:brushProperty name="color" value="#66CC00"/>
    </inkml:brush>
  </inkml:definitions>
  <inkml:trace contextRef="#ctx0" brushRef="#br0">0 46 455 0 0,'2'-7'0'0'0,"2"-4"0"0"0,1 2 0 0 0,1 0 0 0 0,-1 3 0 0 0,1 3 0 0 0,-3 3 424 0 0,1 1 48 0 0,0 1 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39.056"/>
    </inkml:context>
    <inkml:brush xml:id="br0">
      <inkml:brushProperty name="width" value="0.1" units="cm"/>
      <inkml:brushProperty name="height" value="0.1" units="cm"/>
      <inkml:brushProperty name="color" value="#66CC00"/>
    </inkml:brush>
  </inkml:definitions>
  <inkml:trace contextRef="#ctx0" brushRef="#br0">1 123 5063 0 0,'24'-19'448'0'0,"-2"5"-352"0"0,-4 5-96 0 0,-11 7 0 0 0,1 0-304 0 0,4-2-80 0 0,14-7-8 0 0,12-5-8 0 0,14-2 304 0 0,6-1 96 0 0,-1 10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39.594"/>
    </inkml:context>
    <inkml:brush xml:id="br0">
      <inkml:brushProperty name="width" value="0.1" units="cm"/>
      <inkml:brushProperty name="height" value="0.1" units="cm"/>
      <inkml:brushProperty name="color" value="#66CC00"/>
    </inkml:brush>
  </inkml:definitions>
  <inkml:trace contextRef="#ctx0" brushRef="#br0">0 1 3679 0 0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40.046"/>
    </inkml:context>
    <inkml:brush xml:id="br0">
      <inkml:brushProperty name="width" value="0.1" units="cm"/>
      <inkml:brushProperty name="height" value="0.1" units="cm"/>
      <inkml:brushProperty name="color" value="#66CC00"/>
    </inkml:brush>
  </inkml:definitions>
  <inkml:trace contextRef="#ctx0" brushRef="#br0">11 142 6447 0 0,'-5'-37'576'0'0,"1"15"-464"0"0,2 2-112 0 0,2 5 0 0 0,4 12-696 0 0,-2-1-160 0 0,2 0-32 0 0,1-1-8 0 0,6-6 688 0 0,5 0 136 0 0,5 2 72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40.469"/>
    </inkml:context>
    <inkml:brush xml:id="br0">
      <inkml:brushProperty name="width" value="0.1" units="cm"/>
      <inkml:brushProperty name="height" value="0.1" units="cm"/>
      <inkml:brushProperty name="color" value="#66CC00"/>
    </inkml:brush>
  </inkml:definitions>
  <inkml:trace contextRef="#ctx0" brushRef="#br0">0 100 3023 0 0,'2'-10'64'0'0,"4"-4"8"0"0,-1 1 8 0 0,-1 4 16 0 0,-2 3-96 0 0,-1 3 0 0 0,1-1 0 0 0,4-1 0 0 0,3-6 0 0 0,0 0 0 0 0,2 2 0 0 0,0 5 64 0 0,0 4-192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40.821"/>
    </inkml:context>
    <inkml:brush xml:id="br0">
      <inkml:brushProperty name="width" value="0.1" units="cm"/>
      <inkml:brushProperty name="height" value="0.1" units="cm"/>
      <inkml:brushProperty name="color" value="#66CC00"/>
    </inkml:brush>
  </inkml:definitions>
  <inkml:trace contextRef="#ctx0" brushRef="#br0">0 70 2759 0 0,'0'-24'120'0'0,"0"9"32"0"0,0 4-152 0 0,0 4 0 0 0,2 3 0 0 0,0 2 0 0 0,0 0 128 0 0,2 1 0 0 0,-1-1 0 0 0,5 0 0 0 0,3 2-128 0 0,0 4 0 0 0,1 3 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41.657"/>
    </inkml:context>
    <inkml:brush xml:id="br0">
      <inkml:brushProperty name="width" value="0.1" units="cm"/>
      <inkml:brushProperty name="height" value="0.1" units="cm"/>
      <inkml:brushProperty name="color" value="#66CC00"/>
    </inkml:brush>
  </inkml:definitions>
  <inkml:trace contextRef="#ctx0" brushRef="#br0">1 11 919 0 0,'1'-1'79'0'0,"0"0"-1"0"0,1 0 0 0 0,-1 0 0 0 0,0 0 0 0 0,1 0 1 0 0,-1 0-1 0 0,1 0 0 0 0,-1 1 0 0 0,1-1 0 0 0,-1 1 1 0 0,1-1-1 0 0,0 1 0 0 0,-1 0 0 0 0,1-1 0 0 0,0 1 0 0 0,-1 0 1 0 0,1 0-1 0 0,-1 0 0 0 0,1 0 0 0 0,0 1 0 0 0,-1-1 1 0 0,1 0-1 0 0,0 1 0 0 0,2 0 0 0 0,-1 0-65 0 0,-3-1-18 0 0,0 0-1 0 0,1 0 1 0 0,-1 0-1 0 0,0 0 0 0 0,1 0 1 0 0,-1 0-1 0 0,0 0 1 0 0,1 0-1 0 0,-1 1 0 0 0,0-1 1 0 0,1 0-1 0 0,-1 0 1 0 0,0 0-1 0 0,1 1 0 0 0,-1-1 1 0 0,0 0-1 0 0,0 0 0 0 0,1 1 1 0 0,-1-1-1 0 0,0 0 1 0 0,0 0-1 0 0,1 1 0 0 0,-1-1 1 0 0,0 0-1 0 0,0 1 1 0 0,0-1-1 0 0,0 0 0 0 0,0 1 1 0 0,1-1-1 0 0,-1 1 1 0 0,0-1-1 0 0,0 0 0 0 0,0 1 1 0 0,0-1-1 0 0,0 0 1 0 0,0 1-1 0 0,0-1 0 0 0,0 0 1 0 0,0 1-1 0 0,0-1 0 0 0,-1 1 1 0 0,1-1-1 0 0,0 3-405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2:43.005"/>
    </inkml:context>
    <inkml:brush xml:id="br0">
      <inkml:brushProperty name="width" value="0.1" units="cm"/>
      <inkml:brushProperty name="height" value="0.1" units="cm"/>
      <inkml:brushProperty name="color" value="#66CC00"/>
    </inkml:brush>
  </inkml:definitions>
  <inkml:trace contextRef="#ctx0" brushRef="#br0">1 48 1839 0 0,'7'-18'160'0'0,"-3"5"-160"0"0,-1 2 0 0 0,3 5 0 0 0,-3 6 432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10.679"/>
    </inkml:context>
    <inkml:brush xml:id="br0">
      <inkml:brushProperty name="width" value="0.1" units="cm"/>
      <inkml:brushProperty name="height" value="0.1" units="cm"/>
      <inkml:brushProperty name="color" value="#66CC00"/>
    </inkml:brush>
  </inkml:definitions>
  <inkml:trace contextRef="#ctx0" brushRef="#br0">1 27 919 0 0,'15'0'296'0'0,"-8"-1"82"0"0,1 1-1 0 0,-1 0 0 0 0,0 1 0 0 0,0 0 0 0 0,0 0 0 0 0,10 3 0 0 0,47 23 2887 0 0,-52-25-2878 0 0,1-1 0 0 0,-1 0 0 0 0,1-1 0 0 0,23-2 0 0 0,6 0 92 0 0,-23 3-302 0 0,34 6 0 0 0,-34-4 42 0 0,37 2-1 0 0,-24-5 71 0 0,-6 1-118 0 0,0-1 0 0 0,0-1 0 0 0,46-9 0 0 0,101-27 534 0 0,-138 28-660 0 0,0 2 0 0 0,1 2 1 0 0,0 1-1 0 0,0 2 0 0 0,0 1 0 0 0,40 5 0 0 0,1-4 35 0 0,-56-1-41 0 0,0 1 0 0 0,34 5-1 0 0,-29-1-32 0 0,3 1 15 0 0,1-1 0 0 0,33 1-1 0 0,-4-2 3 0 0,0 3 0 0 0,74 16 0 0 0,21 4-24 0 0,50 5 66 0 0,-170-28 11 0 0,59 0-1 0 0,-6-1 161 0 0,-50 1-167 0 0,0-2-1 0 0,-1-2 0 0 0,44-7 1 0 0,-63 7 7 0 0,-1 0 0 0 0,1 2 0 0 0,0-1 0 0 0,0 2 0 0 0,29 6 1 0 0,-29-5-61 0 0,20-1 67 0 0,1 0 63 0 0,-35-2-144 0 0,-1 1 1 0 0,0-1 0 0 0,0 1-1 0 0,1 0 1 0 0,-1 0-1 0 0,0 0 1 0 0,0 0 0 0 0,0 1-1 0 0,0-1 1 0 0,-1 0-1 0 0,1 1 1 0 0,0-1 0 0 0,0 1-1 0 0,2 3 1 0 0,18 29-1250 0 0,-9-14-3371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16.592"/>
    </inkml:context>
    <inkml:brush xml:id="br0">
      <inkml:brushProperty name="width" value="0.1" units="cm"/>
      <inkml:brushProperty name="height" value="0.1" units="cm"/>
      <inkml:brushProperty name="color" value="#F4F91B"/>
    </inkml:brush>
  </inkml:definitions>
  <inkml:trace contextRef="#ctx0" brushRef="#br0">1479 17 10679 0 0,'-10'1'167'0'0,"1"0"-1"0"0,-1 1 1 0 0,1 0-1 0 0,0 1 1 0 0,0 0-1 0 0,0 0 1 0 0,-17 9-1 0 0,15-6 167 0 0,-1-1 0 0 0,1-1 0 0 0,-18 5 0 0 0,24-8-288 0 0,1-1 1 0 0,-1 1 0 0 0,1-1 0 0 0,0 0-1 0 0,-1 0 1 0 0,1 0 0 0 0,-1-1 0 0 0,1 1-1 0 0,0-1 1 0 0,-1 0 0 0 0,1-1 0 0 0,0 1 0 0 0,-7-4-1 0 0,-9-5 141 0 0,0 1-1 0 0,0 1 0 0 0,-1 1 1 0 0,0 1-1 0 0,0 0 0 0 0,-1 2 1 0 0,-25-3-1 0 0,17 6 638 0 0,0 1 0 0 0,0 1-1 0 0,0 1 1 0 0,-56 13 0 0 0,-116 43 1616 0 0,45-12-1151 0 0,-225 60-1408 0 0,357-99-1562 0 0,-32 4 0 0 0,22-7-5622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12.456"/>
    </inkml:context>
    <inkml:brush xml:id="br0">
      <inkml:brushProperty name="width" value="0.1" units="cm"/>
      <inkml:brushProperty name="height" value="0.1" units="cm"/>
      <inkml:brushProperty name="color" value="#66CC00"/>
    </inkml:brush>
  </inkml:definitions>
  <inkml:trace contextRef="#ctx0" brushRef="#br0">1 62 2183 0 0,'0'1'16'0'0,"0"-1"-1"0"0,0 0 0 0 0,0 1 1 0 0,0-1-1 0 0,0 1 0 0 0,0-1 0 0 0,0 0 1 0 0,1 1-1 0 0,-1-1 0 0 0,0 0 0 0 0,0 1 1 0 0,0-1-1 0 0,1 0 0 0 0,-1 1 0 0 0,0-1 1 0 0,0 0-1 0 0,1 0 0 0 0,-1 1 0 0 0,0-1 1 0 0,1 0-1 0 0,-1 0 0 0 0,0 1 1 0 0,1-1-1 0 0,-1 0 0 0 0,0 0 0 0 0,1 0 1 0 0,-1 0-1 0 0,0 0 0 0 0,1 0 0 0 0,0 1 1 0 0,19-1 1067 0 0,23-8 901 0 0,-38 7-1893 0 0,23-4 142 0 0,0 2-1 0 0,1 0 1 0 0,-1 2-1 0 0,1 1 0 0 0,-1 2 1 0 0,51 8-1 0 0,-50-7-68 0 0,0-1-1 0 0,50-4 1 0 0,-62 1-98 0 0,280-32 726 0 0,-135 15-421 0 0,-69 9-192 0 0,-29 5-74 0 0,84 5 0 0 0,-45 2-41 0 0,279 28 2192 0 0,-251-6-4318 0 0,-24-2 2132 0 0,-30-4-70 0 0,-7-2 0 0 0,-27-8 113 0 0,1-3-1 0 0,1-1 0 0 0,66-1 1 0 0,-59-4-242 0 0,0 2 1 0 0,0 2-1 0 0,51 12 1 0 0,2-1 256 0 0,-64-11-128 0 0,0-1 0 0 0,63-3 0 0 0,208-1 62 0 0,-83 4 43 0 0,-169-5-11 0 0,107-19 0 0 0,-123 11 0 0 0,82-33-1 0 0,-47 14 19 0 0,-74 28-120 0 0,0 0 1 0 0,0 0 0 0 0,0 0 0 0 0,0 0-1 0 0,0 1 1 0 0,0-1 0 0 0,0 1-1 0 0,0 1 1 0 0,0-1 0 0 0,7 2 0 0 0,0 3-127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17.612"/>
    </inkml:context>
    <inkml:brush xml:id="br0">
      <inkml:brushProperty name="width" value="0.1" units="cm"/>
      <inkml:brushProperty name="height" value="0.1" units="cm"/>
      <inkml:brushProperty name="color" value="#66CC00"/>
    </inkml:brush>
  </inkml:definitions>
  <inkml:trace contextRef="#ctx0" brushRef="#br0">0 133 1983 0 0,'25'0'771'0'0,"-1"1"-1"0"0,28 5 0 0 0,10 3-131 0 0,108 2 1 0 0,-152-13-556 0 0,-1 0 0 0 0,0-1 0 0 0,0-1 0 0 0,0 0 0 0 0,21-9 0 0 0,15-4 134 0 0,-27 10-126 0 0,88-21 88 0 0,-83 22-153 0 0,17-3 72 0 0,0 1-1 0 0,59 0 1 0 0,-67 6 89 0 0,67-12 0 0 0,18-2-76 0 0,-29 8-16 0 0,28 0-75 0 0,-36 10 49 0 0,133 22 0 0 0,-200-21-60 0 0,21 4 28 0 0,0-2 0 0 0,65 0 0 0 0,43-6-38 0 0,101 2 139 0 0,-139 8-112 0 0,-61-4-14 0 0,81-3 0 0 0,98-10 59 0 0,25 13-33 0 0,-62 2-14 0 0,-29-18-25 0 0,-102 6 0 0 0,80 1 0 0 0,-60 13 0 0 0,0 3 0 0 0,93 26 0 0 0,-106-22 0 0 0,33 1 0 0 0,-52-10 0 0 0,67 18 0 0 0,-50-10 0 0 0,-14-3 0 0 0,38 7 0 0 0,-29-9 43 0 0,68 7 6 0 0,-109-16-31 0 0,-1 0 0 0 0,1-2 0 0 0,-1-1 0 0 0,30-5 0 0 0,304-77 275 0 0,-327 79-222 0 0,31-2-1 0 0,-45 6-40 0 0,95-2 27 0 0,-67 3-16 0 0,63-8-1 0 0,97-36 24 0 0,-158 32-39 0 0,1 3-1 0 0,0 1 1 0 0,0 3-1 0 0,1 1 1 0 0,53 3-1 0 0,-24 2 8 0 0,131-14 0 0 0,-148 8-3 0 0,93 3 0 0 0,57 17-37 0 0,-183-13 11 0 0,185 24-3 0 0,-161-21 17 0 0,0-2-1 0 0,1-3 0 0 0,51-5 1 0 0,-82 4-19 0 0,4 1 4 0 0,-1 1 0 0 0,1 1 0 0 0,-1 1 0 0 0,23 7 0 0 0,-23-5 25 0 0,0-1-1 0 0,1-1 0 0 0,-1-1 0 0 0,26-1 1 0 0,-16-1 204 0 0,1 1-1 0 0,51 9 1 0 0,-8-1-41 0 0,-49-8-172 0 0,-14-1 0 0 0,-1 1 1 0 0,0 0-1 0 0,0 1 1 0 0,0 0-1 0 0,21 6 0 0 0,-29-6-205 0 0,0 0-1 0 0,0 1 0 0 0,-1-1 0 0 0,1 0 1 0 0,0 1-1 0 0,-1 0 0 0 0,0 0 0 0 0,1 0 1 0 0,-1 0-1 0 0,0 0 0 0 0,0 0 1 0 0,-1 0-1 0 0,1 0 0 0 0,1 7 0 0 0,3 6-3076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19.064"/>
    </inkml:context>
    <inkml:brush xml:id="br0">
      <inkml:brushProperty name="width" value="0.1" units="cm"/>
      <inkml:brushProperty name="height" value="0.1" units="cm"/>
      <inkml:brushProperty name="color" value="#66CC00"/>
    </inkml:brush>
  </inkml:definitions>
  <inkml:trace contextRef="#ctx0" brushRef="#br0">1 39 1375 0 0,'135'9'1408'0'0,"147"-11"0"0"0,-159-3-718 0 0,140-2 136 0 0,-181 6-352 0 0,150-20 0 0 0,-192 15-395 0 0,0 3 0 0 0,0 0 0 0 0,0 3 0 0 0,0 1 0 0 0,-1 3 0 0 0,80 15-1 0 0,-51-5-45 0 0,102 8-1 0 0,-61-10-33 0 0,-38-4 78 0 0,35 5 46 0 0,491 76 149 0 0,-428-69-250 0 0,99 6 20 0 0,114-46 140 0 0,144-22 583 0 0,-488 38-732 0 0,254-36 555 0 0,-157 12 60 0 0,-113 22-558 0 0,-12 3-68 0 0,1 0 0 0 0,-1 0 0 0 0,1 1-1 0 0,-1 0 1 0 0,1 1 0 0 0,-1 0 0 0 0,20 2-1 0 0,-23 0-1 0 0,1 0-1 0 0,0 0 0 0 0,-1 1 1 0 0,8 3-1 0 0,-12-3-53 0 0,0 0 1 0 0,0-1-1 0 0,0 1 1 0 0,0 1-1 0 0,0-1 1 0 0,-1 0-1 0 0,1 1 1 0 0,-1-1-1 0 0,1 1 1 0 0,3 5-1 0 0,-1 2-366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20.348"/>
    </inkml:context>
    <inkml:brush xml:id="br0">
      <inkml:brushProperty name="width" value="0.1" units="cm"/>
      <inkml:brushProperty name="height" value="0.1" units="cm"/>
      <inkml:brushProperty name="color" value="#66CC00"/>
    </inkml:brush>
  </inkml:definitions>
  <inkml:trace contextRef="#ctx0" brushRef="#br0">0 46 1583 0 0,'16'-4'343'0'0,"0"0"0"0"0,0 0 0 0 0,1 2 0 0 0,-1 0 0 0 0,1 1 0 0 0,17 1 0 0 0,101 14 319 0 0,-88-7-565 0 0,54 0-1 0 0,-88-7-85 0 0,219-7 261 0 0,2 2 644 0 0,-156 7-689 0 0,134-16 1 0 0,119-18-90 0 0,-286 32-10 0 0,56 9 0 0 0,26 0 139 0 0,-93-9-256 0 0,118 3 94 0 0,-126 0-87 0 0,0 0 1 0 0,-1 2-1 0 0,46 14 0 0 0,-24-3-6 0 0,100 32 118 0 0,-119-40-98 0 0,1-2 0 0 0,0-1 0 0 0,37 1 0 0 0,-16-6 188 0 0,80-12 0 0 0,-21 1 44 0 0,-105 10-258 0 0,0 1-1 0 0,0 0 1 0 0,0 0 0 0 0,0 0 0 0 0,0 1 0 0 0,0-1 0 0 0,0 1 0 0 0,-1 0 0 0 0,8 2-1 0 0,-4 1-85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25.096"/>
    </inkml:context>
    <inkml:brush xml:id="br0">
      <inkml:brushProperty name="width" value="0.1" units="cm"/>
      <inkml:brushProperty name="height" value="0.1" units="cm"/>
      <inkml:brushProperty name="color" value="#66CC00"/>
    </inkml:brush>
  </inkml:definitions>
  <inkml:trace contextRef="#ctx0" brushRef="#br0">0 43 1983 0 0,'16'-3'89'0'0,"0"1"-1"0"0,1 0 0 0 0,-1 0 1 0 0,25 3-1 0 0,69 9-29 0 0,-29-1-42 0 0,-40-6 442 0 0,0 2 1 0 0,43 11-1 0 0,-36-6-189 0 0,0-1 0 0 0,1-3 0 0 0,73 0 0 0 0,-9-6 825 0 0,228 4-334 0 0,-287-2-698 0 0,-1-3 0 0 0,89-13-1 0 0,-38-2-15 0 0,0 5 0 0 0,114 1-1 0 0,-139 12-13 0 0,-1-4 0 0 0,1-4-1 0 0,103-20 1 0 0,-81 14 99 0 0,-39 5-53 0 0,-9 3-42 0 0,0 2 1 0 0,58 5 0 0 0,-2 0 47 0 0,44-10-48 0 0,-93 2-17 0 0,114 6-1 0 0,59 32 45 0 0,-172-23-27 0 0,0-3-1 0 0,86-2 0 0 0,-61-3-17 0 0,41 1 4 0 0,87 5 26 0 0,-125-3-24 0 0,1-4 0 0 0,149-16 0 0 0,-161 8 111 0 0,99 3 0 0 0,-79 8-23 0 0,195-3 73 0 0,-191-10-78 0 0,94-4 64 0 0,-99 14-36 0 0,-19 1-3 0 0,144-15 0 0 0,-178 8-131 0 0,82 4-1 0 0,-67 2 50 0 0,1-2-41 0 0,-24-1-10 0 0,0 2 0 0 0,0 2 0 0 0,39 7 0 0 0,-23 0 14 0 0,1-1-1 0 0,0-4 0 0 0,100-3 1 0 0,-113-3-7 0 0,17-2-5 0 0,95 6-1 0 0,8 8 71 0 0,-93-8-57 0 0,23 3 24 0 0,-20 0 31 0 0,111-5 0 0 0,27 0 0 0 0,-130 7-6 0 0,101 20 0 0 0,-113-15-64 0 0,1-3 0 0 0,84 1 0 0 0,-111-7 0 0 0,77 17 0 0 0,-2 1 0 0 0,47 6 0 0 0,-97-14 0 0 0,110 7 0 0 0,-86-18 17 0 0,92 5 30 0 0,-27 2-4 0 0,0-6 0 0 0,182-20-1 0 0,-292 15-42 0 0,0 2 0 0 0,0 1 0 0 0,64 12 0 0 0,-33-3 0 0 0,129 6 0 0 0,-105-9 0 0 0,87 9 0 0 0,109 8 0 0 0,2-26 0 0 0,12-2 70 0 0,-2-1-76 0 0,-212 0 7 0 0,59-6 62 0 0,-120 9-63 0 0,0 1 0 0 0,37 3 0 0 0,3 1 0 0 0,554-14 0 0 0,-126-11 64 0 0,-206 21-34 0 0,-195 4-13 0 0,126-10 0 0 0,-149-2 22 0 0,255-20 322 0 0,-86 12-335 0 0,72-1 12 0 0,-129 4 14 0 0,-115 5-40 0 0,106-1-12 0 0,-4 0 0 0 0,244-19 64 0 0,0 36-64 0 0,-374-5 0 0 0,197 10 0 0 0,-132-9 22 0 0,-1-5-1 0 0,112-17 0 0 0,-162 12 11 0 0,100 1 0 0 0,-116 8-32 0 0,92 6 0 0 0,-15 12 0 0 0,55 5 0 0 0,-120-20 0 0 0,272 9 0 0 0,1-14 136 0 0,-2-1-80 0 0,-66-6 19 0 0,-100-1-16 0 0,86 0-1 0 0,125-9 23 0 0,-324 14-87 0 0,115-13 65 0 0,58-3-65 0 0,237-30 65 0 0,-364 37-54 0 0,-30 6 13 0 0,125 8-1 0 0,-117 1-2 0 0,81-7-1 0 0,303-16-14 0 0,-331 27 0 0 0,22 0 0 0 0,163-7 0 0 0,-125 20 37 0 0,-33-3-10 0 0,-146-16-46 0 0,17 0 43 0 0,31 7 1 0 0,-47-6-104 0 0,-1 0 1 0 0,1 0 0 0 0,-1 1 0 0 0,0 0 0 0 0,0 0-1 0 0,-1 0 1 0 0,1 1 0 0 0,9 7 0 0 0,0 3-320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28.893"/>
    </inkml:context>
    <inkml:brush xml:id="br0">
      <inkml:brushProperty name="width" value="0.1" units="cm"/>
      <inkml:brushProperty name="height" value="0.1" units="cm"/>
      <inkml:brushProperty name="color" value="#66CC00"/>
    </inkml:brush>
  </inkml:definitions>
  <inkml:trace contextRef="#ctx0" brushRef="#br0">1 4 919 0 0,'3'3'310'0'0,"0"-1"-1"0"0,0 0 0 0 0,0 0 1 0 0,1 0-1 0 0,-1 0 0 0 0,5 2 1 0 0,16 10 619 0 0,-19-11-855 0 0,0 0 0 0 0,1 0 0 0 0,-1 0 0 0 0,1-1 0 0 0,-1 0 0 0 0,12 3 0 0 0,5 2 235 0 0,5 1-2 0 0,-1-2 1 0 0,1-1 0 0 0,0 0-1 0 0,53 0 1 0 0,-31-2-136 0 0,-17 1 35 0 0,32 8-1 0 0,-39-6-68 0 0,1-2 0 0 0,47 3 0 0 0,11-2 130 0 0,16-1 108 0 0,-87-5-317 0 0,1 0 0 0 0,-1-1 0 0 0,1 0 0 0 0,-1-1-1 0 0,18-6 1 0 0,11-6 152 0 0,56-12 0 0 0,-23 15-86 0 0,46-12 112 0 0,20-8-109 0 0,-113 28-115 0 0,1 1 0 0 0,0 2 0 0 0,-1 0 0 0 0,39 5-1 0 0,-25 2-12 0 0,0 2 0 0 0,0 2 0 0 0,-1 1 0 0 0,74 32 0 0 0,-87-33 0 0 0,1-1 0 0 0,36 6 0 0 0,-11-3 0 0 0,103 21 0 0 0,-112-28 52 0 0,1-2-1 0 0,0-2 1 0 0,61-7-1 0 0,26 0 146 0 0,-64 3-138 0 0,114-20-1 0 0,-52 5 6 0 0,-109 17-48 0 0,0 0 0 0 0,1 2 0 0 0,41 5 0 0 0,40 7 102 0 0,-58-5-40 0 0,0-3 1 0 0,1-1 0 0 0,60-4-1 0 0,-57 0-54 0 0,95-8 40 0 0,17-17-64 0 0,-126 17 0 0 0,1 1 0 0 0,0 2 0 0 0,0 2 0 0 0,62 2 0 0 0,-44 5 16 0 0,-1-2 0 0 0,1-3 0 0 0,66-8 0 0 0,3-16-14 0 0,14-1 60 0 0,-72 22-43 0 0,0 2-1 0 0,0 3 0 0 0,71 11 1 0 0,-17-1-29 0 0,43-12 10 0 0,4 0 0 0 0,-90 7 5 0 0,26 3 25 0 0,130-7-1 0 0,-143-9-24 0 0,-13 1 15 0 0,1 3 0 0 0,94 8-1 0 0,-85 5-19 0 0,1-4 0 0 0,158-9 0 0 0,-176-2 485 0 0,85 4 0 0 0,80 31-1541 0 0,-160-18 1242 0 0,-33-5-195 0 0,-9-1 9 0 0,0-1-1 0 0,1-2 0 0 0,61-2 0 0 0,-35-8 29 0 0,81-22 0 0 0,-60 11 44 0 0,127-10-72 0 0,-113 19 0 0 0,78-4 0 0 0,236 11 0 0 0,-187 5 12 0 0,26 0 286 0 0,-12 19-153 0 0,-181-15-98 0 0,2-2 34 0 0,0-1 0 0 0,0-3 0 0 0,0-3 0 0 0,92-13 0 0 0,-128 11-69 0 0,1 2-1 0 0,0 1 1 0 0,-1 1-1 0 0,37 3 1 0 0,85 23-20 0 0,-59-10 11 0 0,443 46-3 0 0,-165-54 64 0 0,57-4-64 0 0,-282-4 0 0 0,134 6 0 0 0,109-16 0 0 0,-229 4 0 0 0,-19-5 0 0 0,-75 5 0 0 0,83 1 0 0 0,63 14 0 0 0,-193-9 32 0 0,1 0 0 0 0,-1-1 0 0 0,19-3 1 0 0,-19 2-2 0 0,0 0 1 0 0,0 1 0 0 0,19 1 0 0 0,-27 0-25 0 0,1 0 0 0 0,0 1 0 0 0,0 0 0 0 0,0 0 0 0 0,0 0-1 0 0,-1 0 1 0 0,1 0 0 0 0,0 0 0 0 0,-1 1 0 0 0,1-1 0 0 0,-1 1-1 0 0,0 0 1 0 0,1-1 0 0 0,-1 1 0 0 0,0 1 0 0 0,0-1 0 0 0,0 0-1 0 0,-1 0 1 0 0,3 4 0 0 0,6 19-3442 0 0,-6-6-451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36.248"/>
    </inkml:context>
    <inkml:brush xml:id="br0">
      <inkml:brushProperty name="width" value="0.1" units="cm"/>
      <inkml:brushProperty name="height" value="0.1" units="cm"/>
      <inkml:brushProperty name="color" value="#66CC00"/>
    </inkml:brush>
  </inkml:definitions>
  <inkml:trace contextRef="#ctx0" brushRef="#br0">1 35 3023 0 0,'18'-9'128'0'0,"2"0"32"0"0,2 1-160 0 0,0 3 0 0 0,-5 1 0 0 0,-6 4 0 0 0,-6 2-96 0 0,3 0-64 0 0,6 0 0 0 0,10 3-8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37.986"/>
    </inkml:context>
    <inkml:brush xml:id="br0">
      <inkml:brushProperty name="width" value="0.1" units="cm"/>
      <inkml:brushProperty name="height" value="0.1" units="cm"/>
      <inkml:brushProperty name="color" value="#66CC00"/>
    </inkml:brush>
  </inkml:definitions>
  <inkml:trace contextRef="#ctx0" brushRef="#br0">2 48 1375 0 0,'-1'-15'128'0'0,"1"6"-128"0"0,0 7 0 0 0,1 2 112 0 0,1 0 0 0 0,2-3 0 0 0,1-5 0 0 0,6 3-112 0 0,0-1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42.786"/>
    </inkml:context>
    <inkml:brush xml:id="br0">
      <inkml:brushProperty name="width" value="0.1" units="cm"/>
      <inkml:brushProperty name="height" value="0.1" units="cm"/>
      <inkml:brushProperty name="color" value="#66CC00"/>
    </inkml:brush>
  </inkml:definitions>
  <inkml:trace contextRef="#ctx0" brushRef="#br0">0 41 1351 0 0,'4'-19'0'0'0,"-2"8"120"0"0,2 4-120 0 0,-1 4 0 0 0,1 4 0 0 0,0-1 0 0 0,-3 0-88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5:43.419"/>
    </inkml:context>
    <inkml:brush xml:id="br0">
      <inkml:brushProperty name="width" value="0.1" units="cm"/>
      <inkml:brushProperty name="height" value="0.1" units="cm"/>
      <inkml:brushProperty name="color" value="#66CC00"/>
    </inkml:brush>
  </inkml:definitions>
  <inkml:trace contextRef="#ctx0" brushRef="#br0">0 38 455 0 0,'15'-15'0'0'0,"-4"6"0"0"0,0 1 0 0 0,-4 5 0 0 0,-1 1 0 0 0,-3 2 64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17.269"/>
    </inkml:context>
    <inkml:brush xml:id="br0">
      <inkml:brushProperty name="width" value="0.1" units="cm"/>
      <inkml:brushProperty name="height" value="0.1" units="cm"/>
      <inkml:brushProperty name="color" value="#F4F91B"/>
    </inkml:brush>
  </inkml:definitions>
  <inkml:trace contextRef="#ctx0" brushRef="#br0">2022 49 12319 0 0,'-138'-32'2736'0'0,"111"26"-2471"0"0,-1 2 1 0 0,1 0-1 0 0,-1 2 0 0 0,-34 2 0 0 0,-114 14 2467 0 0,135-9-2176 0 0,-252 31 2219 0 0,-88 9-712 0 0,-1-32-1259 0 0,315-17-972 0 0,-130-27 0 0 0,85 6-6566 0 0,106 24 6134 0 0,-51-12-6994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9:28.471"/>
    </inkml:context>
    <inkml:brush xml:id="br0">
      <inkml:brushProperty name="width" value="0.1" units="cm"/>
      <inkml:brushProperty name="height" value="0.1" units="cm"/>
      <inkml:brushProperty name="color" value="#66CC00"/>
    </inkml:brush>
  </inkml:definitions>
  <inkml:trace contextRef="#ctx0" brushRef="#br0">1 44 1087 0 0,'2'-11'0'0'0,"-2"1"96"0"0,1 0-96 0 0,1 3 0 0 0,0 2 0 0 0,2 5 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49:49.152"/>
    </inkml:context>
    <inkml:brush xml:id="br0">
      <inkml:brushProperty name="width" value="0.1" units="cm"/>
      <inkml:brushProperty name="height" value="0.1" units="cm"/>
      <inkml:brushProperty name="color" value="#66CC00"/>
    </inkml:brush>
  </inkml:definitions>
  <inkml:trace contextRef="#ctx0" brushRef="#br0">1 20 719 0 0,'1'-11'0'0'0,"1"2"64"0"0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07.376"/>
    </inkml:context>
    <inkml:brush xml:id="br0">
      <inkml:brushProperty name="width" value="0.1" units="cm"/>
      <inkml:brushProperty name="height" value="0.1" units="cm"/>
      <inkml:brushProperty name="color" value="#66CC00"/>
    </inkml:brush>
  </inkml:definitions>
  <inkml:trace contextRef="#ctx0" brushRef="#br0">1 42 919 0 0,'0'-1'44'0'0,"0"0"-1"0"0,0 0 0 0 0,0 0 0 0 0,0 1 0 0 0,1-1 1 0 0,-1 0-1 0 0,0 0 0 0 0,1 1 0 0 0,-1-1 0 0 0,0 0 0 0 0,1 0 1 0 0,-1 1-1 0 0,1-1 0 0 0,-1 1 0 0 0,1-1 0 0 0,0 0 0 0 0,-1 1 1 0 0,1-1-1 0 0,-1 1 0 0 0,1-1 0 0 0,0 1 0 0 0,-1 0 1 0 0,1-1-1 0 0,0 1 0 0 0,0 0 0 0 0,-1-1 0 0 0,1 1 0 0 0,0 0 1 0 0,1 0-1 0 0,28-5 1768 0 0,-18 4-1694 0 0,96-16 3169 0 0,-99 16-3237 0 0,-1 1 1 0 0,1 0 0 0 0,0 1-1 0 0,-1 0 1 0 0,1 0 0 0 0,-1 1-1 0 0,15 4 1 0 0,15 3 35 0 0,10-7 46 0 0,-25 2-6 0 0,0-2 1 0 0,0 0-1 0 0,0-2 0 0 0,44-4 1 0 0,112-19 418 0 0,-171 22-516 0 0,1 0 0 0 0,-1 1 0 0 0,0 0 0 0 0,1 1 0 0 0,-1-1 0 0 0,13 4 0 0 0,27 2 42 0 0,-33-5-45 0 0,1 0-1 0 0,-1 2 0 0 0,0 0 0 0 0,17 5 1 0 0,-8-2-11 0 0,-7-3 64 0 0,0 0-1 0 0,32-1 1 0 0,-6 0 9 0 0,-32-1-86 0 0,4 0 1 0 0,-1 0 0 0 0,1 1 0 0 0,0 1 0 0 0,23 7 0 0 0,-33-9 17 0 0,0 0 0 0 0,0 0 1 0 0,0 0-1 0 0,0 0 0 0 0,0-1 0 0 0,0 0 0 0 0,0 0 0 0 0,1 0 1 0 0,-1-1-1 0 0,0 0 0 0 0,0 0 0 0 0,0 0 0 0 0,9-4 0 0 0,18-3 94 0 0,-32 8-118 0 0,1 0 0 0 0,0 0 0 0 0,-1-1 0 0 0,1 1 0 0 0,0 0-1 0 0,0 0 1 0 0,-1 0 0 0 0,1 0 0 0 0,0 1 0 0 0,0-1 0 0 0,-1 0-1 0 0,1 0 1 0 0,0 0 0 0 0,0 1 0 0 0,-1-1 0 0 0,1 0 0 0 0,0 1-1 0 0,-1-1 1 0 0,1 0 0 0 0,-1 1 0 0 0,1-1 0 0 0,0 1 0 0 0,-1-1-1 0 0,1 1 1 0 0,-1-1 0 0 0,1 1 0 0 0,-1-1 0 0 0,0 1 0 0 0,1 0-1 0 0,4 9-2657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12.279"/>
    </inkml:context>
    <inkml:brush xml:id="br0">
      <inkml:brushProperty name="width" value="0.1" units="cm"/>
      <inkml:brushProperty name="height" value="0.1" units="cm"/>
      <inkml:brushProperty name="color" value="#66CC00"/>
    </inkml:brush>
  </inkml:definitions>
  <inkml:trace contextRef="#ctx0" brushRef="#br0">1 56 455 0 0,'3'-13'0'0'0,"5"0"0"0"0,1 2 0 0 0,2 2 0 0 0,2 4 0 0 0,-4 1 0 0 0,-2 4 120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18.579"/>
    </inkml:context>
    <inkml:brush xml:id="br0">
      <inkml:brushProperty name="width" value="0.1" units="cm"/>
      <inkml:brushProperty name="height" value="0.1" units="cm"/>
      <inkml:brushProperty name="color" value="#66CC00"/>
    </inkml:brush>
  </inkml:definitions>
  <inkml:trace contextRef="#ctx0" brushRef="#br0">0 15 223 0 0,'13'-7'0'0'0,"-4"1"0"0"0,-1 5 0 0 0,-5 1 0 0 0,1 0 0 0 0,3 1 0 0 0,6-2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19.282"/>
    </inkml:context>
    <inkml:brush xml:id="br0">
      <inkml:brushProperty name="width" value="0.1" units="cm"/>
      <inkml:brushProperty name="height" value="0.1" units="cm"/>
      <inkml:brushProperty name="color" value="#66CC00"/>
    </inkml:brush>
  </inkml:definitions>
  <inkml:trace contextRef="#ctx0" brushRef="#br0">1 113 455 0 0,'9'-30'0'0'0,"-5"12"0"0"0,-1 2 0 0 0,1 5 0 0 0,-2 5 0 0 0,-1 4 0 0 0,1 0 488 0 0,0-3 56 0 0,0-2 16 0 0,2-1 0 0 0,-1 1-560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23.034"/>
    </inkml:context>
    <inkml:brush xml:id="br0">
      <inkml:brushProperty name="width" value="0.1" units="cm"/>
      <inkml:brushProperty name="height" value="0.1" units="cm"/>
      <inkml:brushProperty name="color" value="#66CC00"/>
    </inkml:brush>
  </inkml:definitions>
  <inkml:trace contextRef="#ctx0" brushRef="#br0">1 103 2303 0 0,'3'-22'96'0'0,"-1"5"32"0"0,2 3-128 0 0,-1 6 0 0 0,-1 5 0 0 0,0 1 0 0 0,2 0 288 0 0,-1-1 40 0 0,5-5 8 0 0,-1-1 0 0 0,4 2-208 0 0,0 1-48 0 0,2 4-8 0 0,-2 4-1160 0 0,0 2-224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23.445"/>
    </inkml:context>
    <inkml:brush xml:id="br0">
      <inkml:brushProperty name="width" value="0.1" units="cm"/>
      <inkml:brushProperty name="height" value="0.1" units="cm"/>
      <inkml:brushProperty name="color" value="#66CC00"/>
    </inkml:brush>
  </inkml:definitions>
  <inkml:trace contextRef="#ctx0" brushRef="#br0">1 128 1375 0 0,'5'-56'64'0'0,"1"25"8"0"0,3 12-72 0 0,-3 6 0 0 0,-3 8 0 0 0,1 3 0 0 0,1 0 72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29.293"/>
    </inkml:context>
    <inkml:brush xml:id="br0">
      <inkml:brushProperty name="width" value="0.1" units="cm"/>
      <inkml:brushProperty name="height" value="0.1" units="cm"/>
      <inkml:brushProperty name="color" value="#66CC00"/>
    </inkml:brush>
  </inkml:definitions>
  <inkml:trace contextRef="#ctx0" brushRef="#br0">1 45 919 0 0,'91'-8'1254'0'0,"71"3"-974"0"0,-114 9-112 0 0,-37-2-152 0 0,1 0 1 0 0,-1-2 0 0 0,14 1-1 0 0,110-7 419 0 0,-123 6-338 0 0,89 1 416 0 0,158-20 0 0 0,-215 11-461 0 0,0 3 1 0 0,1 2 0 0 0,63 2-1 0 0,121 11-52 0 0,-178-7 5 0 0,132 3 50 0 0,-38-13 48 0 0,-88 3-16 0 0,116 6-1 0 0,129 26-75 0 0,89-19 42 0 0,-137-8-53 0 0,-17 1 0 0 0,-177-3 0 0 0,-1 2 0 0 0,1 4 0 0 0,74 14 0 0 0,96 7 0 0 0,-96-13 0 0 0,79-7 0 0 0,-60-4 0 0 0,60 4-4 0 0,68 5 84 0 0,-227-6 45 0 0,72 16 0 0 0,-110-17-92 0 0,-1 1 0 0 0,25 12 0 0 0,-28-11-25 0 0,0-1 0 0 0,0 0 0 0 0,0-1 0 0 0,0 0 0 0 0,19 2-1 0 0,179 15 57 0 0,-194-20-54 0 0,1-1 0 0 0,0-1 0 0 0,-1 0 0 0 0,1-1 1 0 0,17-5-1 0 0,-9 2 5 0 0,-1 1 26 0 0,40-2-1 0 0,-57 5-56 0 0,-1 1-1 0 0,1 1 0 0 0,-1-1 0 0 0,1 1 1 0 0,-1 0-1 0 0,1 0 0 0 0,-1 1 0 0 0,0 0 1 0 0,1 0-1 0 0,-1 1 0 0 0,8 4 0 0 0,-6-1-1257 0 0,-2 2-464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35.082"/>
    </inkml:context>
    <inkml:brush xml:id="br0">
      <inkml:brushProperty name="width" value="0.1" units="cm"/>
      <inkml:brushProperty name="height" value="0.1" units="cm"/>
      <inkml:brushProperty name="color" value="#66CC00"/>
    </inkml:brush>
  </inkml:definitions>
  <inkml:trace contextRef="#ctx0" brushRef="#br0">0 20 431 0 0,'2'-1'14'0'0,"0"1"0"0"0,-1-1 0 0 0,1 0 0 0 0,0 1-1 0 0,-1-1 1 0 0,1 1 0 0 0,0 0 0 0 0,-1-1 0 0 0,1 1-1 0 0,0 0 1 0 0,0 0 0 0 0,0 0 0 0 0,1 0 0 0 0,21-2 136 0 0,-2-8 29 0 0,-21 10-127 0 0,-1 0 0 0 0,1 0 1 0 0,0-1-1 0 0,0 1 1 0 0,0 0-1 0 0,-1 0 0 0 0,1 0 1 0 0,0 0-1 0 0,0 0 0 0 0,0 0 1 0 0,0 0-1 0 0,-1 0 1 0 0,1 0-1 0 0,0 0 0 0 0,0 1 1 0 0,0-1-1 0 0,-1 0 1 0 0,1 0-1 0 0,0 1 0 0 0,0-1 1 0 0,0 1-1 0 0,-1-1-44 0 0,0 0-1 0 0,1 1 1 0 0,-1-1-1 0 0,0 0 1 0 0,0 0 0 0 0,0 0-1 0 0,0 0 1 0 0,0 0-1 0 0,0 0 1 0 0,0 0 0 0 0,0 0-1 0 0,0 0 1 0 0,1 0-1 0 0,-1 1 1 0 0,0-1-1 0 0,0 0 1 0 0,0 0 0 0 0,0 0-1 0 0,0 0 1 0 0,0 0-1 0 0,1 0 1 0 0,-1 0 0 0 0,0 0-1 0 0,0 0 1 0 0,0 0-1 0 0,0 0 1 0 0,0 0-1 0 0,0 0 1 0 0,1 0 0 0 0,-1 0-1 0 0,0 0 1 0 0,0 0-1 0 0,0 0 1 0 0,0 0 0 0 0,0 0-1 0 0,0-1 1 0 0,0 1-1 0 0,1 0 1 0 0,-1 0-1 0 0,0 0 1 0 0,0 0 0 0 0,0 0-1 0 0,0 0 1 0 0,0 0-1 0 0,0 0 1 0 0,0 0 0 0 0,0 0-1 0 0,0-1 1 0 0,1 1-1 0 0,-1 0 1 0 0,0 0 0 0 0,0 0-1 0 0,0 0 1 0 0,0 0-1 0 0,0 0 1 0 0,0 0-1 0 0,0-1 1 0 0,0 1 0 0 0,0 0-1 0 0,0 0 1 0 0,0 0-1 0 0,0 0 4 0 0,0-1 0 0 0,0 1 0 0 0,0 0-1 0 0,0 0 1 0 0,0 0 0 0 0,0 0 0 0 0,0 0-1 0 0,0 0 1 0 0,0 0 0 0 0,0 0 0 0 0,0-1 0 0 0,0 1-1 0 0,0 0 1 0 0,0 0 0 0 0,0 0 0 0 0,0 0-1 0 0,0 0 1 0 0,0 0 0 0 0,0 0 0 0 0,0 0-1 0 0,0 0 1 0 0,0 0 0 0 0,1 0 0 0 0,-1-1-1 0 0,0 1 1 0 0,0 0 0 0 0,0 0 0 0 0,0 0-1 0 0,0 0 1 0 0,0 0 0 0 0,0 0 0 0 0,0 0 0 0 0,0 0-1 0 0,0 0 1 0 0,1 0 0 0 0,-1 0 0 0 0,0 0-1 0 0,0 0 1 0 0,0 0 0 0 0,0 0 0 0 0,0 0-1 0 0,0 0 1 0 0,0 0 0 0 0,0 0 0 0 0,1 0-1 0 0,-1 0 1 0 0,0 0 0 0 0,0 0 0 0 0,0 0-1 0 0,0 0 1 0 0,0 0 0 0 0,0 0 0 0 0,0 0 0 0 0,0 0-1 0 0,0 0 1 0 0,0 1 0 0 0,1-1 0 0 0,-1 0-1 0 0,0 0 1 0 0,26 16-763 0 0,-20-12-311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30.380"/>
    </inkml:context>
    <inkml:brush xml:id="br0">
      <inkml:brushProperty name="width" value="0.1" units="cm"/>
      <inkml:brushProperty name="height" value="0.1" units="cm"/>
      <inkml:brushProperty name="color" value="#F4F91B"/>
    </inkml:brush>
  </inkml:definitions>
  <inkml:trace contextRef="#ctx0" brushRef="#br0">0 101 2615 0 0,'10'-1'136'0'0,"-1"0"0"0"0,1 0 0 0 0,-1 0 0 0 0,1 1 0 0 0,0 1 0 0 0,-1 0 0 0 0,19 4 0 0 0,-4 0 408 0 0,45 19 0 0 0,-50-18-404 0 0,0 0 0 0 0,0-1 0 0 0,0 0-1 0 0,0-2 1 0 0,1 0 0 0 0,-1-2 0 0 0,26 0-1 0 0,12-4 573 0 0,67-14-1 0 0,-92 12-646 0 0,47-5 167 0 0,0 4 0 0 0,0 2 0 0 0,90 9 0 0 0,162-5 500 0 0,-71-4-86 0 0,-140 4-407 0 0,161-21 0 0 0,-233 15-187 0 0,204-20 502 0 0,-171 21-370 0 0,92 7-1 0 0,174 5-67 0 0,-324-7-115 0 0,98-5-1 0 0,-70 1 0 0 0,73 4 0 0 0,-59 1 100 0 0,0-2 0 0 0,92-14 1 0 0,2-1 36 0 0,364-8 129 0 0,-88 22-138 0 0,-136 2 90 0 0,-122-3-105 0 0,63 7-7 0 0,89-1 49 0 0,217 15 139 0 0,-161 0-92 0 0,-48-11-108 0 0,-2-24 15 0 0,-33 16-66 0 0,-140 4-33 0 0,75-11-10 0 0,118 4 0 0 0,-68 9 29 0 0,48 3 6 0 0,179 8-35 0 0,-167-10 0 0 0,-233-5 103 0 0,178-23 0 0 0,-145 12 96 0 0,-124 10-189 0 0,1 1 0 0 0,-1 2-1 0 0,0 0 1 0 0,30 9 0 0 0,11 6-1178 0 0,-31-7-3438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18.490"/>
    </inkml:context>
    <inkml:brush xml:id="br0">
      <inkml:brushProperty name="width" value="0.1" units="cm"/>
      <inkml:brushProperty name="height" value="0.1" units="cm"/>
      <inkml:brushProperty name="color" value="#F4F91B"/>
    </inkml:brush>
  </inkml:definitions>
  <inkml:trace contextRef="#ctx0" brushRef="#br0">1402 55 7367 0 0,'-7'0'1064'0'0,"-1"1"-1"0"0,0 0 0 0 0,1 0 1 0 0,-14 4-1 0 0,-1 3 251 0 0,-30 15 0 0 0,33-14-920 0 0,1-1 1 0 0,-30 9-1 0 0,-14-3 1176 0 0,-1-4 0 0 0,-71 4 0 0 0,-126-8 1160 0 0,199-7-2135 0 0,-107-15 1 0 0,129 9-650 0 0,2-2 0 0 0,-1-1 1 0 0,-68-29-1 0 0,-76-34-4408 0 0,141 56-3052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37.168"/>
    </inkml:context>
    <inkml:brush xml:id="br0">
      <inkml:brushProperty name="width" value="0.1" units="cm"/>
      <inkml:brushProperty name="height" value="0.1" units="cm"/>
      <inkml:brushProperty name="color" value="#66CC00"/>
    </inkml:brush>
  </inkml:definitions>
  <inkml:trace contextRef="#ctx0" brushRef="#br0">0 22 2615 0 0,'28'-1'455'0'0,"-20"1"-130"0"0,-1-1 0 0 0,1 1 1 0 0,0 1-1 0 0,0-1 1 0 0,0 1-1 0 0,14 4 0 0 0,-17-3-201 0 0,0 0-1 0 0,0-1 0 0 0,0 0 1 0 0,0-1-1 0 0,1 1 0 0 0,-1-1 0 0 0,0 0 1 0 0,0 0-1 0 0,0 0 0 0 0,8-2 0 0 0,40 0 477 0 0,-15 0-115 0 0,43 3-1 0 0,-49 1-353 0 0,-1-1 1 0 0,53-7-1 0 0,-72 4-114 0 0,120-15 386 0 0,-113 16-354 0 0,0 1 1 0 0,0 0 0 0 0,0 2-1 0 0,-1 0 1 0 0,20 5-1 0 0,-26-5-48 0 0,1-1 0 0 0,0 0 0 0 0,23-1 0 0 0,-13-1 49 0 0,109 12 256 0 0,-122-10-271 0 0,18 3 24 0 0,1-1-1 0 0,-1-1 1 0 0,52-5 0 0 0,-19-5-18 0 0,35-4 56 0 0,32-1 103 0 0,-111 12-196 0 0,-1-1 8 0 0,0 1 0 0 0,0 1 0 0 0,1 0 0 0 0,24 5 0 0 0,-22-1 7 0 0,-13-2-3 0 0,1 0-1 0 0,-1 0 1 0 0,0-1 0 0 0,1 0 0 0 0,-1-1-1 0 0,1 1 1 0 0,-1-1 0 0 0,1 0 0 0 0,-1-1 0 0 0,12-2-1 0 0,-9 3 4 0 0,0 0 0 0 0,0 0 0 0 0,-1 0 0 0 0,1 1-1 0 0,0 1 1 0 0,9 2 0 0 0,-15-4-23 0 0,6 3 4 0 0,-1-1 0 0 0,1 1 0 0 0,-1 0 0 0 0,11 7 0 0 0,-16-9 0 0 0,43 15 64 0 0,-11-8-64 0 0,-16-5 0 0 0,-11-3 79 0 0,-1-1 0 0 0,0 0-1 0 0,0 0 1 0 0,0 0 0 0 0,14-6-1 0 0,-11 5 1 0 0,1 0 0 0 0,0 1-1 0 0,22 1 1 0 0,-29 0-74 0 0,0 0 6 0 0,0 1 0 0 0,0-1 0 0 0,0 1 0 0 0,0 0-1 0 0,6 3 1 0 0,8 2-12 0 0,-14-5-9 0 0,1 0-1 0 0,-1 0 1 0 0,0 0-1 0 0,1 1 1 0 0,-1 0-1 0 0,0 0 1 0 0,0 0-1 0 0,0 0 1 0 0,0 0-1 0 0,-1 1 1 0 0,1 0-1 0 0,4 4 1 0 0,8 20-3670 0 0,-12-17 304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42.381"/>
    </inkml:context>
    <inkml:brush xml:id="br0">
      <inkml:brushProperty name="width" value="0.1" units="cm"/>
      <inkml:brushProperty name="height" value="0.1" units="cm"/>
      <inkml:brushProperty name="color" value="#66CC00"/>
    </inkml:brush>
  </inkml:definitions>
  <inkml:trace contextRef="#ctx0" brushRef="#br0">0 0 431 0 0,'4'0'0'0'0,"-1"0"0"0"0,1 0 0 0 0,-2 0 0 0 0,0 0 0 0 0,-2 2 0 0 0,1-2 0 0 0,1 2 0 0 0,0 2 0 0 0,0-2 0 0 0,-2-1 0 0 0,2 3 0 0 0,-2-2 0 0 0,0 3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48.126"/>
    </inkml:context>
    <inkml:brush xml:id="br0">
      <inkml:brushProperty name="width" value="0.1" units="cm"/>
      <inkml:brushProperty name="height" value="0.1" units="cm"/>
      <inkml:brushProperty name="color" value="#66CC00"/>
    </inkml:brush>
  </inkml:definitions>
  <inkml:trace contextRef="#ctx0" brushRef="#br0">0 55 4143 0 0,'15'-14'368'0'0,"-2"4"-296"0"0,-4 5-72 0 0,-3 5 0 0 0,-1 0 0 0 0,4 0-128 0 0,8-6 32 0 0,8-3 8 0 0,12-2-32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48.778"/>
    </inkml:context>
    <inkml:brush xml:id="br0">
      <inkml:brushProperty name="width" value="0.1" units="cm"/>
      <inkml:brushProperty name="height" value="0.1" units="cm"/>
      <inkml:brushProperty name="color" value="#66CC00"/>
    </inkml:brush>
  </inkml:definitions>
  <inkml:trace contextRef="#ctx0" brushRef="#br0">0 45 2527 0 0,'13'-13'0'0'0,"-4"6"112"0"0,0-1-32 0 0,-3 3-8 0 0,-1 3-72 0 0,-3 2 0 0 0,0 0 0 0 0,3-2 0 0 0,6 0 0 0 0,4 1 0 0 0,1-3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52.776"/>
    </inkml:context>
    <inkml:brush xml:id="br0">
      <inkml:brushProperty name="width" value="0.1" units="cm"/>
      <inkml:brushProperty name="height" value="0.1" units="cm"/>
      <inkml:brushProperty name="color" value="#66CC00"/>
    </inkml:brush>
  </inkml:definitions>
  <inkml:trace contextRef="#ctx0" brushRef="#br0">4 110 919 0 0,'0'0'24'0'0,"-1"-1"-1"0"0,1 0 1 0 0,-1 0-1 0 0,1 0 0 0 0,-1 0 1 0 0,1 0-1 0 0,0 0 0 0 0,0 0 1 0 0,-1 0-1 0 0,1 0 0 0 0,0 0 1 0 0,0 0-1 0 0,0 0 0 0 0,0 0 1 0 0,0 0-1 0 0,0 0 1 0 0,0 0-1 0 0,1 0 0 0 0,-1 0 1 0 0,0 0-1 0 0,1 0 0 0 0,-1 1 1 0 0,0-1-1 0 0,1 0 0 0 0,0-1 1 0 0,0 0 79 0 0,1 1 0 0 0,-1 0 0 0 0,1 0 0 0 0,-1 0 0 0 0,1 0 1 0 0,-1 0-1 0 0,1 0 0 0 0,-1 0 0 0 0,1 0 0 0 0,0 1 0 0 0,0-1 0 0 0,3 0 0 0 0,2 0 230 0 0,1 0 0 0 0,-1 0-1 0 0,1 1 1 0 0,0 0 0 0 0,10 1-1 0 0,29 10 259 0 0,-38-8-507 0 0,0 0 0 0 0,1-1 0 0 0,-1 0 0 0 0,19 1 0 0 0,24-3 102 0 0,0-3-1 0 0,-1-2 1 0 0,1-2-1 0 0,54-15 1 0 0,-28 4-9 0 0,0 3-1 0 0,110-6 0 0 0,-151 19-173 0 0,1 2 0 0 0,-1 1 0 0 0,68 12 0 0 0,5 2-3 0 0,-81-12 0 0 0,61 3 0 0 0,-80-5 5 0 0,-1 1 0 0 0,1-1 1 0 0,-1 2-1 0 0,1-1 0 0 0,-1 2 0 0 0,0-1 0 0 0,13 8 0 0 0,-9-5 3 0 0,-1-1 0 0 0,23 7-1 0 0,-10-7-7 0 0,1 0 0 0 0,-1-1 0 0 0,31 0 0 0 0,-32-3 0 0 0,37 7 0 0 0,-9 0 0 0 0,-6-2 0 0 0,-28-3 0 0 0,-1-1 0 0 0,1-1 0 0 0,0 0 0 0 0,-1-1 0 0 0,20-2 0 0 0,-32 1 38 0 0,1 1 0 0 0,0 0 0 0 0,0 0 0 0 0,-1 0 0 0 0,9 2 0 0 0,-9-1-2 0 0,0 0 0 0 0,0-1 0 0 0,0 1 0 0 0,0-1 0 0 0,0 0-1 0 0,0-1 1 0 0,7-1 0 0 0,-9 2-42 0 0,0 0-1 0 0,0 0 1 0 0,0 0-1 0 0,0 0 1 0 0,0 0-1 0 0,1 1 1 0 0,-1 0-1 0 0,-1-1 1 0 0,1 1-1 0 0,0 0 1 0 0,0 0-1 0 0,0 0 1 0 0,5 4-1 0 0,0-1-445 0 0,1-1-2200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1:58.758"/>
    </inkml:context>
    <inkml:brush xml:id="br0">
      <inkml:brushProperty name="width" value="0.1" units="cm"/>
      <inkml:brushProperty name="height" value="0.1" units="cm"/>
      <inkml:brushProperty name="color" value="#66CC00"/>
    </inkml:brush>
  </inkml:definitions>
  <inkml:trace contextRef="#ctx0" brushRef="#br0">0 1 1583 0 0,'2'2'37'0'0,"0"0"-1"0"0,0 1 0 0 0,0-1 0 0 0,0 0 0 0 0,0 0 1 0 0,1 0-1 0 0,-1 0 0 0 0,1-1 0 0 0,-1 1 0 0 0,1-1 1 0 0,0 0-1 0 0,0 1 0 0 0,-1-1 0 0 0,7 1 0 0 0,13 8 101 0 0,-15-6-27 0 0,0-1-1 0 0,1 1 0 0 0,-1-1 0 0 0,1-1 0 0 0,0 1 0 0 0,0-1 0 0 0,0-1 1 0 0,0 1-1 0 0,0-1 0 0 0,1-1 0 0 0,-1 0 0 0 0,0 0 0 0 0,13-2 0 0 0,2 2 103 0 0,0 1 0 0 0,-1 1-1 0 0,44 9 1 0 0,27 2 213 0 0,-58-11-313 0 0,0-2 0 0 0,53-5 0 0 0,55-10 692 0 0,-107 11-687 0 0,0 2-1 0 0,39 2 0 0 0,-28 1-90 0 0,7-4 104 0 0,56-8 1 0 0,-48 3-75 0 0,-7 3 80 0 0,0 4 0 0 0,67 5 0 0 0,-86 1-93 0 0,0 1 0 0 0,43 14-1 0 0,-78-20-42 0 0,17 4 0 0 0,0 0 0 0 0,0-1 0 0 0,1-1 0 0 0,-1-1 0 0 0,30-2 0 0 0,-28 0 10 0 0,-11 1 3 0 0,-1-1 0 0 0,1 0 0 0 0,-1 0 0 0 0,14-4 0 0 0,-11 2-5 0 0,-1-1 1 0 0,1 1-1 0 0,0 1 0 0 0,0 0 0 0 0,0 1 1 0 0,0 0-1 0 0,0 1 0 0 0,0 0 1 0 0,0 0-1 0 0,0 1 0 0 0,0 1 0 0 0,-1 0 1 0 0,12 3-1 0 0,-11-1-263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2:08.143"/>
    </inkml:context>
    <inkml:brush xml:id="br0">
      <inkml:brushProperty name="width" value="0.1" units="cm"/>
      <inkml:brushProperty name="height" value="0.1" units="cm"/>
      <inkml:brushProperty name="color" value="#66CC00"/>
    </inkml:brush>
  </inkml:definitions>
  <inkml:trace contextRef="#ctx0" brushRef="#br0">0 1 1583 0 0,'4'0'0'0'0,"0"2"64"0"0,-1-2-64 0 0,-1-2 88 0 0,0 4-88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2:12.374"/>
    </inkml:context>
    <inkml:brush xml:id="br0">
      <inkml:brushProperty name="width" value="0.1" units="cm"/>
      <inkml:brushProperty name="height" value="0.1" units="cm"/>
      <inkml:brushProperty name="color" value="#66CC00"/>
    </inkml:brush>
  </inkml:definitions>
  <inkml:trace contextRef="#ctx0" brushRef="#br0">0 77 3623 0 0,'15'-7'72'0'0,"-1"-1"24"0"0,-1 1 0 0 0,-4 3 16 0 0,-1 1-112 0 0,-5 1 0 0 0,1-2 0 0 0,3-1 0 0 0,4-4 280 0 0,2-1 32 0 0,-2 1 8 0 0,2 4 0 0 0,-4 1-224 0 0,-3 4-32 0 0,-1 4-64 0 0,-1 1-1408 0 0,1 3-320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23.946"/>
    </inkml:context>
    <inkml:brush xml:id="br0">
      <inkml:brushProperty name="width" value="0.1" units="cm"/>
      <inkml:brushProperty name="height" value="0.1" units="cm"/>
      <inkml:brushProperty name="color" value="#66CC00"/>
    </inkml:brush>
  </inkml:definitions>
  <inkml:trace contextRef="#ctx0" brushRef="#br0">24 60 2127 0 0,'-1'0'99'0'0,"0"1"-8"0"0,-1 0-46 0 0,1-1 123 0 0,0 0 0 0 0,0 0 0 0 0,0 0 0 0 0,0 0 1 0 0,0 0-1 0 0,0 0 0 0 0,-1 1 0 0 0,1-1 0 0 0,0 0 0 0 0,0 1 0 0 0,0-1 0 0 0,0 1 0 0 0,0-1 0 0 0,0 1 0 0 0,1-1 0 0 0,-2 2 1 0 0,2-2-112 0 0,-1 1 1 0 0,1-1-1 0 0,0 0 1 0 0,0 1 0 0 0,0-1-1 0 0,0 1 1 0 0,0-1-1 0 0,0 1 1 0 0,0-1 0 0 0,0 0-1 0 0,0 1 1 0 0,0-1-1 0 0,0 1 1 0 0,0-1 0 0 0,0 1-1 0 0,1-1 1 0 0,-1 0 0 0 0,0 1-1 0 0,0-1 1 0 0,0 1-1 0 0,1-1 1 0 0,-1 0 0 0 0,0 1-1 0 0,0-1 1 0 0,1 0-1 0 0,-1 1 1 0 0,0-1 0 0 0,1 0-1 0 0,-1 1 1 0 0,0-1-1 0 0,1 0 1 0 0,-1 0 0 0 0,0 0-1 0 0,1 1 1 0 0,-1-1-1 0 0,1 0 1 0 0,-1 0 0 0 0,0 0-1 0 0,1 0 1 0 0,-1 0-1 0 0,1 0 1 0 0,0 1 0 0 0,1-1 78 0 0,1 1 0 0 0,0-1 1 0 0,-1 1-1 0 0,1-1 0 0 0,0 0 1 0 0,-1 0-1 0 0,1 0 0 0 0,0-1 1 0 0,-1 1-1 0 0,4-1 0 0 0,17-1 347 0 0,3 4-260 0 0,0-1 0 0 0,0-1 0 0 0,0-1 0 0 0,0-1 0 0 0,35-9 0 0 0,-6 3-13 0 0,-1 1 0 0 0,1 3 1 0 0,82 5-1 0 0,210-3 622 0 0,-263-7-604 0 0,35 0-8 0 0,-51 9 23 0 0,-66 0-166 0 0,1 0 0 0 0,-1 0 1 0 0,1-1-1 0 0,-1 1 0 0 0,1 0 1 0 0,-1-1-1 0 0,1 0 0 0 0,-1 1 1 0 0,0-1-1 0 0,5-2 0 0 0,-6 3-63 0 0,-1-1 0 0 0,1 1-1 0 0,-1 0 1 0 0,0 0 0 0 0,1 0 0 0 0,-1 0-1 0 0,1 0 1 0 0,-1 0 0 0 0,1 0-1 0 0,-1 1 1 0 0,0-1 0 0 0,1 0 0 0 0,-1 0-1 0 0,1 0 1 0 0,-1 0 0 0 0,0 0-1 0 0,1 1 1 0 0,-1-1 0 0 0,1 0 0 0 0,-1 0-1 0 0,0 1 1 0 0,1-1 0 0 0,-1 1 0 0 0,10 3 475 0 0,-9-5-475 0 0,0 1-1 0 0,0-1 0 0 0,-1 1 0 0 0,1-1 1 0 0,0 0-1 0 0,-1 1 0 0 0,1-1 1 0 0,0 0-1 0 0,-1 1 0 0 0,1-1 1 0 0,-1 0-1 0 0,1 0 0 0 0,-1 0 1 0 0,1 1-1 0 0,-1-1 0 0 0,0 0 1 0 0,1 0-1 0 0,-1-1 0 0 0,3-8-88 0 0,-1 4-125 0 0,-1 15-55 0 0,-1 0-1035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25.194"/>
    </inkml:context>
    <inkml:brush xml:id="br0">
      <inkml:brushProperty name="width" value="0.1" units="cm"/>
      <inkml:brushProperty name="height" value="0.1" units="cm"/>
      <inkml:brushProperty name="color" value="#66CC00"/>
    </inkml:brush>
  </inkml:definitions>
  <inkml:trace contextRef="#ctx0" brushRef="#br0">26 22 1375 0 0,'0'0'30'0'0,"-1"0"-1"0"0,1 0 0 0 0,0 0 1 0 0,-1 0-1 0 0,1 0 0 0 0,0 0 0 0 0,-1 0 1 0 0,1 0-1 0 0,0 0 0 0 0,-1-1 0 0 0,1 1 1 0 0,0 0-1 0 0,0 0 0 0 0,-1 0 1 0 0,1-1-1 0 0,0 1 0 0 0,-1 0 0 0 0,1 0 1 0 0,0-1-1 0 0,0 1 0 0 0,0 0 0 0 0,-1 0 1 0 0,1-1-1 0 0,0 1 0 0 0,0 0 1 0 0,0-1-1 0 0,0 1 0 0 0,-1 0 0 0 0,1-1 1 0 0,0 1-1 0 0,0 0 0 0 0,0-1 0 0 0,0 1 1 0 0,0 0-1 0 0,0-1 0 0 0,0 1 1 0 0,0-1-1 0 0,0 1 0 0 0,0-1 76 0 0,0 1 0 0 0,0-1 0 0 0,0 0 0 0 0,0 1 0 0 0,0-1 0 0 0,0 1 0 0 0,0-1 0 0 0,0 1-1 0 0,0 0 1 0 0,-1-1 0 0 0,1 1 0 0 0,0-1 0 0 0,0 1 0 0 0,-1-1 0 0 0,1 1 0 0 0,0-1 0 0 0,0 1 0 0 0,-1 0 0 0 0,1-1 0 0 0,0 1 0 0 0,-1 0-1 0 0,1-1 1 0 0,-1 1 0 0 0,1 0 0 0 0,0-1 0 0 0,-2 1 0 0 0,2 0-54 0 0,-1 0-1 0 0,1 0 1 0 0,-1 0-1 0 0,1 0 1 0 0,-1 0 0 0 0,1 1-1 0 0,-1-1 1 0 0,1 0-1 0 0,0 0 1 0 0,-1 0-1 0 0,1 1 1 0 0,-1-1 0 0 0,1 0-1 0 0,0 1 1 0 0,-1-1-1 0 0,1 0 1 0 0,0 1-1 0 0,-1-1 1 0 0,1 0 0 0 0,0 1-1 0 0,-1-1 1 0 0,1 1-1 0 0,0-1 1 0 0,0 1 0 0 0,0-1-1 0 0,0 1 1 0 0,-1-1-1 0 0,1 0 1 0 0,0 1-1 0 0,0-1 1 0 0,0 1 0 0 0,0-1-1 0 0,0 1 1 0 0,0-1-1 0 0,0 1 1 0 0,0-1-1 0 0,0 1 1 0 0,0-1 0 0 0,0 1-1 0 0,1 0 1 0 0,0 22 547 0 0,6 1-169 0 0,-7-23-397 0 0,1 0 1 0 0,-1 0-1 0 0,1-1 0 0 0,-1 1 0 0 0,1 0 0 0 0,0-1 1 0 0,-1 1-1 0 0,1 0 0 0 0,0-1 0 0 0,-1 1 1 0 0,1 0-1 0 0,0-1 0 0 0,0 1 0 0 0,0-1 0 0 0,-1 0 1 0 0,1 1-1 0 0,0-1 0 0 0,0 0 0 0 0,0 1 1 0 0,0-1-1 0 0,0 0 0 0 0,0 0 0 0 0,0 0 0 0 0,1 0 1 0 0,46 10 1453 0 0,-38-10-1324 0 0,1 1-1 0 0,-1 1 0 0 0,0 0 0 0 0,11 4 1 0 0,32 5 351 0 0,-30-11-307 0 0,0 0-1 0 0,0-1 1 0 0,36-7-1 0 0,23-2 115 0 0,-26 7-221 0 0,2-1 85 0 0,99 6-1 0 0,-56 3-51 0 0,141-11 0 0 0,-111 0 20 0 0,187 12 56 0 0,-144-2-49 0 0,-133-2-18 0 0,1 1 0 0 0,47 11 0 0 0,-80-14-120 0 0,0 1 0 0 0,1-2 0 0 0,-1 1 0 0 0,0-1 0 0 0,0 0 0 0 0,0-1 0 0 0,0 0 0 0 0,15-6 0 0 0,5 0 270 0 0,-11 6-91 0 0,-17 3-172 0 0,1-1-1 0 0,0 0 0 0 0,-1 0 1 0 0,1 0-1 0 0,0 0 1 0 0,-1-1-1 0 0,1 1 1 0 0,-1 0-1 0 0,1-1 0 0 0,-1 1 1 0 0,1-1-1 0 0,-1 0 1 0 0,1 1-1 0 0,-1-1 0 0 0,1 0 1 0 0,1-1-1 0 0,4 0 200 0 0,-7 2-216 0 0,0 0 1 0 0,0 0-1 0 0,0-1 1 0 0,-1 1-1 0 0,1 0 1 0 0,0 0-1 0 0,0 0 1 0 0,0 0-1 0 0,0 0 1 0 0,0 0-1 0 0,0 0 1 0 0,0-1-1 0 0,-1 1 1 0 0,1 0-1 0 0,0 0 1 0 0,0 0-1 0 0,0 0 1 0 0,0-1-1 0 0,0 1 1 0 0,0 0-1 0 0,0 0 1 0 0,0 0-1 0 0,0 0 1 0 0,0-1-1 0 0,0 1 1 0 0,0 0-1 0 0,0 0 1 0 0,0 0-1 0 0,0 0 1 0 0,0 0-1 0 0,0-1 1 0 0,0 1-1 0 0,0 0 1 0 0,0 0-1 0 0,1 0 1 0 0,-1 0-1 0 0,0-1 1 0 0,0 1-1 0 0,0 0 1 0 0,0 0-1 0 0,0 0 1 0 0,0 0-1 0 0,0 0 1 0 0,0 0-1 0 0,1-1 1 0 0,-1 1-1 0 0,0 0 1 0 0,0 0-1 0 0,0 0 1 0 0,0 0-1 0 0,0 0 1 0 0,1 0-1 0 0,-1 0 1 0 0,0 0-1 0 0,0 0 1 0 0,0 0-1 0 0,0 0 1 0 0,1 0-1 0 0,-1 0 1 0 0,0 0-1 0 0,0-1-6 0 0,0 1-1 0 0,-1 0 0 0 0,1-1 1 0 0,0 1-1 0 0,0 0 0 0 0,-1-1 0 0 0,1 1 1 0 0,0 0-1 0 0,0-1 0 0 0,-1 1 1 0 0,1 0-1 0 0,-1-1 0 0 0,1 1 1 0 0,0 0-1 0 0,-1 0 0 0 0,1 0 1 0 0,0 0-1 0 0,-1-1 0 0 0,1 1 1 0 0,-1 0-1 0 0,1 0 0 0 0,0 0 1 0 0,-1 0-1 0 0,1 0 0 0 0,-1 0 0 0 0,1 0 1 0 0,-1 0-1 0 0,1 0 0 0 0,0 0 1 0 0,-1 0-1 0 0,1 0 0 0 0,-1 0 1 0 0,1 0-1 0 0,-1 0 0 0 0,1 1 1 0 0,0-1-1 0 0,-1 0 0 0 0,1 0 1 0 0,0 0-1 0 0,-1 1 0 0 0,1-1 1 0 0,0 0-1 0 0,-1 1 0 0 0,1-1 0 0 0,0 0 1 0 0,-1 1-1 0 0,1-1 0 0 0,0 0 1 0 0,0 1-1 0 0,-1-1 0 0 0,1 0 1 0 0,0 1-1 0 0,0-1 0 0 0,0 0 1 0 0,0 1-1 0 0,-1-1 0 0 0,1 1 1 0 0,0-1-1 0 0,0 1 0 0 0,-3 23-1109 0 0,3-6-22 0 0,2 6-52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28.932"/>
    </inkml:context>
    <inkml:brush xml:id="br0">
      <inkml:brushProperty name="width" value="0.1" units="cm"/>
      <inkml:brushProperty name="height" value="0.1" units="cm"/>
      <inkml:brushProperty name="color" value="#F4F91B"/>
    </inkml:brush>
  </inkml:definitions>
  <inkml:trace contextRef="#ctx0" brushRef="#br0">123 11 5759 0 0,'-2'-7'128'0'0,"0"7"24"0"0,4 2 8 0 0,-4-2 0 0 0,1 0-160 0 0,-1-2 0 0 0,-4 2 0 0 0,1 0-224 0 0,-4 0-64 0 0,-2-2-24 0 0,0 2 0 0 0,0-2 384 0 0,0 2 80 0 0,0 0 8 0 0,-2 0 8 0 0,0 0-264 0 0,-1 0-64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31.464"/>
    </inkml:context>
    <inkml:brush xml:id="br0">
      <inkml:brushProperty name="width" value="0.1" units="cm"/>
      <inkml:brushProperty name="height" value="0.1" units="cm"/>
      <inkml:brushProperty name="color" value="#66CC00"/>
    </inkml:brush>
  </inkml:definitions>
  <inkml:trace contextRef="#ctx0" brushRef="#br0">1 60 3911 0 0,'9'-5'408'0'0,"0"4"-161"0"0,1-1-1 0 0,-1 0 0 0 0,1-1 0 0 0,-1 0 1 0 0,0 0-1 0 0,9-5 0 0 0,5-1 158 0 0,-12 5-219 0 0,-4 0 5 0 0,0 1-1 0 0,0 1 1 0 0,0-1-1 0 0,1 1 1 0 0,-1 0-1 0 0,1 1 0 0 0,-1 0 1 0 0,1 0-1 0 0,-1 1 1 0 0,1 0-1 0 0,0 0 1 0 0,13 2-1 0 0,-17 0-160 0 0,9 1 79 0 0,-1 1 0 0 0,0 0 1 0 0,0 1-1 0 0,0 0 0 0 0,0 1 1 0 0,14 10-1 0 0,-12-6 20 0 0,1-1 0 0 0,0-1 0 0 0,1 0 0 0 0,0-1 0 0 0,0-1 0 0 0,24 6 0 0 0,-7-4 111 0 0,1-2 0 0 0,44 2 0 0 0,-76-8-221 0 0,29 4 142 0 0,1-2 1 0 0,-1-2 0 0 0,0-1-1 0 0,0-1 1 0 0,53-11 0 0 0,-31 1-8 0 0,1 1-1 0 0,67-3 1 0 0,36 10-14 0 0,-66 1-63 0 0,42-5 29 0 0,-40 3 88 0 0,-66 5-101 0 0,0-1 0 0 0,33-6 1 0 0,-32-4 17 0 0,4-1 31 0 0,-30 11-136 0 0,0 1 0 0 0,-1-1 0 0 0,1 1 1 0 0,-1 0-1 0 0,1 0 0 0 0,0 0 0 0 0,-1 0 0 0 0,1 0 0 0 0,-1 0 0 0 0,1 0 0 0 0,0 0 1 0 0,-1 0-1 0 0,1 1 0 0 0,-1-1 0 0 0,1 1 0 0 0,1 0 0 0 0,-1 0-94 0 0,-1 1 1 0 0,0-1-1 0 0,1 0 0 0 0,-1 1 0 0 0,0-1 0 0 0,1 1 0 0 0,-1-1 1 0 0,0 1-1 0 0,1 2 0 0 0,1 1-811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32.840"/>
    </inkml:context>
    <inkml:brush xml:id="br0">
      <inkml:brushProperty name="width" value="0.1" units="cm"/>
      <inkml:brushProperty name="height" value="0.1" units="cm"/>
      <inkml:brushProperty name="color" value="#66CC00"/>
    </inkml:brush>
  </inkml:definitions>
  <inkml:trace contextRef="#ctx0" brushRef="#br0">5 140 919 0 0,'0'1'82'0'0,"-1"0"0"0"0,0 0 0 0 0,1 0 0 0 0,-1 0 0 0 0,1 1 0 0 0,0-1 0 0 0,-1 0 0 0 0,1 0 0 0 0,0 1 0 0 0,0-1 0 0 0,0 0 0 0 0,0 0 0 0 0,0 1 0 0 0,0-1 0 0 0,0 0 0 0 0,0 1 0 0 0,0-1 0 0 0,1 0 0 0 0,-1 0 0 0 0,1 1 0 0 0,-1-1 0 0 0,0 0 0 0 0,1 0 0 0 0,0 0 0 0 0,-1 0 0 0 0,2 2 0 0 0,0 0 250 0 0,0 1 0 0 0,0-1 0 0 0,1 1-1 0 0,0-1 1 0 0,-1 0 0 0 0,6 5-1 0 0,0-4-190 0 0,-1-1 0 0 0,1 1 0 0 0,0-1-1 0 0,0-1 1 0 0,0 1 0 0 0,1-1 0 0 0,-1-1 0 0 0,16 2-1 0 0,5 1 139 0 0,24 3 186 0 0,-1-3 1 0 0,66-2-1 0 0,-92-2-335 0 0,10-2 122 0 0,0-2-1 0 0,0-1 0 0 0,50-14 0 0 0,-9 1 160 0 0,-51 15-331 0 0,0 0 0 0 0,0 2 0 0 0,29 2 0 0 0,18 0 43 0 0,84 3 28 0 0,-104 0-99 0 0,81-5 1 0 0,-64-8 243 0 0,128-35 1 0 0,-45 8 171 0 0,33 14-217 0 0,-13 3-166 0 0,-58-4-85 0 0,72-12 0 0 0,-147 30 0 0 0,0 1 0 0 0,68 4 0 0 0,76 2 33 0 0,-2 1-2 0 0,-146-1 8 0 0,0 2 1 0 0,37 10-1 0 0,-4 8 291 0 0,-68-22-311 0 0,0 0-1 0 0,-1 0 0 0 0,1 0 0 0 0,0 0 0 0 0,0 0 1 0 0,0 0-1 0 0,0 0 0 0 0,0 0 0 0 0,0 0 1 0 0,0-1-1 0 0,-1 1 0 0 0,1 0 0 0 0,0 0 0 0 0,0-1 1 0 0,0 1-1 0 0,0-1 0 0 0,0 0-27 0 0,-1 1 1 0 0,1 0-1 0 0,-1-1 0 0 0,1 1 0 0 0,-1 0 1 0 0,1 0-1 0 0,-1 0 0 0 0,1-1 0 0 0,0 1 1 0 0,-1 0-1 0 0,1 0 0 0 0,-1 0 0 0 0,1 0 1 0 0,-1 0-1 0 0,1 0 0 0 0,0 0 1 0 0,-1 0-1 0 0,1 0 0 0 0,-1 0 0 0 0,1 0 1 0 0,-1 0-1 0 0,1 1 0 0 0,-1-1 0 0 0,1 0 1 0 0,-1 0-1 0 0,1 1 0 0 0,-1-1 0 0 0,1 0 1 0 0,-1 1-1 0 0,1-1 0 0 0,-1 0 0 0 0,1 1 1 0 0,-1-1-1 0 0,1 0 0 0 0,-1 1 1 0 0,0-1-1 0 0,1 1 0 0 0,-1-1 0 0 0,0 1 1 0 0,0-1-1 0 0,1 1 0 0 0,-1-1 0 0 0,0 2 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35.126"/>
    </inkml:context>
    <inkml:brush xml:id="br0">
      <inkml:brushProperty name="width" value="0.1" units="cm"/>
      <inkml:brushProperty name="height" value="0.1" units="cm"/>
      <inkml:brushProperty name="color" value="#66CC00"/>
    </inkml:brush>
  </inkml:definitions>
  <inkml:trace contextRef="#ctx0" brushRef="#br0">1 229 2879 0 0,'15'-8'716'0'0,"-5"2"-560"0"0,7 2 269 0 0,1 0-1 0 0,-1 1 0 0 0,1 2 0 0 0,-1-1 0 0 0,1 2 0 0 0,20 2 0 0 0,-9-1-112 0 0,34-3-1 0 0,145-33 1441 0 0,-122 19-1236 0 0,51-1-287 0 0,-48 8 66 0 0,-57 5-159 0 0,-1 2-1 0 0,0 0 1 0 0,0 3-1 0 0,39 4 1 0 0,-9 0-81 0 0,0-2 1 0 0,72-8-1 0 0,80 4 227 0 0,171 23 24 0 0,-352-20-282 0 0,146-6 436 0 0,-46-1-205 0 0,212-9 193 0 0,-313 13-410 0 0,1-3-1 0 0,49-10 1 0 0,0-1-34 0 0,164-25 124 0 0,-36 28 26 0 0,-139 12-71 0 0,79-12 0 0 0,-126 8-81 0 0,38-6 44 0 0,1 3-1 0 0,116 0 1 0 0,-117 11 3 0 0,101 9 83 0 0,-68 1-132 0 0,87 13 246 0 0,-161-25-204 0 0,-1-1 0 0 0,30-1 0 0 0,26 2 34 0 0,205 13 101 0 0,-138-10-151 0 0,-112-5 15 0 0,57-8 0 0 0,-10 0-6 0 0,-17 3-35 0 0,-29 2 0 0 0,50 1 0 0 0,56 15 0 0 0,23 0 0 0 0,26-11 64 0 0,-65 2-64 0 0,43-1 0 0 0,-19-14 64 0 0,-20 10-10 0 0,-44-7 95 0 0,-79 8-137 0 0,-1 0 1 0 0,1 0-1 0 0,-1 0 0 0 0,1 0 1 0 0,0 0-1 0 0,-1 1 1 0 0,1-1-1 0 0,-1 0 0 0 0,1 1 1 0 0,-1-1-1 0 0,1 1 0 0 0,-1-1 1 0 0,0 1-1 0 0,1 0 0 0 0,-1 0 1 0 0,0 0-1 0 0,1-1 1 0 0,-1 1-1 0 0,0 0 0 0 0,0 1 1 0 0,0-1-1 0 0,0 0 0 0 0,0 0 1 0 0,0 0-1 0 0,0 1 0 0 0,0-1 1 0 0,0 2-1 0 0,1 1-492 0 0,0 0 0 0 0,-1 0 0 0 0,0 0 0 0 0,0 0 0 0 0,0 0 0 0 0,0 0 0 0 0,-1 1-1 0 0,0 5 1 0 0,0 12-4140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46.867"/>
    </inkml:context>
    <inkml:brush xml:id="br0">
      <inkml:brushProperty name="width" value="0.1" units="cm"/>
      <inkml:brushProperty name="height" value="0.1" units="cm"/>
      <inkml:brushProperty name="color" value="#66CC00"/>
    </inkml:brush>
  </inkml:definitions>
  <inkml:trace contextRef="#ctx0" brushRef="#br0">1 26 1839 0 0,'2'-2'235'0'0,"1"0"-1"0"0,-1 1 1 0 0,1-1-1 0 0,0 0 1 0 0,0 1-1 0 0,0-1 1 0 0,0 1-1 0 0,0 0 1 0 0,0 0-1 0 0,0 0 1 0 0,5 0-1 0 0,40-4 416 0 0,-20 4-531 0 0,-1-2 378 0 0,54 4 1 0 0,-47 0-97 0 0,1 2 0 0 0,0 1 0 0 0,-1 2 0 0 0,0 1-1 0 0,0 2 1 0 0,32 14 0 0 0,-44-16-178 0 0,0-1-1 0 0,0-1 0 0 0,0-1 0 0 0,0 0 1 0 0,31-1-1 0 0,36 7 298 0 0,-54-6-278 0 0,46-1 0 0 0,-2 0 44 0 0,138 9 370 0 0,-149-9-496 0 0,-25 3-139 0 0,-33-4-6 0 0,1-1 0 0 0,0 0 0 0 0,13 0-1 0 0,47-1 212 0 0,131 16-1 0 0,-18 1 60 0 0,-112-18-153 0 0,75-10 0 0 0,-78 5-8 0 0,91 2 0 0 0,-114 6-124 0 0,-5-2 0 0 0,-1 3 0 0 0,0 1 0 0 0,55 14 0 0 0,-53-9 0 0 0,1-2 0 0 0,0-1 0 0 0,0-3 0 0 0,60-2 0 0 0,51 4 0 0 0,-77-1 70 0 0,-40-2 7 0 0,41 5 0 0 0,10 2 182 0 0,-58-7-85 0 0,54 10 1 0 0,-51-4-357 0 0,-1 2-1 0 0,41 17 0 0 0,-54-18-189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56.548"/>
    </inkml:context>
    <inkml:brush xml:id="br0">
      <inkml:brushProperty name="width" value="0.1" units="cm"/>
      <inkml:brushProperty name="height" value="0.1" units="cm"/>
      <inkml:brushProperty name="color" value="#66CC00"/>
    </inkml:brush>
  </inkml:definitions>
  <inkml:trace contextRef="#ctx0" brushRef="#br0">0 1 1151 0 0,'27'7'3423'0'0,"-22"-5"-3177"0"0,-1 1-1 0 0,0-1 1 0 0,-1 1 0 0 0,1 0-1 0 0,0 0 1 0 0,-1 1 0 0 0,0-1-1 0 0,0 1 1 0 0,0 0 0 0 0,0 0-1 0 0,4 7 1 0 0,6 7-73 0 0,-9-13-89 0 0,1 0-1 0 0,0-1 0 0 0,0 0 0 0 0,0 0 1 0 0,0-1-1 0 0,0 1 0 0 0,1-1 1 0 0,0 0-1 0 0,0 0 0 0 0,-1-1 0 0 0,1 0 1 0 0,1 0-1 0 0,-1 0 0 0 0,9 0 0 0 0,13 2 140 0 0,0-2-1 0 0,30-1 1 0 0,-5 0-121 0 0,-14 0 48 0 0,74-11 0 0 0,-48 4 1 0 0,-25 4-33 0 0,1 3 0 0 0,45 6 0 0 0,-38-2-80 0 0,16 2 37 0 0,45 2-65 0 0,-71-8 106 0 0,51 10-1 0 0,6 1 139 0 0,-27-9-22 0 0,83-6 0 0 0,78-5 24 0 0,-184 10-256 0 0,22 0 0 0 0,-20-3 92 0 0,74 8-1 0 0,-74-3-86 0 0,70-3-1 0 0,-48-5 2 0 0,82 4-1 0 0,-95 2 52 0 0,-22 0-32 0 0,35 5 0 0 0,-67-7-25 0 0,46 9 3 0 0,0-3-1 0 0,0-1 1 0 0,68-3-1 0 0,-11-2 30 0 0,-74 1-11 0 0,0-1 1 0 0,0-2-1 0 0,49-8 1 0 0,-71 8 14 0 0,-5 2 23 0 0,1-1 1 0 0,-1 0-1 0 0,0 0 0 0 0,0-1 1 0 0,0 1-1 0 0,0-1 1 0 0,-1 0-1 0 0,5-2 0 0 0,-8 4-55 0 0,0 0-1 0 0,0 1 1 0 0,0-1 0 0 0,0 0-1 0 0,0 0 1 0 0,0 1-1 0 0,0-1 1 0 0,0 0 0 0 0,0 0-1 0 0,0 1 1 0 0,0-1-1 0 0,0 0 1 0 0,0 0-1 0 0,0 1 1 0 0,0-1 0 0 0,1 0-1 0 0,-1 0 1 0 0,0 0-1 0 0,0 1 1 0 0,0-1 0 0 0,0 0-1 0 0,0 0 1 0 0,1 0-1 0 0,-1 1 1 0 0,0-1-1 0 0,0 0 1 0 0,0 0 0 0 0,0 0-1 0 0,1 0 1 0 0,-1 1-1 0 0,0-1 1 0 0,0 0 0 0 0,1 0-1 0 0,-1 0 1 0 0,0 0-1 0 0,0 0 1 0 0,0 0-1 0 0,1 0 1 0 0,-1 0 0 0 0,0 0-1 0 0,0 0 1 0 0,1 0-1 0 0,-1 0 1 0 0,0 0-1 0 0,0 0 1 0 0,1 0 0 0 0,-1 0-1 0 0,0 0 1 0 0,0 0-1 0 0,1 0 1 0 0,-1 0 0 0 0,0 0-1 0 0,0 0 1 0 0,1 0-1 0 0,-1-1 1 0 0,0 1-1 0 0,0 0 1 0 0,0 0 0 0 0,0 0-1 0 0,1 0 1 0 0,-1-1-1 0 0,0 1 1 0 0,0 0 0 0 0,1 0-1 0 0,-7 19-644 0 0,1-7-135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03.751"/>
    </inkml:context>
    <inkml:brush xml:id="br0">
      <inkml:brushProperty name="width" value="0.1" units="cm"/>
      <inkml:brushProperty name="height" value="0.1" units="cm"/>
      <inkml:brushProperty name="color" value="#66CC00"/>
    </inkml:brush>
  </inkml:definitions>
  <inkml:trace contextRef="#ctx0" brushRef="#br0">0 64 455 0 0,'40'4'3990'0'0,"6"1"-3140"0"0,-21-5-558 0 0,-4 1-29 0 0,0-2 0 0 0,35-4 1 0 0,118-19 1534 0 0,-66 7-1183 0 0,16-1-171 0 0,-92 15-401 0 0,-7 0 42 0 0,0 1-1 0 0,1 2 1 0 0,34 3-1 0 0,326 29 236 0 0,-342-31-196 0 0,43-6-1 0 0,-45 1 6 0 0,51 3-1 0 0,-69 2-125 0 0,215 5 122 0 0,273-12 67 0 0,-488 7-192 0 0,238 17 0 0 0,-78-3 0 0 0,-117-9 96 0 0,75-3 0 0 0,-119-4-46 0 0,-16 0 42 0 0,0 1-1 0 0,-1-1 1 0 0,1 1-1 0 0,0 1 1 0 0,0-1-1 0 0,7 3 1 0 0,-13-3-81 0 0,1 1 1 0 0,-1 0-1 0 0,0 0 1 0 0,1 0-1 0 0,-1 0 1 0 0,0 0-1 0 0,0 0 1 0 0,0 0-1 0 0,0 1 1 0 0,0-1-1 0 0,0 0 1 0 0,0 0-1 0 0,0 1 0 0 0,-1-1 1 0 0,1 1-1 0 0,0 2 1 0 0,5 6-86 0 0,6 5-3231 0 0,-4-4-338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10.071"/>
    </inkml:context>
    <inkml:brush xml:id="br0">
      <inkml:brushProperty name="width" value="0.1" units="cm"/>
      <inkml:brushProperty name="height" value="0.1" units="cm"/>
      <inkml:brushProperty name="color" value="#66CC00"/>
    </inkml:brush>
  </inkml:definitions>
  <inkml:trace contextRef="#ctx0" brushRef="#br0">1 21 1639 0 0,'2'-2'49'0'0,"0"0"-1"0"0,1 0 0 0 0,-1 0 1 0 0,1 1-1 0 0,-1-1 0 0 0,1 1 0 0 0,0-1 1 0 0,0 1-1 0 0,0 0 0 0 0,0 0 1 0 0,0 0-1 0 0,0 0 0 0 0,0 1 0 0 0,0-1 1 0 0,0 1-1 0 0,0 0 0 0 0,0 0 1 0 0,5 0-1 0 0,130 6 130 0 0,-43 9 798 0 0,-38-7-647 0 0,-42-5-258 0 0,-1-1 1 0 0,1-1-1 0 0,26 1 0 0 0,-3-5 169 0 0,-1 2-1 0 0,1 2 1 0 0,-1 2 0 0 0,0 1 0 0 0,0 1 0 0 0,37 12-1 0 0,3 8-161 0 0,-52-15-6 0 0,1-1 0 0 0,1-2 0 0 0,-1 0 0 0 0,50 4 0 0 0,14-9 252 0 0,-50-2-231 0 0,-1 1 0 0 0,70 12 1 0 0,-90-10-91 0 0,0-1 1 0 0,36-1 0 0 0,3 0-5 0 0,-31 1 60 0 0,43-4 0 0 0,-24-3 108 0 0,22-2 146 0 0,-57 8-311 0 0,0 0 0 0 0,0 1 1 0 0,-1 1-1 0 0,1 0 0 0 0,0 0 1 0 0,-1 1-1 0 0,16 7 1 0 0,-16-6-126 0 0,3 0-155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11.853"/>
    </inkml:context>
    <inkml:brush xml:id="br0">
      <inkml:brushProperty name="width" value="0.1" units="cm"/>
      <inkml:brushProperty name="height" value="0.1" units="cm"/>
      <inkml:brushProperty name="color" value="#66CC00"/>
    </inkml:brush>
  </inkml:definitions>
  <inkml:trace contextRef="#ctx0" brushRef="#br0">0 18 3223 0 0,'31'15'1655'0'0,"-17"-9"-1225"0"0,-10-4-347 0 0,1 1 0 0 0,-1-1 0 0 0,1 0 0 0 0,0 0 0 0 0,0 0 0 0 0,0-1 0 0 0,0 0 0 0 0,0 0 0 0 0,0 0 0 0 0,0-1-1 0 0,7 1 1 0 0,-2-3 114 0 0,-1 1 1 0 0,1 0-1 0 0,14 1 0 0 0,19-2 312 0 0,-26 1-348 0 0,-1 0 0 0 0,22 2 0 0 0,15-1-46 0 0,69-12 317 0 0,32-4 48 0 0,-78 16-290 0 0,133 17 0 0 0,21 1-66 0 0,-162-20-64 0 0,-40 1 2 0 0,-1 0 1 0 0,1 2-1 0 0,53 8 1 0 0,94 37 11 0 0,-146-40-58 0 0,1-3 0 0 0,-1 0 0 0 0,1-2 0 0 0,0-1 0 0 0,0-2 0 0 0,0 0 0 0 0,47-12 0 0 0,-45 10-1 0 0,0 1-1 0 0,0 2 0 0 0,35 3 0 0 0,-7-1 65 0 0,-40-1-79 0 0,62 0 37 0 0,125-15 1 0 0,-69-10 15 0 0,98-13 125 0 0,-160 28-134 0 0,-21 4 101 0 0,-1 2-1 0 0,73 3 1 0 0,-122 2-192 0 0,0-1-1 0 0,0 1 0 0 0,0 0 1 0 0,0 1-1 0 0,0-1 0 0 0,0 1 1 0 0,0 0-1 0 0,0 0 1 0 0,-1 0-1 0 0,1 1 0 0 0,-1 0 1 0 0,0-1-1 0 0,0 2 0 0 0,7 5 1 0 0,0 2-375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26.142"/>
    </inkml:context>
    <inkml:brush xml:id="br0">
      <inkml:brushProperty name="width" value="0.1" units="cm"/>
      <inkml:brushProperty name="height" value="0.1" units="cm"/>
      <inkml:brushProperty name="color" value="#66CC00"/>
    </inkml:brush>
  </inkml:definitions>
  <inkml:trace contextRef="#ctx0" brushRef="#br0">8 15 3079 0 0,'0'0'43'0'0,"-1"0"0"0"0,1 0-1 0 0,-1-1 1 0 0,1 1-1 0 0,-1-1 1 0 0,1 1-1 0 0,0 0 1 0 0,-1-1 0 0 0,1 1-1 0 0,-1-1 1 0 0,1 1-1 0 0,0-1 1 0 0,0 1-1 0 0,-1-1 1 0 0,1 1 0 0 0,0-1-1 0 0,0 1 1 0 0,-1-1-1 0 0,1 0 1 0 0,0 1-1 0 0,0-1 1 0 0,0 1 0 0 0,0-1-1 0 0,0 0 1 0 0,0 1-1 0 0,0-1 1 0 0,0 0-1 0 0,1 1 15 0 0,0 0-1 0 0,0-1 1 0 0,0 1-1 0 0,-1 0 0 0 0,1 0 1 0 0,0 0-1 0 0,0 0 1 0 0,0 0-1 0 0,0 1 0 0 0,0-1 1 0 0,0 0-1 0 0,-1 0 1 0 0,1 0-1 0 0,0 1 0 0 0,0-1 1 0 0,0 0-1 0 0,-1 1 1 0 0,1-1-1 0 0,1 2 0 0 0,4 1-33 0 0,-1 0 0 0 0,0 1 0 0 0,0 0-1 0 0,-1 0 1 0 0,8 7 0 0 0,19 16 102 0 0,-21-21-46 0 0,0 0 1 0 0,1-1-1 0 0,0 0 0 0 0,-1-1 1 0 0,1-1-1 0 0,1 0 1 0 0,15 3-1 0 0,-3-3 41 0 0,0-2 0 0 0,39-1-1 0 0,27-1 75 0 0,-45 2-52 0 0,79-10 0 0 0,-31-6-77 0 0,196-28 144 0 0,-68 36-126 0 0,-72 6-38 0 0,-48-8-26 0 0,-67 4-8 0 0,-1 2 1 0 0,1 1-1 0 0,51 5 0 0 0,341 21 61 0 0,-385-26-66 0 0,63-12 1 0 0,-64 7 45 0 0,66-2 1 0 0,127 15 21 0 0,-167-8-74 0 0,18 2 0 0 0,1 1 22 0 0,-62-2-12 0 0,0 1 1 0 0,0 1 0 0 0,44 7-1 0 0,-43-3 34 0 0,40 1-1 0 0,3 1 14 0 0,-25 0-57 0 0,64 19 0 0 0,-93-23 35 0 0,0 0 0 0 0,0-1 0 0 0,1 0-1 0 0,24-1 1 0 0,-23-1 2 0 0,0 0-1 0 0,0 2 1 0 0,21 4-1 0 0,3 7-2325 0 0,-24-8-326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27.880"/>
    </inkml:context>
    <inkml:brush xml:id="br0">
      <inkml:brushProperty name="width" value="0.1" units="cm"/>
      <inkml:brushProperty name="height" value="0.1" units="cm"/>
      <inkml:brushProperty name="color" value="#66CC00"/>
    </inkml:brush>
  </inkml:definitions>
  <inkml:trace contextRef="#ctx0" brushRef="#br0">1 0 2271 0 0,'26'22'2272'0'0,"-23"-18"-2171"0"0,1-1-1 0 0,-1 0 0 0 0,1 0 1 0 0,0 0-1 0 0,0 0 0 0 0,0-1 0 0 0,0 0 1 0 0,5 3-1 0 0,42 14 189 0 0,-32-13-153 0 0,-7-2-28 0 0,-1-1 0 0 0,1 0-1 0 0,-1 0 1 0 0,1-1 0 0 0,0-1-1 0 0,0 0 1 0 0,0-1-1 0 0,0 0 1 0 0,0-1 0 0 0,22-4-1 0 0,-7 2 12 0 0,0 2-1 0 0,0 0 1 0 0,28 4 0 0 0,-26-2-14 0 0,0 0 1 0 0,39-5 0 0 0,140-11 780 0 0,-166 16-826 0 0,-22 0-34 0 0,0-1 0 0 0,28-3 0 0 0,24-7 0 0 0,61-9 183 0 0,-117 17-177 0 0,1 1 0 0 0,0 1-1 0 0,-1 1 1 0 0,1 0 0 0 0,25 5 0 0 0,-21-3 37 0 0,0 0-1 0 0,37-1 1 0 0,-6-3 252 0 0,65 7 0 0 0,12 1-144 0 0,-84-5-115 0 0,-20-1-2 0 0,33-2-1 0 0,33-12-59 0 0,43-3 115 0 0,-81 9-17 0 0,72-3-1 0 0,75 17 105 0 0,-35-14-138 0 0,-106 1-47 0 0,-32 2-5 0 0,-1 2 0 0 0,1 1 0 0 0,32 2-1 0 0,-55 0-11 0 0,5-1 0 0 0,0 1 0 0 0,0 0 0 0 0,0 1 0 0 0,-1 0 0 0 0,1 1 0 0 0,13 5 0 0 0,-18-6 58 0 0,0-1 0 0 0,0 1 0 0 0,0-1 0 0 0,1 0 0 0 0,-1-1 0 0 0,0 1 0 0 0,1-1 0 0 0,-1 0-1 0 0,6 0 1 0 0,-2 0 257 0 0,-7 0-305 0 0,0 1 0 0 0,0-1 0 0 0,0 1 0 0 0,0 0 0 0 0,-1-1 0 0 0,1 1 0 0 0,0 0 1 0 0,0-1-1 0 0,0 1 0 0 0,-1 0 0 0 0,1 0 0 0 0,0 0 0 0 0,-1 0 0 0 0,1 0 0 0 0,-1 0 0 0 0,1 0 1 0 0,-1 0-1 0 0,0 0 0 0 0,1 0 0 0 0,-1 0 0 0 0,0 0 0 0 0,0 0 0 0 0,1 0 0 0 0,-1 0 0 0 0,0 1 1 0 0,2 5-164 0 0,1 4-171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37.130"/>
    </inkml:context>
    <inkml:brush xml:id="br0">
      <inkml:brushProperty name="width" value="0.1" units="cm"/>
      <inkml:brushProperty name="height" value="0.1" units="cm"/>
      <inkml:brushProperty name="color" value="#E71224"/>
    </inkml:brush>
  </inkml:definitions>
  <inkml:trace contextRef="#ctx0" brushRef="#br0">4651 1619 11831 0 0,'-16'-3'491'0'0,"9"3"-97"0"0,11 5-249 0 0,-2-4-278 0 0,0 0 1 0 0,0-1 0 0 0,1 1 0 0 0,-1 0 0 0 0,1-1-1 0 0,-1 1 1 0 0,1-1 0 0 0,-1 0 0 0 0,1 1 0 0 0,-1-1-1 0 0,0-1 1 0 0,1 1 0 0 0,-1 0 0 0 0,1 0 0 0 0,-1-1-1 0 0,1 0 1 0 0,-1 1 0 0 0,0-1 0 0 0,1 0 0 0 0,-1 0-1 0 0,0 0 1 0 0,3-2 0 0 0,-4 2 108 0 0,0 0-1 0 0,0 1 1 0 0,0-1 0 0 0,0 0-1 0 0,0 0 1 0 0,0 0 0 0 0,0 0-1 0 0,0 0 1 0 0,-1 0 0 0 0,1 0-1 0 0,0 0 1 0 0,-1 0-1 0 0,1 0 1 0 0,-1 0 0 0 0,1 0-1 0 0,-1 0 1 0 0,1 0 0 0 0,-1-3-1 0 0,0 3 141 0 0,0-1 0 0 0,0 1-1 0 0,0 0 1 0 0,-1-1-1 0 0,1 1 1 0 0,0 0 0 0 0,-1-1-1 0 0,1 1 1 0 0,-1 0-1 0 0,0-1 1 0 0,1 1-1 0 0,-1 0 1 0 0,0 0 0 0 0,0 0-1 0 0,0 0 1 0 0,0 0-1 0 0,0 0 1 0 0,0 0-1 0 0,0 0 1 0 0,-2-1 0 0 0,-3-2 710 0 0,1 1 1 0 0,0 0 0 0 0,-1 1 0 0 0,0 0 0 0 0,-8-3-1 0 0,-15-6 1600 0 0,20 8-2334 0 0,1 0 1 0 0,-1 0-1 0 0,0 1 0 0 0,-9-1 0 0 0,-26-8 703 0 0,31 6-429 0 0,0 2 0 0 0,-1 0 1 0 0,1 0-1 0 0,-28-1 0 0 0,-57 5 354 0 0,37 1-534 0 0,-168 8 621 0 0,-65 0-46 0 0,-17-17-75 0 0,-204-15 244 0 0,326 18-503 0 0,9 1-302 0 0,18-1 30 0 0,94 1-88 0 0,0 2 0 0 0,1 4 0 0 0,-74 12 0 0 0,-147 18 264 0 0,139-18-106 0 0,-160 6-97 0 0,251-23-102 0 0,-20 0 72 0 0,-189 27 106 0 0,249-22-198 0 0,-37 4 136 0 0,-79 21 1 0 0,100-20-93 0 0,1-1 1 0 0,-1-1 0 0 0,-1-2-1 0 0,-41-1 1 0 0,-140-7 149 0 0,209 4-190 0 0,0 0 1 0 0,-1-1-1 0 0,1 0 1 0 0,0 0-1 0 0,0-1 0 0 0,0 0 1 0 0,0 0-1 0 0,0 0 1 0 0,1-1-1 0 0,-1 0 0 0 0,1 0 1 0 0,-1-1-1 0 0,1 0 1 0 0,0 0-1 0 0,0-1 0 0 0,1 1 1 0 0,0-1-1 0 0,-1 0 1 0 0,-7-11-1 0 0,3 4 8 0 0,1-1 0 0 0,1 1 1 0 0,0-1-1 0 0,0-1 0 0 0,-9-24 0 0 0,-20-75 120 0 0,34 103-134 0 0,-4-19 30 0 0,2-1 0 0 0,-3-55 0 0 0,8 78-19 0 0,-1-37 47 0 0,2-1 1 0 0,10-59-1 0 0,-5 58-60 0 0,-2 0-1 0 0,-2-49 1 0 0,-7 35 18 0 0,2 28 34 0 0,2-54 0 0 0,1-40-54 0 0,2 49 0 0 0,-3 55 0 0 0,1 0 0 0 0,6-42 0 0 0,-4 47 19 0 0,0 0-1 0 0,-2-30 1 0 0,0 24-11 0 0,-1 7-8 0 0,2-13 0 0 0,-1 28 0 0 0,0 0 0 0 0,1 0 0 0 0,-1 0 0 0 0,1 0 0 0 0,-1 0 0 0 0,1 0 0 0 0,0 0 0 0 0,-1 1 0 0 0,1-1 0 0 0,0 0 0 0 0,0 0 0 0 0,-1 0 0 0 0,1 1 0 0 0,0-1 0 0 0,0 0 0 0 0,0 1 0 0 0,0-1 0 0 0,0 1 0 0 0,0-1 0 0 0,0 1 0 0 0,0 0 0 0 0,0-1 0 0 0,2 1 0 0 0,34-13-64 0 0,19 4 64 0 0,91-28 0 0 0,-135 34 0 0 0,1 0 0 0 0,0 1 0 0 0,0 0 0 0 0,0 1 0 0 0,24 0 0 0 0,67 13 0 0 0,-15 0 0 0 0,150-6-148 0 0,-148-7 160 0 0,-63 0-12 0 0,-4 1 0 0 0,-1 2 0 0 0,43 6 0 0 0,8 2 0 0 0,10 0 0 0 0,-8-3 0 0 0,-28-5 0 0 0,215 2-64 0 0,-123-4 64 0 0,-99-1 0 0 0,23 3 0 0 0,4-1 0 0 0,67 2-11 0 0,437-21-42 0 0,-482 11 53 0 0,84-5 0 0 0,228 11 0 0 0,-340 4 0 0 0,-7 2 0 0 0,-16-3 0 0 0,87 8 0 0 0,-36-10 0 0 0,104-12 0 0 0,-37 1 0 0 0,-94 8 0 0 0,115-4 0 0 0,-102 8 0 0 0,-1-3 0 0 0,0-4 0 0 0,91-18 0 0 0,30-14 0 0 0,-161 29 5 0 0,-12 2-71 0 0,46-5-1 0 0,49-4 3 0 0,-88 12 78 0 0,-13 2-29 0 0,0 0 0 0 0,23 2 0 0 0,-35 0 13 0 0,-1 0-1 0 0,1 1 1 0 0,0 0-1 0 0,0 0 1 0 0,-1 0-1 0 0,1 1 0 0 0,-1-1 1 0 0,1 1-1 0 0,-1 0 1 0 0,0 1-1 0 0,0-1 1 0 0,8 6-1 0 0,-1 3-17 0 0,0 0 1 0 0,0 1-1 0 0,-1 0 1 0 0,-1 0-1 0 0,0 1 1 0 0,0 1-1 0 0,-2-1 1 0 0,1 1-1 0 0,-2 1 1 0 0,0-1-1 0 0,-1 1 0 0 0,0 0 1 0 0,-1 0-1 0 0,-1 0 1 0 0,0 1-1 0 0,-1 0 1 0 0,-1 27-1 0 0,9 71-5 0 0,-6-85 16 0 0,-1 1-1 0 0,-2-1 0 0 0,-2 38 0 0 0,-5-13 10 0 0,-2-1 0 0 0,-24 80 0 0 0,-50 99 64 0 0,7-34 0 0 0,58-144-708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33.032"/>
    </inkml:context>
    <inkml:brush xml:id="br0">
      <inkml:brushProperty name="width" value="0.1" units="cm"/>
      <inkml:brushProperty name="height" value="0.1" units="cm"/>
      <inkml:brushProperty name="color" value="#66CC00"/>
    </inkml:brush>
  </inkml:definitions>
  <inkml:trace contextRef="#ctx0" brushRef="#br0">0 30 2071 0 0,'60'2'1940'0'0,"-30"-1"-1605"0"0,-1-1 0 0 0,48-5-1 0 0,-6-7 631 0 0,123-3 0 0 0,-127 14-758 0 0,0 4 0 0 0,0 2 0 0 0,97 21 0 0 0,-102-14 32 0 0,106 5 0 0 0,-45-6 136 0 0,-7-5-245 0 0,-83-6-117 0 0,-1 1 0 0 0,1 2-1 0 0,48 10 1 0 0,2 9-13 0 0,98 12 0 0 0,-124-28 43 0 0,-1 4 0 0 0,73 21-1 0 0,9 0 18 0 0,-114-26 10 0 0,0-1-1 0 0,0-2 1 0 0,0 0-1 0 0,0-1 1 0 0,0-2-1 0 0,34-4 1 0 0,35 0 295 0 0,-72 4-267 0 0,0-1-1 0 0,32-8 0 0 0,22-2 203 0 0,24-3-106 0 0,7-1-68 0 0,196-5 130 0 0,-270 19-207 0 0,45 4 0 0 0,-66-1-44 0 0,0 0 1 0 0,0 1-1 0 0,0 1 0 0 0,-1-1 0 0 0,1 2 1 0 0,0-1-1 0 0,16 10 0 0 0,-21-9-372 0 0,0 0 0 0 0,0 1-1 0 0,9 9 1 0 0,-4-3-3160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35.505"/>
    </inkml:context>
    <inkml:brush xml:id="br0">
      <inkml:brushProperty name="width" value="0.1" units="cm"/>
      <inkml:brushProperty name="height" value="0.1" units="cm"/>
      <inkml:brushProperty name="color" value="#66CC00"/>
    </inkml:brush>
  </inkml:definitions>
  <inkml:trace contextRef="#ctx0" brushRef="#br0">1 6 3079 0 0,'1'0'10'0'0,"-1"0"0"0"0,0-1 0 0 0,0 1 0 0 0,0 0 0 0 0,0 0 0 0 0,0 0 0 0 0,0 0 0 0 0,0 0 0 0 0,0 0 0 0 0,0-1 0 0 0,0 1 0 0 0,0 0 0 0 0,0 0 0 0 0,0 0 0 0 0,0 0 0 0 0,0 0 0 0 0,0 0 0 0 0,0-1 0 0 0,0 1 0 0 0,0 0-1 0 0,0 0 1 0 0,0 0 0 0 0,0 0 0 0 0,0 0 0 0 0,0 0 0 0 0,0 0 0 0 0,0-1 0 0 0,0 1 0 0 0,0 0 0 0 0,0 0 0 0 0,0 0 0 0 0,-1 0 0 0 0,1 0 0 0 0,0 0 0 0 0,0 0 0 0 0,0 0 0 0 0,0-1 0 0 0,0 1 0 0 0,0 0 0 0 0,0 0 0 0 0,0 0-1 0 0,-1 0 1 0 0,2 0-2 0 0,-1 0 0 0 0,0 0 0 0 0,1 0 0 0 0,-1 0 0 0 0,1 0 0 0 0,-1 0 0 0 0,0 0 0 0 0,1 0 0 0 0,-1 0 0 0 0,1 0-1 0 0,-1 0 1 0 0,0 1 0 0 0,1-1 0 0 0,-1 0 0 0 0,1 0 0 0 0,-1 0 0 0 0,0 1 0 0 0,1-1 0 0 0,-1 0 0 0 0,0 0 0 0 0,0 1 0 0 0,1-1-1 0 0,-1 0 1 0 0,0 1 0 0 0,0-1 0 0 0,1 0 0 0 0,-1 1 0 0 0,0-1 0 0 0,0 0 0 0 0,0 1 0 0 0,1-1 0 0 0,-1 0 0 0 0,0 1-1 0 0,0-1 1 0 0,0 1 0 0 0,0-1 0 0 0,0 0 0 0 0,0 1 0 0 0,0-1 0 0 0,0 1 0 0 0,0-1 0 0 0,0 0 0 0 0,0 1 0 0 0,0-1 0 0 0,0 1-1 0 0,-2 13-295 0 0,2-12 160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37.185"/>
    </inkml:context>
    <inkml:brush xml:id="br0">
      <inkml:brushProperty name="width" value="0.1" units="cm"/>
      <inkml:brushProperty name="height" value="0.1" units="cm"/>
      <inkml:brushProperty name="color" value="#66CC00"/>
    </inkml:brush>
  </inkml:definitions>
  <inkml:trace contextRef="#ctx0" brushRef="#br0">0 8 431 0 0,'17'-5'0'0'0,"-6"3"0"0"0,0 2 0 0 0,-2 0 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38.191"/>
    </inkml:context>
    <inkml:brush xml:id="br0">
      <inkml:brushProperty name="width" value="0.1" units="cm"/>
      <inkml:brushProperty name="height" value="0.1" units="cm"/>
      <inkml:brushProperty name="color" value="#66CC00"/>
    </inkml:brush>
  </inkml:definitions>
  <inkml:trace contextRef="#ctx0" brushRef="#br0">1 31 2959 0 0,'14'-7'64'0'0,"-1"2"8"0"0,-6 1 8 0 0,-3 4 16 0 0,-2 0-96 0 0,3 0 0 0 0,10-2 0 0 0,7 0 0 0 0,5-3 0 0 0,1 1 0 0 0,-3 2 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38.638"/>
    </inkml:context>
    <inkml:brush xml:id="br0">
      <inkml:brushProperty name="width" value="0.1" units="cm"/>
      <inkml:brushProperty name="height" value="0.1" units="cm"/>
      <inkml:brushProperty name="color" value="#66CC00"/>
    </inkml:brush>
  </inkml:definitions>
  <inkml:trace contextRef="#ctx0" brushRef="#br0">0 10 2959 0 0,'11'-4'128'0'0,"-5"2"32"0"0,-1 0-160 0 0,-1 0 0 0 0,-2 2 0 0 0,0 2 96 0 0,-1 0-24 0 0,1-2 0 0 0,2 2 0 0 0,-2 0-144 0 0,-2 0-32 0 0,0-1-8 0 0,-2 1 0 0 0,0 0-112 0 0,0 0-16 0 0,0 0-8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39.077"/>
    </inkml:context>
    <inkml:brush xml:id="br0">
      <inkml:brushProperty name="width" value="0.1" units="cm"/>
      <inkml:brushProperty name="height" value="0.1" units="cm"/>
      <inkml:brushProperty name="color" value="#66CC00"/>
    </inkml:brush>
  </inkml:definitions>
  <inkml:trace contextRef="#ctx0" brushRef="#br0">0 3 1151 0 0,'15'-2'0'0'0,"-6"4"96"0"0,0-1-96 0 0,-1 1 0 0 0,-1 2 0 0 0,-3-2 0 0 0,-1 1 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41.230"/>
    </inkml:context>
    <inkml:brush xml:id="br0">
      <inkml:brushProperty name="width" value="0.1" units="cm"/>
      <inkml:brushProperty name="height" value="0.1" units="cm"/>
      <inkml:brushProperty name="color" value="#66CC00"/>
    </inkml:brush>
  </inkml:definitions>
  <inkml:trace contextRef="#ctx0" brushRef="#br0">1 100 943 0 0,'16'0'458'0'0,"-1"1"-1"0"0,1 0 0 0 0,0 1 1 0 0,-1 1-1 0 0,17 6 0 0 0,34 6 551 0 0,-41-9-754 0 0,1-1 0 0 0,1-2 0 0 0,-1 0 0 0 0,42-2 0 0 0,8 0 12 0 0,29 3 17 0 0,-48-6-93 0 0,63-12 0 0 0,-34 3-69 0 0,-63 8-114 0 0,-8 1 7 0 0,0 1 1 0 0,1 0-1 0 0,28 3 0 0 0,1 4-14 0 0,-22-2 0 0 0,45 2 0 0 0,-4-6 18 0 0,1-3 0 0 0,65-12 0 0 0,-58 1-6 0 0,89-12-14 0 0,12 17 27 0 0,-99 7-5 0 0,89-13-1 0 0,-116 6-18 0 0,-18 3 37 0 0,45-3 1 0 0,16 2 116 0 0,-43 2-127 0 0,56 2-1 0 0,101 10 37 0 0,-153-5-22 0 0,1-3-1 0 0,85-12 0 0 0,-119 9-15 0 0,2 2-1 0 0,34-2 0 0 0,44 6 11 0 0,85 6 56 0 0,-169-6-91 0 0,187 13 165 0 0,-163-14-124 0 0,0-2-1 0 0,0-1 1 0 0,49-11 0 0 0,-45 8-2 0 0,0 1 1 0 0,0 1-1 0 0,1 3 1 0 0,69 8-1 0 0,-29 2-40 0 0,-20-2 0 0 0,98-1 0 0 0,-71-10 33 0 0,221-1 190 0 0,-110 10-95 0 0,-138-5-5 0 0,125-13 0 0 0,-108 5-81 0 0,41-3 1 0 0,1 7 0 0 0,133 12-1 0 0,-78-3-42 0 0,-40-3 0 0 0,-31-5 0 0 0,-76 0 0 0 0,-1 1 0 0 0,44 4 0 0 0,-13 3 83 0 0,-38-5-37 0 0,0 1 0 0 0,0 2 1 0 0,32 8-1 0 0,-31-5-634 0 0,1-2-2580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43.248"/>
    </inkml:context>
    <inkml:brush xml:id="br0">
      <inkml:brushProperty name="width" value="0.1" units="cm"/>
      <inkml:brushProperty name="height" value="0.1" units="cm"/>
      <inkml:brushProperty name="color" value="#66CC00"/>
    </inkml:brush>
  </inkml:definitions>
  <inkml:trace contextRef="#ctx0" brushRef="#br0">1 174 455 0 0,'6'2'307'0'0,"1"-1"0"0"0,-1 0 0 0 0,0 0 0 0 0,1-1-1 0 0,-1 0 1 0 0,1 0 0 0 0,9-2 0 0 0,12 1 94 0 0,35 4 520 0 0,0-3 0 0 0,103-14 0 0 0,-108 3-539 0 0,65-23-1 0 0,-55 14-219 0 0,5-2 95 0 0,-43 11-112 0 0,0 2-1 0 0,1 2 0 0 0,1 0 1 0 0,38-2-1 0 0,-43 8-96 0 0,-4 1 14 0 0,0-2-1 0 0,43-7 0 0 0,-19 3 39 0 0,-36 5-69 0 0,0 0 0 0 0,17-4-1 0 0,-19 4-11 0 0,-1 0 1 0 0,0 1-1 0 0,1 0 1 0 0,-1 0-1 0 0,0 1 0 0 0,1 0 1 0 0,12 3-1 0 0,31 3 15 0 0,11-9 94 0 0,65-11 0 0 0,-83 9-82 0 0,0 3-1 0 0,1 1 0 0 0,-1 2 1 0 0,64 12-1 0 0,-74-10 0 0 0,1-1 1 0 0,-1-2-1 0 0,40-3 0 0 0,-48 1-45 0 0,53 6 0 0 0,-38-2 0 0 0,-42-3 0 0 0,46 3 0 0 0,85 16 0 0 0,-54 5 101 0 0,-58-17 0 0 0,0 0-1 0 0,1-1 1 0 0,0-2-1 0 0,0 0 1 0 0,35 2-1 0 0,-32-5 107 0 0,-1 0-1 0 0,29 6 0 0 0,-29-2-93 0 0,0-1 0 0 0,0-2 0 0 0,0 0 0 0 0,0-1-1 0 0,32-3 1 0 0,-31-1 158 0 0,-12 2-166 0 0,1-1 0 0 0,-1 0-1 0 0,0 0 1 0 0,12-5 0 0 0,-5 1-65 0 0,-14 4-26 0 0,0 1 0 0 0,-1 0 0 0 0,1-1 1 0 0,0 1-1 0 0,-1-1 0 0 0,1 0 0 0 0,-1 0 0 0 0,0-1 0 0 0,6-4 0 0 0,-8 6-59 0 0,0 0 0 0 0,-1 0-1 0 0,1 0 1 0 0,0 1 0 0 0,0-1-1 0 0,0 0 1 0 0,0 1 0 0 0,0-1-1 0 0,0 0 1 0 0,0 1 0 0 0,0 0 0 0 0,0-1-1 0 0,0 1 1 0 0,0-1 0 0 0,1 1-1 0 0,-1 0 1 0 0,0 0 0 0 0,0 0-1 0 0,0 0 1 0 0,0 0 0 0 0,1 0-1 0 0,0 0 1 0 0,20 12-2192 0 0,-8-3 790 0 0,0-2-1259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45.003"/>
    </inkml:context>
    <inkml:brush xml:id="br0">
      <inkml:brushProperty name="width" value="0.1" units="cm"/>
      <inkml:brushProperty name="height" value="0.1" units="cm"/>
      <inkml:brushProperty name="color" value="#66CC00"/>
    </inkml:brush>
  </inkml:definitions>
  <inkml:trace contextRef="#ctx0" brushRef="#br0">1 15 6911 0 0,'0'-7'608'0'0,"0"1"-480"0"0,1 4-128 0 0,-1 6-104 0 0,2-4-48 0 0,-2 2-8 0 0,2-2 0 0 0,-4 2-56 0 0,0-1-8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27.281"/>
    </inkml:context>
    <inkml:brush xml:id="br0">
      <inkml:brushProperty name="width" value="0.1" units="cm"/>
      <inkml:brushProperty name="height" value="0.1" units="cm"/>
      <inkml:brushProperty name="color" value="#66CC00"/>
    </inkml:brush>
  </inkml:definitions>
  <inkml:trace contextRef="#ctx0" brushRef="#br0">1 22 3623 0 0,'1'-2'119'0'0,"1"0"0"0"0,0 1 0 0 0,0-1 0 0 0,0 1 0 0 0,0 0 0 0 0,0-1-1 0 0,1 1 1 0 0,-1 0 0 0 0,0 0 0 0 0,0 0 0 0 0,1 0 0 0 0,-1 1-1 0 0,1-1 1 0 0,-1 1 0 0 0,0-1 0 0 0,1 1 0 0 0,4 0 0 0 0,-5 0-115 0 0,16-2 438 0 0,1 1 0 0 0,0 0-1 0 0,27 3 1 0 0,8 8 115 0 0,-33-5-316 0 0,0-2 1 0 0,36 3-1 0 0,66-12 457 0 0,-63 4-341 0 0,0 3 0 0 0,0 3 0 0 0,86 17 0 0 0,-105-16-96 0 0,65 1 0 0 0,-34-4 107 0 0,-32 1-300 0 0,0-1-1 0 0,0-3 0 0 0,0 0 0 0 0,41-9 0 0 0,-58 7-57 0 0,0 0-1 0 0,1 2 1 0 0,25 1-1 0 0,-20 1 4 0 0,36-5 0 0 0,96-4 62 0 0,-87 12 8 0 0,-47-1-34 0 0,42-1 0 0 0,55-8-49 0 0,54 11 384 0 0,-162-4-366 0 0,-8 0 8 0 0,-1 0 1 0 0,1 0-1 0 0,0-1 1 0 0,0-1-1 0 0,0 1 1 0 0,0-1-1 0 0,-1 0 1 0 0,10-3-1 0 0,-17 4-23 0 0,0 0 0 0 0,1-1 0 0 0,-1 1-1 0 0,0 0 1 0 0,1 0 0 0 0,-1 0 0 0 0,0 0-1 0 0,1 0 1 0 0,-1 0 0 0 0,0 0 0 0 0,1 0-1 0 0,-1 0 1 0 0,1 0 0 0 0,-1 0 0 0 0,0 0-1 0 0,1 0 1 0 0,-1 0 0 0 0,0 1 0 0 0,1-1-1 0 0,-1 0 1 0 0,0 0 0 0 0,1 0 0 0 0,-1 0-1 0 0,0 1 1 0 0,0-1 0 0 0,1 0 0 0 0,-1 0-1 0 0,0 1 1 0 0,1-1 0 0 0,-1 0 0 0 0,0 0-1 0 0,0 1 1 0 0,0-1 0 0 0,1 0 0 0 0,-1 1-1 0 0,0-1 1 0 0,0 0 0 0 0,0 1 0 0 0,0-1-1 0 0,0 1 0 0 0,0-1 0 0 0,0 0 0 0 0,1 0 0 0 0,-1 0 0 0 0,0 1-1 0 0,0-1 1 0 0,0 0 0 0 0,0 0 0 0 0,0 0 0 0 0,0 0 0 0 0,0 1 0 0 0,0-1-1 0 0,0 0 1 0 0,1 0 0 0 0,-1 0 0 0 0,0 0 0 0 0,0 1 0 0 0,0-1 0 0 0,0 0 0 0 0,0 0-1 0 0,1 0 1 0 0,-1 0 0 0 0,0 0 0 0 0,0 0 0 0 0,0 0 0 0 0,1 0 0 0 0,-1 0-1 0 0,0 0 1 0 0,0 1 0 0 0,0-1 0 0 0,1 0 0 0 0,-1 0 0 0 0,0 0 0 0 0,0 0 0 0 0,0 0-1 0 0,1 0 1 0 0,-1 0 0 0 0,0-1 0 0 0,0 1 0 0 0,0 0 0 0 0,1 0 0 0 0,-1 0-1 0 0,0 0 1 0 0,7 5-4 0 0,-7-4 3 0 0,1 0-1 0 0,-1 0 1 0 0,1-1 0 0 0,-1 1-1 0 0,1 0 1 0 0,0-1 0 0 0,-1 1-1 0 0,1 0 1 0 0,0-1 0 0 0,0 1-1 0 0,-1-1 1 0 0,1 1 0 0 0,0-1 0 0 0,0 1-1 0 0,0-1 1 0 0,0 0 0 0 0,-1 1-1 0 0,3-1 1 0 0,-2 0 9 0 0,0 0-1 0 0,-1 0 1 0 0,1 0 0 0 0,0 0 0 0 0,0 0-1 0 0,0 1 1 0 0,0-1 0 0 0,-1 0-1 0 0,1 0 1 0 0,0 1 0 0 0,0-1 0 0 0,0 0-1 0 0,-1 1 1 0 0,1-1 0 0 0,0 1-1 0 0,-1-1 1 0 0,1 1 0 0 0,0-1 0 0 0,-1 1-1 0 0,1-1 1 0 0,0 1 0 0 0,-1 0-1 0 0,1-1 1 0 0,-1 1 0 0 0,0 0 0 0 0,1 0-1 0 0,0 1 1 0 0,10 13 238 0 0,-10-15-222 0 0,0 1-1 0 0,1-1 1 0 0,-1 1 0 0 0,0-1 0 0 0,0 1 0 0 0,0-1-1 0 0,0 0 1 0 0,1 1 0 0 0,-1-1 0 0 0,0 0-1 0 0,0 0 1 0 0,3 0 0 0 0,-4 0-22 0 0,10 3 319 0 0,-10-2-314 0 0,1-1 0 0 0,-1 0 0 0 0,1 1 0 0 0,-1-1-1 0 0,1 0 1 0 0,-1 0 0 0 0,1 1 0 0 0,0-1 0 0 0,-1 0 0 0 0,1 0 0 0 0,-1 0-1 0 0,1 0 1 0 0,0 0 0 0 0,-1 0 0 0 0,1 0 0 0 0,-1 0 0 0 0,1 0-1 0 0,0 0 1 0 0,-1 0 0 0 0,1 0 0 0 0,-1 0 0 0 0,1 0 0 0 0,0-1 0 0 0,1 0 35 0 0,0 0 1 0 0,-1 0 0 0 0,1 0 0 0 0,0 0 0 0 0,-1 0 0 0 0,1-1-1 0 0,-1 1 1 0 0,0-1 0 0 0,1 1 0 0 0,-1-1 0 0 0,0 1 0 0 0,1-3 59 0 0,-10 29-1313 0 0,7-17 594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39.002"/>
    </inkml:context>
    <inkml:brush xml:id="br0">
      <inkml:brushProperty name="width" value="0.1" units="cm"/>
      <inkml:brushProperty name="height" value="0.1" units="cm"/>
      <inkml:brushProperty name="color" value="#E71224"/>
    </inkml:brush>
  </inkml:definitions>
  <inkml:trace contextRef="#ctx0" brushRef="#br0">2793 1948 5815 0 0,'-4'4'543'0'0,"3"-13"1261"0"0,2-12 1064 0 0,9-39 265 0 0,4-108-1 0 0,-14 158-2992 0 0,16-375 3568 0 0,-10 342-3441 0 0,9-103 489 0 0,-15 127-649 0 0,-1 0-1 0 0,0 1 1 0 0,-1-1 0 0 0,-2 0 0 0 0,-9-34 0 0 0,1 19-3 0 0,2-2 0 0 0,1 1 0 0 0,2-1 0 0 0,1-1 0 0 0,2 1 0 0 0,1-1 0 0 0,2 0 0 0 0,2 1 0 0 0,8-58 0 0 0,-5 71-70 0 0,-2-1 1 0 0,-1 1-1 0 0,-1-1 0 0 0,0 0 0 0 0,-2 1 0 0 0,-1-1 0 0 0,-1 1 1 0 0,-1 0-1 0 0,-1 0 0 0 0,-9-23 0 0 0,9 30 64 0 0,-1 1-1 0 0,-1-1 1 0 0,0 1 0 0 0,-2 1-1 0 0,1-1 1 0 0,-2 2 0 0 0,0-1-1 0 0,0 2 1 0 0,-1-1 0 0 0,-1 2-1 0 0,-18-14 1 0 0,15 14-108 0 0,-1 0-1 0 0,0 2 1 0 0,0 0 0 0 0,-1 1 0 0 0,0 1-1 0 0,-1 0 1 0 0,0 2 0 0 0,0 0 0 0 0,-33-4-1 0 0,-8 5 4 0 0,-99 5 0 0 0,-10 0 8 0 0,0 2 18 0 0,50 2 26 0 0,-154 4 19 0 0,-215 31 0 0 0,231-13-64 0 0,132-16 0 0 0,70-8 28 0 0,0-3 0 0 0,-65-7-1 0 0,-32-1 18 0 0,149 8-46 0 0,0 0-1 0 0,-1 1 1 0 0,1 0 0 0 0,0 0-1 0 0,0 0 1 0 0,-1 0 0 0 0,1 0-1 0 0,0 1 1 0 0,0-1-1 0 0,0 1 1 0 0,0 0 0 0 0,1 0-1 0 0,-1 0 1 0 0,0 0 0 0 0,1 0-1 0 0,-1 0 1 0 0,1 1 0 0 0,0 0-1 0 0,0-1 1 0 0,0 1-1 0 0,0 0 1 0 0,1 0 0 0 0,-1 0-1 0 0,1 0 1 0 0,-2 4 0 0 0,-4 10-10 0 0,1 0 0 0 0,1 1 0 0 0,-4 25 0 0 0,6-30 10 0 0,-1 20 1 0 0,1 0 0 0 0,2 0 0 0 0,1 1 0 0 0,6 48 0 0 0,0-12 0 0 0,-3-13 0 0 0,-3 0 0 0 0,-2 0 0 0 0,-2 0 0 0 0,-3 0 0 0 0,-16 63 0 0 0,-3-36 15 0 0,11-36 9 0 0,-18 94 1 0 0,30-126-30 0 0,1 0 0 0 0,1 0 0 0 0,0 0 0 0 0,0 0 0 0 0,2 0 0 0 0,0 0 0 0 0,1-1 0 0 0,0 1 0 0 0,2 0 0 0 0,0-1 0 0 0,0 1 0 0 0,1-1 0 0 0,1 0 0 0 0,10 17 0 0 0,-4-14-37 0 0,39 50 20 0 0,-35-50 8 0 0,0-1 0 0 0,26 22 0 0 0,-25-26 11 0 0,0-1 0 0 0,0-1 1 0 0,23 12-1 0 0,-24-16 3 0 0,1 0 0 0 0,0-1 0 0 0,21 4 0 0 0,40 3 0 0 0,0-7 0 0 0,-19-5 0 0 0,355-14 953 0 0,-71 1-1886 0 0,-290 11 765 0 0,9 0 148 0 0,54-2-33 0 0,-33 0 42 0 0,11-3 11 0 0,34-13 0 0 0,-81 10-7 0 0,28-7 74 0 0,103-7 1 0 0,-174 23-60 0 0,1 0 1 0 0,-1 0-1 0 0,1 1 0 0 0,0-1 0 0 0,-1 1 1 0 0,1 0-1 0 0,-1 0 0 0 0,1 0 0 0 0,6 4 0 0 0,-10-4-23 0 0,0-1-1 0 0,1 1 0 0 0,-1 0 1 0 0,0-1-1 0 0,0 1 0 0 0,0 0 1 0 0,0 0-1 0 0,0 0 0 0 0,0 0 1 0 0,-1 0-1 0 0,1 0 0 0 0,0 0 1 0 0,0 0-1 0 0,-1 0 0 0 0,1 0 1 0 0,-1 0-1 0 0,1 1 0 0 0,-1-1 1 0 0,1 0-1 0 0,-1 0 0 0 0,0 1 1 0 0,1-1-1 0 0,-1 0 0 0 0,0 0 1 0 0,0 1-1 0 0,0-1 0 0 0,0 0 1 0 0,0 1-1 0 0,0-1 0 0 0,-1 0 0 0 0,1 0 1 0 0,0 1-1 0 0,-1-1 0 0 0,1 0 1 0 0,-1 0-1 0 0,1 0 0 0 0,-2 2 1 0 0,-5 10-16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29.068"/>
    </inkml:context>
    <inkml:brush xml:id="br0">
      <inkml:brushProperty name="width" value="0.1" units="cm"/>
      <inkml:brushProperty name="height" value="0.1" units="cm"/>
      <inkml:brushProperty name="color" value="#66CC00"/>
    </inkml:brush>
  </inkml:definitions>
  <inkml:trace contextRef="#ctx0" brushRef="#br0">0 157 1839 0 0,'3'-2'277'0'0,"1"0"0"0"0,-1 0 0 0 0,0 0 0 0 0,1 0-1 0 0,-1 1 1 0 0,1-1 0 0 0,-1 1 0 0 0,1 0-1 0 0,0 0 1 0 0,-1 1 0 0 0,1-1 0 0 0,0 1 0 0 0,4-1-1 0 0,54 2 577 0 0,-34 1-500 0 0,0-1 0 0 0,1-2-1 0 0,43-6 1 0 0,87-8 1308 0 0,-116 11-1357 0 0,1 2 0 0 0,67 5 0 0 0,-58 0-173 0 0,57-4 0 0 0,204-19 253 0 0,-222 17-324 0 0,96-5 200 0 0,-47 8-88 0 0,-1 0-67 0 0,-100-3-64 0 0,120-5 89 0 0,62 15 152 0 0,-222-7-282 0 0,19-2 631 0 0,-18 2-608 0 0,-1 0 0 0 0,0 0 0 0 0,0 0 0 0 0,1 0 0 0 0,-1 0 0 0 0,0 0 0 0 0,0 0 0 0 0,0-1 0 0 0,1 1 0 0 0,-1 0 0 0 0,0 0 0 0 0,0 0 0 0 0,0 0-1 0 0,1-1 1 0 0,-1 1 0 0 0,0 0 0 0 0,0 0 0 0 0,0 0 0 0 0,0-1 0 0 0,1 1 0 0 0,-1 0 0 0 0,0 0 0 0 0,0-1 0 0 0,0 1 0 0 0,0 0 0 0 0,0 0 0 0 0,0-1 0 0 0,0 1 0 0 0,0 0 0 0 0,0 0-1 0 0,0-1 1 0 0,0 1 0 0 0,0 0 0 0 0,0-1 0 0 0,0 1 0 0 0,0 0 0 0 0,0 0 0 0 0,0-1 0 0 0,0 1 0 0 0,0 0 0 0 0,-1 0 0 0 0,1-1 0 0 0,0 1 0 0 0,0 0 0 0 0,0 0 0 0 0,0 0 0 0 0,0-1 0 0 0,-1 1-1 0 0,1 0 1 0 0,0 0 0 0 0,-1-1 0 0 0,-10-26 698 0 0,11 24-693 0 0,-1 0 0 0 0,0 1 0 0 0,1-1 0 0 0,-1 0 0 0 0,0 1-1 0 0,-1-1 1 0 0,1 0 0 0 0,0 1 0 0 0,-1 0 0 0 0,1-1 0 0 0,-1 1 0 0 0,0 0-1 0 0,0 0 1 0 0,0 0 0 0 0,0 0 0 0 0,-4-3 0 0 0,6 5-26 0 0,-1 0 0 0 0,1 1 1 0 0,-1-1-1 0 0,1 0 0 0 0,-1 0 0 0 0,1 0 1 0 0,-1 1-1 0 0,1-1 0 0 0,0 0 0 0 0,-1 1 1 0 0,1-1-1 0 0,-1 0 0 0 0,1 1 0 0 0,0-1 1 0 0,-1 0-1 0 0,1 1 0 0 0,0-1 0 0 0,0 1 1 0 0,-1-1-1 0 0,1 1 0 0 0,0-1 0 0 0,0 1 1 0 0,0-1-1 0 0,0 1 0 0 0,-1-1 0 0 0,1 1 1 0 0,0-1-1 0 0,0 1 0 0 0,0-1 0 0 0,0 1 1 0 0,0-1-1 0 0,0 1 0 0 0,0 0 0 0 0,-2 20-1097 0 0,2-8-14 0 0,0 3-46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4:29.911"/>
    </inkml:context>
    <inkml:brush xml:id="br0">
      <inkml:brushProperty name="width" value="0.1" units="cm"/>
      <inkml:brushProperty name="height" value="0.1" units="cm"/>
      <inkml:brushProperty name="color" value="#66CC00"/>
    </inkml:brush>
  </inkml:definitions>
  <inkml:trace contextRef="#ctx0" brushRef="#br0">35 17 4831 0 0,'-1'0'69'0'0,"0"-1"0"0"0,0 1 0 0 0,0 0 0 0 0,-1 0 0 0 0,1 0 0 0 0,0-1 0 0 0,0 1 0 0 0,0-1 0 0 0,0 1-1 0 0,0-1 1 0 0,0 1 0 0 0,0-1 0 0 0,0 1 0 0 0,0-1 0 0 0,0 0 0 0 0,1 0 0 0 0,-1 1 0 0 0,0-1 0 0 0,0 0-1 0 0,-1-2 1 0 0,-3-1 1220 0 0,-1 17-987 0 0,6-13-244 0 0,-1 1 0 0 0,1 0 0 0 0,0 0 0 0 0,0 0-1 0 0,0 0 1 0 0,0-1 0 0 0,-1 1 0 0 0,1 0 0 0 0,0 0 0 0 0,1 0 0 0 0,-1 0 0 0 0,0-1 0 0 0,0 1 0 0 0,0 0 0 0 0,0 0 0 0 0,1 0 0 0 0,-1-1 0 0 0,0 1 0 0 0,1 0 0 0 0,-1 0 0 0 0,1-1 0 0 0,-1 1 0 0 0,1 0 0 0 0,1 1 7 0 0,-1-1 1 0 0,1 1 0 0 0,-1-1 0 0 0,1 0 0 0 0,0 0 0 0 0,-1 0 0 0 0,1 0-1 0 0,0 0 1 0 0,3 1 0 0 0,7 1 49 0 0,0-1 0 0 0,22 3 0 0 0,-16-3 115 0 0,23 3 14 0 0,0-3 0 0 0,78-4 1 0 0,-59 0-104 0 0,284-19 475 0 0,-203 10-248 0 0,-8 4 91 0 0,149 10 0 0 0,-281-3-498 0 0,0 0 1 0 0,1 0 0 0 0,-1 1 0 0 0,1-1 0 0 0,-1 0 0 0 0,0 0 0 0 0,1 1-1 0 0,-1-1 1 0 0,0 1 0 0 0,0-1 0 0 0,1 1 0 0 0,0 1 0 0 0,3 3-280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5:59.278"/>
    </inkml:context>
    <inkml:brush xml:id="br0">
      <inkml:brushProperty name="width" value="0.1" units="cm"/>
      <inkml:brushProperty name="height" value="0.1" units="cm"/>
      <inkml:brushProperty name="color" value="#66CC00"/>
    </inkml:brush>
  </inkml:definitions>
  <inkml:trace contextRef="#ctx0" brushRef="#br0">239 123 5927 0 0,'-1'1'32'0'0,"1"-1"0"0"0,0 0 0 0 0,-1 0 0 0 0,1 0-1 0 0,0 1 1 0 0,-1-1 0 0 0,1 0 0 0 0,0 0 0 0 0,-1 0 0 0 0,1 0-1 0 0,0 0 1 0 0,-1 1 0 0 0,1-1 0 0 0,-1 0 0 0 0,1 0-1 0 0,0 0 1 0 0,-1 0 0 0 0,1 0 0 0 0,0 0 0 0 0,-1 0 0 0 0,1 0-1 0 0,-1-1 1 0 0,1 1 0 0 0,0 0 0 0 0,-1 0 0 0 0,1 0-1 0 0,0 0 1 0 0,-1 0 0 0 0,1-1 0 0 0,0 1 0 0 0,-1 0 0 0 0,1 0-1 0 0,0 0 1 0 0,-1-1 0 0 0,1 1 0 0 0,0 0 0 0 0,0-1-1 0 0,-1 1 1 0 0,1 0 0 0 0,0-1 0 0 0,0 1 0 0 0,0 0 0 0 0,-1-1-1 0 0,1 1 1 0 0,0 0 0 0 0,0-1 0 0 0,0 1 0 0 0,0 0-1 0 0,0-1 1 0 0,0 1 0 0 0,0-1 0 0 0,0 1 0 0 0,0 0 0 0 0,0-1-1 0 0,0 1 1 0 0,0 0 0 0 0,0-1 0 0 0,0 1 0 0 0,0-1-1 0 0,0 1 1 0 0,0 0 0 0 0,0-1 0 0 0,1 1 0 0 0,-1 0 0 0 0,0-1-1 0 0,8-26 2133 0 0,-5 20-1695 0 0,0 0 0 0 0,0 1 0 0 0,1-1 0 0 0,0 1 0 0 0,0 0-1 0 0,1 0 1 0 0,0 0 0 0 0,8-7 0 0 0,-11 10-345 0 0,0 2 0 0 0,0-1 1 0 0,1 0-1 0 0,-1 0 0 0 0,1 1 0 0 0,0-1 0 0 0,-1 1 0 0 0,1 0 1 0 0,0 0-1 0 0,0 0 0 0 0,0 0 0 0 0,0 0 0 0 0,0 1 1 0 0,0-1-1 0 0,0 1 0 0 0,0 0 0 0 0,0 0 0 0 0,0 0 0 0 0,0 0 1 0 0,0 1-1 0 0,0-1 0 0 0,0 1 0 0 0,5 1 0 0 0,13 6 241 0 0,1-1 37 0 0,-1 1 1 0 0,0 1-1 0 0,-1 0 0 0 0,30 21 0 0 0,-24-12-112 0 0,-1 2 0 0 0,-1 1 0 0 0,-1 0-1 0 0,-1 2 1 0 0,-1 1 0 0 0,-1 0 0 0 0,-1 2-1 0 0,22 38 1 0 0,-31-47-206 0 0,29 51 386 0 0,42 101 0 0 0,-29-20-41 0 0,-45-121-288 0 0,-1 1 0 0 0,-1 0 0 0 0,2 40 0 0 0,0 139 722 0 0,-7-186-774 0 0,-1-1-1 0 0,-1 0 1 0 0,-1 1-1 0 0,-11 40 1 0 0,2-22 265 0 0,-27 60 1 0 0,21-67-129 0 0,-1-1 0 0 0,-1 0-1 0 0,-28 33 1 0 0,3-4 7 0 0,21-31-38 0 0,-1-1-1 0 0,-39 35 1 0 0,4-4 21 0 0,50-50-167 0 0,-1 0 1 0 0,-1 0-1 0 0,0-1 0 0 0,-26 15 1 0 0,-56 21 209 0 0,65-32-173 0 0,-6 5-67 0 0,1 1 0 0 0,-43 33 0 0 0,42-28-12 0 0,-18 16-194 0 0,31-23-9 0 0,1-1-1 0 0,-36 19 1 0 0,53-33-766 0 0,16-9-3849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26.658"/>
    </inkml:context>
    <inkml:brush xml:id="br0">
      <inkml:brushProperty name="width" value="0.1" units="cm"/>
      <inkml:brushProperty name="height" value="0.1" units="cm"/>
      <inkml:brushProperty name="color" value="#66CC00"/>
    </inkml:brush>
  </inkml:definitions>
  <inkml:trace contextRef="#ctx0" brushRef="#br0">0 130 919 0 0,'9'-6'105'0'0,"-7"4"-23"0"0,0 0 0 0 0,1 1 0 0 0,-1-1 0 0 0,1 1 0 0 0,-1 0 0 0 0,1 0 0 0 0,4-2-1 0 0,28-9 508 0 0,-26 8-472 0 0,-1 1 0 0 0,1 0 0 0 0,11-2-1 0 0,-6 3 355 0 0,0 1-1 0 0,18 0 0 0 0,-30 1-417 0 0,121 8 2029 0 0,-73-10-1787 0 0,77-12 0 0 0,-103 12-246 0 0,-1 1 0 0 0,1 1 0 0 0,30 4-1 0 0,20 0 29 0 0,-33-6-27 0 0,-1-1 0 0 0,0-2 0 0 0,72-19 0 0 0,-73 14 81 0 0,-19 4 45 0 0,-1 1 0 0 0,36-5 0 0 0,-6 5-9 0 0,-32 2 1 0 0,0 1-1 0 0,0 1 1 0 0,1 0 0 0 0,21 3-1 0 0,-2 5-42 0 0,-24-4-76 0 0,1-1-1 0 0,23 2 0 0 0,-21-3-206 0 0,0 1 0 0 0,18 4 0 0 0,-27-4 202 0 0,-7-2-43 0 0,7 2-10 0 0,1-1 0 0 0,-1 0-1 0 0,0 0 1 0 0,0-1 0 0 0,1 0 0 0 0,13-1-1 0 0,-15 0 14 0 0,1 1-1 0 0,0-1 1 0 0,0 2 0 0 0,0-1-1 0 0,-1 1 1 0 0,1 0-1 0 0,0 0 1 0 0,0 0-1 0 0,-1 1 1 0 0,1 0-1 0 0,10 5 1 0 0,-13-4-359 0 0,0-1 0 0 0,0 1 0 0 0,0-1 1 0 0,0 1-1 0 0,-1 0 0 0 0,5 5 0 0 0,1 1-2380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27.836"/>
    </inkml:context>
    <inkml:brush xml:id="br0">
      <inkml:brushProperty name="width" value="0.1" units="cm"/>
      <inkml:brushProperty name="height" value="0.1" units="cm"/>
      <inkml:brushProperty name="color" value="#66CC00"/>
    </inkml:brush>
  </inkml:definitions>
  <inkml:trace contextRef="#ctx0" brushRef="#br0">0 4 919 0 0,'0'-2'608'0'0,"26"1"1803"0"0,255 37 224 0 0,-234-29-2451 0 0,-22-3-108 0 0,42 1 0 0 0,38-6 169 0 0,-24-1 107 0 0,151 16 0 0 0,-182-6 176 0 0,1-3 0 0 0,-1-1-1 0 0,1-3 1 0 0,0-2 0 0 0,76-12 0 0 0,6-8-941 0 0,-110 19 530 0 0,1 1 0 0 0,-1 0-1 0 0,41 6 1 0 0,-58-4-168 0 0,0 1-1 0 0,0 0 1 0 0,0 0-1 0 0,-1 0 1 0 0,1 1-1 0 0,-1 0 1 0 0,1 0-1 0 0,-1 1 1 0 0,0-1-1 0 0,0 1 1 0 0,0 0-1 0 0,-1 0 1 0 0,8 10-1 0 0,-11-14 36 0 0,8 9-439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29.266"/>
    </inkml:context>
    <inkml:brush xml:id="br0">
      <inkml:brushProperty name="width" value="0.1" units="cm"/>
      <inkml:brushProperty name="height" value="0.1" units="cm"/>
      <inkml:brushProperty name="color" value="#66CC00"/>
    </inkml:brush>
  </inkml:definitions>
  <inkml:trace contextRef="#ctx0" brushRef="#br0">1 47 2071 0 0,'26'12'1680'0'0,"-26"-11"-1638"0"0,1 0 1 0 0,-1 0-1 0 0,1-1 0 0 0,0 1 0 0 0,-1 0 0 0 0,1-1 0 0 0,0 1 0 0 0,0-1 0 0 0,-1 1 0 0 0,1-1 0 0 0,0 1 0 0 0,0-1 0 0 0,0 1 0 0 0,0-1 0 0 0,0 0 0 0 0,0 1 0 0 0,-1-1 0 0 0,1 0 0 0 0,0 0 0 0 0,0 0 1 0 0,0 0-1 0 0,0 0 0 0 0,0 0 0 0 0,0 0 0 0 0,1 0 0 0 0,31-6 919 0 0,-16 2-336 0 0,-12 3-488 0 0,4 0 30 0 0,-1 0 0 0 0,1 0-1 0 0,0 1 1 0 0,0 0 0 0 0,-1 0 0 0 0,1 1-1 0 0,0 0 1 0 0,12 3 0 0 0,-2-1-24 0 0,0 0 1 0 0,0-1-1 0 0,0-2 1 0 0,0 0-1 0 0,0 0 0 0 0,0-2 1 0 0,19-4-1 0 0,30-1 256 0 0,173-24 298 0 0,-162 18-559 0 0,-24 8 56 0 0,1 3 0 0 0,105 8 0 0 0,-87-2-136 0 0,-57-4-22 0 0,0-1 1 0 0,25-4-1 0 0,-29 2-13 0 0,0 2-1 0 0,0-1 1 0 0,0 2 0 0 0,0-1 0 0 0,20 4-1 0 0,-31-2-59 0 0,1 0-1 0 0,0 0 1 0 0,-1 0-1 0 0,1 0 1 0 0,-1 1-1 0 0,0-1 0 0 0,1 1 1 0 0,-1 0-1 0 0,0 0 1 0 0,0 0-1 0 0,0 0 1 0 0,0 0-1 0 0,0 0 0 0 0,0 0 1 0 0,-1 1-1 0 0,1-1 1 0 0,-1 1-1 0 0,2 3 1 0 0,-2-4-119 0 0,8 12-3599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30.406"/>
    </inkml:context>
    <inkml:brush xml:id="br0">
      <inkml:brushProperty name="width" value="0.1" units="cm"/>
      <inkml:brushProperty name="height" value="0.1" units="cm"/>
      <inkml:brushProperty name="color" value="#66CC00"/>
    </inkml:brush>
  </inkml:definitions>
  <inkml:trace contextRef="#ctx0" brushRef="#br0">0 46 3623 0 0,'8'-2'270'0'0,"0"-1"-1"0"0,1 1 1 0 0,-1 0-1 0 0,1 1 1 0 0,8 0-1 0 0,10-3 50 0 0,13-2 124 0 0,14-4 159 0 0,106-5 1 0 0,-105 15-550 0 0,547 12 1318 0 0,-268-16-752 0 0,-112-3-507 0 0,147 28 227 0 0,-140-4-219 0 0,434 32 1192 0 0,-523-29-1233 0 0,-74-9-54 0 0,110 4-1 0 0,-52-22-46 0 0,-72 2 246 0 0,53 3 1 0 0,-89 2-680 0 0,0 2 0 0 0,-1 0 0 0 0,1 0 0 0 0,-1 2 0 0 0,1 0 0 0 0,-1 1-1 0 0,25 11 1 0 0,-13-2-3009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31.341"/>
    </inkml:context>
    <inkml:brush xml:id="br0">
      <inkml:brushProperty name="width" value="0.1" units="cm"/>
      <inkml:brushProperty name="height" value="0.1" units="cm"/>
      <inkml:brushProperty name="color" value="#66CC00"/>
    </inkml:brush>
  </inkml:definitions>
  <inkml:trace contextRef="#ctx0" brushRef="#br0">0 0 3511 0 0,'0'0'312'0'0,"4"2"-31"0"0,-1 0 0 0 0,1 0 0 0 0,0-1 0 0 0,0 0 0 0 0,6 2 0 0 0,-9-3-232 0 0,64 14 348 0 0,91 8 0 0 0,68-7 571 0 0,27 2-177 0 0,116 12-575 0 0,-13-9 62 0 0,-320-18-261 0 0,41 5 35 0 0,-67-6-42 0 0,0 0 0 0 0,0 1 0 0 0,0 1 0 0 0,0-1 0 0 0,0 1-1 0 0,10 6 1 0 0,-2 5-2410 0 0,-11-5-320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32.895"/>
    </inkml:context>
    <inkml:brush xml:id="br0">
      <inkml:brushProperty name="width" value="0.1" units="cm"/>
      <inkml:brushProperty name="height" value="0.1" units="cm"/>
      <inkml:brushProperty name="color" value="#66CC00"/>
    </inkml:brush>
  </inkml:definitions>
  <inkml:trace contextRef="#ctx0" brushRef="#br0">1 216 2303 0 0,'13'10'2134'0'0,"11"-8"-1738"0"0,0 0 1 0 0,1-1-1 0 0,-1-2 1 0 0,42-5-1 0 0,3 0 232 0 0,7-2-222 0 0,0-4-1 0 0,87-24 1 0 0,-50 10-55 0 0,141-20-19 0 0,44-5-154 0 0,-151 32 109 0 0,0 6 0 0 0,151 6 0 0 0,-261 10-261 0 0,0 1 0 0 0,-1 2 1 0 0,69 19-1 0 0,40 7 5 0 0,-143-32 4 0 0,1 0 0 0 0,-1 1 1 0 0,0-1-1 0 0,1 0 0 0 0,-1 1 0 0 0,0-1 0 0 0,0 1 0 0 0,0 0 1 0 0,0 0-1 0 0,1 0 0 0 0,-1 0 0 0 0,0 0 0 0 0,0 0 0 0 0,-1 1 1 0 0,1-1-1 0 0,2 3 0 0 0,6 13-2980 0 0,-7-8-391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33.775"/>
    </inkml:context>
    <inkml:brush xml:id="br0">
      <inkml:brushProperty name="width" value="0.1" units="cm"/>
      <inkml:brushProperty name="height" value="0.1" units="cm"/>
      <inkml:brushProperty name="color" value="#66CC00"/>
    </inkml:brush>
  </inkml:definitions>
  <inkml:trace contextRef="#ctx0" brushRef="#br0">1 6 455 0 0,'5'2'195'0'0,"1"1"0"0"0,0-1 0 0 0,-1 0 0 0 0,1 0-1 0 0,0-1 1 0 0,1 0 0 0 0,-1 0 0 0 0,0 0 0 0 0,10-1-1 0 0,-12 1-82 0 0,97 2 2730 0 0,29 3-1709 0 0,3 2-823 0 0,-29-3-137 0 0,-18-3 220 0 0,165-17 0 0 0,-114 4 271 0 0,181-9 272 0 0,-215 24-681 0 0,5-1-22 0 0,-106-3-229 0 0,68-3 450 0 0,134 10 0 0 0,-182-4-412 0 0,-1 0-1 0 0,1 2 0 0 0,26 9 1 0 0,-2 7-3165 0 0,-31-12-240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33.251"/>
    </inkml:context>
    <inkml:brush xml:id="br0">
      <inkml:brushProperty name="width" value="0.1" units="cm"/>
      <inkml:brushProperty name="height" value="0.1" units="cm"/>
      <inkml:brushProperty name="color" value="#E71224"/>
    </inkml:brush>
  </inkml:definitions>
  <inkml:trace contextRef="#ctx0" brushRef="#br0">0 122 5295 0 0,'3'-2'151'0'0,"0"0"0"0"0,1-1 0 0 0,-1 1 0 0 0,1 0-1 0 0,-1 0 1 0 0,1 1 0 0 0,-1-1 0 0 0,1 1-1 0 0,0 0 1 0 0,0 0 0 0 0,6-1 0 0 0,20-7 74 0 0,-16 2-121 0 0,-4 3-57 0 0,0-1 0 0 0,0 0 1 0 0,9-6-1 0 0,-17 9 44 0 0,0 1 1 0 0,0 0-1 0 0,0-1 0 0 0,0 0 1 0 0,-1 1-1 0 0,1-1 1 0 0,0 0-1 0 0,-1 0 0 0 0,0 0 1 0 0,1 1-1 0 0,-1-2 1 0 0,0 1-1 0 0,0 0 0 0 0,0 0 1 0 0,0 0-1 0 0,-1 0 0 0 0,1-1 1 0 0,-1 1-1 0 0,1 0 1 0 0,-1-3-1 0 0,0 4-101 0 0,0 0 0 0 0,0 1 0 0 0,0-1 0 0 0,0 0 0 0 0,0 1 0 0 0,0-1 0 0 0,0 0 0 0 0,-1 1 0 0 0,1-1 0 0 0,0 0 0 0 0,-1 1 0 0 0,1-1 0 0 0,0 1 0 0 0,-1-1 0 0 0,1 1 0 0 0,-1-1 0 0 0,1 1 0 0 0,0-1-1 0 0,-1 1 1 0 0,0-1 0 0 0,1 1 0 0 0,-1-1 0 0 0,1 1 0 0 0,-1 0 0 0 0,1-1 0 0 0,-1 1 0 0 0,0 0 0 0 0,1 0 0 0 0,-1 0 0 0 0,0-1 0 0 0,1 1 0 0 0,-1 0 0 0 0,0 0 0 0 0,1 0 0 0 0,-1 0 0 0 0,0 0 0 0 0,1 0 0 0 0,-1 0 0 0 0,0 0 0 0 0,1 0 0 0 0,-1 0 0 0 0,0 1 0 0 0,1-1 0 0 0,-1 0 0 0 0,0 0 0 0 0,1 1 0 0 0,-2 0 0 0 0,-3 0-620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34.848"/>
    </inkml:context>
    <inkml:brush xml:id="br0">
      <inkml:brushProperty name="width" value="0.1" units="cm"/>
      <inkml:brushProperty name="height" value="0.1" units="cm"/>
      <inkml:brushProperty name="color" value="#66CC00"/>
    </inkml:brush>
  </inkml:definitions>
  <inkml:trace contextRef="#ctx0" brushRef="#br0">1 81 1839 0 0,'59'1'1372'0'0,"119"-5"12"0"0,-10-16 90 0 0,-4-1-741 0 0,201 5-399 0 0,24-2 901 0 0,-333 16-1072 0 0,0 1 0 0 0,1 4 0 0 0,57 9 0 0 0,6 0-99 0 0,126-4 0 0 0,-58-4 244 0 0,204 31 0 0 0,173 4 479 0 0,-485-36-621 0 0,182-3 247 0 0,-171-8-232 0 0,-42 2-95 0 0,0 2-1 0 0,0 2 0 0 0,54 6 0 0 0,-82-1-121 0 0,-1 0-1 0 0,0 2 0 0 0,29 9 0 0 0,-6 7-3132 0 0,-15-3-411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36.544"/>
    </inkml:context>
    <inkml:brush xml:id="br0">
      <inkml:brushProperty name="width" value="0.1" units="cm"/>
      <inkml:brushProperty name="height" value="0.1" units="cm"/>
      <inkml:brushProperty name="color" value="#66CC00"/>
    </inkml:brush>
  </inkml:definitions>
  <inkml:trace contextRef="#ctx0" brushRef="#br0">0 87 1839 0 0,'4'-1'76'0'0,"-1"1"0"0"0,0 0 0 0 0,1 0 0 0 0,-1 0 0 0 0,0 0 0 0 0,1 1 0 0 0,-1-1 0 0 0,0 1-1 0 0,4 1 1 0 0,6 0 93 0 0,28 3 489 0 0,-1-2-1 0 0,80-3 0 0 0,-39-5 130 0 0,93 7-1 0 0,-46 1-425 0 0,-14-4 185 0 0,158 3 72 0 0,-191 1-474 0 0,88 5 262 0 0,-75 4-74 0 0,-34-3-246 0 0,1-3-1 0 0,0-2 0 0 0,63-5 1 0 0,52-7 419 0 0,-93 6-372 0 0,84-12-1 0 0,181-16 188 0 0,-104 8-253 0 0,-81 4-70 0 0,8 15 65 0 0,25-3 12 0 0,-23-2 178 0 0,-60 4-120 0 0,96 5-103 0 0,-76 3 60 0 0,207-15 221 0 0,-160 3-10 0 0,-86 2-121 0 0,-52 2-110 0 0,0 1-1 0 0,60 6 0 0 0,-99-3-122 0 0,0 0 1 0 0,0 0-1 0 0,0 0 0 0 0,0 1 0 0 0,0-1 0 0 0,0 1 0 0 0,0 0 0 0 0,0 0 0 0 0,0 0 0 0 0,-1 0 0 0 0,1 0 1 0 0,0 1-1 0 0,-1 0 0 0 0,1-1 0 0 0,-1 1 0 0 0,0 0 0 0 0,1 0 0 0 0,2 4 0 0 0,0 4-3834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41.638"/>
    </inkml:context>
    <inkml:brush xml:id="br0">
      <inkml:brushProperty name="width" value="0.1" units="cm"/>
      <inkml:brushProperty name="height" value="0.1" units="cm"/>
      <inkml:brushProperty name="color" value="#66CC00"/>
    </inkml:brush>
  </inkml:definitions>
  <inkml:trace contextRef="#ctx0" brushRef="#br0">0 6 1495 0 0,'11'-2'0'0'0,"2"1"64"0"0,-2-1-64 0 0,-2 2 80 0 0,-3 2-80 0 0,-3-2 0 0 0,3 1 0 0 0,3-1 0 0 0,6 2 0 0 0,7 2 0 0 0,1 3 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42.890"/>
    </inkml:context>
    <inkml:brush xml:id="br0">
      <inkml:brushProperty name="width" value="0.1" units="cm"/>
      <inkml:brushProperty name="height" value="0.1" units="cm"/>
      <inkml:brushProperty name="color" value="#66CC00"/>
    </inkml:brush>
  </inkml:definitions>
  <inkml:trace contextRef="#ctx0" brushRef="#br0">1 64 919 0 0,'9'-22'0'0'0,"-3"9"80"0"0,-1 6-80 0 0,-1 2 0 0 0,-1 1 0 0 0,3 2 0 0 0,-2 0 288 0 0,1 1 32 0 0,4-3 16 0 0,4 0 0 0 0,0 4-256 0 0,1 2-80 0 0,-3-2 0 0 0,0 2-608 0 0,-3 2-160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45.353"/>
    </inkml:context>
    <inkml:brush xml:id="br0">
      <inkml:brushProperty name="width" value="0.1" units="cm"/>
      <inkml:brushProperty name="height" value="0.1" units="cm"/>
      <inkml:brushProperty name="color" value="#66CC00"/>
    </inkml:brush>
  </inkml:definitions>
  <inkml:trace contextRef="#ctx0" brushRef="#br0">1 87 455 0 0,'81'-10'584'0'0,"1"4"0"0"0,128 7 0 0 0,-160-3-101 0 0,-40 0-372 0 0,1 2 0 0 0,0-1 0 0 0,17 3 0 0 0,-20-2-12 0 0,1 1 1 0 0,0-2-1 0 0,0 1 0 0 0,-1-1 1 0 0,1 0-1 0 0,-1-1 0 0 0,11-3 1 0 0,5-2 311 0 0,28-14 0 0 0,-32 10-222 0 0,-14 8-169 0 0,1-1 1 0 0,-1 1 0 0 0,0 0 0 0 0,11-3 0 0 0,-15 6-22 0 0,-1 0 1 0 0,1-1-1 0 0,0 1 0 0 0,0 0 1 0 0,-1 0-1 0 0,1 0 1 0 0,0 0-1 0 0,0 0 0 0 0,0 0 1 0 0,-1 1-1 0 0,1-1 1 0 0,0 1-1 0 0,-1-1 0 0 0,1 1 1 0 0,0-1-1 0 0,-1 1 1 0 0,1 0-1 0 0,-1 0 0 0 0,1 0 1 0 0,-1 0-1 0 0,1 0 1 0 0,1 2-1 0 0,1 1-110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7:54.711"/>
    </inkml:context>
    <inkml:brush xml:id="br0">
      <inkml:brushProperty name="width" value="0.1" units="cm"/>
      <inkml:brushProperty name="height" value="0.1" units="cm"/>
      <inkml:brushProperty name="color" value="#66CC00"/>
    </inkml:brush>
  </inkml:definitions>
  <inkml:trace contextRef="#ctx0" brushRef="#br0">21 19 1839 0 0,'1'-1'50'0'0,"-1"0"-1"0"0,0 0 0 0 0,0 0 1 0 0,0 0-1 0 0,-1 0 0 0 0,1 0 1 0 0,0 0-1 0 0,0 0 0 0 0,-1 0 1 0 0,1 0-1 0 0,0 0 0 0 0,-1 0 1 0 0,1 0-1 0 0,-1 0 0 0 0,0 0 1 0 0,1 0-2 0 0,0 1 1 0 0,-1 0-1 0 0,1 0 0 0 0,0 0 1 0 0,0 0-1 0 0,-1-1 0 0 0,1 1 1 0 0,0 0-1 0 0,0 0 1 0 0,-1 0-1 0 0,1 0 0 0 0,0 0 1 0 0,-1 0-1 0 0,1 0 1 0 0,0 0-1 0 0,0 0 0 0 0,-1 0 1 0 0,1 0-1 0 0,0 0 0 0 0,-1 0 1 0 0,1 0-1 0 0,0 0 1 0 0,0 0-1 0 0,-1 0 0 0 0,1 0 1 0 0,0 0-1 0 0,-1 0 0 0 0,1 0 1 0 0,0 0-1 0 0,0 1 1 0 0,-1-1-1 0 0,0 1-25 0 0,1-1 0 0 0,-1 1 0 0 0,1-1 0 0 0,-1 1 0 0 0,0 0 0 0 0,1 0-1 0 0,-1-1 1 0 0,1 1 0 0 0,0 0 0 0 0,-1 0 0 0 0,1 0 0 0 0,0 0 0 0 0,-1-1 0 0 0,1 1 0 0 0,0 0 0 0 0,0 0 0 0 0,0 0 0 0 0,0 0-1 0 0,0 0 1 0 0,0 0 0 0 0,0 0 0 0 0,0-1 0 0 0,0 1 0 0 0,0 0 0 0 0,0 0 0 0 0,1 0 0 0 0,-1 0 0 0 0,0 0 0 0 0,1 0 0 0 0,0 0-1 0 0,-1 0-22 0 0,1 0 0 0 0,0 0 0 0 0,0 0 0 0 0,0 0 0 0 0,0 0 0 0 0,0 0 0 0 0,0-1 0 0 0,0 1 0 0 0,0 0 0 0 0,0-1 0 0 0,0 1 0 0 0,1-1 0 0 0,-1 1 0 0 0,0-1 0 0 0,0 0 0 0 0,2 1 0 0 0,23 3 0 0 0,-20-3 0 0 0,22 1 32 0 0,38 0 0 0 0,-60-2-32 0 0,36 2 296 0 0,46 8 0 0 0,-48-4-200 0 0,-18-5 64 0 0,42-2-1 0 0,11 1 98 0 0,-56 0-240 0 0,-1-1-1 0 0,1 0 1 0 0,19-4-1 0 0,-15 1 51 0 0,30 0 0 0 0,-9 1-37 0 0,0-2 0 0 0,-1-1-1 0 0,45-14 1 0 0,-45 10-21 0 0,-24 7-9 0 0,2 0 0 0 0,-1 2 0 0 0,0 0 0 0 0,0 1 0 0 0,0 1 0 0 0,0 1 0 0 0,0 1 0 0 0,25 7 0 0 0,1-2 0 0 0,-15 1 25 0 0,-26-7-19 0 0,0 0-1 0 0,0 0 1 0 0,1-1 0 0 0,-1 0-1 0 0,1 0 1 0 0,6 0-1 0 0,-9-1-5 0 0,15 0 0 0 0,-1 0 0 0 0,1 1 0 0 0,33 7 0 0 0,-31-3 0 0 0,-8-1 0 0 0,1-1 0 0 0,-1 0 0 0 0,1-1 0 0 0,0 0 0 0 0,0-1 0 0 0,0 0 0 0 0,0-1 0 0 0,17-3 0 0 0,73-22 206 0 0,-102 25-263 0 0,-1 0 0 0 0,1 0 1 0 0,0-1-1 0 0,0 1 0 0 0,0 0 1 0 0,0 0-1 0 0,-1 0 0 0 0,1 0 1 0 0,0 0-1 0 0,0 1 0 0 0,0-1 1 0 0,0 0-1 0 0,-1 0 0 0 0,1 0 1 0 0,0 1-1 0 0,0-1 0 0 0,0 0 1 0 0,-1 1-1 0 0,1-1 0 0 0,0 1 1 0 0,-1-1-1 0 0,1 1 0 0 0,0-1 1 0 0,-1 1-1 0 0,1 0 0 0 0,-1-1 1 0 0,1 1-1 0 0,0 0 0 0 0,-1-1 1 0 0,0 1-1 0 0,1 1 0 0 0,3 5-2087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8:08.404"/>
    </inkml:context>
    <inkml:brush xml:id="br0">
      <inkml:brushProperty name="width" value="0.1" units="cm"/>
      <inkml:brushProperty name="height" value="0.1" units="cm"/>
      <inkml:brushProperty name="color" value="#66CC00"/>
    </inkml:brush>
  </inkml:definitions>
  <inkml:trace contextRef="#ctx0" brushRef="#br0">1 28 1207 0 0,'162'-14'169'0'0,"-38"5"98"0"0,-99 6-135 0 0,0 1 0 0 0,1 2 0 0 0,-1 1 0 0 0,1 1 0 0 0,-1 1 0 0 0,49 12 0 0 0,-43-7-132 0 0,0-1 0 0 0,52 4 0 0 0,-66-9 46 0 0,0 1 0 0 0,0 1 0 0 0,18 7 0 0 0,-17-5 31 0 0,0-1-1 0 0,28 4 1 0 0,1-3 124 0 0,-28-3-126 0 0,0 0 1 0 0,1-1-1 0 0,0-2 1 0 0,29-1-1 0 0,-11-4-5 0 0,-21 4 81 0 0,0-1-1 0 0,1-1 1 0 0,18-6-1 0 0,-13 2-75 0 0,0 1 0 0 0,0 1-1 0 0,1 1 1 0 0,-1 1 0 0 0,38 0-1 0 0,-59 3-165 0 0,-1 1-1 0 0,1-1 0 0 0,-1 1 1 0 0,1-1-1 0 0,-1 1 0 0 0,1 0 0 0 0,-1-1 1 0 0,0 1-1 0 0,1 0 0 0 0,-1 0 1 0 0,0 0-1 0 0,0 0 0 0 0,2 1 0 0 0,0 4-1368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8:17.258"/>
    </inkml:context>
    <inkml:brush xml:id="br0">
      <inkml:brushProperty name="width" value="0.1" units="cm"/>
      <inkml:brushProperty name="height" value="0.1" units="cm"/>
      <inkml:brushProperty name="color" value="#66CC00"/>
    </inkml:brush>
  </inkml:definitions>
  <inkml:trace contextRef="#ctx0" brushRef="#br0">0 0 455 0 0,'2'2'73'0'0,"-1"-1"-1"0"0,0 0 1 0 0,0 0-1 0 0,0 0 1 0 0,0-1-1 0 0,1 1 1 0 0,-1 0-1 0 0,0 0 1 0 0,1 0-1 0 0,-1-1 1 0 0,0 1-1 0 0,1-1 0 0 0,-1 1 1 0 0,1-1-1 0 0,-1 0 1 0 0,1 0-1 0 0,1 1 1 0 0,32 5 342 0 0,11 7 299 0 0,-22-6-440 0 0,47 17 58 0 0,-22-16-110 0 0,-1-2-1 0 0,1-3 0 0 0,57-2 1 0 0,73-1 63 0 0,-85 4-108 0 0,29-1 1 0 0,127-16 346 0 0,-74-3-195 0 0,-75 6-153 0 0,-64 5-122 0 0,1 2 0 0 0,-1 1 1 0 0,39 4-1 0 0,67 19 60 0 0,-109-16-104 0 0,-5-1 35 0 0,0-2 0 0 0,52-4-1 0 0,-52 1-24 0 0,0 0-1 0 0,52 7 0 0 0,-46 0-300 0 0,-13-2-38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8:29.467"/>
    </inkml:context>
    <inkml:brush xml:id="br0">
      <inkml:brushProperty name="width" value="0.1" units="cm"/>
      <inkml:brushProperty name="height" value="0.1" units="cm"/>
      <inkml:brushProperty name="color" value="#66CC00"/>
    </inkml:brush>
  </inkml:definitions>
  <inkml:trace contextRef="#ctx0" brushRef="#br0">0 63 455 0 0,'29'-3'2'0'0,"-25"3"73"0"0,0 0-1 0 0,0 0 1 0 0,0-1 0 0 0,0 1-1 0 0,0-1 1 0 0,0 0 0 0 0,5-2-1 0 0,12 6 26 0 0,26-4-71 0 0,73 7 0 0 0,-69-2-31 0 0,56-3-1 0 0,-65-3 19 0 0,49-4 32 0 0,381-40 480 0 0,-395 40-492 0 0,-39 2-18 0 0,58 1 0 0 0,-59 5-18 0 0,10 0 0 0 0,0 1 0 0 0,54 12 0 0 0,-62-8 28 0 0,70 3-1 0 0,-54-6 137 0 0,120 21 177 0 0,-156-21-341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8:33.410"/>
    </inkml:context>
    <inkml:brush xml:id="br0">
      <inkml:brushProperty name="width" value="0.1" units="cm"/>
      <inkml:brushProperty name="height" value="0.1" units="cm"/>
      <inkml:brushProperty name="color" value="#66CC00"/>
    </inkml:brush>
  </inkml:definitions>
  <inkml:trace contextRef="#ctx0" brushRef="#br0">0 28 455 0 0,'7'-2'0'0'0,"-1"-2"0"0"0,-2 2 0 0 0,-3 2 0 0 0,1 0 208 0 0,2 0 0 0 0,1-3 0 0 0,6 1 0 0 0,2-2-208 0 0,0 1 0 0 0,-4-1 0 0 0,-2 0 0 0 0,1 6 0 0 0,-1 0 0 0 0,-1 0 0 0 0,-1-2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33.628"/>
    </inkml:context>
    <inkml:brush xml:id="br0">
      <inkml:brushProperty name="width" value="0.1" units="cm"/>
      <inkml:brushProperty name="height" value="0.1" units="cm"/>
      <inkml:brushProperty name="color" value="#E71224"/>
    </inkml:brush>
  </inkml:definitions>
  <inkml:trace contextRef="#ctx0" brushRef="#br0">39 13 13615 0 0,'1'-9'296'0'0,"-10"7"64"0"0,2 2 16 0 0,1-2 8 0 0,5 2-304 0 0,-1 0-80 0 0,-2 2 0 0 0,0-2-152 0 0,1 2-40 0 0,-1 2-16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8:36.449"/>
    </inkml:context>
    <inkml:brush xml:id="br0">
      <inkml:brushProperty name="width" value="0.1" units="cm"/>
      <inkml:brushProperty name="height" value="0.1" units="cm"/>
      <inkml:brushProperty name="color" value="#66CC00"/>
    </inkml:brush>
  </inkml:definitions>
  <inkml:trace contextRef="#ctx0" brushRef="#br0">0 0 455 0 0,'10'3'219'0'0,"1"0"0"0"0,-1-1 0 0 0,1-1 0 0 0,16 1-1 0 0,3 1-161 0 0,2 2 100 0 0,1 2 0 0 0,49 19 0 0 0,-13-4 16 0 0,-25-13 13 0 0,1-1 1 0 0,0-3-1 0 0,70 1 0 0 0,-93-5-96 0 0,115-3 90 0 0,-43 0-110 0 0,-24 1-19 0 0,-18 0-3 0 0,103 11 0 0 0,59 22 123 0 0,-150-24-29 0 0,70 1-1 0 0,-37-5-99 0 0,97 21 113 0 0,-2 1-117 0 0,-160-24-37 0 0,0-2 1 0 0,0-1-1 0 0,1-1 1 0 0,31-7-1 0 0,233-38 112 0 0,-262 43-28 0 0,0 2 0 0 0,0 1 0 0 0,63 6 0 0 0,-69-3-85 0 0,-21-2 0 0 0,0 0 0 0 0,0 1 0 0 0,0 0 0 0 0,0 0 0 0 0,11 4 0 0 0,-8 0 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8:40.806"/>
    </inkml:context>
    <inkml:brush xml:id="br0">
      <inkml:brushProperty name="width" value="0.1" units="cm"/>
      <inkml:brushProperty name="height" value="0.1" units="cm"/>
      <inkml:brushProperty name="color" value="#66CC00"/>
    </inkml:brush>
  </inkml:definitions>
  <inkml:trace contextRef="#ctx0" brushRef="#br0">1 1 1927 0 0,'18'7'155'0'0,"0"0"-1"0"0,1-1 0 0 0,0 0 0 0 0,0-2 0 0 0,0 0 0 0 0,1-1 0 0 0,-1-2 1 0 0,1 1-1 0 0,0-2 0 0 0,-1-1 0 0 0,1 0 0 0 0,0-2 0 0 0,-1 0 0 0 0,24-7 0 0 0,-23 4-8 0 0,-1 2 0 0 0,1 0 0 0 0,0 1 0 0 0,0 1 0 0 0,0 1 0 0 0,0 1 0 0 0,33 3 0 0 0,-52-3-146 0 0,101 15 0 0 0,-91-13 0 0 0,1 0 0 0 0,21 7 0 0 0,-7-2 0 0 0,-9-2 23 0 0,29 14-1 0 0,10 3 35 0 0,16 3 25 0 0,-54-17-66 0 0,-1-2 0 0 0,1 0 0 0 0,0-1 0 0 0,0 0 0 0 0,1-2 0 0 0,32 3 0 0 0,-7-9 131 0 0,0-2 0 0 0,85-20-1 0 0,-48 3 25 0 0,-45 11-71 0 0,61-9 0 0 0,-17 8-40 0 0,-42 5 5 0 0,77-4-1 0 0,-99 11-62 0 0,24 0 29 0 0,63 8 0 0 0,-54-3-1880 0 0,-23-1-262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58:42.808"/>
    </inkml:context>
    <inkml:brush xml:id="br0">
      <inkml:brushProperty name="width" value="0.1" units="cm"/>
      <inkml:brushProperty name="height" value="0.1" units="cm"/>
      <inkml:brushProperty name="color" value="#66CC00"/>
    </inkml:brush>
  </inkml:definitions>
  <inkml:trace contextRef="#ctx0" brushRef="#br0">0 99 919 0 0,'28'-2'543'0'0,"-1"0"-1"0"0,1-2 0 0 0,-1-1 0 0 0,0-1 1 0 0,33-12-1 0 0,107-22-20 0 0,-122 34-270 0 0,50-1-1 0 0,-52 5-108 0 0,131-5 121 0 0,-144 7-238 0 0,1 2-1 0 0,51 8 1 0 0,3 1 198 0 0,83 1 85 0 0,-23 0-245 0 0,-117-12-19 0 0,49-6 0 0 0,10 0 12 0 0,27 9 60 0 0,-24-3-92 0 0,-66-2-15 0 0,0 2 0 0 0,1 1-1 0 0,26 4 1 0 0,4 2 28 0 0,81 0-1 0 0,-47-4 24 0 0,-71-3-62 0 0,0-1 0 0 0,18-3 0 0 0,25-1 68 0 0,-54 5-65 0 0,5 0 8 0 0,-1 0 1 0 0,0 0-1 0 0,0 1 0 0 0,0 1 1 0 0,19 4-1 0 0,-27-4-6 0 0,14 0 76 0 0,5 15 44 0 0,-14-15-97 0 0,-5-2-94 0 0,-1 0 0 0 0,1 1 0 0 0,0 0-1 0 0,-1-1 1 0 0,1 1 0 0 0,-1 0 0 0 0,1 1 0 0 0,-1-1 0 0 0,0 0 0 0 0,4 3-1 0 0,-7 7-888 0 0,0-7 656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7:34.027"/>
    </inkml:context>
    <inkml:brush xml:id="br0">
      <inkml:brushProperty name="width" value="0.1" units="cm"/>
      <inkml:brushProperty name="height" value="0.1" units="cm"/>
      <inkml:brushProperty name="color" value="#E71224"/>
    </inkml:brush>
  </inkml:definitions>
  <inkml:trace contextRef="#ctx0" brushRef="#br0">222 11 10823 0 0,'-1'-1'16'0'0,"-1"0"-1"0"0,1 0 1 0 0,0 0-1 0 0,0 1 1 0 0,-1-1-1 0 0,1 0 1 0 0,0 0-1 0 0,-1 1 1 0 0,1-1-1 0 0,-1 1 0 0 0,1-1 1 0 0,-1 1-1 0 0,1 0 1 0 0,-1-1-1 0 0,1 1 1 0 0,-1 0-1 0 0,1 0 1 0 0,-1 0-1 0 0,0 0 1 0 0,1 0-1 0 0,-1 0 1 0 0,1 1-1 0 0,-1-1 1 0 0,1 1-1 0 0,-1-1 0 0 0,1 1 1 0 0,0-1-1 0 0,-1 1 1 0 0,1 0-1 0 0,-1-1 1 0 0,1 1-1 0 0,0 0 1 0 0,0 0-1 0 0,0 0 1 0 0,-1 0-1 0 0,1 0 1 0 0,0 1-1 0 0,0-1 1 0 0,0 0-1 0 0,1 0 0 0 0,-1 1 1 0 0,0-1-1 0 0,0 0 1 0 0,0 3-1 0 0,0-3-37 0 0,1 0-1 0 0,-1 0 1 0 0,1-1-1 0 0,-1 1 1 0 0,1 0-1 0 0,-1 0 1 0 0,0 0-1 0 0,0-1 1 0 0,1 1-1 0 0,-1 0 1 0 0,0-1-1 0 0,0 1 1 0 0,0-1-1 0 0,0 1 0 0 0,1-1 1 0 0,-1 1-1 0 0,0-1 1 0 0,0 0-1 0 0,0 1 1 0 0,0-1-1 0 0,0 0 1 0 0,0 0-1 0 0,0 0 1 0 0,-2 0-1 0 0,-34 2 1543 0 0,12-1-133 0 0,19-1-1024 0 0,0 2 0 0 0,1-1 0 0 0,-1 0 0 0 0,1 1 0 0 0,-1 0 0 0 0,1 0 0 0 0,-6 4 0 0 0,-7 10-576 0 0,7 10-4787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48:12.474"/>
    </inkml:context>
    <inkml:brush xml:id="br0">
      <inkml:brushProperty name="width" value="0.1" units="cm"/>
      <inkml:brushProperty name="height" value="0.1" units="cm"/>
      <inkml:brushProperty name="color" value="#E71224"/>
    </inkml:brush>
  </inkml:definitions>
  <inkml:trace contextRef="#ctx0" brushRef="#br0">4693 1569 7775 0 0,'-10'-4'4808'0'0,"10"4"-4777"0"0,0-1 1 0 0,0 0-1 0 0,0 1 0 0 0,0-1 0 0 0,0 1 0 0 0,0-1 0 0 0,0 1 0 0 0,0-1 1 0 0,0 1-1 0 0,-1-1 0 0 0,1 1 0 0 0,0-1 0 0 0,0 1 0 0 0,-1-1 0 0 0,1 1 1 0 0,0-1-1 0 0,-1 1 0 0 0,1-1 0 0 0,0 1 0 0 0,-1-1 0 0 0,1 1 0 0 0,0 0 0 0 0,-1-1 1 0 0,1 1-1 0 0,-1 0 0 0 0,1-1 0 0 0,-1 1 0 0 0,1 0 0 0 0,-1 0 0 0 0,1-1 1 0 0,-1 1-1 0 0,1 0 0 0 0,-1 0 0 0 0,0 0 0 0 0,1 0 0 0 0,-2 0 0 0 0,-25 10 1311 0 0,5 4-247 0 0,19-12-871 0 0,0 0 1 0 0,0 0-1 0 0,0 0 0 0 0,0 0 0 0 0,0-1 1 0 0,0 1-1 0 0,-1-1 0 0 0,1 0 0 0 0,0 0 1 0 0,-1 0-1 0 0,-3 0 0 0 0,-5 0 53 0 0,-1-1-1 0 0,1 0 1 0 0,0-1-1 0 0,-24-4 1 0 0,15 2 84 0 0,-24-3 214 0 0,1 3-1 0 0,0 1 1 0 0,-48 5-1 0 0,44-1-240 0 0,-112 9 801 0 0,-49 0-183 0 0,77-18-708 0 0,80 3-79 0 0,-78 3 0 0 0,-112 18 501 0 0,90-2-351 0 0,-62 3 54 0 0,69-22-138 0 0,69 1-123 0 0,-1 2 0 0 0,-85 12-1 0 0,53 6 36 0 0,-79 10 192 0 0,94-20-265 0 0,-118-8 1 0 0,106 5-41 0 0,53-1-7 0 0,-23 4 0 0 0,49-3 13 0 0,-1-2 0 0 0,1-1 0 0 0,-1-1 0 0 0,-36-5 0 0 0,-113-12 55 0 0,-182 7-1 0 0,287 6-20 0 0,48 2-35 0 0,0 1 1 0 0,0 1-1 0 0,-34 5 0 0 0,30-2-15 0 0,0-2 1 0 0,-32-1-1 0 0,23 0-9 0 0,-26-1 27 0 0,-92 3 116 0 0,108 3-111 0 0,0 2-1 0 0,-82 23 1 0 0,122-27-42 0 0,-25 1 51 0 0,22-4-41 0 0,2-8-11 0 0,3-14 0 0 0,-1-8 0 0 0,2 3 0 0 0,-1-1 0 0 0,1-2 0 0 0,-2 5 11 0 0,4 15 31 0 0,-2-15-31 0 0,0-5-11 0 0,1-7 0 0 0,2 0 0 0 0,1-1 0 0 0,2-4 0 0 0,-2-2 0 0 0,0 5 0 0 0,0 3 0 0 0,0 1 0 0 0,-2 3 0 0 0,0 1 0 0 0,1-1 0 0 0,1-6 0 0 0,4-2 0 0 0,2 1 0 0 0,0-3 0 0 0,2-4 0 0 0,1 0 0 0 0,-1 7 0 0 0,1-4 0 0 0,-3 7 0 0 0,-1-3 11 0 0,-3 5 31 0 0,-2 1-31 0 0,0-11-11 0 0,-1 39 0 0 0,-5-27 0 0 0,-1-12 0 0 0,-4-16 0 0 0,8 37 0 0 0,5-5 0 0 0,4-2 0 0 0,10-3 0 0 0,7-3 0 0 0,1-2 0 0 0,-5 9 11 0 0,-16 25-4 0 0,-1 0 0 0 0,1 0 1 0 0,0 1-1 0 0,0-1 1 0 0,0 1-1 0 0,7-6 0 0 0,-3 3-5 0 0,-6 5-2 0 0,0 0 0 0 0,0 0 0 0 0,0 0 0 0 0,1 0 0 0 0,-1 0 0 0 0,0 0 0 0 0,1 1 0 0 0,-1-1 0 0 0,0 0 0 0 0,1 1 0 0 0,-1-1 0 0 0,1 1 0 0 0,1-1 0 0 0,58-19 0 0 0,7-5 0 0 0,-54 21 0 0 0,0 0 0 0 0,0 1 0 0 0,18-1 0 0 0,40 5 0 0 0,-3 3 0 0 0,1 1 0 0 0,-3 0 0 0 0,0-2 0 0 0,6-3 0 0 0,2 0 0 0 0,0 3 0 0 0,2 1 0 0 0,1-2 0 0 0,-3 4 0 0 0,-5 4 0 0 0,5 1 0 0 0,0-5 0 0 0,2-5-12 0 0,1-1-36 0 0,1-4 36 0 0,1 1 12 0 0,4 4 0 0 0,-9 2-11 0 0,-5 0-31 0 0,-2 1 31 0 0,8-3 11 0 0,-9-4 0 0 0,-5-3 0 0 0,1-2 0 0 0,11-1 0 0 0,6 0 0 0 0,-2 3 0 0 0,-3 5 0 0 0,0 2 0 0 0,-1 5 0 0 0,-5 2 0 0 0,3-4 0 0 0,-4-5 0 0 0,1-5 0 0 0,0-2 0 0 0,7-3 0 0 0,4-3 0 0 0,-4 2 0 0 0,-1 2 0 0 0,-5 3 0 0 0,-6-1 0 0 0,-2 1 0 0 0,2 1 0 0 0,6-1 0 0 0,2-1 0 0 0,-2-2 0 0 0,-2-1 0 0 0,1 2 0 0 0,-1 0 0 0 0,0 3 0 0 0,1 3 0 0 0,-5 3 0 0 0,4 3 0 0 0,-7 1 0 0 0,1 2 0 0 0,-3-4 0 0 0,3-5 0 0 0,4 0 0 0 0,1 7 0 0 0,2 8 0 0 0,-55-9 0 0 0,0 1 0 0 0,21 8 0 0 0,-27-8 0 0 0,0 0 0 0 0,0 0 0 0 0,0 1 0 0 0,-1 0 0 0 0,8 7 0 0 0,-9-6 0 0 0,-1-1 0 0 0,0 1 0 0 0,0-1 0 0 0,-1 1 0 0 0,6 10 0 0 0,6 24 0 0 0,-6-3 0 0 0,-1 1 0 0 0,1 4 0 0 0,-4 3 0 0 0,-2 0 0 0 0,-1 3 0 0 0,0 3 0 0 0,-2 2 0 0 0,-2-2 0 0 0,0-3 0 0 0,0-1 0 0 0,-1 1 0 0 0,0 3 0 0 0,0 2 11 0 0,-3-2 31 0 0,1-1-31 0 0,-1 0-11 0 0,0-3 0 0 0,-1-2 0 0 0,-1 1 0 0 0,-33 111 57 0 0,-3 3 67 0 0,38-133-113 0 0,-6 36-11 0 0,7-45 0 0 0,-3 6 6 0 0,-2 1 0 0 0,0-2 0 0 0,-2 1 1 0 0,-22 36-1 0 0,-13 31 91 0 0,38-76-90 0 0,0-1 1 0 0,0 1-1 0 0,-1-1 1 0 0,-1-1-1 0 0,-20 23 1 0 0,-66 54 168 0 0,64-61-130 0 0,30-28-42 0 0,-97 83 123 0 0,85-72-127 0 0,-2-2 1 0 0,1 0-1 0 0,-1-1 1 0 0,-34 13-1 0 0,48-21-32 0 0,0 0 0 0 0,0 0 0 0 0,0-1 1 0 0,0 1-1 0 0,0-1 0 0 0,0 1 0 0 0,0-1 0 0 0,0 0 0 0 0,0 0 0 0 0,0 0 1 0 0,0 0-1 0 0,0 0 0 0 0,0 0 0 0 0,0-1 0 0 0,0 1 0 0 0,1-1 0 0 0,-1 1 1 0 0,0-1-1 0 0,0 0 0 0 0,0 1 0 0 0,0-1 0 0 0,0 0 0 0 0,-2-3 0 0 0,-10-16-2680 0 0,7-8-3697 0 0,1-10-2417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8:57.322"/>
    </inkml:context>
    <inkml:brush xml:id="br0">
      <inkml:brushProperty name="width" value="0.1" units="cm"/>
      <inkml:brushProperty name="height" value="0.1" units="cm"/>
      <inkml:brushProperty name="color" value="#66CC00"/>
    </inkml:brush>
  </inkml:definitions>
  <inkml:trace contextRef="#ctx0" brushRef="#br0">6229 1619 1839 0 0,'-8'27'7011'0'0,"11"-11"-5578"0"0,-3-15-1324 0 0,0 1 0 0 0,0 0 1 0 0,0 0-1 0 0,0 0 0 0 0,0-1 1 0 0,0 1-1 0 0,1 0 0 0 0,-1 0 1 0 0,1-1-1 0 0,0 1 0 0 0,-1 0 1 0 0,1-1-1 0 0,0 1 0 0 0,0-1 0 0 0,0 1 1 0 0,0-1-1 0 0,0 1 0 0 0,0-1 1 0 0,0 0-1 0 0,0 1 0 0 0,1-1 1 0 0,-1 0-1 0 0,1 0 0 0 0,-1 0 1 0 0,1 0-1 0 0,-1 0 0 0 0,1 0 0 0 0,-1-1 1 0 0,1 1-1 0 0,0 0 0 0 0,-1-1 1 0 0,1 1-1 0 0,2-1 0 0 0,3 1 326 0 0,0 0-1 0 0,0-1 0 0 0,0 0 0 0 0,0 0 0 0 0,16-3 1570 0 0,-11-3-1835 0 0,37-15-1 0 0,-47 20-113 0 0,0 0 0 0 0,0 0 0 0 0,0-1 0 0 0,0 1 0 0 0,-1 0 0 0 0,1-1 1 0 0,0 1-1 0 0,-1-1 0 0 0,1 1 0 0 0,-1-1 0 0 0,0 0 0 0 0,0 0 0 0 0,0 0 0 0 0,1 1 0 0 0,-2-1 0 0 0,1 0 0 0 0,0 0 0 0 0,0 0 0 0 0,-1-1 0 0 0,1 1 0 0 0,-1 0 0 0 0,1 0 0 0 0,-1 0 0 0 0,0 0 0 0 0,0 0 0 0 0,0-1 0 0 0,0 1 0 0 0,-1-4 0 0 0,1-9-35 0 0,3 3 596 0 0,0-1 0 0 0,0 1-1 0 0,9-19 1 0 0,-1 2 57 0 0,10-30 127 0 0,-15 42-620 0 0,-2-1 0 0 0,0 1 0 0 0,-1-1 0 0 0,0 0 1 0 0,-1-20-1 0 0,-7-84 483 0 0,0 19 185 0 0,4 76-761 0 0,0 0-1 0 0,-1 0 1 0 0,-2 0 0 0 0,-1 0-1 0 0,-14-45 1 0 0,-30-29 189 0 0,3 16-137 0 0,30 57-44 0 0,-16-35 0 0 0,26 48-46 0 0,-1 0-2 0 0,0-1-1 0 0,1 1 0 0 0,1-2 0 0 0,1 1 0 0 0,0 0 1 0 0,1-1-1 0 0,-2-24 0 0 0,5 23-46 0 0,-1 0 0 0 0,-1 1 0 0 0,-1-1 0 0 0,0 1 0 0 0,-2 0 0 0 0,1 0 0 0 0,-9-17 0 0 0,1-17 0 0 0,6 20 0 0 0,3 18 0 0 0,3 10 0 0 0,-1 0 0 0 0,1 0 0 0 0,-1 0 0 0 0,1 0 0 0 0,-1 0 0 0 0,0 0 0 0 0,0 1 0 0 0,0-1 0 0 0,-1 0 0 0 0,1 1 0 0 0,-1-1 0 0 0,1 1 0 0 0,-1-1 0 0 0,0 1 0 0 0,0 0 0 0 0,0-1 0 0 0,0 1 0 0 0,0 0 0 0 0,-1 0 0 0 0,1 1 0 0 0,0-1 0 0 0,-5-2 0 0 0,-8-3 21 0 0,0-2 0 0 0,0 0-1 0 0,-22-19 1 0 0,26 19-4 0 0,-1 1 0 0 0,0 0-1 0 0,0 0 1 0 0,0 1 0 0 0,-1 0-1 0 0,-23-8 1 0 0,9 9 22 0 0,0 0 0 0 0,0 1 0 0 0,0 2 1 0 0,0 1-1 0 0,-1 1 0 0 0,1 1 0 0 0,-1 2 0 0 0,-27 4 0 0 0,-27 6 92 0 0,0-5-1 0 0,-134-4 1 0 0,163-2-53 0 0,0 2 0 0 0,-94 18 0 0 0,96-12-51 0 0,-166 33 46 0 0,122-23-71 0 0,-52 4-2 0 0,60-3-12 0 0,-191 35 88 0 0,-154-6 63 0 0,149-48-52 0 0,123-6-46 0 0,-15 14 73 0 0,-1-1-47 0 0,56-8-71 0 0,-291-7 147 0 0,255-10-54 0 0,-83-3-61 0 0,49 11 42 0 0,0 0-76 0 0,163 7 6 0 0,0-1 0 0 0,0-1 0 0 0,1-2 0 0 0,-1 0 0 0 0,-38-15 0 0 0,15 4 0 0 0,10 6 0 0 0,-68-9 0 0 0,81 18 0 0 0,-49 2 0 0 0,3 1 0 0 0,-4-9 32 0 0,-133-29 0 0 0,170 31 463 0 0,1 2 0 0 0,-1 2 0 0 0,-44 3 0 0 0,29-1-2231 0 0,-37-4 1565 0 0,-37 1 173 0 0,114 3-12 0 0,0 1 1 0 0,0 1-1 0 0,1 1 1 0 0,-1 0-1 0 0,0 1 1 0 0,-17 7-1 0 0,26-9 10 0 0,1 1 0 0 0,-1-1 0 0 0,1 1 0 0 0,0 1 0 0 0,-10 6 0 0 0,13-8 0 0 0,0 1 0 0 0,0-1 0 0 0,0 1 0 0 0,0 0 0 0 0,0 0 0 0 0,1-1 0 0 0,-1 1 0 0 0,1 0 0 0 0,0 0 0 0 0,0 0 0 0 0,0 1 0 0 0,0-1 0 0 0,0 4 0 0 0,-60 242-70 0 0,31-141 68 0 0,16-39-14 0 0,2 2 0 0 0,3-1 0 0 0,2 138 0 0 0,26 83 16 0 0,-9-201 0 0 0,22 147 0 0 0,-30-221-8 0 0,2 1 1 0 0,0-1-1 0 0,1 0 1 0 0,1 0-1 0 0,13 25 1 0 0,-15-35 2 0 0,-1 0 0 0 0,2 0 0 0 0,-1 0 0 0 0,0 0 0 0 0,1-1 0 0 0,0 0 0 0 0,1 0 0 0 0,-1 0 0 0 0,1 0 0 0 0,0-1 0 0 0,0 0 0 0 0,0 0 0 0 0,0-1 0 0 0,1 0 0 0 0,10 4 0 0 0,-11-4-8 0 0,36 6 15 0 0,20 0-13 0 0,-32-6-31 0 0,45 1 31 0 0,-1-3 0 0 0,-43-2-31 0 0,52-6 31 0 0,29-5 11 0 0,2-7 0 0 0,-10 1-11 0 0,3 3-31 0 0,-13 5 31 0 0,12-3 11 0 0,4-2 0 0 0,-5-3 0 0 0,-4-2 0 0 0,8 1 0 0 0,2 6 0 0 0,-3 9 0 0 0,-9 5 0 0 0,-6 3 0 0 0,7-1 0 0 0,16-1 0 0 0,-6 0 0 0 0,3 2 0 0 0,-2 3 0 0 0,-11 0 0 0 0,-6 1 0 0 0,9 2 0 0 0,1 0 0 0 0,16-1 0 0 0,-10-2 0 0 0,-22 1 0 0 0,9 1 0 0 0,11 1 0 0 0,2 0 0 0 0,-2-1 0 0 0,7 2 0 0 0,6-2 0 0 0,-23-3 0 0 0,-8-2 0 0 0,-1-1 0 0 0,3-2 0 0 0,10-1 0 0 0,22-1-11 0 0,-20 2-31 0 0,-6 2 31 0 0,-3 4 11 0 0,-10 1 0 0 0,2-4 0 0 0,22-5 0 0 0,-3-9 0 0 0,-3-6 0 0 0,-4-3 0 0 0,-3 2 0 0 0,-1-2 0 0 0,-12-8 0 0 0,-23 3 32 0 0,-48 19 1000 0 0,-8 15-971 0 0,-2-5-14 0 0,-10 2-27 0 0,-1-4 4 0 0,7-3-17 0 0,0 0-1 0 0,1 1 1 0 0,-1-1-1 0 0,0 1 1 0 0,0-1-1 0 0,1 1 1 0 0,-1 0-1 0 0,1 0 1 0 0,-1 0-1 0 0,0 0 1 0 0,1 0-1 0 0,0 0 1 0 0,-1 0-1 0 0,1 0 1 0 0,-2 3-1 0 0,2-2-6 0 0,1 0-12 0 0,0-2 14 0 0,0-1-1 0 0,0 1 1 0 0,0 0-1 0 0,1 0 1 0 0,-1 0-1 0 0,0 0 1 0 0,0 0-1 0 0,0 0 1 0 0,0 0-1 0 0,0 0 1 0 0,0 0-1 0 0,0 0 1 0 0,0 0-1 0 0,0 0 1 0 0,0 0-1 0 0,1 0 1 0 0,-1 0-1 0 0,0 0 1 0 0,0 0-1 0 0,0 0 1 0 0,0 0-1 0 0,0 0 1 0 0,0 0-1 0 0,0 0 1 0 0,0 0-1 0 0,0 0 1 0 0,1 0-1 0 0,-1 0 1 0 0,0 0-1 0 0,0 0 1 0 0,0 0-1 0 0,0 0 1 0 0,0 0-1 0 0,0 0 1 0 0,0 0-1 0 0,0 0 1 0 0,0 0-1 0 0,0 1 1 0 0,0-1-1 0 0,1 0 1 0 0,-1 0-1 0 0,0 0 1 0 0,0 0-1 0 0,0 0 1 0 0,0 0-1 0 0,0 0 1 0 0,0 0-1 0 0,0 0 1 0 0,0 0-1 0 0,0 1 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18.060"/>
    </inkml:context>
    <inkml:brush xml:id="br0">
      <inkml:brushProperty name="width" value="0.1" units="cm"/>
      <inkml:brushProperty name="height" value="0.1" units="cm"/>
      <inkml:brushProperty name="color" value="#66CC00"/>
    </inkml:brush>
  </inkml:definitions>
  <inkml:trace contextRef="#ctx0" brushRef="#br0">4595 1444 455 0 0,'-3'3'331'0'0,"-1"1"0"0"0,0-1-1 0 0,1 1 1 0 0,0 0-1 0 0,0 0 1 0 0,0 1 0 0 0,0-1-1 0 0,1 0 1 0 0,0 1-1 0 0,-2 4 1 0 0,0-1-1728 0 0,-4 4 6237 0 0,6-11-4491 0 0,1 1-1 0 0,0-1 1 0 0,0 0 0 0 0,0 1-1 0 0,0-1 1 0 0,0 0 0 0 0,1 1-1 0 0,-1-1 1 0 0,0 1-1 0 0,1 0 1 0 0,-1-1 0 0 0,1 1-1 0 0,-1-1 1 0 0,1 3 0 0 0,-1-1-144 0 0,1-1 1 0 0,-1 0 0 0 0,0 0 0 0 0,1 1 0 0 0,-1-1 0 0 0,0 0 0 0 0,-1 0-1 0 0,1 0 1 0 0,0 0 0 0 0,-1-1 0 0 0,1 1 0 0 0,-1 0 0 0 0,1 0-1 0 0,-1-1 1 0 0,0 1 0 0 0,1-1 0 0 0,-5 2 0 0 0,3 0-17 0 0,-1-1 1 0 0,1 1-1 0 0,-1-1 1 0 0,0 0-1 0 0,0 0 1 0 0,0-1-1 0 0,0 1 1 0 0,-6 0-1 0 0,-53 9 1093 0 0,45-8-950 0 0,-1 1 1 0 0,1-2-1 0 0,-1-1 1 0 0,-21 0-1 0 0,-86-21 359 0 0,91 13-391 0 0,0 1 1 0 0,-55-1-1 0 0,-132 19 242 0 0,141-4-237 0 0,-148-6 0 0 0,5-12 138 0 0,0 0 10 0 0,-412-9 387 0 0,560 16-644 0 0,-107-19 0 0 0,108 10-96 0 0,-108-2 0 0 0,-111 26 62 0 0,107-2 141 0 0,5 3-27 0 0,88-4-154 0 0,-107-5-1 0 0,-81 1 347 0 0,281-5-468 0 0,-280 29 12 0 0,181-16-1 0 0,1-8 170 0 0,97-4-176 0 0,0-1 0 0 0,-1 0 1 0 0,1 0-1 0 0,0-1 0 0 0,0 1 0 0 0,-1 0 0 0 0,1-1 1 0 0,0 1-1 0 0,0-1 0 0 0,0 0 0 0 0,0 0 0 0 0,0 0 1 0 0,0 0-1 0 0,0 0 0 0 0,0 0 0 0 0,0 0 0 0 0,0-1 1 0 0,0 1-1 0 0,1-1 0 0 0,-1 1 0 0 0,1-1 0 0 0,-1 0 1 0 0,1 0-1 0 0,0 1 0 0 0,-1-1 0 0 0,1 0 0 0 0,-1-2 1 0 0,-3-8 26 0 0,-1 0 0 0 0,2 0 0 0 0,-6-21 1 0 0,4 11-52 0 0,-2 3 28 0 0,2-2 0 0 0,0 1 1 0 0,2-1-1 0 0,0 1 0 0 0,1-1 0 0 0,0-43 0 0 0,6 37 2 0 0,-2 0-1 0 0,-1 0 1 0 0,-1 0 0 0 0,-1 0-1 0 0,-11-50 1 0 0,9 57 11 0 0,0 0 1 0 0,2 0-1 0 0,0-1 0 0 0,1 1 0 0 0,1-1 0 0 0,1 1 1 0 0,0 0-1 0 0,10-39 0 0 0,-6 23-9 0 0,0 0 0 0 0,-3 0-1 0 0,-1 0 1 0 0,-4-43 0 0 0,-20-71 51 0 0,18 104-53 0 0,3 31-3 0 0,0 0-1 0 0,1 0 1 0 0,1 1-1 0 0,0-1 1 0 0,1 0 0 0 0,3-17-1 0 0,2 12-7 0 0,0 0 0 0 0,2 0 0 0 0,16-30 0 0 0,5-12 0 0 0,-27 58 0 0 0,0-1 1 0 0,1 1-1 0 0,0-1 0 0 0,0 1 0 0 0,0 0 0 0 0,0 0 1 0 0,1 0-1 0 0,0 1 0 0 0,-1-1 0 0 0,1 1 1 0 0,1 0-1 0 0,-1 0 0 0 0,0 0 0 0 0,1 1 0 0 0,-1 0 1 0 0,1 0-1 0 0,0 0 0 0 0,0 0 0 0 0,-1 0 1 0 0,7 0-1 0 0,5-1-10 0 0,0 0 0 0 0,0 1 1 0 0,0 1-1 0 0,0 1 0 0 0,20 1 1 0 0,-4 4-7 0 0,0 1 0 0 0,-1 1 0 0 0,58 21 1 0 0,-31-8 3 0 0,116 25 12 0 0,-151-40 0 0 0,1 0 0 0 0,-1-2 0 0 0,34 1 0 0 0,72-7 0 0 0,-107 2 0 0 0,124-1 0 0 0,-53 1 0 0 0,122-16 0 0 0,-195 14 0 0 0,15-2 0 0 0,51-14 0 0 0,-38 7 0 0 0,1 1 0 0 0,64-4 0 0 0,-78 12 0 0 0,27 1 0 0 0,-18 1 0 0 0,58-2 0 0 0,-28 1 0 0 0,-9-2 0 0 0,343-54 0 0 0,-338 50 0 0 0,50-8 0 0 0,-97 11 0 0 0,53-5 0 0 0,148 4 0 0 0,-58 17 0 0 0,-129-8 0 0 0,50 0 0 0 0,-2 2 0 0 0,3-3 0 0 0,4-2 0 0 0,-5 1 0 0 0,104 2 0 0 0,-126-2 0 0 0,-19 0 0 0 0,32 3 0 0 0,16 4 0 0 0,-9 1 0 0 0,7 1 0 0 0,40 6 0 0 0,-108-12-5 0 0,17 0 28 0 0,-1 3 0 0 0,57 16 0 0 0,-89-20-23 0 0,-1 1 0 0 0,1-1 0 0 0,-1 1 0 0 0,-1 0 0 0 0,1 1 0 0 0,0-1 0 0 0,7 9 0 0 0,39 43 0 0 0,-36-37 0 0 0,-11-11 0 0 0,0 0 0 0 0,-1 1 0 0 0,0 0 0 0 0,-1 0 0 0 0,0 0 0 0 0,0 1 0 0 0,-1-1 0 0 0,0 1 0 0 0,0 0 0 0 0,0 12 0 0 0,0-7 0 0 0,1-1 0 0 0,0 1 0 0 0,10 23 0 0 0,-1-8 0 0 0,-1 0 0 0 0,-1 1 0 0 0,-2 0 0 0 0,-1 0 0 0 0,-2 1 0 0 0,-1 0 0 0 0,-1 1 0 0 0,-2-1 0 0 0,-3 59 0 0 0,0-36 0 0 0,3 0 0 0 0,17 102 0 0 0,-17-140 0 0 0,0 0 0 0 0,-1 0 0 0 0,-1 0 0 0 0,0-1 0 0 0,-1 1 0 0 0,-7 33 0 0 0,-7 41 62 0 0,-7 31-59 0 0,18-107-3 0 0,0 0 0 0 0,-1 0-1 0 0,-1-1 1 0 0,0 0 0 0 0,-15 24 0 0 0,14-29 10 0 0,0-1 0 0 0,0 1 0 0 0,-1-2 0 0 0,0 1-1 0 0,-1-1 1 0 0,-16 11 0 0 0,-60 31 59 0 0,76-45-68 0 0,-146 68 94 0 0,125-59-65 0 0,-1-1 43 0 0,0-1 0 0 0,-64 12 0 0 0,-4-7-1570 0 0,34-8-2923 0 0,29-3 141 0 0,1-1-3872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33.882"/>
    </inkml:context>
    <inkml:brush xml:id="br0">
      <inkml:brushProperty name="width" value="0.1" units="cm"/>
      <inkml:brushProperty name="height" value="0.1" units="cm"/>
      <inkml:brushProperty name="color" value="#F4F91B"/>
    </inkml:brush>
  </inkml:definitions>
  <inkml:trace contextRef="#ctx0" brushRef="#br0">1 111 455 0 0,'74'1'4023'0'0,"38"3"-2654"0"0,-71-4-896 0 0,0-2 0 0 0,0-2 0 0 0,67-15 0 0 0,12-1 51 0 0,79 7 109 0 0,37-5-156 0 0,-158 5-312 0 0,80-10 252 0 0,-129 21-336 0 0,1 1 1 0 0,0 1 0 0 0,42 6 0 0 0,41 10 38 0 0,1-5 0 0 0,125-4 0 0 0,-171-5-60 0 0,0 2 0 0 0,91 19-1 0 0,18 1-3 0 0,-101-21 88 0 0,114-9 0 0 0,-115 1-22 0 0,122 8 1 0 0,-55 10-27 0 0,167-6 0 0 0,-148-10-5 0 0,249 27-1 0 0,-60-5 62 0 0,-119-11-58 0 0,194-6-84 0 0,-173 10 60 0 0,-31 1-12 0 0,-160-16-15 0 0,65-11 0 0 0,-54 4-11 0 0,5 1-7 0 0,0 3-1 0 0,128 6 1 0 0,240 14 13 0 0,-238-12 42 0 0,286-23 197 0 0,-369 15-186 0 0,167 15-1 0 0,32-9 19 0 0,-139-3-90 0 0,43-7-19 0 0,-40-2 240 0 0,-169 10-192 0 0,28-6 0 0 0,7-1 8 0 0,-23 1 5 0 0,-2 0 17 0 0,-29 10-139 0 0,0 0-1 0 0,0 0 1 0 0,1 0 0 0 0,-1 0-1 0 0,1 0 1 0 0,0 0 0 0 0,0 0-1 0 0,-1 0 1 0 0,1 0 0 0 0,0 0-1 0 0,1 0 1 0 0,-1 3 0 0 0,2 3-433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34.239"/>
    </inkml:context>
    <inkml:brush xml:id="br0">
      <inkml:brushProperty name="width" value="0.1" units="cm"/>
      <inkml:brushProperty name="height" value="0.1" units="cm"/>
      <inkml:brushProperty name="color" value="#66CC00"/>
    </inkml:brush>
  </inkml:definitions>
  <inkml:trace contextRef="#ctx0" brushRef="#br0">5444 1315 919 0 0,'-3'3'67'0'0,"-27"24"5249"0"0,29-27-5189 0 0,0 0 0 0 0,0 1 0 0 0,0-1 1 0 0,0 0-1 0 0,0 0 0 0 0,0 0 0 0 0,0 0 0 0 0,1 0 0 0 0,-1 0 0 0 0,0 0 0 0 0,0 0 1 0 0,0 0-1 0 0,0 0 0 0 0,0-1 0 0 0,0 1 0 0 0,0 0 0 0 0,0 0 0 0 0,0-1 0 0 0,0 1 1 0 0,1-1-1 0 0,-1 1 0 0 0,0-1 0 0 0,0 1 0 0 0,1-1 0 0 0,-1 0 0 0 0,0 1 0 0 0,0-2 1 0 0,-15-13 887 0 0,11 11-773 0 0,1 2-42 0 0,-21-7-160 0 0,21 8 4 0 0,-1 1 0 0 0,1-1-1 0 0,-1 1 1 0 0,0 0 0 0 0,0 0-1 0 0,1 0 1 0 0,-1 0 0 0 0,0 1 0 0 0,1 0-1 0 0,-1 0 1 0 0,1 0 0 0 0,-6 3-1 0 0,-11 5 131 0 0,11-4-106 0 0,-14 8-131 0 0,15-6 1068 0 0,-20 12 3052 0 0,-14 10-2930 0 0,40-27-1010 0 0,-1 0-1 0 0,0 0 1 0 0,0 0 0 0 0,0-1-1 0 0,0 1 1 0 0,0-1-1 0 0,-6 1 1 0 0,-15 5 429 0 0,-6 3-51 0 0,0-1 1 0 0,0-2-1 0 0,-45 5 1 0 0,-17 4 331 0 0,-32 21-208 0 0,120-35-584 0 0,0-1 1 0 0,-1 0-1 0 0,1-1 1 0 0,0 1-1 0 0,-1-1 1 0 0,1 0-1 0 0,-1 0 0 0 0,1-1 1 0 0,0 0-1 0 0,-1 0 1 0 0,-5-1-1 0 0,-2 0 25 0 0,-12-2 4 0 0,-3 1 5 0 0,-21-1 75 0 0,30 5-5 0 0,-94 5 351 0 0,61-1-335 0 0,-70-5 0 0 0,-199-9 565 0 0,311 9-653 0 0,-25-3-42 0 0,-5 1 23 0 0,-31-2-45 0 0,0 4 0 0 0,1 3 0 0 0,-130 23 0 0 0,163-20 107 0 0,-67 2 1 0 0,44-4-71 0 0,23-1-29 0 0,0-1-11 0 0,1-2-11 0 0,1 0-31 0 0,1 2 31 0 0,3 1 11 0 0,-56 2 0 0 0,47 1 0 0 0,-45 3 0 0 0,18 0 0 0 0,-127-1 0 0 0,156-9 60 0 0,7 2-37 0 0,-3 0 35 0 0,-1 1 33 0 0,-2 0-11 0 0,-7-2-4 0 0,12 2-53 0 0,-7 0 19 0 0,-2-1-19 0 0,-10 2 32 0 0,-353 18 158 0 0,366-18-174 0 0,-149 5 293 0 0,-258-20-74 0 0,431 11-238 0 0,-5 0 23 0 0,1 1 0 0 0,-21 3 1 0 0,10-1-2 0 0,-1-2-31 0 0,-4 0-11 0 0,-2 0 0 0 0,0 0 0 0 0,1 0 0 0 0,-48 0 0 0 0,-100 3 256 0 0,11-4-192 0 0,112-5 53 0 0,48 4-106 0 0,3-2 0 0 0,7-1 42 0 0,-2-21 0 0 0,6-16-42 0 0,0-3-11 0 0,-2-1 0 0 0,-4 8 0 0 0,-3 8 0 0 0,-3 0 0 0 0,2-1 0 0 0,-1-1 12 0 0,-3-5 51 0 0,11 32-24 0 0,-4-36-17 0 0,-6-57 42 0 0,7 64-64 0 0,-1 2 0 0 0,-1 1 0 0 0,0-15 29 0 0,4 40-7 0 0,-10-37-9 0 0,4 12-13 0 0,0-8 11 0 0,4 4 31 0 0,1 8-20 0 0,1 15 20 0 0,-2-21-31 0 0,-2-6-11 0 0,-1 8 11 0 0,-1 0 31 0 0,-1 1-31 0 0,-1 1-11 0 0,0 1 0 0 0,2 0 0 0 0,2 0 11 0 0,1-2 31 0 0,1-3-31 0 0,-1 0-11 0 0,-1 1 0 0 0,0 2 0 0 0,3 5 0 0 0,1-2 0 0 0,2 25 0 0 0,0 0 0 0 0,0-1 0 0 0,0 1 0 0 0,1 0 0 0 0,-1 0 0 0 0,1 0 0 0 0,-1 0 0 0 0,1 0 0 0 0,0 0 0 0 0,-1 0 0 0 0,1 0 0 0 0,2-2 0 0 0,-1 1 0 0 0,1-1 0 0 0,-1 1 0 0 0,1 0 0 0 0,0 0 0 0 0,0 1 0 0 0,0-1 0 0 0,1 0 0 0 0,-1 1 0 0 0,7-4 0 0 0,-2 3 0 0 0,0 0 0 0 0,0 0 0 0 0,-1 1 0 0 0,2 0 0 0 0,14-2 0 0 0,38 1-11 0 0,-35 2-31 0 0,41-5 31 0 0,19-2 11 0 0,-7 4 0 0 0,-3-3 0 0 0,-2 4 0 0 0,1 3 0 0 0,7 3-53 0 0,-19 0 42 0 0,13 1 11 0 0,2-3 0 0 0,5-4 0 0 0,9 5 0 0 0,-1 1 0 0 0,-9 1 0 0 0,-4 1 0 0 0,0-2 0 0 0,4-3 0 0 0,5-3 0 0 0,2 0 0 0 0,6-1 0 0 0,1 4 0 0 0,-3 2 0 0 0,-5 0 0 0 0,-6-4 0 0 0,-18-1 0 0 0,-1 1 0 0 0,20-4 0 0 0,4-3 0 0 0,5 6 0 0 0,0 2 0 0 0,-1-1 0 0 0,-9-2 0 0 0,-15 1 0 0 0,-2 0 0 0 0,-2-2 0 0 0,9-1 0 0 0,23-3 0 0 0,3 1 0 0 0,-22 3 0 0 0,-4 6 0 0 0,-1-2 0 0 0,-3-4 0 0 0,0-1 0 0 0,4-2 0 0 0,-4-3 0 0 0,2-3 0 0 0,13-2-11 0 0,3 0-31 0 0,-2 7 31 0 0,-7 9 11 0 0,-4 1 0 0 0,0 1 0 0 0,-51-1-7 0 0,-9-1-9 0 0,0 0 1 0 0,25-3 0 0 0,-25 0 6 0 0,40-1-46 0 0,-3 3 33 0 0,5 1-31 0 0,-31-1 0 0 0,26-1 31 0 0,-25-2-20 0 0,37-8 31 0 0,8 5 11 0 0,-2 10 0 0 0,0 6 0 0 0,-56-7 0 0 0,-1 0 0 0 0,1 1 0 0 0,12 5 0 0 0,-14-4 0 0 0,-1 1 0 0 0,0 1 0 0 0,11 7 0 0 0,25 20-11 0 0,5 1-31 0 0,-3 1 31 0 0,-38-27 11 0 0,0 1 0 0 0,12 14 0 0 0,-17-18 0 0 0,0 0 0 0 0,0 1 0 0 0,-1 0 0 0 0,5 11 0 0 0,4 28 11 0 0,-7 5 43 0 0,-3-3 18 0 0,-5 5 7 0 0,-6 110 81 0 0,7-105-177 0 0,0 10-215 0 0,2-37 81 0 0,0-22-228 0 0,1-2-953 0 0,2 28-413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5.290"/>
    </inkml:context>
    <inkml:brush xml:id="br0">
      <inkml:brushProperty name="width" value="0.1" units="cm"/>
      <inkml:brushProperty name="height" value="0.1" units="cm"/>
      <inkml:brushProperty name="color" value="#66CC00"/>
    </inkml:brush>
  </inkml:definitions>
  <inkml:trace contextRef="#ctx0" brushRef="#br0">1213 47 5983 0 0,'-37'5'3546'0'0,"-44"2"-1"0"0,20-3-2978 0 0,-54 8 649 0 0,-359 16 5332 0 0,425-31-6457 0 0,1-2 0 0 0,-1-2 0 0 0,-59-17 1 0 0,25 0-2367 0 0,3-4-3573 0 0,52 17-32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5.902"/>
    </inkml:context>
    <inkml:brush xml:id="br0">
      <inkml:brushProperty name="width" value="0.1" units="cm"/>
      <inkml:brushProperty name="height" value="0.1" units="cm"/>
      <inkml:brushProperty name="color" value="#66CC00"/>
    </inkml:brush>
  </inkml:definitions>
  <inkml:trace contextRef="#ctx0" brushRef="#br0">2692 1 9151 0 0,'-509'9'5704'0'0,"274"-1"-3691"0"0,-244 2 140 0 0,-140-5-427 0 0,393 0-1458 0 0,95-2-348 0 0,-129 0 56 0 0,86-14-3110 0 0,116 4-3380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47.699"/>
    </inkml:context>
    <inkml:brush xml:id="br0">
      <inkml:brushProperty name="width" value="0.1" units="cm"/>
      <inkml:brushProperty name="height" value="0.1" units="cm"/>
      <inkml:brushProperty name="color" value="#66CC00"/>
    </inkml:brush>
  </inkml:definitions>
  <inkml:trace contextRef="#ctx0" brushRef="#br0">5012 1614 2303 0 0,'-2'1'5'0'0,"1"-1"-1"0"0,-1 1 0 0 0,1 0 1 0 0,-1 0-1 0 0,-21 0 9460 0 0,40-33-8262 0 0,-16 31-1106 0 0,0 1-81 0 0,-1 0 0 0 0,1-1 0 0 0,-1 1 0 0 0,0-1 0 0 0,1 1 0 0 0,-1 0 0 0 0,1-1 0 0 0,-1 1 0 0 0,0-1 0 0 0,1 1 0 0 0,-1-1 0 0 0,0 1 0 0 0,0-1 0 0 0,1 1 0 0 0,-1-1 0 0 0,0 1 0 0 0,0-1 0 0 0,0 1 0 0 0,1-1 0 0 0,-1 1 0 0 0,0-1 0 0 0,0 0 0 0 0,0 1 0 0 0,0-1 0 0 0,0 1 0 0 0,0-1 0 0 0,0 1 0 0 0,0-1 0 0 0,-1 0 0 0 0,1 1 0 0 0,0-1-1 0 0,0 1 1 0 0,0-1 0 0 0,-1 1 0 0 0,1-1 0 0 0,0 1 0 0 0,0-1 0 0 0,-1 0 0 0 0,-4 1 450 0 0,-1-1 1 0 0,1 1-1 0 0,0 0 0 0 0,0 0 0 0 0,0 1 0 0 0,0 0 1 0 0,-1 0-1 0 0,-6 2 0 0 0,-26 3 858 0 0,26-7-1058 0 0,0 0 0 0 0,1-1 0 0 0,-21-5 0 0 0,19 3 89 0 0,-1 1 0 0 0,-20-1 0 0 0,-363-25 2606 0 0,202 25-2080 0 0,153 4-707 0 0,-66 4 119 0 0,-42-2-37 0 0,86-3-51 0 0,0 3 0 0 0,0 3-1 0 0,0 2 1 0 0,-110 29 0 0 0,99-17 43 0 0,0-4 0 0 0,-86 7 0 0 0,-89-17-70 0 0,183-6-154 0 0,-37 3 48 0 0,-99-3 234 0 0,39-15-37 0 0,-18 0-104 0 0,-36-4 119 0 0,-65 0-166 0 0,69 15-53 0 0,162 7-43 0 0,1 2 1 0 0,-59 13-1 0 0,34-2-21 0 0,-125 8 0 0 0,103-19 64 0 0,-106-11 0 0 0,189 5-64 0 0,0-1 0 0 0,1-1 0 0 0,-21-6 0 0 0,22 5 0 0 0,-1 0 0 0 0,-1 2 0 0 0,-22-4 0 0 0,20 6 0 0 0,-1-1 0 0 0,0-1 0 0 0,1-1 0 0 0,0 0 0 0 0,0-1 0 0 0,-32-15 0 0 0,37 14 5 0 0,0 0 1 0 0,1-1-1 0 0,0-1 0 0 0,0 1 1 0 0,-11-12-1 0 0,16 12-2 0 0,0 1 0 0 0,1-1 1 0 0,-1 0-1 0 0,2 0 0 0 0,-1 0 0 0 0,1-1 0 0 0,0 1 1 0 0,1-1-1 0 0,-3-9 0 0 0,-3-2 4 0 0,1 0-1 0 0,-2 0 1 0 0,-1 1 0 0 0,0 1 0 0 0,-21-25-1 0 0,14 18 6 0 0,-26-43 0 0 0,30 35-12 0 0,2 0 0 0 0,1-1 0 0 0,-8-38 0 0 0,12 45 0 0 0,-2-13 0 0 0,2-1 0 0 0,1 1 0 0 0,0-64 0 0 0,7 31 0 0 0,12-80 0 0 0,-7 105 0 0 0,21-87 0 0 0,-22 123-6 0 0,0 0 0 0 0,0 0-1 0 0,1 0 1 0 0,0 1 0 0 0,1-1 0 0 0,11-12 0 0 0,18-27-15 0 0,-31 42 21 0 0,1 1 0 0 0,0 0 0 0 0,0 1 0 0 0,1-1 0 0 0,0 1 0 0 0,0 1 0 0 0,14-9 0 0 0,9-9 0 0 0,-24 20 0 0 0,0 0 0 0 0,0 0 0 0 0,0 0 0 0 0,1 1 0 0 0,-1 0 0 0 0,1 0 0 0 0,-1 1 0 0 0,1 0 0 0 0,0 0 0 0 0,-1 0 0 0 0,13 1 0 0 0,8-2 0 0 0,198-14 0 0 0,-183 13 0 0 0,1 2 0 0 0,50 6 0 0 0,-30-1 0 0 0,-8-3 0 0 0,17 7 0 0 0,-71-8 0 0 0,70 11 0 0 0,11-3 0 0 0,3-6 0 0 0,67-11 0 0 0,-136 8 0 0 0,67 2 0 0 0,-4 3 0 0 0,11 2 0 0 0,0 2 0 0 0,3-1 0 0 0,-4 3 0 0 0,48 6 0 0 0,-69-13 57 0 0,82-7 1 0 0,-96 1-45 0 0,17 2-15 0 0,-17 2 57 0 0,11-1-44 0 0,13-1-11 0 0,2-2 0 0 0,53-8 72 0 0,-67-1-72 0 0,-23 4 0 0 0,49-4 0 0 0,-73 10 1 0 0,42-3 51 0 0,17 1-41 0 0,8-4-11 0 0,-1-1 0 0 0,-6-2 0 0 0,-9 0 0 0 0,40-5 0 0 0,-36 8 0 0 0,-18 3 0 0 0,-15 3 0 0 0,27 0 0 0 0,6-2 0 0 0,-1-2 0 0 0,7-1 0 0 0,3 3 0 0 0,-32 7 0 0 0,-13 1 0 0 0,44-3 0 0 0,65-6 0 0 0,-76 3 0 0 0,8-2 0 0 0,3-2 0 0 0,0-2 0 0 0,6 3 0 0 0,3 6 0 0 0,45 12 0 0 0,-61-6 0 0 0,-5-1 0 0 0,-28 0 0 0 0,35 7 0 0 0,5 3 0 0 0,-57-8 0 0 0,33 14 0 0 0,-36-11 0 0 0,31 18 0 0 0,-35-17 0 0 0,29 26 0 0 0,-29-24 0 0 0,-12-8 0 0 0,1 0 0 0 0,0 0 0 0 0,-1 1 0 0 0,0-1 0 0 0,-1 1 0 0 0,6 9 0 0 0,-1 2-13 0 0,-1 0 0 0 0,0 1 1 0 0,-1 0-1 0 0,8 33 0 0 0,-8-17 13 0 0,-1 0 0 0 0,-2 0 0 0 0,0 37 0 0 0,-3-38 0 0 0,1 1 0 0 0,2-1 0 0 0,12 44 0 0 0,-13-63 6 0 0,-1 0 0 0 0,-1 1 0 0 0,0-1 0 0 0,-1 0 0 0 0,0 1 0 0 0,-3 26-1 0 0,-2-8 7 0 0,-2-2-1 0 0,-9 35 0 0 0,4-39 31 0 0,0 0 1 0 0,-2-1 0 0 0,-1-1-1 0 0,-1 0 1 0 0,-30 39 0 0 0,6-16-3 0 0,-3-1 1 0 0,-47 42-1 0 0,43-45 40 0 0,32-31-124 0 0,-1-1 0 0 0,-1 0-1 0 0,0-1 1 0 0,0-1 0 0 0,-1-1 0 0 0,-1 0 0 0 0,1-1-1 0 0,-2-1 1 0 0,1-1 0 0 0,-26 7 0 0 0,25-10-2326 0 0,-2 0 0 0 0,1-1 1 0 0,-24 0-1 0 0,11-2-6333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9:53.060"/>
    </inkml:context>
    <inkml:brush xml:id="br0">
      <inkml:brushProperty name="width" value="0.1" units="cm"/>
      <inkml:brushProperty name="height" value="0.1" units="cm"/>
      <inkml:brushProperty name="color" value="#66CC00"/>
    </inkml:brush>
  </inkml:definitions>
  <inkml:trace contextRef="#ctx0" brushRef="#br0">1809 9 8983 0 0,'-8'-2'313'0'0,"0"0"0"0"0,-1 0 0 0 0,1 1 0 0 0,-17-1 0 0 0,22 3-232 0 0,-1-1 0 0 0,1 1-1 0 0,0-1 1 0 0,-1 1 0 0 0,1 0 0 0 0,0 0 0 0 0,-1 1 0 0 0,1-1 0 0 0,0 1 0 0 0,0-1 0 0 0,0 1-1 0 0,0 0 1 0 0,1 0 0 0 0,-1 0 0 0 0,-3 4 0 0 0,2-3 231 0 0,0 0 1 0 0,0-1-1 0 0,0 0 1 0 0,0 0-1 0 0,-1 0 1 0 0,1 0-1 0 0,0-1 1 0 0,-1 0-1 0 0,1 0 1 0 0,-7 1-1 0 0,-22 7 364 0 0,11 1 112 0 0,-29 17 0 0 0,33-16-153 0 0,0-1-1 0 0,-34 13 0 0 0,-18-4 691 0 0,-97 15 0 0 0,160-33-1295 0 0,-28 3 297 0 0,0-2 0 0 0,0-1-1 0 0,-57-7 1 0 0,49 3 166 0 0,-81 3 0 0 0,48 10 78 0 0,-130 34 1 0 0,76-6-359 0 0,63-17-353 0 0,-1-3 0 0 0,-70 10 0 0 0,123-27-121 0 0,1 1 0 0 0,-28-3 0 0 0,37 1-89 0 0,0-1-1 0 0,0 0 0 0 0,-1 0 0 0 0,1 0 1 0 0,0-1-1 0 0,0 1 0 0 0,0-1 0 0 0,0-1 0 0 0,1 1 1 0 0,-1-1-1 0 0,-5-3 0 0 0,-12-15-7153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9:53.850"/>
    </inkml:context>
    <inkml:brush xml:id="br0">
      <inkml:brushProperty name="width" value="0.1" units="cm"/>
      <inkml:brushProperty name="height" value="0.1" units="cm"/>
      <inkml:brushProperty name="color" value="#66CC00"/>
    </inkml:brush>
  </inkml:definitions>
  <inkml:trace contextRef="#ctx0" brushRef="#br0">1636 47 919 0 0,'-41'1'4152'0'0,"12"-1"-517"0"0,25 0-3035 0 0,0 0-1 0 0,0 0 1 0 0,0 0-1 0 0,0-1 1 0 0,-8-1 0 0 0,3-1-346 0 0,1 0 1 0 0,0-1 0 0 0,-10-5 0 0 0,-9-5 149 0 0,16 11-94 0 0,0 0 0 0 0,-1 1 0 0 0,1 0-1 0 0,0 1 1 0 0,-22 1 0 0 0,-4 2 744 0 0,0 1 1 0 0,-50 12-1 0 0,-12 1-138 0 0,58-13-248 0 0,-45-3 0 0 0,-22 1 290 0 0,97 0-1081 0 0,-84 6 2767 0 0,-131 26-1 0 0,189-27-2626 0 0,0-1 0 0 0,-1-2 0 0 0,0-1 1 0 0,1-2-1 0 0,-74-9 0 0 0,79 3-232 0 0,0-1 1 0 0,0-1 0 0 0,-35-16-1 0 0,1-3-5716 0 0,46 16-1715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9:54.422"/>
    </inkml:context>
    <inkml:brush xml:id="br0">
      <inkml:brushProperty name="width" value="0.1" units="cm"/>
      <inkml:brushProperty name="height" value="0.1" units="cm"/>
      <inkml:brushProperty name="color" value="#66CC00"/>
    </inkml:brush>
  </inkml:definitions>
  <inkml:trace contextRef="#ctx0" brushRef="#br0">1413 52 5527 0 0,'-44'6'5476'0'0,"37"-4"-4923"0"0,-1-1 1 0 0,0 0 0 0 0,0 0 0 0 0,-11-1-1 0 0,16 0-443 0 0,0 0-1 0 0,0-1 0 0 0,1 0 1 0 0,-1 1-1 0 0,0-1 1 0 0,1 0-1 0 0,-1 0 1 0 0,1 0-1 0 0,-1-1 0 0 0,1 1 1 0 0,0-1-1 0 0,-1 1 1 0 0,1-1-1 0 0,0 0 0 0 0,0 0 1 0 0,0 0-1 0 0,-1-2 1 0 0,0 1-4 0 0,-1 0 0 0 0,1 0 0 0 0,-1 1 1 0 0,1-1-1 0 0,-1 1 0 0 0,0 0 1 0 0,0 0-1 0 0,0 0 0 0 0,0 0 1 0 0,0 1-1 0 0,0-1 0 0 0,0 1 0 0 0,-1 0 1 0 0,-7 0-1 0 0,-7-1 394 0 0,0 2 0 0 0,-20 1 0 0 0,34-1-417 0 0,-47 5 795 0 0,0 2 0 0 0,-74 21 0 0 0,72-14-267 0 0,-111 13 1 0 0,24-25 336 0 0,36-2-224 0 0,55 1-380 0 0,-89-10-1 0 0,112 5-749 0 0,1-1 0 0 0,-1-1 0 0 0,1-1 0 0 0,-49-22 0 0 0,47 15-1333 0 0,-4-3-459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9:55.020"/>
    </inkml:context>
    <inkml:brush xml:id="br0">
      <inkml:brushProperty name="width" value="0.1" units="cm"/>
      <inkml:brushProperty name="height" value="0.1" units="cm"/>
      <inkml:brushProperty name="color" value="#66CC00"/>
    </inkml:brush>
  </inkml:definitions>
  <inkml:trace contextRef="#ctx0" brushRef="#br0">2194 317 1375 0 0,'-72'12'5920'0'0,"64"-12"-5184"0"0,0 1 0 0 0,0-1 0 0 0,1-1 0 0 0,-1 1 0 0 0,0-1 0 0 0,1-1 0 0 0,-11-2 0 0 0,16 3-698 0 0,0 0 0 0 0,0 0 0 0 0,0 0 1 0 0,0 0-1 0 0,1-1 0 0 0,-1 1 0 0 0,0 0 0 0 0,1-1 0 0 0,-1 0 0 0 0,1 1 0 0 0,-1-1 0 0 0,1 0 0 0 0,0 0 0 0 0,-2-2 0 0 0,-13-34 1102 0 0,14 32-986 0 0,0 0-1 0 0,0 0 1 0 0,-1 0-1 0 0,1 0 1 0 0,-8-10-1 0 0,3 10-35 0 0,0-1 0 0 0,0 1 0 0 0,0 0-1 0 0,-1 0 1 0 0,0 1 0 0 0,0 0 0 0 0,0 0 0 0 0,0 1-1 0 0,-1 0 1 0 0,0 1 0 0 0,0 0 0 0 0,0 0 0 0 0,0 1-1 0 0,-15-2 1 0 0,-13 0 564 0 0,0 2 0 0 0,-52 3 0 0 0,29 1-184 0 0,-30 1 547 0 0,-167 30-1 0 0,7-10 67 0 0,234-22-1055 0 0,-197-3 611 0 0,109-2-365 0 0,42 1-341 0 0,-1-3 0 0 0,0-3 0 0 0,1-2 0 0 0,1-3 0 0 0,0-3 0 0 0,-59-25 0 0 0,108 37-113 0 0,-76-29-1227 0 0,31 7-4403 0 0,10 0-1440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9:57.449"/>
    </inkml:context>
    <inkml:brush xml:id="br0">
      <inkml:brushProperty name="width" value="0.1" units="cm"/>
      <inkml:brushProperty name="height" value="0.1" units="cm"/>
      <inkml:brushProperty name="color" value="#66CC00"/>
    </inkml:brush>
  </inkml:definitions>
  <inkml:trace contextRef="#ctx0" brushRef="#br0">4321 461 1375 0 0,'-34'6'16089'0'0,"28"-10"-18015"0"0,-10-10 1930 0 0,14 8-29 0 0,1 3 11 0 0,0 0-50 0 0,1 3 63 0 0,-1 0 0 0 0,1 0-1 0 0,-1 0 1 0 0,1 0 0 0 0,0 0-1 0 0,-1 0 1 0 0,1 0 0 0 0,0 0 0 0 0,-1-1-1 0 0,1 1 1 0 0,0 0 0 0 0,-1 0-1 0 0,1 0 1 0 0,0 0 0 0 0,-1-1 0 0 0,1 1-1 0 0,0 0 1 0 0,0 0 0 0 0,-1-1-1 0 0,1 1 1 0 0,0 0 0 0 0,0-1-1 0 0,0 1 1 0 0,-1 0 0 0 0,1-1 0 0 0,-1 0 12 0 0,1 0 1 0 0,-1 0 0 0 0,1 0-1 0 0,-1 0 1 0 0,0 1-1 0 0,0-1 1 0 0,1 0 0 0 0,-1 0-1 0 0,0 1 1 0 0,0-1 0 0 0,0 1-1 0 0,0-1 1 0 0,-1 0 0 0 0,-15-4 506 0 0,-1 0-1 0 0,0 1 1 0 0,0 1 0 0 0,0 1 0 0 0,-1 0 0 0 0,-23 2 0 0 0,-26-3 662 0 0,-407-67 938 0 0,421 59-2114 0 0,-57-22-1 0 0,-15-3 54 0 0,47 18 189 0 0,-155-15-1 0 0,94 19 451 0 0,-209-49 0 0 0,151 36-191 0 0,62 12-386 0 0,-23-9-207 0 0,96 17 35 0 0,-76-2-102 0 0,73 1 155 0 0,-63-7 0 0 0,-205 1 0 0 0,267 20 0 0 0,-68 15 0 0 0,47-6 0 0 0,-82 0 0 0 0,-205 77 211 0 0,354-86-158 0 0,-63 19-362 0 0,-158 23 1 0 0,210-49-8856 0 0,15-1 3657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9:58.689"/>
    </inkml:context>
    <inkml:brush xml:id="br0">
      <inkml:brushProperty name="width" value="0.1" units="cm"/>
      <inkml:brushProperty name="height" value="0.1" units="cm"/>
      <inkml:brushProperty name="color" value="#66CC00"/>
    </inkml:brush>
  </inkml:definitions>
  <inkml:trace contextRef="#ctx0" brushRef="#br0">2844 178 1375 0 0,'-42'16'1423'0'0,"-23"6"5742"0"0,9-4-6322 0 0,-92 26 664 0 0,122-39-949 0 0,0-1 0 0 0,0-2 0 0 0,-49 0 0 0 0,-327-30 3528 0 0,367 26-3589 0 0,-40 4 0 0 0,8 1-139 0 0,-13-6-160 0 0,-103-15-1 0 0,-76-29 288 0 0,117 5-233 0 0,21 5-180 0 0,51 20 136 0 0,-1 2-1 0 0,-97-6 1 0 0,69 16 449 0 0,-331-23 118 0 0,354 17-3035 0 0,25 0-3061 0 0,1 0-1437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36.011"/>
    </inkml:context>
    <inkml:brush xml:id="br0">
      <inkml:brushProperty name="width" value="0.1" units="cm"/>
      <inkml:brushProperty name="height" value="0.1" units="cm"/>
      <inkml:brushProperty name="color" value="#F4F91B"/>
    </inkml:brush>
  </inkml:definitions>
  <inkml:trace contextRef="#ctx0" brushRef="#br0">9 113 3023 0 0,'-1'-1'57'0'0,"0"0"0"0"0,1 0 0 0 0,-1-1-1 0 0,0 1 1 0 0,0 0 0 0 0,1 0-1 0 0,-1 0 1 0 0,1 0 0 0 0,-1-1 0 0 0,1 1-1 0 0,-1 0 1 0 0,1-1 0 0 0,0 1 0 0 0,-1 0-1 0 0,1-1 1 0 0,0 1 0 0 0,0 0-1 0 0,0-1 1 0 0,0 1 0 0 0,1-3 0 0 0,0 3 62 0 0,0 0 1 0 0,1-1-1 0 0,-1 1 0 0 0,0 0 1 0 0,1 0-1 0 0,-1 0 1 0 0,1 0-1 0 0,-1 0 1 0 0,1 0-1 0 0,0 0 1 0 0,-1 0-1 0 0,1 1 1 0 0,0-1-1 0 0,0 1 1 0 0,2-1-1 0 0,9-3-21 0 0,1 1 0 0 0,0 1 0 0 0,0 0 0 0 0,-1 1 0 0 0,17 1 0 0 0,73 8-39 0 0,-43-2 13 0 0,34 2 81 0 0,82 4 448 0 0,310-20 1333 0 0,-407 7-1785 0 0,127-17 0 0 0,31-8 262 0 0,130-7-11 0 0,-262 29-251 0 0,128 11 0 0 0,105 29-69 0 0,-306-32-85 0 0,248 7 127 0 0,-257-11-100 0 0,-3-1 131 0 0,31-5 0 0 0,-37 3 8 0 0,1 1-1 0 0,-1 1 1 0 0,1 0 0 0 0,27 3 0 0 0,-27 0-70 0 0,0 0 1 0 0,19 7 0 0 0,-28-7-212 0 0,-1 0 0 0 0,1 1-1 0 0,-1 0 1 0 0,0 0 0 0 0,0 0 0 0 0,0 0-1 0 0,0 1 1 0 0,7 7 0 0 0,-1 0-3999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59:59.519"/>
    </inkml:context>
    <inkml:brush xml:id="br0">
      <inkml:brushProperty name="width" value="0.1" units="cm"/>
      <inkml:brushProperty name="height" value="0.1" units="cm"/>
      <inkml:brushProperty name="color" value="#66CC00"/>
    </inkml:brush>
  </inkml:definitions>
  <inkml:trace contextRef="#ctx0" brushRef="#br0">1918 69 10855 0 0,'-16'0'1182'0'0,"15"-1"-1171"0"0,0 1 0 0 0,0-1 0 0 0,-1 0 0 0 0,1 0 1 0 0,0 1-1 0 0,0-1 0 0 0,0 0 0 0 0,0 0 0 0 0,0 0 0 0 0,0 0 1 0 0,1 0-1 0 0,-1 0 0 0 0,0 0 0 0 0,0-1 0 0 0,1 1 1 0 0,-1 0-1 0 0,1 0 0 0 0,-1 0 0 0 0,1-1 0 0 0,-1 1 0 0 0,1-3 1 0 0,-1 2 3 0 0,0 0 0 0 0,1 0 0 0 0,-1 0 0 0 0,0 0 0 0 0,0 0 0 0 0,0 0 1 0 0,0 0-1 0 0,-1 0 0 0 0,1 0 0 0 0,0 1 0 0 0,-1-1 0 0 0,-2-2 0 0 0,0 1 58 0 0,0 1 1 0 0,0 0-1 0 0,1 1 0 0 0,-1-1 0 0 0,0 1 0 0 0,0-1 0 0 0,0 1 0 0 0,-1 1 0 0 0,1-1 0 0 0,-6 0 1 0 0,-45 1 1137 0 0,46 1-1081 0 0,-52 4 844 0 0,0 3 1 0 0,-76 21 0 0 0,32 2-824 0 0,67-19 102 0 0,-1-1-1 0 0,-47 8 1 0 0,-284 5 2104 0 0,-1-30-1045 0 0,227 2-944 0 0,-60-7-762 0 0,118 4-5530 0 0,81 7 5426 0 0,-40-4-6246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0.600"/>
    </inkml:context>
    <inkml:brush xml:id="br0">
      <inkml:brushProperty name="width" value="0.1" units="cm"/>
      <inkml:brushProperty name="height" value="0.1" units="cm"/>
      <inkml:brushProperty name="color" value="#66CC00"/>
    </inkml:brush>
  </inkml:definitions>
  <inkml:trace contextRef="#ctx0" brushRef="#br0">2470 50 7343 0 0,'-4'-4'899'0'0,"1"1"-1"0"0,0-1 1 0 0,-1 1-1 0 0,0 0 1 0 0,-4-2-1 0 0,2 1-661 0 0,1 1-1 0 0,-1 0 1 0 0,0 0-1 0 0,0 0 1 0 0,0 1 0 0 0,0 0-1 0 0,-1 0 1 0 0,1 0 0 0 0,0 1-1 0 0,-1 0 1 0 0,1 0-1 0 0,-1 1 1 0 0,0 0 0 0 0,1 0-1 0 0,-1 0 1 0 0,-10 3 0 0 0,-359 68 1925 0 0,314-59-1882 0 0,-1-4 1 0 0,-1-2-1 0 0,1-3 0 0 0,-101-8 1 0 0,-234 8 946 0 0,385-2-1216 0 0,-370 35 1068 0 0,258-21-638 0 0,64-10-396 0 0,0-2-1 0 0,-1-3 1 0 0,1-3 0 0 0,-96-16-1 0 0,-12-22-7325 0 0,124 27 387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1.842"/>
    </inkml:context>
    <inkml:brush xml:id="br0">
      <inkml:brushProperty name="width" value="0.1" units="cm"/>
      <inkml:brushProperty name="height" value="0.1" units="cm"/>
      <inkml:brushProperty name="color" value="#66CC00"/>
    </inkml:brush>
  </inkml:definitions>
  <inkml:trace contextRef="#ctx0" brushRef="#br0">2924 231 3679 0 0,'-5'-1'466'0'0,"1"0"-1"0"0,0-1 1 0 0,-1 0-1 0 0,1 0 1 0 0,0 0-1 0 0,0 0 1 0 0,0-1-1 0 0,1 1 0 0 0,-1-1 1 0 0,0 0-1 0 0,-5-6 1 0 0,4 4-86 0 0,0 0 1 0 0,0 1-1 0 0,0 0 1 0 0,-12-7-1 0 0,12 10-285 0 0,0-1 0 0 0,0 0-1 0 0,-1 1 1 0 0,1 0-1 0 0,-1 1 1 0 0,1-1-1 0 0,-1 1 1 0 0,1 0 0 0 0,-8 1-1 0 0,-52 9 1580 0 0,1 5-2 0 0,-102 39-1 0 0,137-45-1515 0 0,-1 0-1 0 0,0-2 1 0 0,0-2 0 0 0,-38 3 0 0 0,-126-4 1110 0 0,58-2-919 0 0,5 6-250 0 0,-114 0 411 0 0,93-14 7 0 0,-123-8-73 0 0,192 6-92 0 0,-106-24-1 0 0,-353-118 452 0 0,386 104-1604 0 0,50 19-5173 0 0,25 9-822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2.783"/>
    </inkml:context>
    <inkml:brush xml:id="br0">
      <inkml:brushProperty name="width" value="0.1" units="cm"/>
      <inkml:brushProperty name="height" value="0.1" units="cm"/>
      <inkml:brushProperty name="color" value="#66CC00"/>
    </inkml:brush>
  </inkml:definitions>
  <inkml:trace contextRef="#ctx0" brushRef="#br0">1741 128 3223 0 0,'-5'2'864'0'0,"0"0"0"0"0,0 0 0 0 0,0-1 0 0 0,0 0 0 0 0,0 0 0 0 0,-1 0 0 0 0,-6 0 0 0 0,8-1-668 0 0,-23 1 1390 0 0,-44-3-1 0 0,44 0-410 0 0,-49 4 1 0 0,-219 5 1778 0 0,114-7-1615 0 0,-221-5 1901 0 0,306-2-2438 0 0,0-5-1 0 0,-108-27 1 0 0,94 6-2149 0 0,40 2-6687 0 0,37 13 935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3.388"/>
    </inkml:context>
    <inkml:brush xml:id="br0">
      <inkml:brushProperty name="width" value="0.1" units="cm"/>
      <inkml:brushProperty name="height" value="0.1" units="cm"/>
      <inkml:brushProperty name="color" value="#66CC00"/>
    </inkml:brush>
  </inkml:definitions>
  <inkml:trace contextRef="#ctx0" brushRef="#br0">1524 213 7487 0 0,'-15'2'1077'0'0,"0"0"0"0"0,-1-1 0 0 0,1-1 0 0 0,-30-3 0 0 0,27 1-1256 0 0,-14 2 815 0 0,0 1 1 0 0,-59 9-1 0 0,12-1 493 0 0,-137 1 1577 0 0,170-12-1959 0 0,-1-1 1 0 0,-74-15-1 0 0,-108-52 808 0 0,70 18-1206 0 0,-138-34-2978 0 0,247 75 738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3.880"/>
    </inkml:context>
    <inkml:brush xml:id="br0">
      <inkml:brushProperty name="width" value="0.1" units="cm"/>
      <inkml:brushProperty name="height" value="0.1" units="cm"/>
      <inkml:brushProperty name="color" value="#66CC00"/>
    </inkml:brush>
  </inkml:definitions>
  <inkml:trace contextRef="#ctx0" brushRef="#br0">1653 109 12783 0 0,'-32'-7'585'0'0,"-1"1"-1"0"0,0 1 0 0 0,-64 0 1 0 0,5 1-59 0 0,-97-26 746 0 0,123 17 155 0 0,-93-7 1 0 0,-90 15 458 0 0,-96-6 8 0 0,295 8-2381 0 0,-88 7-1 0 0,14 14-7421 0 0,79-8 1574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0:04.289"/>
    </inkml:context>
    <inkml:brush xml:id="br0">
      <inkml:brushProperty name="width" value="0.1" units="cm"/>
      <inkml:brushProperty name="height" value="0.1" units="cm"/>
      <inkml:brushProperty name="color" value="#66CC00"/>
    </inkml:brush>
  </inkml:definitions>
  <inkml:trace contextRef="#ctx0" brushRef="#br0">947 89 11055 0 0,'-35'-12'1804'0'0,"-2"3"0"0"0,-49-8 0 0 0,25 6-1204 0 0,-40-7 475 0 0,-2 6-1 0 0,1 3 0 0 0,-187 10 1 0 0,252 1-1813 0 0,-58-5 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1:17.830"/>
    </inkml:context>
    <inkml:brush xml:id="br0">
      <inkml:brushProperty name="width" value="0.1" units="cm"/>
      <inkml:brushProperty name="height" value="0.1" units="cm"/>
      <inkml:brushProperty name="color" value="#66CC00"/>
    </inkml:brush>
  </inkml:definitions>
  <inkml:trace contextRef="#ctx0" brushRef="#br0">23 33 3167 0 0,'-4'-7'375'0'0,"3"5"-520"0"0,0 0 0 0 0,0 0 0 0 0,0 0 0 0 0,0 0 0 0 0,0 0 0 0 0,0 0 0 0 0,0 0 0 0 0,-1 1 0 0 0,1-1 0 0 0,-1 0 0 0 0,1 1 0 0 0,-3-2 0 0 0,4 4 47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1:19.027"/>
    </inkml:context>
    <inkml:brush xml:id="br0">
      <inkml:brushProperty name="width" value="0.1" units="cm"/>
      <inkml:brushProperty name="height" value="0.1" units="cm"/>
      <inkml:brushProperty name="color" value="#66CC00"/>
    </inkml:brush>
  </inkml:definitions>
  <inkml:trace contextRef="#ctx0" brushRef="#br0">1314 1011 5095 0 0,'0'2'177'0'0,"0"0"-1"0"0,0 0 0 0 0,0 0 1 0 0,0 0-1 0 0,-1 0 0 0 0,1 0 1 0 0,-1 0-1 0 0,1 0 0 0 0,-1 0 1 0 0,-1 2-1 0 0,-2 7 124 0 0,3-3-57 0 0,0 0-1 0 0,-1-1 0 0 0,0 1 0 0 0,-1-1 1 0 0,1 1-1 0 0,-2-1 0 0 0,1 0 0 0 0,-1 0 1 0 0,0 0-1 0 0,0-1 0 0 0,-1 1 0 0 0,1-1 1 0 0,-1 0-1 0 0,-1 0 0 0 0,-6 5 0 0 0,3-3 127 0 0,4-3-83 0 0,0-1 0 0 0,-1 1 0 0 0,1-1 0 0 0,-1 0 0 0 0,-8 4 0 0 0,13-8-208 0 0,-1 1 1 0 0,1-1-1 0 0,-1 1 1 0 0,1-1-1 0 0,-1 0 1 0 0,0 1-1 0 0,1-1 0 0 0,-1 0 1 0 0,1 0-1 0 0,-1 0 1 0 0,0 0-1 0 0,1 0 1 0 0,-1-1-1 0 0,1 1 1 0 0,-1 0-1 0 0,1-1 1 0 0,-1 1-1 0 0,1-1 0 0 0,-1 1 1 0 0,1-1-1 0 0,-1 0 1 0 0,1 0-1 0 0,0 0 1 0 0,-1 0-1 0 0,1 0 1 0 0,0 0-1 0 0,-2-2 1 0 0,-19-15 684 0 0,17 15-530 0 0,1 0 0 0 0,0 0 0 0 0,0-1 0 0 0,0 0 0 0 0,0 0 0 0 0,-3-4 0 0 0,6 5-138 0 0,0 1 1 0 0,0-1-1 0 0,0 1 0 0 0,0-1 0 0 0,0 0 0 0 0,0 1 0 0 0,0-1 0 0 0,1 0 1 0 0,0 1-1 0 0,-1-1 0 0 0,1 0 0 0 0,0 0 0 0 0,0 0 0 0 0,1 1 0 0 0,-1-1 1 0 0,1 0-1 0 0,1-4 0 0 0,2-6 292 0 0,1 0 1 0 0,10-20 0 0 0,-10 23-271 0 0,0 0 0 0 0,-1-1 0 0 0,4-11 0 0 0,-3-9 176 0 0,2-44-1 0 0,-3 26-53 0 0,-3 29-35 0 0,-1-1 0 0 0,-3-25-1 0 0,0-12 290 0 0,2-6-189 0 0,4 26-240 0 0,-3-1 0 0 0,-6-63 0 0 0,5 93-56 0 0,0 0 0 0 0,1 0 0 0 0,1 0 0 0 0,-1 0 0 0 0,2 0 0 0 0,-1 1 0 0 0,4-13 0 0 0,2 1 13 0 0,1 1 1 0 0,10-20-1 0 0,-14 31-14 0 0,-1 0 0 0 0,-1-1 0 0 0,1 1 1 0 0,-1-1-1 0 0,-1 1 0 0 0,0-1 0 0 0,0 0 0 0 0,-1-14 0 0 0,0 21 2 0 0,0 0-1 0 0,-1 0 0 0 0,1 0 1 0 0,-1 0-1 0 0,0 0 1 0 0,0 0-1 0 0,0 1 1 0 0,1-1-1 0 0,-2 0 1 0 0,1 1-1 0 0,0-1 0 0 0,0 1 1 0 0,0-1-1 0 0,-1 1 1 0 0,1-1-1 0 0,-1 1 1 0 0,1 0-1 0 0,-1 0 1 0 0,1 0-1 0 0,-1 0 0 0 0,0 0 1 0 0,0 0-1 0 0,1 0 1 0 0,-1 0-1 0 0,0 1 1 0 0,0-1-1 0 0,0 1 1 0 0,0-1-1 0 0,-3 1 0 0 0,-3-3 14 0 0,1 0 0 0 0,-1 0 0 0 0,1 0 0 0 0,0-1 0 0 0,0-1 0 0 0,0 1 0 0 0,1-1 0 0 0,0 0 0 0 0,0 0 0 0 0,-9-11-1 0 0,-27-19 145 0 0,32 28-157 0 0,0 0 0 0 0,-1 2-1 0 0,0-1 1 0 0,0 1 0 0 0,0 1 0 0 0,0 0-1 0 0,-1 0 1 0 0,1 1 0 0 0,-1 1 0 0 0,0 0-1 0 0,0 0 1 0 0,0 1 0 0 0,0 1 0 0 0,0 0-1 0 0,-16 2 1 0 0,19-1-9 0 0,-201 14 0 0 0,118-14 1565 0 0,20-7-3154 0 0,6 4 1588 0 0,-72 7 1 0 0,-4 1-414 0 0,130-6-66 0 0,1 0 0 0 0,-1-1 0 0 0,1 0 0 0 0,-1-1-1 0 0,-19-6 1 0 0,15 2-944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38.329"/>
    </inkml:context>
    <inkml:brush xml:id="br0">
      <inkml:brushProperty name="width" value="0.1" units="cm"/>
      <inkml:brushProperty name="height" value="0.1" units="cm"/>
      <inkml:brushProperty name="color" value="#66CC00"/>
    </inkml:brush>
  </inkml:definitions>
  <inkml:trace contextRef="#ctx0" brushRef="#br0">2967 34 1839 0 0,'-3'2'134'0'0,"-13"9"144"0"0,12-8 1028 0 0,-18 8 4766 0 0,18-8-5994 0 0,-11 9 14 0 0,8-6-12 0 0,-7 7-49 0 0,-7 3 181 0 0,18-13 513 0 0,-1-3-266 0 0,-11 0 18 0 0,12 0-19 0 0,-1 0-96 0 0,-31-7 865 0 0,32 7-954 0 0,-1 0-1 0 0,-12 0 11 0 0,12 0 45 0 0,1 0 21 0 0,-11-2 3 0 0,11 2 0 0 0,0 0 0 0 0,-29 2 942 0 0,28-2-1069 0 0,1 0-8 0 0,-47 4 1023 0 0,47-4-1104 0 0,-1-1-6 0 0,-26-3 156 0 0,27 3-196 0 0,0 0 6 0 0,-26-11 293 0 0,26 10-316 0 0,0 1-1 0 0,-2-3-38 0 0,1 2 10 0 0,-1-1 0 0 0,0 0 0 0 0,1 1 0 0 0,-1 0 1 0 0,-10-3-1 0 0,8 3-4 0 0,0-1 1 0 0,0 1-1 0 0,0 0 1 0 0,-1 1-1 0 0,1 0 1 0 0,-1 0-1 0 0,1 0 1 0 0,-11 1-1 0 0,4 1 41 0 0,1-2-33 0 0,-10 1 169 0 0,-39 5 0 0 0,39-3-139 0 0,13 0-11 0 0,-79 4 10 0 0,61-5-77 0 0,-1-3 0 0 0,-43-5 128 0 0,13-2 16 0 0,12 2 16 0 0,-11 1 40 0 0,-75 3 0 0 0,34 1-21 0 0,24-1-49 0 0,38 1-107 0 0,-7-2 36 0 0,2 0 6 0 0,-3-1-1 0 0,-1 0 3 0 0,-38-3 24 0 0,0 4 1 0 0,-94 9 0 0 0,-166 38 2650 0 0,-68 17-3386 0 0,384-57 330 0 0,0-1 1 0 0,0-2-1 0 0,0 0 0 0 0,-1-2 1 0 0,1-2-1 0 0,1 0 0 0 0,-33-10 1 0 0,5-7-1010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37.513"/>
    </inkml:context>
    <inkml:brush xml:id="br0">
      <inkml:brushProperty name="width" value="0.1" units="cm"/>
      <inkml:brushProperty name="height" value="0.1" units="cm"/>
      <inkml:brushProperty name="color" value="#F4F91B"/>
    </inkml:brush>
  </inkml:definitions>
  <inkml:trace contextRef="#ctx0" brushRef="#br0">0 6 919 0 0,'25'-3'585'0'0,"1"1"0"0"0,-1 1-1 0 0,49 5 1 0 0,7 5-546 0 0,-47-4 188 0 0,1-2 1 0 0,-1-1-1 0 0,53-4 0 0 0,-47-3 119 0 0,0 2-1 0 0,1 2 1 0 0,-1 2-1 0 0,57 8 1 0 0,53 11-51 0 0,98 4 483 0 0,-102-13-447 0 0,-41-2-103 0 0,113-5 0 0 0,-105-6-57 0 0,92-7 367 0 0,48-2-135 0 0,-19 2-278 0 0,28-3 494 0 0,-210 12-542 0 0,-1-1-14 0 0,1 2 1 0 0,82 13-1 0 0,-95-7-455 0 0,-18 0 138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1.094"/>
    </inkml:context>
    <inkml:brush xml:id="br0">
      <inkml:brushProperty name="width" value="0.1" units="cm"/>
      <inkml:brushProperty name="height" value="0.1" units="cm"/>
      <inkml:brushProperty name="color" value="#66CC00"/>
    </inkml:brush>
  </inkml:definitions>
  <inkml:trace contextRef="#ctx0" brushRef="#br0">1322 1 4143 0 0,'-30'5'336'0'0,"0"-1"1538"0"0,11 3 3056 0 0,-25 13-3728 0 0,-1-2-1 0 0,-49 12 0 0 0,12-11 1607 0 0,-145 15 0 0 0,40-8-942 0 0,154-20-1698 0 0,-188 27 989 0 0,183-30-1478 0 0,0-1 0 0 0,-1-2 0 0 0,-67-8 0 0 0,75 1-1217 0 0,0-2-3713 0 0,5 1-1483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1.720"/>
    </inkml:context>
    <inkml:brush xml:id="br0">
      <inkml:brushProperty name="width" value="0.1" units="cm"/>
      <inkml:brushProperty name="height" value="0.1" units="cm"/>
      <inkml:brushProperty name="color" value="#66CC00"/>
    </inkml:brush>
  </inkml:definitions>
  <inkml:trace contextRef="#ctx0" brushRef="#br0">1208 35 3679 0 0,'-31'-14'2087'0'0,"24"10"-279"0"0,0 0 0 0 0,-1 1 0 0 0,-12-4 0 0 0,16 6-1838 0 0,0 0 1 0 0,-1 1 0 0 0,1-1 0 0 0,-1 1 0 0 0,-6 1 0 0 0,-37 3 966 0 0,-110 8 3989 0 0,82-5-3137 0 0,-126 27 0 0 0,91-13-849 0 0,-106 6 118 0 0,187-25-1170 0 0,0-2 0 0 0,1-1-1 0 0,-1-2 1 0 0,1-1 0 0 0,-40-10-1 0 0,58 11-442 0 0,1-1 0 0 0,0 0 0 0 0,-11-6 1 0 0,1-1-760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2.198"/>
    </inkml:context>
    <inkml:brush xml:id="br0">
      <inkml:brushProperty name="width" value="0.1" units="cm"/>
      <inkml:brushProperty name="height" value="0.1" units="cm"/>
      <inkml:brushProperty name="color" value="#66CC00"/>
    </inkml:brush>
  </inkml:definitions>
  <inkml:trace contextRef="#ctx0" brushRef="#br0">1254 2 5063 0 0,'-11'-1'816'0'0,"1"1"0"0"0,0 0 0 0 0,0 1 0 0 0,0 0-1 0 0,0 0 1 0 0,0 1 0 0 0,0 0 0 0 0,-12 5 0 0 0,10-3-206 0 0,1-1 0 0 0,0 0 1 0 0,-1-1-1 0 0,1 0 0 0 0,-1-1 1 0 0,-16 0-1 0 0,-38-4 1539 0 0,-108 8 1 0 0,-68 22-61 0 0,120-12-1580 0 0,90-11-449 0 0,-148 12 316 0 0,152-15-533 0 0,1-2 0 0 0,0 0 0 0 0,-1-2 0 0 0,-40-10 0 0 0,35 2-5427 0 0,6-1-1987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3.008"/>
    </inkml:context>
    <inkml:brush xml:id="br0">
      <inkml:brushProperty name="width" value="0.1" units="cm"/>
      <inkml:brushProperty name="height" value="0.1" units="cm"/>
      <inkml:brushProperty name="color" value="#66CC00"/>
    </inkml:brush>
  </inkml:definitions>
  <inkml:trace contextRef="#ctx0" brushRef="#br0">2062 8 5983 0 0,'-93'-7'6415'0'0,"-122"12"-3941"0"0,162-2-111 0 0,-5 2-1436 0 0,-67 16-1 0 0,-6 0-155 0 0,-1-7 623 0 0,0-5-1 0 0,-188-12 0 0 0,-271-50 1279 0 0,432 41-6691 0 0,106 11 1894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4.542"/>
    </inkml:context>
    <inkml:brush xml:id="br0">
      <inkml:brushProperty name="width" value="0.1" units="cm"/>
      <inkml:brushProperty name="height" value="0.1" units="cm"/>
      <inkml:brushProperty name="color" value="#66CC00"/>
    </inkml:brush>
  </inkml:definitions>
  <inkml:trace contextRef="#ctx0" brushRef="#br0">1755 0 455 0 0,'-29'8'9856'0'0,"26"-8"-9057"0"0,-6 3-683 0 0,6-3-169 0 0,-8-9 3567 0 0,3 11-3133 0 0,0 1-1 0 0,0 0 0 0 0,0 0 0 0 0,-10 5 1 0 0,-36 14 51 0 0,-356 72 3832 0 0,63-60-1545 0 0,317-33-2532 0 0,-357-3 869 0 0,320-3-1741 0 0,2-3 1 0 0,-1-3-1 0 0,-90-28 0 0 0,89 18-1112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5.642"/>
    </inkml:context>
    <inkml:brush xml:id="br0">
      <inkml:brushProperty name="width" value="0.1" units="cm"/>
      <inkml:brushProperty name="height" value="0.1" units="cm"/>
      <inkml:brushProperty name="color" value="#66CC00"/>
    </inkml:brush>
  </inkml:definitions>
  <inkml:trace contextRef="#ctx0" brushRef="#br0">2037 141 11023 0 0,'-68'3'1787'0'0,"34"-1"-1175"0"0,-35-3 0 0 0,33 0-213 0 0,-50 5 1 0 0,-22 0 1729 0 0,-86 2 1747 0 0,37 1-2889 0 0,111-5-262 0 0,-54 10 1 0 0,-32 2 85 0 0,4-16 344 0 0,-245-35-1 0 0,291 23-1312 0 0,-122-35 0 0 0,152 32-1771 0 0,-76-37 1 0 0,89 34 248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7.447"/>
    </inkml:context>
    <inkml:brush xml:id="br0">
      <inkml:brushProperty name="width" value="0.1" units="cm"/>
      <inkml:brushProperty name="height" value="0.1" units="cm"/>
      <inkml:brushProperty name="color" value="#66CC00"/>
    </inkml:brush>
  </inkml:definitions>
  <inkml:trace contextRef="#ctx0" brushRef="#br0">2300 209 2759 0 0,'-12'-6'1635'0'0,"0"1"-1"0"0,-1 1 1 0 0,-24-6-1 0 0,18 6-948 0 0,1 2-1 0 0,-23-1 1 0 0,-9 4-342 0 0,-59 9-1 0 0,50-3 2038 0 0,-414 2 4970 0 0,288-11-5774 0 0,98-1-796 0 0,-103-16 0 0 0,-83-28-126 0 0,256 44-624 0 0,-205-48-43 0 0,138 28-1059 0 0,-1 4 0 0 0,-147-13 1 0 0,151 30-993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49.603"/>
    </inkml:context>
    <inkml:brush xml:id="br0">
      <inkml:brushProperty name="width" value="0.1" units="cm"/>
      <inkml:brushProperty name="height" value="0.1" units="cm"/>
      <inkml:brushProperty name="color" value="#66CC00"/>
    </inkml:brush>
  </inkml:definitions>
  <inkml:trace contextRef="#ctx0" brushRef="#br0">1718 0 9295 0 0,'-3'0'105'0'0,"-1"0"-7"0"0,-1 0 1 0 0,1 0 0 0 0,-1 0-1 0 0,1 1 1 0 0,-1 0-1 0 0,1 0 1 0 0,0 0 0 0 0,-7 2-1 0 0,6-1 292 0 0,-1-1-1 0 0,1 1 0 0 0,0-1 0 0 0,0-1 0 0 0,-1 1 1 0 0,1-1-1 0 0,0 0 0 0 0,-1 0 0 0 0,1 0 0 0 0,0-1 0 0 0,-10-2 1 0 0,5 1 76 0 0,1 1 0 0 0,-1 0 1 0 0,-9 1-1 0 0,-230 25 2774 0 0,35-2-1390 0 0,-165 10-268 0 0,146-19-215 0 0,112-5-1609 0 0,-140-6 0 0 0,245-4-2801 0 0,1-1 0 0 0,-18-5 0 0 0,6-1-2455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0.410"/>
    </inkml:context>
    <inkml:brush xml:id="br0">
      <inkml:brushProperty name="width" value="0.1" units="cm"/>
      <inkml:brushProperty name="height" value="0.1" units="cm"/>
      <inkml:brushProperty name="color" value="#66CC00"/>
    </inkml:brush>
  </inkml:definitions>
  <inkml:trace contextRef="#ctx0" brushRef="#br0">1037 22 13503 0 0,'-27'7'471'0'0,"-1"-1"-1"0"0,-1-1 0 0 0,1-2 1 0 0,-1 0-1 0 0,1-2 0 0 0,-1-2 1 0 0,0 0-1 0 0,-29-6 1 0 0,-43-9 2157 0 0,-127-4 0 0 0,148 18-3422 0 0,-1 4 0 0 0,-88 14 0 0 0,123-9-1347 0 0,-1-1-4650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1.173"/>
    </inkml:context>
    <inkml:brush xml:id="br0">
      <inkml:brushProperty name="width" value="0.1" units="cm"/>
      <inkml:brushProperty name="height" value="0.1" units="cm"/>
      <inkml:brushProperty name="color" value="#66CC00"/>
    </inkml:brush>
  </inkml:definitions>
  <inkml:trace contextRef="#ctx0" brushRef="#br0">2050 108 4607 0 0,'-41'-11'5098'0'0,"-25"3"-3135"0"0,27 3-1736 0 0,-27 0 1666 0 0,-100 4 0 0 0,79 2-296 0 0,-435-15 1708 0 0,225-16-1512 0 0,115 10-862 0 0,-126 6-696 0 0,101 21-3128 0 0,139-2-4581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38.392"/>
    </inkml:context>
    <inkml:brush xml:id="br0">
      <inkml:brushProperty name="width" value="0.1" units="cm"/>
      <inkml:brushProperty name="height" value="0.1" units="cm"/>
      <inkml:brushProperty name="color" value="#F4F91B"/>
    </inkml:brush>
  </inkml:definitions>
  <inkml:trace contextRef="#ctx0" brushRef="#br0">0 111 4175 0 0,'13'-8'244'0'0,"0"1"-1"0"0,0 0 0 0 0,0 1 0 0 0,1 1 0 0 0,0 0 1 0 0,0 1-1 0 0,0 0 0 0 0,1 1 0 0 0,27-3 0 0 0,13 9-48 0 0,0 2 1 0 0,64 14-1 0 0,-31-3-105 0 0,-51-12-3 0 0,0-1 0 0 0,1-2 0 0 0,47-5 0 0 0,114-21 546 0 0,-42 3-226 0 0,368-27 209 0 0,-374 43-408 0 0,211 17 0 0 0,43-5-143 0 0,-269-7 9 0 0,-128 1-277 0 0,32 2 726 0 0,-39-2-597 0 0,-1 0 0 0 0,1 0 0 0 0,0 0 0 0 0,0 1 0 0 0,0-1 0 0 0,-1 0-1 0 0,1 0 1 0 0,0 1 0 0 0,0-1 0 0 0,-1 0 0 0 0,1 1 0 0 0,0-1 0 0 0,-1 1 0 0 0,1-1 0 0 0,0 1 0 0 0,-1-1 0 0 0,1 1 0 0 0,-1-1 0 0 0,1 1 0 0 0,-1 0 0 0 0,1-1 0 0 0,-1 1-1 0 0,1 0 1 0 0,-1-1 0 0 0,1 1 0 0 0,-1 0 0 0 0,0 0 0 0 0,0-1 0 0 0,1 1 0 0 0,-1 0 0 0 0,0 0 0 0 0,0 0 0 0 0,0-1 0 0 0,0 1 0 0 0,0 0 0 0 0,0 0 0 0 0,0 0 0 0 0,0-1-1 0 0,0 2 1 0 0,-3 7-3006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4.755"/>
    </inkml:context>
    <inkml:brush xml:id="br0">
      <inkml:brushProperty name="width" value="0.1" units="cm"/>
      <inkml:brushProperty name="height" value="0.1" units="cm"/>
      <inkml:brushProperty name="color" value="#66CC00"/>
    </inkml:brush>
  </inkml:definitions>
  <inkml:trace contextRef="#ctx0" brushRef="#br0">1089 0 1839 0 0,'-33'19'-747'0'0,"-37"33"14083"0"0,67-50-13325 0 0,-2 1 397 0 0,0 0-1 0 0,-1-1 0 0 0,0 0 1 0 0,1 0-1 0 0,-1 0 0 0 0,0-1 0 0 0,0 0 1 0 0,0 0-1 0 0,0 0 0 0 0,0-1 1 0 0,0 0-1 0 0,-7 0 0 0 0,-32 3 712 0 0,-76 22 36 0 0,-2-6 1 0 0,-128 4-1 0 0,192-21-1367 0 0,-83-1 166 0 0,124-2-837 0 0,0-1-1 0 0,0 0 1 0 0,0-1-1 0 0,1-2 1 0 0,-29-9 0 0 0,22 2-6103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5.351"/>
    </inkml:context>
    <inkml:brush xml:id="br0">
      <inkml:brushProperty name="width" value="0.1" units="cm"/>
      <inkml:brushProperty name="height" value="0.1" units="cm"/>
      <inkml:brushProperty name="color" value="#66CC00"/>
    </inkml:brush>
  </inkml:definitions>
  <inkml:trace contextRef="#ctx0" brushRef="#br0">1853 1 12927 0 0,'-59'15'1111'0'0,"-1"-1"0"0"0,-1-4 0 0 0,-111 5 0 0 0,-15-12 1347 0 0,-189-6-199 0 0,302 3-1668 0 0,1 3 0 0 0,-105 17-1 0 0,-66 3 309 0 0,70-24-651 0 0,139-2-1552 0 0,0-1 0 0 0,1-1 0 0 0,-35-11 0 0 0,47 9-856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6.557"/>
    </inkml:context>
    <inkml:brush xml:id="br0">
      <inkml:brushProperty name="width" value="0.1" units="cm"/>
      <inkml:brushProperty name="height" value="0.1" units="cm"/>
      <inkml:brushProperty name="color" value="#66CC00"/>
    </inkml:brush>
  </inkml:definitions>
  <inkml:trace contextRef="#ctx0" brushRef="#br0">1471 0 4607 0 0,'-34'10'442'0'0,"3"-2"-70"0"0,23-4 1599 0 0,-1-1 1 0 0,0 0-1 0 0,-15 2 0 0 0,-29-1 1160 0 0,-55-14-2928 0 0,28 1 2796 0 0,38 8-2259 0 0,1 2 0 0 0,-51 7 0 0 0,-80 22 674 0 0,90-14-651 0 0,-93 5 0 0 0,154-19-691 0 0,-178 4 729 0 0,162-7-921 0 0,0-2 0 0 0,0-1 0 0 0,-49-12 0 0 0,79 14-231 0 0,0-1-1 0 0,0 1 0 0 0,1-1 0 0 0,-13-7 1 0 0,-8-11-5806 0 0,7-2-1289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7.523"/>
    </inkml:context>
    <inkml:brush xml:id="br0">
      <inkml:brushProperty name="width" value="0.1" units="cm"/>
      <inkml:brushProperty name="height" value="0.1" units="cm"/>
      <inkml:brushProperty name="color" value="#66CC00"/>
    </inkml:brush>
  </inkml:definitions>
  <inkml:trace contextRef="#ctx0" brushRef="#br0">1508 105 8063 0 0,'-3'-1'91'0'0,"1"0"0"0"0,-1 0 0 0 0,1 1 0 0 0,-1-1 0 0 0,0 1 0 0 0,1 0 0 0 0,-1 0 0 0 0,1 0 0 0 0,-1 0-1 0 0,0 0 1 0 0,-4 1 0 0 0,-34 9 684 0 0,13-3 78 0 0,-14 0 536 0 0,-1-3 0 0 0,0-2 0 0 0,1-1 0 0 0,-59-7 0 0 0,-167-36 1959 0 0,149 20-2693 0 0,-187-8 1592 0 0,53 9-2086 0 0,171 12-1261 0 0,26 7-4907 0 0,8 1-1313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9.080"/>
    </inkml:context>
    <inkml:brush xml:id="br0">
      <inkml:brushProperty name="width" value="0.1" units="cm"/>
      <inkml:brushProperty name="height" value="0.1" units="cm"/>
      <inkml:brushProperty name="color" value="#66CC00"/>
    </inkml:brush>
  </inkml:definitions>
  <inkml:trace contextRef="#ctx0" brushRef="#br0">1705 11 5527 0 0,'0'0'250'0'0,"-3"3"-2"0"0,-11 8-156 0 0,-2-1 2741 0 0,3 0 1359 0 0,-2-8-3981 0 0,7-4-122 0 0,0 0 1 0 0,0-1-1 0 0,-13-6 1 0 0,-13-5 222 0 0,19 9-13 0 0,0 2-1 0 0,0 0 0 0 0,0 0 0 0 0,0 2 0 0 0,0 0 1 0 0,0 1-1 0 0,-1 0 0 0 0,-15 3 0 0 0,-131 27 2298 0 0,53-7-1085 0 0,40-16 259 0 0,-118-1 1 0 0,-10 1-2456 0 0,-159 7 3620 0 0,203-15-5369 0 0,27 1-6907 0 0,72 0 3990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3:59.654"/>
    </inkml:context>
    <inkml:brush xml:id="br0">
      <inkml:brushProperty name="width" value="0.1" units="cm"/>
      <inkml:brushProperty name="height" value="0.1" units="cm"/>
      <inkml:brushProperty name="color" value="#66CC00"/>
    </inkml:brush>
  </inkml:definitions>
  <inkml:trace contextRef="#ctx0" brushRef="#br0">1682 92 12095 0 0,'-3'1'274'0'0,"-6"3"18"0"0,-1-1 0 0 0,1 0-1 0 0,-1-1 1 0 0,-14 3 0 0 0,19-5-208 0 0,1 0-1 0 0,-1 0 0 0 0,1 0 0 0 0,-1-1 1 0 0,1 0-1 0 0,-1 1 0 0 0,1-2 0 0 0,0 1 1 0 0,-1 0-1 0 0,1-1 0 0 0,0 0 0 0 0,0 0 1 0 0,-8-5-1 0 0,-4-4 232 0 0,-1-1 1 0 0,-1 2-1 0 0,0 1 0 0 0,0 0 1 0 0,-1 1-1 0 0,0 1 0 0 0,0 1 1 0 0,-1 0-1 0 0,-24-3 0 0 0,-19 6 800 0 0,-1 2 0 0 0,-63 8-1 0 0,-64 0 466 0 0,82-9-685 0 0,-213 24 0 0 0,254-11-1892 0 0,-1 3 0 0 0,2 3 0 0 0,0 2 0 0 0,-76 35 1 0 0,94-32-978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21.850"/>
    </inkml:context>
    <inkml:brush xml:id="br0">
      <inkml:brushProperty name="width" value="0.1" units="cm"/>
      <inkml:brushProperty name="height" value="0.1" units="cm"/>
      <inkml:brushProperty name="color" value="#F4F91B"/>
    </inkml:brush>
  </inkml:definitions>
  <inkml:trace contextRef="#ctx0" brushRef="#br0">6954 1679 4431 0 0,'0'1'55'0'0,"-12"10"921"0"0,11-11-917 0 0,1 0 0 0 0,0 1-1 0 0,0-1 1 0 0,-1 0 0 0 0,1 1 0 0 0,-15 3 6566 0 0,15-4-6479 0 0,-11 19 907 0 0,9-16-840 0 0,0 0 0 0 0,0-1 0 0 0,0 1-1 0 0,0 0 1 0 0,-1-1 0 0 0,-4 5 0 0 0,5-6-120 0 0,1 0 1 0 0,0 0-1 0 0,0 0 1 0 0,-1 0 0 0 0,1 0-1 0 0,0-1 1 0 0,-1 1-1 0 0,1 0 1 0 0,0-1-1 0 0,-1 1 1 0 0,1-1-1 0 0,-1 0 1 0 0,1 1-1 0 0,-1-1 1 0 0,0 0-1 0 0,1 0 1 0 0,-2 0 0 0 0,-38-2 1108 0 0,34 1-1022 0 0,0 1 0 0 0,0 0 0 0 0,0 0 0 0 0,0 0 0 0 0,-10 3 0 0 0,9-2-7 0 0,1 0 0 0 0,-1-1-1 0 0,0 1 1 0 0,-9-2 0 0 0,-12-1 275 0 0,0 1 0 0 0,0 1 0 0 0,-1 2 0 0 0,1 1 0 0 0,-34 7 0 0 0,39-7-201 0 0,1-2 1 0 0,-44-2-1 0 0,-12 0-141 0 0,36 1 265 0 0,-73-8 1 0 0,-10 0 213 0 0,-14-3 623 0 0,-98-2-803 0 0,-14 6-42 0 0,134 6-231 0 0,6 0 77 0 0,-63 3 183 0 0,64 1-241 0 0,-104 7 167 0 0,0-1 51 0 0,39 6-136 0 0,40-1-96 0 0,-158-5 74 0 0,212-10-117 0 0,19-1-8 0 0,-110 12 1 0 0,119-5-17 0 0,-1-3 1 0 0,0-3-1 0 0,-82-11 0 0 0,13 2 33 0 0,-182 13 110 0 0,190 0-101 0 0,-122-13 0 0 0,138 3-80 0 0,-323 13 32 0 0,68 19-64 0 0,159-23 0 0 0,179-2 0 0 0,-33-4 0 0 0,-2 1 0 0 0,-68 1 0 0 0,-73-12 0 0 0,97 5 0 0 0,-180-11 0 0 0,253 18 0 0 0,0-1 0 0 0,1-1 0 0 0,0-1 0 0 0,0-1 0 0 0,-37-15 0 0 0,5-1 0 0 0,38 17 0 0 0,1 0 0 0 0,0-1 0 0 0,1-1 0 0 0,0-1 0 0 0,0 0 0 0 0,-18-14 0 0 0,18 9 0 0 0,1-2 0 0 0,0 0 0 0 0,1 0 0 0 0,-15-26 0 0 0,13 19 0 0 0,2 0 0 0 0,1 0 0 0 0,1-1 0 0 0,1 0 0 0 0,1-1 0 0 0,1 0 0 0 0,-7-42 0 0 0,2-67-53 0 0,9 84 42 0 0,1 8 11 0 0,-2 1 0 0 0,-2-1 0 0 0,-13-48 0 0 0,13 62 0 0 0,1 1 0 0 0,-4-50 0 0 0,9 53 0 0 0,1 0 0 0 0,4-31 0 0 0,0 2 0 0 0,-2-3 0 0 0,-8-101 0 0 0,4 149 0 0 0,1 1 0 0 0,-1-1 0 0 0,1 1 0 0 0,0-1 0 0 0,1 0 0 0 0,-1 1 0 0 0,1-1 0 0 0,1 1 0 0 0,-1 0 0 0 0,1-1 0 0 0,4-8 0 0 0,0-1 3 0 0,-5 13-5 0 0,0 0 0 0 0,0 0 0 0 0,1 0 0 0 0,-1 0 0 0 0,0 1-1 0 0,1-1 1 0 0,0 0 0 0 0,3-3 0 0 0,3-3-55 0 0,0 2 1 0 0,0-1-1 0 0,1 1 0 0 0,0 0 0 0 0,1 1 0 0 0,9-5 1 0 0,11-5 21 0 0,1 2 0 0 0,0 1 1 0 0,64-16-1 0 0,-32 15 43 0 0,97-17-80 0 0,-117 25 71 0 0,208-34-11 0 0,-124 18-84 0 0,-50 11 61 0 0,66-6-29 0 0,-129 16 64 0 0,47-2 2 0 0,-13 4-15 0 0,2 2-19 0 0,-30 0 25 0 0,1-1 0 0 0,24 0 0 0 0,-32-2 7 0 0,115 1 0 0 0,-61-5-11 0 0,-17 0-15 0 0,93 6-1 0 0,-39 8 27 0 0,-71-7 0 0 0,48 2 0 0 0,8-2 0 0 0,-3-5 0 0 0,40-2-53 0 0,-11 0 40 0 0,93 1 15 0 0,-125 7-2 0 0,9 1 0 0 0,-4-5 0 0 0,40-10 0 0 0,-82 7 0 0 0,-11 0 0 0 0,56 2 0 0 0,55 9 0 0 0,-64-4 0 0 0,9 4 0 0 0,4-1 0 0 0,2-6 0 0 0,-8-7 0 0 0,-43 0 0 0 0,58-5 0 0 0,-51 8 0 0 0,30 2 0 0 0,4 5 0 0 0,4 1 0 0 0,3-2 0 0 0,-3 0 0 0 0,2 0 0 0 0,43 2 0 0 0,-95-5 0 0 0,115 5 0 0 0,-77 1 0 0 0,11-1 0 0 0,-1-1 0 0 0,-4 2 0 0 0,8 2 0 0 0,46-5 0 0 0,-72 1 0 0 0,12 2 0 0 0,8 2 0 0 0,0 4 0 0 0,0-1 0 0 0,-3-3 0 0 0,1-7 0 0 0,16-7 0 0 0,136-4 0 0 0,-193 8 0 0 0,28-1 0 0 0,7 1-11 0 0,1 2-31 0 0,-14-1 20 0 0,-53 0-31 0 0,0 1 0 0 0,72-2 31 0 0,-68 4-41 0 0,-1 0-1 0 0,0 1 0 0 0,26 7 0 0 0,-21-4 10 0 0,-17-5 42 0 0,1 0 0 0 0,-1 1-1 0 0,0 0 1 0 0,1 0 0 0 0,-1 0 0 0 0,0 1-1 0 0,0-1 1 0 0,-1 1 0 0 0,1 0 0 0 0,-1 0-1 0 0,1 0 1 0 0,-1 1 0 0 0,0-1 0 0 0,0 1 0 0 0,0 0-1 0 0,3 6 1 0 0,0 2 3 0 0,-4-10 4 0 0,0 1 1 0 0,-1 0-1 0 0,0-1 1 0 0,0 1-1 0 0,0 0 1 0 0,0-1-1 0 0,0 1 0 0 0,0 0 1 0 0,-1 0-1 0 0,1 0 1 0 0,-1 5-1 0 0,1-1-2 0 0,0 0 0 0 0,0-1 0 0 0,0 1 1 0 0,1 0-1 0 0,5 12 0 0 0,4 18-16 0 0,-5-11-20 0 0,-2 1 1 0 0,2 44-1 0 0,-2-37 15 0 0,-2-28 16 0 0,-1 0-1 0 0,0 0 1 0 0,-1 0-1 0 0,0 0 1 0 0,0 0-1 0 0,0 0 1 0 0,-2 9-1 0 0,-1 5 13 0 0,3-16 0 0 0,-1 0 0 0 0,1 0 0 0 0,-1 0 0 0 0,0 0 0 0 0,0 0 0 0 0,-3 7 0 0 0,-4 4 0 0 0,0 0 0 0 0,1 0 0 0 0,-7 23 0 0 0,-11 24 0 0 0,5-15 0 0 0,15-36 0 0 0,2 0 0 0 0,-1 0 0 0 0,1 1 0 0 0,-2 15 0 0 0,-3 11 0 0 0,8-35-1 0 0,-1 0-13 0 0,1-1-1 0 0,0 1 1 0 0,-1-1-1 0 0,0 0 0 0 0,1 1 1 0 0,-1-1-1 0 0,0 0 1 0 0,0 1-1 0 0,-1-1 1 0 0,1 0-1 0 0,0 0 0 0 0,-1 0 1 0 0,1 0-1 0 0,-1 0 1 0 0,1-1-1 0 0,-1 1 1 0 0,0 0-1 0 0,0-1 0 0 0,0 1 1 0 0,0-1-1 0 0,0 1 1 0 0,-3 0-1 0 0,-44 29-3129 0 0,31-22 1632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26.974"/>
    </inkml:context>
    <inkml:brush xml:id="br0">
      <inkml:brushProperty name="width" value="0.1" units="cm"/>
      <inkml:brushProperty name="height" value="0.1" units="cm"/>
      <inkml:brushProperty name="color" value="#F4F91B"/>
    </inkml:brush>
  </inkml:definitions>
  <inkml:trace contextRef="#ctx0" brushRef="#br0">3130 200 455 0 0,'-10'-13'1677'0'0,"10"13"-1534"0"0,-1-1 1 0 0,1 0 0 0 0,-1 1 0 0 0,1-1 0 0 0,-1 0 0 0 0,1 1 0 0 0,-1-1-1 0 0,1 0 1 0 0,-1 0 0 0 0,1 1 0 0 0,0-1 0 0 0,0 0 0 0 0,-1 0-1 0 0,1 0 1 0 0,0 0 0 0 0,0 1 0 0 0,0-1 0 0 0,0 0 0 0 0,0 0 0 0 0,0 0-1 0 0,0 0 1 0 0,0 1 0 0 0,0-1 0 0 0,0 0 0 0 0,1 0 0 0 0,-1-1-1 0 0,0 1-78 0 0,0 0 0 0 0,0-1 0 0 0,0 1 0 0 0,0 0 0 0 0,-1 0 0 0 0,1 0 0 0 0,0 0 0 0 0,-1-1 0 0 0,1 1 0 0 0,-1 0 0 0 0,1 0 0 0 0,-1 0-1 0 0,0 0 1 0 0,1 0 0 0 0,-1 0 0 0 0,0 0 0 0 0,0 1 0 0 0,0-1 0 0 0,1 0 0 0 0,-1 0 0 0 0,0 0 0 0 0,0 1 0 0 0,-2-2 0 0 0,-33-17 2653 0 0,14 8-1684 0 0,10 5-605 0 0,0 1-1 0 0,0 0 1 0 0,0 1-1 0 0,-1 0 1 0 0,0 1-1 0 0,-22-3 1 0 0,-1-1 188 0 0,-5 1-210 0 0,0 1-1 0 0,0 3 0 0 0,0 1 0 0 0,-64 7 1 0 0,47-2 365 0 0,-76-4 0 0 0,-18-7 331 0 0,77 5-735 0 0,0-3 1 0 0,-103-21-1 0 0,147 20-328 0 0,-1 1-1 0 0,0 1 0 0 0,-51 2 1 0 0,-95 14 170 0 0,91-3 118 0 0,19-7 6 0 0,-102-10 0 0 0,-28 1-82 0 0,74 12 711 0 0,-330 2-683 0 0,275-21 401 0 0,-28-1-285 0 0,169 17-566 0 0,-7-1-1362 0 0,15-4-5498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27.854"/>
    </inkml:context>
    <inkml:brush xml:id="br0">
      <inkml:brushProperty name="width" value="0.1" units="cm"/>
      <inkml:brushProperty name="height" value="0.1" units="cm"/>
      <inkml:brushProperty name="color" value="#F4F91B"/>
    </inkml:brush>
  </inkml:definitions>
  <inkml:trace contextRef="#ctx0" brushRef="#br0">1206 70 8431 0 0,'-10'2'367'0'0,"0"0"0"0"0,0 0-1 0 0,1-1 1 0 0,-1 0 0 0 0,0 0-1 0 0,0-1 1 0 0,0-1 0 0 0,0 0-1 0 0,0 0 1 0 0,0-1 0 0 0,1 0-1 0 0,-16-5 1 0 0,-9-7 996 0 0,-1 1 0 0 0,-1 3 1 0 0,1 0-1 0 0,-57-6 0 0 0,61 14-846 0 0,0 2 0 0 0,1 2 0 0 0,-1 0 1 0 0,-30 7-1 0 0,-120 35 1038 0 0,35-8-240 0 0,90-24-859 0 0,12-1-123 0 0,-2-2-1 0 0,-87 5 0 0 0,106-18-712 0 0,26 4 243 0 0,0 0 0 0 0,1 0 0 0 0,-1-1 0 0 0,0 1 0 0 0,0-1 1 0 0,1 1-1 0 0,-1-1 0 0 0,0 1 0 0 0,1-1 0 0 0,-1 1 0 0 0,1-1 0 0 0,-1 0 0 0 0,1 1 0 0 0,-1-1 0 0 0,1 0 1 0 0,-1 1-1 0 0,1-1 0 0 0,-1 0 0 0 0,1 1 0 0 0,0-1 0 0 0,0 0 0 0 0,-1 0 0 0 0,1 0 0 0 0,0 1 1 0 0,0-1-1 0 0,0 0 0 0 0,0 0 0 0 0,0 0 0 0 0,0 0 0 0 0,0 0 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28.528"/>
    </inkml:context>
    <inkml:brush xml:id="br0">
      <inkml:brushProperty name="width" value="0.1" units="cm"/>
      <inkml:brushProperty name="height" value="0.1" units="cm"/>
      <inkml:brushProperty name="color" value="#F4F91B"/>
    </inkml:brush>
  </inkml:definitions>
  <inkml:trace contextRef="#ctx0" brushRef="#br0">1676 21 1839 0 0,'-18'-1'2336'0'0,"0"1"0"0"0,0 0 0 0 0,-30 5-1 0 0,23-2-3144 0 0,-173 6 4237 0 0,5-2 234 0 0,-113 1 1397 0 0,135-8-3231 0 0,63 3-1076 0 0,-1-5 0 0 0,-159-23 0 0 0,227 18-868 0 0,-88-13-2276 0 0,103 20 1213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40.018"/>
    </inkml:context>
    <inkml:brush xml:id="br0">
      <inkml:brushProperty name="width" value="0.1" units="cm"/>
      <inkml:brushProperty name="height" value="0.1" units="cm"/>
      <inkml:brushProperty name="color" value="#F4F91B"/>
    </inkml:brush>
  </inkml:definitions>
  <inkml:trace contextRef="#ctx0" brushRef="#br0">1 65 1727 0 0,'2'-1'37'0'0,"0"0"0"0"0,0 0 0 0 0,0 0-1 0 0,0 0 1 0 0,1 0 0 0 0,-1 0-1 0 0,0 1 1 0 0,0-1 0 0 0,1 1-1 0 0,-1-1 1 0 0,0 1 0 0 0,1 0-1 0 0,-1 0 1 0 0,0 0 0 0 0,1 0-1 0 0,-1 0 1 0 0,0 1 0 0 0,1-1 0 0 0,-1 1-1 0 0,0-1 1 0 0,0 1 0 0 0,1 0-1 0 0,-1 0 1 0 0,0 0 0 0 0,0 0-1 0 0,0 0 1 0 0,0 1 0 0 0,2 1-1 0 0,6 7 120 0 0,1-2-1 0 0,0 1 1 0 0,0-1-1 0 0,1-1 1 0 0,0 0-1 0 0,0-1 1 0 0,1 0-1 0 0,0-1 1 0 0,0 0-1 0 0,0-1 1 0 0,0 0-1 0 0,1-1 1 0 0,-1-1-1 0 0,1 0 1 0 0,24 0-1 0 0,202-4 869 0 0,-63-7-720 0 0,-140 7-109 0 0,0 2 0 0 0,-1 1 0 0 0,68 11 0 0 0,-14-2-7 0 0,-44-8-161 0 0,0-3-1 0 0,0-1 0 0 0,55-11 0 0 0,-54 6 0 0 0,-1 2 0 0 0,1 2 0 0 0,52 4-1 0 0,37 18-25 0 0,-90-11 0 0 0,-1-2 0 0 0,91 1 0 0 0,-75-11 7 0 0,44-2 51 0 0,1 4 0 0 0,130 14 1 0 0,186 7 18 0 0,-348-16-2 0 0,96 17 0 0 0,62 4 76 0 0,40-42 217 0 0,-17 1-132 0 0,-162 18-152 0 0,0-5 0 0 0,163-26 0 0 0,-142 11-37 0 0,2 6-1 0 0,166 1 0 0 0,-219 7-18 0 0,115-22-1 0 0,-24 2-29 0 0,-73 20 2 0 0,131 7 0 0 0,-2 1 0 0 0,160-8-5 0 0,-141 4 74 0 0,-145-4-64 0 0,91-18-1 0 0,-95 11 68 0 0,117-3-1 0 0,-106 15 4 0 0,199-4 106 0 0,-234 0-173 0 0,109-2 62 0 0,-140 6-60 0 0,0 2 0 0 0,-1 1 0 0 0,1 1 0 0 0,38 11 0 0 0,-32-4-10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38.382"/>
    </inkml:context>
    <inkml:brush xml:id="br0">
      <inkml:brushProperty name="width" value="0.1" units="cm"/>
      <inkml:brushProperty name="height" value="0.1" units="cm"/>
      <inkml:brushProperty name="color" value="#F4F91B"/>
    </inkml:brush>
  </inkml:definitions>
  <inkml:trace contextRef="#ctx0" brushRef="#br0">3125 15 919 0 0,'-4'1'598'0'0,"-1"-1"-1"0"0,1 0 0 0 0,0 0 0 0 0,-1 0 0 0 0,1-1 0 0 0,0 0 0 0 0,0 0 0 0 0,-1 0 0 0 0,-6-3 0 0 0,-14-2-368 0 0,19 5-167 0 0,-1 1 0 0 0,1 0-1 0 0,0 0 1 0 0,-1 1 0 0 0,1-1-1 0 0,-1 1 1 0 0,1 0 0 0 0,-9 4-1 0 0,-46 21 2397 0 0,48-20-1835 0 0,1 0 0 0 0,-1 0 0 0 0,0-1 0 0 0,-26 5 0 0 0,-40-2 2177 0 0,-13 3-1409 0 0,64-8-995 0 0,0-1 0 0 0,-40-2 1 0 0,33 0-86 0 0,33 0-295 0 0,-1 0 1 0 0,1 0 0 0 0,-1-1-1 0 0,0 1 1 0 0,1-1-1 0 0,-1 0 1 0 0,1 1-1 0 0,0-1 1 0 0,-1 0-1 0 0,-3-3 1 0 0,2 2-26 0 0,0 1 9 0 0,3 1 0 0 0,1 1 0 0 0,0-1 0 0 0,0 0 0 0 0,-1 0 0 0 0,1 0 0 0 0,0 0 0 0 0,0 0 0 0 0,-1 0 0 0 0,1 0 0 0 0,0 0 0 0 0,0 0 0 0 0,-1 0 0 0 0,1 0 0 0 0,0 0 0 0 0,0-1 0 0 0,0 1 0 0 0,-1 0 0 0 0,1 0 0 0 0,0 0 0 0 0,0 0 0 0 0,-1 0 0 0 0,1 0 0 0 0,0 0 0 0 0,0-1 0 0 0,0 1 0 0 0,0 0 0 0 0,-1 0 0 0 0,1 0 0 0 0,0-1 0 0 0,0 1 0 0 0,0 0 0 0 0,0 0 0 0 0,0 0 0 0 0,-1-1 0 0 0,1 1 0 0 0,0 0 0 0 0,0 0 0 0 0,0-1 0 0 0,0 1 0 0 0,0 0 0 0 0,0 0 0 0 0,0-1 0 0 0,0 1 0 0 0,0 0 0 0 0,0 0 0 0 0,0-1 0 0 0,0 1 0 0 0,0 0 0 0 0,0 0 0 0 0,0-1 0 0 0,0 1 0 0 0,0 0 0 0 0,0 0 0 0 0,1 0 0 0 0,-1-1 0 0 0,0 0 4 0 0,0 1 0 0 0,0-1-1 0 0,0 1 1 0 0,0-1 0 0 0,0 0-1 0 0,0 1 1 0 0,0-1 0 0 0,-1 1-1 0 0,1-1 1 0 0,0 1 0 0 0,0-1-1 0 0,0 0 1 0 0,-1 1 0 0 0,1-1-1 0 0,0 1 1 0 0,-1-1 0 0 0,1 1-1 0 0,0 0 1 0 0,-1-1 0 0 0,1 1-1 0 0,-1-1 1 0 0,1 1 0 0 0,-1 0-1 0 0,1-1 1 0 0,-1 1 0 0 0,1 0-1 0 0,-1-1 1 0 0,1 1 0 0 0,-1 0-1 0 0,1 0 1 0 0,-2-1 0 0 0,-7 3 76 0 0,9-2-78 0 0,0 1-1 0 0,0-1 0 0 0,0 0 1 0 0,-1 0-1 0 0,1 0 1 0 0,0 0-1 0 0,0 0 1 0 0,0 0-1 0 0,0 0 1 0 0,-1 0-1 0 0,1 0 1 0 0,0 0-1 0 0,0 0 0 0 0,0 0 1 0 0,0 0-1 0 0,-1 0 1 0 0,1 0-1 0 0,0 0 1 0 0,0 0-1 0 0,0 0 1 0 0,0 0-1 0 0,-1 0 1 0 0,1 0-1 0 0,0 0 0 0 0,0 0 1 0 0,0-1-1 0 0,0 1 1 0 0,0 0-1 0 0,-1 0 1 0 0,1 0-1 0 0,0 0 1 0 0,0 0-1 0 0,0 0 0 0 0,0 0 1 0 0,0-1-1 0 0,0 1 1 0 0,0 0-1 0 0,-1 0 1 0 0,1 0-1 0 0,-36 5-1 0 0,-22-4 296 0 0,-94 12 0 0 0,27 16 301 0 0,-23 3-359 0 0,18-23-59 0 0,-2 0 29 0 0,-52 19-6 0 0,151-24-157 0 0,0 0-1 0 0,-58-2 0 0 0,-66-14 215 0 0,-29 1-83 0 0,111 14-60 0 0,0 3 0 0 0,1 3 0 0 0,-111 29 0 0 0,-26 1 78 0 0,169-34-193 0 0,-1-3 0 0 0,0-1 0 0 0,-44-6-1 0 0,75 4-66 0 0,0-1 0 0 0,1-1 0 0 0,-21-6 0 0 0,28 8-109 0 0,0 0 0 0 0,0-1-1 0 0,1 0 1 0 0,-1 0 0 0 0,0 0 0 0 0,1-1-1 0 0,0 1 1 0 0,-1-1 0 0 0,1 0 0 0 0,0 0-1 0 0,0 0 1 0 0,1 0 0 0 0,-1 0-1 0 0,-2-4 1 0 0,-7-18-1273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40.065"/>
    </inkml:context>
    <inkml:brush xml:id="br0">
      <inkml:brushProperty name="width" value="0.1" units="cm"/>
      <inkml:brushProperty name="height" value="0.1" units="cm"/>
      <inkml:brushProperty name="color" value="#F4F91B"/>
    </inkml:brush>
  </inkml:definitions>
  <inkml:trace contextRef="#ctx0" brushRef="#br0">3202 344 6767 0 0,'-218'17'4595'0'0,"171"-17"-3671"0"0,1-1 1 0 0,-79-13-1 0 0,-3-3 783 0 0,-5-1-915 0 0,104 15-549 0 0,1 1 1 0 0,-1 1-1 0 0,0 2 0 0 0,-46 6 1 0 0,36-3-39 0 0,-63 0 1 0 0,15-8 286 0 0,9 1-367 0 0,-109-18 1 0 0,73 5 332 0 0,-162-3 1 0 0,-75-17-293 0 0,339 34-140 0 0,-170-15 313 0 0,-34-5 191 0 0,-184-38 174 0 0,378 57-789 0 0,-8-1 172 0 0,0-1-1 0 0,-34-11 1 0 0,54 13-287 0 0,1 0 1 0 0,0-1-1 0 0,0 0 0 0 0,0-1 1 0 0,1 0-1 0 0,0 0 0 0 0,0-1 1 0 0,0 0-1 0 0,1 0 1 0 0,-14-15-1 0 0,2-4-827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41.434"/>
    </inkml:context>
    <inkml:brush xml:id="br0">
      <inkml:brushProperty name="width" value="0.1" units="cm"/>
      <inkml:brushProperty name="height" value="0.1" units="cm"/>
      <inkml:brushProperty name="color" value="#F4F91B"/>
    </inkml:brush>
  </inkml:definitions>
  <inkml:trace contextRef="#ctx0" brushRef="#br0">1907 171 2759 0 0,'-23'4'959'0'0,"0"-1"-1"0"0,0-1 0 0 0,0-1 0 0 0,0-1 0 0 0,-24-4 1 0 0,-48 2 237 0 0,-12 8 804 0 0,-115 1 1221 0 0,64-8-1532 0 0,-64-3 398 0 0,45-13-862 0 0,-202-45-1 0 0,73-19-3474 0 0,267 69 756 0 0,0 2-66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42.423"/>
    </inkml:context>
    <inkml:brush xml:id="br0">
      <inkml:brushProperty name="width" value="0.1" units="cm"/>
      <inkml:brushProperty name="height" value="0.1" units="cm"/>
      <inkml:brushProperty name="color" value="#F4F91B"/>
    </inkml:brush>
  </inkml:definitions>
  <inkml:trace contextRef="#ctx0" brushRef="#br0">2265 78 455 0 0,'-54'-9'2890'0'0,"-6"-1"4093"0"0,20-1-7821 0 0,4-1 1609 0 0,0 2-1 0 0,-1 2 1 0 0,0 1 0 0 0,-66-3-1 0 0,-78 11 2386 0 0,3 5-2467 0 0,-52 5 426 0 0,-81 24 307 0 0,251-29-1242 0 0,-170 10 820 0 0,20-1-26 0 0,194-14-1160 0 0,-226 17 795 0 0,162-17-3243 0 0,1-5-3979 0 0,34 0 1901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43.013"/>
    </inkml:context>
    <inkml:brush xml:id="br0">
      <inkml:brushProperty name="width" value="0.1" units="cm"/>
      <inkml:brushProperty name="height" value="0.1" units="cm"/>
      <inkml:brushProperty name="color" value="#F4F91B"/>
    </inkml:brush>
  </inkml:definitions>
  <inkml:trace contextRef="#ctx0" brushRef="#br0">1867 106 8983 0 0,'-56'2'1123'0'0,"32"-1"-790"0"0,0 0 1 0 0,0-2-1 0 0,-25-3 0 0 0,-128-20 3419 0 0,41 7-1271 0 0,-188 0-1 0 0,170 12-1695 0 0,-122 3 484 0 0,23 1-544 0 0,1-21-1410 0 0,243 20 675 0 0,-27-4-1530 0 0,-1 1-3355 0 0,2 1-1907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58.344"/>
    </inkml:context>
    <inkml:brush xml:id="br0">
      <inkml:brushProperty name="width" value="0.1" units="cm"/>
      <inkml:brushProperty name="height" value="0.1" units="cm"/>
      <inkml:brushProperty name="color" value="#F4F91B"/>
    </inkml:brush>
  </inkml:definitions>
  <inkml:trace contextRef="#ctx0" brushRef="#br0">1554 0 919 0 0,'-6'5'880'0'0,"0"0"0"0"0,0 0 0 0 0,-1-1 0 0 0,0 0 0 0 0,0 0-1 0 0,0 0 1 0 0,0-1 0 0 0,0 0 0 0 0,-13 3 0 0 0,9-3-1003 0 0,-42 17 2914 0 0,28-10-1067 0 0,-39 10 0 0 0,27-13-1179 0 0,-1-2 0 0 0,0-1 0 0 0,1-2-1 0 0,-1-2 1 0 0,-41-4 0 0 0,36 1 39 0 0,0 3 0 0 0,-65 6 0 0 0,85-4-526 0 0,1-2 1 0 0,0-1-1 0 0,-30-5 0 0 0,-33-1 589 0 0,13 9-296 0 0,-1 2-1 0 0,1 4 0 0 0,1 2 1 0 0,-130 38-1 0 0,77-14-2187 0 0,82-25 810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58.811"/>
    </inkml:context>
    <inkml:brush xml:id="br0">
      <inkml:brushProperty name="width" value="0.1" units="cm"/>
      <inkml:brushProperty name="height" value="0.1" units="cm"/>
      <inkml:brushProperty name="color" value="#F4F91B"/>
    </inkml:brush>
  </inkml:definitions>
  <inkml:trace contextRef="#ctx0" brushRef="#br0">923 123 3223 0 0,'-34'-3'6579'0'0,"-17"-11"-4464"0"0,4 2-601 0 0,-11 3 791 0 0,-90-1 0 0 0,36 3-547 0 0,35 1-960 0 0,3 1 382 0 0,-119-24 1 0 0,137 17-3272 0 0,19 4-2860 0 0,33 8 4173 0 0,-27-7-5753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4:59.328"/>
    </inkml:context>
    <inkml:brush xml:id="br0">
      <inkml:brushProperty name="width" value="0.1" units="cm"/>
      <inkml:brushProperty name="height" value="0.1" units="cm"/>
      <inkml:brushProperty name="color" value="#F4F91B"/>
    </inkml:brush>
  </inkml:definitions>
  <inkml:trace contextRef="#ctx0" brushRef="#br0">1727 98 10047 0 0,'-14'3'326'0'0,"-9"1"721"0"0,-37 4 1 0 0,51-7-882 0 0,1-1 1 0 0,0-1 0 0 0,0 1-1 0 0,0-1 1 0 0,0-1-1 0 0,-1 0 1 0 0,2 0 0 0 0,-12-4-1 0 0,0-1-83 0 0,0 1 1 0 0,-1 1-1 0 0,1 0 0 0 0,-1 2 0 0 0,-41-2 0 0 0,-103 9 1237 0 0,117-1-785 0 0,-201 28 2406 0 0,168-18-1530 0 0,-140 6-1 0 0,176-20-1074 0 0,0-3 0 0 0,-86-17 0 0 0,-83-37-978 0 0,75 19-5196 0 0,79 24-1302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00.646"/>
    </inkml:context>
    <inkml:brush xml:id="br0">
      <inkml:brushProperty name="width" value="0.1" units="cm"/>
      <inkml:brushProperty name="height" value="0.1" units="cm"/>
      <inkml:brushProperty name="color" value="#F4F91B"/>
    </inkml:brush>
  </inkml:definitions>
  <inkml:trace contextRef="#ctx0" brushRef="#br0">1667 198 5983 0 0,'-13'2'978'0'0,"-1"0"0"0"0,0-1 0 0 0,0 0 0 0 0,0-1 0 0 0,0-1 0 0 0,-25-4 0 0 0,-11-10-1448 0 0,26 10 895 0 0,21 5-332 0 0,0 0-1 0 0,0-1 1 0 0,0 1-1 0 0,0-1 1 0 0,0 0-1 0 0,0 0 1 0 0,0 0-1 0 0,-4-2 1 0 0,-3-2 344 0 0,-1-1 0 0 0,0 2 0 0 0,0 0 0 0 0,0 0 0 0 0,0 1 0 0 0,0 0 0 0 0,-21-2 0 0 0,-87 2 1300 0 0,12 0-706 0 0,-1-4 198 0 0,-133 9 1 0 0,-20 0-111 0 0,212-4-924 0 0,1-3 0 0 0,1-2 0 0 0,-68-18 0 0 0,-27-22-973 0 0,83 23-5685 0 0,24 7-856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01.962"/>
    </inkml:context>
    <inkml:brush xml:id="br0">
      <inkml:brushProperty name="width" value="0.1" units="cm"/>
      <inkml:brushProperty name="height" value="0.1" units="cm"/>
      <inkml:brushProperty name="color" value="#F4F91B"/>
    </inkml:brush>
  </inkml:definitions>
  <inkml:trace contextRef="#ctx0" brushRef="#br0">2293 133 5527 0 0,'-143'-44'4666'0'0,"132"41"-4291"0"0,-1 1 1 0 0,1 0 0 0 0,-1 1-1 0 0,0 0 1 0 0,1 1-1 0 0,-1 0 1 0 0,0 1 0 0 0,1 0-1 0 0,-18 5 1 0 0,-30 0 1345 0 0,-72 9 1220 0 0,-9 5-1401 0 0,84-13-1278 0 0,18-2 27 0 0,-62 0 0 0 0,-28 1 360 0 0,17 0 23 0 0,-91 1 404 0 0,-60-1-105 0 0,127-8-574 0 0,-91-4 277 0 0,190 3-649 0 0,0-2 1 0 0,0-2-1 0 0,1-1 0 0 0,-41-15 0 0 0,42 10-648 0 0,1-3 0 0 0,1 0 0 0 0,-33-23 0 0 0,20 7-634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19T23:34:40.971"/>
    </inkml:context>
    <inkml:brush xml:id="br0">
      <inkml:brushProperty name="width" value="0.1" units="cm"/>
      <inkml:brushProperty name="height" value="0.1" units="cm"/>
      <inkml:brushProperty name="color" value="#F4F91B"/>
    </inkml:brush>
  </inkml:definitions>
  <inkml:trace contextRef="#ctx0" brushRef="#br0">1 224 919 0 0,'70'-6'1178'0'0,"1"3"0"0"0,-1 3 0 0 0,86 11 0 0 0,-88-5-701 0 0,122-4 1 0 0,70-21-158 0 0,-218 15-281 0 0,127-7 115 0 0,-92 9 58 0 0,0-4 0 0 0,114-24 0 0 0,133-50 832 0 0,-259 68-713 0 0,103-4-1 0 0,4-1-79 0 0,-104 6-414 0 0,107-12 539 0 0,-140 20-1827 0 0,48 4 0 0 0,-41 2-1568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16.602"/>
    </inkml:context>
    <inkml:brush xml:id="br0">
      <inkml:brushProperty name="width" value="0.1" units="cm"/>
      <inkml:brushProperty name="height" value="0.1" units="cm"/>
      <inkml:brushProperty name="color" value="#F4F91B"/>
    </inkml:brush>
  </inkml:definitions>
  <inkml:trace contextRef="#ctx0" brushRef="#br0">1633 1 8143 0 0,'-5'1'731'0'0,"14"0"-614"0"0,11 0-97 0 0,-17-1-44 0 0,1 0-1 0 0,-1 0 0 0 0,1 0 0 0 0,-1 0 0 0 0,1 1 0 0 0,-1-1 1 0 0,0 1-1 0 0,1 0 0 0 0,-1 0 0 0 0,0 0 0 0 0,0 1 1 0 0,5 2-1 0 0,-7-4 143 0 0,-25 2 5871 0 0,-19 5-5557 0 0,26-5 267 0 0,-30 3 295 0 0,-1-2 0 0 0,-58-5-1 0 0,21 0-166 0 0,-55 3 80 0 0,-193-4 234 0 0,153-3-610 0 0,-56-4-98 0 0,182 6-1073 0 0,0 2-1 0 0,0 2 1 0 0,1 3-1 0 0,-94 17 1 0 0,105-7-1088 0 0,0 6-66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03.803"/>
    </inkml:context>
    <inkml:brush xml:id="br0">
      <inkml:brushProperty name="width" value="0.1" units="cm"/>
      <inkml:brushProperty name="height" value="0.1" units="cm"/>
      <inkml:brushProperty name="color" value="#F4F91B"/>
    </inkml:brush>
  </inkml:definitions>
  <inkml:trace contextRef="#ctx0" brushRef="#br0">3866 58 7079 0 0,'-19'4'255'0'0,"12"-2"281"0"0,0 0 0 0 0,-1 0 0 0 0,1-1-1 0 0,-1 0 1 0 0,1 0 0 0 0,-1-1 0 0 0,0 0 0 0 0,1 0 0 0 0,-1-1 0 0 0,-11-2 0 0 0,-6-12 1563 0 0,21 13-2006 0 0,1-1 0 0 0,-1 1 0 0 0,0 0 0 0 0,0 0 0 0 0,0 0-1 0 0,0 1 1 0 0,-7-3 0 0 0,-20 0 499 0 0,-1 1 0 0 0,1 2 0 0 0,-40 2 0 0 0,-45-1 584 0 0,-237-24 712 0 0,136 28-1582 0 0,-42-3-56 0 0,112-8-264 0 0,-220 16 0 0 0,-138 33 214 0 0,390-33-169 0 0,-133 15 101 0 0,62 2 207 0 0,0-9 0 0 0,-1-7 1 0 0,-229-19-1 0 0,307-5-1024 0 0,38-5-5818 0 0,29 3-621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05.672"/>
    </inkml:context>
    <inkml:brush xml:id="br0">
      <inkml:brushProperty name="width" value="0.1" units="cm"/>
      <inkml:brushProperty name="height" value="0.1" units="cm"/>
      <inkml:brushProperty name="color" value="#F4F91B"/>
    </inkml:brush>
  </inkml:definitions>
  <inkml:trace contextRef="#ctx0" brushRef="#br0">1244 27 1375 0 0,'-26'6'2610'0'0,"-1"-1"-1"0"0,0-1 0 0 0,0-1 0 0 0,-46-2 0 0 0,52-2-2029 0 0,-36-8 0 0 0,-2 0 973 0 0,-1 2 0 0 0,-82 2 1 0 0,17 0-864 0 0,119 5-769 0 0,-280-10 2919 0 0,143 20-3775 0 0,103-4-3425 0 0,-59 16 0 0 0,73-15-702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06.435"/>
    </inkml:context>
    <inkml:brush xml:id="br0">
      <inkml:brushProperty name="width" value="0.1" units="cm"/>
      <inkml:brushProperty name="height" value="0.1" units="cm"/>
      <inkml:brushProperty name="color" value="#F4F91B"/>
    </inkml:brush>
  </inkml:definitions>
  <inkml:trace contextRef="#ctx0" brushRef="#br0">1788 80 6767 0 0,'-34'-1'1060'0'0,"1"-1"0"0"0,-1-2 0 0 0,1-1-1 0 0,-58-18 1 0 0,66 18-379 0 0,1 1-1 0 0,-1 1 1 0 0,1 1 0 0 0,-30 2-1 0 0,6-1-3 0 0,-380-24 2290 0 0,350 21-2101 0 0,-117 8 0 0 0,-77 23 233 0 0,258-25-1028 0 0,-91 12 209 0 0,38-4-1478 0 0,-94 3-1 0 0,139-14-1013 0 0,2-2-4331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07.750"/>
    </inkml:context>
    <inkml:brush xml:id="br0">
      <inkml:brushProperty name="width" value="0.1" units="cm"/>
      <inkml:brushProperty name="height" value="0.1" units="cm"/>
      <inkml:brushProperty name="color" value="#F4F91B"/>
    </inkml:brush>
  </inkml:definitions>
  <inkml:trace contextRef="#ctx0" brushRef="#br0">1953 286 6447 0 0,'-64'-4'1508'0'0,"37"1"1907"0"0,8-2-2319 0 0,1 0 1 0 0,-26-10-1 0 0,-15-6 380 0 0,-18 3-305 0 0,-1 3 0 0 0,-118-7-1 0 0,-344-27 1368 0 0,346 29-1892 0 0,-156-33-650 0 0,257 37-308 0 0,-52-11-3213 0 0,97 15-3426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08.775"/>
    </inkml:context>
    <inkml:brush xml:id="br0">
      <inkml:brushProperty name="width" value="0.1" units="cm"/>
      <inkml:brushProperty name="height" value="0.1" units="cm"/>
      <inkml:brushProperty name="color" value="#F4F91B"/>
    </inkml:brush>
  </inkml:definitions>
  <inkml:trace contextRef="#ctx0" brushRef="#br0">3076 36 1839 0 0,'-63'10'-41'0'0,"1"0"4254"0"0,-42 7 753 0 0,-57-2-3761 0 0,45-10-359 0 0,-188 4 3665 0 0,229-11-3923 0 0,0-2 0 0 0,-75-16 0 0 0,58 1 38 0 0,23 5 86 0 0,-133-12 0 0 0,-310 10 917 0 0,-194 26-920 0 0,580-5-1053 0 0,18-1-2228 0 0,48-1-1544 0 0,-31 0-3048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11.488"/>
    </inkml:context>
    <inkml:brush xml:id="br0">
      <inkml:brushProperty name="width" value="0.1" units="cm"/>
      <inkml:brushProperty name="height" value="0.1" units="cm"/>
      <inkml:brushProperty name="color" value="#F4F91B"/>
    </inkml:brush>
  </inkml:definitions>
  <inkml:trace contextRef="#ctx0" brushRef="#br0">4055 50 3679 0 0,'-27'1'-335'0'0,"20"0"1248"0"0,0-1 0 0 0,-1 1 0 0 0,1 1 0 0 0,0-1 0 0 0,0 1 0 0 0,-12 5 0 0 0,16-6-1015 0 0,0 0 0 0 0,0-1 0 0 0,0 0 0 0 0,0 1 0 0 0,0-1 0 0 0,0 0 0 0 0,0-1 0 0 0,0 1 0 0 0,0 0-1 0 0,-5-2 1 0 0,-23-1 1355 0 0,-34 4 1463 0 0,-7 0-922 0 0,6 4-1060 0 0,0-3 0 0 0,-114-12 0 0 0,81 0 253 0 0,-132-9 1136 0 0,80 11-1404 0 0,-64-1-200 0 0,32 2-291 0 0,1 0 197 0 0,13 12-29 0 0,-95-3 556 0 0,91-7-328 0 0,-316 30 1 0 0,400-16-414 0 0,-395 55 921 0 0,379-41-993 0 0,-176 31-160 0 0,225-46-1193 0 0,-1-3 0 0 0,-112-4 0 0 0,119-5-861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13.371"/>
    </inkml:context>
    <inkml:brush xml:id="br0">
      <inkml:brushProperty name="width" value="0.1" units="cm"/>
      <inkml:brushProperty name="height" value="0.1" units="cm"/>
      <inkml:brushProperty name="color" value="#F4F91B"/>
    </inkml:brush>
  </inkml:definitions>
  <inkml:trace contextRef="#ctx0" brushRef="#br0">2333 50 5927 0 0,'-70'0'2512'0'0,"-70"18"556"0"0,-35 4 384 0 0,96-23-2327 0 0,48 0-579 0 0,-34 3-1 0 0,-253 22 2167 0 0,-9 5-959 0 0,185-15-865 0 0,47-6-461 0 0,0-4 0 0 0,0-4 0 0 0,0-5 0 0 0,1-3 0 0 0,-130-29 0 0 0,182 25-1109 0 0,0-1 0 0 0,1-2 0 0 0,-76-39 0 0 0,72 29-657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14.529"/>
    </inkml:context>
    <inkml:brush xml:id="br0">
      <inkml:brushProperty name="width" value="0.1" units="cm"/>
      <inkml:brushProperty name="height" value="0.1" units="cm"/>
      <inkml:brushProperty name="color" value="#F4F91B"/>
    </inkml:brush>
  </inkml:definitions>
  <inkml:trace contextRef="#ctx0" brushRef="#br0">2020 27 455 0 0,'-6'6'5661'0'0,"6"-7"-5571"0"0,-14 0 946 0 0,4-3-487 0 0,-1 1 1 0 0,1 0-1 0 0,-1 1 0 0 0,1 0 0 0 0,-1 1 1 0 0,0 0-1 0 0,-18 1 0 0 0,-19-2 749 0 0,-140-11 2838 0 0,-202 14-1 0 0,361 0-3941 0 0,-382 26 1890 0 0,150-7-1400 0 0,20 3-580 0 0,170-15-195 0 0,-89 13-2838 0 0,109-14-2353 0 0,4 0-1608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20T00:05:29.276"/>
    </inkml:context>
    <inkml:brush xml:id="br0">
      <inkml:brushProperty name="width" value="0.1" units="cm"/>
      <inkml:brushProperty name="height" value="0.1" units="cm"/>
      <inkml:brushProperty name="color" value="#F4F91B"/>
    </inkml:brush>
  </inkml:definitions>
  <inkml:trace contextRef="#ctx0" brushRef="#br0">3299 143 1295 0 0,'-10'5'295'0'0,"0"0"-1"0"0,0-1 0 0 0,0 0 0 0 0,0-1 1 0 0,0 0-1 0 0,-1 0 0 0 0,-18 1 0 0 0,12-1 239 0 0,1 0 1 0 0,-23 8-1 0 0,33-9-23 0 0,0-1-1 0 0,0 0 1 0 0,-1 0 0 0 0,1-1 0 0 0,0 0-1 0 0,0 0 1 0 0,-8-1 0 0 0,6 0-302 0 0,-1 1 0 0 0,1 0 0 0 0,-15 2 0 0 0,-326 49 4488 0 0,208-32-1850 0 0,48-4-1373 0 0,52-10-1879 0 0,-147 13-91 0 0,4-8 879 0 0,-179-9 12 0 0,273-13-208 0 0,-6 1-40 0 0,30 4-19 0 0,0-2 0 0 0,-68-19 0 0 0,76 15 8 0 0,-179-25 168 0 0,233 37-298 0 0,-41-2 102 0 0,-46 1 0 0 0,-8 0 145 0 0,-118-16 220 0 0,171 14-399 0 0,1 2 1 0 0,-1 2-1 0 0,0 3 1 0 0,-65 11 0 0 0,56-5-7 0 0,28-4-3 0 0,-45 12-1 0 0,71-17-68 0 0,0 0 1 0 0,1 0-1 0 0,-1 0 0 0 0,1 0 0 0 0,-1 1 1 0 0,1-1-1 0 0,-1 0 0 0 0,1 0 0 0 0,-1 1 0 0 0,1-1 1 0 0,-1 0-1 0 0,1 1 0 0 0,-1-1 0 0 0,1 0 1 0 0,-1 1-1 0 0,1-1 0 0 0,0 1 0 0 0,-1-1 1 0 0,1 0-1 0 0,0 1 0 0 0,-1-1 0 0 0,1 1 0 0 0,0-1 1 0 0,0 1-1 0 0,-1 0 0 0 0,4 0-15 0 0,-1 0 0 0 0,1 1 0 0 0,-1-2 0 0 0,1 1-1 0 0,0 0 1 0 0,0-1 0 0 0,-1 1 0 0 0,4-1 0 0 0,4 2-19 0 0,23 8 0 0 0,-1-2 0 0 0,2-1 1 0 0,-1-2-1 0 0,1-1 0 0 0,-1-2 0 0 0,37-1 0 0 0,206-38-254 0 0,-210 26 270 0 0,-2 1-49 0 0,69-8 12 0 0,414-26-4 0 0,-497 42 64 0 0,-19 0 0 0 0,99-8 0 0 0,54-28-44 0 0,-78 13 24 0 0,-65 16 20 0 0,-6 1 0 0 0,0 2 0 0 0,1 1 0 0 0,37-1 0 0 0,37 2 214 0 0,-189 10 732 0 0,46-8-754 0 0,72-9-264 0 0,-36 10 72 0 0,-1-1 0 0 0,1 1 0 0 0,0 0 0 0 0,-1 0 0 0 0,1 0 0 0 0,0 0 0 0 0,0 0 0 0 0,0 1 0 0 0,0-1 0 0 0,5 1 0 0 0,12-3 340 0 0,2-6-886 0 0,-12 5-312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416496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50071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071834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84577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94621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156442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77734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969543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56094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578477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057449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56139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49523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44548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13751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54983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429193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23090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1/19/2023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1/19/2023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1.png"/><Relationship Id="rId3" Type="http://schemas.openxmlformats.org/officeDocument/2006/relationships/image" Target="../media/image1.png"/><Relationship Id="rId7" Type="http://schemas.openxmlformats.org/officeDocument/2006/relationships/image" Target="../media/image218.png"/><Relationship Id="rId12" Type="http://schemas.openxmlformats.org/officeDocument/2006/relationships/customXml" Target="../ink/ink21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0.png"/><Relationship Id="rId5" Type="http://schemas.openxmlformats.org/officeDocument/2006/relationships/image" Target="../media/image217.png"/><Relationship Id="rId15" Type="http://schemas.openxmlformats.org/officeDocument/2006/relationships/image" Target="../media/image222.png"/><Relationship Id="rId10" Type="http://schemas.openxmlformats.org/officeDocument/2006/relationships/customXml" Target="../ink/ink216.xml"/><Relationship Id="rId4" Type="http://schemas.openxmlformats.org/officeDocument/2006/relationships/customXml" Target="../ink/ink213.xml"/><Relationship Id="rId9" Type="http://schemas.openxmlformats.org/officeDocument/2006/relationships/image" Target="../media/image219.png"/><Relationship Id="rId14" Type="http://schemas.openxmlformats.org/officeDocument/2006/relationships/customXml" Target="../ink/ink218.xml"/></Relationships>
</file>

<file path=ppt/slides/_rels/slide11.xml.rels><?xml version="1.0" encoding="UTF-8" standalone="yes"?>
<Relationships xmlns="http://schemas.openxmlformats.org/package/2006/relationships"><Relationship Id="rId8" Type="http://schemas.openxmlformats.org/officeDocument/2006/relationships/image" Target="../media/image225.png"/><Relationship Id="rId13" Type="http://schemas.openxmlformats.org/officeDocument/2006/relationships/customXml" Target="../ink/ink223.xml"/><Relationship Id="rId18" Type="http://schemas.openxmlformats.org/officeDocument/2006/relationships/image" Target="../media/image230.png"/><Relationship Id="rId3" Type="http://schemas.openxmlformats.org/officeDocument/2006/relationships/image" Target="../media/image1.png"/><Relationship Id="rId7" Type="http://schemas.openxmlformats.org/officeDocument/2006/relationships/customXml" Target="../ink/ink220.xml"/><Relationship Id="rId12" Type="http://schemas.openxmlformats.org/officeDocument/2006/relationships/image" Target="../media/image227.png"/><Relationship Id="rId17" Type="http://schemas.openxmlformats.org/officeDocument/2006/relationships/customXml" Target="../ink/ink225.xml"/><Relationship Id="rId2" Type="http://schemas.openxmlformats.org/officeDocument/2006/relationships/notesSlide" Target="../notesSlides/notesSlide11.xml"/><Relationship Id="rId16" Type="http://schemas.openxmlformats.org/officeDocument/2006/relationships/image" Target="../media/image229.png"/><Relationship Id="rId1" Type="http://schemas.openxmlformats.org/officeDocument/2006/relationships/slideLayout" Target="../slideLayouts/slideLayout1.xml"/><Relationship Id="rId6" Type="http://schemas.openxmlformats.org/officeDocument/2006/relationships/image" Target="../media/image224.png"/><Relationship Id="rId11" Type="http://schemas.openxmlformats.org/officeDocument/2006/relationships/customXml" Target="../ink/ink222.xml"/><Relationship Id="rId5" Type="http://schemas.openxmlformats.org/officeDocument/2006/relationships/customXml" Target="../ink/ink219.xml"/><Relationship Id="rId15" Type="http://schemas.openxmlformats.org/officeDocument/2006/relationships/customXml" Target="../ink/ink224.xml"/><Relationship Id="rId10" Type="http://schemas.openxmlformats.org/officeDocument/2006/relationships/image" Target="../media/image226.png"/><Relationship Id="rId4" Type="http://schemas.openxmlformats.org/officeDocument/2006/relationships/image" Target="../media/image223.png"/><Relationship Id="rId9" Type="http://schemas.openxmlformats.org/officeDocument/2006/relationships/customXml" Target="../ink/ink221.xml"/><Relationship Id="rId14" Type="http://schemas.openxmlformats.org/officeDocument/2006/relationships/image" Target="../media/image228.png"/></Relationships>
</file>

<file path=ppt/slides/_rels/slide12.xml.rels><?xml version="1.0" encoding="UTF-8" standalone="yes"?>
<Relationships xmlns="http://schemas.openxmlformats.org/package/2006/relationships"><Relationship Id="rId8" Type="http://schemas.openxmlformats.org/officeDocument/2006/relationships/image" Target="../media/image233.png"/><Relationship Id="rId3" Type="http://schemas.openxmlformats.org/officeDocument/2006/relationships/image" Target="../media/image1.png"/><Relationship Id="rId7" Type="http://schemas.openxmlformats.org/officeDocument/2006/relationships/customXml" Target="../ink/ink227.xml"/><Relationship Id="rId12" Type="http://schemas.openxmlformats.org/officeDocument/2006/relationships/image" Target="../media/image2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2.png"/><Relationship Id="rId11" Type="http://schemas.openxmlformats.org/officeDocument/2006/relationships/customXml" Target="../ink/ink229.xml"/><Relationship Id="rId5" Type="http://schemas.openxmlformats.org/officeDocument/2006/relationships/customXml" Target="../ink/ink226.xml"/><Relationship Id="rId10" Type="http://schemas.openxmlformats.org/officeDocument/2006/relationships/image" Target="../media/image234.png"/><Relationship Id="rId4" Type="http://schemas.openxmlformats.org/officeDocument/2006/relationships/image" Target="../media/image231.png"/><Relationship Id="rId9" Type="http://schemas.openxmlformats.org/officeDocument/2006/relationships/customXml" Target="../ink/ink22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232.xml"/><Relationship Id="rId13" Type="http://schemas.openxmlformats.org/officeDocument/2006/relationships/image" Target="../media/image240.png"/><Relationship Id="rId18" Type="http://schemas.openxmlformats.org/officeDocument/2006/relationships/customXml" Target="../ink/ink237.xml"/><Relationship Id="rId3" Type="http://schemas.openxmlformats.org/officeDocument/2006/relationships/image" Target="../media/image1.png"/><Relationship Id="rId7" Type="http://schemas.openxmlformats.org/officeDocument/2006/relationships/image" Target="../media/image237.png"/><Relationship Id="rId12" Type="http://schemas.openxmlformats.org/officeDocument/2006/relationships/customXml" Target="../ink/ink234.xml"/><Relationship Id="rId17" Type="http://schemas.openxmlformats.org/officeDocument/2006/relationships/image" Target="../media/image242.png"/><Relationship Id="rId2" Type="http://schemas.openxmlformats.org/officeDocument/2006/relationships/notesSlide" Target="../notesSlides/notesSlide14.xml"/><Relationship Id="rId16" Type="http://schemas.openxmlformats.org/officeDocument/2006/relationships/customXml" Target="../ink/ink236.xml"/><Relationship Id="rId1" Type="http://schemas.openxmlformats.org/officeDocument/2006/relationships/slideLayout" Target="../slideLayouts/slideLayout1.xml"/><Relationship Id="rId6" Type="http://schemas.openxmlformats.org/officeDocument/2006/relationships/customXml" Target="../ink/ink231.xml"/><Relationship Id="rId11" Type="http://schemas.openxmlformats.org/officeDocument/2006/relationships/image" Target="../media/image239.png"/><Relationship Id="rId5" Type="http://schemas.openxmlformats.org/officeDocument/2006/relationships/image" Target="../media/image236.png"/><Relationship Id="rId15" Type="http://schemas.openxmlformats.org/officeDocument/2006/relationships/image" Target="../media/image241.png"/><Relationship Id="rId10" Type="http://schemas.openxmlformats.org/officeDocument/2006/relationships/customXml" Target="../ink/ink233.xml"/><Relationship Id="rId19" Type="http://schemas.openxmlformats.org/officeDocument/2006/relationships/image" Target="../media/image243.png"/><Relationship Id="rId4" Type="http://schemas.openxmlformats.org/officeDocument/2006/relationships/customXml" Target="../ink/ink230.xml"/><Relationship Id="rId9" Type="http://schemas.openxmlformats.org/officeDocument/2006/relationships/image" Target="../media/image238.png"/><Relationship Id="rId14" Type="http://schemas.openxmlformats.org/officeDocument/2006/relationships/customXml" Target="../ink/ink235.xml"/></Relationships>
</file>

<file path=ppt/slides/_rels/slide15.xml.rels><?xml version="1.0" encoding="UTF-8" standalone="yes"?>
<Relationships xmlns="http://schemas.openxmlformats.org/package/2006/relationships"><Relationship Id="rId13" Type="http://schemas.openxmlformats.org/officeDocument/2006/relationships/image" Target="../media/image248.png"/><Relationship Id="rId18" Type="http://schemas.openxmlformats.org/officeDocument/2006/relationships/customXml" Target="../ink/ink245.xml"/><Relationship Id="rId26" Type="http://schemas.openxmlformats.org/officeDocument/2006/relationships/customXml" Target="../ink/ink249.xml"/><Relationship Id="rId3" Type="http://schemas.openxmlformats.org/officeDocument/2006/relationships/image" Target="../media/image1.png"/><Relationship Id="rId21" Type="http://schemas.openxmlformats.org/officeDocument/2006/relationships/image" Target="../media/image252.png"/><Relationship Id="rId34" Type="http://schemas.openxmlformats.org/officeDocument/2006/relationships/customXml" Target="../ink/ink253.xml"/><Relationship Id="rId7" Type="http://schemas.openxmlformats.org/officeDocument/2006/relationships/image" Target="../media/image245.png"/><Relationship Id="rId12" Type="http://schemas.openxmlformats.org/officeDocument/2006/relationships/customXml" Target="../ink/ink242.xml"/><Relationship Id="rId17" Type="http://schemas.openxmlformats.org/officeDocument/2006/relationships/image" Target="../media/image250.png"/><Relationship Id="rId25" Type="http://schemas.openxmlformats.org/officeDocument/2006/relationships/image" Target="../media/image254.png"/><Relationship Id="rId33" Type="http://schemas.openxmlformats.org/officeDocument/2006/relationships/image" Target="../media/image258.png"/><Relationship Id="rId2" Type="http://schemas.openxmlformats.org/officeDocument/2006/relationships/notesSlide" Target="../notesSlides/notesSlide15.xml"/><Relationship Id="rId16" Type="http://schemas.openxmlformats.org/officeDocument/2006/relationships/customXml" Target="../ink/ink244.xml"/><Relationship Id="rId20" Type="http://schemas.openxmlformats.org/officeDocument/2006/relationships/customXml" Target="../ink/ink246.xml"/><Relationship Id="rId29" Type="http://schemas.openxmlformats.org/officeDocument/2006/relationships/image" Target="../media/image256.png"/><Relationship Id="rId1" Type="http://schemas.openxmlformats.org/officeDocument/2006/relationships/slideLayout" Target="../slideLayouts/slideLayout1.xml"/><Relationship Id="rId6" Type="http://schemas.openxmlformats.org/officeDocument/2006/relationships/customXml" Target="../ink/ink239.xml"/><Relationship Id="rId11" Type="http://schemas.openxmlformats.org/officeDocument/2006/relationships/image" Target="../media/image247.png"/><Relationship Id="rId24" Type="http://schemas.openxmlformats.org/officeDocument/2006/relationships/customXml" Target="../ink/ink248.xml"/><Relationship Id="rId32" Type="http://schemas.openxmlformats.org/officeDocument/2006/relationships/customXml" Target="../ink/ink252.xml"/><Relationship Id="rId5" Type="http://schemas.openxmlformats.org/officeDocument/2006/relationships/image" Target="../media/image244.png"/><Relationship Id="rId15" Type="http://schemas.openxmlformats.org/officeDocument/2006/relationships/image" Target="../media/image249.png"/><Relationship Id="rId23" Type="http://schemas.openxmlformats.org/officeDocument/2006/relationships/image" Target="../media/image253.png"/><Relationship Id="rId28" Type="http://schemas.openxmlformats.org/officeDocument/2006/relationships/customXml" Target="../ink/ink250.xml"/><Relationship Id="rId10" Type="http://schemas.openxmlformats.org/officeDocument/2006/relationships/customXml" Target="../ink/ink241.xml"/><Relationship Id="rId19" Type="http://schemas.openxmlformats.org/officeDocument/2006/relationships/image" Target="../media/image251.png"/><Relationship Id="rId31" Type="http://schemas.openxmlformats.org/officeDocument/2006/relationships/image" Target="../media/image257.png"/><Relationship Id="rId4" Type="http://schemas.openxmlformats.org/officeDocument/2006/relationships/customXml" Target="../ink/ink238.xml"/><Relationship Id="rId9" Type="http://schemas.openxmlformats.org/officeDocument/2006/relationships/image" Target="../media/image246.png"/><Relationship Id="rId14" Type="http://schemas.openxmlformats.org/officeDocument/2006/relationships/customXml" Target="../ink/ink243.xml"/><Relationship Id="rId22" Type="http://schemas.openxmlformats.org/officeDocument/2006/relationships/customXml" Target="../ink/ink247.xml"/><Relationship Id="rId27" Type="http://schemas.openxmlformats.org/officeDocument/2006/relationships/image" Target="../media/image255.png"/><Relationship Id="rId30" Type="http://schemas.openxmlformats.org/officeDocument/2006/relationships/customXml" Target="../ink/ink251.xml"/><Relationship Id="rId35" Type="http://schemas.openxmlformats.org/officeDocument/2006/relationships/image" Target="../media/image259.png"/><Relationship Id="rId8" Type="http://schemas.openxmlformats.org/officeDocument/2006/relationships/customXml" Target="../ink/ink240.xml"/></Relationships>
</file>

<file path=ppt/slides/_rels/slide16.xml.rels><?xml version="1.0" encoding="UTF-8" standalone="yes"?>
<Relationships xmlns="http://schemas.openxmlformats.org/package/2006/relationships"><Relationship Id="rId8" Type="http://schemas.openxmlformats.org/officeDocument/2006/relationships/customXml" Target="../ink/ink256.xml"/><Relationship Id="rId13" Type="http://schemas.openxmlformats.org/officeDocument/2006/relationships/image" Target="../media/image264.png"/><Relationship Id="rId18" Type="http://schemas.openxmlformats.org/officeDocument/2006/relationships/customXml" Target="../ink/ink261.xml"/><Relationship Id="rId3" Type="http://schemas.openxmlformats.org/officeDocument/2006/relationships/image" Target="../media/image1.png"/><Relationship Id="rId21" Type="http://schemas.openxmlformats.org/officeDocument/2006/relationships/image" Target="../media/image268.png"/><Relationship Id="rId7" Type="http://schemas.openxmlformats.org/officeDocument/2006/relationships/image" Target="../media/image261.png"/><Relationship Id="rId12" Type="http://schemas.openxmlformats.org/officeDocument/2006/relationships/customXml" Target="../ink/ink258.xml"/><Relationship Id="rId17" Type="http://schemas.openxmlformats.org/officeDocument/2006/relationships/image" Target="../media/image266.png"/><Relationship Id="rId25" Type="http://schemas.openxmlformats.org/officeDocument/2006/relationships/image" Target="../media/image270.png"/><Relationship Id="rId2" Type="http://schemas.openxmlformats.org/officeDocument/2006/relationships/notesSlide" Target="../notesSlides/notesSlide16.xml"/><Relationship Id="rId16" Type="http://schemas.openxmlformats.org/officeDocument/2006/relationships/customXml" Target="../ink/ink260.xml"/><Relationship Id="rId20"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customXml" Target="../ink/ink255.xml"/><Relationship Id="rId11" Type="http://schemas.openxmlformats.org/officeDocument/2006/relationships/image" Target="../media/image263.png"/><Relationship Id="rId24" Type="http://schemas.openxmlformats.org/officeDocument/2006/relationships/customXml" Target="../ink/ink264.xml"/><Relationship Id="rId5" Type="http://schemas.openxmlformats.org/officeDocument/2006/relationships/image" Target="../media/image260.png"/><Relationship Id="rId15" Type="http://schemas.openxmlformats.org/officeDocument/2006/relationships/image" Target="../media/image265.png"/><Relationship Id="rId23" Type="http://schemas.openxmlformats.org/officeDocument/2006/relationships/image" Target="../media/image269.png"/><Relationship Id="rId10" Type="http://schemas.openxmlformats.org/officeDocument/2006/relationships/customXml" Target="../ink/ink257.xml"/><Relationship Id="rId19" Type="http://schemas.openxmlformats.org/officeDocument/2006/relationships/image" Target="../media/image267.png"/><Relationship Id="rId4" Type="http://schemas.openxmlformats.org/officeDocument/2006/relationships/customXml" Target="../ink/ink254.xml"/><Relationship Id="rId9" Type="http://schemas.openxmlformats.org/officeDocument/2006/relationships/image" Target="../media/image262.png"/><Relationship Id="rId14" Type="http://schemas.openxmlformats.org/officeDocument/2006/relationships/customXml" Target="../ink/ink259.xml"/><Relationship Id="rId22" Type="http://schemas.openxmlformats.org/officeDocument/2006/relationships/customXml" Target="../ink/ink263.xml"/></Relationships>
</file>

<file path=ppt/slides/_rels/slide17.xml.rels><?xml version="1.0" encoding="UTF-8" standalone="yes"?>
<Relationships xmlns="http://schemas.openxmlformats.org/package/2006/relationships"><Relationship Id="rId8" Type="http://schemas.openxmlformats.org/officeDocument/2006/relationships/customXml" Target="../ink/ink267.xml"/><Relationship Id="rId13" Type="http://schemas.openxmlformats.org/officeDocument/2006/relationships/image" Target="../media/image275.png"/><Relationship Id="rId18" Type="http://schemas.openxmlformats.org/officeDocument/2006/relationships/customXml" Target="../ink/ink272.xml"/><Relationship Id="rId26" Type="http://schemas.openxmlformats.org/officeDocument/2006/relationships/customXml" Target="../ink/ink276.xml"/><Relationship Id="rId3" Type="http://schemas.openxmlformats.org/officeDocument/2006/relationships/image" Target="../media/image1.png"/><Relationship Id="rId21" Type="http://schemas.openxmlformats.org/officeDocument/2006/relationships/image" Target="../media/image279.png"/><Relationship Id="rId7" Type="http://schemas.openxmlformats.org/officeDocument/2006/relationships/image" Target="../media/image272.png"/><Relationship Id="rId12" Type="http://schemas.openxmlformats.org/officeDocument/2006/relationships/customXml" Target="../ink/ink269.xml"/><Relationship Id="rId17" Type="http://schemas.openxmlformats.org/officeDocument/2006/relationships/image" Target="../media/image277.png"/><Relationship Id="rId25" Type="http://schemas.openxmlformats.org/officeDocument/2006/relationships/image" Target="../media/image281.png"/><Relationship Id="rId2" Type="http://schemas.openxmlformats.org/officeDocument/2006/relationships/notesSlide" Target="../notesSlides/notesSlide17.xml"/><Relationship Id="rId16" Type="http://schemas.openxmlformats.org/officeDocument/2006/relationships/customXml" Target="../ink/ink271.xml"/><Relationship Id="rId20" Type="http://schemas.openxmlformats.org/officeDocument/2006/relationships/customXml" Target="../ink/ink273.xml"/><Relationship Id="rId29" Type="http://schemas.openxmlformats.org/officeDocument/2006/relationships/image" Target="../media/image283.png"/><Relationship Id="rId1" Type="http://schemas.openxmlformats.org/officeDocument/2006/relationships/slideLayout" Target="../slideLayouts/slideLayout1.xml"/><Relationship Id="rId6" Type="http://schemas.openxmlformats.org/officeDocument/2006/relationships/customXml" Target="../ink/ink266.xml"/><Relationship Id="rId11" Type="http://schemas.openxmlformats.org/officeDocument/2006/relationships/image" Target="../media/image274.png"/><Relationship Id="rId24" Type="http://schemas.openxmlformats.org/officeDocument/2006/relationships/customXml" Target="../ink/ink275.xml"/><Relationship Id="rId5" Type="http://schemas.openxmlformats.org/officeDocument/2006/relationships/image" Target="../media/image271.png"/><Relationship Id="rId15" Type="http://schemas.openxmlformats.org/officeDocument/2006/relationships/image" Target="../media/image276.png"/><Relationship Id="rId23" Type="http://schemas.openxmlformats.org/officeDocument/2006/relationships/image" Target="../media/image280.png"/><Relationship Id="rId28" Type="http://schemas.openxmlformats.org/officeDocument/2006/relationships/customXml" Target="../ink/ink277.xml"/><Relationship Id="rId10" Type="http://schemas.openxmlformats.org/officeDocument/2006/relationships/customXml" Target="../ink/ink268.xml"/><Relationship Id="rId19" Type="http://schemas.openxmlformats.org/officeDocument/2006/relationships/image" Target="../media/image278.png"/><Relationship Id="rId31" Type="http://schemas.openxmlformats.org/officeDocument/2006/relationships/image" Target="../media/image284.png"/><Relationship Id="rId4" Type="http://schemas.openxmlformats.org/officeDocument/2006/relationships/customXml" Target="../ink/ink265.xml"/><Relationship Id="rId9" Type="http://schemas.openxmlformats.org/officeDocument/2006/relationships/image" Target="../media/image273.png"/><Relationship Id="rId14" Type="http://schemas.openxmlformats.org/officeDocument/2006/relationships/customXml" Target="../ink/ink270.xml"/><Relationship Id="rId22" Type="http://schemas.openxmlformats.org/officeDocument/2006/relationships/customXml" Target="../ink/ink274.xml"/><Relationship Id="rId27" Type="http://schemas.openxmlformats.org/officeDocument/2006/relationships/image" Target="../media/image282.png"/><Relationship Id="rId30" Type="http://schemas.openxmlformats.org/officeDocument/2006/relationships/customXml" Target="../ink/ink278.xml"/></Relationships>
</file>

<file path=ppt/slides/_rels/slide18.xml.rels><?xml version="1.0" encoding="UTF-8" standalone="yes"?>
<Relationships xmlns="http://schemas.openxmlformats.org/package/2006/relationships"><Relationship Id="rId8" Type="http://schemas.openxmlformats.org/officeDocument/2006/relationships/customXml" Target="../ink/ink281.xml"/><Relationship Id="rId13" Type="http://schemas.openxmlformats.org/officeDocument/2006/relationships/image" Target="../media/image289.png"/><Relationship Id="rId18" Type="http://schemas.openxmlformats.org/officeDocument/2006/relationships/customXml" Target="../ink/ink286.xml"/><Relationship Id="rId3" Type="http://schemas.openxmlformats.org/officeDocument/2006/relationships/image" Target="../media/image1.png"/><Relationship Id="rId21" Type="http://schemas.openxmlformats.org/officeDocument/2006/relationships/image" Target="../media/image293.png"/><Relationship Id="rId7" Type="http://schemas.openxmlformats.org/officeDocument/2006/relationships/image" Target="../media/image286.png"/><Relationship Id="rId12" Type="http://schemas.openxmlformats.org/officeDocument/2006/relationships/customXml" Target="../ink/ink283.xml"/><Relationship Id="rId17" Type="http://schemas.openxmlformats.org/officeDocument/2006/relationships/image" Target="../media/image291.png"/><Relationship Id="rId25" Type="http://schemas.openxmlformats.org/officeDocument/2006/relationships/image" Target="../media/image295.png"/><Relationship Id="rId2" Type="http://schemas.openxmlformats.org/officeDocument/2006/relationships/notesSlide" Target="../notesSlides/notesSlide18.xml"/><Relationship Id="rId16" Type="http://schemas.openxmlformats.org/officeDocument/2006/relationships/customXml" Target="../ink/ink285.xml"/><Relationship Id="rId20" Type="http://schemas.openxmlformats.org/officeDocument/2006/relationships/customXml" Target="../ink/ink287.xml"/><Relationship Id="rId1" Type="http://schemas.openxmlformats.org/officeDocument/2006/relationships/slideLayout" Target="../slideLayouts/slideLayout1.xml"/><Relationship Id="rId6" Type="http://schemas.openxmlformats.org/officeDocument/2006/relationships/customXml" Target="../ink/ink280.xml"/><Relationship Id="rId11" Type="http://schemas.openxmlformats.org/officeDocument/2006/relationships/image" Target="../media/image288.png"/><Relationship Id="rId24" Type="http://schemas.openxmlformats.org/officeDocument/2006/relationships/customXml" Target="../ink/ink289.xml"/><Relationship Id="rId5" Type="http://schemas.openxmlformats.org/officeDocument/2006/relationships/image" Target="../media/image285.png"/><Relationship Id="rId15" Type="http://schemas.openxmlformats.org/officeDocument/2006/relationships/image" Target="../media/image290.png"/><Relationship Id="rId23" Type="http://schemas.openxmlformats.org/officeDocument/2006/relationships/image" Target="../media/image294.png"/><Relationship Id="rId10" Type="http://schemas.openxmlformats.org/officeDocument/2006/relationships/customXml" Target="../ink/ink282.xml"/><Relationship Id="rId19" Type="http://schemas.openxmlformats.org/officeDocument/2006/relationships/image" Target="../media/image292.png"/><Relationship Id="rId4" Type="http://schemas.openxmlformats.org/officeDocument/2006/relationships/customXml" Target="../ink/ink279.xml"/><Relationship Id="rId9" Type="http://schemas.openxmlformats.org/officeDocument/2006/relationships/image" Target="../media/image287.png"/><Relationship Id="rId14" Type="http://schemas.openxmlformats.org/officeDocument/2006/relationships/customXml" Target="../ink/ink284.xml"/><Relationship Id="rId22" Type="http://schemas.openxmlformats.org/officeDocument/2006/relationships/customXml" Target="../ink/ink28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91.xml"/><Relationship Id="rId5" Type="http://schemas.openxmlformats.org/officeDocument/2006/relationships/image" Target="../media/image296.png"/><Relationship Id="rId4" Type="http://schemas.openxmlformats.org/officeDocument/2006/relationships/customXml" Target="../ink/ink29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3" Type="http://schemas.openxmlformats.org/officeDocument/2006/relationships/image" Target="../media/image302.png"/><Relationship Id="rId18" Type="http://schemas.openxmlformats.org/officeDocument/2006/relationships/customXml" Target="../ink/ink299.xml"/><Relationship Id="rId26" Type="http://schemas.openxmlformats.org/officeDocument/2006/relationships/customXml" Target="../ink/ink303.xml"/><Relationship Id="rId3" Type="http://schemas.openxmlformats.org/officeDocument/2006/relationships/image" Target="../media/image1.png"/><Relationship Id="rId21" Type="http://schemas.openxmlformats.org/officeDocument/2006/relationships/image" Target="../media/image306.png"/><Relationship Id="rId34" Type="http://schemas.openxmlformats.org/officeDocument/2006/relationships/customXml" Target="../ink/ink307.xml"/><Relationship Id="rId7" Type="http://schemas.openxmlformats.org/officeDocument/2006/relationships/image" Target="../media/image299.png"/><Relationship Id="rId12" Type="http://schemas.openxmlformats.org/officeDocument/2006/relationships/customXml" Target="../ink/ink296.xml"/><Relationship Id="rId17" Type="http://schemas.openxmlformats.org/officeDocument/2006/relationships/image" Target="../media/image304.png"/><Relationship Id="rId25" Type="http://schemas.openxmlformats.org/officeDocument/2006/relationships/image" Target="../media/image308.png"/><Relationship Id="rId33" Type="http://schemas.openxmlformats.org/officeDocument/2006/relationships/image" Target="../media/image312.png"/><Relationship Id="rId2" Type="http://schemas.openxmlformats.org/officeDocument/2006/relationships/notesSlide" Target="../notesSlides/notesSlide20.xml"/><Relationship Id="rId16" Type="http://schemas.openxmlformats.org/officeDocument/2006/relationships/customXml" Target="../ink/ink298.xml"/><Relationship Id="rId20" Type="http://schemas.openxmlformats.org/officeDocument/2006/relationships/customXml" Target="../ink/ink300.xml"/><Relationship Id="rId29" Type="http://schemas.openxmlformats.org/officeDocument/2006/relationships/image" Target="../media/image310.png"/><Relationship Id="rId1" Type="http://schemas.openxmlformats.org/officeDocument/2006/relationships/slideLayout" Target="../slideLayouts/slideLayout1.xml"/><Relationship Id="rId6" Type="http://schemas.openxmlformats.org/officeDocument/2006/relationships/customXml" Target="../ink/ink293.xml"/><Relationship Id="rId11" Type="http://schemas.openxmlformats.org/officeDocument/2006/relationships/image" Target="../media/image301.png"/><Relationship Id="rId24" Type="http://schemas.openxmlformats.org/officeDocument/2006/relationships/customXml" Target="../ink/ink302.xml"/><Relationship Id="rId32" Type="http://schemas.openxmlformats.org/officeDocument/2006/relationships/customXml" Target="../ink/ink306.xml"/><Relationship Id="rId5" Type="http://schemas.openxmlformats.org/officeDocument/2006/relationships/image" Target="../media/image298.png"/><Relationship Id="rId15" Type="http://schemas.openxmlformats.org/officeDocument/2006/relationships/image" Target="../media/image303.png"/><Relationship Id="rId23" Type="http://schemas.openxmlformats.org/officeDocument/2006/relationships/image" Target="../media/image307.png"/><Relationship Id="rId28" Type="http://schemas.openxmlformats.org/officeDocument/2006/relationships/customXml" Target="../ink/ink304.xml"/><Relationship Id="rId10" Type="http://schemas.openxmlformats.org/officeDocument/2006/relationships/customXml" Target="../ink/ink295.xml"/><Relationship Id="rId19" Type="http://schemas.openxmlformats.org/officeDocument/2006/relationships/image" Target="../media/image305.png"/><Relationship Id="rId31" Type="http://schemas.openxmlformats.org/officeDocument/2006/relationships/image" Target="../media/image311.png"/><Relationship Id="rId4" Type="http://schemas.openxmlformats.org/officeDocument/2006/relationships/customXml" Target="../ink/ink292.xml"/><Relationship Id="rId9" Type="http://schemas.openxmlformats.org/officeDocument/2006/relationships/image" Target="../media/image300.png"/><Relationship Id="rId14" Type="http://schemas.openxmlformats.org/officeDocument/2006/relationships/customXml" Target="../ink/ink297.xml"/><Relationship Id="rId22" Type="http://schemas.openxmlformats.org/officeDocument/2006/relationships/customXml" Target="../ink/ink301.xml"/><Relationship Id="rId27" Type="http://schemas.openxmlformats.org/officeDocument/2006/relationships/image" Target="../media/image309.png"/><Relationship Id="rId30" Type="http://schemas.openxmlformats.org/officeDocument/2006/relationships/customXml" Target="../ink/ink305.xml"/><Relationship Id="rId35" Type="http://schemas.openxmlformats.org/officeDocument/2006/relationships/image" Target="../media/image313.png"/><Relationship Id="rId8" Type="http://schemas.openxmlformats.org/officeDocument/2006/relationships/customXml" Target="../ink/ink294.xml"/></Relationships>
</file>

<file path=ppt/slides/_rels/slide21.xml.rels><?xml version="1.0" encoding="UTF-8" standalone="yes"?>
<Relationships xmlns="http://schemas.openxmlformats.org/package/2006/relationships"><Relationship Id="rId13" Type="http://schemas.openxmlformats.org/officeDocument/2006/relationships/image" Target="../media/image318.png"/><Relationship Id="rId18" Type="http://schemas.openxmlformats.org/officeDocument/2006/relationships/customXml" Target="../ink/ink315.xml"/><Relationship Id="rId26" Type="http://schemas.openxmlformats.org/officeDocument/2006/relationships/customXml" Target="../ink/ink319.xml"/><Relationship Id="rId39" Type="http://schemas.openxmlformats.org/officeDocument/2006/relationships/image" Target="../media/image331.png"/><Relationship Id="rId21" Type="http://schemas.openxmlformats.org/officeDocument/2006/relationships/image" Target="../media/image322.png"/><Relationship Id="rId34" Type="http://schemas.openxmlformats.org/officeDocument/2006/relationships/customXml" Target="../ink/ink323.xml"/><Relationship Id="rId42" Type="http://schemas.openxmlformats.org/officeDocument/2006/relationships/customXml" Target="../ink/ink327.xml"/><Relationship Id="rId47" Type="http://schemas.openxmlformats.org/officeDocument/2006/relationships/image" Target="../media/image335.png"/><Relationship Id="rId50" Type="http://schemas.openxmlformats.org/officeDocument/2006/relationships/customXml" Target="../ink/ink331.xml"/><Relationship Id="rId7" Type="http://schemas.openxmlformats.org/officeDocument/2006/relationships/image" Target="../media/image315.png"/><Relationship Id="rId2" Type="http://schemas.openxmlformats.org/officeDocument/2006/relationships/notesSlide" Target="../notesSlides/notesSlide21.xml"/><Relationship Id="rId16" Type="http://schemas.openxmlformats.org/officeDocument/2006/relationships/customXml" Target="../ink/ink314.xml"/><Relationship Id="rId29" Type="http://schemas.openxmlformats.org/officeDocument/2006/relationships/image" Target="../media/image326.png"/><Relationship Id="rId11" Type="http://schemas.openxmlformats.org/officeDocument/2006/relationships/image" Target="../media/image317.png"/><Relationship Id="rId24" Type="http://schemas.openxmlformats.org/officeDocument/2006/relationships/customXml" Target="../ink/ink318.xml"/><Relationship Id="rId32" Type="http://schemas.openxmlformats.org/officeDocument/2006/relationships/customXml" Target="../ink/ink322.xml"/><Relationship Id="rId37" Type="http://schemas.openxmlformats.org/officeDocument/2006/relationships/image" Target="../media/image330.png"/><Relationship Id="rId40" Type="http://schemas.openxmlformats.org/officeDocument/2006/relationships/customXml" Target="../ink/ink326.xml"/><Relationship Id="rId45" Type="http://schemas.openxmlformats.org/officeDocument/2006/relationships/image" Target="../media/image334.png"/><Relationship Id="rId53" Type="http://schemas.openxmlformats.org/officeDocument/2006/relationships/image" Target="../media/image338.png"/><Relationship Id="rId5" Type="http://schemas.openxmlformats.org/officeDocument/2006/relationships/image" Target="../media/image314.png"/><Relationship Id="rId10" Type="http://schemas.openxmlformats.org/officeDocument/2006/relationships/customXml" Target="../ink/ink311.xml"/><Relationship Id="rId19" Type="http://schemas.openxmlformats.org/officeDocument/2006/relationships/image" Target="../media/image321.png"/><Relationship Id="rId31" Type="http://schemas.openxmlformats.org/officeDocument/2006/relationships/image" Target="../media/image327.png"/><Relationship Id="rId44" Type="http://schemas.openxmlformats.org/officeDocument/2006/relationships/customXml" Target="../ink/ink328.xml"/><Relationship Id="rId52" Type="http://schemas.openxmlformats.org/officeDocument/2006/relationships/customXml" Target="../ink/ink332.xml"/><Relationship Id="rId4" Type="http://schemas.openxmlformats.org/officeDocument/2006/relationships/customXml" Target="../ink/ink308.xml"/><Relationship Id="rId9" Type="http://schemas.openxmlformats.org/officeDocument/2006/relationships/image" Target="../media/image316.png"/><Relationship Id="rId14" Type="http://schemas.openxmlformats.org/officeDocument/2006/relationships/customXml" Target="../ink/ink313.xml"/><Relationship Id="rId22" Type="http://schemas.openxmlformats.org/officeDocument/2006/relationships/customXml" Target="../ink/ink317.xml"/><Relationship Id="rId27" Type="http://schemas.openxmlformats.org/officeDocument/2006/relationships/image" Target="../media/image325.png"/><Relationship Id="rId30" Type="http://schemas.openxmlformats.org/officeDocument/2006/relationships/customXml" Target="../ink/ink321.xml"/><Relationship Id="rId35" Type="http://schemas.openxmlformats.org/officeDocument/2006/relationships/image" Target="../media/image329.png"/><Relationship Id="rId43" Type="http://schemas.openxmlformats.org/officeDocument/2006/relationships/image" Target="../media/image333.png"/><Relationship Id="rId48" Type="http://schemas.openxmlformats.org/officeDocument/2006/relationships/customXml" Target="../ink/ink330.xml"/><Relationship Id="rId8" Type="http://schemas.openxmlformats.org/officeDocument/2006/relationships/customXml" Target="../ink/ink310.xml"/><Relationship Id="rId51" Type="http://schemas.openxmlformats.org/officeDocument/2006/relationships/image" Target="../media/image337.png"/><Relationship Id="rId3" Type="http://schemas.openxmlformats.org/officeDocument/2006/relationships/image" Target="../media/image1.png"/><Relationship Id="rId12" Type="http://schemas.openxmlformats.org/officeDocument/2006/relationships/customXml" Target="../ink/ink312.xml"/><Relationship Id="rId17" Type="http://schemas.openxmlformats.org/officeDocument/2006/relationships/image" Target="../media/image320.png"/><Relationship Id="rId25" Type="http://schemas.openxmlformats.org/officeDocument/2006/relationships/image" Target="../media/image324.png"/><Relationship Id="rId33" Type="http://schemas.openxmlformats.org/officeDocument/2006/relationships/image" Target="../media/image328.png"/><Relationship Id="rId38" Type="http://schemas.openxmlformats.org/officeDocument/2006/relationships/customXml" Target="../ink/ink325.xml"/><Relationship Id="rId46" Type="http://schemas.openxmlformats.org/officeDocument/2006/relationships/customXml" Target="../ink/ink329.xml"/><Relationship Id="rId20" Type="http://schemas.openxmlformats.org/officeDocument/2006/relationships/customXml" Target="../ink/ink316.xml"/><Relationship Id="rId41" Type="http://schemas.openxmlformats.org/officeDocument/2006/relationships/image" Target="../media/image332.png"/><Relationship Id="rId1" Type="http://schemas.openxmlformats.org/officeDocument/2006/relationships/slideLayout" Target="../slideLayouts/slideLayout1.xml"/><Relationship Id="rId6" Type="http://schemas.openxmlformats.org/officeDocument/2006/relationships/customXml" Target="../ink/ink309.xml"/><Relationship Id="rId15" Type="http://schemas.openxmlformats.org/officeDocument/2006/relationships/image" Target="../media/image319.png"/><Relationship Id="rId23" Type="http://schemas.openxmlformats.org/officeDocument/2006/relationships/image" Target="../media/image323.png"/><Relationship Id="rId28" Type="http://schemas.openxmlformats.org/officeDocument/2006/relationships/customXml" Target="../ink/ink320.xml"/><Relationship Id="rId36" Type="http://schemas.openxmlformats.org/officeDocument/2006/relationships/customXml" Target="../ink/ink324.xml"/><Relationship Id="rId49" Type="http://schemas.openxmlformats.org/officeDocument/2006/relationships/image" Target="../media/image336.png"/></Relationships>
</file>

<file path=ppt/slides/_rels/slide22.xml.rels><?xml version="1.0" encoding="UTF-8" standalone="yes"?>
<Relationships xmlns="http://schemas.openxmlformats.org/package/2006/relationships"><Relationship Id="rId13" Type="http://schemas.openxmlformats.org/officeDocument/2006/relationships/image" Target="../media/image343.png"/><Relationship Id="rId18" Type="http://schemas.openxmlformats.org/officeDocument/2006/relationships/customXml" Target="../ink/ink340.xml"/><Relationship Id="rId26" Type="http://schemas.openxmlformats.org/officeDocument/2006/relationships/customXml" Target="../ink/ink344.xml"/><Relationship Id="rId39" Type="http://schemas.openxmlformats.org/officeDocument/2006/relationships/image" Target="../media/image356.png"/><Relationship Id="rId21" Type="http://schemas.openxmlformats.org/officeDocument/2006/relationships/image" Target="../media/image347.png"/><Relationship Id="rId34" Type="http://schemas.openxmlformats.org/officeDocument/2006/relationships/customXml" Target="../ink/ink348.xml"/><Relationship Id="rId42" Type="http://schemas.openxmlformats.org/officeDocument/2006/relationships/customXml" Target="../ink/ink352.xml"/><Relationship Id="rId7" Type="http://schemas.openxmlformats.org/officeDocument/2006/relationships/image" Target="../media/image340.png"/><Relationship Id="rId2" Type="http://schemas.openxmlformats.org/officeDocument/2006/relationships/notesSlide" Target="../notesSlides/notesSlide22.xml"/><Relationship Id="rId16" Type="http://schemas.openxmlformats.org/officeDocument/2006/relationships/customXml" Target="../ink/ink339.xml"/><Relationship Id="rId20" Type="http://schemas.openxmlformats.org/officeDocument/2006/relationships/customXml" Target="../ink/ink341.xml"/><Relationship Id="rId29" Type="http://schemas.openxmlformats.org/officeDocument/2006/relationships/image" Target="../media/image351.png"/><Relationship Id="rId41" Type="http://schemas.openxmlformats.org/officeDocument/2006/relationships/image" Target="../media/image357.png"/><Relationship Id="rId1" Type="http://schemas.openxmlformats.org/officeDocument/2006/relationships/slideLayout" Target="../slideLayouts/slideLayout1.xml"/><Relationship Id="rId6" Type="http://schemas.openxmlformats.org/officeDocument/2006/relationships/customXml" Target="../ink/ink334.xml"/><Relationship Id="rId11" Type="http://schemas.openxmlformats.org/officeDocument/2006/relationships/image" Target="../media/image342.png"/><Relationship Id="rId24" Type="http://schemas.openxmlformats.org/officeDocument/2006/relationships/customXml" Target="../ink/ink343.xml"/><Relationship Id="rId32" Type="http://schemas.openxmlformats.org/officeDocument/2006/relationships/customXml" Target="../ink/ink347.xml"/><Relationship Id="rId37" Type="http://schemas.openxmlformats.org/officeDocument/2006/relationships/image" Target="../media/image355.png"/><Relationship Id="rId40" Type="http://schemas.openxmlformats.org/officeDocument/2006/relationships/customXml" Target="../ink/ink351.xml"/><Relationship Id="rId5" Type="http://schemas.openxmlformats.org/officeDocument/2006/relationships/image" Target="../media/image339.png"/><Relationship Id="rId15" Type="http://schemas.openxmlformats.org/officeDocument/2006/relationships/image" Target="../media/image344.png"/><Relationship Id="rId23" Type="http://schemas.openxmlformats.org/officeDocument/2006/relationships/image" Target="../media/image348.png"/><Relationship Id="rId28" Type="http://schemas.openxmlformats.org/officeDocument/2006/relationships/customXml" Target="../ink/ink345.xml"/><Relationship Id="rId36" Type="http://schemas.openxmlformats.org/officeDocument/2006/relationships/customXml" Target="../ink/ink349.xml"/><Relationship Id="rId10" Type="http://schemas.openxmlformats.org/officeDocument/2006/relationships/customXml" Target="../ink/ink336.xml"/><Relationship Id="rId19" Type="http://schemas.openxmlformats.org/officeDocument/2006/relationships/image" Target="../media/image346.png"/><Relationship Id="rId31" Type="http://schemas.openxmlformats.org/officeDocument/2006/relationships/image" Target="../media/image352.png"/><Relationship Id="rId4" Type="http://schemas.openxmlformats.org/officeDocument/2006/relationships/customXml" Target="../ink/ink333.xml"/><Relationship Id="rId9" Type="http://schemas.openxmlformats.org/officeDocument/2006/relationships/image" Target="../media/image341.png"/><Relationship Id="rId14" Type="http://schemas.openxmlformats.org/officeDocument/2006/relationships/customXml" Target="../ink/ink338.xml"/><Relationship Id="rId22" Type="http://schemas.openxmlformats.org/officeDocument/2006/relationships/customXml" Target="../ink/ink342.xml"/><Relationship Id="rId27" Type="http://schemas.openxmlformats.org/officeDocument/2006/relationships/image" Target="../media/image350.png"/><Relationship Id="rId30" Type="http://schemas.openxmlformats.org/officeDocument/2006/relationships/customXml" Target="../ink/ink346.xml"/><Relationship Id="rId35" Type="http://schemas.openxmlformats.org/officeDocument/2006/relationships/image" Target="../media/image354.png"/><Relationship Id="rId43" Type="http://schemas.openxmlformats.org/officeDocument/2006/relationships/image" Target="../media/image358.png"/><Relationship Id="rId8" Type="http://schemas.openxmlformats.org/officeDocument/2006/relationships/customXml" Target="../ink/ink335.xml"/><Relationship Id="rId3" Type="http://schemas.openxmlformats.org/officeDocument/2006/relationships/image" Target="../media/image1.png"/><Relationship Id="rId12" Type="http://schemas.openxmlformats.org/officeDocument/2006/relationships/customXml" Target="../ink/ink337.xml"/><Relationship Id="rId17" Type="http://schemas.openxmlformats.org/officeDocument/2006/relationships/image" Target="../media/image345.png"/><Relationship Id="rId25" Type="http://schemas.openxmlformats.org/officeDocument/2006/relationships/image" Target="../media/image349.png"/><Relationship Id="rId33" Type="http://schemas.openxmlformats.org/officeDocument/2006/relationships/image" Target="../media/image353.png"/><Relationship Id="rId38" Type="http://schemas.openxmlformats.org/officeDocument/2006/relationships/customXml" Target="../ink/ink350.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s>
</file>

<file path=ppt/slides/_rels/slide4.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17" Type="http://schemas.openxmlformats.org/officeDocument/2006/relationships/image" Target="../media/image76.png"/><Relationship Id="rId21" Type="http://schemas.openxmlformats.org/officeDocument/2006/relationships/image" Target="../media/image28.png"/><Relationship Id="rId42" Type="http://schemas.openxmlformats.org/officeDocument/2006/relationships/customXml" Target="../ink/ink35.xml"/><Relationship Id="rId63" Type="http://schemas.openxmlformats.org/officeDocument/2006/relationships/image" Target="../media/image49.png"/><Relationship Id="rId84" Type="http://schemas.openxmlformats.org/officeDocument/2006/relationships/customXml" Target="../ink/ink56.xml"/><Relationship Id="rId138" Type="http://schemas.openxmlformats.org/officeDocument/2006/relationships/customXml" Target="../ink/ink83.xml"/><Relationship Id="rId159" Type="http://schemas.openxmlformats.org/officeDocument/2006/relationships/image" Target="../media/image97.png"/><Relationship Id="rId170" Type="http://schemas.openxmlformats.org/officeDocument/2006/relationships/customXml" Target="../ink/ink99.xml"/><Relationship Id="rId191" Type="http://schemas.openxmlformats.org/officeDocument/2006/relationships/image" Target="../media/image113.png"/><Relationship Id="rId205" Type="http://schemas.openxmlformats.org/officeDocument/2006/relationships/image" Target="../media/image120.png"/><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30.xml"/><Relationship Id="rId53" Type="http://schemas.openxmlformats.org/officeDocument/2006/relationships/image" Target="../media/image44.png"/><Relationship Id="rId74" Type="http://schemas.openxmlformats.org/officeDocument/2006/relationships/customXml" Target="../ink/ink51.xml"/><Relationship Id="rId128" Type="http://schemas.openxmlformats.org/officeDocument/2006/relationships/customXml" Target="../ink/ink78.xml"/><Relationship Id="rId149" Type="http://schemas.openxmlformats.org/officeDocument/2006/relationships/image" Target="../media/image92.png"/><Relationship Id="rId5" Type="http://schemas.openxmlformats.org/officeDocument/2006/relationships/image" Target="../media/image20.png"/><Relationship Id="rId95" Type="http://schemas.openxmlformats.org/officeDocument/2006/relationships/image" Target="../media/image65.png"/><Relationship Id="rId160" Type="http://schemas.openxmlformats.org/officeDocument/2006/relationships/customXml" Target="../ink/ink94.xml"/><Relationship Id="rId181" Type="http://schemas.openxmlformats.org/officeDocument/2006/relationships/image" Target="../media/image108.png"/><Relationship Id="rId22" Type="http://schemas.openxmlformats.org/officeDocument/2006/relationships/customXml" Target="../ink/ink25.xml"/><Relationship Id="rId43" Type="http://schemas.openxmlformats.org/officeDocument/2006/relationships/image" Target="../media/image39.png"/><Relationship Id="rId64" Type="http://schemas.openxmlformats.org/officeDocument/2006/relationships/customXml" Target="../ink/ink46.xml"/><Relationship Id="rId118" Type="http://schemas.openxmlformats.org/officeDocument/2006/relationships/customXml" Target="../ink/ink73.xml"/><Relationship Id="rId139" Type="http://schemas.openxmlformats.org/officeDocument/2006/relationships/image" Target="../media/image87.png"/><Relationship Id="rId85" Type="http://schemas.openxmlformats.org/officeDocument/2006/relationships/image" Target="../media/image60.png"/><Relationship Id="rId150" Type="http://schemas.openxmlformats.org/officeDocument/2006/relationships/customXml" Target="../ink/ink89.xml"/><Relationship Id="rId171" Type="http://schemas.openxmlformats.org/officeDocument/2006/relationships/image" Target="../media/image103.png"/><Relationship Id="rId192" Type="http://schemas.openxmlformats.org/officeDocument/2006/relationships/customXml" Target="../ink/ink110.xml"/><Relationship Id="rId206" Type="http://schemas.openxmlformats.org/officeDocument/2006/relationships/customXml" Target="../ink/ink117.xml"/><Relationship Id="rId12" Type="http://schemas.openxmlformats.org/officeDocument/2006/relationships/customXml" Target="../ink/ink20.xml"/><Relationship Id="rId33" Type="http://schemas.openxmlformats.org/officeDocument/2006/relationships/image" Target="../media/image34.png"/><Relationship Id="rId108" Type="http://schemas.openxmlformats.org/officeDocument/2006/relationships/customXml" Target="../ink/ink68.xml"/><Relationship Id="rId129" Type="http://schemas.openxmlformats.org/officeDocument/2006/relationships/image" Target="../media/image82.png"/><Relationship Id="rId54" Type="http://schemas.openxmlformats.org/officeDocument/2006/relationships/customXml" Target="../ink/ink41.xml"/><Relationship Id="rId75" Type="http://schemas.openxmlformats.org/officeDocument/2006/relationships/image" Target="../media/image55.png"/><Relationship Id="rId96" Type="http://schemas.openxmlformats.org/officeDocument/2006/relationships/customXml" Target="../ink/ink62.xml"/><Relationship Id="rId140" Type="http://schemas.openxmlformats.org/officeDocument/2006/relationships/customXml" Target="../ink/ink84.xml"/><Relationship Id="rId161" Type="http://schemas.openxmlformats.org/officeDocument/2006/relationships/image" Target="../media/image98.png"/><Relationship Id="rId182" Type="http://schemas.openxmlformats.org/officeDocument/2006/relationships/customXml" Target="../ink/ink105.xml"/><Relationship Id="rId6" Type="http://schemas.openxmlformats.org/officeDocument/2006/relationships/customXml" Target="../ink/ink17.xml"/><Relationship Id="rId23" Type="http://schemas.openxmlformats.org/officeDocument/2006/relationships/image" Target="../media/image29.png"/><Relationship Id="rId119" Type="http://schemas.openxmlformats.org/officeDocument/2006/relationships/image" Target="../media/image77.png"/><Relationship Id="rId44" Type="http://schemas.openxmlformats.org/officeDocument/2006/relationships/customXml" Target="../ink/ink36.xml"/><Relationship Id="rId65" Type="http://schemas.openxmlformats.org/officeDocument/2006/relationships/image" Target="../media/image50.png"/><Relationship Id="rId86" Type="http://schemas.openxmlformats.org/officeDocument/2006/relationships/customXml" Target="../ink/ink57.xml"/><Relationship Id="rId130" Type="http://schemas.openxmlformats.org/officeDocument/2006/relationships/customXml" Target="../ink/ink79.xml"/><Relationship Id="rId151" Type="http://schemas.openxmlformats.org/officeDocument/2006/relationships/image" Target="../media/image93.png"/><Relationship Id="rId172" Type="http://schemas.openxmlformats.org/officeDocument/2006/relationships/customXml" Target="../ink/ink100.xml"/><Relationship Id="rId193" Type="http://schemas.openxmlformats.org/officeDocument/2006/relationships/image" Target="../media/image114.png"/><Relationship Id="rId207" Type="http://schemas.openxmlformats.org/officeDocument/2006/relationships/image" Target="../media/image121.png"/><Relationship Id="rId13" Type="http://schemas.openxmlformats.org/officeDocument/2006/relationships/image" Target="../media/image24.png"/><Relationship Id="rId109" Type="http://schemas.openxmlformats.org/officeDocument/2006/relationships/image" Target="../media/image72.png"/><Relationship Id="rId34" Type="http://schemas.openxmlformats.org/officeDocument/2006/relationships/customXml" Target="../ink/ink31.xml"/><Relationship Id="rId55" Type="http://schemas.openxmlformats.org/officeDocument/2006/relationships/image" Target="../media/image45.png"/><Relationship Id="rId76" Type="http://schemas.openxmlformats.org/officeDocument/2006/relationships/customXml" Target="../ink/ink52.xml"/><Relationship Id="rId97" Type="http://schemas.openxmlformats.org/officeDocument/2006/relationships/image" Target="../media/image66.png"/><Relationship Id="rId120" Type="http://schemas.openxmlformats.org/officeDocument/2006/relationships/customXml" Target="../ink/ink74.xml"/><Relationship Id="rId141" Type="http://schemas.openxmlformats.org/officeDocument/2006/relationships/image" Target="../media/image88.png"/><Relationship Id="rId7" Type="http://schemas.openxmlformats.org/officeDocument/2006/relationships/image" Target="../media/image21.png"/><Relationship Id="rId162" Type="http://schemas.openxmlformats.org/officeDocument/2006/relationships/customXml" Target="../ink/ink95.xml"/><Relationship Id="rId183" Type="http://schemas.openxmlformats.org/officeDocument/2006/relationships/image" Target="../media/image109.png"/><Relationship Id="rId24" Type="http://schemas.openxmlformats.org/officeDocument/2006/relationships/customXml" Target="../ink/ink26.xml"/><Relationship Id="rId45" Type="http://schemas.openxmlformats.org/officeDocument/2006/relationships/image" Target="../media/image40.png"/><Relationship Id="rId66" Type="http://schemas.openxmlformats.org/officeDocument/2006/relationships/customXml" Target="../ink/ink47.xml"/><Relationship Id="rId87" Type="http://schemas.openxmlformats.org/officeDocument/2006/relationships/image" Target="../media/image61.png"/><Relationship Id="rId110" Type="http://schemas.openxmlformats.org/officeDocument/2006/relationships/customXml" Target="../ink/ink69.xml"/><Relationship Id="rId131" Type="http://schemas.openxmlformats.org/officeDocument/2006/relationships/image" Target="../media/image83.png"/><Relationship Id="rId61" Type="http://schemas.openxmlformats.org/officeDocument/2006/relationships/image" Target="../media/image48.png"/><Relationship Id="rId82" Type="http://schemas.openxmlformats.org/officeDocument/2006/relationships/customXml" Target="../ink/ink55.xml"/><Relationship Id="rId152" Type="http://schemas.openxmlformats.org/officeDocument/2006/relationships/customXml" Target="../ink/ink90.xml"/><Relationship Id="rId173" Type="http://schemas.openxmlformats.org/officeDocument/2006/relationships/image" Target="../media/image104.png"/><Relationship Id="rId194" Type="http://schemas.openxmlformats.org/officeDocument/2006/relationships/customXml" Target="../ink/ink111.xml"/><Relationship Id="rId199" Type="http://schemas.openxmlformats.org/officeDocument/2006/relationships/image" Target="../media/image117.png"/><Relationship Id="rId203" Type="http://schemas.openxmlformats.org/officeDocument/2006/relationships/image" Target="../media/image119.png"/><Relationship Id="rId208" Type="http://schemas.openxmlformats.org/officeDocument/2006/relationships/customXml" Target="../ink/ink118.xml"/><Relationship Id="rId19" Type="http://schemas.openxmlformats.org/officeDocument/2006/relationships/image" Target="../media/image27.png"/><Relationship Id="rId14" Type="http://schemas.openxmlformats.org/officeDocument/2006/relationships/customXml" Target="../ink/ink21.xml"/><Relationship Id="rId30" Type="http://schemas.openxmlformats.org/officeDocument/2006/relationships/customXml" Target="../ink/ink29.xml"/><Relationship Id="rId35" Type="http://schemas.openxmlformats.org/officeDocument/2006/relationships/image" Target="../media/image35.png"/><Relationship Id="rId56" Type="http://schemas.openxmlformats.org/officeDocument/2006/relationships/customXml" Target="../ink/ink42.xml"/><Relationship Id="rId77" Type="http://schemas.openxmlformats.org/officeDocument/2006/relationships/image" Target="../media/image56.png"/><Relationship Id="rId100" Type="http://schemas.openxmlformats.org/officeDocument/2006/relationships/customXml" Target="../ink/ink64.xml"/><Relationship Id="rId105" Type="http://schemas.openxmlformats.org/officeDocument/2006/relationships/image" Target="../media/image70.png"/><Relationship Id="rId126" Type="http://schemas.openxmlformats.org/officeDocument/2006/relationships/customXml" Target="../ink/ink77.xml"/><Relationship Id="rId147" Type="http://schemas.openxmlformats.org/officeDocument/2006/relationships/image" Target="../media/image91.png"/><Relationship Id="rId168" Type="http://schemas.openxmlformats.org/officeDocument/2006/relationships/customXml" Target="../ink/ink98.xml"/><Relationship Id="rId8" Type="http://schemas.openxmlformats.org/officeDocument/2006/relationships/customXml" Target="../ink/ink18.xml"/><Relationship Id="rId51" Type="http://schemas.openxmlformats.org/officeDocument/2006/relationships/image" Target="../media/image43.png"/><Relationship Id="rId72" Type="http://schemas.openxmlformats.org/officeDocument/2006/relationships/customXml" Target="../ink/ink50.xml"/><Relationship Id="rId93" Type="http://schemas.openxmlformats.org/officeDocument/2006/relationships/image" Target="../media/image64.png"/><Relationship Id="rId98" Type="http://schemas.openxmlformats.org/officeDocument/2006/relationships/customXml" Target="../ink/ink63.xml"/><Relationship Id="rId121" Type="http://schemas.openxmlformats.org/officeDocument/2006/relationships/image" Target="../media/image78.png"/><Relationship Id="rId142" Type="http://schemas.openxmlformats.org/officeDocument/2006/relationships/customXml" Target="../ink/ink85.xml"/><Relationship Id="rId163" Type="http://schemas.openxmlformats.org/officeDocument/2006/relationships/image" Target="../media/image99.png"/><Relationship Id="rId184" Type="http://schemas.openxmlformats.org/officeDocument/2006/relationships/customXml" Target="../ink/ink106.xml"/><Relationship Id="rId189" Type="http://schemas.openxmlformats.org/officeDocument/2006/relationships/image" Target="../media/image112.png"/><Relationship Id="rId3" Type="http://schemas.openxmlformats.org/officeDocument/2006/relationships/image" Target="../media/image1.png"/><Relationship Id="rId25" Type="http://schemas.openxmlformats.org/officeDocument/2006/relationships/image" Target="../media/image30.png"/><Relationship Id="rId46" Type="http://schemas.openxmlformats.org/officeDocument/2006/relationships/customXml" Target="../ink/ink37.xml"/><Relationship Id="rId67" Type="http://schemas.openxmlformats.org/officeDocument/2006/relationships/image" Target="../media/image51.png"/><Relationship Id="rId116" Type="http://schemas.openxmlformats.org/officeDocument/2006/relationships/customXml" Target="../ink/ink72.xml"/><Relationship Id="rId137" Type="http://schemas.openxmlformats.org/officeDocument/2006/relationships/image" Target="../media/image86.png"/><Relationship Id="rId158" Type="http://schemas.openxmlformats.org/officeDocument/2006/relationships/customXml" Target="../ink/ink93.xml"/><Relationship Id="rId20" Type="http://schemas.openxmlformats.org/officeDocument/2006/relationships/customXml" Target="../ink/ink24.xml"/><Relationship Id="rId41" Type="http://schemas.openxmlformats.org/officeDocument/2006/relationships/image" Target="../media/image38.png"/><Relationship Id="rId62" Type="http://schemas.openxmlformats.org/officeDocument/2006/relationships/customXml" Target="../ink/ink45.xml"/><Relationship Id="rId83" Type="http://schemas.openxmlformats.org/officeDocument/2006/relationships/image" Target="../media/image59.png"/><Relationship Id="rId88" Type="http://schemas.openxmlformats.org/officeDocument/2006/relationships/customXml" Target="../ink/ink58.xml"/><Relationship Id="rId111" Type="http://schemas.openxmlformats.org/officeDocument/2006/relationships/image" Target="../media/image73.png"/><Relationship Id="rId132" Type="http://schemas.openxmlformats.org/officeDocument/2006/relationships/customXml" Target="../ink/ink80.xml"/><Relationship Id="rId153" Type="http://schemas.openxmlformats.org/officeDocument/2006/relationships/image" Target="../media/image94.png"/><Relationship Id="rId174" Type="http://schemas.openxmlformats.org/officeDocument/2006/relationships/customXml" Target="../ink/ink101.xml"/><Relationship Id="rId179" Type="http://schemas.openxmlformats.org/officeDocument/2006/relationships/image" Target="../media/image107.png"/><Relationship Id="rId195" Type="http://schemas.openxmlformats.org/officeDocument/2006/relationships/image" Target="../media/image115.png"/><Relationship Id="rId209" Type="http://schemas.openxmlformats.org/officeDocument/2006/relationships/image" Target="../media/image122.png"/><Relationship Id="rId190" Type="http://schemas.openxmlformats.org/officeDocument/2006/relationships/customXml" Target="../ink/ink109.xml"/><Relationship Id="rId204" Type="http://schemas.openxmlformats.org/officeDocument/2006/relationships/customXml" Target="../ink/ink116.xml"/><Relationship Id="rId15" Type="http://schemas.openxmlformats.org/officeDocument/2006/relationships/image" Target="../media/image25.png"/><Relationship Id="rId36" Type="http://schemas.openxmlformats.org/officeDocument/2006/relationships/customXml" Target="../ink/ink32.xml"/><Relationship Id="rId57" Type="http://schemas.openxmlformats.org/officeDocument/2006/relationships/image" Target="../media/image46.png"/><Relationship Id="rId106" Type="http://schemas.openxmlformats.org/officeDocument/2006/relationships/customXml" Target="../ink/ink67.xml"/><Relationship Id="rId127" Type="http://schemas.openxmlformats.org/officeDocument/2006/relationships/image" Target="../media/image81.png"/><Relationship Id="rId10" Type="http://schemas.openxmlformats.org/officeDocument/2006/relationships/customXml" Target="../ink/ink19.xml"/><Relationship Id="rId31" Type="http://schemas.openxmlformats.org/officeDocument/2006/relationships/image" Target="../media/image33.png"/><Relationship Id="rId52" Type="http://schemas.openxmlformats.org/officeDocument/2006/relationships/customXml" Target="../ink/ink40.xml"/><Relationship Id="rId73" Type="http://schemas.openxmlformats.org/officeDocument/2006/relationships/image" Target="../media/image54.png"/><Relationship Id="rId78" Type="http://schemas.openxmlformats.org/officeDocument/2006/relationships/customXml" Target="../ink/ink53.xml"/><Relationship Id="rId94" Type="http://schemas.openxmlformats.org/officeDocument/2006/relationships/customXml" Target="../ink/ink61.xml"/><Relationship Id="rId99" Type="http://schemas.openxmlformats.org/officeDocument/2006/relationships/image" Target="../media/image67.png"/><Relationship Id="rId101" Type="http://schemas.openxmlformats.org/officeDocument/2006/relationships/image" Target="../media/image68.png"/><Relationship Id="rId122" Type="http://schemas.openxmlformats.org/officeDocument/2006/relationships/customXml" Target="../ink/ink75.xml"/><Relationship Id="rId143" Type="http://schemas.openxmlformats.org/officeDocument/2006/relationships/image" Target="../media/image89.png"/><Relationship Id="rId148" Type="http://schemas.openxmlformats.org/officeDocument/2006/relationships/customXml" Target="../ink/ink88.xml"/><Relationship Id="rId164" Type="http://schemas.openxmlformats.org/officeDocument/2006/relationships/customXml" Target="../ink/ink96.xml"/><Relationship Id="rId169" Type="http://schemas.openxmlformats.org/officeDocument/2006/relationships/image" Target="../media/image102.png"/><Relationship Id="rId185" Type="http://schemas.openxmlformats.org/officeDocument/2006/relationships/image" Target="../media/image110.png"/><Relationship Id="rId4" Type="http://schemas.openxmlformats.org/officeDocument/2006/relationships/customXml" Target="../ink/ink16.xml"/><Relationship Id="rId9" Type="http://schemas.openxmlformats.org/officeDocument/2006/relationships/image" Target="../media/image22.png"/><Relationship Id="rId180" Type="http://schemas.openxmlformats.org/officeDocument/2006/relationships/customXml" Target="../ink/ink104.xml"/><Relationship Id="rId210" Type="http://schemas.openxmlformats.org/officeDocument/2006/relationships/customXml" Target="../ink/ink119.xml"/><Relationship Id="rId26" Type="http://schemas.openxmlformats.org/officeDocument/2006/relationships/customXml" Target="../ink/ink27.xml"/><Relationship Id="rId47" Type="http://schemas.openxmlformats.org/officeDocument/2006/relationships/image" Target="../media/image41.png"/><Relationship Id="rId68" Type="http://schemas.openxmlformats.org/officeDocument/2006/relationships/customXml" Target="../ink/ink48.xml"/><Relationship Id="rId89" Type="http://schemas.openxmlformats.org/officeDocument/2006/relationships/image" Target="../media/image62.png"/><Relationship Id="rId112" Type="http://schemas.openxmlformats.org/officeDocument/2006/relationships/customXml" Target="../ink/ink70.xml"/><Relationship Id="rId133" Type="http://schemas.openxmlformats.org/officeDocument/2006/relationships/image" Target="../media/image84.png"/><Relationship Id="rId154" Type="http://schemas.openxmlformats.org/officeDocument/2006/relationships/customXml" Target="../ink/ink91.xml"/><Relationship Id="rId175" Type="http://schemas.openxmlformats.org/officeDocument/2006/relationships/image" Target="../media/image105.png"/><Relationship Id="rId196" Type="http://schemas.openxmlformats.org/officeDocument/2006/relationships/customXml" Target="../ink/ink112.xml"/><Relationship Id="rId200" Type="http://schemas.openxmlformats.org/officeDocument/2006/relationships/customXml" Target="../ink/ink114.xml"/><Relationship Id="rId16" Type="http://schemas.openxmlformats.org/officeDocument/2006/relationships/customXml" Target="../ink/ink22.xml"/><Relationship Id="rId37" Type="http://schemas.openxmlformats.org/officeDocument/2006/relationships/image" Target="../media/image36.png"/><Relationship Id="rId58" Type="http://schemas.openxmlformats.org/officeDocument/2006/relationships/customXml" Target="../ink/ink43.xml"/><Relationship Id="rId79" Type="http://schemas.openxmlformats.org/officeDocument/2006/relationships/image" Target="../media/image57.png"/><Relationship Id="rId102" Type="http://schemas.openxmlformats.org/officeDocument/2006/relationships/customXml" Target="../ink/ink65.xml"/><Relationship Id="rId123" Type="http://schemas.openxmlformats.org/officeDocument/2006/relationships/image" Target="../media/image79.png"/><Relationship Id="rId144" Type="http://schemas.openxmlformats.org/officeDocument/2006/relationships/customXml" Target="../ink/ink86.xml"/><Relationship Id="rId90" Type="http://schemas.openxmlformats.org/officeDocument/2006/relationships/customXml" Target="../ink/ink59.xml"/><Relationship Id="rId165" Type="http://schemas.openxmlformats.org/officeDocument/2006/relationships/image" Target="../media/image100.png"/><Relationship Id="rId186" Type="http://schemas.openxmlformats.org/officeDocument/2006/relationships/customXml" Target="../ink/ink107.xml"/><Relationship Id="rId211" Type="http://schemas.openxmlformats.org/officeDocument/2006/relationships/image" Target="../media/image123.png"/><Relationship Id="rId27" Type="http://schemas.openxmlformats.org/officeDocument/2006/relationships/image" Target="../media/image31.png"/><Relationship Id="rId48" Type="http://schemas.openxmlformats.org/officeDocument/2006/relationships/customXml" Target="../ink/ink38.xml"/><Relationship Id="rId69" Type="http://schemas.openxmlformats.org/officeDocument/2006/relationships/image" Target="../media/image52.png"/><Relationship Id="rId113" Type="http://schemas.openxmlformats.org/officeDocument/2006/relationships/image" Target="../media/image74.png"/><Relationship Id="rId134" Type="http://schemas.openxmlformats.org/officeDocument/2006/relationships/customXml" Target="../ink/ink81.xml"/><Relationship Id="rId80" Type="http://schemas.openxmlformats.org/officeDocument/2006/relationships/customXml" Target="../ink/ink54.xml"/><Relationship Id="rId155" Type="http://schemas.openxmlformats.org/officeDocument/2006/relationships/image" Target="../media/image95.png"/><Relationship Id="rId176" Type="http://schemas.openxmlformats.org/officeDocument/2006/relationships/customXml" Target="../ink/ink102.xml"/><Relationship Id="rId197" Type="http://schemas.openxmlformats.org/officeDocument/2006/relationships/image" Target="../media/image116.png"/><Relationship Id="rId201" Type="http://schemas.openxmlformats.org/officeDocument/2006/relationships/image" Target="../media/image118.png"/><Relationship Id="rId17" Type="http://schemas.openxmlformats.org/officeDocument/2006/relationships/image" Target="../media/image26.png"/><Relationship Id="rId38" Type="http://schemas.openxmlformats.org/officeDocument/2006/relationships/customXml" Target="../ink/ink33.xml"/><Relationship Id="rId59" Type="http://schemas.openxmlformats.org/officeDocument/2006/relationships/image" Target="../media/image47.png"/><Relationship Id="rId103" Type="http://schemas.openxmlformats.org/officeDocument/2006/relationships/image" Target="../media/image69.png"/><Relationship Id="rId124" Type="http://schemas.openxmlformats.org/officeDocument/2006/relationships/customXml" Target="../ink/ink76.xml"/><Relationship Id="rId70" Type="http://schemas.openxmlformats.org/officeDocument/2006/relationships/customXml" Target="../ink/ink49.xml"/><Relationship Id="rId91" Type="http://schemas.openxmlformats.org/officeDocument/2006/relationships/image" Target="../media/image63.png"/><Relationship Id="rId145" Type="http://schemas.openxmlformats.org/officeDocument/2006/relationships/image" Target="../media/image90.png"/><Relationship Id="rId166" Type="http://schemas.openxmlformats.org/officeDocument/2006/relationships/customXml" Target="../ink/ink97.xml"/><Relationship Id="rId187" Type="http://schemas.openxmlformats.org/officeDocument/2006/relationships/image" Target="../media/image111.png"/><Relationship Id="rId1" Type="http://schemas.openxmlformats.org/officeDocument/2006/relationships/slideLayout" Target="../slideLayouts/slideLayout1.xml"/><Relationship Id="rId28" Type="http://schemas.openxmlformats.org/officeDocument/2006/relationships/customXml" Target="../ink/ink28.xml"/><Relationship Id="rId49" Type="http://schemas.openxmlformats.org/officeDocument/2006/relationships/image" Target="../media/image42.png"/><Relationship Id="rId114" Type="http://schemas.openxmlformats.org/officeDocument/2006/relationships/customXml" Target="../ink/ink71.xml"/><Relationship Id="rId60" Type="http://schemas.openxmlformats.org/officeDocument/2006/relationships/customXml" Target="../ink/ink44.xml"/><Relationship Id="rId81" Type="http://schemas.openxmlformats.org/officeDocument/2006/relationships/image" Target="../media/image58.png"/><Relationship Id="rId135" Type="http://schemas.openxmlformats.org/officeDocument/2006/relationships/image" Target="../media/image85.png"/><Relationship Id="rId156" Type="http://schemas.openxmlformats.org/officeDocument/2006/relationships/customXml" Target="../ink/ink92.xml"/><Relationship Id="rId177" Type="http://schemas.openxmlformats.org/officeDocument/2006/relationships/image" Target="../media/image106.png"/><Relationship Id="rId198" Type="http://schemas.openxmlformats.org/officeDocument/2006/relationships/customXml" Target="../ink/ink113.xml"/><Relationship Id="rId202" Type="http://schemas.openxmlformats.org/officeDocument/2006/relationships/customXml" Target="../ink/ink115.xml"/><Relationship Id="rId18" Type="http://schemas.openxmlformats.org/officeDocument/2006/relationships/customXml" Target="../ink/ink23.xml"/><Relationship Id="rId39" Type="http://schemas.openxmlformats.org/officeDocument/2006/relationships/image" Target="../media/image37.png"/><Relationship Id="rId50" Type="http://schemas.openxmlformats.org/officeDocument/2006/relationships/customXml" Target="../ink/ink39.xml"/><Relationship Id="rId104" Type="http://schemas.openxmlformats.org/officeDocument/2006/relationships/customXml" Target="../ink/ink66.xml"/><Relationship Id="rId125" Type="http://schemas.openxmlformats.org/officeDocument/2006/relationships/image" Target="../media/image80.png"/><Relationship Id="rId146" Type="http://schemas.openxmlformats.org/officeDocument/2006/relationships/customXml" Target="../ink/ink87.xml"/><Relationship Id="rId167" Type="http://schemas.openxmlformats.org/officeDocument/2006/relationships/image" Target="../media/image101.png"/><Relationship Id="rId188" Type="http://schemas.openxmlformats.org/officeDocument/2006/relationships/customXml" Target="../ink/ink108.xml"/><Relationship Id="rId71" Type="http://schemas.openxmlformats.org/officeDocument/2006/relationships/image" Target="../media/image53.png"/><Relationship Id="rId92" Type="http://schemas.openxmlformats.org/officeDocument/2006/relationships/customXml" Target="../ink/ink60.xml"/><Relationship Id="rId2" Type="http://schemas.openxmlformats.org/officeDocument/2006/relationships/notesSlide" Target="../notesSlides/notesSlide5.xml"/><Relationship Id="rId29" Type="http://schemas.openxmlformats.org/officeDocument/2006/relationships/image" Target="../media/image32.png"/><Relationship Id="rId40" Type="http://schemas.openxmlformats.org/officeDocument/2006/relationships/customXml" Target="../ink/ink34.xml"/><Relationship Id="rId115" Type="http://schemas.openxmlformats.org/officeDocument/2006/relationships/image" Target="../media/image75.png"/><Relationship Id="rId136" Type="http://schemas.openxmlformats.org/officeDocument/2006/relationships/customXml" Target="../ink/ink82.xml"/><Relationship Id="rId157" Type="http://schemas.openxmlformats.org/officeDocument/2006/relationships/image" Target="../media/image96.png"/><Relationship Id="rId178" Type="http://schemas.openxmlformats.org/officeDocument/2006/relationships/customXml" Target="../ink/ink103.xml"/></Relationships>
</file>

<file path=ppt/slides/_rels/slide6.xml.rels><?xml version="1.0" encoding="UTF-8" standalone="yes"?>
<Relationships xmlns="http://schemas.openxmlformats.org/package/2006/relationships"><Relationship Id="rId26" Type="http://schemas.openxmlformats.org/officeDocument/2006/relationships/customXml" Target="../ink/ink131.xml"/><Relationship Id="rId21" Type="http://schemas.openxmlformats.org/officeDocument/2006/relationships/image" Target="../media/image132.png"/><Relationship Id="rId42" Type="http://schemas.openxmlformats.org/officeDocument/2006/relationships/customXml" Target="../ink/ink139.xml"/><Relationship Id="rId47" Type="http://schemas.openxmlformats.org/officeDocument/2006/relationships/image" Target="../media/image145.png"/><Relationship Id="rId63" Type="http://schemas.openxmlformats.org/officeDocument/2006/relationships/image" Target="../media/image153.png"/><Relationship Id="rId68" Type="http://schemas.openxmlformats.org/officeDocument/2006/relationships/customXml" Target="../ink/ink152.xml"/><Relationship Id="rId84" Type="http://schemas.openxmlformats.org/officeDocument/2006/relationships/customXml" Target="../ink/ink160.xml"/><Relationship Id="rId89" Type="http://schemas.openxmlformats.org/officeDocument/2006/relationships/image" Target="../media/image166.png"/><Relationship Id="rId16" Type="http://schemas.openxmlformats.org/officeDocument/2006/relationships/customXml" Target="../ink/ink126.xml"/><Relationship Id="rId11" Type="http://schemas.openxmlformats.org/officeDocument/2006/relationships/image" Target="../media/image127.png"/><Relationship Id="rId32" Type="http://schemas.openxmlformats.org/officeDocument/2006/relationships/customXml" Target="../ink/ink134.xml"/><Relationship Id="rId37" Type="http://schemas.openxmlformats.org/officeDocument/2006/relationships/image" Target="../media/image140.png"/><Relationship Id="rId53" Type="http://schemas.openxmlformats.org/officeDocument/2006/relationships/image" Target="../media/image148.png"/><Relationship Id="rId58" Type="http://schemas.openxmlformats.org/officeDocument/2006/relationships/customXml" Target="../ink/ink147.xml"/><Relationship Id="rId74" Type="http://schemas.openxmlformats.org/officeDocument/2006/relationships/customXml" Target="../ink/ink155.xml"/><Relationship Id="rId79" Type="http://schemas.openxmlformats.org/officeDocument/2006/relationships/image" Target="../media/image161.png"/><Relationship Id="rId5" Type="http://schemas.openxmlformats.org/officeDocument/2006/relationships/image" Target="../media/image124.png"/><Relationship Id="rId90" Type="http://schemas.openxmlformats.org/officeDocument/2006/relationships/customXml" Target="../ink/ink163.xml"/><Relationship Id="rId95" Type="http://schemas.openxmlformats.org/officeDocument/2006/relationships/image" Target="../media/image169.png"/><Relationship Id="rId22" Type="http://schemas.openxmlformats.org/officeDocument/2006/relationships/customXml" Target="../ink/ink129.xml"/><Relationship Id="rId27" Type="http://schemas.openxmlformats.org/officeDocument/2006/relationships/image" Target="../media/image135.png"/><Relationship Id="rId43" Type="http://schemas.openxmlformats.org/officeDocument/2006/relationships/image" Target="../media/image143.png"/><Relationship Id="rId48" Type="http://schemas.openxmlformats.org/officeDocument/2006/relationships/customXml" Target="../ink/ink142.xml"/><Relationship Id="rId64" Type="http://schemas.openxmlformats.org/officeDocument/2006/relationships/customXml" Target="../ink/ink150.xml"/><Relationship Id="rId69" Type="http://schemas.openxmlformats.org/officeDocument/2006/relationships/image" Target="../media/image156.png"/><Relationship Id="rId80" Type="http://schemas.openxmlformats.org/officeDocument/2006/relationships/customXml" Target="../ink/ink158.xml"/><Relationship Id="rId85" Type="http://schemas.openxmlformats.org/officeDocument/2006/relationships/image" Target="../media/image164.png"/><Relationship Id="rId3" Type="http://schemas.openxmlformats.org/officeDocument/2006/relationships/image" Target="../media/image1.png"/><Relationship Id="rId12" Type="http://schemas.openxmlformats.org/officeDocument/2006/relationships/customXml" Target="../ink/ink124.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38" Type="http://schemas.openxmlformats.org/officeDocument/2006/relationships/customXml" Target="../ink/ink137.xml"/><Relationship Id="rId46" Type="http://schemas.openxmlformats.org/officeDocument/2006/relationships/customXml" Target="../ink/ink141.xml"/><Relationship Id="rId59" Type="http://schemas.openxmlformats.org/officeDocument/2006/relationships/image" Target="../media/image151.png"/><Relationship Id="rId67" Type="http://schemas.openxmlformats.org/officeDocument/2006/relationships/image" Target="../media/image155.png"/><Relationship Id="rId20" Type="http://schemas.openxmlformats.org/officeDocument/2006/relationships/customXml" Target="../ink/ink128.xml"/><Relationship Id="rId41" Type="http://schemas.openxmlformats.org/officeDocument/2006/relationships/image" Target="../media/image142.png"/><Relationship Id="rId54" Type="http://schemas.openxmlformats.org/officeDocument/2006/relationships/customXml" Target="../ink/ink145.xml"/><Relationship Id="rId62" Type="http://schemas.openxmlformats.org/officeDocument/2006/relationships/customXml" Target="../ink/ink149.xml"/><Relationship Id="rId70" Type="http://schemas.openxmlformats.org/officeDocument/2006/relationships/customXml" Target="../ink/ink153.xml"/><Relationship Id="rId75" Type="http://schemas.openxmlformats.org/officeDocument/2006/relationships/image" Target="../media/image159.png"/><Relationship Id="rId83" Type="http://schemas.openxmlformats.org/officeDocument/2006/relationships/image" Target="../media/image163.png"/><Relationship Id="rId88" Type="http://schemas.openxmlformats.org/officeDocument/2006/relationships/customXml" Target="../ink/ink162.xml"/><Relationship Id="rId91" Type="http://schemas.openxmlformats.org/officeDocument/2006/relationships/image" Target="../media/image167.png"/><Relationship Id="rId96" Type="http://schemas.openxmlformats.org/officeDocument/2006/relationships/customXml" Target="../ink/ink166.xml"/><Relationship Id="rId1" Type="http://schemas.openxmlformats.org/officeDocument/2006/relationships/slideLayout" Target="../slideLayouts/slideLayout1.xml"/><Relationship Id="rId6" Type="http://schemas.openxmlformats.org/officeDocument/2006/relationships/customXml" Target="../ink/ink121.xml"/><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32.xml"/><Relationship Id="rId36" Type="http://schemas.openxmlformats.org/officeDocument/2006/relationships/customXml" Target="../ink/ink136.xml"/><Relationship Id="rId49" Type="http://schemas.openxmlformats.org/officeDocument/2006/relationships/image" Target="../media/image146.png"/><Relationship Id="rId57" Type="http://schemas.openxmlformats.org/officeDocument/2006/relationships/image" Target="../media/image150.png"/><Relationship Id="rId10" Type="http://schemas.openxmlformats.org/officeDocument/2006/relationships/customXml" Target="../ink/ink123.xml"/><Relationship Id="rId31" Type="http://schemas.openxmlformats.org/officeDocument/2006/relationships/image" Target="../media/image137.png"/><Relationship Id="rId44" Type="http://schemas.openxmlformats.org/officeDocument/2006/relationships/customXml" Target="../ink/ink140.xml"/><Relationship Id="rId52" Type="http://schemas.openxmlformats.org/officeDocument/2006/relationships/customXml" Target="../ink/ink144.xml"/><Relationship Id="rId60" Type="http://schemas.openxmlformats.org/officeDocument/2006/relationships/customXml" Target="../ink/ink148.xml"/><Relationship Id="rId65" Type="http://schemas.openxmlformats.org/officeDocument/2006/relationships/image" Target="../media/image154.png"/><Relationship Id="rId73" Type="http://schemas.openxmlformats.org/officeDocument/2006/relationships/image" Target="../media/image158.png"/><Relationship Id="rId78" Type="http://schemas.openxmlformats.org/officeDocument/2006/relationships/customXml" Target="../ink/ink157.xml"/><Relationship Id="rId81" Type="http://schemas.openxmlformats.org/officeDocument/2006/relationships/image" Target="../media/image162.png"/><Relationship Id="rId86" Type="http://schemas.openxmlformats.org/officeDocument/2006/relationships/customXml" Target="../ink/ink161.xml"/><Relationship Id="rId94" Type="http://schemas.openxmlformats.org/officeDocument/2006/relationships/customXml" Target="../ink/ink165.xml"/><Relationship Id="rId99" Type="http://schemas.openxmlformats.org/officeDocument/2006/relationships/image" Target="../media/image171.png"/><Relationship Id="rId4" Type="http://schemas.openxmlformats.org/officeDocument/2006/relationships/customXml" Target="../ink/ink120.xml"/><Relationship Id="rId9" Type="http://schemas.openxmlformats.org/officeDocument/2006/relationships/image" Target="../media/image126.png"/><Relationship Id="rId13" Type="http://schemas.openxmlformats.org/officeDocument/2006/relationships/image" Target="../media/image128.png"/><Relationship Id="rId18" Type="http://schemas.openxmlformats.org/officeDocument/2006/relationships/customXml" Target="../ink/ink127.xml"/><Relationship Id="rId39" Type="http://schemas.openxmlformats.org/officeDocument/2006/relationships/image" Target="../media/image141.png"/><Relationship Id="rId34" Type="http://schemas.openxmlformats.org/officeDocument/2006/relationships/customXml" Target="../ink/ink135.xml"/><Relationship Id="rId50" Type="http://schemas.openxmlformats.org/officeDocument/2006/relationships/customXml" Target="../ink/ink143.xml"/><Relationship Id="rId55" Type="http://schemas.openxmlformats.org/officeDocument/2006/relationships/image" Target="../media/image149.png"/><Relationship Id="rId76" Type="http://schemas.openxmlformats.org/officeDocument/2006/relationships/customXml" Target="../ink/ink156.xml"/><Relationship Id="rId97" Type="http://schemas.openxmlformats.org/officeDocument/2006/relationships/image" Target="../media/image170.png"/><Relationship Id="rId7" Type="http://schemas.openxmlformats.org/officeDocument/2006/relationships/image" Target="../media/image125.png"/><Relationship Id="rId71" Type="http://schemas.openxmlformats.org/officeDocument/2006/relationships/image" Target="../media/image157.png"/><Relationship Id="rId92" Type="http://schemas.openxmlformats.org/officeDocument/2006/relationships/customXml" Target="../ink/ink164.xml"/><Relationship Id="rId2" Type="http://schemas.openxmlformats.org/officeDocument/2006/relationships/notesSlide" Target="../notesSlides/notesSlide6.xml"/><Relationship Id="rId29" Type="http://schemas.openxmlformats.org/officeDocument/2006/relationships/image" Target="../media/image136.png"/><Relationship Id="rId24" Type="http://schemas.openxmlformats.org/officeDocument/2006/relationships/customXml" Target="../ink/ink130.xml"/><Relationship Id="rId40" Type="http://schemas.openxmlformats.org/officeDocument/2006/relationships/customXml" Target="../ink/ink138.xml"/><Relationship Id="rId45" Type="http://schemas.openxmlformats.org/officeDocument/2006/relationships/image" Target="../media/image144.png"/><Relationship Id="rId66" Type="http://schemas.openxmlformats.org/officeDocument/2006/relationships/customXml" Target="../ink/ink151.xml"/><Relationship Id="rId87" Type="http://schemas.openxmlformats.org/officeDocument/2006/relationships/image" Target="../media/image165.png"/><Relationship Id="rId61" Type="http://schemas.openxmlformats.org/officeDocument/2006/relationships/image" Target="../media/image152.png"/><Relationship Id="rId82" Type="http://schemas.openxmlformats.org/officeDocument/2006/relationships/customXml" Target="../ink/ink159.xml"/><Relationship Id="rId19" Type="http://schemas.openxmlformats.org/officeDocument/2006/relationships/image" Target="../media/image131.png"/><Relationship Id="rId14" Type="http://schemas.openxmlformats.org/officeDocument/2006/relationships/customXml" Target="../ink/ink125.xml"/><Relationship Id="rId30" Type="http://schemas.openxmlformats.org/officeDocument/2006/relationships/customXml" Target="../ink/ink133.xml"/><Relationship Id="rId35" Type="http://schemas.openxmlformats.org/officeDocument/2006/relationships/image" Target="../media/image139.png"/><Relationship Id="rId56" Type="http://schemas.openxmlformats.org/officeDocument/2006/relationships/customXml" Target="../ink/ink146.xml"/><Relationship Id="rId77" Type="http://schemas.openxmlformats.org/officeDocument/2006/relationships/image" Target="../media/image160.png"/><Relationship Id="rId8" Type="http://schemas.openxmlformats.org/officeDocument/2006/relationships/customXml" Target="../ink/ink122.xml"/><Relationship Id="rId51" Type="http://schemas.openxmlformats.org/officeDocument/2006/relationships/image" Target="../media/image147.png"/><Relationship Id="rId72" Type="http://schemas.openxmlformats.org/officeDocument/2006/relationships/customXml" Target="../ink/ink154.xml"/><Relationship Id="rId93" Type="http://schemas.openxmlformats.org/officeDocument/2006/relationships/image" Target="../media/image168.png"/><Relationship Id="rId98" Type="http://schemas.openxmlformats.org/officeDocument/2006/relationships/customXml" Target="../ink/ink167.xml"/></Relationships>
</file>

<file path=ppt/slides/_rels/slide7.xml.rels><?xml version="1.0" encoding="UTF-8" standalone="yes"?>
<Relationships xmlns="http://schemas.openxmlformats.org/package/2006/relationships"><Relationship Id="rId13" Type="http://schemas.openxmlformats.org/officeDocument/2006/relationships/image" Target="../media/image176.png"/><Relationship Id="rId18" Type="http://schemas.openxmlformats.org/officeDocument/2006/relationships/customXml" Target="../ink/ink175.xml"/><Relationship Id="rId26" Type="http://schemas.openxmlformats.org/officeDocument/2006/relationships/customXml" Target="../ink/ink179.xml"/><Relationship Id="rId39" Type="http://schemas.openxmlformats.org/officeDocument/2006/relationships/image" Target="../media/image189.png"/><Relationship Id="rId21" Type="http://schemas.openxmlformats.org/officeDocument/2006/relationships/image" Target="../media/image180.png"/><Relationship Id="rId34" Type="http://schemas.openxmlformats.org/officeDocument/2006/relationships/customXml" Target="../ink/ink183.xml"/><Relationship Id="rId42" Type="http://schemas.openxmlformats.org/officeDocument/2006/relationships/customXml" Target="../ink/ink187.xml"/><Relationship Id="rId47" Type="http://schemas.openxmlformats.org/officeDocument/2006/relationships/image" Target="../media/image193.png"/><Relationship Id="rId50" Type="http://schemas.openxmlformats.org/officeDocument/2006/relationships/customXml" Target="../ink/ink191.xml"/><Relationship Id="rId55" Type="http://schemas.openxmlformats.org/officeDocument/2006/relationships/image" Target="../media/image197.png"/><Relationship Id="rId7" Type="http://schemas.openxmlformats.org/officeDocument/2006/relationships/image" Target="../media/image173.png"/><Relationship Id="rId2" Type="http://schemas.openxmlformats.org/officeDocument/2006/relationships/notesSlide" Target="../notesSlides/notesSlide7.xml"/><Relationship Id="rId16" Type="http://schemas.openxmlformats.org/officeDocument/2006/relationships/customXml" Target="../ink/ink174.xml"/><Relationship Id="rId29" Type="http://schemas.openxmlformats.org/officeDocument/2006/relationships/image" Target="../media/image184.png"/><Relationship Id="rId11" Type="http://schemas.openxmlformats.org/officeDocument/2006/relationships/image" Target="../media/image175.png"/><Relationship Id="rId24" Type="http://schemas.openxmlformats.org/officeDocument/2006/relationships/customXml" Target="../ink/ink178.xml"/><Relationship Id="rId32" Type="http://schemas.openxmlformats.org/officeDocument/2006/relationships/customXml" Target="../ink/ink182.xml"/><Relationship Id="rId37" Type="http://schemas.openxmlformats.org/officeDocument/2006/relationships/image" Target="../media/image188.png"/><Relationship Id="rId40" Type="http://schemas.openxmlformats.org/officeDocument/2006/relationships/customXml" Target="../ink/ink186.xml"/><Relationship Id="rId45" Type="http://schemas.openxmlformats.org/officeDocument/2006/relationships/image" Target="../media/image192.png"/><Relationship Id="rId53" Type="http://schemas.openxmlformats.org/officeDocument/2006/relationships/image" Target="../media/image196.png"/><Relationship Id="rId5" Type="http://schemas.openxmlformats.org/officeDocument/2006/relationships/image" Target="../media/image172.png"/><Relationship Id="rId10" Type="http://schemas.openxmlformats.org/officeDocument/2006/relationships/customXml" Target="../ink/ink171.xml"/><Relationship Id="rId19" Type="http://schemas.openxmlformats.org/officeDocument/2006/relationships/image" Target="../media/image179.png"/><Relationship Id="rId31" Type="http://schemas.openxmlformats.org/officeDocument/2006/relationships/image" Target="../media/image185.png"/><Relationship Id="rId44" Type="http://schemas.openxmlformats.org/officeDocument/2006/relationships/customXml" Target="../ink/ink188.xml"/><Relationship Id="rId52" Type="http://schemas.openxmlformats.org/officeDocument/2006/relationships/customXml" Target="../ink/ink192.xml"/><Relationship Id="rId4" Type="http://schemas.openxmlformats.org/officeDocument/2006/relationships/customXml" Target="../ink/ink168.xml"/><Relationship Id="rId9" Type="http://schemas.openxmlformats.org/officeDocument/2006/relationships/image" Target="../media/image174.png"/><Relationship Id="rId14" Type="http://schemas.openxmlformats.org/officeDocument/2006/relationships/customXml" Target="../ink/ink173.xml"/><Relationship Id="rId22" Type="http://schemas.openxmlformats.org/officeDocument/2006/relationships/customXml" Target="../ink/ink177.xml"/><Relationship Id="rId27" Type="http://schemas.openxmlformats.org/officeDocument/2006/relationships/image" Target="../media/image183.png"/><Relationship Id="rId30" Type="http://schemas.openxmlformats.org/officeDocument/2006/relationships/customXml" Target="../ink/ink181.xml"/><Relationship Id="rId35" Type="http://schemas.openxmlformats.org/officeDocument/2006/relationships/image" Target="../media/image187.png"/><Relationship Id="rId43" Type="http://schemas.openxmlformats.org/officeDocument/2006/relationships/image" Target="../media/image191.png"/><Relationship Id="rId48" Type="http://schemas.openxmlformats.org/officeDocument/2006/relationships/customXml" Target="../ink/ink190.xml"/><Relationship Id="rId8" Type="http://schemas.openxmlformats.org/officeDocument/2006/relationships/customXml" Target="../ink/ink170.xml"/><Relationship Id="rId51" Type="http://schemas.openxmlformats.org/officeDocument/2006/relationships/image" Target="../media/image195.png"/><Relationship Id="rId3" Type="http://schemas.openxmlformats.org/officeDocument/2006/relationships/image" Target="../media/image1.png"/><Relationship Id="rId12" Type="http://schemas.openxmlformats.org/officeDocument/2006/relationships/customXml" Target="../ink/ink172.xml"/><Relationship Id="rId17" Type="http://schemas.openxmlformats.org/officeDocument/2006/relationships/image" Target="../media/image178.png"/><Relationship Id="rId25" Type="http://schemas.openxmlformats.org/officeDocument/2006/relationships/image" Target="../media/image182.png"/><Relationship Id="rId33" Type="http://schemas.openxmlformats.org/officeDocument/2006/relationships/image" Target="../media/image186.png"/><Relationship Id="rId38" Type="http://schemas.openxmlformats.org/officeDocument/2006/relationships/customXml" Target="../ink/ink185.xml"/><Relationship Id="rId46" Type="http://schemas.openxmlformats.org/officeDocument/2006/relationships/customXml" Target="../ink/ink189.xml"/><Relationship Id="rId20" Type="http://schemas.openxmlformats.org/officeDocument/2006/relationships/customXml" Target="../ink/ink176.xml"/><Relationship Id="rId41" Type="http://schemas.openxmlformats.org/officeDocument/2006/relationships/image" Target="../media/image190.png"/><Relationship Id="rId54" Type="http://schemas.openxmlformats.org/officeDocument/2006/relationships/customXml" Target="../ink/ink193.xml"/><Relationship Id="rId1" Type="http://schemas.openxmlformats.org/officeDocument/2006/relationships/slideLayout" Target="../slideLayouts/slideLayout1.xml"/><Relationship Id="rId6" Type="http://schemas.openxmlformats.org/officeDocument/2006/relationships/customXml" Target="../ink/ink169.xml"/><Relationship Id="rId15" Type="http://schemas.openxmlformats.org/officeDocument/2006/relationships/image" Target="../media/image177.png"/><Relationship Id="rId23" Type="http://schemas.openxmlformats.org/officeDocument/2006/relationships/image" Target="../media/image181.png"/><Relationship Id="rId28" Type="http://schemas.openxmlformats.org/officeDocument/2006/relationships/customXml" Target="../ink/ink180.xml"/><Relationship Id="rId36" Type="http://schemas.openxmlformats.org/officeDocument/2006/relationships/customXml" Target="../ink/ink184.xml"/><Relationship Id="rId49" Type="http://schemas.openxmlformats.org/officeDocument/2006/relationships/image" Target="../media/image194.png"/></Relationships>
</file>

<file path=ppt/slides/_rels/slide8.xml.rels><?xml version="1.0" encoding="UTF-8" standalone="yes"?>
<Relationships xmlns="http://schemas.openxmlformats.org/package/2006/relationships"><Relationship Id="rId8" Type="http://schemas.openxmlformats.org/officeDocument/2006/relationships/customXml" Target="../ink/ink196.xml"/><Relationship Id="rId13" Type="http://schemas.openxmlformats.org/officeDocument/2006/relationships/image" Target="../media/image202.png"/><Relationship Id="rId18" Type="http://schemas.openxmlformats.org/officeDocument/2006/relationships/customXml" Target="../ink/ink201.xml"/><Relationship Id="rId26" Type="http://schemas.openxmlformats.org/officeDocument/2006/relationships/customXml" Target="../ink/ink205.xml"/><Relationship Id="rId3" Type="http://schemas.openxmlformats.org/officeDocument/2006/relationships/image" Target="../media/image1.png"/><Relationship Id="rId21" Type="http://schemas.openxmlformats.org/officeDocument/2006/relationships/image" Target="../media/image206.png"/><Relationship Id="rId7" Type="http://schemas.openxmlformats.org/officeDocument/2006/relationships/image" Target="../media/image199.png"/><Relationship Id="rId12" Type="http://schemas.openxmlformats.org/officeDocument/2006/relationships/customXml" Target="../ink/ink198.xml"/><Relationship Id="rId17" Type="http://schemas.openxmlformats.org/officeDocument/2006/relationships/image" Target="../media/image204.png"/><Relationship Id="rId25" Type="http://schemas.openxmlformats.org/officeDocument/2006/relationships/image" Target="../media/image208.png"/><Relationship Id="rId2" Type="http://schemas.openxmlformats.org/officeDocument/2006/relationships/notesSlide" Target="../notesSlides/notesSlide8.xml"/><Relationship Id="rId16" Type="http://schemas.openxmlformats.org/officeDocument/2006/relationships/customXml" Target="../ink/ink200.xml"/><Relationship Id="rId20" Type="http://schemas.openxmlformats.org/officeDocument/2006/relationships/customXml" Target="../ink/ink202.xml"/><Relationship Id="rId29"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customXml" Target="../ink/ink195.xml"/><Relationship Id="rId11" Type="http://schemas.openxmlformats.org/officeDocument/2006/relationships/image" Target="../media/image201.png"/><Relationship Id="rId24" Type="http://schemas.openxmlformats.org/officeDocument/2006/relationships/customXml" Target="../ink/ink204.xml"/><Relationship Id="rId5" Type="http://schemas.openxmlformats.org/officeDocument/2006/relationships/image" Target="../media/image198.png"/><Relationship Id="rId15" Type="http://schemas.openxmlformats.org/officeDocument/2006/relationships/image" Target="../media/image203.png"/><Relationship Id="rId23" Type="http://schemas.openxmlformats.org/officeDocument/2006/relationships/image" Target="../media/image207.png"/><Relationship Id="rId28" Type="http://schemas.openxmlformats.org/officeDocument/2006/relationships/customXml" Target="../ink/ink206.xml"/><Relationship Id="rId10" Type="http://schemas.openxmlformats.org/officeDocument/2006/relationships/customXml" Target="../ink/ink197.xml"/><Relationship Id="rId19" Type="http://schemas.openxmlformats.org/officeDocument/2006/relationships/image" Target="../media/image205.png"/><Relationship Id="rId31" Type="http://schemas.openxmlformats.org/officeDocument/2006/relationships/image" Target="../media/image211.png"/><Relationship Id="rId4" Type="http://schemas.openxmlformats.org/officeDocument/2006/relationships/customXml" Target="../ink/ink194.xml"/><Relationship Id="rId9" Type="http://schemas.openxmlformats.org/officeDocument/2006/relationships/image" Target="../media/image200.png"/><Relationship Id="rId14" Type="http://schemas.openxmlformats.org/officeDocument/2006/relationships/customXml" Target="../ink/ink199.xml"/><Relationship Id="rId22" Type="http://schemas.openxmlformats.org/officeDocument/2006/relationships/customXml" Target="../ink/ink203.xml"/><Relationship Id="rId27" Type="http://schemas.openxmlformats.org/officeDocument/2006/relationships/image" Target="../media/image209.png"/><Relationship Id="rId30" Type="http://schemas.openxmlformats.org/officeDocument/2006/relationships/customXml" Target="../ink/ink207.xml"/></Relationships>
</file>

<file path=ppt/slides/_rels/slide9.xml.rels><?xml version="1.0" encoding="UTF-8" standalone="yes"?>
<Relationships xmlns="http://schemas.openxmlformats.org/package/2006/relationships"><Relationship Id="rId8" Type="http://schemas.openxmlformats.org/officeDocument/2006/relationships/customXml" Target="../ink/ink210.xml"/><Relationship Id="rId13" Type="http://schemas.openxmlformats.org/officeDocument/2006/relationships/image" Target="../media/image216.png"/><Relationship Id="rId3" Type="http://schemas.openxmlformats.org/officeDocument/2006/relationships/image" Target="../media/image1.png"/><Relationship Id="rId7" Type="http://schemas.openxmlformats.org/officeDocument/2006/relationships/image" Target="../media/image213.png"/><Relationship Id="rId12" Type="http://schemas.openxmlformats.org/officeDocument/2006/relationships/customXml" Target="../ink/ink21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209.xml"/><Relationship Id="rId11" Type="http://schemas.openxmlformats.org/officeDocument/2006/relationships/image" Target="../media/image215.png"/><Relationship Id="rId5" Type="http://schemas.openxmlformats.org/officeDocument/2006/relationships/image" Target="../media/image212.png"/><Relationship Id="rId10" Type="http://schemas.openxmlformats.org/officeDocument/2006/relationships/customXml" Target="../ink/ink211.xml"/><Relationship Id="rId4" Type="http://schemas.openxmlformats.org/officeDocument/2006/relationships/customXml" Target="../ink/ink208.xml"/><Relationship Id="rId9" Type="http://schemas.openxmlformats.org/officeDocument/2006/relationships/image" Target="../media/image2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connecting the Greek to the Ancient Hebrew text. (Wed. 9 am EST)</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ל:כח-לג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30:28-33</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0619" y="226402"/>
            <a:ext cx="9483278" cy="5693866"/>
          </a:xfrm>
          <a:prstGeom prst="rect">
            <a:avLst/>
          </a:prstGeom>
          <a:noFill/>
        </p:spPr>
        <p:txBody>
          <a:bodyPr wrap="square" rtlCol="0">
            <a:spAutoFit/>
          </a:bodyPr>
          <a:lstStyle/>
          <a:p>
            <a:r>
              <a:rPr lang="en-US" sz="2800" b="1">
                <a:solidFill>
                  <a:srgbClr val="FFC000"/>
                </a:solidFill>
                <a:cs typeface="+mj-cs"/>
              </a:rPr>
              <a:t>Devarim / Deuteronomy 5:1–4 	</a:t>
            </a:r>
          </a:p>
          <a:p>
            <a:r>
              <a:rPr lang="en-US" sz="2800">
                <a:solidFill>
                  <a:srgbClr val="FFC000"/>
                </a:solidFill>
                <a:cs typeface="+mj-cs"/>
              </a:rPr>
              <a:t>5:1 And Moses called all Israel, and said unto them, Hear, O Israel, the statutes and judgments which I speak in your ears this day, that ye may learn them, and keep, and do them. 5:2 The Lord our God made a covenant with us in Horeb. 5:3 The Lord made not this covenant with our fathers, but with us, even us, who are all of us here alive this day. 5:4 The Lord talked with you face to face in the mount out of the midst of the fire, (KJV ﻿</a:t>
            </a:r>
            <a:r>
              <a:rPr lang="he-IL" sz="2800">
                <a:solidFill>
                  <a:srgbClr val="FFFF00"/>
                </a:solidFill>
                <a:cs typeface="+mj-cs"/>
              </a:rPr>
              <a:t>א   וַיִּקְרָא מֹשֶׁה אֶל-כָּל-יִשְֹרָאֵל וַיֹּאמֶר אֲלֵהֶם שְׁמַע יִשְֹרָאֵל אֶת-הַחֻקִּים וְאֶת-הַמִּשְׁפָּטִים אֲשֶׁר אָנֹכִי דֹּבֵר בְּאָזְנֵיכֶם הַיּוֹם וּלְמַדְתֶּם אֹתָם וּשְׁמַרְתֶּם לַעֲשֹֹתָם: ב   יְהוָֹה אֱלֹהֵינוּ כָּרַת עִמָּנוּ בְּרִית בְּחֹרֵב: ג   לֹא אֶת-אֲבֹתֵינוּ כָּרַת יְהוָֹה אֶת-הַבְּרִית הַזֹּאת כִּי אִתָּנוּ אֲנַחְנוּ אֵלֶּה פֹה הַיּוֹם כֻּלָּנוּ חַיִּים: ד   פָּנִים | בְּפָנִים דִּבֶּר יְהוָֹה עִמָּכֶם בָּהָר מִתּוֹךְ הָאֵשׁ:</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711B46F-E9C3-3E8B-BFDF-462A3D411EB6}"/>
                  </a:ext>
                </a:extLst>
              </p14:cNvPr>
              <p14:cNvContentPartPr/>
              <p14:nvPr/>
            </p14:nvContentPartPr>
            <p14:xfrm>
              <a:off x="4182021" y="658524"/>
              <a:ext cx="741240" cy="57600"/>
            </p14:xfrm>
          </p:contentPart>
        </mc:Choice>
        <mc:Fallback>
          <p:pic>
            <p:nvPicPr>
              <p:cNvPr id="2" name="Ink 1">
                <a:extLst>
                  <a:ext uri="{FF2B5EF4-FFF2-40B4-BE49-F238E27FC236}">
                    <a16:creationId xmlns:a16="http://schemas.microsoft.com/office/drawing/2014/main" id="{1711B46F-E9C3-3E8B-BFDF-462A3D411EB6}"/>
                  </a:ext>
                </a:extLst>
              </p:cNvPr>
              <p:cNvPicPr/>
              <p:nvPr/>
            </p:nvPicPr>
            <p:blipFill>
              <a:blip r:embed="rId5"/>
              <a:stretch>
                <a:fillRect/>
              </a:stretch>
            </p:blipFill>
            <p:spPr>
              <a:xfrm>
                <a:off x="4164021" y="640524"/>
                <a:ext cx="776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CD6D528-8032-F21A-B479-48792A52F82C}"/>
                  </a:ext>
                </a:extLst>
              </p14:cNvPr>
              <p14:cNvContentPartPr/>
              <p14:nvPr/>
            </p14:nvContentPartPr>
            <p14:xfrm>
              <a:off x="8188101" y="2016444"/>
              <a:ext cx="14760" cy="36720"/>
            </p14:xfrm>
          </p:contentPart>
        </mc:Choice>
        <mc:Fallback>
          <p:pic>
            <p:nvPicPr>
              <p:cNvPr id="4" name="Ink 3">
                <a:extLst>
                  <a:ext uri="{FF2B5EF4-FFF2-40B4-BE49-F238E27FC236}">
                    <a16:creationId xmlns:a16="http://schemas.microsoft.com/office/drawing/2014/main" id="{4CD6D528-8032-F21A-B479-48792A52F82C}"/>
                  </a:ext>
                </a:extLst>
              </p:cNvPr>
              <p:cNvPicPr/>
              <p:nvPr/>
            </p:nvPicPr>
            <p:blipFill>
              <a:blip r:embed="rId7"/>
              <a:stretch>
                <a:fillRect/>
              </a:stretch>
            </p:blipFill>
            <p:spPr>
              <a:xfrm>
                <a:off x="8170101" y="1998444"/>
                <a:ext cx="50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655AA3-244D-C5CB-7A0A-729019424C7D}"/>
                  </a:ext>
                </a:extLst>
              </p14:cNvPr>
              <p14:cNvContentPartPr/>
              <p14:nvPr/>
            </p14:nvContentPartPr>
            <p14:xfrm>
              <a:off x="6567381" y="2370684"/>
              <a:ext cx="1301040" cy="48600"/>
            </p14:xfrm>
          </p:contentPart>
        </mc:Choice>
        <mc:Fallback>
          <p:pic>
            <p:nvPicPr>
              <p:cNvPr id="5" name="Ink 4">
                <a:extLst>
                  <a:ext uri="{FF2B5EF4-FFF2-40B4-BE49-F238E27FC236}">
                    <a16:creationId xmlns:a16="http://schemas.microsoft.com/office/drawing/2014/main" id="{7F655AA3-244D-C5CB-7A0A-729019424C7D}"/>
                  </a:ext>
                </a:extLst>
              </p:cNvPr>
              <p:cNvPicPr/>
              <p:nvPr/>
            </p:nvPicPr>
            <p:blipFill>
              <a:blip r:embed="rId9"/>
              <a:stretch>
                <a:fillRect/>
              </a:stretch>
            </p:blipFill>
            <p:spPr>
              <a:xfrm>
                <a:off x="6549381" y="2353044"/>
                <a:ext cx="1336680" cy="84240"/>
              </a:xfrm>
              <a:prstGeom prst="rect">
                <a:avLst/>
              </a:prstGeom>
            </p:spPr>
          </p:pic>
        </mc:Fallback>
      </mc:AlternateContent>
      <p:grpSp>
        <p:nvGrpSpPr>
          <p:cNvPr id="11" name="Group 10">
            <a:extLst>
              <a:ext uri="{FF2B5EF4-FFF2-40B4-BE49-F238E27FC236}">
                <a16:creationId xmlns:a16="http://schemas.microsoft.com/office/drawing/2014/main" id="{5D2235A8-176E-7305-7AD2-C79D698FFB58}"/>
              </a:ext>
            </a:extLst>
          </p:cNvPr>
          <p:cNvGrpSpPr/>
          <p:nvPr/>
        </p:nvGrpSpPr>
        <p:grpSpPr>
          <a:xfrm>
            <a:off x="1110501" y="3218124"/>
            <a:ext cx="8521200" cy="134640"/>
            <a:chOff x="1110501" y="3218124"/>
            <a:chExt cx="8521200" cy="1346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63794C2-EF6F-03FB-5214-038326BDB06B}"/>
                    </a:ext>
                  </a:extLst>
                </p14:cNvPr>
                <p14:cNvContentPartPr/>
                <p14:nvPr/>
              </p14:nvContentPartPr>
              <p14:xfrm>
                <a:off x="1110501" y="3218124"/>
                <a:ext cx="5004000" cy="134640"/>
              </p14:xfrm>
            </p:contentPart>
          </mc:Choice>
          <mc:Fallback>
            <p:pic>
              <p:nvPicPr>
                <p:cNvPr id="7" name="Ink 6">
                  <a:extLst>
                    <a:ext uri="{FF2B5EF4-FFF2-40B4-BE49-F238E27FC236}">
                      <a16:creationId xmlns:a16="http://schemas.microsoft.com/office/drawing/2014/main" id="{E63794C2-EF6F-03FB-5214-038326BDB06B}"/>
                    </a:ext>
                  </a:extLst>
                </p:cNvPr>
                <p:cNvPicPr/>
                <p:nvPr/>
              </p:nvPicPr>
              <p:blipFill>
                <a:blip r:embed="rId11"/>
                <a:stretch>
                  <a:fillRect/>
                </a:stretch>
              </p:blipFill>
              <p:spPr>
                <a:xfrm>
                  <a:off x="1092501" y="3200484"/>
                  <a:ext cx="5039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A7D4236-71F4-F941-869C-A2B09EDAE932}"/>
                    </a:ext>
                  </a:extLst>
                </p14:cNvPr>
                <p14:cNvContentPartPr/>
                <p14:nvPr/>
              </p14:nvContentPartPr>
              <p14:xfrm>
                <a:off x="6607341" y="3222444"/>
                <a:ext cx="3024360" cy="95760"/>
              </p14:xfrm>
            </p:contentPart>
          </mc:Choice>
          <mc:Fallback>
            <p:pic>
              <p:nvPicPr>
                <p:cNvPr id="9" name="Ink 8">
                  <a:extLst>
                    <a:ext uri="{FF2B5EF4-FFF2-40B4-BE49-F238E27FC236}">
                      <a16:creationId xmlns:a16="http://schemas.microsoft.com/office/drawing/2014/main" id="{AA7D4236-71F4-F941-869C-A2B09EDAE932}"/>
                    </a:ext>
                  </a:extLst>
                </p:cNvPr>
                <p:cNvPicPr/>
                <p:nvPr/>
              </p:nvPicPr>
              <p:blipFill>
                <a:blip r:embed="rId13"/>
                <a:stretch>
                  <a:fillRect/>
                </a:stretch>
              </p:blipFill>
              <p:spPr>
                <a:xfrm>
                  <a:off x="6589701" y="3204444"/>
                  <a:ext cx="306000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C1031F7-3A5F-C51D-B0A1-D7D9AD174FB6}"/>
                  </a:ext>
                </a:extLst>
              </p14:cNvPr>
              <p14:cNvContentPartPr/>
              <p14:nvPr/>
            </p14:nvContentPartPr>
            <p14:xfrm>
              <a:off x="655821" y="3652644"/>
              <a:ext cx="7907040" cy="100080"/>
            </p14:xfrm>
          </p:contentPart>
        </mc:Choice>
        <mc:Fallback>
          <p:pic>
            <p:nvPicPr>
              <p:cNvPr id="12" name="Ink 11">
                <a:extLst>
                  <a:ext uri="{FF2B5EF4-FFF2-40B4-BE49-F238E27FC236}">
                    <a16:creationId xmlns:a16="http://schemas.microsoft.com/office/drawing/2014/main" id="{1C1031F7-3A5F-C51D-B0A1-D7D9AD174FB6}"/>
                  </a:ext>
                </a:extLst>
              </p:cNvPr>
              <p:cNvPicPr/>
              <p:nvPr/>
            </p:nvPicPr>
            <p:blipFill>
              <a:blip r:embed="rId15"/>
              <a:stretch>
                <a:fillRect/>
              </a:stretch>
            </p:blipFill>
            <p:spPr>
              <a:xfrm>
                <a:off x="638181" y="3635004"/>
                <a:ext cx="7942680" cy="135720"/>
              </a:xfrm>
              <a:prstGeom prst="rect">
                <a:avLst/>
              </a:prstGeom>
            </p:spPr>
          </p:pic>
        </mc:Fallback>
      </mc:AlternateContent>
    </p:spTree>
    <p:extLst>
      <p:ext uri="{BB962C8B-B14F-4D97-AF65-F5344CB8AC3E}">
        <p14:creationId xmlns:p14="http://schemas.microsoft.com/office/powerpoint/2010/main" val="11707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02031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0B9D8807-57A6-A693-CF6D-2B1E99F8C2D4}"/>
              </a:ext>
            </a:extLst>
          </p:cNvPr>
          <p:cNvPicPr>
            <a:picLocks noChangeAspect="1"/>
          </p:cNvPicPr>
          <p:nvPr/>
        </p:nvPicPr>
        <p:blipFill>
          <a:blip r:embed="rId4"/>
          <a:stretch>
            <a:fillRect/>
          </a:stretch>
        </p:blipFill>
        <p:spPr>
          <a:xfrm>
            <a:off x="362029" y="145423"/>
            <a:ext cx="9564931" cy="5416676"/>
          </a:xfrm>
          <a:prstGeom prst="rect">
            <a:avLst/>
          </a:prstGeom>
        </p:spPr>
      </p:pic>
      <p:sp>
        <p:nvSpPr>
          <p:cNvPr id="5" name="TextBox 4">
            <a:extLst>
              <a:ext uri="{FF2B5EF4-FFF2-40B4-BE49-F238E27FC236}">
                <a16:creationId xmlns:a16="http://schemas.microsoft.com/office/drawing/2014/main" id="{4064F841-6F4E-54B3-BEC3-42376AEAFC85}"/>
              </a:ext>
            </a:extLst>
          </p:cNvPr>
          <p:cNvSpPr txBox="1"/>
          <p:nvPr/>
        </p:nvSpPr>
        <p:spPr>
          <a:xfrm>
            <a:off x="1282615" y="5038879"/>
            <a:ext cx="2414444" cy="523220"/>
          </a:xfrm>
          <a:prstGeom prst="rect">
            <a:avLst/>
          </a:prstGeom>
          <a:noFill/>
        </p:spPr>
        <p:txBody>
          <a:bodyPr wrap="none" rtlCol="0">
            <a:spAutoFit/>
          </a:bodyPr>
          <a:lstStyle/>
          <a:p>
            <a:r>
              <a:rPr lang="en-US" sz="2800">
                <a:solidFill>
                  <a:srgbClr val="FFFF00"/>
                </a:solidFill>
              </a:rPr>
              <a:t>Isaiah 30:30-32</a:t>
            </a:r>
          </a:p>
        </p:txBody>
      </p:sp>
      <p:grpSp>
        <p:nvGrpSpPr>
          <p:cNvPr id="7" name="Group 6">
            <a:extLst>
              <a:ext uri="{FF2B5EF4-FFF2-40B4-BE49-F238E27FC236}">
                <a16:creationId xmlns:a16="http://schemas.microsoft.com/office/drawing/2014/main" id="{AC49D06E-5C2C-E1D1-3D0D-5DCD5BAC0AB0}"/>
              </a:ext>
            </a:extLst>
          </p:cNvPr>
          <p:cNvGrpSpPr/>
          <p:nvPr/>
        </p:nvGrpSpPr>
        <p:grpSpPr>
          <a:xfrm>
            <a:off x="7574301" y="453684"/>
            <a:ext cx="2103480" cy="5439960"/>
            <a:chOff x="7574301" y="453684"/>
            <a:chExt cx="2103480" cy="543996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2DF62C92-F015-5263-995D-B7CADFD45B84}"/>
                    </a:ext>
                  </a:extLst>
                </p14:cNvPr>
                <p14:cNvContentPartPr/>
                <p14:nvPr/>
              </p14:nvContentPartPr>
              <p14:xfrm>
                <a:off x="7574301" y="453684"/>
                <a:ext cx="344520" cy="66240"/>
              </p14:xfrm>
            </p:contentPart>
          </mc:Choice>
          <mc:Fallback>
            <p:pic>
              <p:nvPicPr>
                <p:cNvPr id="2" name="Ink 1">
                  <a:extLst>
                    <a:ext uri="{FF2B5EF4-FFF2-40B4-BE49-F238E27FC236}">
                      <a16:creationId xmlns:a16="http://schemas.microsoft.com/office/drawing/2014/main" id="{2DF62C92-F015-5263-995D-B7CADFD45B84}"/>
                    </a:ext>
                  </a:extLst>
                </p:cNvPr>
                <p:cNvPicPr/>
                <p:nvPr/>
              </p:nvPicPr>
              <p:blipFill>
                <a:blip r:embed="rId6"/>
                <a:stretch>
                  <a:fillRect/>
                </a:stretch>
              </p:blipFill>
              <p:spPr>
                <a:xfrm>
                  <a:off x="7556661" y="435684"/>
                  <a:ext cx="380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606FB25A-B0F8-09D0-28EC-78E36AC6385C}"/>
                    </a:ext>
                  </a:extLst>
                </p14:cNvPr>
                <p14:cNvContentPartPr/>
                <p14:nvPr/>
              </p14:nvContentPartPr>
              <p14:xfrm>
                <a:off x="7609221" y="603084"/>
                <a:ext cx="2068560" cy="5290560"/>
              </p14:xfrm>
            </p:contentPart>
          </mc:Choice>
          <mc:Fallback>
            <p:pic>
              <p:nvPicPr>
                <p:cNvPr id="3" name="Ink 2">
                  <a:extLst>
                    <a:ext uri="{FF2B5EF4-FFF2-40B4-BE49-F238E27FC236}">
                      <a16:creationId xmlns:a16="http://schemas.microsoft.com/office/drawing/2014/main" id="{606FB25A-B0F8-09D0-28EC-78E36AC6385C}"/>
                    </a:ext>
                  </a:extLst>
                </p:cNvPr>
                <p:cNvPicPr/>
                <p:nvPr/>
              </p:nvPicPr>
              <p:blipFill>
                <a:blip r:embed="rId8"/>
                <a:stretch>
                  <a:fillRect/>
                </a:stretch>
              </p:blipFill>
              <p:spPr>
                <a:xfrm>
                  <a:off x="7591221" y="585444"/>
                  <a:ext cx="2104200" cy="532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E2CCA8F0-8C5E-A0BD-90C2-7B4D854F70B7}"/>
                  </a:ext>
                </a:extLst>
              </p14:cNvPr>
              <p14:cNvContentPartPr/>
              <p14:nvPr/>
            </p14:nvContentPartPr>
            <p14:xfrm>
              <a:off x="9142101" y="1110324"/>
              <a:ext cx="704520" cy="72000"/>
            </p14:xfrm>
          </p:contentPart>
        </mc:Choice>
        <mc:Fallback>
          <p:pic>
            <p:nvPicPr>
              <p:cNvPr id="9" name="Ink 8">
                <a:extLst>
                  <a:ext uri="{FF2B5EF4-FFF2-40B4-BE49-F238E27FC236}">
                    <a16:creationId xmlns:a16="http://schemas.microsoft.com/office/drawing/2014/main" id="{E2CCA8F0-8C5E-A0BD-90C2-7B4D854F70B7}"/>
                  </a:ext>
                </a:extLst>
              </p:cNvPr>
              <p:cNvPicPr/>
              <p:nvPr/>
            </p:nvPicPr>
            <p:blipFill>
              <a:blip r:embed="rId10"/>
              <a:stretch>
                <a:fillRect/>
              </a:stretch>
            </p:blipFill>
            <p:spPr>
              <a:xfrm>
                <a:off x="9124461" y="1092324"/>
                <a:ext cx="740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357095C8-D9E3-A96E-7146-BFA54E69C221}"/>
                  </a:ext>
                </a:extLst>
              </p14:cNvPr>
              <p14:cNvContentPartPr/>
              <p14:nvPr/>
            </p14:nvContentPartPr>
            <p14:xfrm>
              <a:off x="8185941" y="2777484"/>
              <a:ext cx="585720" cy="54720"/>
            </p14:xfrm>
          </p:contentPart>
        </mc:Choice>
        <mc:Fallback>
          <p:pic>
            <p:nvPicPr>
              <p:cNvPr id="11" name="Ink 10">
                <a:extLst>
                  <a:ext uri="{FF2B5EF4-FFF2-40B4-BE49-F238E27FC236}">
                    <a16:creationId xmlns:a16="http://schemas.microsoft.com/office/drawing/2014/main" id="{357095C8-D9E3-A96E-7146-BFA54E69C221}"/>
                  </a:ext>
                </a:extLst>
              </p:cNvPr>
              <p:cNvPicPr/>
              <p:nvPr/>
            </p:nvPicPr>
            <p:blipFill>
              <a:blip r:embed="rId12"/>
              <a:stretch>
                <a:fillRect/>
              </a:stretch>
            </p:blipFill>
            <p:spPr>
              <a:xfrm>
                <a:off x="8168301" y="2759844"/>
                <a:ext cx="621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139C9A44-542A-F974-935D-FB53D132EF27}"/>
                  </a:ext>
                </a:extLst>
              </p14:cNvPr>
              <p14:cNvContentPartPr/>
              <p14:nvPr/>
            </p14:nvContentPartPr>
            <p14:xfrm>
              <a:off x="4764141" y="476004"/>
              <a:ext cx="329400" cy="1686240"/>
            </p14:xfrm>
          </p:contentPart>
        </mc:Choice>
        <mc:Fallback>
          <p:pic>
            <p:nvPicPr>
              <p:cNvPr id="12" name="Ink 11">
                <a:extLst>
                  <a:ext uri="{FF2B5EF4-FFF2-40B4-BE49-F238E27FC236}">
                    <a16:creationId xmlns:a16="http://schemas.microsoft.com/office/drawing/2014/main" id="{139C9A44-542A-F974-935D-FB53D132EF27}"/>
                  </a:ext>
                </a:extLst>
              </p:cNvPr>
              <p:cNvPicPr/>
              <p:nvPr/>
            </p:nvPicPr>
            <p:blipFill>
              <a:blip r:embed="rId14"/>
              <a:stretch>
                <a:fillRect/>
              </a:stretch>
            </p:blipFill>
            <p:spPr>
              <a:xfrm>
                <a:off x="4746501" y="458004"/>
                <a:ext cx="365040" cy="1721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AB07C36C-CD4B-586F-C854-072856CE528E}"/>
                  </a:ext>
                </a:extLst>
              </p14:cNvPr>
              <p14:cNvContentPartPr/>
              <p14:nvPr/>
            </p14:nvContentPartPr>
            <p14:xfrm>
              <a:off x="4881141" y="2377884"/>
              <a:ext cx="191880" cy="811800"/>
            </p14:xfrm>
          </p:contentPart>
        </mc:Choice>
        <mc:Fallback>
          <p:pic>
            <p:nvPicPr>
              <p:cNvPr id="13" name="Ink 12">
                <a:extLst>
                  <a:ext uri="{FF2B5EF4-FFF2-40B4-BE49-F238E27FC236}">
                    <a16:creationId xmlns:a16="http://schemas.microsoft.com/office/drawing/2014/main" id="{AB07C36C-CD4B-586F-C854-072856CE528E}"/>
                  </a:ext>
                </a:extLst>
              </p:cNvPr>
              <p:cNvPicPr/>
              <p:nvPr/>
            </p:nvPicPr>
            <p:blipFill>
              <a:blip r:embed="rId16"/>
              <a:stretch>
                <a:fillRect/>
              </a:stretch>
            </p:blipFill>
            <p:spPr>
              <a:xfrm>
                <a:off x="4863501" y="2360244"/>
                <a:ext cx="227520" cy="847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EFBCFE6A-6C71-877A-2E39-4857F69445F2}"/>
                  </a:ext>
                </a:extLst>
              </p14:cNvPr>
              <p14:cNvContentPartPr/>
              <p14:nvPr/>
            </p14:nvContentPartPr>
            <p14:xfrm>
              <a:off x="4766301" y="3403884"/>
              <a:ext cx="347760" cy="1385280"/>
            </p14:xfrm>
          </p:contentPart>
        </mc:Choice>
        <mc:Fallback>
          <p:pic>
            <p:nvPicPr>
              <p:cNvPr id="14" name="Ink 13">
                <a:extLst>
                  <a:ext uri="{FF2B5EF4-FFF2-40B4-BE49-F238E27FC236}">
                    <a16:creationId xmlns:a16="http://schemas.microsoft.com/office/drawing/2014/main" id="{EFBCFE6A-6C71-877A-2E39-4857F69445F2}"/>
                  </a:ext>
                </a:extLst>
              </p:cNvPr>
              <p:cNvPicPr/>
              <p:nvPr/>
            </p:nvPicPr>
            <p:blipFill>
              <a:blip r:embed="rId18"/>
              <a:stretch>
                <a:fillRect/>
              </a:stretch>
            </p:blipFill>
            <p:spPr>
              <a:xfrm>
                <a:off x="4748301" y="3386244"/>
                <a:ext cx="383400" cy="1420920"/>
              </a:xfrm>
              <a:prstGeom prst="rect">
                <a:avLst/>
              </a:prstGeom>
            </p:spPr>
          </p:pic>
        </mc:Fallback>
      </mc:AlternateContent>
    </p:spTree>
    <p:extLst>
      <p:ext uri="{BB962C8B-B14F-4D97-AF65-F5344CB8AC3E}">
        <p14:creationId xmlns:p14="http://schemas.microsoft.com/office/powerpoint/2010/main" val="205322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253514"/>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51A929D8-B457-658D-6F88-8B563E3BD0F1}"/>
              </a:ext>
            </a:extLst>
          </p:cNvPr>
          <p:cNvPicPr>
            <a:picLocks noChangeAspect="1"/>
          </p:cNvPicPr>
          <p:nvPr/>
        </p:nvPicPr>
        <p:blipFill>
          <a:blip r:embed="rId4"/>
          <a:stretch>
            <a:fillRect/>
          </a:stretch>
        </p:blipFill>
        <p:spPr>
          <a:xfrm>
            <a:off x="571929" y="151954"/>
            <a:ext cx="8670261" cy="5952337"/>
          </a:xfrm>
          <a:prstGeom prst="rect">
            <a:avLst/>
          </a:prstGeom>
        </p:spPr>
      </p:pic>
      <p:sp>
        <p:nvSpPr>
          <p:cNvPr id="5" name="TextBox 4">
            <a:extLst>
              <a:ext uri="{FF2B5EF4-FFF2-40B4-BE49-F238E27FC236}">
                <a16:creationId xmlns:a16="http://schemas.microsoft.com/office/drawing/2014/main" id="{4064F841-6F4E-54B3-BEC3-42376AEAFC85}"/>
              </a:ext>
            </a:extLst>
          </p:cNvPr>
          <p:cNvSpPr txBox="1"/>
          <p:nvPr/>
        </p:nvSpPr>
        <p:spPr>
          <a:xfrm>
            <a:off x="1282615" y="5038879"/>
            <a:ext cx="1938351" cy="523220"/>
          </a:xfrm>
          <a:prstGeom prst="rect">
            <a:avLst/>
          </a:prstGeom>
          <a:noFill/>
        </p:spPr>
        <p:txBody>
          <a:bodyPr wrap="none" rtlCol="0">
            <a:spAutoFit/>
          </a:bodyPr>
          <a:lstStyle/>
          <a:p>
            <a:r>
              <a:rPr lang="en-US" sz="2800">
                <a:solidFill>
                  <a:srgbClr val="FFFF00"/>
                </a:solidFill>
              </a:rPr>
              <a:t>Isaiah 30:33</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D4C8D1F1-76A1-07AB-9F00-5A2B2829DFD7}"/>
                  </a:ext>
                </a:extLst>
              </p14:cNvPr>
              <p14:cNvContentPartPr/>
              <p14:nvPr/>
            </p14:nvContentPartPr>
            <p14:xfrm>
              <a:off x="8822781" y="633684"/>
              <a:ext cx="623520" cy="5125680"/>
            </p14:xfrm>
          </p:contentPart>
        </mc:Choice>
        <mc:Fallback>
          <p:pic>
            <p:nvPicPr>
              <p:cNvPr id="2" name="Ink 1">
                <a:extLst>
                  <a:ext uri="{FF2B5EF4-FFF2-40B4-BE49-F238E27FC236}">
                    <a16:creationId xmlns:a16="http://schemas.microsoft.com/office/drawing/2014/main" id="{D4C8D1F1-76A1-07AB-9F00-5A2B2829DFD7}"/>
                  </a:ext>
                </a:extLst>
              </p:cNvPr>
              <p:cNvPicPr/>
              <p:nvPr/>
            </p:nvPicPr>
            <p:blipFill>
              <a:blip r:embed="rId6"/>
              <a:stretch>
                <a:fillRect/>
              </a:stretch>
            </p:blipFill>
            <p:spPr>
              <a:xfrm>
                <a:off x="8804781" y="615684"/>
                <a:ext cx="659160" cy="5161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B1008363-9405-CA2A-9F70-1D1B53B6E0B6}"/>
                  </a:ext>
                </a:extLst>
              </p14:cNvPr>
              <p14:cNvContentPartPr/>
              <p14:nvPr/>
            </p14:nvContentPartPr>
            <p14:xfrm>
              <a:off x="7907301" y="4847484"/>
              <a:ext cx="1260720" cy="51120"/>
            </p14:xfrm>
          </p:contentPart>
        </mc:Choice>
        <mc:Fallback>
          <p:pic>
            <p:nvPicPr>
              <p:cNvPr id="4" name="Ink 3">
                <a:extLst>
                  <a:ext uri="{FF2B5EF4-FFF2-40B4-BE49-F238E27FC236}">
                    <a16:creationId xmlns:a16="http://schemas.microsoft.com/office/drawing/2014/main" id="{B1008363-9405-CA2A-9F70-1D1B53B6E0B6}"/>
                  </a:ext>
                </a:extLst>
              </p:cNvPr>
              <p:cNvPicPr/>
              <p:nvPr/>
            </p:nvPicPr>
            <p:blipFill>
              <a:blip r:embed="rId8"/>
              <a:stretch>
                <a:fillRect/>
              </a:stretch>
            </p:blipFill>
            <p:spPr>
              <a:xfrm>
                <a:off x="7889661" y="4829844"/>
                <a:ext cx="1296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CF989C2-D299-23C6-9B40-7BF1A5B24784}"/>
                  </a:ext>
                </a:extLst>
              </p14:cNvPr>
              <p14:cNvContentPartPr/>
              <p14:nvPr/>
            </p14:nvContentPartPr>
            <p14:xfrm>
              <a:off x="4461741" y="659964"/>
              <a:ext cx="417960" cy="3063960"/>
            </p14:xfrm>
          </p:contentPart>
        </mc:Choice>
        <mc:Fallback>
          <p:pic>
            <p:nvPicPr>
              <p:cNvPr id="7" name="Ink 6">
                <a:extLst>
                  <a:ext uri="{FF2B5EF4-FFF2-40B4-BE49-F238E27FC236}">
                    <a16:creationId xmlns:a16="http://schemas.microsoft.com/office/drawing/2014/main" id="{6CF989C2-D299-23C6-9B40-7BF1A5B24784}"/>
                  </a:ext>
                </a:extLst>
              </p:cNvPr>
              <p:cNvPicPr/>
              <p:nvPr/>
            </p:nvPicPr>
            <p:blipFill>
              <a:blip r:embed="rId10"/>
              <a:stretch>
                <a:fillRect/>
              </a:stretch>
            </p:blipFill>
            <p:spPr>
              <a:xfrm>
                <a:off x="4444101" y="642324"/>
                <a:ext cx="453600" cy="3099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DBC5504-AA87-9B91-0F8A-1A2C2F13BC69}"/>
                  </a:ext>
                </a:extLst>
              </p14:cNvPr>
              <p14:cNvContentPartPr/>
              <p14:nvPr/>
            </p14:nvContentPartPr>
            <p14:xfrm>
              <a:off x="2621061" y="2937324"/>
              <a:ext cx="153360" cy="929520"/>
            </p14:xfrm>
          </p:contentPart>
        </mc:Choice>
        <mc:Fallback>
          <p:pic>
            <p:nvPicPr>
              <p:cNvPr id="9" name="Ink 8">
                <a:extLst>
                  <a:ext uri="{FF2B5EF4-FFF2-40B4-BE49-F238E27FC236}">
                    <a16:creationId xmlns:a16="http://schemas.microsoft.com/office/drawing/2014/main" id="{DDBC5504-AA87-9B91-0F8A-1A2C2F13BC69}"/>
                  </a:ext>
                </a:extLst>
              </p:cNvPr>
              <p:cNvPicPr/>
              <p:nvPr/>
            </p:nvPicPr>
            <p:blipFill>
              <a:blip r:embed="rId12"/>
              <a:stretch>
                <a:fillRect/>
              </a:stretch>
            </p:blipFill>
            <p:spPr>
              <a:xfrm>
                <a:off x="2603421" y="2919324"/>
                <a:ext cx="189000" cy="965160"/>
              </a:xfrm>
              <a:prstGeom prst="rect">
                <a:avLst/>
              </a:prstGeom>
            </p:spPr>
          </p:pic>
        </mc:Fallback>
      </mc:AlternateContent>
    </p:spTree>
    <p:extLst>
      <p:ext uri="{BB962C8B-B14F-4D97-AF65-F5344CB8AC3E}">
        <p14:creationId xmlns:p14="http://schemas.microsoft.com/office/powerpoint/2010/main" val="289861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8346" y="116301"/>
            <a:ext cx="9483278" cy="6017032"/>
          </a:xfrm>
          <a:prstGeom prst="rect">
            <a:avLst/>
          </a:prstGeom>
          <a:noFill/>
        </p:spPr>
        <p:txBody>
          <a:bodyPr wrap="square" rtlCol="0">
            <a:spAutoFit/>
          </a:bodyPr>
          <a:lstStyle/>
          <a:p>
            <a:r>
              <a:rPr lang="en-US" sz="2800" b="1">
                <a:solidFill>
                  <a:srgbClr val="FFC000"/>
                </a:solidFill>
                <a:cs typeface="+mj-cs"/>
              </a:rPr>
              <a:t>Targum Jonathan son of Uziel Isaiah 30:28-33</a:t>
            </a:r>
          </a:p>
          <a:p>
            <a:r>
              <a:rPr lang="en-US" sz="2100">
                <a:solidFill>
                  <a:srgbClr val="FFC000"/>
                </a:solidFill>
                <a:cs typeface="+mj-cs"/>
              </a:rPr>
              <a:t>30:28 And His word is as an overwhelming river reaching unto the neck: He shall slay the mighty; He will assuredly agitate the nations with the agitation of vanity: and there shall be a bridle of error in the jaws of the people. </a:t>
            </a:r>
            <a:r>
              <a:rPr lang="en-US" sz="2100">
                <a:solidFill>
                  <a:srgbClr val="92D050"/>
                </a:solidFill>
                <a:cs typeface="+mj-cs"/>
              </a:rPr>
              <a:t>30:29 Ye shall have a song as in the night, as in the night when the festival is sanctified with joy of heart, as when they march with thanksgivings and the pipe, to enter the holy mountain of the Lord, to appear before the mighty One of Israel. </a:t>
            </a:r>
            <a:r>
              <a:rPr lang="en-US" sz="2100">
                <a:solidFill>
                  <a:srgbClr val="00B0F0"/>
                </a:solidFill>
                <a:cs typeface="+mj-cs"/>
              </a:rPr>
              <a:t>30:30 And the Lord shall proclaim the brightness of the voice of His WORD, and He shall reveal the strength of His arm in the fury of His anger, and in flames of fire, destroying the graven images with scattering, and storm, and hailstones.</a:t>
            </a:r>
            <a:r>
              <a:rPr lang="en-US" sz="2100">
                <a:solidFill>
                  <a:srgbClr val="FFC000"/>
                </a:solidFill>
                <a:cs typeface="+mj-cs"/>
              </a:rPr>
              <a:t> 30:31 For through the voice of the WORD of the Lord the Assyrian shall be broken, he that smote by his power. 30:32 And it shall come to pass, that the Lord shall cause to rest the vengeance of His might in every pass of their princes and mighty ones, even amongst them. The house of Israel shall praise with tabrets and harps, because of the mighty war which shall be waged for them against the people. 30:33 For hell is made ready from eternity on account of their sins; yea, the eternal King hath prepared it deep and wide: a fiery pyre as of abundance of fuel burns in it: the WORD of the Lord, like an overwhelming torrent of brimstone, shall kindle it.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878309F-7186-C9A3-18EC-64979DFE80B4}"/>
                  </a:ext>
                </a:extLst>
              </p14:cNvPr>
              <p14:cNvContentPartPr/>
              <p14:nvPr/>
            </p14:nvContentPartPr>
            <p14:xfrm>
              <a:off x="5935581" y="530004"/>
              <a:ext cx="1060920" cy="80640"/>
            </p14:xfrm>
          </p:contentPart>
        </mc:Choice>
        <mc:Fallback>
          <p:pic>
            <p:nvPicPr>
              <p:cNvPr id="2" name="Ink 1">
                <a:extLst>
                  <a:ext uri="{FF2B5EF4-FFF2-40B4-BE49-F238E27FC236}">
                    <a16:creationId xmlns:a16="http://schemas.microsoft.com/office/drawing/2014/main" id="{C878309F-7186-C9A3-18EC-64979DFE80B4}"/>
                  </a:ext>
                </a:extLst>
              </p:cNvPr>
              <p:cNvPicPr/>
              <p:nvPr/>
            </p:nvPicPr>
            <p:blipFill>
              <a:blip r:embed="rId5"/>
              <a:stretch>
                <a:fillRect/>
              </a:stretch>
            </p:blipFill>
            <p:spPr>
              <a:xfrm>
                <a:off x="5917941" y="512004"/>
                <a:ext cx="1096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6679A31-9D49-CB49-11BF-BA49DC4E7C83}"/>
                  </a:ext>
                </a:extLst>
              </p14:cNvPr>
              <p14:cNvContentPartPr/>
              <p14:nvPr/>
            </p14:nvContentPartPr>
            <p14:xfrm>
              <a:off x="2388141" y="1520364"/>
              <a:ext cx="3739680" cy="75600"/>
            </p14:xfrm>
          </p:contentPart>
        </mc:Choice>
        <mc:Fallback>
          <p:pic>
            <p:nvPicPr>
              <p:cNvPr id="4" name="Ink 3">
                <a:extLst>
                  <a:ext uri="{FF2B5EF4-FFF2-40B4-BE49-F238E27FC236}">
                    <a16:creationId xmlns:a16="http://schemas.microsoft.com/office/drawing/2014/main" id="{66679A31-9D49-CB49-11BF-BA49DC4E7C83}"/>
                  </a:ext>
                </a:extLst>
              </p:cNvPr>
              <p:cNvPicPr/>
              <p:nvPr/>
            </p:nvPicPr>
            <p:blipFill>
              <a:blip r:embed="rId7"/>
              <a:stretch>
                <a:fillRect/>
              </a:stretch>
            </p:blipFill>
            <p:spPr>
              <a:xfrm>
                <a:off x="2370141" y="1502364"/>
                <a:ext cx="3775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418E412-851E-D693-005D-5A429B1A6953}"/>
                  </a:ext>
                </a:extLst>
              </p14:cNvPr>
              <p14:cNvContentPartPr/>
              <p14:nvPr/>
            </p14:nvContentPartPr>
            <p14:xfrm>
              <a:off x="8455941" y="3468324"/>
              <a:ext cx="581400" cy="27360"/>
            </p14:xfrm>
          </p:contentPart>
        </mc:Choice>
        <mc:Fallback>
          <p:pic>
            <p:nvPicPr>
              <p:cNvPr id="5" name="Ink 4">
                <a:extLst>
                  <a:ext uri="{FF2B5EF4-FFF2-40B4-BE49-F238E27FC236}">
                    <a16:creationId xmlns:a16="http://schemas.microsoft.com/office/drawing/2014/main" id="{F418E412-851E-D693-005D-5A429B1A6953}"/>
                  </a:ext>
                </a:extLst>
              </p:cNvPr>
              <p:cNvPicPr/>
              <p:nvPr/>
            </p:nvPicPr>
            <p:blipFill>
              <a:blip r:embed="rId9"/>
              <a:stretch>
                <a:fillRect/>
              </a:stretch>
            </p:blipFill>
            <p:spPr>
              <a:xfrm>
                <a:off x="8438301" y="3450684"/>
                <a:ext cx="617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0D24EC3-AC26-CFB7-6A29-B5948D0D0971}"/>
                  </a:ext>
                </a:extLst>
              </p14:cNvPr>
              <p14:cNvContentPartPr/>
              <p14:nvPr/>
            </p14:nvContentPartPr>
            <p14:xfrm>
              <a:off x="3793221" y="2831124"/>
              <a:ext cx="736560" cy="58680"/>
            </p14:xfrm>
          </p:contentPart>
        </mc:Choice>
        <mc:Fallback>
          <p:pic>
            <p:nvPicPr>
              <p:cNvPr id="7" name="Ink 6">
                <a:extLst>
                  <a:ext uri="{FF2B5EF4-FFF2-40B4-BE49-F238E27FC236}">
                    <a16:creationId xmlns:a16="http://schemas.microsoft.com/office/drawing/2014/main" id="{D0D24EC3-AC26-CFB7-6A29-B5948D0D0971}"/>
                  </a:ext>
                </a:extLst>
              </p:cNvPr>
              <p:cNvPicPr/>
              <p:nvPr/>
            </p:nvPicPr>
            <p:blipFill>
              <a:blip r:embed="rId11"/>
              <a:stretch>
                <a:fillRect/>
              </a:stretch>
            </p:blipFill>
            <p:spPr>
              <a:xfrm>
                <a:off x="3775581" y="2813484"/>
                <a:ext cx="772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1309C1D-09F7-07E0-33AA-F6BE81C2CC09}"/>
                  </a:ext>
                </a:extLst>
              </p14:cNvPr>
              <p14:cNvContentPartPr/>
              <p14:nvPr/>
            </p14:nvContentPartPr>
            <p14:xfrm>
              <a:off x="1801701" y="4468404"/>
              <a:ext cx="10800" cy="2160"/>
            </p14:xfrm>
          </p:contentPart>
        </mc:Choice>
        <mc:Fallback>
          <p:pic>
            <p:nvPicPr>
              <p:cNvPr id="9" name="Ink 8">
                <a:extLst>
                  <a:ext uri="{FF2B5EF4-FFF2-40B4-BE49-F238E27FC236}">
                    <a16:creationId xmlns:a16="http://schemas.microsoft.com/office/drawing/2014/main" id="{61309C1D-09F7-07E0-33AA-F6BE81C2CC09}"/>
                  </a:ext>
                </a:extLst>
              </p:cNvPr>
              <p:cNvPicPr/>
              <p:nvPr/>
            </p:nvPicPr>
            <p:blipFill>
              <a:blip r:embed="rId13"/>
              <a:stretch>
                <a:fillRect/>
              </a:stretch>
            </p:blipFill>
            <p:spPr>
              <a:xfrm>
                <a:off x="1784061" y="4450404"/>
                <a:ext cx="46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0D064F0-A3B9-A1BC-D8F3-A0CA1A56BFD1}"/>
                  </a:ext>
                </a:extLst>
              </p14:cNvPr>
              <p14:cNvContentPartPr/>
              <p14:nvPr/>
            </p14:nvContentPartPr>
            <p14:xfrm>
              <a:off x="2562021" y="5038644"/>
              <a:ext cx="3600" cy="2160"/>
            </p14:xfrm>
          </p:contentPart>
        </mc:Choice>
        <mc:Fallback>
          <p:pic>
            <p:nvPicPr>
              <p:cNvPr id="11" name="Ink 10">
                <a:extLst>
                  <a:ext uri="{FF2B5EF4-FFF2-40B4-BE49-F238E27FC236}">
                    <a16:creationId xmlns:a16="http://schemas.microsoft.com/office/drawing/2014/main" id="{70D064F0-A3B9-A1BC-D8F3-A0CA1A56BFD1}"/>
                  </a:ext>
                </a:extLst>
              </p:cNvPr>
              <p:cNvPicPr/>
              <p:nvPr/>
            </p:nvPicPr>
            <p:blipFill>
              <a:blip r:embed="rId15"/>
              <a:stretch>
                <a:fillRect/>
              </a:stretch>
            </p:blipFill>
            <p:spPr>
              <a:xfrm>
                <a:off x="2544021" y="5020644"/>
                <a:ext cx="39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9344A70-014E-8552-D5B5-53D66797D77F}"/>
                  </a:ext>
                </a:extLst>
              </p14:cNvPr>
              <p14:cNvContentPartPr/>
              <p14:nvPr/>
            </p14:nvContentPartPr>
            <p14:xfrm>
              <a:off x="4020021" y="5015604"/>
              <a:ext cx="5308920" cy="118080"/>
            </p14:xfrm>
          </p:contentPart>
        </mc:Choice>
        <mc:Fallback>
          <p:pic>
            <p:nvPicPr>
              <p:cNvPr id="12" name="Ink 11">
                <a:extLst>
                  <a:ext uri="{FF2B5EF4-FFF2-40B4-BE49-F238E27FC236}">
                    <a16:creationId xmlns:a16="http://schemas.microsoft.com/office/drawing/2014/main" id="{19344A70-014E-8552-D5B5-53D66797D77F}"/>
                  </a:ext>
                </a:extLst>
              </p:cNvPr>
              <p:cNvPicPr/>
              <p:nvPr/>
            </p:nvPicPr>
            <p:blipFill>
              <a:blip r:embed="rId17"/>
              <a:stretch>
                <a:fillRect/>
              </a:stretch>
            </p:blipFill>
            <p:spPr>
              <a:xfrm>
                <a:off x="4002021" y="4997604"/>
                <a:ext cx="5344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830CDFE-7190-FB70-9D94-43B2E021E9FA}"/>
                  </a:ext>
                </a:extLst>
              </p14:cNvPr>
              <p14:cNvContentPartPr/>
              <p14:nvPr/>
            </p14:nvContentPartPr>
            <p14:xfrm>
              <a:off x="650061" y="5370204"/>
              <a:ext cx="743760" cy="35280"/>
            </p14:xfrm>
          </p:contentPart>
        </mc:Choice>
        <mc:Fallback>
          <p:pic>
            <p:nvPicPr>
              <p:cNvPr id="13" name="Ink 12">
                <a:extLst>
                  <a:ext uri="{FF2B5EF4-FFF2-40B4-BE49-F238E27FC236}">
                    <a16:creationId xmlns:a16="http://schemas.microsoft.com/office/drawing/2014/main" id="{8830CDFE-7190-FB70-9D94-43B2E021E9FA}"/>
                  </a:ext>
                </a:extLst>
              </p:cNvPr>
              <p:cNvPicPr/>
              <p:nvPr/>
            </p:nvPicPr>
            <p:blipFill>
              <a:blip r:embed="rId19"/>
              <a:stretch>
                <a:fillRect/>
              </a:stretch>
            </p:blipFill>
            <p:spPr>
              <a:xfrm>
                <a:off x="632061" y="5352564"/>
                <a:ext cx="779400" cy="70920"/>
              </a:xfrm>
              <a:prstGeom prst="rect">
                <a:avLst/>
              </a:prstGeom>
            </p:spPr>
          </p:pic>
        </mc:Fallback>
      </mc:AlternateContent>
    </p:spTree>
    <p:extLst>
      <p:ext uri="{BB962C8B-B14F-4D97-AF65-F5344CB8AC3E}">
        <p14:creationId xmlns:p14="http://schemas.microsoft.com/office/powerpoint/2010/main" val="78485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2817" y="155863"/>
            <a:ext cx="9861719" cy="5832366"/>
          </a:xfrm>
          <a:prstGeom prst="rect">
            <a:avLst/>
          </a:prstGeom>
          <a:noFill/>
        </p:spPr>
        <p:txBody>
          <a:bodyPr wrap="square" rtlCol="0">
            <a:spAutoFit/>
          </a:bodyPr>
          <a:lstStyle/>
          <a:p>
            <a:r>
              <a:rPr lang="en-US" sz="2800" b="1">
                <a:solidFill>
                  <a:srgbClr val="FFC000"/>
                </a:solidFill>
                <a:cs typeface="+mj-cs"/>
              </a:rPr>
              <a:t>Midrash Tanchuma Buber, Pekudei 8,5</a:t>
            </a:r>
          </a:p>
          <a:p>
            <a:r>
              <a:rPr lang="he-IL" sz="2200">
                <a:solidFill>
                  <a:srgbClr val="FFFF00"/>
                </a:solidFill>
                <a:cs typeface="+mj-cs"/>
              </a:rPr>
              <a:t>יפה נוף וגו'. ר' לוי אמר נאה היא לעצמה, שהיא מניפה לאומות העולם, שנאמר להנפה גוים בנפת שוא ורסן מתעה על לחיי עמים (ישעיה ל כח). (</a:t>
            </a:r>
            <a:r>
              <a:rPr lang="en-US" sz="2200">
                <a:solidFill>
                  <a:srgbClr val="FFFF00"/>
                </a:solidFill>
                <a:cs typeface="+mj-cs"/>
              </a:rPr>
              <a:t> </a:t>
            </a:r>
            <a:r>
              <a:rPr lang="en-US" sz="2200">
                <a:solidFill>
                  <a:srgbClr val="00B0F0"/>
                </a:solidFill>
                <a:cs typeface="+mj-cs"/>
              </a:rPr>
              <a:t>Ps. 48:3 [2]</a:t>
            </a:r>
            <a:r>
              <a:rPr lang="en-US" sz="2200">
                <a:solidFill>
                  <a:srgbClr val="FFC000"/>
                </a:solidFill>
                <a:cs typeface="+mj-cs"/>
              </a:rPr>
              <a:t>:) BEAUTEOUS LANDSCAPE (NWP)…. R. Levi said: &lt;Jerusalem&gt; is beautiful (N'P) in itself, because it sifts (rt.: NPH) the peoples of the world.38Cf.: </a:t>
            </a:r>
            <a:r>
              <a:rPr lang="en-US" sz="2200">
                <a:solidFill>
                  <a:srgbClr val="00B0F0"/>
                </a:solidFill>
                <a:cs typeface="+mj-cs"/>
              </a:rPr>
              <a:t>PR 41:2</a:t>
            </a:r>
            <a:r>
              <a:rPr lang="en-US" sz="2200">
                <a:solidFill>
                  <a:srgbClr val="FFC000"/>
                </a:solidFill>
                <a:cs typeface="+mj-cs"/>
              </a:rPr>
              <a:t>. Thus it is stated (in </a:t>
            </a:r>
            <a:r>
              <a:rPr lang="en-US" sz="2200">
                <a:solidFill>
                  <a:srgbClr val="00B0F0"/>
                </a:solidFill>
                <a:cs typeface="+mj-cs"/>
              </a:rPr>
              <a:t>Is. 30:28</a:t>
            </a:r>
            <a:r>
              <a:rPr lang="en-US" sz="2200">
                <a:solidFill>
                  <a:srgbClr val="FFC000"/>
                </a:solidFill>
                <a:cs typeface="+mj-cs"/>
              </a:rPr>
              <a:t>): TO SIFT (HNPH) THE NATIONS WITH THE SIEVE (rt.: NPH) OF DESTRUCTION, AND A MISLEADING BRIDLE SHALL BE IN THE JAWS OF THE PEOPLES.</a:t>
            </a:r>
          </a:p>
          <a:p>
            <a:endParaRPr lang="en-US" sz="900">
              <a:solidFill>
                <a:srgbClr val="FFC000"/>
              </a:solidFill>
              <a:cs typeface="+mj-cs"/>
            </a:endParaRPr>
          </a:p>
          <a:p>
            <a:r>
              <a:rPr lang="en-US" sz="2800" b="1">
                <a:solidFill>
                  <a:srgbClr val="FFC000"/>
                </a:solidFill>
                <a:cs typeface="+mj-cs"/>
              </a:rPr>
              <a:t>Ibn Ezra on Isaiah 30,28 Part 2 </a:t>
            </a:r>
          </a:p>
          <a:p>
            <a:r>
              <a:rPr lang="he-IL" sz="2200">
                <a:solidFill>
                  <a:srgbClr val="FFFF00"/>
                </a:solidFill>
                <a:cs typeface="+mj-cs"/>
              </a:rPr>
              <a:t>להנפה</a:t>
            </a:r>
            <a:r>
              <a:rPr lang="he-IL" sz="2200">
                <a:solidFill>
                  <a:srgbClr val="FFC000"/>
                </a:solidFill>
                <a:cs typeface="+mj-cs"/>
              </a:rPr>
              <a:t>. </a:t>
            </a:r>
            <a:r>
              <a:rPr lang="en-US" sz="2200">
                <a:solidFill>
                  <a:srgbClr val="FFC000"/>
                </a:solidFill>
                <a:cs typeface="+mj-cs"/>
              </a:rPr>
              <a:t> Most of the commentaries say that </a:t>
            </a:r>
            <a:r>
              <a:rPr lang="he-IL" sz="2200">
                <a:solidFill>
                  <a:srgbClr val="FFFF00"/>
                </a:solidFill>
                <a:cs typeface="+mj-cs"/>
              </a:rPr>
              <a:t>להנפה</a:t>
            </a:r>
            <a:r>
              <a:rPr lang="he-IL" sz="2200">
                <a:solidFill>
                  <a:srgbClr val="FFC000"/>
                </a:solidFill>
                <a:cs typeface="+mj-cs"/>
              </a:rPr>
              <a:t> </a:t>
            </a:r>
            <a:r>
              <a:rPr lang="en-US" sz="2200">
                <a:solidFill>
                  <a:srgbClr val="FFC000"/>
                </a:solidFill>
                <a:cs typeface="+mj-cs"/>
              </a:rPr>
              <a:t> is the same as </a:t>
            </a:r>
            <a:r>
              <a:rPr lang="he-IL" sz="2200">
                <a:solidFill>
                  <a:srgbClr val="FFFF00"/>
                </a:solidFill>
                <a:cs typeface="+mj-cs"/>
              </a:rPr>
              <a:t>להניף</a:t>
            </a:r>
            <a:r>
              <a:rPr lang="he-IL" sz="2200">
                <a:solidFill>
                  <a:srgbClr val="FFC000"/>
                </a:solidFill>
                <a:cs typeface="+mj-cs"/>
              </a:rPr>
              <a:t>, </a:t>
            </a:r>
            <a:r>
              <a:rPr lang="en-US" sz="2200">
                <a:solidFill>
                  <a:srgbClr val="FFC000"/>
                </a:solidFill>
                <a:cs typeface="+mj-cs"/>
              </a:rPr>
              <a:t> to wave;46A. V., To sift with the sieve of vanity.46A. V., To sift with the sieve of vanity. but R. Moses Hakkohen is of opinion, that it means to bridle, and that by the breath of God, the false spirit, described by Micaiah (</a:t>
            </a:r>
            <a:r>
              <a:rPr lang="en-US" sz="2200">
                <a:solidFill>
                  <a:srgbClr val="00B0F0"/>
                </a:solidFill>
                <a:cs typeface="+mj-cs"/>
              </a:rPr>
              <a:t>1 Kgs. 22:19—23</a:t>
            </a:r>
            <a:r>
              <a:rPr lang="en-US" sz="2200">
                <a:solidFill>
                  <a:srgbClr val="FFC000"/>
                </a:solidFill>
                <a:cs typeface="+mj-cs"/>
              </a:rPr>
              <a:t>) is to be understood; and this is the right explanation. And there shall be a bridle in the jaws of the people, causing them to err. The bridle is put in the mouth of the horse, to make it go the right way, but the spirit mentioned here, will be </a:t>
            </a:r>
            <a:r>
              <a:rPr lang="he-IL" sz="2200">
                <a:solidFill>
                  <a:srgbClr val="FFFF00"/>
                </a:solidFill>
                <a:cs typeface="+mj-cs"/>
              </a:rPr>
              <a:t>רסן מתעה </a:t>
            </a:r>
            <a:r>
              <a:rPr lang="en-US" sz="2200">
                <a:solidFill>
                  <a:srgbClr val="FFC000"/>
                </a:solidFill>
                <a:cs typeface="+mj-cs"/>
              </a:rPr>
              <a:t>a misleading bridle. The same idea is expressed by ,</a:t>
            </a:r>
            <a:r>
              <a:rPr lang="he-IL" sz="2200">
                <a:solidFill>
                  <a:srgbClr val="FFFF00"/>
                </a:solidFill>
                <a:cs typeface="+mj-cs"/>
              </a:rPr>
              <a:t>בנפת שוא </a:t>
            </a:r>
            <a:r>
              <a:rPr lang="en-US" sz="2200">
                <a:solidFill>
                  <a:srgbClr val="FFFF00"/>
                </a:solidFill>
                <a:cs typeface="+mj-cs"/>
              </a:rPr>
              <a:t> </a:t>
            </a:r>
            <a:r>
              <a:rPr lang="en-US" sz="2200">
                <a:solidFill>
                  <a:srgbClr val="FFC000"/>
                </a:solidFill>
                <a:cs typeface="+mj-cs"/>
              </a:rPr>
              <a:t>and this proves that </a:t>
            </a:r>
            <a:r>
              <a:rPr lang="he-IL" sz="2200">
                <a:solidFill>
                  <a:srgbClr val="FFFF00"/>
                </a:solidFill>
                <a:cs typeface="+mj-cs"/>
              </a:rPr>
              <a:t>להנפה</a:t>
            </a:r>
            <a:r>
              <a:rPr lang="he-IL" sz="2200">
                <a:solidFill>
                  <a:srgbClr val="FFC000"/>
                </a:solidFill>
                <a:cs typeface="+mj-cs"/>
              </a:rPr>
              <a:t> </a:t>
            </a:r>
            <a:r>
              <a:rPr lang="en-US" sz="2200">
                <a:solidFill>
                  <a:srgbClr val="FFC000"/>
                </a:solidFill>
                <a:cs typeface="+mj-cs"/>
              </a:rPr>
              <a:t> has the meaning to bridle.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B9492F2-C25F-0642-6474-500201C426F3}"/>
                  </a:ext>
                </a:extLst>
              </p14:cNvPr>
              <p14:cNvContentPartPr/>
              <p14:nvPr/>
            </p14:nvContentPartPr>
            <p14:xfrm>
              <a:off x="5832981" y="1264404"/>
              <a:ext cx="762840" cy="58680"/>
            </p14:xfrm>
          </p:contentPart>
        </mc:Choice>
        <mc:Fallback>
          <p:pic>
            <p:nvPicPr>
              <p:cNvPr id="2" name="Ink 1">
                <a:extLst>
                  <a:ext uri="{FF2B5EF4-FFF2-40B4-BE49-F238E27FC236}">
                    <a16:creationId xmlns:a16="http://schemas.microsoft.com/office/drawing/2014/main" id="{CB9492F2-C25F-0642-6474-500201C426F3}"/>
                  </a:ext>
                </a:extLst>
              </p:cNvPr>
              <p:cNvPicPr/>
              <p:nvPr/>
            </p:nvPicPr>
            <p:blipFill>
              <a:blip r:embed="rId5"/>
              <a:stretch>
                <a:fillRect/>
              </a:stretch>
            </p:blipFill>
            <p:spPr>
              <a:xfrm>
                <a:off x="5815341" y="1246764"/>
                <a:ext cx="798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B33B57E-8B6F-603F-B834-CDD8BEFEEB3E}"/>
                  </a:ext>
                </a:extLst>
              </p14:cNvPr>
              <p14:cNvContentPartPr/>
              <p14:nvPr/>
            </p14:nvContentPartPr>
            <p14:xfrm>
              <a:off x="7791381" y="1304364"/>
              <a:ext cx="433080" cy="23400"/>
            </p14:xfrm>
          </p:contentPart>
        </mc:Choice>
        <mc:Fallback>
          <p:pic>
            <p:nvPicPr>
              <p:cNvPr id="4" name="Ink 3">
                <a:extLst>
                  <a:ext uri="{FF2B5EF4-FFF2-40B4-BE49-F238E27FC236}">
                    <a16:creationId xmlns:a16="http://schemas.microsoft.com/office/drawing/2014/main" id="{1B33B57E-8B6F-603F-B834-CDD8BEFEEB3E}"/>
                  </a:ext>
                </a:extLst>
              </p:cNvPr>
              <p:cNvPicPr/>
              <p:nvPr/>
            </p:nvPicPr>
            <p:blipFill>
              <a:blip r:embed="rId7"/>
              <a:stretch>
                <a:fillRect/>
              </a:stretch>
            </p:blipFill>
            <p:spPr>
              <a:xfrm>
                <a:off x="7773741" y="1286724"/>
                <a:ext cx="468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D2EDBF6-DC85-99FE-0E6E-75077AEE4222}"/>
                  </a:ext>
                </a:extLst>
              </p14:cNvPr>
              <p14:cNvContentPartPr/>
              <p14:nvPr/>
            </p14:nvContentPartPr>
            <p14:xfrm>
              <a:off x="6923781" y="1590924"/>
              <a:ext cx="528120" cy="45360"/>
            </p14:xfrm>
          </p:contentPart>
        </mc:Choice>
        <mc:Fallback>
          <p:pic>
            <p:nvPicPr>
              <p:cNvPr id="5" name="Ink 4">
                <a:extLst>
                  <a:ext uri="{FF2B5EF4-FFF2-40B4-BE49-F238E27FC236}">
                    <a16:creationId xmlns:a16="http://schemas.microsoft.com/office/drawing/2014/main" id="{ED2EDBF6-DC85-99FE-0E6E-75077AEE4222}"/>
                  </a:ext>
                </a:extLst>
              </p:cNvPr>
              <p:cNvPicPr/>
              <p:nvPr/>
            </p:nvPicPr>
            <p:blipFill>
              <a:blip r:embed="rId9"/>
              <a:stretch>
                <a:fillRect/>
              </a:stretch>
            </p:blipFill>
            <p:spPr>
              <a:xfrm>
                <a:off x="6906141" y="1572924"/>
                <a:ext cx="563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2B85CA2-AF56-DC55-875F-732847A86B2C}"/>
                  </a:ext>
                </a:extLst>
              </p14:cNvPr>
              <p14:cNvContentPartPr/>
              <p14:nvPr/>
            </p14:nvContentPartPr>
            <p14:xfrm>
              <a:off x="6082461" y="1935444"/>
              <a:ext cx="487800" cy="21960"/>
            </p14:xfrm>
          </p:contentPart>
        </mc:Choice>
        <mc:Fallback>
          <p:pic>
            <p:nvPicPr>
              <p:cNvPr id="7" name="Ink 6">
                <a:extLst>
                  <a:ext uri="{FF2B5EF4-FFF2-40B4-BE49-F238E27FC236}">
                    <a16:creationId xmlns:a16="http://schemas.microsoft.com/office/drawing/2014/main" id="{82B85CA2-AF56-DC55-875F-732847A86B2C}"/>
                  </a:ext>
                </a:extLst>
              </p:cNvPr>
              <p:cNvPicPr/>
              <p:nvPr/>
            </p:nvPicPr>
            <p:blipFill>
              <a:blip r:embed="rId11"/>
              <a:stretch>
                <a:fillRect/>
              </a:stretch>
            </p:blipFill>
            <p:spPr>
              <a:xfrm>
                <a:off x="6064821" y="1917804"/>
                <a:ext cx="523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23358AC-33C3-5267-88EE-A395D96E122A}"/>
                  </a:ext>
                </a:extLst>
              </p14:cNvPr>
              <p14:cNvContentPartPr/>
              <p14:nvPr/>
            </p14:nvContentPartPr>
            <p14:xfrm>
              <a:off x="5161221" y="2387244"/>
              <a:ext cx="728640" cy="28800"/>
            </p14:xfrm>
          </p:contentPart>
        </mc:Choice>
        <mc:Fallback>
          <p:pic>
            <p:nvPicPr>
              <p:cNvPr id="9" name="Ink 8">
                <a:extLst>
                  <a:ext uri="{FF2B5EF4-FFF2-40B4-BE49-F238E27FC236}">
                    <a16:creationId xmlns:a16="http://schemas.microsoft.com/office/drawing/2014/main" id="{923358AC-33C3-5267-88EE-A395D96E122A}"/>
                  </a:ext>
                </a:extLst>
              </p:cNvPr>
              <p:cNvPicPr/>
              <p:nvPr/>
            </p:nvPicPr>
            <p:blipFill>
              <a:blip r:embed="rId13"/>
              <a:stretch>
                <a:fillRect/>
              </a:stretch>
            </p:blipFill>
            <p:spPr>
              <a:xfrm>
                <a:off x="5143221" y="2369244"/>
                <a:ext cx="764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FB70F8D-4897-7425-73F4-6BF7189D0943}"/>
                  </a:ext>
                </a:extLst>
              </p14:cNvPr>
              <p14:cNvContentPartPr/>
              <p14:nvPr/>
            </p14:nvContentPartPr>
            <p14:xfrm>
              <a:off x="8194581" y="2373924"/>
              <a:ext cx="988200" cy="56520"/>
            </p14:xfrm>
          </p:contentPart>
        </mc:Choice>
        <mc:Fallback>
          <p:pic>
            <p:nvPicPr>
              <p:cNvPr id="11" name="Ink 10">
                <a:extLst>
                  <a:ext uri="{FF2B5EF4-FFF2-40B4-BE49-F238E27FC236}">
                    <a16:creationId xmlns:a16="http://schemas.microsoft.com/office/drawing/2014/main" id="{9FB70F8D-4897-7425-73F4-6BF7189D0943}"/>
                  </a:ext>
                </a:extLst>
              </p:cNvPr>
              <p:cNvPicPr/>
              <p:nvPr/>
            </p:nvPicPr>
            <p:blipFill>
              <a:blip r:embed="rId15"/>
              <a:stretch>
                <a:fillRect/>
              </a:stretch>
            </p:blipFill>
            <p:spPr>
              <a:xfrm>
                <a:off x="8176581" y="2355924"/>
                <a:ext cx="1023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B97F0E2-EADA-70BB-82CE-56D9C2F81B64}"/>
                  </a:ext>
                </a:extLst>
              </p14:cNvPr>
              <p14:cNvContentPartPr/>
              <p14:nvPr/>
            </p14:nvContentPartPr>
            <p14:xfrm>
              <a:off x="1916541" y="2643924"/>
              <a:ext cx="2257200" cy="46080"/>
            </p14:xfrm>
          </p:contentPart>
        </mc:Choice>
        <mc:Fallback>
          <p:pic>
            <p:nvPicPr>
              <p:cNvPr id="12" name="Ink 11">
                <a:extLst>
                  <a:ext uri="{FF2B5EF4-FFF2-40B4-BE49-F238E27FC236}">
                    <a16:creationId xmlns:a16="http://schemas.microsoft.com/office/drawing/2014/main" id="{AB97F0E2-EADA-70BB-82CE-56D9C2F81B64}"/>
                  </a:ext>
                </a:extLst>
              </p:cNvPr>
              <p:cNvPicPr/>
              <p:nvPr/>
            </p:nvPicPr>
            <p:blipFill>
              <a:blip r:embed="rId17"/>
              <a:stretch>
                <a:fillRect/>
              </a:stretch>
            </p:blipFill>
            <p:spPr>
              <a:xfrm>
                <a:off x="1898541" y="2626284"/>
                <a:ext cx="2292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CE07FD8-7BEC-35C0-ACE9-236C5E0F706A}"/>
                  </a:ext>
                </a:extLst>
              </p14:cNvPr>
              <p14:cNvContentPartPr/>
              <p14:nvPr/>
            </p14:nvContentPartPr>
            <p14:xfrm>
              <a:off x="3620061" y="3860364"/>
              <a:ext cx="14040" cy="12240"/>
            </p14:xfrm>
          </p:contentPart>
        </mc:Choice>
        <mc:Fallback>
          <p:pic>
            <p:nvPicPr>
              <p:cNvPr id="13" name="Ink 12">
                <a:extLst>
                  <a:ext uri="{FF2B5EF4-FFF2-40B4-BE49-F238E27FC236}">
                    <a16:creationId xmlns:a16="http://schemas.microsoft.com/office/drawing/2014/main" id="{ECE07FD8-7BEC-35C0-ACE9-236C5E0F706A}"/>
                  </a:ext>
                </a:extLst>
              </p:cNvPr>
              <p:cNvPicPr/>
              <p:nvPr/>
            </p:nvPicPr>
            <p:blipFill>
              <a:blip r:embed="rId19"/>
              <a:stretch>
                <a:fillRect/>
              </a:stretch>
            </p:blipFill>
            <p:spPr>
              <a:xfrm>
                <a:off x="3602421" y="3842724"/>
                <a:ext cx="49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C222AD9-2695-2D8C-1F04-9139DC61DA28}"/>
                  </a:ext>
                </a:extLst>
              </p14:cNvPr>
              <p14:cNvContentPartPr/>
              <p14:nvPr/>
            </p14:nvContentPartPr>
            <p14:xfrm>
              <a:off x="497781" y="4234044"/>
              <a:ext cx="587880" cy="32760"/>
            </p14:xfrm>
          </p:contentPart>
        </mc:Choice>
        <mc:Fallback>
          <p:pic>
            <p:nvPicPr>
              <p:cNvPr id="14" name="Ink 13">
                <a:extLst>
                  <a:ext uri="{FF2B5EF4-FFF2-40B4-BE49-F238E27FC236}">
                    <a16:creationId xmlns:a16="http://schemas.microsoft.com/office/drawing/2014/main" id="{AC222AD9-2695-2D8C-1F04-9139DC61DA28}"/>
                  </a:ext>
                </a:extLst>
              </p:cNvPr>
              <p:cNvPicPr/>
              <p:nvPr/>
            </p:nvPicPr>
            <p:blipFill>
              <a:blip r:embed="rId21"/>
              <a:stretch>
                <a:fillRect/>
              </a:stretch>
            </p:blipFill>
            <p:spPr>
              <a:xfrm>
                <a:off x="480141" y="4216044"/>
                <a:ext cx="623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1AFD2C9-727C-DFAD-ED96-6A30DBB7ADFD}"/>
                  </a:ext>
                </a:extLst>
              </p14:cNvPr>
              <p14:cNvContentPartPr/>
              <p14:nvPr/>
            </p14:nvContentPartPr>
            <p14:xfrm>
              <a:off x="368181" y="4476324"/>
              <a:ext cx="3403080" cy="91800"/>
            </p14:xfrm>
          </p:contentPart>
        </mc:Choice>
        <mc:Fallback>
          <p:pic>
            <p:nvPicPr>
              <p:cNvPr id="15" name="Ink 14">
                <a:extLst>
                  <a:ext uri="{FF2B5EF4-FFF2-40B4-BE49-F238E27FC236}">
                    <a16:creationId xmlns:a16="http://schemas.microsoft.com/office/drawing/2014/main" id="{01AFD2C9-727C-DFAD-ED96-6A30DBB7ADFD}"/>
                  </a:ext>
                </a:extLst>
              </p:cNvPr>
              <p:cNvPicPr/>
              <p:nvPr/>
            </p:nvPicPr>
            <p:blipFill>
              <a:blip r:embed="rId23"/>
              <a:stretch>
                <a:fillRect/>
              </a:stretch>
            </p:blipFill>
            <p:spPr>
              <a:xfrm>
                <a:off x="350181" y="4458324"/>
                <a:ext cx="3438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7531D76D-21BF-FD28-0EAB-7754566DF1F5}"/>
                  </a:ext>
                </a:extLst>
              </p14:cNvPr>
              <p14:cNvContentPartPr/>
              <p14:nvPr/>
            </p14:nvContentPartPr>
            <p14:xfrm>
              <a:off x="4287861" y="4535364"/>
              <a:ext cx="1561680" cy="41760"/>
            </p14:xfrm>
          </p:contentPart>
        </mc:Choice>
        <mc:Fallback>
          <p:pic>
            <p:nvPicPr>
              <p:cNvPr id="16" name="Ink 15">
                <a:extLst>
                  <a:ext uri="{FF2B5EF4-FFF2-40B4-BE49-F238E27FC236}">
                    <a16:creationId xmlns:a16="http://schemas.microsoft.com/office/drawing/2014/main" id="{7531D76D-21BF-FD28-0EAB-7754566DF1F5}"/>
                  </a:ext>
                </a:extLst>
              </p:cNvPr>
              <p:cNvPicPr/>
              <p:nvPr/>
            </p:nvPicPr>
            <p:blipFill>
              <a:blip r:embed="rId25"/>
              <a:stretch>
                <a:fillRect/>
              </a:stretch>
            </p:blipFill>
            <p:spPr>
              <a:xfrm>
                <a:off x="4270221" y="4517724"/>
                <a:ext cx="1597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07E6D598-9E72-AB4B-9926-FC4395A81703}"/>
                  </a:ext>
                </a:extLst>
              </p14:cNvPr>
              <p14:cNvContentPartPr/>
              <p14:nvPr/>
            </p14:nvContentPartPr>
            <p14:xfrm>
              <a:off x="1271781" y="5485404"/>
              <a:ext cx="3110760" cy="48240"/>
            </p14:xfrm>
          </p:contentPart>
        </mc:Choice>
        <mc:Fallback>
          <p:pic>
            <p:nvPicPr>
              <p:cNvPr id="17" name="Ink 16">
                <a:extLst>
                  <a:ext uri="{FF2B5EF4-FFF2-40B4-BE49-F238E27FC236}">
                    <a16:creationId xmlns:a16="http://schemas.microsoft.com/office/drawing/2014/main" id="{07E6D598-9E72-AB4B-9926-FC4395A81703}"/>
                  </a:ext>
                </a:extLst>
              </p:cNvPr>
              <p:cNvPicPr/>
              <p:nvPr/>
            </p:nvPicPr>
            <p:blipFill>
              <a:blip r:embed="rId27"/>
              <a:stretch>
                <a:fillRect/>
              </a:stretch>
            </p:blipFill>
            <p:spPr>
              <a:xfrm>
                <a:off x="1253781" y="5467764"/>
                <a:ext cx="3146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ECD08C3-A9EC-C5BD-280C-E60625F063F5}"/>
                  </a:ext>
                </a:extLst>
              </p14:cNvPr>
              <p14:cNvContentPartPr/>
              <p14:nvPr/>
            </p14:nvContentPartPr>
            <p14:xfrm>
              <a:off x="4762701" y="5532924"/>
              <a:ext cx="2712960" cy="68400"/>
            </p14:xfrm>
          </p:contentPart>
        </mc:Choice>
        <mc:Fallback>
          <p:pic>
            <p:nvPicPr>
              <p:cNvPr id="18" name="Ink 17">
                <a:extLst>
                  <a:ext uri="{FF2B5EF4-FFF2-40B4-BE49-F238E27FC236}">
                    <a16:creationId xmlns:a16="http://schemas.microsoft.com/office/drawing/2014/main" id="{9ECD08C3-A9EC-C5BD-280C-E60625F063F5}"/>
                  </a:ext>
                </a:extLst>
              </p:cNvPr>
              <p:cNvPicPr/>
              <p:nvPr/>
            </p:nvPicPr>
            <p:blipFill>
              <a:blip r:embed="rId29"/>
              <a:stretch>
                <a:fillRect/>
              </a:stretch>
            </p:blipFill>
            <p:spPr>
              <a:xfrm>
                <a:off x="4745061" y="5514924"/>
                <a:ext cx="2748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FCA0B74B-43A0-2369-0B32-7479C03BCC63}"/>
                  </a:ext>
                </a:extLst>
              </p14:cNvPr>
              <p14:cNvContentPartPr/>
              <p14:nvPr/>
            </p14:nvContentPartPr>
            <p14:xfrm>
              <a:off x="2039661" y="5858364"/>
              <a:ext cx="838080" cy="48600"/>
            </p14:xfrm>
          </p:contentPart>
        </mc:Choice>
        <mc:Fallback>
          <p:pic>
            <p:nvPicPr>
              <p:cNvPr id="19" name="Ink 18">
                <a:extLst>
                  <a:ext uri="{FF2B5EF4-FFF2-40B4-BE49-F238E27FC236}">
                    <a16:creationId xmlns:a16="http://schemas.microsoft.com/office/drawing/2014/main" id="{FCA0B74B-43A0-2369-0B32-7479C03BCC63}"/>
                  </a:ext>
                </a:extLst>
              </p:cNvPr>
              <p:cNvPicPr/>
              <p:nvPr/>
            </p:nvPicPr>
            <p:blipFill>
              <a:blip r:embed="rId31"/>
              <a:stretch>
                <a:fillRect/>
              </a:stretch>
            </p:blipFill>
            <p:spPr>
              <a:xfrm>
                <a:off x="2021661" y="5840724"/>
                <a:ext cx="873720" cy="84240"/>
              </a:xfrm>
              <a:prstGeom prst="rect">
                <a:avLst/>
              </a:prstGeom>
            </p:spPr>
          </p:pic>
        </mc:Fallback>
      </mc:AlternateContent>
      <p:grpSp>
        <p:nvGrpSpPr>
          <p:cNvPr id="22" name="Group 21">
            <a:extLst>
              <a:ext uri="{FF2B5EF4-FFF2-40B4-BE49-F238E27FC236}">
                <a16:creationId xmlns:a16="http://schemas.microsoft.com/office/drawing/2014/main" id="{51E77F42-1F3F-D17A-2B07-F0554B95B2D1}"/>
              </a:ext>
            </a:extLst>
          </p:cNvPr>
          <p:cNvGrpSpPr/>
          <p:nvPr/>
        </p:nvGrpSpPr>
        <p:grpSpPr>
          <a:xfrm>
            <a:off x="5567661" y="5929644"/>
            <a:ext cx="2774160" cy="88560"/>
            <a:chOff x="5567661" y="5929644"/>
            <a:chExt cx="2774160" cy="88560"/>
          </a:xfrm>
        </p:grpSpPr>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CD7D9EF1-25AC-7EE0-BFB2-5284B86673DB}"/>
                    </a:ext>
                  </a:extLst>
                </p14:cNvPr>
                <p14:cNvContentPartPr/>
                <p14:nvPr/>
              </p14:nvContentPartPr>
              <p14:xfrm>
                <a:off x="5567661" y="5934324"/>
                <a:ext cx="286200" cy="30600"/>
              </p14:xfrm>
            </p:contentPart>
          </mc:Choice>
          <mc:Fallback>
            <p:pic>
              <p:nvPicPr>
                <p:cNvPr id="20" name="Ink 19">
                  <a:extLst>
                    <a:ext uri="{FF2B5EF4-FFF2-40B4-BE49-F238E27FC236}">
                      <a16:creationId xmlns:a16="http://schemas.microsoft.com/office/drawing/2014/main" id="{CD7D9EF1-25AC-7EE0-BFB2-5284B86673DB}"/>
                    </a:ext>
                  </a:extLst>
                </p:cNvPr>
                <p:cNvPicPr/>
                <p:nvPr/>
              </p:nvPicPr>
              <p:blipFill>
                <a:blip r:embed="rId33"/>
                <a:stretch>
                  <a:fillRect/>
                </a:stretch>
              </p:blipFill>
              <p:spPr>
                <a:xfrm>
                  <a:off x="5549661" y="5916324"/>
                  <a:ext cx="321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A58C096C-5499-67C0-5C2D-D1E650FD5105}"/>
                    </a:ext>
                  </a:extLst>
                </p14:cNvPr>
                <p14:cNvContentPartPr/>
                <p14:nvPr/>
              </p14:nvContentPartPr>
              <p14:xfrm>
                <a:off x="6357141" y="5929644"/>
                <a:ext cx="1984680" cy="88560"/>
              </p14:xfrm>
            </p:contentPart>
          </mc:Choice>
          <mc:Fallback>
            <p:pic>
              <p:nvPicPr>
                <p:cNvPr id="21" name="Ink 20">
                  <a:extLst>
                    <a:ext uri="{FF2B5EF4-FFF2-40B4-BE49-F238E27FC236}">
                      <a16:creationId xmlns:a16="http://schemas.microsoft.com/office/drawing/2014/main" id="{A58C096C-5499-67C0-5C2D-D1E650FD5105}"/>
                    </a:ext>
                  </a:extLst>
                </p:cNvPr>
                <p:cNvPicPr/>
                <p:nvPr/>
              </p:nvPicPr>
              <p:blipFill>
                <a:blip r:embed="rId35"/>
                <a:stretch>
                  <a:fillRect/>
                </a:stretch>
              </p:blipFill>
              <p:spPr>
                <a:xfrm>
                  <a:off x="6339501" y="5912004"/>
                  <a:ext cx="2020320" cy="124200"/>
                </a:xfrm>
                <a:prstGeom prst="rect">
                  <a:avLst/>
                </a:prstGeom>
              </p:spPr>
            </p:pic>
          </mc:Fallback>
        </mc:AlternateContent>
      </p:grpSp>
    </p:spTree>
    <p:extLst>
      <p:ext uri="{BB962C8B-B14F-4D97-AF65-F5344CB8AC3E}">
        <p14:creationId xmlns:p14="http://schemas.microsoft.com/office/powerpoint/2010/main" val="93487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4792" y="155863"/>
            <a:ext cx="9628816" cy="5970865"/>
          </a:xfrm>
          <a:prstGeom prst="rect">
            <a:avLst/>
          </a:prstGeom>
          <a:noFill/>
        </p:spPr>
        <p:txBody>
          <a:bodyPr wrap="square" rtlCol="0">
            <a:spAutoFit/>
          </a:bodyPr>
          <a:lstStyle/>
          <a:p>
            <a:r>
              <a:rPr lang="en-US" sz="2800" b="1">
                <a:solidFill>
                  <a:srgbClr val="FFC000"/>
                </a:solidFill>
                <a:cs typeface="+mj-cs"/>
              </a:rPr>
              <a:t>1 Kings 22:19–23 	</a:t>
            </a:r>
          </a:p>
          <a:p>
            <a:r>
              <a:rPr lang="en-US" sz="2400">
                <a:solidFill>
                  <a:srgbClr val="FFC000"/>
                </a:solidFill>
                <a:cs typeface="+mj-cs"/>
              </a:rPr>
              <a:t>22:19 And he said, Hear thou therefore the word of the Lord: I saw the Lord sitting on his throne, and all the host of heaven standing by him on his right hand and on his left. 22:20 And the Lord said, Who shall persuade Ahab, that he may go up and fall at Ramoth-gilead? And one said on this manner, and another said on that manner. 22:21 And there came forth a spirit, and stood before the Lord, and said, I will persuade him. 22:22 And the Lord said unto him, Wherewith? And he said, I will go forth, and I will be a lying spirit in the mouth of all his prophets. And he said, Thou shalt persuade him, and prevail also: go forth, and do so. 22:23 Now therefore, behold, the Lord hath put a lying spirit in the mouth of all these thy prophets, and the Lord hath spoken evil concerning thee. (KJV </a:t>
            </a:r>
            <a:r>
              <a:rPr lang="en-US" sz="2200">
                <a:solidFill>
                  <a:srgbClr val="FFFF00"/>
                </a:solidFill>
                <a:cs typeface="+mj-cs"/>
              </a:rPr>
              <a:t>וַיֹּ֕אמֶר לָכֵ֖ן שְׁמַ֣ע דְּבַר־יְהוָ֑ה רָאִ֤יתִי אֶת־יְהוָה֙ יֹשֵׁ֣ב עַל־כִּסְאֹ֔ו וְכָל־צְבָ֤א הַשָּׁמַ֨יִם֙ עֹמֵ֣ד עָלָ֔יו מִימִינֹ֖ו וּמִשְּׂמֹאלֹֽו׃ וַיֹּ֣אמֶר יְהוָ֗ה מִ֤י יְפַתֶּה֙ אֶת־אַחְאָ֔ב וְיַ֕עַל וְיִפֹּ֖ל בְּרָמֹ֣ת גִּלְעָ֑ד וַיֹּ֤אמֶר זֶה֙ בְּכֹ֔ה וְזֶ֥ה אֹמֵ֖ר בְּכֹֽה׃ וַיֵּצֵ֣א הָר֗וּחַ וַֽיַּעֲמֹד֙ לִפְנֵ֣י יְהוָ֔ה וַיֹּ֖אמֶר אֲנִ֣י אֲפַתֶּ֑נּוּ וַיֹּ֧אמֶר יְהוָ֛ה אֵלָ֖יו בַּמָּֽה׃ וַיֹּ֗אמֶר אֵצֵא֙ וְהָיִ֨יתִי֙ ר֣וּחַ שֶׁ֔קֶר בְּפִ֖י כָּל־נְבִיאָ֑יו וַיֹּ֗אמֶר תְּפַתֶּה֙ וְגַם־תּוּכָ֔ל צֵ֖א וַעֲשֵׂה־כֵֽן׃ וְעַתָּ֗ה הִנֵּ֨ה נָתַ֤ן יְהוָה֙ ר֣וּחַ שֶׁ֔קֶר בְּפִ֖י כָּל־נְבִיאֶ֣יךָ אֵ֑לֶּה וַֽיהוָ֔ה דִּבֶּ֥ר עָלֶ֖יךָ רָעָֽה</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85467F0-81B3-0EE3-BD4B-EB38E3F9AE45}"/>
                  </a:ext>
                </a:extLst>
              </p14:cNvPr>
              <p14:cNvContentPartPr/>
              <p14:nvPr/>
            </p14:nvContentPartPr>
            <p14:xfrm>
              <a:off x="1955781" y="1305084"/>
              <a:ext cx="165240" cy="17640"/>
            </p14:xfrm>
          </p:contentPart>
        </mc:Choice>
        <mc:Fallback>
          <p:pic>
            <p:nvPicPr>
              <p:cNvPr id="2" name="Ink 1">
                <a:extLst>
                  <a:ext uri="{FF2B5EF4-FFF2-40B4-BE49-F238E27FC236}">
                    <a16:creationId xmlns:a16="http://schemas.microsoft.com/office/drawing/2014/main" id="{285467F0-81B3-0EE3-BD4B-EB38E3F9AE45}"/>
                  </a:ext>
                </a:extLst>
              </p:cNvPr>
              <p:cNvPicPr/>
              <p:nvPr/>
            </p:nvPicPr>
            <p:blipFill>
              <a:blip r:embed="rId5"/>
              <a:stretch>
                <a:fillRect/>
              </a:stretch>
            </p:blipFill>
            <p:spPr>
              <a:xfrm>
                <a:off x="1938141" y="1287084"/>
                <a:ext cx="200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BE5BF11-0E62-99A2-D8ED-FE168F707AFB}"/>
                  </a:ext>
                </a:extLst>
              </p14:cNvPr>
              <p14:cNvContentPartPr/>
              <p14:nvPr/>
            </p14:nvContentPartPr>
            <p14:xfrm>
              <a:off x="6191901" y="1715484"/>
              <a:ext cx="2701800" cy="94320"/>
            </p14:xfrm>
          </p:contentPart>
        </mc:Choice>
        <mc:Fallback>
          <p:pic>
            <p:nvPicPr>
              <p:cNvPr id="4" name="Ink 3">
                <a:extLst>
                  <a:ext uri="{FF2B5EF4-FFF2-40B4-BE49-F238E27FC236}">
                    <a16:creationId xmlns:a16="http://schemas.microsoft.com/office/drawing/2014/main" id="{2BE5BF11-0E62-99A2-D8ED-FE168F707AFB}"/>
                  </a:ext>
                </a:extLst>
              </p:cNvPr>
              <p:cNvPicPr/>
              <p:nvPr/>
            </p:nvPicPr>
            <p:blipFill>
              <a:blip r:embed="rId7"/>
              <a:stretch>
                <a:fillRect/>
              </a:stretch>
            </p:blipFill>
            <p:spPr>
              <a:xfrm>
                <a:off x="6173901" y="1697844"/>
                <a:ext cx="2737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50E5935-C638-7232-CD16-ECD25F2C5C02}"/>
                  </a:ext>
                </a:extLst>
              </p14:cNvPr>
              <p14:cNvContentPartPr/>
              <p14:nvPr/>
            </p14:nvContentPartPr>
            <p14:xfrm>
              <a:off x="441981" y="2114364"/>
              <a:ext cx="5328720" cy="77400"/>
            </p14:xfrm>
          </p:contentPart>
        </mc:Choice>
        <mc:Fallback>
          <p:pic>
            <p:nvPicPr>
              <p:cNvPr id="7" name="Ink 6">
                <a:extLst>
                  <a:ext uri="{FF2B5EF4-FFF2-40B4-BE49-F238E27FC236}">
                    <a16:creationId xmlns:a16="http://schemas.microsoft.com/office/drawing/2014/main" id="{850E5935-C638-7232-CD16-ECD25F2C5C02}"/>
                  </a:ext>
                </a:extLst>
              </p:cNvPr>
              <p:cNvPicPr/>
              <p:nvPr/>
            </p:nvPicPr>
            <p:blipFill>
              <a:blip r:embed="rId9"/>
              <a:stretch>
                <a:fillRect/>
              </a:stretch>
            </p:blipFill>
            <p:spPr>
              <a:xfrm>
                <a:off x="423981" y="2096724"/>
                <a:ext cx="5364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068C462-89EB-CD4E-4C24-E64DDBB1CF33}"/>
                  </a:ext>
                </a:extLst>
              </p14:cNvPr>
              <p14:cNvContentPartPr/>
              <p14:nvPr/>
            </p14:nvContentPartPr>
            <p14:xfrm>
              <a:off x="7675101" y="2438004"/>
              <a:ext cx="1094400" cy="30240"/>
            </p14:xfrm>
          </p:contentPart>
        </mc:Choice>
        <mc:Fallback>
          <p:pic>
            <p:nvPicPr>
              <p:cNvPr id="9" name="Ink 8">
                <a:extLst>
                  <a:ext uri="{FF2B5EF4-FFF2-40B4-BE49-F238E27FC236}">
                    <a16:creationId xmlns:a16="http://schemas.microsoft.com/office/drawing/2014/main" id="{1068C462-89EB-CD4E-4C24-E64DDBB1CF33}"/>
                  </a:ext>
                </a:extLst>
              </p:cNvPr>
              <p:cNvPicPr/>
              <p:nvPr/>
            </p:nvPicPr>
            <p:blipFill>
              <a:blip r:embed="rId11"/>
              <a:stretch>
                <a:fillRect/>
              </a:stretch>
            </p:blipFill>
            <p:spPr>
              <a:xfrm>
                <a:off x="7657101" y="2420364"/>
                <a:ext cx="1130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1E428B1-5EB5-E2B6-D1F3-C984B9916C40}"/>
                  </a:ext>
                </a:extLst>
              </p14:cNvPr>
              <p14:cNvContentPartPr/>
              <p14:nvPr/>
            </p14:nvContentPartPr>
            <p14:xfrm>
              <a:off x="4634181" y="2820684"/>
              <a:ext cx="1742760" cy="33840"/>
            </p14:xfrm>
          </p:contentPart>
        </mc:Choice>
        <mc:Fallback>
          <p:pic>
            <p:nvPicPr>
              <p:cNvPr id="11" name="Ink 10">
                <a:extLst>
                  <a:ext uri="{FF2B5EF4-FFF2-40B4-BE49-F238E27FC236}">
                    <a16:creationId xmlns:a16="http://schemas.microsoft.com/office/drawing/2014/main" id="{D1E428B1-5EB5-E2B6-D1F3-C984B9916C40}"/>
                  </a:ext>
                </a:extLst>
              </p:cNvPr>
              <p:cNvPicPr/>
              <p:nvPr/>
            </p:nvPicPr>
            <p:blipFill>
              <a:blip r:embed="rId13"/>
              <a:stretch>
                <a:fillRect/>
              </a:stretch>
            </p:blipFill>
            <p:spPr>
              <a:xfrm>
                <a:off x="4616541" y="2803044"/>
                <a:ext cx="1778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AF28F0E-9C94-2646-1C15-8B75E7A32E6A}"/>
                  </a:ext>
                </a:extLst>
              </p14:cNvPr>
              <p14:cNvContentPartPr/>
              <p14:nvPr/>
            </p14:nvContentPartPr>
            <p14:xfrm>
              <a:off x="5038101" y="3148284"/>
              <a:ext cx="4440240" cy="113040"/>
            </p14:xfrm>
          </p:contentPart>
        </mc:Choice>
        <mc:Fallback>
          <p:pic>
            <p:nvPicPr>
              <p:cNvPr id="12" name="Ink 11">
                <a:extLst>
                  <a:ext uri="{FF2B5EF4-FFF2-40B4-BE49-F238E27FC236}">
                    <a16:creationId xmlns:a16="http://schemas.microsoft.com/office/drawing/2014/main" id="{4AF28F0E-9C94-2646-1C15-8B75E7A32E6A}"/>
                  </a:ext>
                </a:extLst>
              </p:cNvPr>
              <p:cNvPicPr/>
              <p:nvPr/>
            </p:nvPicPr>
            <p:blipFill>
              <a:blip r:embed="rId15"/>
              <a:stretch>
                <a:fillRect/>
              </a:stretch>
            </p:blipFill>
            <p:spPr>
              <a:xfrm>
                <a:off x="5020101" y="3130644"/>
                <a:ext cx="4475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5EDFCD3-C57D-E2B1-3B18-C306704B27D5}"/>
                  </a:ext>
                </a:extLst>
              </p14:cNvPr>
              <p14:cNvContentPartPr/>
              <p14:nvPr/>
            </p14:nvContentPartPr>
            <p14:xfrm>
              <a:off x="647541" y="3532764"/>
              <a:ext cx="3443400" cy="47160"/>
            </p14:xfrm>
          </p:contentPart>
        </mc:Choice>
        <mc:Fallback>
          <p:pic>
            <p:nvPicPr>
              <p:cNvPr id="13" name="Ink 12">
                <a:extLst>
                  <a:ext uri="{FF2B5EF4-FFF2-40B4-BE49-F238E27FC236}">
                    <a16:creationId xmlns:a16="http://schemas.microsoft.com/office/drawing/2014/main" id="{85EDFCD3-C57D-E2B1-3B18-C306704B27D5}"/>
                  </a:ext>
                </a:extLst>
              </p:cNvPr>
              <p:cNvPicPr/>
              <p:nvPr/>
            </p:nvPicPr>
            <p:blipFill>
              <a:blip r:embed="rId17"/>
              <a:stretch>
                <a:fillRect/>
              </a:stretch>
            </p:blipFill>
            <p:spPr>
              <a:xfrm>
                <a:off x="629541" y="3515124"/>
                <a:ext cx="3479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B862449-0894-EB54-3111-9850420F7F1C}"/>
                  </a:ext>
                </a:extLst>
              </p14:cNvPr>
              <p14:cNvContentPartPr/>
              <p14:nvPr/>
            </p14:nvContentPartPr>
            <p14:xfrm>
              <a:off x="2014461" y="3885204"/>
              <a:ext cx="2156400" cy="91800"/>
            </p14:xfrm>
          </p:contentPart>
        </mc:Choice>
        <mc:Fallback>
          <p:pic>
            <p:nvPicPr>
              <p:cNvPr id="14" name="Ink 13">
                <a:extLst>
                  <a:ext uri="{FF2B5EF4-FFF2-40B4-BE49-F238E27FC236}">
                    <a16:creationId xmlns:a16="http://schemas.microsoft.com/office/drawing/2014/main" id="{4B862449-0894-EB54-3111-9850420F7F1C}"/>
                  </a:ext>
                </a:extLst>
              </p:cNvPr>
              <p:cNvPicPr/>
              <p:nvPr/>
            </p:nvPicPr>
            <p:blipFill>
              <a:blip r:embed="rId19"/>
              <a:stretch>
                <a:fillRect/>
              </a:stretch>
            </p:blipFill>
            <p:spPr>
              <a:xfrm>
                <a:off x="1996821" y="3867204"/>
                <a:ext cx="2192040" cy="127440"/>
              </a:xfrm>
              <a:prstGeom prst="rect">
                <a:avLst/>
              </a:prstGeom>
            </p:spPr>
          </p:pic>
        </mc:Fallback>
      </mc:AlternateContent>
      <p:grpSp>
        <p:nvGrpSpPr>
          <p:cNvPr id="17" name="Group 16">
            <a:extLst>
              <a:ext uri="{FF2B5EF4-FFF2-40B4-BE49-F238E27FC236}">
                <a16:creationId xmlns:a16="http://schemas.microsoft.com/office/drawing/2014/main" id="{CEE45402-22D4-EE26-1378-D2B84B441FAB}"/>
              </a:ext>
            </a:extLst>
          </p:cNvPr>
          <p:cNvGrpSpPr/>
          <p:nvPr/>
        </p:nvGrpSpPr>
        <p:grpSpPr>
          <a:xfrm>
            <a:off x="1140741" y="4204884"/>
            <a:ext cx="7792560" cy="124920"/>
            <a:chOff x="1140741" y="4204884"/>
            <a:chExt cx="7792560" cy="1249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FEF8AAD-35BE-B40F-1E4C-404FFA9430D3}"/>
                    </a:ext>
                  </a:extLst>
                </p14:cNvPr>
                <p14:cNvContentPartPr/>
                <p14:nvPr/>
              </p14:nvContentPartPr>
              <p14:xfrm>
                <a:off x="1140741" y="4204884"/>
                <a:ext cx="5676480" cy="98640"/>
              </p14:xfrm>
            </p:contentPart>
          </mc:Choice>
          <mc:Fallback>
            <p:pic>
              <p:nvPicPr>
                <p:cNvPr id="15" name="Ink 14">
                  <a:extLst>
                    <a:ext uri="{FF2B5EF4-FFF2-40B4-BE49-F238E27FC236}">
                      <a16:creationId xmlns:a16="http://schemas.microsoft.com/office/drawing/2014/main" id="{AFEF8AAD-35BE-B40F-1E4C-404FFA9430D3}"/>
                    </a:ext>
                  </a:extLst>
                </p:cNvPr>
                <p:cNvPicPr/>
                <p:nvPr/>
              </p:nvPicPr>
              <p:blipFill>
                <a:blip r:embed="rId21"/>
                <a:stretch>
                  <a:fillRect/>
                </a:stretch>
              </p:blipFill>
              <p:spPr>
                <a:xfrm>
                  <a:off x="1122741" y="4187244"/>
                  <a:ext cx="5712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CDB7429-6DE4-CAD2-AD07-455BAEC2F9A2}"/>
                    </a:ext>
                  </a:extLst>
                </p14:cNvPr>
                <p14:cNvContentPartPr/>
                <p14:nvPr/>
              </p14:nvContentPartPr>
              <p14:xfrm>
                <a:off x="7423461" y="4282284"/>
                <a:ext cx="1509840" cy="47520"/>
              </p14:xfrm>
            </p:contentPart>
          </mc:Choice>
          <mc:Fallback>
            <p:pic>
              <p:nvPicPr>
                <p:cNvPr id="16" name="Ink 15">
                  <a:extLst>
                    <a:ext uri="{FF2B5EF4-FFF2-40B4-BE49-F238E27FC236}">
                      <a16:creationId xmlns:a16="http://schemas.microsoft.com/office/drawing/2014/main" id="{DCDB7429-6DE4-CAD2-AD07-455BAEC2F9A2}"/>
                    </a:ext>
                  </a:extLst>
                </p:cNvPr>
                <p:cNvPicPr/>
                <p:nvPr/>
              </p:nvPicPr>
              <p:blipFill>
                <a:blip r:embed="rId23"/>
                <a:stretch>
                  <a:fillRect/>
                </a:stretch>
              </p:blipFill>
              <p:spPr>
                <a:xfrm>
                  <a:off x="7405461" y="4264284"/>
                  <a:ext cx="1545480" cy="8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B367EDD-BB2B-DA72-406C-A67790A6E1DD}"/>
                  </a:ext>
                </a:extLst>
              </p14:cNvPr>
              <p14:cNvContentPartPr/>
              <p14:nvPr/>
            </p14:nvContentPartPr>
            <p14:xfrm>
              <a:off x="551781" y="4578204"/>
              <a:ext cx="2937600" cy="102600"/>
            </p14:xfrm>
          </p:contentPart>
        </mc:Choice>
        <mc:Fallback>
          <p:pic>
            <p:nvPicPr>
              <p:cNvPr id="18" name="Ink 17">
                <a:extLst>
                  <a:ext uri="{FF2B5EF4-FFF2-40B4-BE49-F238E27FC236}">
                    <a16:creationId xmlns:a16="http://schemas.microsoft.com/office/drawing/2014/main" id="{DB367EDD-BB2B-DA72-406C-A67790A6E1DD}"/>
                  </a:ext>
                </a:extLst>
              </p:cNvPr>
              <p:cNvPicPr/>
              <p:nvPr/>
            </p:nvPicPr>
            <p:blipFill>
              <a:blip r:embed="rId25"/>
              <a:stretch>
                <a:fillRect/>
              </a:stretch>
            </p:blipFill>
            <p:spPr>
              <a:xfrm>
                <a:off x="534141" y="4560204"/>
                <a:ext cx="2973240" cy="138240"/>
              </a:xfrm>
              <a:prstGeom prst="rect">
                <a:avLst/>
              </a:prstGeom>
            </p:spPr>
          </p:pic>
        </mc:Fallback>
      </mc:AlternateContent>
    </p:spTree>
    <p:extLst>
      <p:ext uri="{BB962C8B-B14F-4D97-AF65-F5344CB8AC3E}">
        <p14:creationId xmlns:p14="http://schemas.microsoft.com/office/powerpoint/2010/main" val="110053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4792" y="155863"/>
            <a:ext cx="9628816" cy="5909310"/>
          </a:xfrm>
          <a:prstGeom prst="rect">
            <a:avLst/>
          </a:prstGeom>
          <a:noFill/>
        </p:spPr>
        <p:txBody>
          <a:bodyPr wrap="square" rtlCol="0">
            <a:spAutoFit/>
          </a:bodyPr>
          <a:lstStyle/>
          <a:p>
            <a:r>
              <a:rPr lang="en-US" sz="2800" b="1">
                <a:solidFill>
                  <a:srgbClr val="FFC000"/>
                </a:solidFill>
                <a:cs typeface="+mj-cs"/>
              </a:rPr>
              <a:t>Rashi on Isaiah 30,29 Parts 1-3</a:t>
            </a:r>
          </a:p>
          <a:p>
            <a:r>
              <a:rPr lang="he-IL" sz="2500">
                <a:solidFill>
                  <a:srgbClr val="FFFF00"/>
                </a:solidFill>
                <a:cs typeface="+mj-cs"/>
              </a:rPr>
              <a:t>השיר יהיה לכם. בליל הפסח תבא לכם שמחה זו: </a:t>
            </a:r>
            <a:r>
              <a:rPr lang="en-US" sz="2500">
                <a:solidFill>
                  <a:srgbClr val="FFFF00"/>
                </a:solidFill>
                <a:cs typeface="+mj-cs"/>
              </a:rPr>
              <a:t> </a:t>
            </a:r>
            <a:r>
              <a:rPr lang="en-US" sz="2500">
                <a:solidFill>
                  <a:srgbClr val="FFC000"/>
                </a:solidFill>
                <a:cs typeface="+mj-cs"/>
              </a:rPr>
              <a:t>This song shall be to you On the night of Passover shall this joy come to you.</a:t>
            </a:r>
          </a:p>
          <a:p>
            <a:r>
              <a:rPr lang="he-IL" sz="2500">
                <a:solidFill>
                  <a:srgbClr val="FFFF00"/>
                </a:solidFill>
                <a:cs typeface="+mj-cs"/>
              </a:rPr>
              <a:t>כליל התקדש חג. כמו שאמרת' שיר של הפסחים במצרים ונראה מקרא זה כאילו בא ללמד על סנחרב ולימד על פרעה שאמרו הלל בליל אכילת פסחים מדרש תהלים: </a:t>
            </a:r>
            <a:r>
              <a:rPr lang="en-US" sz="2500">
                <a:solidFill>
                  <a:srgbClr val="FFFF00"/>
                </a:solidFill>
                <a:cs typeface="+mj-cs"/>
              </a:rPr>
              <a:t> </a:t>
            </a:r>
            <a:r>
              <a:rPr lang="en-US" sz="2500">
                <a:solidFill>
                  <a:srgbClr val="FFC000"/>
                </a:solidFill>
                <a:cs typeface="+mj-cs"/>
              </a:rPr>
              <a:t>as the night of the sanctification of the festival Just as you recited a song over the Paschal sacrifices in Egypt [</a:t>
            </a:r>
            <a:r>
              <a:rPr lang="en-US" sz="2500">
                <a:solidFill>
                  <a:srgbClr val="92D050"/>
                </a:solidFill>
                <a:cs typeface="+mj-cs"/>
              </a:rPr>
              <a:t>It appears from this verse as though he wishes to teach us about Sennacherib, but he teaches us about Pharaoh, that they recited Hallel on the night of the eating of the Paschal sacrifices. In Midrash Tehillim </a:t>
            </a:r>
            <a:r>
              <a:rPr lang="en-US" sz="2500">
                <a:solidFill>
                  <a:srgbClr val="FFC000"/>
                </a:solidFill>
                <a:cs typeface="+mj-cs"/>
              </a:rPr>
              <a:t>(</a:t>
            </a:r>
            <a:r>
              <a:rPr lang="en-US" sz="2500">
                <a:solidFill>
                  <a:srgbClr val="00B0F0"/>
                </a:solidFill>
                <a:cs typeface="+mj-cs"/>
              </a:rPr>
              <a:t>1:20</a:t>
            </a:r>
            <a:r>
              <a:rPr lang="en-US" sz="2500">
                <a:solidFill>
                  <a:srgbClr val="FFC000"/>
                </a:solidFill>
                <a:cs typeface="+mj-cs"/>
              </a:rPr>
              <a:t>)].</a:t>
            </a:r>
          </a:p>
          <a:p>
            <a:r>
              <a:rPr lang="he-IL" sz="2500">
                <a:solidFill>
                  <a:srgbClr val="FFFF00"/>
                </a:solidFill>
                <a:cs typeface="+mj-cs"/>
              </a:rPr>
              <a:t>כהולך בחליל. ותשמחו במפלת סנחריב כשמחת מביאי ביכורים שהיה החליל מכה לפניהם לבוא בהר ה', כמו ששנינו במס' בכורים: </a:t>
            </a:r>
            <a:r>
              <a:rPr lang="en-US" sz="2500">
                <a:solidFill>
                  <a:srgbClr val="FFC000"/>
                </a:solidFill>
                <a:cs typeface="+mj-cs"/>
              </a:rPr>
              <a:t> like one who goes with a flute And you shall rejoice with the downfall of Sennacherib like the joy of those who bring the First Fruits, before whom the flute would play, to come upon the mountain of God, as we learned in Tractate Bikkurim (</a:t>
            </a:r>
            <a:r>
              <a:rPr lang="en-US" sz="2500">
                <a:solidFill>
                  <a:srgbClr val="00B0F0"/>
                </a:solidFill>
                <a:cs typeface="+mj-cs"/>
              </a:rPr>
              <a:t>3:4</a:t>
            </a:r>
            <a:r>
              <a:rPr lang="en-US"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67A934D-CDD6-3FD0-E723-828049962AE0}"/>
                  </a:ext>
                </a:extLst>
              </p14:cNvPr>
              <p14:cNvContentPartPr/>
              <p14:nvPr/>
            </p14:nvContentPartPr>
            <p14:xfrm>
              <a:off x="8805861" y="3423684"/>
              <a:ext cx="41760" cy="22680"/>
            </p14:xfrm>
          </p:contentPart>
        </mc:Choice>
        <mc:Fallback>
          <p:pic>
            <p:nvPicPr>
              <p:cNvPr id="2" name="Ink 1">
                <a:extLst>
                  <a:ext uri="{FF2B5EF4-FFF2-40B4-BE49-F238E27FC236}">
                    <a16:creationId xmlns:a16="http://schemas.microsoft.com/office/drawing/2014/main" id="{C67A934D-CDD6-3FD0-E723-828049962AE0}"/>
                  </a:ext>
                </a:extLst>
              </p:cNvPr>
              <p:cNvPicPr/>
              <p:nvPr/>
            </p:nvPicPr>
            <p:blipFill>
              <a:blip r:embed="rId5"/>
              <a:stretch>
                <a:fillRect/>
              </a:stretch>
            </p:blipFill>
            <p:spPr>
              <a:xfrm>
                <a:off x="8787861" y="3406044"/>
                <a:ext cx="77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B5C6337-FF5A-AFD1-9FAE-77A0F4B3543A}"/>
                  </a:ext>
                </a:extLst>
              </p14:cNvPr>
              <p14:cNvContentPartPr/>
              <p14:nvPr/>
            </p14:nvContentPartPr>
            <p14:xfrm>
              <a:off x="1417221" y="3741204"/>
              <a:ext cx="27360" cy="10080"/>
            </p14:xfrm>
          </p:contentPart>
        </mc:Choice>
        <mc:Fallback>
          <p:pic>
            <p:nvPicPr>
              <p:cNvPr id="4" name="Ink 3">
                <a:extLst>
                  <a:ext uri="{FF2B5EF4-FFF2-40B4-BE49-F238E27FC236}">
                    <a16:creationId xmlns:a16="http://schemas.microsoft.com/office/drawing/2014/main" id="{3B5C6337-FF5A-AFD1-9FAE-77A0F4B3543A}"/>
                  </a:ext>
                </a:extLst>
              </p:cNvPr>
              <p:cNvPicPr/>
              <p:nvPr/>
            </p:nvPicPr>
            <p:blipFill>
              <a:blip r:embed="rId7"/>
              <a:stretch>
                <a:fillRect/>
              </a:stretch>
            </p:blipFill>
            <p:spPr>
              <a:xfrm>
                <a:off x="1399581" y="3723204"/>
                <a:ext cx="63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801871A-CB8E-A792-2486-7FE6474350E1}"/>
                  </a:ext>
                </a:extLst>
              </p14:cNvPr>
              <p14:cNvContentPartPr/>
              <p14:nvPr/>
            </p14:nvContentPartPr>
            <p14:xfrm>
              <a:off x="6759621" y="3727524"/>
              <a:ext cx="63000" cy="23400"/>
            </p14:xfrm>
          </p:contentPart>
        </mc:Choice>
        <mc:Fallback>
          <p:pic>
            <p:nvPicPr>
              <p:cNvPr id="5" name="Ink 4">
                <a:extLst>
                  <a:ext uri="{FF2B5EF4-FFF2-40B4-BE49-F238E27FC236}">
                    <a16:creationId xmlns:a16="http://schemas.microsoft.com/office/drawing/2014/main" id="{E801871A-CB8E-A792-2486-7FE6474350E1}"/>
                  </a:ext>
                </a:extLst>
              </p:cNvPr>
              <p:cNvPicPr/>
              <p:nvPr/>
            </p:nvPicPr>
            <p:blipFill>
              <a:blip r:embed="rId9"/>
              <a:stretch>
                <a:fillRect/>
              </a:stretch>
            </p:blipFill>
            <p:spPr>
              <a:xfrm>
                <a:off x="6741621" y="3709524"/>
                <a:ext cx="98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C7BDB8D-105F-2874-15B5-06F9A8907D2D}"/>
                  </a:ext>
                </a:extLst>
              </p14:cNvPr>
              <p14:cNvContentPartPr/>
              <p14:nvPr/>
            </p14:nvContentPartPr>
            <p14:xfrm>
              <a:off x="8083341" y="3768204"/>
              <a:ext cx="24120" cy="1800"/>
            </p14:xfrm>
          </p:contentPart>
        </mc:Choice>
        <mc:Fallback>
          <p:pic>
            <p:nvPicPr>
              <p:cNvPr id="7" name="Ink 6">
                <a:extLst>
                  <a:ext uri="{FF2B5EF4-FFF2-40B4-BE49-F238E27FC236}">
                    <a16:creationId xmlns:a16="http://schemas.microsoft.com/office/drawing/2014/main" id="{4C7BDB8D-105F-2874-15B5-06F9A8907D2D}"/>
                  </a:ext>
                </a:extLst>
              </p:cNvPr>
              <p:cNvPicPr/>
              <p:nvPr/>
            </p:nvPicPr>
            <p:blipFill>
              <a:blip r:embed="rId11"/>
              <a:stretch>
                <a:fillRect/>
              </a:stretch>
            </p:blipFill>
            <p:spPr>
              <a:xfrm>
                <a:off x="8065341" y="3750204"/>
                <a:ext cx="59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EEF7394-0DDA-EA01-C8AA-80C108A4A190}"/>
                  </a:ext>
                </a:extLst>
              </p14:cNvPr>
              <p14:cNvContentPartPr/>
              <p14:nvPr/>
            </p14:nvContentPartPr>
            <p14:xfrm>
              <a:off x="785061" y="3999324"/>
              <a:ext cx="47160" cy="31680"/>
            </p14:xfrm>
          </p:contentPart>
        </mc:Choice>
        <mc:Fallback>
          <p:pic>
            <p:nvPicPr>
              <p:cNvPr id="9" name="Ink 8">
                <a:extLst>
                  <a:ext uri="{FF2B5EF4-FFF2-40B4-BE49-F238E27FC236}">
                    <a16:creationId xmlns:a16="http://schemas.microsoft.com/office/drawing/2014/main" id="{4EEF7394-0DDA-EA01-C8AA-80C108A4A190}"/>
                  </a:ext>
                </a:extLst>
              </p:cNvPr>
              <p:cNvPicPr/>
              <p:nvPr/>
            </p:nvPicPr>
            <p:blipFill>
              <a:blip r:embed="rId13"/>
              <a:stretch>
                <a:fillRect/>
              </a:stretch>
            </p:blipFill>
            <p:spPr>
              <a:xfrm>
                <a:off x="767421" y="3981684"/>
                <a:ext cx="82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EC39438-2653-F1EA-B666-F83A9829DCCC}"/>
                  </a:ext>
                </a:extLst>
              </p14:cNvPr>
              <p14:cNvContentPartPr/>
              <p14:nvPr/>
            </p14:nvContentPartPr>
            <p14:xfrm>
              <a:off x="4820661" y="4024524"/>
              <a:ext cx="5040" cy="9720"/>
            </p14:xfrm>
          </p:contentPart>
        </mc:Choice>
        <mc:Fallback>
          <p:pic>
            <p:nvPicPr>
              <p:cNvPr id="11" name="Ink 10">
                <a:extLst>
                  <a:ext uri="{FF2B5EF4-FFF2-40B4-BE49-F238E27FC236}">
                    <a16:creationId xmlns:a16="http://schemas.microsoft.com/office/drawing/2014/main" id="{9EC39438-2653-F1EA-B666-F83A9829DCCC}"/>
                  </a:ext>
                </a:extLst>
              </p:cNvPr>
              <p:cNvPicPr/>
              <p:nvPr/>
            </p:nvPicPr>
            <p:blipFill>
              <a:blip r:embed="rId15"/>
              <a:stretch>
                <a:fillRect/>
              </a:stretch>
            </p:blipFill>
            <p:spPr>
              <a:xfrm>
                <a:off x="4803021" y="4006524"/>
                <a:ext cx="40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FB44B82-8663-A8EC-C41E-0BDF5DDA9F9E}"/>
                  </a:ext>
                </a:extLst>
              </p14:cNvPr>
              <p14:cNvContentPartPr/>
              <p14:nvPr/>
            </p14:nvContentPartPr>
            <p14:xfrm>
              <a:off x="6848541" y="5608884"/>
              <a:ext cx="14040" cy="16920"/>
            </p14:xfrm>
          </p:contentPart>
        </mc:Choice>
        <mc:Fallback>
          <p:pic>
            <p:nvPicPr>
              <p:cNvPr id="12" name="Ink 11">
                <a:extLst>
                  <a:ext uri="{FF2B5EF4-FFF2-40B4-BE49-F238E27FC236}">
                    <a16:creationId xmlns:a16="http://schemas.microsoft.com/office/drawing/2014/main" id="{7FB44B82-8663-A8EC-C41E-0BDF5DDA9F9E}"/>
                  </a:ext>
                </a:extLst>
              </p:cNvPr>
              <p:cNvPicPr/>
              <p:nvPr/>
            </p:nvPicPr>
            <p:blipFill>
              <a:blip r:embed="rId17"/>
              <a:stretch>
                <a:fillRect/>
              </a:stretch>
            </p:blipFill>
            <p:spPr>
              <a:xfrm>
                <a:off x="6830541" y="5591244"/>
                <a:ext cx="49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E4724A4-459D-7052-2B79-50B4E70F93FC}"/>
                  </a:ext>
                </a:extLst>
              </p14:cNvPr>
              <p14:cNvContentPartPr/>
              <p14:nvPr/>
            </p14:nvContentPartPr>
            <p14:xfrm>
              <a:off x="8802261" y="5665044"/>
              <a:ext cx="116280" cy="44640"/>
            </p14:xfrm>
          </p:contentPart>
        </mc:Choice>
        <mc:Fallback>
          <p:pic>
            <p:nvPicPr>
              <p:cNvPr id="13" name="Ink 12">
                <a:extLst>
                  <a:ext uri="{FF2B5EF4-FFF2-40B4-BE49-F238E27FC236}">
                    <a16:creationId xmlns:a16="http://schemas.microsoft.com/office/drawing/2014/main" id="{CE4724A4-459D-7052-2B79-50B4E70F93FC}"/>
                  </a:ext>
                </a:extLst>
              </p:cNvPr>
              <p:cNvPicPr/>
              <p:nvPr/>
            </p:nvPicPr>
            <p:blipFill>
              <a:blip r:embed="rId19"/>
              <a:stretch>
                <a:fillRect/>
              </a:stretch>
            </p:blipFill>
            <p:spPr>
              <a:xfrm>
                <a:off x="8784621" y="5647044"/>
                <a:ext cx="151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F2C9BE1-FD49-C643-5391-A94D9234C133}"/>
                  </a:ext>
                </a:extLst>
              </p14:cNvPr>
              <p14:cNvContentPartPr/>
              <p14:nvPr/>
            </p14:nvContentPartPr>
            <p14:xfrm>
              <a:off x="1913301" y="6017124"/>
              <a:ext cx="360" cy="360"/>
            </p14:xfrm>
          </p:contentPart>
        </mc:Choice>
        <mc:Fallback>
          <p:pic>
            <p:nvPicPr>
              <p:cNvPr id="14" name="Ink 13">
                <a:extLst>
                  <a:ext uri="{FF2B5EF4-FFF2-40B4-BE49-F238E27FC236}">
                    <a16:creationId xmlns:a16="http://schemas.microsoft.com/office/drawing/2014/main" id="{AF2C9BE1-FD49-C643-5391-A94D9234C133}"/>
                  </a:ext>
                </a:extLst>
              </p:cNvPr>
              <p:cNvPicPr/>
              <p:nvPr/>
            </p:nvPicPr>
            <p:blipFill>
              <a:blip r:embed="rId21"/>
              <a:stretch>
                <a:fillRect/>
              </a:stretch>
            </p:blipFill>
            <p:spPr>
              <a:xfrm>
                <a:off x="1895301" y="599948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923B27D-86FF-6F80-6EAC-D0AB6D226301}"/>
                  </a:ext>
                </a:extLst>
              </p14:cNvPr>
              <p14:cNvContentPartPr/>
              <p14:nvPr/>
            </p14:nvContentPartPr>
            <p14:xfrm>
              <a:off x="2745621" y="5874924"/>
              <a:ext cx="22680" cy="51120"/>
            </p14:xfrm>
          </p:contentPart>
        </mc:Choice>
        <mc:Fallback>
          <p:pic>
            <p:nvPicPr>
              <p:cNvPr id="15" name="Ink 14">
                <a:extLst>
                  <a:ext uri="{FF2B5EF4-FFF2-40B4-BE49-F238E27FC236}">
                    <a16:creationId xmlns:a16="http://schemas.microsoft.com/office/drawing/2014/main" id="{1923B27D-86FF-6F80-6EAC-D0AB6D226301}"/>
                  </a:ext>
                </a:extLst>
              </p:cNvPr>
              <p:cNvPicPr/>
              <p:nvPr/>
            </p:nvPicPr>
            <p:blipFill>
              <a:blip r:embed="rId23"/>
              <a:stretch>
                <a:fillRect/>
              </a:stretch>
            </p:blipFill>
            <p:spPr>
              <a:xfrm>
                <a:off x="2727621" y="5857284"/>
                <a:ext cx="58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1AAB595-A71E-B34F-02F7-A1E4119FE350}"/>
                  </a:ext>
                </a:extLst>
              </p14:cNvPr>
              <p14:cNvContentPartPr/>
              <p14:nvPr/>
            </p14:nvContentPartPr>
            <p14:xfrm>
              <a:off x="3641301" y="5982204"/>
              <a:ext cx="28800" cy="36000"/>
            </p14:xfrm>
          </p:contentPart>
        </mc:Choice>
        <mc:Fallback>
          <p:pic>
            <p:nvPicPr>
              <p:cNvPr id="16" name="Ink 15">
                <a:extLst>
                  <a:ext uri="{FF2B5EF4-FFF2-40B4-BE49-F238E27FC236}">
                    <a16:creationId xmlns:a16="http://schemas.microsoft.com/office/drawing/2014/main" id="{81AAB595-A71E-B34F-02F7-A1E4119FE350}"/>
                  </a:ext>
                </a:extLst>
              </p:cNvPr>
              <p:cNvPicPr/>
              <p:nvPr/>
            </p:nvPicPr>
            <p:blipFill>
              <a:blip r:embed="rId25"/>
              <a:stretch>
                <a:fillRect/>
              </a:stretch>
            </p:blipFill>
            <p:spPr>
              <a:xfrm>
                <a:off x="3623301" y="5964564"/>
                <a:ext cx="64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9894000-F744-6D37-9D23-1B8539B82DDA}"/>
                  </a:ext>
                </a:extLst>
              </p14:cNvPr>
              <p14:cNvContentPartPr/>
              <p14:nvPr/>
            </p14:nvContentPartPr>
            <p14:xfrm>
              <a:off x="4030461" y="6039804"/>
              <a:ext cx="20160" cy="25560"/>
            </p14:xfrm>
          </p:contentPart>
        </mc:Choice>
        <mc:Fallback>
          <p:pic>
            <p:nvPicPr>
              <p:cNvPr id="17" name="Ink 16">
                <a:extLst>
                  <a:ext uri="{FF2B5EF4-FFF2-40B4-BE49-F238E27FC236}">
                    <a16:creationId xmlns:a16="http://schemas.microsoft.com/office/drawing/2014/main" id="{89894000-F744-6D37-9D23-1B8539B82DDA}"/>
                  </a:ext>
                </a:extLst>
              </p:cNvPr>
              <p:cNvPicPr/>
              <p:nvPr/>
            </p:nvPicPr>
            <p:blipFill>
              <a:blip r:embed="rId27"/>
              <a:stretch>
                <a:fillRect/>
              </a:stretch>
            </p:blipFill>
            <p:spPr>
              <a:xfrm>
                <a:off x="4012461" y="6021804"/>
                <a:ext cx="55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547C6F2D-286F-99A5-8F2C-9E46F38A3C23}"/>
                  </a:ext>
                </a:extLst>
              </p14:cNvPr>
              <p14:cNvContentPartPr/>
              <p14:nvPr/>
            </p14:nvContentPartPr>
            <p14:xfrm>
              <a:off x="5799861" y="6025404"/>
              <a:ext cx="19080" cy="6840"/>
            </p14:xfrm>
          </p:contentPart>
        </mc:Choice>
        <mc:Fallback>
          <p:pic>
            <p:nvPicPr>
              <p:cNvPr id="18" name="Ink 17">
                <a:extLst>
                  <a:ext uri="{FF2B5EF4-FFF2-40B4-BE49-F238E27FC236}">
                    <a16:creationId xmlns:a16="http://schemas.microsoft.com/office/drawing/2014/main" id="{547C6F2D-286F-99A5-8F2C-9E46F38A3C23}"/>
                  </a:ext>
                </a:extLst>
              </p:cNvPr>
              <p:cNvPicPr/>
              <p:nvPr/>
            </p:nvPicPr>
            <p:blipFill>
              <a:blip r:embed="rId29"/>
              <a:stretch>
                <a:fillRect/>
              </a:stretch>
            </p:blipFill>
            <p:spPr>
              <a:xfrm>
                <a:off x="5782221" y="6007404"/>
                <a:ext cx="54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A8BF0F63-822A-77A1-780E-FEAB325C01B2}"/>
                  </a:ext>
                </a:extLst>
              </p14:cNvPr>
              <p14:cNvContentPartPr/>
              <p14:nvPr/>
            </p14:nvContentPartPr>
            <p14:xfrm>
              <a:off x="7464861" y="6084444"/>
              <a:ext cx="9000" cy="17640"/>
            </p14:xfrm>
          </p:contentPart>
        </mc:Choice>
        <mc:Fallback>
          <p:pic>
            <p:nvPicPr>
              <p:cNvPr id="19" name="Ink 18">
                <a:extLst>
                  <a:ext uri="{FF2B5EF4-FFF2-40B4-BE49-F238E27FC236}">
                    <a16:creationId xmlns:a16="http://schemas.microsoft.com/office/drawing/2014/main" id="{A8BF0F63-822A-77A1-780E-FEAB325C01B2}"/>
                  </a:ext>
                </a:extLst>
              </p:cNvPr>
              <p:cNvPicPr/>
              <p:nvPr/>
            </p:nvPicPr>
            <p:blipFill>
              <a:blip r:embed="rId31"/>
              <a:stretch>
                <a:fillRect/>
              </a:stretch>
            </p:blipFill>
            <p:spPr>
              <a:xfrm>
                <a:off x="7447221" y="6066444"/>
                <a:ext cx="44640" cy="53280"/>
              </a:xfrm>
              <a:prstGeom prst="rect">
                <a:avLst/>
              </a:prstGeom>
            </p:spPr>
          </p:pic>
        </mc:Fallback>
      </mc:AlternateContent>
    </p:spTree>
    <p:extLst>
      <p:ext uri="{BB962C8B-B14F-4D97-AF65-F5344CB8AC3E}">
        <p14:creationId xmlns:p14="http://schemas.microsoft.com/office/powerpoint/2010/main" val="132135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0513" y="82423"/>
            <a:ext cx="9628816" cy="5940088"/>
          </a:xfrm>
          <a:prstGeom prst="rect">
            <a:avLst/>
          </a:prstGeom>
          <a:noFill/>
        </p:spPr>
        <p:txBody>
          <a:bodyPr wrap="square" rtlCol="0">
            <a:spAutoFit/>
          </a:bodyPr>
          <a:lstStyle/>
          <a:p>
            <a:r>
              <a:rPr lang="en-US" sz="2800" b="1">
                <a:solidFill>
                  <a:srgbClr val="FFC000"/>
                </a:solidFill>
                <a:cs typeface="+mj-cs"/>
              </a:rPr>
              <a:t>1 John 1:5–10 	</a:t>
            </a:r>
          </a:p>
          <a:p>
            <a:r>
              <a:rPr lang="en-US" sz="2150">
                <a:solidFill>
                  <a:srgbClr val="FFC000"/>
                </a:solidFill>
                <a:cs typeface="+mj-cs"/>
              </a:rPr>
              <a:t>1:5 This then is the message which we have heard of him, and declare unto you, that God is light, and in him is no darkness at all. 1:6 If we say that we have fellowship with him, and walk in darkness, we lie, and do not the truth: 1:7 But if we walk in the light, as he is in the light, we have fellowship one with another, and the blood of Jesus Christ his Son cleanseth us from all sin. 1:8 If we say that we have no sin, we deceive ourselves, and the truth is not in us. 1:9 If we confess our sins, he is faithful and just to forgive us our sins, and to cleanse us from all unrighteousness. 1:10 If we say that we have not sinned, we make him a liar, and his word is not in us. </a:t>
            </a:r>
            <a:r>
              <a:rPr lang="en-US" sz="2000">
                <a:solidFill>
                  <a:srgbClr val="FFC000"/>
                </a:solidFill>
                <a:cs typeface="+mj-cs"/>
              </a:rPr>
              <a:t>(KJV </a:t>
            </a:r>
            <a:r>
              <a:rPr lang="en-US" sz="2000">
                <a:solidFill>
                  <a:srgbClr val="00B0F0"/>
                </a:solidFill>
                <a:cs typeface="+mj-cs"/>
              </a:rPr>
              <a:t>5 </a:t>
            </a:r>
            <a:r>
              <a:rPr lang="el-GR" sz="2000">
                <a:solidFill>
                  <a:srgbClr val="00B0F0"/>
                </a:solidFill>
                <a:cs typeface="+mj-cs"/>
              </a:rPr>
              <a:t>Καὶ ⸉ἔστιν αὕτη⸊ ἡ ⸀ἀγγελία ἣν ἀκηκόαμεν ἀπʼ αὐτοῦ καὶ ἀναγγέλλομεν ὑμῖν,* ὅτι ὁ θεὸς φῶς ἐστιν καὶ σκοτία ⸉1ἐν αὐτῷ οὐκ ἔστιν⸊ οὐδεμία.* 6 ἐὰν εἴπωμεν ὅτι κοινωνίαν ἔχομεν μετʼ* αὐτοῦ καὶ ἐν τῷ σκότει περιπατῶμεν,* ψευδόμεθα καὶ οὐ ποιοῦμεν τὴν ἀλήθειαν·* 7 ἐὰν* ♦⸆ἐν τῷ φωτὶ περιπατῶμεν,* ὡς αὐτός ἐστιν ἐν τῷ φωτί, κοινωνίαν ἔχομεν μετʼ ἀλλήλων,* καὶ τὸ αἷμα ⸂Ἰησοῦ τοῦ υἱοῦ αὐτοῦ⸃ ⸀καθαρίζει ἡμᾶς ἀπὸ πάσης ἁμαρτίας. 8 ἐὰν εἴπωμεν ὅτι ἁμαρτίαν οὐκ ἔχομεν,* ἑαυτοὺς πλανῶμεν καὶ ἡ ἀλήθεια ⸆ ♦⸉οὐκ ἔστιν ἐν ἡμῖν⸊.* 9 ἐὰν ὁμολογῶμεν τὰς ἁμαρτίας ἡμῶν, πιστός ἐστιν καὶ δίκαιος, ἵνα ἀφῇ ἡμῖν τὰς ἁμαρτίας ⸆ καὶ ⸀καθαρίσῃ ἡμᾶς ἀπὸ πάσης ἀδικίας.* 10 ἐὰν εἴπωμεν ὅτι οὐχ ⸀ἡμαρτήκαμεν, ψεύστην ποιοῦμεν αὐτόν,* καὶ ὁ λόγος αὐτοῦ ⸉οὐκ ἔστιν ἐν ἡμῖν⸊</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EA07C40-9AD2-AC3C-E38F-42E6094A9413}"/>
                  </a:ext>
                </a:extLst>
              </p14:cNvPr>
              <p14:cNvContentPartPr/>
              <p14:nvPr/>
            </p14:nvContentPartPr>
            <p14:xfrm>
              <a:off x="458901" y="1140204"/>
              <a:ext cx="966600" cy="74880"/>
            </p14:xfrm>
          </p:contentPart>
        </mc:Choice>
        <mc:Fallback>
          <p:pic>
            <p:nvPicPr>
              <p:cNvPr id="2" name="Ink 1">
                <a:extLst>
                  <a:ext uri="{FF2B5EF4-FFF2-40B4-BE49-F238E27FC236}">
                    <a16:creationId xmlns:a16="http://schemas.microsoft.com/office/drawing/2014/main" id="{7EA07C40-9AD2-AC3C-E38F-42E6094A9413}"/>
                  </a:ext>
                </a:extLst>
              </p:cNvPr>
              <p:cNvPicPr/>
              <p:nvPr/>
            </p:nvPicPr>
            <p:blipFill>
              <a:blip r:embed="rId5"/>
              <a:stretch>
                <a:fillRect/>
              </a:stretch>
            </p:blipFill>
            <p:spPr>
              <a:xfrm>
                <a:off x="441261" y="1122564"/>
                <a:ext cx="1002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8736479-E8FF-6D29-9C06-8EC526BCB10E}"/>
                  </a:ext>
                </a:extLst>
              </p14:cNvPr>
              <p14:cNvContentPartPr/>
              <p14:nvPr/>
            </p14:nvContentPartPr>
            <p14:xfrm>
              <a:off x="2848941" y="1172244"/>
              <a:ext cx="1439280" cy="68400"/>
            </p14:xfrm>
          </p:contentPart>
        </mc:Choice>
        <mc:Fallback>
          <p:pic>
            <p:nvPicPr>
              <p:cNvPr id="4" name="Ink 3">
                <a:extLst>
                  <a:ext uri="{FF2B5EF4-FFF2-40B4-BE49-F238E27FC236}">
                    <a16:creationId xmlns:a16="http://schemas.microsoft.com/office/drawing/2014/main" id="{D8736479-E8FF-6D29-9C06-8EC526BCB10E}"/>
                  </a:ext>
                </a:extLst>
              </p:cNvPr>
              <p:cNvPicPr/>
              <p:nvPr/>
            </p:nvPicPr>
            <p:blipFill>
              <a:blip r:embed="rId7"/>
              <a:stretch>
                <a:fillRect/>
              </a:stretch>
            </p:blipFill>
            <p:spPr>
              <a:xfrm>
                <a:off x="2831301" y="1154244"/>
                <a:ext cx="1474920" cy="104040"/>
              </a:xfrm>
              <a:prstGeom prst="rect">
                <a:avLst/>
              </a:prstGeom>
            </p:spPr>
          </p:pic>
        </mc:Fallback>
      </mc:AlternateContent>
      <p:grpSp>
        <p:nvGrpSpPr>
          <p:cNvPr id="9" name="Group 8">
            <a:extLst>
              <a:ext uri="{FF2B5EF4-FFF2-40B4-BE49-F238E27FC236}">
                <a16:creationId xmlns:a16="http://schemas.microsoft.com/office/drawing/2014/main" id="{CDF36322-47A5-137B-F2A3-3E8C9E15E031}"/>
              </a:ext>
            </a:extLst>
          </p:cNvPr>
          <p:cNvGrpSpPr/>
          <p:nvPr/>
        </p:nvGrpSpPr>
        <p:grpSpPr>
          <a:xfrm>
            <a:off x="1608381" y="1487244"/>
            <a:ext cx="5197320" cy="180000"/>
            <a:chOff x="1608381" y="1487244"/>
            <a:chExt cx="5197320" cy="1800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3E4BE1A-55EC-5475-C793-F58E3FD94E2F}"/>
                    </a:ext>
                  </a:extLst>
                </p14:cNvPr>
                <p14:cNvContentPartPr/>
                <p14:nvPr/>
              </p14:nvContentPartPr>
              <p14:xfrm>
                <a:off x="1608381" y="1487244"/>
                <a:ext cx="2845440" cy="88560"/>
              </p14:xfrm>
            </p:contentPart>
          </mc:Choice>
          <mc:Fallback>
            <p:pic>
              <p:nvPicPr>
                <p:cNvPr id="5" name="Ink 4">
                  <a:extLst>
                    <a:ext uri="{FF2B5EF4-FFF2-40B4-BE49-F238E27FC236}">
                      <a16:creationId xmlns:a16="http://schemas.microsoft.com/office/drawing/2014/main" id="{63E4BE1A-55EC-5475-C793-F58E3FD94E2F}"/>
                    </a:ext>
                  </a:extLst>
                </p:cNvPr>
                <p:cNvPicPr/>
                <p:nvPr/>
              </p:nvPicPr>
              <p:blipFill>
                <a:blip r:embed="rId9"/>
                <a:stretch>
                  <a:fillRect/>
                </a:stretch>
              </p:blipFill>
              <p:spPr>
                <a:xfrm>
                  <a:off x="1590381" y="1469604"/>
                  <a:ext cx="2881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29EF581-51C8-5C8B-F0B5-BF971BAD28BC}"/>
                    </a:ext>
                  </a:extLst>
                </p14:cNvPr>
                <p14:cNvContentPartPr/>
                <p14:nvPr/>
              </p14:nvContentPartPr>
              <p14:xfrm>
                <a:off x="5143941" y="1584804"/>
                <a:ext cx="1661760" cy="82440"/>
              </p14:xfrm>
            </p:contentPart>
          </mc:Choice>
          <mc:Fallback>
            <p:pic>
              <p:nvPicPr>
                <p:cNvPr id="7" name="Ink 6">
                  <a:extLst>
                    <a:ext uri="{FF2B5EF4-FFF2-40B4-BE49-F238E27FC236}">
                      <a16:creationId xmlns:a16="http://schemas.microsoft.com/office/drawing/2014/main" id="{229EF581-51C8-5C8B-F0B5-BF971BAD28BC}"/>
                    </a:ext>
                  </a:extLst>
                </p:cNvPr>
                <p:cNvPicPr/>
                <p:nvPr/>
              </p:nvPicPr>
              <p:blipFill>
                <a:blip r:embed="rId11"/>
                <a:stretch>
                  <a:fillRect/>
                </a:stretch>
              </p:blipFill>
              <p:spPr>
                <a:xfrm>
                  <a:off x="5126301" y="1566804"/>
                  <a:ext cx="1697400" cy="11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5FB9357-81EB-D366-543B-7FA4EA514A50}"/>
                  </a:ext>
                </a:extLst>
              </p14:cNvPr>
              <p14:cNvContentPartPr/>
              <p14:nvPr/>
            </p14:nvContentPartPr>
            <p14:xfrm>
              <a:off x="8338221" y="1513884"/>
              <a:ext cx="1011960" cy="50760"/>
            </p14:xfrm>
          </p:contentPart>
        </mc:Choice>
        <mc:Fallback>
          <p:pic>
            <p:nvPicPr>
              <p:cNvPr id="11" name="Ink 10">
                <a:extLst>
                  <a:ext uri="{FF2B5EF4-FFF2-40B4-BE49-F238E27FC236}">
                    <a16:creationId xmlns:a16="http://schemas.microsoft.com/office/drawing/2014/main" id="{05FB9357-81EB-D366-543B-7FA4EA514A50}"/>
                  </a:ext>
                </a:extLst>
              </p:cNvPr>
              <p:cNvPicPr/>
              <p:nvPr/>
            </p:nvPicPr>
            <p:blipFill>
              <a:blip r:embed="rId13"/>
              <a:stretch>
                <a:fillRect/>
              </a:stretch>
            </p:blipFill>
            <p:spPr>
              <a:xfrm>
                <a:off x="8320221" y="1496244"/>
                <a:ext cx="1047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06AAB7E-CFA2-68F0-D232-EB03EFDE67BE}"/>
                  </a:ext>
                </a:extLst>
              </p14:cNvPr>
              <p14:cNvContentPartPr/>
              <p14:nvPr/>
            </p14:nvContentPartPr>
            <p14:xfrm>
              <a:off x="731781" y="1846164"/>
              <a:ext cx="8281800" cy="116640"/>
            </p14:xfrm>
          </p:contentPart>
        </mc:Choice>
        <mc:Fallback>
          <p:pic>
            <p:nvPicPr>
              <p:cNvPr id="12" name="Ink 11">
                <a:extLst>
                  <a:ext uri="{FF2B5EF4-FFF2-40B4-BE49-F238E27FC236}">
                    <a16:creationId xmlns:a16="http://schemas.microsoft.com/office/drawing/2014/main" id="{B06AAB7E-CFA2-68F0-D232-EB03EFDE67BE}"/>
                  </a:ext>
                </a:extLst>
              </p:cNvPr>
              <p:cNvPicPr/>
              <p:nvPr/>
            </p:nvPicPr>
            <p:blipFill>
              <a:blip r:embed="rId15"/>
              <a:stretch>
                <a:fillRect/>
              </a:stretch>
            </p:blipFill>
            <p:spPr>
              <a:xfrm>
                <a:off x="713781" y="1828164"/>
                <a:ext cx="8317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A872D47-CE95-581A-E539-D6B406D35B2C}"/>
                  </a:ext>
                </a:extLst>
              </p14:cNvPr>
              <p14:cNvContentPartPr/>
              <p14:nvPr/>
            </p14:nvContentPartPr>
            <p14:xfrm>
              <a:off x="470781" y="2178444"/>
              <a:ext cx="4669560" cy="74880"/>
            </p14:xfrm>
          </p:contentPart>
        </mc:Choice>
        <mc:Fallback>
          <p:pic>
            <p:nvPicPr>
              <p:cNvPr id="13" name="Ink 12">
                <a:extLst>
                  <a:ext uri="{FF2B5EF4-FFF2-40B4-BE49-F238E27FC236}">
                    <a16:creationId xmlns:a16="http://schemas.microsoft.com/office/drawing/2014/main" id="{CA872D47-CE95-581A-E539-D6B406D35B2C}"/>
                  </a:ext>
                </a:extLst>
              </p:cNvPr>
              <p:cNvPicPr/>
              <p:nvPr/>
            </p:nvPicPr>
            <p:blipFill>
              <a:blip r:embed="rId17"/>
              <a:stretch>
                <a:fillRect/>
              </a:stretch>
            </p:blipFill>
            <p:spPr>
              <a:xfrm>
                <a:off x="453141" y="2160444"/>
                <a:ext cx="4705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2E07B57-4E75-F4D3-6120-130921D5E686}"/>
                  </a:ext>
                </a:extLst>
              </p14:cNvPr>
              <p14:cNvContentPartPr/>
              <p14:nvPr/>
            </p14:nvContentPartPr>
            <p14:xfrm>
              <a:off x="9068301" y="2572284"/>
              <a:ext cx="58320" cy="12960"/>
            </p14:xfrm>
          </p:contentPart>
        </mc:Choice>
        <mc:Fallback>
          <p:pic>
            <p:nvPicPr>
              <p:cNvPr id="14" name="Ink 13">
                <a:extLst>
                  <a:ext uri="{FF2B5EF4-FFF2-40B4-BE49-F238E27FC236}">
                    <a16:creationId xmlns:a16="http://schemas.microsoft.com/office/drawing/2014/main" id="{52E07B57-4E75-F4D3-6120-130921D5E686}"/>
                  </a:ext>
                </a:extLst>
              </p:cNvPr>
              <p:cNvPicPr/>
              <p:nvPr/>
            </p:nvPicPr>
            <p:blipFill>
              <a:blip r:embed="rId19"/>
              <a:stretch>
                <a:fillRect/>
              </a:stretch>
            </p:blipFill>
            <p:spPr>
              <a:xfrm>
                <a:off x="9050661" y="2554284"/>
                <a:ext cx="93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D30C623-E209-17DE-78EA-F8DB2C8002E8}"/>
                  </a:ext>
                </a:extLst>
              </p14:cNvPr>
              <p14:cNvContentPartPr/>
              <p14:nvPr/>
            </p14:nvContentPartPr>
            <p14:xfrm>
              <a:off x="3315861" y="2869284"/>
              <a:ext cx="12960" cy="17640"/>
            </p14:xfrm>
          </p:contentPart>
        </mc:Choice>
        <mc:Fallback>
          <p:pic>
            <p:nvPicPr>
              <p:cNvPr id="15" name="Ink 14">
                <a:extLst>
                  <a:ext uri="{FF2B5EF4-FFF2-40B4-BE49-F238E27FC236}">
                    <a16:creationId xmlns:a16="http://schemas.microsoft.com/office/drawing/2014/main" id="{3D30C623-E209-17DE-78EA-F8DB2C8002E8}"/>
                  </a:ext>
                </a:extLst>
              </p:cNvPr>
              <p:cNvPicPr/>
              <p:nvPr/>
            </p:nvPicPr>
            <p:blipFill>
              <a:blip r:embed="rId21"/>
              <a:stretch>
                <a:fillRect/>
              </a:stretch>
            </p:blipFill>
            <p:spPr>
              <a:xfrm>
                <a:off x="3298221" y="2851284"/>
                <a:ext cx="48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49CE2C2-5976-DA6B-483B-7A5C30EFBE05}"/>
                  </a:ext>
                </a:extLst>
              </p14:cNvPr>
              <p14:cNvContentPartPr/>
              <p14:nvPr/>
            </p14:nvContentPartPr>
            <p14:xfrm>
              <a:off x="5964021" y="3231444"/>
              <a:ext cx="8280" cy="14760"/>
            </p14:xfrm>
          </p:contentPart>
        </mc:Choice>
        <mc:Fallback>
          <p:pic>
            <p:nvPicPr>
              <p:cNvPr id="16" name="Ink 15">
                <a:extLst>
                  <a:ext uri="{FF2B5EF4-FFF2-40B4-BE49-F238E27FC236}">
                    <a16:creationId xmlns:a16="http://schemas.microsoft.com/office/drawing/2014/main" id="{849CE2C2-5976-DA6B-483B-7A5C30EFBE05}"/>
                  </a:ext>
                </a:extLst>
              </p:cNvPr>
              <p:cNvPicPr/>
              <p:nvPr/>
            </p:nvPicPr>
            <p:blipFill>
              <a:blip r:embed="rId23"/>
              <a:stretch>
                <a:fillRect/>
              </a:stretch>
            </p:blipFill>
            <p:spPr>
              <a:xfrm>
                <a:off x="5946021" y="3213804"/>
                <a:ext cx="43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69FA7DF-6F3C-00C1-1DCC-CD000A87DC8E}"/>
                  </a:ext>
                </a:extLst>
              </p14:cNvPr>
              <p14:cNvContentPartPr/>
              <p14:nvPr/>
            </p14:nvContentPartPr>
            <p14:xfrm>
              <a:off x="7264701" y="3191124"/>
              <a:ext cx="19440" cy="13680"/>
            </p14:xfrm>
          </p:contentPart>
        </mc:Choice>
        <mc:Fallback>
          <p:pic>
            <p:nvPicPr>
              <p:cNvPr id="17" name="Ink 16">
                <a:extLst>
                  <a:ext uri="{FF2B5EF4-FFF2-40B4-BE49-F238E27FC236}">
                    <a16:creationId xmlns:a16="http://schemas.microsoft.com/office/drawing/2014/main" id="{969FA7DF-6F3C-00C1-1DCC-CD000A87DC8E}"/>
                  </a:ext>
                </a:extLst>
              </p:cNvPr>
              <p:cNvPicPr/>
              <p:nvPr/>
            </p:nvPicPr>
            <p:blipFill>
              <a:blip r:embed="rId25"/>
              <a:stretch>
                <a:fillRect/>
              </a:stretch>
            </p:blipFill>
            <p:spPr>
              <a:xfrm>
                <a:off x="7246701" y="3173484"/>
                <a:ext cx="55080" cy="49320"/>
              </a:xfrm>
              <a:prstGeom prst="rect">
                <a:avLst/>
              </a:prstGeom>
            </p:spPr>
          </p:pic>
        </mc:Fallback>
      </mc:AlternateContent>
    </p:spTree>
    <p:extLst>
      <p:ext uri="{BB962C8B-B14F-4D97-AF65-F5344CB8AC3E}">
        <p14:creationId xmlns:p14="http://schemas.microsoft.com/office/powerpoint/2010/main" val="27230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0513" y="149929"/>
            <a:ext cx="9628816" cy="5909310"/>
          </a:xfrm>
          <a:prstGeom prst="rect">
            <a:avLst/>
          </a:prstGeom>
          <a:noFill/>
        </p:spPr>
        <p:txBody>
          <a:bodyPr wrap="square" rtlCol="0">
            <a:spAutoFit/>
          </a:bodyPr>
          <a:lstStyle/>
          <a:p>
            <a:r>
              <a:rPr lang="en-US" sz="2800" b="1">
                <a:solidFill>
                  <a:srgbClr val="FFC000"/>
                </a:solidFill>
                <a:cs typeface="+mj-cs"/>
              </a:rPr>
              <a:t>Rashi on Isaiah 30,32 Part 1</a:t>
            </a:r>
          </a:p>
          <a:p>
            <a:pPr algn="r"/>
            <a:r>
              <a:rPr lang="he-IL" sz="2400">
                <a:solidFill>
                  <a:srgbClr val="FFFF00"/>
                </a:solidFill>
                <a:cs typeface="+mj-cs"/>
              </a:rPr>
              <a:t>והיה כל מעבר מטה מוסדה. כל מעברות תוקף יסודות אוכלוסיו כל המקומות אשר עברו שם והשחיתום וביום מפלתם יניח ה' עליהם על שמועת מפלתם והם יהיו בתפים ובכינורות, וכה פתרון המקרא בסירוס והיה בתפים ובכינורות כל מעבר מטה מוסדה אשר יניחם ה' עליו ובמלחמות תנופת שוא מעלה ומוריד נלחם בם הקב"ה, ומדרש אגדה תנופת קציר העומר עמדה לישראל באותה מלחמה כי ליל ששה עשר בניסן היה:</a:t>
            </a:r>
          </a:p>
          <a:p>
            <a:r>
              <a:rPr lang="he-IL" sz="2300">
                <a:solidFill>
                  <a:srgbClr val="FFC000"/>
                </a:solidFill>
                <a:cs typeface="+mj-cs"/>
              </a:rPr>
              <a:t> </a:t>
            </a:r>
            <a:r>
              <a:rPr lang="en-US" sz="2300">
                <a:solidFill>
                  <a:srgbClr val="FFC000"/>
                </a:solidFill>
                <a:cs typeface="+mj-cs"/>
              </a:rPr>
              <a:t>And it shall be, every place where the established staff shall pass All the crossings of the strength of the foundations of his armies; all the places they passed and destroyed, and on the day of their downfall the Lord shall grant peace upon them through the news of their downfall, and they shall be joyful with drums and harps. And this is the interpretation of the verse in inverted order: And it shall be with drums and harps, every passing of the established staff upon which the Lord shall grant peace, and with wars of vain waving, lifting and lowering, did the Holy One, blessed be He, fight against them. And, according to Midrash Aggadah, the waving of the harvest of the Omer stood up for Israel in that war, for it was the night of the sixteenth of Nissan</a:t>
            </a:r>
            <a:endParaRPr lang="el-GR" sz="23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20037EE-C04A-6A6E-6E2E-CB2DD60A9AA0}"/>
                  </a:ext>
                </a:extLst>
              </p14:cNvPr>
              <p14:cNvContentPartPr/>
              <p14:nvPr/>
            </p14:nvContentPartPr>
            <p14:xfrm>
              <a:off x="7695261" y="4196244"/>
              <a:ext cx="4320" cy="16200"/>
            </p14:xfrm>
          </p:contentPart>
        </mc:Choice>
        <mc:Fallback>
          <p:pic>
            <p:nvPicPr>
              <p:cNvPr id="2" name="Ink 1">
                <a:extLst>
                  <a:ext uri="{FF2B5EF4-FFF2-40B4-BE49-F238E27FC236}">
                    <a16:creationId xmlns:a16="http://schemas.microsoft.com/office/drawing/2014/main" id="{120037EE-C04A-6A6E-6E2E-CB2DD60A9AA0}"/>
                  </a:ext>
                </a:extLst>
              </p:cNvPr>
              <p:cNvPicPr/>
              <p:nvPr/>
            </p:nvPicPr>
            <p:blipFill>
              <a:blip r:embed="rId5"/>
              <a:stretch>
                <a:fillRect/>
              </a:stretch>
            </p:blipFill>
            <p:spPr>
              <a:xfrm>
                <a:off x="7677621" y="4178604"/>
                <a:ext cx="39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48E81BD-3BE3-8560-F645-2084E3134EF0}"/>
                  </a:ext>
                </a:extLst>
              </p14:cNvPr>
              <p14:cNvContentPartPr/>
              <p14:nvPr/>
            </p14:nvContentPartPr>
            <p14:xfrm>
              <a:off x="6322221" y="6205764"/>
              <a:ext cx="1800" cy="7560"/>
            </p14:xfrm>
          </p:contentPart>
        </mc:Choice>
        <mc:Fallback>
          <p:pic>
            <p:nvPicPr>
              <p:cNvPr id="4" name="Ink 3">
                <a:extLst>
                  <a:ext uri="{FF2B5EF4-FFF2-40B4-BE49-F238E27FC236}">
                    <a16:creationId xmlns:a16="http://schemas.microsoft.com/office/drawing/2014/main" id="{F48E81BD-3BE3-8560-F645-2084E3134EF0}"/>
                  </a:ext>
                </a:extLst>
              </p:cNvPr>
              <p:cNvPicPr/>
              <p:nvPr/>
            </p:nvPicPr>
            <p:blipFill>
              <a:blip r:embed="rId7"/>
              <a:stretch>
                <a:fillRect/>
              </a:stretch>
            </p:blipFill>
            <p:spPr>
              <a:xfrm>
                <a:off x="6304581" y="6187764"/>
                <a:ext cx="37440" cy="43200"/>
              </a:xfrm>
              <a:prstGeom prst="rect">
                <a:avLst/>
              </a:prstGeom>
            </p:spPr>
          </p:pic>
        </mc:Fallback>
      </mc:AlternateContent>
    </p:spTree>
    <p:extLst>
      <p:ext uri="{BB962C8B-B14F-4D97-AF65-F5344CB8AC3E}">
        <p14:creationId xmlns:p14="http://schemas.microsoft.com/office/powerpoint/2010/main" val="105474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30:2</a:t>
            </a:r>
            <a:r>
              <a:rPr lang="el-GR" sz="8000" b="1">
                <a:ln w="15875">
                  <a:solidFill>
                    <a:schemeClr val="tx1"/>
                  </a:solidFill>
                  <a:prstDash val="solid"/>
                </a:ln>
                <a:solidFill>
                  <a:srgbClr val="FFFF00"/>
                </a:solidFill>
                <a:latin typeface="Arial Black" panose="020B0A04020102020204" pitchFamily="34" charset="0"/>
                <a:cs typeface="+mj-cs"/>
              </a:rPr>
              <a:t>8</a:t>
            </a:r>
            <a:r>
              <a:rPr lang="en-US" sz="8000" b="1">
                <a:ln w="15875">
                  <a:solidFill>
                    <a:schemeClr val="tx1"/>
                  </a:solidFill>
                  <a:prstDash val="solid"/>
                </a:ln>
                <a:solidFill>
                  <a:srgbClr val="FFFF00"/>
                </a:solidFill>
                <a:latin typeface="Arial Black" panose="020B0A04020102020204" pitchFamily="34" charset="0"/>
                <a:cs typeface="+mj-cs"/>
              </a:rPr>
              <a:t>-</a:t>
            </a:r>
            <a:r>
              <a:rPr lang="el-GR" sz="8000" b="1">
                <a:ln w="15875">
                  <a:solidFill>
                    <a:schemeClr val="tx1"/>
                  </a:solidFill>
                  <a:prstDash val="solid"/>
                </a:ln>
                <a:solidFill>
                  <a:srgbClr val="FFFF00"/>
                </a:solidFill>
                <a:latin typeface="Arial Black" panose="020B0A04020102020204" pitchFamily="34" charset="0"/>
                <a:cs typeface="+mj-cs"/>
              </a:rPr>
              <a:t>33</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ל:כח-לג</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0513" y="149929"/>
            <a:ext cx="9628816" cy="6093976"/>
          </a:xfrm>
          <a:prstGeom prst="rect">
            <a:avLst/>
          </a:prstGeom>
          <a:noFill/>
        </p:spPr>
        <p:txBody>
          <a:bodyPr wrap="square" rtlCol="0">
            <a:spAutoFit/>
          </a:bodyPr>
          <a:lstStyle/>
          <a:p>
            <a:r>
              <a:rPr lang="en-US" sz="2800" b="1">
                <a:solidFill>
                  <a:srgbClr val="FFC000"/>
                </a:solidFill>
                <a:cs typeface="+mj-cs"/>
              </a:rPr>
              <a:t>Talmud Bavli Eruvin 19a:19</a:t>
            </a:r>
          </a:p>
          <a:p>
            <a:r>
              <a:rPr lang="he-IL" sz="2300">
                <a:solidFill>
                  <a:srgbClr val="FFC000"/>
                </a:solidFill>
                <a:cs typeface="+mj-cs"/>
              </a:rPr>
              <a:t>ו</a:t>
            </a:r>
            <a:r>
              <a:rPr lang="he-IL" sz="2300">
                <a:solidFill>
                  <a:srgbClr val="FFFF00"/>
                </a:solidFill>
                <a:cs typeface="+mj-cs"/>
              </a:rPr>
              <a:t>ְהָאִיכָּא ״תׇּפְתֶּה״, דִּכְתִיב: ״כִּי עָרוּךְ מֵאֶתְמוּל תׇּפְתֶּה״, הָהוּא שֶׁכׇּל הַמִּתְפַּתֶּה בְּיִצְרוֹ יִפּוֹל שָׁם. </a:t>
            </a:r>
            <a:r>
              <a:rPr lang="en-US" sz="2300">
                <a:solidFill>
                  <a:srgbClr val="FFFF00"/>
                </a:solidFill>
                <a:cs typeface="+mj-cs"/>
              </a:rPr>
              <a:t> </a:t>
            </a:r>
            <a:r>
              <a:rPr lang="en-US" sz="2300">
                <a:solidFill>
                  <a:srgbClr val="FFC000"/>
                </a:solidFill>
                <a:cs typeface="+mj-cs"/>
              </a:rPr>
              <a:t>The Gemara asks: Isn’t there also the name Tofte, as it is written: </a:t>
            </a:r>
            <a:r>
              <a:rPr lang="en-US" sz="2300">
                <a:solidFill>
                  <a:srgbClr val="00B0F0"/>
                </a:solidFill>
                <a:cs typeface="+mj-cs"/>
              </a:rPr>
              <a:t>“For its hearth [tofte] is ordained of old”</a:t>
            </a:r>
            <a:r>
              <a:rPr lang="en-US" sz="2300">
                <a:solidFill>
                  <a:srgbClr val="FFC000"/>
                </a:solidFill>
                <a:cs typeface="+mj-cs"/>
              </a:rPr>
              <a:t> (</a:t>
            </a:r>
            <a:r>
              <a:rPr lang="en-US" sz="2300">
                <a:solidFill>
                  <a:srgbClr val="00B0F0"/>
                </a:solidFill>
                <a:cs typeface="+mj-cs"/>
              </a:rPr>
              <a:t>Isaiah 30:33</a:t>
            </a:r>
            <a:r>
              <a:rPr lang="en-US" sz="2300">
                <a:solidFill>
                  <a:srgbClr val="FFC000"/>
                </a:solidFill>
                <a:cs typeface="+mj-cs"/>
              </a:rPr>
              <a:t>). The Gemara answers: That name too is a description, meaning that anyone who allows himself to be seduced [mitpateh] by his evil inclination will fall there.</a:t>
            </a:r>
          </a:p>
          <a:p>
            <a:endParaRPr lang="en-US" sz="900" b="1">
              <a:solidFill>
                <a:srgbClr val="FFC000"/>
              </a:solidFill>
              <a:cs typeface="+mj-cs"/>
            </a:endParaRPr>
          </a:p>
          <a:p>
            <a:r>
              <a:rPr lang="en-US" sz="2800" b="1">
                <a:solidFill>
                  <a:srgbClr val="FFC000"/>
                </a:solidFill>
                <a:cs typeface="+mj-cs"/>
              </a:rPr>
              <a:t>Talmud Bavli Menachot 100a:2</a:t>
            </a:r>
          </a:p>
          <a:p>
            <a:r>
              <a:rPr lang="he-IL" sz="2100">
                <a:solidFill>
                  <a:srgbClr val="FFFF00"/>
                </a:solidFill>
                <a:cs typeface="+mj-cs"/>
              </a:rPr>
              <a:t>ושמא תאמר למלך לא הוכנה תלמוד לאמר (ישעיהו ל, לג) גם היא למלך הוכן ושמא תאמר אין בה עצים תלמוד לאמר (ישעיהו ל, לג) מדורתה אש ועצים הרבה ושמא תאמר זה הוא שכרה תלמוד לומר (איוב לו, טז) ונחת שולחנך מלא דשן: </a:t>
            </a:r>
            <a:r>
              <a:rPr lang="en-US" sz="2100">
                <a:solidFill>
                  <a:srgbClr val="FFFF00"/>
                </a:solidFill>
                <a:cs typeface="+mj-cs"/>
              </a:rPr>
              <a:t> </a:t>
            </a:r>
            <a:r>
              <a:rPr lang="en-US" sz="2100">
                <a:solidFill>
                  <a:srgbClr val="FFC000"/>
                </a:solidFill>
                <a:cs typeface="+mj-cs"/>
              </a:rPr>
              <a:t>And lest you say that Gehenna is prepared only for ordinary people, but it is not prepared for important individuals such as a king, the verse states: </a:t>
            </a:r>
            <a:r>
              <a:rPr lang="en-US" sz="2100">
                <a:solidFill>
                  <a:srgbClr val="00B0F0"/>
                </a:solidFill>
                <a:cs typeface="+mj-cs"/>
              </a:rPr>
              <a:t>“It has been prepared even for the king.” </a:t>
            </a:r>
            <a:r>
              <a:rPr lang="en-US" sz="2100">
                <a:solidFill>
                  <a:srgbClr val="FFC000"/>
                </a:solidFill>
                <a:cs typeface="+mj-cs"/>
              </a:rPr>
              <a:t>And lest you say there is no wood in Gehenna, the verse states: </a:t>
            </a:r>
            <a:r>
              <a:rPr lang="en-US" sz="2100">
                <a:solidFill>
                  <a:srgbClr val="00B0F0"/>
                </a:solidFill>
                <a:cs typeface="+mj-cs"/>
              </a:rPr>
              <a:t>“Its pile is fire and much wood.” </a:t>
            </a:r>
            <a:r>
              <a:rPr lang="en-US" sz="2100">
                <a:solidFill>
                  <a:srgbClr val="FFC000"/>
                </a:solidFill>
                <a:cs typeface="+mj-cs"/>
              </a:rPr>
              <a:t>And lest you say that this, i.e., escaping Gehenna, is the only reward for Torah study, the verse states: </a:t>
            </a:r>
            <a:r>
              <a:rPr lang="en-US" sz="2100">
                <a:solidFill>
                  <a:srgbClr val="00B0F0"/>
                </a:solidFill>
                <a:cs typeface="+mj-cs"/>
              </a:rPr>
              <a:t>“And that which is set on your table is full of fatness”</a:t>
            </a:r>
            <a:r>
              <a:rPr lang="en-US" sz="2100">
                <a:solidFill>
                  <a:srgbClr val="FFC000"/>
                </a:solidFill>
                <a:cs typeface="+mj-cs"/>
              </a:rPr>
              <a:t> (</a:t>
            </a:r>
            <a:r>
              <a:rPr lang="en-US" sz="2100">
                <a:solidFill>
                  <a:srgbClr val="00B0F0"/>
                </a:solidFill>
                <a:cs typeface="+mj-cs"/>
              </a:rPr>
              <a:t>Job 36:16</a:t>
            </a:r>
            <a:r>
              <a:rPr lang="en-US" sz="2100">
                <a:solidFill>
                  <a:srgbClr val="FFC000"/>
                </a:solidFill>
                <a:cs typeface="+mj-cs"/>
              </a:rPr>
              <a:t>). This indicates that one who obeys God and turns from the paths of death to the paths of life is not only saved from Gehenna, he also attains tranquility and prosperity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588CD72-7FF6-F17B-A4C2-AB2AA1DCB997}"/>
                  </a:ext>
                </a:extLst>
              </p14:cNvPr>
              <p14:cNvContentPartPr/>
              <p14:nvPr/>
            </p14:nvContentPartPr>
            <p14:xfrm>
              <a:off x="5075541" y="1290324"/>
              <a:ext cx="460800" cy="24840"/>
            </p14:xfrm>
          </p:contentPart>
        </mc:Choice>
        <mc:Fallback>
          <p:pic>
            <p:nvPicPr>
              <p:cNvPr id="2" name="Ink 1">
                <a:extLst>
                  <a:ext uri="{FF2B5EF4-FFF2-40B4-BE49-F238E27FC236}">
                    <a16:creationId xmlns:a16="http://schemas.microsoft.com/office/drawing/2014/main" id="{2588CD72-7FF6-F17B-A4C2-AB2AA1DCB997}"/>
                  </a:ext>
                </a:extLst>
              </p:cNvPr>
              <p:cNvPicPr/>
              <p:nvPr/>
            </p:nvPicPr>
            <p:blipFill>
              <a:blip r:embed="rId5"/>
              <a:stretch>
                <a:fillRect/>
              </a:stretch>
            </p:blipFill>
            <p:spPr>
              <a:xfrm>
                <a:off x="5057901" y="1272684"/>
                <a:ext cx="496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440B080-A400-DAC5-BBA5-D2C768A5471D}"/>
                  </a:ext>
                </a:extLst>
              </p14:cNvPr>
              <p14:cNvContentPartPr/>
              <p14:nvPr/>
            </p14:nvContentPartPr>
            <p14:xfrm>
              <a:off x="2991141" y="1801524"/>
              <a:ext cx="21960" cy="20160"/>
            </p14:xfrm>
          </p:contentPart>
        </mc:Choice>
        <mc:Fallback>
          <p:pic>
            <p:nvPicPr>
              <p:cNvPr id="4" name="Ink 3">
                <a:extLst>
                  <a:ext uri="{FF2B5EF4-FFF2-40B4-BE49-F238E27FC236}">
                    <a16:creationId xmlns:a16="http://schemas.microsoft.com/office/drawing/2014/main" id="{2440B080-A400-DAC5-BBA5-D2C768A5471D}"/>
                  </a:ext>
                </a:extLst>
              </p:cNvPr>
              <p:cNvPicPr/>
              <p:nvPr/>
            </p:nvPicPr>
            <p:blipFill>
              <a:blip r:embed="rId7"/>
              <a:stretch>
                <a:fillRect/>
              </a:stretch>
            </p:blipFill>
            <p:spPr>
              <a:xfrm>
                <a:off x="2973501" y="1783884"/>
                <a:ext cx="57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B813917-7348-E72F-DEA2-020CE67C89FD}"/>
                  </a:ext>
                </a:extLst>
              </p14:cNvPr>
              <p14:cNvContentPartPr/>
              <p14:nvPr/>
            </p14:nvContentPartPr>
            <p14:xfrm>
              <a:off x="7036821" y="2142804"/>
              <a:ext cx="20880" cy="5760"/>
            </p14:xfrm>
          </p:contentPart>
        </mc:Choice>
        <mc:Fallback>
          <p:pic>
            <p:nvPicPr>
              <p:cNvPr id="5" name="Ink 4">
                <a:extLst>
                  <a:ext uri="{FF2B5EF4-FFF2-40B4-BE49-F238E27FC236}">
                    <a16:creationId xmlns:a16="http://schemas.microsoft.com/office/drawing/2014/main" id="{7B813917-7348-E72F-DEA2-020CE67C89FD}"/>
                  </a:ext>
                </a:extLst>
              </p:cNvPr>
              <p:cNvPicPr/>
              <p:nvPr/>
            </p:nvPicPr>
            <p:blipFill>
              <a:blip r:embed="rId9"/>
              <a:stretch>
                <a:fillRect/>
              </a:stretch>
            </p:blipFill>
            <p:spPr>
              <a:xfrm>
                <a:off x="7018821" y="2125164"/>
                <a:ext cx="56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D0F7127-7C76-960F-762F-071389713345}"/>
                  </a:ext>
                </a:extLst>
              </p14:cNvPr>
              <p14:cNvContentPartPr/>
              <p14:nvPr/>
            </p14:nvContentPartPr>
            <p14:xfrm>
              <a:off x="8039061" y="2156484"/>
              <a:ext cx="13680" cy="40680"/>
            </p14:xfrm>
          </p:contentPart>
        </mc:Choice>
        <mc:Fallback>
          <p:pic>
            <p:nvPicPr>
              <p:cNvPr id="7" name="Ink 6">
                <a:extLst>
                  <a:ext uri="{FF2B5EF4-FFF2-40B4-BE49-F238E27FC236}">
                    <a16:creationId xmlns:a16="http://schemas.microsoft.com/office/drawing/2014/main" id="{BD0F7127-7C76-960F-762F-071389713345}"/>
                  </a:ext>
                </a:extLst>
              </p:cNvPr>
              <p:cNvPicPr/>
              <p:nvPr/>
            </p:nvPicPr>
            <p:blipFill>
              <a:blip r:embed="rId11"/>
              <a:stretch>
                <a:fillRect/>
              </a:stretch>
            </p:blipFill>
            <p:spPr>
              <a:xfrm>
                <a:off x="8021421" y="2138844"/>
                <a:ext cx="49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1AB8501-84AD-3059-AFD8-47A60A0874D0}"/>
                  </a:ext>
                </a:extLst>
              </p14:cNvPr>
              <p14:cNvContentPartPr/>
              <p14:nvPr/>
            </p14:nvContentPartPr>
            <p14:xfrm>
              <a:off x="4971501" y="2467524"/>
              <a:ext cx="34560" cy="37080"/>
            </p14:xfrm>
          </p:contentPart>
        </mc:Choice>
        <mc:Fallback>
          <p:pic>
            <p:nvPicPr>
              <p:cNvPr id="9" name="Ink 8">
                <a:extLst>
                  <a:ext uri="{FF2B5EF4-FFF2-40B4-BE49-F238E27FC236}">
                    <a16:creationId xmlns:a16="http://schemas.microsoft.com/office/drawing/2014/main" id="{F1AB8501-84AD-3059-AFD8-47A60A0874D0}"/>
                  </a:ext>
                </a:extLst>
              </p:cNvPr>
              <p:cNvPicPr/>
              <p:nvPr/>
            </p:nvPicPr>
            <p:blipFill>
              <a:blip r:embed="rId13"/>
              <a:stretch>
                <a:fillRect/>
              </a:stretch>
            </p:blipFill>
            <p:spPr>
              <a:xfrm>
                <a:off x="4953861" y="2449524"/>
                <a:ext cx="70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624F1B3-1F86-9444-F420-A88EB952D7DF}"/>
                  </a:ext>
                </a:extLst>
              </p14:cNvPr>
              <p14:cNvContentPartPr/>
              <p14:nvPr/>
            </p14:nvContentPartPr>
            <p14:xfrm>
              <a:off x="5436981" y="2522244"/>
              <a:ext cx="14040" cy="46440"/>
            </p14:xfrm>
          </p:contentPart>
        </mc:Choice>
        <mc:Fallback>
          <p:pic>
            <p:nvPicPr>
              <p:cNvPr id="11" name="Ink 10">
                <a:extLst>
                  <a:ext uri="{FF2B5EF4-FFF2-40B4-BE49-F238E27FC236}">
                    <a16:creationId xmlns:a16="http://schemas.microsoft.com/office/drawing/2014/main" id="{B624F1B3-1F86-9444-F420-A88EB952D7DF}"/>
                  </a:ext>
                </a:extLst>
              </p:cNvPr>
              <p:cNvPicPr/>
              <p:nvPr/>
            </p:nvPicPr>
            <p:blipFill>
              <a:blip r:embed="rId15"/>
              <a:stretch>
                <a:fillRect/>
              </a:stretch>
            </p:blipFill>
            <p:spPr>
              <a:xfrm>
                <a:off x="5419341" y="2504244"/>
                <a:ext cx="49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5983E12-3861-B272-7BEA-A0CF5D753D4E}"/>
                  </a:ext>
                </a:extLst>
              </p14:cNvPr>
              <p14:cNvContentPartPr/>
              <p14:nvPr/>
            </p14:nvContentPartPr>
            <p14:xfrm>
              <a:off x="2505141" y="2937684"/>
              <a:ext cx="1997640" cy="90000"/>
            </p14:xfrm>
          </p:contentPart>
        </mc:Choice>
        <mc:Fallback>
          <p:pic>
            <p:nvPicPr>
              <p:cNvPr id="12" name="Ink 11">
                <a:extLst>
                  <a:ext uri="{FF2B5EF4-FFF2-40B4-BE49-F238E27FC236}">
                    <a16:creationId xmlns:a16="http://schemas.microsoft.com/office/drawing/2014/main" id="{15983E12-3861-B272-7BEA-A0CF5D753D4E}"/>
                  </a:ext>
                </a:extLst>
              </p:cNvPr>
              <p:cNvPicPr/>
              <p:nvPr/>
            </p:nvPicPr>
            <p:blipFill>
              <a:blip r:embed="rId17"/>
              <a:stretch>
                <a:fillRect/>
              </a:stretch>
            </p:blipFill>
            <p:spPr>
              <a:xfrm>
                <a:off x="2487501" y="2919684"/>
                <a:ext cx="2033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A854301-1E66-3A0B-9A0F-CC6B566759BB}"/>
                  </a:ext>
                </a:extLst>
              </p14:cNvPr>
              <p14:cNvContentPartPr/>
              <p14:nvPr/>
            </p14:nvContentPartPr>
            <p14:xfrm>
              <a:off x="3347541" y="3951444"/>
              <a:ext cx="47880" cy="7920"/>
            </p14:xfrm>
          </p:contentPart>
        </mc:Choice>
        <mc:Fallback>
          <p:pic>
            <p:nvPicPr>
              <p:cNvPr id="13" name="Ink 12">
                <a:extLst>
                  <a:ext uri="{FF2B5EF4-FFF2-40B4-BE49-F238E27FC236}">
                    <a16:creationId xmlns:a16="http://schemas.microsoft.com/office/drawing/2014/main" id="{0A854301-1E66-3A0B-9A0F-CC6B566759BB}"/>
                  </a:ext>
                </a:extLst>
              </p:cNvPr>
              <p:cNvPicPr/>
              <p:nvPr/>
            </p:nvPicPr>
            <p:blipFill>
              <a:blip r:embed="rId19"/>
              <a:stretch>
                <a:fillRect/>
              </a:stretch>
            </p:blipFill>
            <p:spPr>
              <a:xfrm>
                <a:off x="3329541" y="3933804"/>
                <a:ext cx="83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7154D2C-5CDE-9F93-ED0A-09B46F495DEA}"/>
                  </a:ext>
                </a:extLst>
              </p14:cNvPr>
              <p14:cNvContentPartPr/>
              <p14:nvPr/>
            </p14:nvContentPartPr>
            <p14:xfrm>
              <a:off x="5331861" y="3920484"/>
              <a:ext cx="774000" cy="48240"/>
            </p14:xfrm>
          </p:contentPart>
        </mc:Choice>
        <mc:Fallback>
          <p:pic>
            <p:nvPicPr>
              <p:cNvPr id="14" name="Ink 13">
                <a:extLst>
                  <a:ext uri="{FF2B5EF4-FFF2-40B4-BE49-F238E27FC236}">
                    <a16:creationId xmlns:a16="http://schemas.microsoft.com/office/drawing/2014/main" id="{D7154D2C-5CDE-9F93-ED0A-09B46F495DEA}"/>
                  </a:ext>
                </a:extLst>
              </p:cNvPr>
              <p:cNvPicPr/>
              <p:nvPr/>
            </p:nvPicPr>
            <p:blipFill>
              <a:blip r:embed="rId21"/>
              <a:stretch>
                <a:fillRect/>
              </a:stretch>
            </p:blipFill>
            <p:spPr>
              <a:xfrm>
                <a:off x="5313861" y="3902844"/>
                <a:ext cx="809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F8BC137-7C14-1AF5-715B-AA4BEC7D5DA5}"/>
                  </a:ext>
                </a:extLst>
              </p14:cNvPr>
              <p14:cNvContentPartPr/>
              <p14:nvPr/>
            </p14:nvContentPartPr>
            <p14:xfrm>
              <a:off x="5842341" y="4266084"/>
              <a:ext cx="9000" cy="8280"/>
            </p14:xfrm>
          </p:contentPart>
        </mc:Choice>
        <mc:Fallback>
          <p:pic>
            <p:nvPicPr>
              <p:cNvPr id="15" name="Ink 14">
                <a:extLst>
                  <a:ext uri="{FF2B5EF4-FFF2-40B4-BE49-F238E27FC236}">
                    <a16:creationId xmlns:a16="http://schemas.microsoft.com/office/drawing/2014/main" id="{BF8BC137-7C14-1AF5-715B-AA4BEC7D5DA5}"/>
                  </a:ext>
                </a:extLst>
              </p:cNvPr>
              <p:cNvPicPr/>
              <p:nvPr/>
            </p:nvPicPr>
            <p:blipFill>
              <a:blip r:embed="rId23"/>
              <a:stretch>
                <a:fillRect/>
              </a:stretch>
            </p:blipFill>
            <p:spPr>
              <a:xfrm>
                <a:off x="5824341" y="4248084"/>
                <a:ext cx="44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374B6437-9329-E54D-AC52-BD5ECDA3FEE8}"/>
                  </a:ext>
                </a:extLst>
              </p14:cNvPr>
              <p14:cNvContentPartPr/>
              <p14:nvPr/>
            </p14:nvContentPartPr>
            <p14:xfrm>
              <a:off x="2783781" y="4602684"/>
              <a:ext cx="48960" cy="20160"/>
            </p14:xfrm>
          </p:contentPart>
        </mc:Choice>
        <mc:Fallback>
          <p:pic>
            <p:nvPicPr>
              <p:cNvPr id="16" name="Ink 15">
                <a:extLst>
                  <a:ext uri="{FF2B5EF4-FFF2-40B4-BE49-F238E27FC236}">
                    <a16:creationId xmlns:a16="http://schemas.microsoft.com/office/drawing/2014/main" id="{374B6437-9329-E54D-AC52-BD5ECDA3FEE8}"/>
                  </a:ext>
                </a:extLst>
              </p:cNvPr>
              <p:cNvPicPr/>
              <p:nvPr/>
            </p:nvPicPr>
            <p:blipFill>
              <a:blip r:embed="rId25"/>
              <a:stretch>
                <a:fillRect/>
              </a:stretch>
            </p:blipFill>
            <p:spPr>
              <a:xfrm>
                <a:off x="2765781" y="4584684"/>
                <a:ext cx="84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CAA87BD7-2863-7B8B-F448-0D0FE63B70C2}"/>
                  </a:ext>
                </a:extLst>
              </p14:cNvPr>
              <p14:cNvContentPartPr/>
              <p14:nvPr/>
            </p14:nvContentPartPr>
            <p14:xfrm>
              <a:off x="4479741" y="4522764"/>
              <a:ext cx="33840" cy="16200"/>
            </p14:xfrm>
          </p:contentPart>
        </mc:Choice>
        <mc:Fallback>
          <p:pic>
            <p:nvPicPr>
              <p:cNvPr id="17" name="Ink 16">
                <a:extLst>
                  <a:ext uri="{FF2B5EF4-FFF2-40B4-BE49-F238E27FC236}">
                    <a16:creationId xmlns:a16="http://schemas.microsoft.com/office/drawing/2014/main" id="{CAA87BD7-2863-7B8B-F448-0D0FE63B70C2}"/>
                  </a:ext>
                </a:extLst>
              </p:cNvPr>
              <p:cNvPicPr/>
              <p:nvPr/>
            </p:nvPicPr>
            <p:blipFill>
              <a:blip r:embed="rId27"/>
              <a:stretch>
                <a:fillRect/>
              </a:stretch>
            </p:blipFill>
            <p:spPr>
              <a:xfrm>
                <a:off x="4461741" y="4505124"/>
                <a:ext cx="69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6ED98CBB-DB70-A2FE-C16E-E3A73CB463D0}"/>
                  </a:ext>
                </a:extLst>
              </p14:cNvPr>
              <p14:cNvContentPartPr/>
              <p14:nvPr/>
            </p14:nvContentPartPr>
            <p14:xfrm>
              <a:off x="418221" y="4809324"/>
              <a:ext cx="734760" cy="55440"/>
            </p14:xfrm>
          </p:contentPart>
        </mc:Choice>
        <mc:Fallback>
          <p:pic>
            <p:nvPicPr>
              <p:cNvPr id="18" name="Ink 17">
                <a:extLst>
                  <a:ext uri="{FF2B5EF4-FFF2-40B4-BE49-F238E27FC236}">
                    <a16:creationId xmlns:a16="http://schemas.microsoft.com/office/drawing/2014/main" id="{6ED98CBB-DB70-A2FE-C16E-E3A73CB463D0}"/>
                  </a:ext>
                </a:extLst>
              </p:cNvPr>
              <p:cNvPicPr/>
              <p:nvPr/>
            </p:nvPicPr>
            <p:blipFill>
              <a:blip r:embed="rId29"/>
              <a:stretch>
                <a:fillRect/>
              </a:stretch>
            </p:blipFill>
            <p:spPr>
              <a:xfrm>
                <a:off x="400221" y="4791684"/>
                <a:ext cx="7704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003883EA-A82E-9F5C-9D52-473467FF9351}"/>
                  </a:ext>
                </a:extLst>
              </p14:cNvPr>
              <p14:cNvContentPartPr/>
              <p14:nvPr/>
            </p14:nvContentPartPr>
            <p14:xfrm>
              <a:off x="1917261" y="5161044"/>
              <a:ext cx="687240" cy="32760"/>
            </p14:xfrm>
          </p:contentPart>
        </mc:Choice>
        <mc:Fallback>
          <p:pic>
            <p:nvPicPr>
              <p:cNvPr id="19" name="Ink 18">
                <a:extLst>
                  <a:ext uri="{FF2B5EF4-FFF2-40B4-BE49-F238E27FC236}">
                    <a16:creationId xmlns:a16="http://schemas.microsoft.com/office/drawing/2014/main" id="{003883EA-A82E-9F5C-9D52-473467FF9351}"/>
                  </a:ext>
                </a:extLst>
              </p:cNvPr>
              <p:cNvPicPr/>
              <p:nvPr/>
            </p:nvPicPr>
            <p:blipFill>
              <a:blip r:embed="rId31"/>
              <a:stretch>
                <a:fillRect/>
              </a:stretch>
            </p:blipFill>
            <p:spPr>
              <a:xfrm>
                <a:off x="1899261" y="5143404"/>
                <a:ext cx="722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B3B0E185-3BEC-4CFF-6459-0E89169EC9DD}"/>
                  </a:ext>
                </a:extLst>
              </p14:cNvPr>
              <p14:cNvContentPartPr/>
              <p14:nvPr/>
            </p14:nvContentPartPr>
            <p14:xfrm>
              <a:off x="7225821" y="5924244"/>
              <a:ext cx="5760" cy="1080"/>
            </p14:xfrm>
          </p:contentPart>
        </mc:Choice>
        <mc:Fallback>
          <p:pic>
            <p:nvPicPr>
              <p:cNvPr id="20" name="Ink 19">
                <a:extLst>
                  <a:ext uri="{FF2B5EF4-FFF2-40B4-BE49-F238E27FC236}">
                    <a16:creationId xmlns:a16="http://schemas.microsoft.com/office/drawing/2014/main" id="{B3B0E185-3BEC-4CFF-6459-0E89169EC9DD}"/>
                  </a:ext>
                </a:extLst>
              </p:cNvPr>
              <p:cNvPicPr/>
              <p:nvPr/>
            </p:nvPicPr>
            <p:blipFill>
              <a:blip r:embed="rId33"/>
              <a:stretch>
                <a:fillRect/>
              </a:stretch>
            </p:blipFill>
            <p:spPr>
              <a:xfrm>
                <a:off x="7207821" y="5906604"/>
                <a:ext cx="41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87EF1719-89C9-6D45-B773-7B2C1D13743D}"/>
                  </a:ext>
                </a:extLst>
              </p14:cNvPr>
              <p14:cNvContentPartPr/>
              <p14:nvPr/>
            </p14:nvContentPartPr>
            <p14:xfrm>
              <a:off x="5046741" y="6247884"/>
              <a:ext cx="54360" cy="28080"/>
            </p14:xfrm>
          </p:contentPart>
        </mc:Choice>
        <mc:Fallback>
          <p:pic>
            <p:nvPicPr>
              <p:cNvPr id="21" name="Ink 20">
                <a:extLst>
                  <a:ext uri="{FF2B5EF4-FFF2-40B4-BE49-F238E27FC236}">
                    <a16:creationId xmlns:a16="http://schemas.microsoft.com/office/drawing/2014/main" id="{87EF1719-89C9-6D45-B773-7B2C1D13743D}"/>
                  </a:ext>
                </a:extLst>
              </p:cNvPr>
              <p:cNvPicPr/>
              <p:nvPr/>
            </p:nvPicPr>
            <p:blipFill>
              <a:blip r:embed="rId35"/>
              <a:stretch>
                <a:fillRect/>
              </a:stretch>
            </p:blipFill>
            <p:spPr>
              <a:xfrm>
                <a:off x="5028741" y="6229884"/>
                <a:ext cx="90000" cy="63720"/>
              </a:xfrm>
              <a:prstGeom prst="rect">
                <a:avLst/>
              </a:prstGeom>
            </p:spPr>
          </p:pic>
        </mc:Fallback>
      </mc:AlternateContent>
    </p:spTree>
    <p:extLst>
      <p:ext uri="{BB962C8B-B14F-4D97-AF65-F5344CB8AC3E}">
        <p14:creationId xmlns:p14="http://schemas.microsoft.com/office/powerpoint/2010/main" val="266480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5745" y="49937"/>
            <a:ext cx="9628816" cy="6432530"/>
          </a:xfrm>
          <a:prstGeom prst="rect">
            <a:avLst/>
          </a:prstGeom>
          <a:noFill/>
        </p:spPr>
        <p:txBody>
          <a:bodyPr wrap="square" rtlCol="0">
            <a:spAutoFit/>
          </a:bodyPr>
          <a:lstStyle/>
          <a:p>
            <a:r>
              <a:rPr lang="en-US" sz="2800" b="1">
                <a:solidFill>
                  <a:srgbClr val="FFC000"/>
                </a:solidFill>
                <a:cs typeface="+mj-cs"/>
              </a:rPr>
              <a:t>Akeidat Yitzchak 101:1 Part 3</a:t>
            </a:r>
          </a:p>
          <a:p>
            <a:r>
              <a:rPr lang="en-US" sz="2300">
                <a:solidFill>
                  <a:srgbClr val="FFC000"/>
                </a:solidFill>
                <a:cs typeface="+mj-cs"/>
              </a:rPr>
              <a:t>The Talmud Nedarim 39, reports that seven things were created prior to the universe itself. They are: Torah, Teshuvah, the gan Eden, Gehinnom, G-d’s throne, the holy Temple and the name of the Messiah. Scriptural proof is provided. Concerning the Torah it is written </a:t>
            </a:r>
            <a:r>
              <a:rPr lang="en-US" sz="2300">
                <a:solidFill>
                  <a:srgbClr val="00B0F0"/>
                </a:solidFill>
                <a:cs typeface="+mj-cs"/>
              </a:rPr>
              <a:t>"The Lord made me at the beginning of His ways."</a:t>
            </a:r>
            <a:r>
              <a:rPr lang="en-US" sz="2300">
                <a:solidFill>
                  <a:srgbClr val="FFC000"/>
                </a:solidFill>
                <a:cs typeface="+mj-cs"/>
              </a:rPr>
              <a:t> (</a:t>
            </a:r>
            <a:r>
              <a:rPr lang="en-US" sz="2300">
                <a:solidFill>
                  <a:srgbClr val="00B0F0"/>
                </a:solidFill>
                <a:cs typeface="+mj-cs"/>
              </a:rPr>
              <a:t>Proverbs 8,22</a:t>
            </a:r>
            <a:r>
              <a:rPr lang="en-US" sz="2300">
                <a:solidFill>
                  <a:srgbClr val="FFC000"/>
                </a:solidFill>
                <a:cs typeface="+mj-cs"/>
              </a:rPr>
              <a:t>) Concerning Teshuvah, it is written before mountains were born and the earth suffered birth pangs, You turn man to contrition and say </a:t>
            </a:r>
            <a:r>
              <a:rPr lang="en-US" sz="2300">
                <a:solidFill>
                  <a:srgbClr val="00B0F0"/>
                </a:solidFill>
                <a:cs typeface="+mj-cs"/>
              </a:rPr>
              <a:t>"return, ye children of man!" </a:t>
            </a:r>
            <a:r>
              <a:rPr lang="en-US" sz="2300">
                <a:solidFill>
                  <a:srgbClr val="FFC000"/>
                </a:solidFill>
                <a:cs typeface="+mj-cs"/>
              </a:rPr>
              <a:t>(</a:t>
            </a:r>
            <a:r>
              <a:rPr lang="en-US" sz="2300">
                <a:solidFill>
                  <a:srgbClr val="00B0F0"/>
                </a:solidFill>
                <a:cs typeface="+mj-cs"/>
              </a:rPr>
              <a:t>Psalms 90,3</a:t>
            </a:r>
            <a:r>
              <a:rPr lang="en-US" sz="2300">
                <a:solidFill>
                  <a:srgbClr val="FFC000"/>
                </a:solidFill>
                <a:cs typeface="+mj-cs"/>
              </a:rPr>
              <a:t>) Of the garden of Eden (</a:t>
            </a:r>
            <a:r>
              <a:rPr lang="en-US" sz="2300">
                <a:solidFill>
                  <a:srgbClr val="00B0F0"/>
                </a:solidFill>
                <a:cs typeface="+mj-cs"/>
              </a:rPr>
              <a:t>Genesis 2,8</a:t>
            </a:r>
            <a:r>
              <a:rPr lang="en-US" sz="2300">
                <a:solidFill>
                  <a:srgbClr val="FFC000"/>
                </a:solidFill>
                <a:cs typeface="+mj-cs"/>
              </a:rPr>
              <a:t>) it is said: </a:t>
            </a:r>
            <a:r>
              <a:rPr lang="en-US" sz="2300">
                <a:solidFill>
                  <a:srgbClr val="00B0F0"/>
                </a:solidFill>
                <a:cs typeface="+mj-cs"/>
              </a:rPr>
              <a:t>"and the Lord planted a garden in Eden heretofore."</a:t>
            </a:r>
            <a:r>
              <a:rPr lang="en-US" sz="2300">
                <a:solidFill>
                  <a:srgbClr val="FFC000"/>
                </a:solidFill>
                <a:cs typeface="+mj-cs"/>
              </a:rPr>
              <a:t> Concerning Gehinnom it is written (</a:t>
            </a:r>
            <a:r>
              <a:rPr lang="en-US" sz="2300">
                <a:solidFill>
                  <a:srgbClr val="00B0F0"/>
                </a:solidFill>
                <a:cs typeface="+mj-cs"/>
              </a:rPr>
              <a:t>Isaiah 30,33</a:t>
            </a:r>
            <a:r>
              <a:rPr lang="en-US" sz="2300">
                <a:solidFill>
                  <a:srgbClr val="FFC000"/>
                </a:solidFill>
                <a:cs typeface="+mj-cs"/>
              </a:rPr>
              <a:t>) </a:t>
            </a:r>
            <a:r>
              <a:rPr lang="en-US" sz="2300">
                <a:solidFill>
                  <a:srgbClr val="00B0F0"/>
                </a:solidFill>
                <a:cs typeface="+mj-cs"/>
              </a:rPr>
              <a:t>"For Tophet in the valley of Hinnom has been prepared of old. He made it very deep; the pile thereof is fire and much wood; the breath of the Lord kindles it like a stream of brimstone."</a:t>
            </a:r>
            <a:r>
              <a:rPr lang="en-US" sz="2300">
                <a:solidFill>
                  <a:srgbClr val="FFC000"/>
                </a:solidFill>
                <a:cs typeface="+mj-cs"/>
              </a:rPr>
              <a:t> Of the throne of G-d it is said: (</a:t>
            </a:r>
            <a:r>
              <a:rPr lang="en-US" sz="2300">
                <a:solidFill>
                  <a:srgbClr val="00B0F0"/>
                </a:solidFill>
                <a:cs typeface="+mj-cs"/>
              </a:rPr>
              <a:t>Psalms 93,2</a:t>
            </a:r>
            <a:r>
              <a:rPr lang="en-US" sz="2300">
                <a:solidFill>
                  <a:srgbClr val="FFC000"/>
                </a:solidFill>
                <a:cs typeface="+mj-cs"/>
              </a:rPr>
              <a:t>) </a:t>
            </a:r>
            <a:r>
              <a:rPr lang="en-US" sz="2300">
                <a:solidFill>
                  <a:srgbClr val="00B0F0"/>
                </a:solidFill>
                <a:cs typeface="+mj-cs"/>
              </a:rPr>
              <a:t>"Your throne is firmly established from time immemorial."</a:t>
            </a:r>
            <a:r>
              <a:rPr lang="en-US" sz="2300">
                <a:solidFill>
                  <a:srgbClr val="FFC000"/>
                </a:solidFill>
                <a:cs typeface="+mj-cs"/>
              </a:rPr>
              <a:t> Of the holy Temple it is written in </a:t>
            </a:r>
            <a:r>
              <a:rPr lang="en-US" sz="2300">
                <a:solidFill>
                  <a:srgbClr val="00B0F0"/>
                </a:solidFill>
                <a:cs typeface="+mj-cs"/>
              </a:rPr>
              <a:t>Jeremiah 17,22</a:t>
            </a:r>
            <a:r>
              <a:rPr lang="en-US" sz="2300">
                <a:solidFill>
                  <a:srgbClr val="FFC000"/>
                </a:solidFill>
                <a:cs typeface="+mj-cs"/>
              </a:rPr>
              <a:t>: </a:t>
            </a:r>
            <a:r>
              <a:rPr lang="en-US" sz="2300">
                <a:solidFill>
                  <a:srgbClr val="00B0F0"/>
                </a:solidFill>
                <a:cs typeface="+mj-cs"/>
              </a:rPr>
              <a:t>"on high from the beginning, the place of Your sanctuary." </a:t>
            </a:r>
            <a:r>
              <a:rPr lang="en-US" sz="2300">
                <a:solidFill>
                  <a:srgbClr val="FFC000"/>
                </a:solidFill>
                <a:cs typeface="+mj-cs"/>
              </a:rPr>
              <a:t>Of the name of the Messiah it states (</a:t>
            </a:r>
            <a:r>
              <a:rPr lang="en-US" sz="2300">
                <a:solidFill>
                  <a:srgbClr val="00B0F0"/>
                </a:solidFill>
                <a:cs typeface="+mj-cs"/>
              </a:rPr>
              <a:t>Psalms 72,17</a:t>
            </a:r>
            <a:r>
              <a:rPr lang="en-US" sz="2300">
                <a:solidFill>
                  <a:srgbClr val="FFC000"/>
                </a:solidFill>
                <a:cs typeface="+mj-cs"/>
              </a:rPr>
              <a:t>) </a:t>
            </a:r>
            <a:r>
              <a:rPr lang="en-US" sz="2300">
                <a:solidFill>
                  <a:srgbClr val="00B0F0"/>
                </a:solidFill>
                <a:cs typeface="+mj-cs"/>
              </a:rPr>
              <a:t>"His name continues since prior to the sun."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88995300-9FAF-5A85-33DA-8ADE06F96DAC}"/>
              </a:ext>
            </a:extLst>
          </p:cNvPr>
          <p:cNvGrpSpPr/>
          <p:nvPr/>
        </p:nvGrpSpPr>
        <p:grpSpPr>
          <a:xfrm>
            <a:off x="3388581" y="1143444"/>
            <a:ext cx="1644480" cy="71640"/>
            <a:chOff x="3388581" y="1143444"/>
            <a:chExt cx="1644480" cy="716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60DB46F-43C1-4002-434D-C2FF5D22B03F}"/>
                    </a:ext>
                  </a:extLst>
                </p14:cNvPr>
                <p14:cNvContentPartPr/>
                <p14:nvPr/>
              </p14:nvContentPartPr>
              <p14:xfrm>
                <a:off x="3388581" y="1143444"/>
                <a:ext cx="447840" cy="30600"/>
              </p14:xfrm>
            </p:contentPart>
          </mc:Choice>
          <mc:Fallback>
            <p:pic>
              <p:nvPicPr>
                <p:cNvPr id="2" name="Ink 1">
                  <a:extLst>
                    <a:ext uri="{FF2B5EF4-FFF2-40B4-BE49-F238E27FC236}">
                      <a16:creationId xmlns:a16="http://schemas.microsoft.com/office/drawing/2014/main" id="{860DB46F-43C1-4002-434D-C2FF5D22B03F}"/>
                    </a:ext>
                  </a:extLst>
                </p:cNvPr>
                <p:cNvPicPr/>
                <p:nvPr/>
              </p:nvPicPr>
              <p:blipFill>
                <a:blip r:embed="rId5"/>
                <a:stretch>
                  <a:fillRect/>
                </a:stretch>
              </p:blipFill>
              <p:spPr>
                <a:xfrm>
                  <a:off x="3370941" y="1125444"/>
                  <a:ext cx="483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9B936CC-8FFF-5C93-A15C-1D04E8B8378D}"/>
                    </a:ext>
                  </a:extLst>
                </p14:cNvPr>
                <p14:cNvContentPartPr/>
                <p14:nvPr/>
              </p14:nvContentPartPr>
              <p14:xfrm>
                <a:off x="4315581" y="1166844"/>
                <a:ext cx="717480" cy="48240"/>
              </p14:xfrm>
            </p:contentPart>
          </mc:Choice>
          <mc:Fallback>
            <p:pic>
              <p:nvPicPr>
                <p:cNvPr id="4" name="Ink 3">
                  <a:extLst>
                    <a:ext uri="{FF2B5EF4-FFF2-40B4-BE49-F238E27FC236}">
                      <a16:creationId xmlns:a16="http://schemas.microsoft.com/office/drawing/2014/main" id="{19B936CC-8FFF-5C93-A15C-1D04E8B8378D}"/>
                    </a:ext>
                  </a:extLst>
                </p:cNvPr>
                <p:cNvPicPr/>
                <p:nvPr/>
              </p:nvPicPr>
              <p:blipFill>
                <a:blip r:embed="rId7"/>
                <a:stretch>
                  <a:fillRect/>
                </a:stretch>
              </p:blipFill>
              <p:spPr>
                <a:xfrm>
                  <a:off x="4297941" y="1149204"/>
                  <a:ext cx="75312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CD4F9ABC-FF0F-A13E-951F-12CA19AE0BC4}"/>
                  </a:ext>
                </a:extLst>
              </p14:cNvPr>
              <p14:cNvContentPartPr/>
              <p14:nvPr/>
            </p14:nvContentPartPr>
            <p14:xfrm>
              <a:off x="396981" y="1585164"/>
              <a:ext cx="637920" cy="48960"/>
            </p14:xfrm>
          </p:contentPart>
        </mc:Choice>
        <mc:Fallback>
          <p:pic>
            <p:nvPicPr>
              <p:cNvPr id="13" name="Ink 12">
                <a:extLst>
                  <a:ext uri="{FF2B5EF4-FFF2-40B4-BE49-F238E27FC236}">
                    <a16:creationId xmlns:a16="http://schemas.microsoft.com/office/drawing/2014/main" id="{CD4F9ABC-FF0F-A13E-951F-12CA19AE0BC4}"/>
                  </a:ext>
                </a:extLst>
              </p:cNvPr>
              <p:cNvPicPr/>
              <p:nvPr/>
            </p:nvPicPr>
            <p:blipFill>
              <a:blip r:embed="rId9"/>
              <a:stretch>
                <a:fillRect/>
              </a:stretch>
            </p:blipFill>
            <p:spPr>
              <a:xfrm>
                <a:off x="379341" y="1567524"/>
                <a:ext cx="673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1CCABF05-6273-E74D-2A44-D4B4C7C6D1BA}"/>
                  </a:ext>
                </a:extLst>
              </p14:cNvPr>
              <p14:cNvContentPartPr/>
              <p14:nvPr/>
            </p14:nvContentPartPr>
            <p14:xfrm>
              <a:off x="1833741" y="1521084"/>
              <a:ext cx="1117080" cy="87840"/>
            </p14:xfrm>
          </p:contentPart>
        </mc:Choice>
        <mc:Fallback>
          <p:pic>
            <p:nvPicPr>
              <p:cNvPr id="14" name="Ink 13">
                <a:extLst>
                  <a:ext uri="{FF2B5EF4-FFF2-40B4-BE49-F238E27FC236}">
                    <a16:creationId xmlns:a16="http://schemas.microsoft.com/office/drawing/2014/main" id="{1CCABF05-6273-E74D-2A44-D4B4C7C6D1BA}"/>
                  </a:ext>
                </a:extLst>
              </p:cNvPr>
              <p:cNvPicPr/>
              <p:nvPr/>
            </p:nvPicPr>
            <p:blipFill>
              <a:blip r:embed="rId11"/>
              <a:stretch>
                <a:fillRect/>
              </a:stretch>
            </p:blipFill>
            <p:spPr>
              <a:xfrm>
                <a:off x="1816101" y="1503444"/>
                <a:ext cx="1152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DE60E6F9-32E8-82B4-ADDD-6B876A954C32}"/>
                  </a:ext>
                </a:extLst>
              </p14:cNvPr>
              <p14:cNvContentPartPr/>
              <p14:nvPr/>
            </p14:nvContentPartPr>
            <p14:xfrm>
              <a:off x="4272741" y="1532244"/>
              <a:ext cx="2286360" cy="82800"/>
            </p14:xfrm>
          </p:contentPart>
        </mc:Choice>
        <mc:Fallback>
          <p:pic>
            <p:nvPicPr>
              <p:cNvPr id="15" name="Ink 14">
                <a:extLst>
                  <a:ext uri="{FF2B5EF4-FFF2-40B4-BE49-F238E27FC236}">
                    <a16:creationId xmlns:a16="http://schemas.microsoft.com/office/drawing/2014/main" id="{DE60E6F9-32E8-82B4-ADDD-6B876A954C32}"/>
                  </a:ext>
                </a:extLst>
              </p:cNvPr>
              <p:cNvPicPr/>
              <p:nvPr/>
            </p:nvPicPr>
            <p:blipFill>
              <a:blip r:embed="rId13"/>
              <a:stretch>
                <a:fillRect/>
              </a:stretch>
            </p:blipFill>
            <p:spPr>
              <a:xfrm>
                <a:off x="4255101" y="1514244"/>
                <a:ext cx="2322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07525C4A-1A6D-6311-9EDE-00916FA4AF57}"/>
                  </a:ext>
                </a:extLst>
              </p14:cNvPr>
              <p14:cNvContentPartPr/>
              <p14:nvPr/>
            </p14:nvContentPartPr>
            <p14:xfrm>
              <a:off x="3469941" y="2288244"/>
              <a:ext cx="1250280" cy="104040"/>
            </p14:xfrm>
          </p:contentPart>
        </mc:Choice>
        <mc:Fallback>
          <p:pic>
            <p:nvPicPr>
              <p:cNvPr id="16" name="Ink 15">
                <a:extLst>
                  <a:ext uri="{FF2B5EF4-FFF2-40B4-BE49-F238E27FC236}">
                    <a16:creationId xmlns:a16="http://schemas.microsoft.com/office/drawing/2014/main" id="{07525C4A-1A6D-6311-9EDE-00916FA4AF57}"/>
                  </a:ext>
                </a:extLst>
              </p:cNvPr>
              <p:cNvPicPr/>
              <p:nvPr/>
            </p:nvPicPr>
            <p:blipFill>
              <a:blip r:embed="rId15"/>
              <a:stretch>
                <a:fillRect/>
              </a:stretch>
            </p:blipFill>
            <p:spPr>
              <a:xfrm>
                <a:off x="3452301" y="2270244"/>
                <a:ext cx="1285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1613076E-A1A4-D42E-1D5B-8EE5206EAFCF}"/>
                  </a:ext>
                </a:extLst>
              </p14:cNvPr>
              <p14:cNvContentPartPr/>
              <p14:nvPr/>
            </p14:nvContentPartPr>
            <p14:xfrm>
              <a:off x="6664221" y="2921844"/>
              <a:ext cx="1095120" cy="75600"/>
            </p14:xfrm>
          </p:contentPart>
        </mc:Choice>
        <mc:Fallback>
          <p:pic>
            <p:nvPicPr>
              <p:cNvPr id="17" name="Ink 16">
                <a:extLst>
                  <a:ext uri="{FF2B5EF4-FFF2-40B4-BE49-F238E27FC236}">
                    <a16:creationId xmlns:a16="http://schemas.microsoft.com/office/drawing/2014/main" id="{1613076E-A1A4-D42E-1D5B-8EE5206EAFCF}"/>
                  </a:ext>
                </a:extLst>
              </p:cNvPr>
              <p:cNvPicPr/>
              <p:nvPr/>
            </p:nvPicPr>
            <p:blipFill>
              <a:blip r:embed="rId17"/>
              <a:stretch>
                <a:fillRect/>
              </a:stretch>
            </p:blipFill>
            <p:spPr>
              <a:xfrm>
                <a:off x="6646221" y="2904204"/>
                <a:ext cx="1130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09C8596D-4EC7-3F99-7DB1-6E99E02A336F}"/>
                  </a:ext>
                </a:extLst>
              </p14:cNvPr>
              <p14:cNvContentPartPr/>
              <p14:nvPr/>
            </p14:nvContentPartPr>
            <p14:xfrm>
              <a:off x="1535301" y="3303444"/>
              <a:ext cx="1084320" cy="46800"/>
            </p14:xfrm>
          </p:contentPart>
        </mc:Choice>
        <mc:Fallback>
          <p:pic>
            <p:nvPicPr>
              <p:cNvPr id="18" name="Ink 17">
                <a:extLst>
                  <a:ext uri="{FF2B5EF4-FFF2-40B4-BE49-F238E27FC236}">
                    <a16:creationId xmlns:a16="http://schemas.microsoft.com/office/drawing/2014/main" id="{09C8596D-4EC7-3F99-7DB1-6E99E02A336F}"/>
                  </a:ext>
                </a:extLst>
              </p:cNvPr>
              <p:cNvPicPr/>
              <p:nvPr/>
            </p:nvPicPr>
            <p:blipFill>
              <a:blip r:embed="rId19"/>
              <a:stretch>
                <a:fillRect/>
              </a:stretch>
            </p:blipFill>
            <p:spPr>
              <a:xfrm>
                <a:off x="1517301" y="3285804"/>
                <a:ext cx="1119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7D549FC4-7B35-B8BF-5192-A742DBC51085}"/>
                  </a:ext>
                </a:extLst>
              </p14:cNvPr>
              <p14:cNvContentPartPr/>
              <p14:nvPr/>
            </p14:nvContentPartPr>
            <p14:xfrm>
              <a:off x="3492981" y="3633564"/>
              <a:ext cx="631440" cy="65880"/>
            </p14:xfrm>
          </p:contentPart>
        </mc:Choice>
        <mc:Fallback>
          <p:pic>
            <p:nvPicPr>
              <p:cNvPr id="19" name="Ink 18">
                <a:extLst>
                  <a:ext uri="{FF2B5EF4-FFF2-40B4-BE49-F238E27FC236}">
                    <a16:creationId xmlns:a16="http://schemas.microsoft.com/office/drawing/2014/main" id="{7D549FC4-7B35-B8BF-5192-A742DBC51085}"/>
                  </a:ext>
                </a:extLst>
              </p:cNvPr>
              <p:cNvPicPr/>
              <p:nvPr/>
            </p:nvPicPr>
            <p:blipFill>
              <a:blip r:embed="rId21"/>
              <a:stretch>
                <a:fillRect/>
              </a:stretch>
            </p:blipFill>
            <p:spPr>
              <a:xfrm>
                <a:off x="3475341" y="3615924"/>
                <a:ext cx="667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997B8456-9EEC-865F-F8EF-093D268B889D}"/>
                  </a:ext>
                </a:extLst>
              </p14:cNvPr>
              <p14:cNvContentPartPr/>
              <p14:nvPr/>
            </p14:nvContentPartPr>
            <p14:xfrm>
              <a:off x="6243381" y="3646524"/>
              <a:ext cx="1123200" cy="44280"/>
            </p14:xfrm>
          </p:contentPart>
        </mc:Choice>
        <mc:Fallback>
          <p:pic>
            <p:nvPicPr>
              <p:cNvPr id="20" name="Ink 19">
                <a:extLst>
                  <a:ext uri="{FF2B5EF4-FFF2-40B4-BE49-F238E27FC236}">
                    <a16:creationId xmlns:a16="http://schemas.microsoft.com/office/drawing/2014/main" id="{997B8456-9EEC-865F-F8EF-093D268B889D}"/>
                  </a:ext>
                </a:extLst>
              </p:cNvPr>
              <p:cNvPicPr/>
              <p:nvPr/>
            </p:nvPicPr>
            <p:blipFill>
              <a:blip r:embed="rId23"/>
              <a:stretch>
                <a:fillRect/>
              </a:stretch>
            </p:blipFill>
            <p:spPr>
              <a:xfrm>
                <a:off x="6225381" y="3628524"/>
                <a:ext cx="1158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F63D7FCE-F1B6-D8A1-27F7-1CE715A28EEB}"/>
                  </a:ext>
                </a:extLst>
              </p14:cNvPr>
              <p14:cNvContentPartPr/>
              <p14:nvPr/>
            </p14:nvContentPartPr>
            <p14:xfrm>
              <a:off x="2885661" y="4658484"/>
              <a:ext cx="1241280" cy="38160"/>
            </p14:xfrm>
          </p:contentPart>
        </mc:Choice>
        <mc:Fallback>
          <p:pic>
            <p:nvPicPr>
              <p:cNvPr id="21" name="Ink 20">
                <a:extLst>
                  <a:ext uri="{FF2B5EF4-FFF2-40B4-BE49-F238E27FC236}">
                    <a16:creationId xmlns:a16="http://schemas.microsoft.com/office/drawing/2014/main" id="{F63D7FCE-F1B6-D8A1-27F7-1CE715A28EEB}"/>
                  </a:ext>
                </a:extLst>
              </p:cNvPr>
              <p:cNvPicPr/>
              <p:nvPr/>
            </p:nvPicPr>
            <p:blipFill>
              <a:blip r:embed="rId25"/>
              <a:stretch>
                <a:fillRect/>
              </a:stretch>
            </p:blipFill>
            <p:spPr>
              <a:xfrm>
                <a:off x="2868021" y="4640484"/>
                <a:ext cx="12769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C217E16D-7B29-8BCB-B86A-23FAF2525C62}"/>
                  </a:ext>
                </a:extLst>
              </p14:cNvPr>
              <p14:cNvContentPartPr/>
              <p14:nvPr/>
            </p14:nvContentPartPr>
            <p14:xfrm>
              <a:off x="5693301" y="4707444"/>
              <a:ext cx="1031760" cy="33480"/>
            </p14:xfrm>
          </p:contentPart>
        </mc:Choice>
        <mc:Fallback>
          <p:pic>
            <p:nvPicPr>
              <p:cNvPr id="22" name="Ink 21">
                <a:extLst>
                  <a:ext uri="{FF2B5EF4-FFF2-40B4-BE49-F238E27FC236}">
                    <a16:creationId xmlns:a16="http://schemas.microsoft.com/office/drawing/2014/main" id="{C217E16D-7B29-8BCB-B86A-23FAF2525C62}"/>
                  </a:ext>
                </a:extLst>
              </p:cNvPr>
              <p:cNvPicPr/>
              <p:nvPr/>
            </p:nvPicPr>
            <p:blipFill>
              <a:blip r:embed="rId27"/>
              <a:stretch>
                <a:fillRect/>
              </a:stretch>
            </p:blipFill>
            <p:spPr>
              <a:xfrm>
                <a:off x="5675661" y="4689444"/>
                <a:ext cx="1067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F7732FA2-3993-D31A-46E0-10FCA16FE272}"/>
                  </a:ext>
                </a:extLst>
              </p14:cNvPr>
              <p14:cNvContentPartPr/>
              <p14:nvPr/>
            </p14:nvContentPartPr>
            <p14:xfrm>
              <a:off x="5706621" y="5060244"/>
              <a:ext cx="1204920" cy="88560"/>
            </p14:xfrm>
          </p:contentPart>
        </mc:Choice>
        <mc:Fallback>
          <p:pic>
            <p:nvPicPr>
              <p:cNvPr id="23" name="Ink 22">
                <a:extLst>
                  <a:ext uri="{FF2B5EF4-FFF2-40B4-BE49-F238E27FC236}">
                    <a16:creationId xmlns:a16="http://schemas.microsoft.com/office/drawing/2014/main" id="{F7732FA2-3993-D31A-46E0-10FCA16FE272}"/>
                  </a:ext>
                </a:extLst>
              </p:cNvPr>
              <p:cNvPicPr/>
              <p:nvPr/>
            </p:nvPicPr>
            <p:blipFill>
              <a:blip r:embed="rId29"/>
              <a:stretch>
                <a:fillRect/>
              </a:stretch>
            </p:blipFill>
            <p:spPr>
              <a:xfrm>
                <a:off x="5688621" y="5042244"/>
                <a:ext cx="1240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D836D7DF-F7E6-4A2A-D7F1-754FA433423D}"/>
                  </a:ext>
                </a:extLst>
              </p14:cNvPr>
              <p14:cNvContentPartPr/>
              <p14:nvPr/>
            </p14:nvContentPartPr>
            <p14:xfrm>
              <a:off x="2011581" y="5421324"/>
              <a:ext cx="4320" cy="10800"/>
            </p14:xfrm>
          </p:contentPart>
        </mc:Choice>
        <mc:Fallback>
          <p:pic>
            <p:nvPicPr>
              <p:cNvPr id="24" name="Ink 23">
                <a:extLst>
                  <a:ext uri="{FF2B5EF4-FFF2-40B4-BE49-F238E27FC236}">
                    <a16:creationId xmlns:a16="http://schemas.microsoft.com/office/drawing/2014/main" id="{D836D7DF-F7E6-4A2A-D7F1-754FA433423D}"/>
                  </a:ext>
                </a:extLst>
              </p:cNvPr>
              <p:cNvPicPr/>
              <p:nvPr/>
            </p:nvPicPr>
            <p:blipFill>
              <a:blip r:embed="rId31"/>
              <a:stretch>
                <a:fillRect/>
              </a:stretch>
            </p:blipFill>
            <p:spPr>
              <a:xfrm>
                <a:off x="1993581" y="5403684"/>
                <a:ext cx="39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27B3EDA6-D1EA-53B8-E3CB-97BA6DA7A110}"/>
                  </a:ext>
                </a:extLst>
              </p14:cNvPr>
              <p14:cNvContentPartPr/>
              <p14:nvPr/>
            </p14:nvContentPartPr>
            <p14:xfrm>
              <a:off x="5057181" y="5480364"/>
              <a:ext cx="17640" cy="2880"/>
            </p14:xfrm>
          </p:contentPart>
        </mc:Choice>
        <mc:Fallback>
          <p:pic>
            <p:nvPicPr>
              <p:cNvPr id="25" name="Ink 24">
                <a:extLst>
                  <a:ext uri="{FF2B5EF4-FFF2-40B4-BE49-F238E27FC236}">
                    <a16:creationId xmlns:a16="http://schemas.microsoft.com/office/drawing/2014/main" id="{27B3EDA6-D1EA-53B8-E3CB-97BA6DA7A110}"/>
                  </a:ext>
                </a:extLst>
              </p:cNvPr>
              <p:cNvPicPr/>
              <p:nvPr/>
            </p:nvPicPr>
            <p:blipFill>
              <a:blip r:embed="rId33"/>
              <a:stretch>
                <a:fillRect/>
              </a:stretch>
            </p:blipFill>
            <p:spPr>
              <a:xfrm>
                <a:off x="5039181" y="5462724"/>
                <a:ext cx="53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1B7D9290-F953-579A-A59C-C3D045CA5E2E}"/>
                  </a:ext>
                </a:extLst>
              </p14:cNvPr>
              <p14:cNvContentPartPr/>
              <p14:nvPr/>
            </p14:nvContentPartPr>
            <p14:xfrm>
              <a:off x="7827741" y="5548404"/>
              <a:ext cx="59040" cy="11520"/>
            </p14:xfrm>
          </p:contentPart>
        </mc:Choice>
        <mc:Fallback>
          <p:pic>
            <p:nvPicPr>
              <p:cNvPr id="26" name="Ink 25">
                <a:extLst>
                  <a:ext uri="{FF2B5EF4-FFF2-40B4-BE49-F238E27FC236}">
                    <a16:creationId xmlns:a16="http://schemas.microsoft.com/office/drawing/2014/main" id="{1B7D9290-F953-579A-A59C-C3D045CA5E2E}"/>
                  </a:ext>
                </a:extLst>
              </p:cNvPr>
              <p:cNvPicPr/>
              <p:nvPr/>
            </p:nvPicPr>
            <p:blipFill>
              <a:blip r:embed="rId35"/>
              <a:stretch>
                <a:fillRect/>
              </a:stretch>
            </p:blipFill>
            <p:spPr>
              <a:xfrm>
                <a:off x="7809741" y="5530404"/>
                <a:ext cx="94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72CA22CD-F1BA-E6EF-0C4E-BCCB49AB01D7}"/>
                  </a:ext>
                </a:extLst>
              </p14:cNvPr>
              <p14:cNvContentPartPr/>
              <p14:nvPr/>
            </p14:nvContentPartPr>
            <p14:xfrm>
              <a:off x="8685261" y="5501604"/>
              <a:ext cx="14040" cy="6840"/>
            </p14:xfrm>
          </p:contentPart>
        </mc:Choice>
        <mc:Fallback>
          <p:pic>
            <p:nvPicPr>
              <p:cNvPr id="27" name="Ink 26">
                <a:extLst>
                  <a:ext uri="{FF2B5EF4-FFF2-40B4-BE49-F238E27FC236}">
                    <a16:creationId xmlns:a16="http://schemas.microsoft.com/office/drawing/2014/main" id="{72CA22CD-F1BA-E6EF-0C4E-BCCB49AB01D7}"/>
                  </a:ext>
                </a:extLst>
              </p:cNvPr>
              <p:cNvPicPr/>
              <p:nvPr/>
            </p:nvPicPr>
            <p:blipFill>
              <a:blip r:embed="rId37"/>
              <a:stretch>
                <a:fillRect/>
              </a:stretch>
            </p:blipFill>
            <p:spPr>
              <a:xfrm>
                <a:off x="8667261" y="5483604"/>
                <a:ext cx="49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BFFE8308-28C9-4DF8-19BC-C95DB821C9E8}"/>
                  </a:ext>
                </a:extLst>
              </p14:cNvPr>
              <p14:cNvContentPartPr/>
              <p14:nvPr/>
            </p14:nvContentPartPr>
            <p14:xfrm>
              <a:off x="9623061" y="5438244"/>
              <a:ext cx="20160" cy="5760"/>
            </p14:xfrm>
          </p:contentPart>
        </mc:Choice>
        <mc:Fallback>
          <p:pic>
            <p:nvPicPr>
              <p:cNvPr id="28" name="Ink 27">
                <a:extLst>
                  <a:ext uri="{FF2B5EF4-FFF2-40B4-BE49-F238E27FC236}">
                    <a16:creationId xmlns:a16="http://schemas.microsoft.com/office/drawing/2014/main" id="{BFFE8308-28C9-4DF8-19BC-C95DB821C9E8}"/>
                  </a:ext>
                </a:extLst>
              </p:cNvPr>
              <p:cNvPicPr/>
              <p:nvPr/>
            </p:nvPicPr>
            <p:blipFill>
              <a:blip r:embed="rId39"/>
              <a:stretch>
                <a:fillRect/>
              </a:stretch>
            </p:blipFill>
            <p:spPr>
              <a:xfrm>
                <a:off x="9605061" y="5420604"/>
                <a:ext cx="55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E9A5D23E-523F-502A-5B99-320D8CCEAF25}"/>
                  </a:ext>
                </a:extLst>
              </p14:cNvPr>
              <p14:cNvContentPartPr/>
              <p14:nvPr/>
            </p14:nvContentPartPr>
            <p14:xfrm>
              <a:off x="1033821" y="5774124"/>
              <a:ext cx="2291400" cy="55800"/>
            </p14:xfrm>
          </p:contentPart>
        </mc:Choice>
        <mc:Fallback>
          <p:pic>
            <p:nvPicPr>
              <p:cNvPr id="29" name="Ink 28">
                <a:extLst>
                  <a:ext uri="{FF2B5EF4-FFF2-40B4-BE49-F238E27FC236}">
                    <a16:creationId xmlns:a16="http://schemas.microsoft.com/office/drawing/2014/main" id="{E9A5D23E-523F-502A-5B99-320D8CCEAF25}"/>
                  </a:ext>
                </a:extLst>
              </p:cNvPr>
              <p:cNvPicPr/>
              <p:nvPr/>
            </p:nvPicPr>
            <p:blipFill>
              <a:blip r:embed="rId41"/>
              <a:stretch>
                <a:fillRect/>
              </a:stretch>
            </p:blipFill>
            <p:spPr>
              <a:xfrm>
                <a:off x="1016181" y="5756124"/>
                <a:ext cx="2327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B42FBA9F-20AC-762D-7C27-84CF2563A7CF}"/>
                  </a:ext>
                </a:extLst>
              </p14:cNvPr>
              <p14:cNvContentPartPr/>
              <p14:nvPr/>
            </p14:nvContentPartPr>
            <p14:xfrm>
              <a:off x="4812021" y="5782764"/>
              <a:ext cx="1068480" cy="64440"/>
            </p14:xfrm>
          </p:contentPart>
        </mc:Choice>
        <mc:Fallback>
          <p:pic>
            <p:nvPicPr>
              <p:cNvPr id="30" name="Ink 29">
                <a:extLst>
                  <a:ext uri="{FF2B5EF4-FFF2-40B4-BE49-F238E27FC236}">
                    <a16:creationId xmlns:a16="http://schemas.microsoft.com/office/drawing/2014/main" id="{B42FBA9F-20AC-762D-7C27-84CF2563A7CF}"/>
                  </a:ext>
                </a:extLst>
              </p:cNvPr>
              <p:cNvPicPr/>
              <p:nvPr/>
            </p:nvPicPr>
            <p:blipFill>
              <a:blip r:embed="rId43"/>
              <a:stretch>
                <a:fillRect/>
              </a:stretch>
            </p:blipFill>
            <p:spPr>
              <a:xfrm>
                <a:off x="4794381" y="5765124"/>
                <a:ext cx="1104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F083497B-0E92-AE0F-FD27-01776B2FEA8D}"/>
                  </a:ext>
                </a:extLst>
              </p14:cNvPr>
              <p14:cNvContentPartPr/>
              <p14:nvPr/>
            </p14:nvContentPartPr>
            <p14:xfrm>
              <a:off x="9498501" y="5830284"/>
              <a:ext cx="2160" cy="5760"/>
            </p14:xfrm>
          </p:contentPart>
        </mc:Choice>
        <mc:Fallback>
          <p:pic>
            <p:nvPicPr>
              <p:cNvPr id="31" name="Ink 30">
                <a:extLst>
                  <a:ext uri="{FF2B5EF4-FFF2-40B4-BE49-F238E27FC236}">
                    <a16:creationId xmlns:a16="http://schemas.microsoft.com/office/drawing/2014/main" id="{F083497B-0E92-AE0F-FD27-01776B2FEA8D}"/>
                  </a:ext>
                </a:extLst>
              </p:cNvPr>
              <p:cNvPicPr/>
              <p:nvPr/>
            </p:nvPicPr>
            <p:blipFill>
              <a:blip r:embed="rId45"/>
              <a:stretch>
                <a:fillRect/>
              </a:stretch>
            </p:blipFill>
            <p:spPr>
              <a:xfrm>
                <a:off x="9480861" y="5812284"/>
                <a:ext cx="37800" cy="41400"/>
              </a:xfrm>
              <a:prstGeom prst="rect">
                <a:avLst/>
              </a:prstGeom>
            </p:spPr>
          </p:pic>
        </mc:Fallback>
      </mc:AlternateContent>
      <p:grpSp>
        <p:nvGrpSpPr>
          <p:cNvPr id="33" name="Group 32">
            <a:extLst>
              <a:ext uri="{FF2B5EF4-FFF2-40B4-BE49-F238E27FC236}">
                <a16:creationId xmlns:a16="http://schemas.microsoft.com/office/drawing/2014/main" id="{985E137D-EB25-4405-EABE-E3B80496510F}"/>
              </a:ext>
            </a:extLst>
          </p:cNvPr>
          <p:cNvGrpSpPr/>
          <p:nvPr/>
        </p:nvGrpSpPr>
        <p:grpSpPr>
          <a:xfrm>
            <a:off x="5932341" y="810444"/>
            <a:ext cx="3301560" cy="763560"/>
            <a:chOff x="5932341" y="810444"/>
            <a:chExt cx="3301560" cy="763560"/>
          </a:xfrm>
        </p:grpSpPr>
        <mc:AlternateContent xmlns:mc="http://schemas.openxmlformats.org/markup-compatibility/2006">
          <mc:Choice xmlns:p14="http://schemas.microsoft.com/office/powerpoint/2010/main" Requires="p14">
            <p:contentPart p14:bwMode="auto" r:id="rId46">
              <p14:nvContentPartPr>
                <p14:cNvPr id="7" name="Ink 6">
                  <a:extLst>
                    <a:ext uri="{FF2B5EF4-FFF2-40B4-BE49-F238E27FC236}">
                      <a16:creationId xmlns:a16="http://schemas.microsoft.com/office/drawing/2014/main" id="{533907EF-98CB-CF5C-599D-5F6C5BA53F23}"/>
                    </a:ext>
                  </a:extLst>
                </p14:cNvPr>
                <p14:cNvContentPartPr/>
                <p14:nvPr/>
              </p14:nvContentPartPr>
              <p14:xfrm>
                <a:off x="5932341" y="1234164"/>
                <a:ext cx="822960" cy="41040"/>
              </p14:xfrm>
            </p:contentPart>
          </mc:Choice>
          <mc:Fallback>
            <p:pic>
              <p:nvPicPr>
                <p:cNvPr id="7" name="Ink 6">
                  <a:extLst>
                    <a:ext uri="{FF2B5EF4-FFF2-40B4-BE49-F238E27FC236}">
                      <a16:creationId xmlns:a16="http://schemas.microsoft.com/office/drawing/2014/main" id="{533907EF-98CB-CF5C-599D-5F6C5BA53F23}"/>
                    </a:ext>
                  </a:extLst>
                </p:cNvPr>
                <p:cNvPicPr/>
                <p:nvPr/>
              </p:nvPicPr>
              <p:blipFill>
                <a:blip r:embed="rId47"/>
                <a:stretch>
                  <a:fillRect/>
                </a:stretch>
              </p:blipFill>
              <p:spPr>
                <a:xfrm>
                  <a:off x="5914701" y="1216164"/>
                  <a:ext cx="858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Ink 8">
                  <a:extLst>
                    <a:ext uri="{FF2B5EF4-FFF2-40B4-BE49-F238E27FC236}">
                      <a16:creationId xmlns:a16="http://schemas.microsoft.com/office/drawing/2014/main" id="{B002D005-4E4E-CFE7-54DE-4E3E226548FE}"/>
                    </a:ext>
                  </a:extLst>
                </p14:cNvPr>
                <p14:cNvContentPartPr/>
                <p14:nvPr/>
              </p14:nvContentPartPr>
              <p14:xfrm>
                <a:off x="7318701" y="1180884"/>
                <a:ext cx="761400" cy="56880"/>
              </p14:xfrm>
            </p:contentPart>
          </mc:Choice>
          <mc:Fallback>
            <p:pic>
              <p:nvPicPr>
                <p:cNvPr id="9" name="Ink 8">
                  <a:extLst>
                    <a:ext uri="{FF2B5EF4-FFF2-40B4-BE49-F238E27FC236}">
                      <a16:creationId xmlns:a16="http://schemas.microsoft.com/office/drawing/2014/main" id="{B002D005-4E4E-CFE7-54DE-4E3E226548FE}"/>
                    </a:ext>
                  </a:extLst>
                </p:cNvPr>
                <p:cNvPicPr/>
                <p:nvPr/>
              </p:nvPicPr>
              <p:blipFill>
                <a:blip r:embed="rId49"/>
                <a:stretch>
                  <a:fillRect/>
                </a:stretch>
              </p:blipFill>
              <p:spPr>
                <a:xfrm>
                  <a:off x="7300701" y="1162884"/>
                  <a:ext cx="797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 name="Ink 10">
                  <a:extLst>
                    <a:ext uri="{FF2B5EF4-FFF2-40B4-BE49-F238E27FC236}">
                      <a16:creationId xmlns:a16="http://schemas.microsoft.com/office/drawing/2014/main" id="{E6024347-504B-892D-46F2-76009A6DB17A}"/>
                    </a:ext>
                  </a:extLst>
                </p14:cNvPr>
                <p14:cNvContentPartPr/>
                <p14:nvPr/>
              </p14:nvContentPartPr>
              <p14:xfrm>
                <a:off x="8511381" y="1179444"/>
                <a:ext cx="462600" cy="23400"/>
              </p14:xfrm>
            </p:contentPart>
          </mc:Choice>
          <mc:Fallback>
            <p:pic>
              <p:nvPicPr>
                <p:cNvPr id="11" name="Ink 10">
                  <a:extLst>
                    <a:ext uri="{FF2B5EF4-FFF2-40B4-BE49-F238E27FC236}">
                      <a16:creationId xmlns:a16="http://schemas.microsoft.com/office/drawing/2014/main" id="{E6024347-504B-892D-46F2-76009A6DB17A}"/>
                    </a:ext>
                  </a:extLst>
                </p:cNvPr>
                <p:cNvPicPr/>
                <p:nvPr/>
              </p:nvPicPr>
              <p:blipFill>
                <a:blip r:embed="rId51"/>
                <a:stretch>
                  <a:fillRect/>
                </a:stretch>
              </p:blipFill>
              <p:spPr>
                <a:xfrm>
                  <a:off x="8493381" y="1161444"/>
                  <a:ext cx="498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B2CD045B-AD0E-6E40-8A11-80BC28CD861E}"/>
                    </a:ext>
                  </a:extLst>
                </p14:cNvPr>
                <p14:cNvContentPartPr/>
                <p14:nvPr/>
              </p14:nvContentPartPr>
              <p14:xfrm>
                <a:off x="8895861" y="810444"/>
                <a:ext cx="338040" cy="763560"/>
              </p14:xfrm>
            </p:contentPart>
          </mc:Choice>
          <mc:Fallback>
            <p:pic>
              <p:nvPicPr>
                <p:cNvPr id="32" name="Ink 31">
                  <a:extLst>
                    <a:ext uri="{FF2B5EF4-FFF2-40B4-BE49-F238E27FC236}">
                      <a16:creationId xmlns:a16="http://schemas.microsoft.com/office/drawing/2014/main" id="{B2CD045B-AD0E-6E40-8A11-80BC28CD861E}"/>
                    </a:ext>
                  </a:extLst>
                </p:cNvPr>
                <p:cNvPicPr/>
                <p:nvPr/>
              </p:nvPicPr>
              <p:blipFill>
                <a:blip r:embed="rId53"/>
                <a:stretch>
                  <a:fillRect/>
                </a:stretch>
              </p:blipFill>
              <p:spPr>
                <a:xfrm>
                  <a:off x="8878221" y="792804"/>
                  <a:ext cx="373680" cy="799200"/>
                </a:xfrm>
                <a:prstGeom prst="rect">
                  <a:avLst/>
                </a:prstGeom>
              </p:spPr>
            </p:pic>
          </mc:Fallback>
        </mc:AlternateContent>
      </p:grpSp>
    </p:spTree>
    <p:extLst>
      <p:ext uri="{BB962C8B-B14F-4D97-AF65-F5344CB8AC3E}">
        <p14:creationId xmlns:p14="http://schemas.microsoft.com/office/powerpoint/2010/main" val="423246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5745" y="49937"/>
            <a:ext cx="9628816" cy="6063198"/>
          </a:xfrm>
          <a:prstGeom prst="rect">
            <a:avLst/>
          </a:prstGeom>
          <a:noFill/>
        </p:spPr>
        <p:txBody>
          <a:bodyPr wrap="square" rtlCol="0">
            <a:spAutoFit/>
          </a:bodyPr>
          <a:lstStyle/>
          <a:p>
            <a:r>
              <a:rPr lang="en-US" sz="2800" b="1">
                <a:solidFill>
                  <a:srgbClr val="FFC000"/>
                </a:solidFill>
                <a:cs typeface="+mj-cs"/>
              </a:rPr>
              <a:t>Ein Yaakov (Glick Edition), Eiruvin 2:4</a:t>
            </a:r>
          </a:p>
          <a:p>
            <a:r>
              <a:rPr lang="en-US" sz="2000">
                <a:solidFill>
                  <a:srgbClr val="FFC000"/>
                </a:solidFill>
                <a:cs typeface="+mj-cs"/>
              </a:rPr>
              <a:t>R. Joshua b. Levi said: "Gehenna has seven names; Grave, Place of Destruction, Dungeon, Horrible Pit, Miry Clay, Shadow of Death, and Subterranean Land. Grave, as it is written (</a:t>
            </a:r>
            <a:r>
              <a:rPr lang="en-US" sz="2000">
                <a:solidFill>
                  <a:srgbClr val="00B0F0"/>
                </a:solidFill>
                <a:cs typeface="+mj-cs"/>
              </a:rPr>
              <a:t>Jonah 2, 3.</a:t>
            </a:r>
            <a:r>
              <a:rPr lang="en-US" sz="2000">
                <a:solidFill>
                  <a:srgbClr val="FFC000"/>
                </a:solidFill>
                <a:cs typeface="+mj-cs"/>
              </a:rPr>
              <a:t>) Out of the depth of the grave have I cried. Place of Destruction, as it is written (</a:t>
            </a:r>
            <a:r>
              <a:rPr lang="en-US" sz="2000">
                <a:solidFill>
                  <a:srgbClr val="00B0F0"/>
                </a:solidFill>
                <a:cs typeface="+mj-cs"/>
              </a:rPr>
              <a:t>Ps. 88, 12</a:t>
            </a:r>
            <a:r>
              <a:rPr lang="en-US" sz="2000">
                <a:solidFill>
                  <a:srgbClr val="FFC000"/>
                </a:solidFill>
                <a:cs typeface="+mj-cs"/>
              </a:rPr>
              <a:t>.) Shall thy kindness be related in the grave, and thy righteousness in the place of destruction? Dungeon, as it is written (Ib. </a:t>
            </a:r>
            <a:r>
              <a:rPr lang="en-US" sz="2000">
                <a:solidFill>
                  <a:srgbClr val="00B0F0"/>
                </a:solidFill>
                <a:cs typeface="+mj-cs"/>
              </a:rPr>
              <a:t>16, 10</a:t>
            </a:r>
            <a:r>
              <a:rPr lang="en-US" sz="2000">
                <a:solidFill>
                  <a:srgbClr val="FFC000"/>
                </a:solidFill>
                <a:cs typeface="+mj-cs"/>
              </a:rPr>
              <a:t>.) For Thou wilt not abandon my soul to the grave; Thou wilt not suffer thy pious to see dungeon. And Horrible Pit, and Miry Clay, as it is written (Ib. </a:t>
            </a:r>
            <a:r>
              <a:rPr lang="en-US" sz="2000">
                <a:solidFill>
                  <a:srgbClr val="00B0F0"/>
                </a:solidFill>
                <a:cs typeface="+mj-cs"/>
              </a:rPr>
              <a:t>40, 3</a:t>
            </a:r>
            <a:r>
              <a:rPr lang="en-US" sz="2000">
                <a:solidFill>
                  <a:srgbClr val="FFC000"/>
                </a:solidFill>
                <a:cs typeface="+mj-cs"/>
              </a:rPr>
              <a:t>.) And he brought me up out of the horrible pit, and of the miry clay. Shadow of Death, as it is written (Ib. </a:t>
            </a:r>
            <a:r>
              <a:rPr lang="en-US" sz="2000">
                <a:solidFill>
                  <a:srgbClr val="00B0F0"/>
                </a:solidFill>
                <a:cs typeface="+mj-cs"/>
              </a:rPr>
              <a:t>107, 10</a:t>
            </a:r>
            <a:r>
              <a:rPr lang="en-US" sz="2000">
                <a:solidFill>
                  <a:srgbClr val="FFC000"/>
                </a:solidFill>
                <a:cs typeface="+mj-cs"/>
              </a:rPr>
              <a:t>.) Such as sit in darkness and in the shadow of death; and it is known by tradition under the name of Subterranean Land.'" Is there no other name [for Gehenna]? Behold, there is also Gei Hinom? This means only a valley which is as deep as Gehenna and to which people go to practice lewdness. There still remains the name, Topheth, as it is written (</a:t>
            </a:r>
            <a:r>
              <a:rPr lang="en-US" sz="2000">
                <a:solidFill>
                  <a:srgbClr val="00B0F0"/>
                </a:solidFill>
                <a:cs typeface="+mj-cs"/>
              </a:rPr>
              <a:t>Is. 30, 33</a:t>
            </a:r>
            <a:r>
              <a:rPr lang="en-US" sz="2000">
                <a:solidFill>
                  <a:srgbClr val="FFC000"/>
                </a:solidFill>
                <a:cs typeface="+mj-cs"/>
              </a:rPr>
              <a:t>.) For already of old is Topheth made ready. This means that whoever is persuaded by his evil impulse, will fall in there. Concerning the locality of Paradise. Resh Lakish said: 'If it is in Palestine, its gate must be in the city of Beth Shean, [since it yields the best fruits]; If Paradise is situated in Araby then its gate is in the city of Beth Gerem [the most productive spot]. And if it is between the rivers it must be in Damaskanun." In Babylon, Abaye would praise the fruit growing on the other side of the Euphrates and Rabba would praise the fruit of the City of Harphania.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AB5B495-38E5-EC35-0917-C7E538A7EA7E}"/>
                  </a:ext>
                </a:extLst>
              </p14:cNvPr>
              <p14:cNvContentPartPr/>
              <p14:nvPr/>
            </p14:nvContentPartPr>
            <p14:xfrm>
              <a:off x="1468701" y="787044"/>
              <a:ext cx="564840" cy="46800"/>
            </p14:xfrm>
          </p:contentPart>
        </mc:Choice>
        <mc:Fallback>
          <p:pic>
            <p:nvPicPr>
              <p:cNvPr id="2" name="Ink 1">
                <a:extLst>
                  <a:ext uri="{FF2B5EF4-FFF2-40B4-BE49-F238E27FC236}">
                    <a16:creationId xmlns:a16="http://schemas.microsoft.com/office/drawing/2014/main" id="{6AB5B495-38E5-EC35-0917-C7E538A7EA7E}"/>
                  </a:ext>
                </a:extLst>
              </p:cNvPr>
              <p:cNvPicPr/>
              <p:nvPr/>
            </p:nvPicPr>
            <p:blipFill>
              <a:blip r:embed="rId5"/>
              <a:stretch>
                <a:fillRect/>
              </a:stretch>
            </p:blipFill>
            <p:spPr>
              <a:xfrm>
                <a:off x="1450701" y="769044"/>
                <a:ext cx="600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6954ADF-38EA-AE6D-80A6-CD6AB14341B5}"/>
                  </a:ext>
                </a:extLst>
              </p14:cNvPr>
              <p14:cNvContentPartPr/>
              <p14:nvPr/>
            </p14:nvContentPartPr>
            <p14:xfrm>
              <a:off x="3016341" y="819804"/>
              <a:ext cx="577440" cy="39240"/>
            </p14:xfrm>
          </p:contentPart>
        </mc:Choice>
        <mc:Fallback>
          <p:pic>
            <p:nvPicPr>
              <p:cNvPr id="4" name="Ink 3">
                <a:extLst>
                  <a:ext uri="{FF2B5EF4-FFF2-40B4-BE49-F238E27FC236}">
                    <a16:creationId xmlns:a16="http://schemas.microsoft.com/office/drawing/2014/main" id="{F6954ADF-38EA-AE6D-80A6-CD6AB14341B5}"/>
                  </a:ext>
                </a:extLst>
              </p:cNvPr>
              <p:cNvPicPr/>
              <p:nvPr/>
            </p:nvPicPr>
            <p:blipFill>
              <a:blip r:embed="rId7"/>
              <a:stretch>
                <a:fillRect/>
              </a:stretch>
            </p:blipFill>
            <p:spPr>
              <a:xfrm>
                <a:off x="2998341" y="802164"/>
                <a:ext cx="613080" cy="74880"/>
              </a:xfrm>
              <a:prstGeom prst="rect">
                <a:avLst/>
              </a:prstGeom>
            </p:spPr>
          </p:pic>
        </mc:Fallback>
      </mc:AlternateContent>
      <p:grpSp>
        <p:nvGrpSpPr>
          <p:cNvPr id="11" name="Group 10">
            <a:extLst>
              <a:ext uri="{FF2B5EF4-FFF2-40B4-BE49-F238E27FC236}">
                <a16:creationId xmlns:a16="http://schemas.microsoft.com/office/drawing/2014/main" id="{73D991E7-6B92-4ECD-5637-D1442E6C7C1D}"/>
              </a:ext>
            </a:extLst>
          </p:cNvPr>
          <p:cNvGrpSpPr/>
          <p:nvPr/>
        </p:nvGrpSpPr>
        <p:grpSpPr>
          <a:xfrm>
            <a:off x="5847381" y="812604"/>
            <a:ext cx="3452760" cy="66960"/>
            <a:chOff x="5847381" y="812604"/>
            <a:chExt cx="3452760" cy="6696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444B486-B272-92E9-C6CB-125EAAB4B38F}"/>
                    </a:ext>
                  </a:extLst>
                </p14:cNvPr>
                <p14:cNvContentPartPr/>
                <p14:nvPr/>
              </p14:nvContentPartPr>
              <p14:xfrm>
                <a:off x="5847381" y="821604"/>
                <a:ext cx="477000" cy="25200"/>
              </p14:xfrm>
            </p:contentPart>
          </mc:Choice>
          <mc:Fallback>
            <p:pic>
              <p:nvPicPr>
                <p:cNvPr id="5" name="Ink 4">
                  <a:extLst>
                    <a:ext uri="{FF2B5EF4-FFF2-40B4-BE49-F238E27FC236}">
                      <a16:creationId xmlns:a16="http://schemas.microsoft.com/office/drawing/2014/main" id="{9444B486-B272-92E9-C6CB-125EAAB4B38F}"/>
                    </a:ext>
                  </a:extLst>
                </p:cNvPr>
                <p:cNvPicPr/>
                <p:nvPr/>
              </p:nvPicPr>
              <p:blipFill>
                <a:blip r:embed="rId9"/>
                <a:stretch>
                  <a:fillRect/>
                </a:stretch>
              </p:blipFill>
              <p:spPr>
                <a:xfrm>
                  <a:off x="5829741" y="803604"/>
                  <a:ext cx="512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E3548E2-1E33-FD22-684E-857E650FB3C0}"/>
                    </a:ext>
                  </a:extLst>
                </p14:cNvPr>
                <p14:cNvContentPartPr/>
                <p14:nvPr/>
              </p14:nvContentPartPr>
              <p14:xfrm>
                <a:off x="6664221" y="818364"/>
                <a:ext cx="1315440" cy="61200"/>
              </p14:xfrm>
            </p:contentPart>
          </mc:Choice>
          <mc:Fallback>
            <p:pic>
              <p:nvPicPr>
                <p:cNvPr id="7" name="Ink 6">
                  <a:extLst>
                    <a:ext uri="{FF2B5EF4-FFF2-40B4-BE49-F238E27FC236}">
                      <a16:creationId xmlns:a16="http://schemas.microsoft.com/office/drawing/2014/main" id="{2E3548E2-1E33-FD22-684E-857E650FB3C0}"/>
                    </a:ext>
                  </a:extLst>
                </p:cNvPr>
                <p:cNvPicPr/>
                <p:nvPr/>
              </p:nvPicPr>
              <p:blipFill>
                <a:blip r:embed="rId11"/>
                <a:stretch>
                  <a:fillRect/>
                </a:stretch>
              </p:blipFill>
              <p:spPr>
                <a:xfrm>
                  <a:off x="6646221" y="800364"/>
                  <a:ext cx="1351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F03F6C3-B3C1-58C5-1E0E-774A9A183087}"/>
                    </a:ext>
                  </a:extLst>
                </p14:cNvPr>
                <p14:cNvContentPartPr/>
                <p14:nvPr/>
              </p14:nvContentPartPr>
              <p14:xfrm>
                <a:off x="8708301" y="812604"/>
                <a:ext cx="591840" cy="65520"/>
              </p14:xfrm>
            </p:contentPart>
          </mc:Choice>
          <mc:Fallback>
            <p:pic>
              <p:nvPicPr>
                <p:cNvPr id="9" name="Ink 8">
                  <a:extLst>
                    <a:ext uri="{FF2B5EF4-FFF2-40B4-BE49-F238E27FC236}">
                      <a16:creationId xmlns:a16="http://schemas.microsoft.com/office/drawing/2014/main" id="{BF03F6C3-B3C1-58C5-1E0E-774A9A183087}"/>
                    </a:ext>
                  </a:extLst>
                </p:cNvPr>
                <p:cNvPicPr/>
                <p:nvPr/>
              </p:nvPicPr>
              <p:blipFill>
                <a:blip r:embed="rId13"/>
                <a:stretch>
                  <a:fillRect/>
                </a:stretch>
              </p:blipFill>
              <p:spPr>
                <a:xfrm>
                  <a:off x="8690301" y="794604"/>
                  <a:ext cx="627480" cy="101160"/>
                </a:xfrm>
                <a:prstGeom prst="rect">
                  <a:avLst/>
                </a:prstGeom>
              </p:spPr>
            </p:pic>
          </mc:Fallback>
        </mc:AlternateContent>
      </p:grpSp>
      <p:grpSp>
        <p:nvGrpSpPr>
          <p:cNvPr id="17" name="Group 16">
            <a:extLst>
              <a:ext uri="{FF2B5EF4-FFF2-40B4-BE49-F238E27FC236}">
                <a16:creationId xmlns:a16="http://schemas.microsoft.com/office/drawing/2014/main" id="{1C70F168-75F9-AD27-EA03-94B064478805}"/>
              </a:ext>
            </a:extLst>
          </p:cNvPr>
          <p:cNvGrpSpPr/>
          <p:nvPr/>
        </p:nvGrpSpPr>
        <p:grpSpPr>
          <a:xfrm>
            <a:off x="551781" y="1081884"/>
            <a:ext cx="6334560" cy="129960"/>
            <a:chOff x="551781" y="1081884"/>
            <a:chExt cx="6334560" cy="12996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AE21774-D90E-4E92-9A0D-5631D5BE6708}"/>
                    </a:ext>
                  </a:extLst>
                </p14:cNvPr>
                <p14:cNvContentPartPr/>
                <p14:nvPr/>
              </p14:nvContentPartPr>
              <p14:xfrm>
                <a:off x="551781" y="1081884"/>
                <a:ext cx="802440" cy="83160"/>
              </p14:xfrm>
            </p:contentPart>
          </mc:Choice>
          <mc:Fallback>
            <p:pic>
              <p:nvPicPr>
                <p:cNvPr id="12" name="Ink 11">
                  <a:extLst>
                    <a:ext uri="{FF2B5EF4-FFF2-40B4-BE49-F238E27FC236}">
                      <a16:creationId xmlns:a16="http://schemas.microsoft.com/office/drawing/2014/main" id="{8AE21774-D90E-4E92-9A0D-5631D5BE6708}"/>
                    </a:ext>
                  </a:extLst>
                </p:cNvPr>
                <p:cNvPicPr/>
                <p:nvPr/>
              </p:nvPicPr>
              <p:blipFill>
                <a:blip r:embed="rId15"/>
                <a:stretch>
                  <a:fillRect/>
                </a:stretch>
              </p:blipFill>
              <p:spPr>
                <a:xfrm>
                  <a:off x="534141" y="1063884"/>
                  <a:ext cx="838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2E62D39-27CB-81EE-A154-4B8D91549A19}"/>
                    </a:ext>
                  </a:extLst>
                </p14:cNvPr>
                <p14:cNvContentPartPr/>
                <p14:nvPr/>
              </p14:nvContentPartPr>
              <p14:xfrm>
                <a:off x="1784061" y="1160364"/>
                <a:ext cx="718200" cy="24120"/>
              </p14:xfrm>
            </p:contentPart>
          </mc:Choice>
          <mc:Fallback>
            <p:pic>
              <p:nvPicPr>
                <p:cNvPr id="13" name="Ink 12">
                  <a:extLst>
                    <a:ext uri="{FF2B5EF4-FFF2-40B4-BE49-F238E27FC236}">
                      <a16:creationId xmlns:a16="http://schemas.microsoft.com/office/drawing/2014/main" id="{42E62D39-27CB-81EE-A154-4B8D91549A19}"/>
                    </a:ext>
                  </a:extLst>
                </p:cNvPr>
                <p:cNvPicPr/>
                <p:nvPr/>
              </p:nvPicPr>
              <p:blipFill>
                <a:blip r:embed="rId17"/>
                <a:stretch>
                  <a:fillRect/>
                </a:stretch>
              </p:blipFill>
              <p:spPr>
                <a:xfrm>
                  <a:off x="1766421" y="1142364"/>
                  <a:ext cx="753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4F3E996-3C4E-D5CE-6C17-6BB1AFBE8559}"/>
                    </a:ext>
                  </a:extLst>
                </p14:cNvPr>
                <p14:cNvContentPartPr/>
                <p14:nvPr/>
              </p14:nvContentPartPr>
              <p14:xfrm>
                <a:off x="2951541" y="1152804"/>
                <a:ext cx="1433520" cy="59040"/>
              </p14:xfrm>
            </p:contentPart>
          </mc:Choice>
          <mc:Fallback>
            <p:pic>
              <p:nvPicPr>
                <p:cNvPr id="14" name="Ink 13">
                  <a:extLst>
                    <a:ext uri="{FF2B5EF4-FFF2-40B4-BE49-F238E27FC236}">
                      <a16:creationId xmlns:a16="http://schemas.microsoft.com/office/drawing/2014/main" id="{34F3E996-3C4E-D5CE-6C17-6BB1AFBE8559}"/>
                    </a:ext>
                  </a:extLst>
                </p:cNvPr>
                <p:cNvPicPr/>
                <p:nvPr/>
              </p:nvPicPr>
              <p:blipFill>
                <a:blip r:embed="rId19"/>
                <a:stretch>
                  <a:fillRect/>
                </a:stretch>
              </p:blipFill>
              <p:spPr>
                <a:xfrm>
                  <a:off x="2933901" y="1134804"/>
                  <a:ext cx="1469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3D09D0C5-EFD9-8D10-F174-7E1AF5B366A1}"/>
                    </a:ext>
                  </a:extLst>
                </p14:cNvPr>
                <p14:cNvContentPartPr/>
                <p14:nvPr/>
              </p14:nvContentPartPr>
              <p14:xfrm>
                <a:off x="5192181" y="1149564"/>
                <a:ext cx="1694160" cy="51480"/>
              </p14:xfrm>
            </p:contentPart>
          </mc:Choice>
          <mc:Fallback>
            <p:pic>
              <p:nvPicPr>
                <p:cNvPr id="16" name="Ink 15">
                  <a:extLst>
                    <a:ext uri="{FF2B5EF4-FFF2-40B4-BE49-F238E27FC236}">
                      <a16:creationId xmlns:a16="http://schemas.microsoft.com/office/drawing/2014/main" id="{3D09D0C5-EFD9-8D10-F174-7E1AF5B366A1}"/>
                    </a:ext>
                  </a:extLst>
                </p:cNvPr>
                <p:cNvPicPr/>
                <p:nvPr/>
              </p:nvPicPr>
              <p:blipFill>
                <a:blip r:embed="rId21"/>
                <a:stretch>
                  <a:fillRect/>
                </a:stretch>
              </p:blipFill>
              <p:spPr>
                <a:xfrm>
                  <a:off x="5174181" y="1131564"/>
                  <a:ext cx="172980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EAD3B8C9-B98C-88EE-0353-9D5B03F2A92D}"/>
                  </a:ext>
                </a:extLst>
              </p14:cNvPr>
              <p14:cNvContentPartPr/>
              <p14:nvPr/>
            </p14:nvContentPartPr>
            <p14:xfrm>
              <a:off x="5655861" y="1516404"/>
              <a:ext cx="46440" cy="6120"/>
            </p14:xfrm>
          </p:contentPart>
        </mc:Choice>
        <mc:Fallback>
          <p:pic>
            <p:nvPicPr>
              <p:cNvPr id="18" name="Ink 17">
                <a:extLst>
                  <a:ext uri="{FF2B5EF4-FFF2-40B4-BE49-F238E27FC236}">
                    <a16:creationId xmlns:a16="http://schemas.microsoft.com/office/drawing/2014/main" id="{EAD3B8C9-B98C-88EE-0353-9D5B03F2A92D}"/>
                  </a:ext>
                </a:extLst>
              </p:cNvPr>
              <p:cNvPicPr/>
              <p:nvPr/>
            </p:nvPicPr>
            <p:blipFill>
              <a:blip r:embed="rId23"/>
              <a:stretch>
                <a:fillRect/>
              </a:stretch>
            </p:blipFill>
            <p:spPr>
              <a:xfrm>
                <a:off x="5637861" y="1498764"/>
                <a:ext cx="82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60A5D799-EE0E-4E80-0EAE-F6FE00E02142}"/>
                  </a:ext>
                </a:extLst>
              </p14:cNvPr>
              <p14:cNvContentPartPr/>
              <p14:nvPr/>
            </p14:nvContentPartPr>
            <p14:xfrm>
              <a:off x="7389621" y="1476444"/>
              <a:ext cx="43920" cy="23400"/>
            </p14:xfrm>
          </p:contentPart>
        </mc:Choice>
        <mc:Fallback>
          <p:pic>
            <p:nvPicPr>
              <p:cNvPr id="19" name="Ink 18">
                <a:extLst>
                  <a:ext uri="{FF2B5EF4-FFF2-40B4-BE49-F238E27FC236}">
                    <a16:creationId xmlns:a16="http://schemas.microsoft.com/office/drawing/2014/main" id="{60A5D799-EE0E-4E80-0EAE-F6FE00E02142}"/>
                  </a:ext>
                </a:extLst>
              </p:cNvPr>
              <p:cNvPicPr/>
              <p:nvPr/>
            </p:nvPicPr>
            <p:blipFill>
              <a:blip r:embed="rId25"/>
              <a:stretch>
                <a:fillRect/>
              </a:stretch>
            </p:blipFill>
            <p:spPr>
              <a:xfrm>
                <a:off x="7371981" y="1458444"/>
                <a:ext cx="79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F61A3556-7596-B803-CC54-180862FA93DD}"/>
                  </a:ext>
                </a:extLst>
              </p14:cNvPr>
              <p14:cNvContentPartPr/>
              <p14:nvPr/>
            </p14:nvContentPartPr>
            <p14:xfrm>
              <a:off x="980541" y="1739604"/>
              <a:ext cx="268560" cy="31320"/>
            </p14:xfrm>
          </p:contentPart>
        </mc:Choice>
        <mc:Fallback>
          <p:pic>
            <p:nvPicPr>
              <p:cNvPr id="20" name="Ink 19">
                <a:extLst>
                  <a:ext uri="{FF2B5EF4-FFF2-40B4-BE49-F238E27FC236}">
                    <a16:creationId xmlns:a16="http://schemas.microsoft.com/office/drawing/2014/main" id="{F61A3556-7596-B803-CC54-180862FA93DD}"/>
                  </a:ext>
                </a:extLst>
              </p:cNvPr>
              <p:cNvPicPr/>
              <p:nvPr/>
            </p:nvPicPr>
            <p:blipFill>
              <a:blip r:embed="rId27"/>
              <a:stretch>
                <a:fillRect/>
              </a:stretch>
            </p:blipFill>
            <p:spPr>
              <a:xfrm>
                <a:off x="962901" y="1721964"/>
                <a:ext cx="304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AEDD8A9B-A1EF-B5D6-998D-C092C93729DB}"/>
                  </a:ext>
                </a:extLst>
              </p14:cNvPr>
              <p14:cNvContentPartPr/>
              <p14:nvPr/>
            </p14:nvContentPartPr>
            <p14:xfrm>
              <a:off x="4705821" y="2040564"/>
              <a:ext cx="588240" cy="26640"/>
            </p14:xfrm>
          </p:contentPart>
        </mc:Choice>
        <mc:Fallback>
          <p:pic>
            <p:nvPicPr>
              <p:cNvPr id="21" name="Ink 20">
                <a:extLst>
                  <a:ext uri="{FF2B5EF4-FFF2-40B4-BE49-F238E27FC236}">
                    <a16:creationId xmlns:a16="http://schemas.microsoft.com/office/drawing/2014/main" id="{AEDD8A9B-A1EF-B5D6-998D-C092C93729DB}"/>
                  </a:ext>
                </a:extLst>
              </p:cNvPr>
              <p:cNvPicPr/>
              <p:nvPr/>
            </p:nvPicPr>
            <p:blipFill>
              <a:blip r:embed="rId29"/>
              <a:stretch>
                <a:fillRect/>
              </a:stretch>
            </p:blipFill>
            <p:spPr>
              <a:xfrm>
                <a:off x="4688181" y="2022564"/>
                <a:ext cx="623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9D82B69F-2AA4-D0A7-3011-6B266DFC7FFE}"/>
                  </a:ext>
                </a:extLst>
              </p14:cNvPr>
              <p14:cNvContentPartPr/>
              <p14:nvPr/>
            </p14:nvContentPartPr>
            <p14:xfrm>
              <a:off x="1604781" y="2647164"/>
              <a:ext cx="477720" cy="36720"/>
            </p14:xfrm>
          </p:contentPart>
        </mc:Choice>
        <mc:Fallback>
          <p:pic>
            <p:nvPicPr>
              <p:cNvPr id="22" name="Ink 21">
                <a:extLst>
                  <a:ext uri="{FF2B5EF4-FFF2-40B4-BE49-F238E27FC236}">
                    <a16:creationId xmlns:a16="http://schemas.microsoft.com/office/drawing/2014/main" id="{9D82B69F-2AA4-D0A7-3011-6B266DFC7FFE}"/>
                  </a:ext>
                </a:extLst>
              </p:cNvPr>
              <p:cNvPicPr/>
              <p:nvPr/>
            </p:nvPicPr>
            <p:blipFill>
              <a:blip r:embed="rId31"/>
              <a:stretch>
                <a:fillRect/>
              </a:stretch>
            </p:blipFill>
            <p:spPr>
              <a:xfrm>
                <a:off x="1587141" y="2629164"/>
                <a:ext cx="513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65FA6192-99CD-3A82-7AE0-8DA764EC93A9}"/>
                  </a:ext>
                </a:extLst>
              </p14:cNvPr>
              <p14:cNvContentPartPr/>
              <p14:nvPr/>
            </p14:nvContentPartPr>
            <p14:xfrm>
              <a:off x="4053501" y="2923284"/>
              <a:ext cx="747720" cy="32040"/>
            </p14:xfrm>
          </p:contentPart>
        </mc:Choice>
        <mc:Fallback>
          <p:pic>
            <p:nvPicPr>
              <p:cNvPr id="23" name="Ink 22">
                <a:extLst>
                  <a:ext uri="{FF2B5EF4-FFF2-40B4-BE49-F238E27FC236}">
                    <a16:creationId xmlns:a16="http://schemas.microsoft.com/office/drawing/2014/main" id="{65FA6192-99CD-3A82-7AE0-8DA764EC93A9}"/>
                  </a:ext>
                </a:extLst>
              </p:cNvPr>
              <p:cNvPicPr/>
              <p:nvPr/>
            </p:nvPicPr>
            <p:blipFill>
              <a:blip r:embed="rId33"/>
              <a:stretch>
                <a:fillRect/>
              </a:stretch>
            </p:blipFill>
            <p:spPr>
              <a:xfrm>
                <a:off x="4035501" y="2905284"/>
                <a:ext cx="783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3EFF9A57-EF44-15B9-F0C6-5C8F2CBD702D}"/>
                  </a:ext>
                </a:extLst>
              </p14:cNvPr>
              <p14:cNvContentPartPr/>
              <p14:nvPr/>
            </p14:nvContentPartPr>
            <p14:xfrm>
              <a:off x="5633541" y="3539604"/>
              <a:ext cx="668880" cy="26280"/>
            </p14:xfrm>
          </p:contentPart>
        </mc:Choice>
        <mc:Fallback>
          <p:pic>
            <p:nvPicPr>
              <p:cNvPr id="24" name="Ink 23">
                <a:extLst>
                  <a:ext uri="{FF2B5EF4-FFF2-40B4-BE49-F238E27FC236}">
                    <a16:creationId xmlns:a16="http://schemas.microsoft.com/office/drawing/2014/main" id="{3EFF9A57-EF44-15B9-F0C6-5C8F2CBD702D}"/>
                  </a:ext>
                </a:extLst>
              </p:cNvPr>
              <p:cNvPicPr/>
              <p:nvPr/>
            </p:nvPicPr>
            <p:blipFill>
              <a:blip r:embed="rId35"/>
              <a:stretch>
                <a:fillRect/>
              </a:stretch>
            </p:blipFill>
            <p:spPr>
              <a:xfrm>
                <a:off x="5615541" y="3521604"/>
                <a:ext cx="704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0CFE4231-5D10-93F9-A9A2-8A399F2E53F9}"/>
                  </a:ext>
                </a:extLst>
              </p14:cNvPr>
              <p14:cNvContentPartPr/>
              <p14:nvPr/>
            </p14:nvContentPartPr>
            <p14:xfrm>
              <a:off x="2882061" y="3888804"/>
              <a:ext cx="39240" cy="10080"/>
            </p14:xfrm>
          </p:contentPart>
        </mc:Choice>
        <mc:Fallback>
          <p:pic>
            <p:nvPicPr>
              <p:cNvPr id="25" name="Ink 24">
                <a:extLst>
                  <a:ext uri="{FF2B5EF4-FFF2-40B4-BE49-F238E27FC236}">
                    <a16:creationId xmlns:a16="http://schemas.microsoft.com/office/drawing/2014/main" id="{0CFE4231-5D10-93F9-A9A2-8A399F2E53F9}"/>
                  </a:ext>
                </a:extLst>
              </p:cNvPr>
              <p:cNvPicPr/>
              <p:nvPr/>
            </p:nvPicPr>
            <p:blipFill>
              <a:blip r:embed="rId37"/>
              <a:stretch>
                <a:fillRect/>
              </a:stretch>
            </p:blipFill>
            <p:spPr>
              <a:xfrm>
                <a:off x="2864061" y="3870804"/>
                <a:ext cx="74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154E34B5-673D-9029-0210-E5195F9500F6}"/>
                  </a:ext>
                </a:extLst>
              </p14:cNvPr>
              <p14:cNvContentPartPr/>
              <p14:nvPr/>
            </p14:nvContentPartPr>
            <p14:xfrm>
              <a:off x="6614181" y="3830124"/>
              <a:ext cx="1001520" cy="77040"/>
            </p14:xfrm>
          </p:contentPart>
        </mc:Choice>
        <mc:Fallback>
          <p:pic>
            <p:nvPicPr>
              <p:cNvPr id="26" name="Ink 25">
                <a:extLst>
                  <a:ext uri="{FF2B5EF4-FFF2-40B4-BE49-F238E27FC236}">
                    <a16:creationId xmlns:a16="http://schemas.microsoft.com/office/drawing/2014/main" id="{154E34B5-673D-9029-0210-E5195F9500F6}"/>
                  </a:ext>
                </a:extLst>
              </p:cNvPr>
              <p:cNvPicPr/>
              <p:nvPr/>
            </p:nvPicPr>
            <p:blipFill>
              <a:blip r:embed="rId39"/>
              <a:stretch>
                <a:fillRect/>
              </a:stretch>
            </p:blipFill>
            <p:spPr>
              <a:xfrm>
                <a:off x="6596181" y="3812124"/>
                <a:ext cx="1037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F2E56213-1649-6A34-8F5C-BB38C2C586CF}"/>
                  </a:ext>
                </a:extLst>
              </p14:cNvPr>
              <p14:cNvContentPartPr/>
              <p14:nvPr/>
            </p14:nvContentPartPr>
            <p14:xfrm>
              <a:off x="2436021" y="4169244"/>
              <a:ext cx="697680" cy="54360"/>
            </p14:xfrm>
          </p:contentPart>
        </mc:Choice>
        <mc:Fallback>
          <p:pic>
            <p:nvPicPr>
              <p:cNvPr id="27" name="Ink 26">
                <a:extLst>
                  <a:ext uri="{FF2B5EF4-FFF2-40B4-BE49-F238E27FC236}">
                    <a16:creationId xmlns:a16="http://schemas.microsoft.com/office/drawing/2014/main" id="{F2E56213-1649-6A34-8F5C-BB38C2C586CF}"/>
                  </a:ext>
                </a:extLst>
              </p:cNvPr>
              <p:cNvPicPr/>
              <p:nvPr/>
            </p:nvPicPr>
            <p:blipFill>
              <a:blip r:embed="rId41"/>
              <a:stretch>
                <a:fillRect/>
              </a:stretch>
            </p:blipFill>
            <p:spPr>
              <a:xfrm>
                <a:off x="2418381" y="4151604"/>
                <a:ext cx="733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471A57D6-ABDC-588E-8C07-53B20EE6E2B9}"/>
                  </a:ext>
                </a:extLst>
              </p14:cNvPr>
              <p14:cNvContentPartPr/>
              <p14:nvPr/>
            </p14:nvContentPartPr>
            <p14:xfrm>
              <a:off x="5008581" y="4164924"/>
              <a:ext cx="853200" cy="39240"/>
            </p14:xfrm>
          </p:contentPart>
        </mc:Choice>
        <mc:Fallback>
          <p:pic>
            <p:nvPicPr>
              <p:cNvPr id="28" name="Ink 27">
                <a:extLst>
                  <a:ext uri="{FF2B5EF4-FFF2-40B4-BE49-F238E27FC236}">
                    <a16:creationId xmlns:a16="http://schemas.microsoft.com/office/drawing/2014/main" id="{471A57D6-ABDC-588E-8C07-53B20EE6E2B9}"/>
                  </a:ext>
                </a:extLst>
              </p:cNvPr>
              <p:cNvPicPr/>
              <p:nvPr/>
            </p:nvPicPr>
            <p:blipFill>
              <a:blip r:embed="rId43"/>
              <a:stretch>
                <a:fillRect/>
              </a:stretch>
            </p:blipFill>
            <p:spPr>
              <a:xfrm>
                <a:off x="4990581" y="4146924"/>
                <a:ext cx="888840" cy="74880"/>
              </a:xfrm>
              <a:prstGeom prst="rect">
                <a:avLst/>
              </a:prstGeom>
            </p:spPr>
          </p:pic>
        </mc:Fallback>
      </mc:AlternateContent>
    </p:spTree>
    <p:extLst>
      <p:ext uri="{BB962C8B-B14F-4D97-AF65-F5344CB8AC3E}">
        <p14:creationId xmlns:p14="http://schemas.microsoft.com/office/powerpoint/2010/main" val="267781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756425"/>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712181" y="291401"/>
            <a:ext cx="8916635" cy="4832092"/>
          </a:xfrm>
          <a:prstGeom prst="rect">
            <a:avLst/>
          </a:prstGeom>
          <a:noFill/>
        </p:spPr>
        <p:txBody>
          <a:bodyPr wrap="square" rtlCol="0">
            <a:spAutoFit/>
          </a:bodyPr>
          <a:lstStyle/>
          <a:p>
            <a:r>
              <a:rPr lang="en-US" sz="2800" b="1">
                <a:solidFill>
                  <a:srgbClr val="FFC000"/>
                </a:solidFill>
                <a:cs typeface="+mj-cs"/>
              </a:rPr>
              <a:t>Romans 1:19–20 	</a:t>
            </a:r>
          </a:p>
          <a:p>
            <a:r>
              <a:rPr lang="en-US" sz="2800">
                <a:solidFill>
                  <a:srgbClr val="FFC000"/>
                </a:solidFill>
                <a:cs typeface="+mj-cs"/>
              </a:rPr>
              <a:t>1:19 Because that which may be known of God is manifest in them; for God hath shewed it unto them. 1:20 For the invisible things of him from the creation of the world are clearly seen, being understood by the things that are made, even his eternal power and Godhead; so that they are without excuse: (KJV, 19 </a:t>
            </a:r>
            <a:r>
              <a:rPr lang="el-GR" sz="2800">
                <a:solidFill>
                  <a:srgbClr val="00B0F0"/>
                </a:solidFill>
                <a:cs typeface="+mj-cs"/>
              </a:rPr>
              <a:t>διότι τὸ γνωστὸν τοῦ θεοῦ φανερόν ἐστιν ἐν αὐτοῖς·* ὁ θεὸς γὰρ αὐτοῖς ἐφανέρωσεν. 20 τὰ γὰρ ἀόρατα αὐτοῦ ἀπὸ κτίσεως κόσμου τοῖς ποιήμασιν νοούμενα καθορᾶται, ἥ τε* °ἀΐδιος αὐτοῦ δύναμις καὶ θειότης, εἰς τὸ εἶναι αὐτοὺς ἀναπολογήτους</a:t>
            </a:r>
            <a:r>
              <a:rPr lang="el-GR" sz="2800">
                <a:solidFill>
                  <a:srgbClr val="FFC000"/>
                </a:solidFill>
                <a:cs typeface="+mj-cs"/>
              </a:rPr>
              <a:t>)</a:t>
            </a:r>
            <a:endParaRPr lang="el-GR" sz="28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3FBC707-D221-4CE4-09A4-D0E170935E69}"/>
                  </a:ext>
                </a:extLst>
              </p14:cNvPr>
              <p14:cNvContentPartPr/>
              <p14:nvPr/>
            </p14:nvContentPartPr>
            <p14:xfrm>
              <a:off x="1496061" y="1139124"/>
              <a:ext cx="7263000" cy="94680"/>
            </p14:xfrm>
          </p:contentPart>
        </mc:Choice>
        <mc:Fallback>
          <p:pic>
            <p:nvPicPr>
              <p:cNvPr id="2" name="Ink 1">
                <a:extLst>
                  <a:ext uri="{FF2B5EF4-FFF2-40B4-BE49-F238E27FC236}">
                    <a16:creationId xmlns:a16="http://schemas.microsoft.com/office/drawing/2014/main" id="{D3FBC707-D221-4CE4-09A4-D0E170935E69}"/>
                  </a:ext>
                </a:extLst>
              </p:cNvPr>
              <p:cNvPicPr/>
              <p:nvPr/>
            </p:nvPicPr>
            <p:blipFill>
              <a:blip r:embed="rId5"/>
              <a:stretch>
                <a:fillRect/>
              </a:stretch>
            </p:blipFill>
            <p:spPr>
              <a:xfrm>
                <a:off x="1478421" y="1121484"/>
                <a:ext cx="7298640" cy="130320"/>
              </a:xfrm>
              <a:prstGeom prst="rect">
                <a:avLst/>
              </a:prstGeom>
            </p:spPr>
          </p:pic>
        </mc:Fallback>
      </mc:AlternateContent>
      <p:grpSp>
        <p:nvGrpSpPr>
          <p:cNvPr id="7" name="Group 6">
            <a:extLst>
              <a:ext uri="{FF2B5EF4-FFF2-40B4-BE49-F238E27FC236}">
                <a16:creationId xmlns:a16="http://schemas.microsoft.com/office/drawing/2014/main" id="{DE8A5F4C-1723-8701-5F83-C426B713579F}"/>
              </a:ext>
            </a:extLst>
          </p:cNvPr>
          <p:cNvGrpSpPr/>
          <p:nvPr/>
        </p:nvGrpSpPr>
        <p:grpSpPr>
          <a:xfrm>
            <a:off x="880821" y="1620444"/>
            <a:ext cx="5642280" cy="58680"/>
            <a:chOff x="880821" y="1620444"/>
            <a:chExt cx="5642280" cy="586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91C73AF-D836-B817-6107-3C27F450D8A4}"/>
                    </a:ext>
                  </a:extLst>
                </p14:cNvPr>
                <p14:cNvContentPartPr/>
                <p14:nvPr/>
              </p14:nvContentPartPr>
              <p14:xfrm>
                <a:off x="880821" y="1634124"/>
                <a:ext cx="693000" cy="34920"/>
              </p14:xfrm>
            </p:contentPart>
          </mc:Choice>
          <mc:Fallback>
            <p:pic>
              <p:nvPicPr>
                <p:cNvPr id="4" name="Ink 3">
                  <a:extLst>
                    <a:ext uri="{FF2B5EF4-FFF2-40B4-BE49-F238E27FC236}">
                      <a16:creationId xmlns:a16="http://schemas.microsoft.com/office/drawing/2014/main" id="{991C73AF-D836-B817-6107-3C27F450D8A4}"/>
                    </a:ext>
                  </a:extLst>
                </p:cNvPr>
                <p:cNvPicPr/>
                <p:nvPr/>
              </p:nvPicPr>
              <p:blipFill>
                <a:blip r:embed="rId7"/>
                <a:stretch>
                  <a:fillRect/>
                </a:stretch>
              </p:blipFill>
              <p:spPr>
                <a:xfrm>
                  <a:off x="862821" y="1616484"/>
                  <a:ext cx="728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AAADBF2-70A6-F25C-FA2E-BD5BC00075FD}"/>
                    </a:ext>
                  </a:extLst>
                </p14:cNvPr>
                <p14:cNvContentPartPr/>
                <p14:nvPr/>
              </p14:nvContentPartPr>
              <p14:xfrm>
                <a:off x="2712141" y="1620444"/>
                <a:ext cx="3810960" cy="58680"/>
              </p14:xfrm>
            </p:contentPart>
          </mc:Choice>
          <mc:Fallback>
            <p:pic>
              <p:nvPicPr>
                <p:cNvPr id="5" name="Ink 4">
                  <a:extLst>
                    <a:ext uri="{FF2B5EF4-FFF2-40B4-BE49-F238E27FC236}">
                      <a16:creationId xmlns:a16="http://schemas.microsoft.com/office/drawing/2014/main" id="{DAAADBF2-70A6-F25C-FA2E-BD5BC00075FD}"/>
                    </a:ext>
                  </a:extLst>
                </p:cNvPr>
                <p:cNvPicPr/>
                <p:nvPr/>
              </p:nvPicPr>
              <p:blipFill>
                <a:blip r:embed="rId9"/>
                <a:stretch>
                  <a:fillRect/>
                </a:stretch>
              </p:blipFill>
              <p:spPr>
                <a:xfrm>
                  <a:off x="2694141" y="1602804"/>
                  <a:ext cx="384660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5A7E635-BBEF-F40B-0CA8-DE64AD190B1B}"/>
                  </a:ext>
                </a:extLst>
              </p14:cNvPr>
              <p14:cNvContentPartPr/>
              <p14:nvPr/>
            </p14:nvContentPartPr>
            <p14:xfrm>
              <a:off x="4893021" y="2023284"/>
              <a:ext cx="3103560" cy="66240"/>
            </p14:xfrm>
          </p:contentPart>
        </mc:Choice>
        <mc:Fallback>
          <p:pic>
            <p:nvPicPr>
              <p:cNvPr id="9" name="Ink 8">
                <a:extLst>
                  <a:ext uri="{FF2B5EF4-FFF2-40B4-BE49-F238E27FC236}">
                    <a16:creationId xmlns:a16="http://schemas.microsoft.com/office/drawing/2014/main" id="{25A7E635-BBEF-F40B-0CA8-DE64AD190B1B}"/>
                  </a:ext>
                </a:extLst>
              </p:cNvPr>
              <p:cNvPicPr/>
              <p:nvPr/>
            </p:nvPicPr>
            <p:blipFill>
              <a:blip r:embed="rId11"/>
              <a:stretch>
                <a:fillRect/>
              </a:stretch>
            </p:blipFill>
            <p:spPr>
              <a:xfrm>
                <a:off x="4875381" y="2005644"/>
                <a:ext cx="3139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33EAF5C-4AAC-C397-E1BD-BDA93F0F8794}"/>
                  </a:ext>
                </a:extLst>
              </p14:cNvPr>
              <p14:cNvContentPartPr/>
              <p14:nvPr/>
            </p14:nvContentPartPr>
            <p14:xfrm>
              <a:off x="1044621" y="2449524"/>
              <a:ext cx="1168560" cy="40680"/>
            </p14:xfrm>
          </p:contentPart>
        </mc:Choice>
        <mc:Fallback>
          <p:pic>
            <p:nvPicPr>
              <p:cNvPr id="11" name="Ink 10">
                <a:extLst>
                  <a:ext uri="{FF2B5EF4-FFF2-40B4-BE49-F238E27FC236}">
                    <a16:creationId xmlns:a16="http://schemas.microsoft.com/office/drawing/2014/main" id="{C33EAF5C-4AAC-C397-E1BD-BDA93F0F8794}"/>
                  </a:ext>
                </a:extLst>
              </p:cNvPr>
              <p:cNvPicPr/>
              <p:nvPr/>
            </p:nvPicPr>
            <p:blipFill>
              <a:blip r:embed="rId13"/>
              <a:stretch>
                <a:fillRect/>
              </a:stretch>
            </p:blipFill>
            <p:spPr>
              <a:xfrm>
                <a:off x="1026621" y="2431884"/>
                <a:ext cx="1204200" cy="76320"/>
              </a:xfrm>
              <a:prstGeom prst="rect">
                <a:avLst/>
              </a:prstGeom>
            </p:spPr>
          </p:pic>
        </mc:Fallback>
      </mc:AlternateContent>
      <p:grpSp>
        <p:nvGrpSpPr>
          <p:cNvPr id="14" name="Group 13">
            <a:extLst>
              <a:ext uri="{FF2B5EF4-FFF2-40B4-BE49-F238E27FC236}">
                <a16:creationId xmlns:a16="http://schemas.microsoft.com/office/drawing/2014/main" id="{B66DB8CC-7D48-0ACB-AB72-EF3840941B45}"/>
              </a:ext>
            </a:extLst>
          </p:cNvPr>
          <p:cNvGrpSpPr/>
          <p:nvPr/>
        </p:nvGrpSpPr>
        <p:grpSpPr>
          <a:xfrm>
            <a:off x="4802301" y="2480124"/>
            <a:ext cx="4092120" cy="84240"/>
            <a:chOff x="4802301" y="2480124"/>
            <a:chExt cx="4092120" cy="8424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9FAA156-49C6-032E-38F4-4A130EF1F1C8}"/>
                    </a:ext>
                  </a:extLst>
                </p14:cNvPr>
                <p14:cNvContentPartPr/>
                <p14:nvPr/>
              </p14:nvContentPartPr>
              <p14:xfrm>
                <a:off x="4802301" y="2480124"/>
                <a:ext cx="1066680" cy="32760"/>
              </p14:xfrm>
            </p:contentPart>
          </mc:Choice>
          <mc:Fallback>
            <p:pic>
              <p:nvPicPr>
                <p:cNvPr id="12" name="Ink 11">
                  <a:extLst>
                    <a:ext uri="{FF2B5EF4-FFF2-40B4-BE49-F238E27FC236}">
                      <a16:creationId xmlns:a16="http://schemas.microsoft.com/office/drawing/2014/main" id="{09FAA156-49C6-032E-38F4-4A130EF1F1C8}"/>
                    </a:ext>
                  </a:extLst>
                </p:cNvPr>
                <p:cNvPicPr/>
                <p:nvPr/>
              </p:nvPicPr>
              <p:blipFill>
                <a:blip r:embed="rId15"/>
                <a:stretch>
                  <a:fillRect/>
                </a:stretch>
              </p:blipFill>
              <p:spPr>
                <a:xfrm>
                  <a:off x="4784301" y="2462124"/>
                  <a:ext cx="1102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8AE1218-AC5D-280F-18B4-42A5FAAB2026}"/>
                    </a:ext>
                  </a:extLst>
                </p14:cNvPr>
                <p14:cNvContentPartPr/>
                <p14:nvPr/>
              </p14:nvContentPartPr>
              <p14:xfrm>
                <a:off x="7929261" y="2524404"/>
                <a:ext cx="965160" cy="39960"/>
              </p14:xfrm>
            </p:contentPart>
          </mc:Choice>
          <mc:Fallback>
            <p:pic>
              <p:nvPicPr>
                <p:cNvPr id="13" name="Ink 12">
                  <a:extLst>
                    <a:ext uri="{FF2B5EF4-FFF2-40B4-BE49-F238E27FC236}">
                      <a16:creationId xmlns:a16="http://schemas.microsoft.com/office/drawing/2014/main" id="{08AE1218-AC5D-280F-18B4-42A5FAAB2026}"/>
                    </a:ext>
                  </a:extLst>
                </p:cNvPr>
                <p:cNvPicPr/>
                <p:nvPr/>
              </p:nvPicPr>
              <p:blipFill>
                <a:blip r:embed="rId17"/>
                <a:stretch>
                  <a:fillRect/>
                </a:stretch>
              </p:blipFill>
              <p:spPr>
                <a:xfrm>
                  <a:off x="7911261" y="2506764"/>
                  <a:ext cx="1000800" cy="75600"/>
                </a:xfrm>
                <a:prstGeom prst="rect">
                  <a:avLst/>
                </a:prstGeom>
              </p:spPr>
            </p:pic>
          </mc:Fallback>
        </mc:AlternateContent>
      </p:grpSp>
      <p:grpSp>
        <p:nvGrpSpPr>
          <p:cNvPr id="19" name="Group 18">
            <a:extLst>
              <a:ext uri="{FF2B5EF4-FFF2-40B4-BE49-F238E27FC236}">
                <a16:creationId xmlns:a16="http://schemas.microsoft.com/office/drawing/2014/main" id="{62FA5FC1-5B43-BE83-BEB9-23CD87380AF1}"/>
              </a:ext>
            </a:extLst>
          </p:cNvPr>
          <p:cNvGrpSpPr/>
          <p:nvPr/>
        </p:nvGrpSpPr>
        <p:grpSpPr>
          <a:xfrm>
            <a:off x="1075941" y="2830764"/>
            <a:ext cx="7049160" cy="121320"/>
            <a:chOff x="1075941" y="2830764"/>
            <a:chExt cx="7049160" cy="12132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698096A-D4B2-610F-291A-C7C8EABB6F94}"/>
                    </a:ext>
                  </a:extLst>
                </p14:cNvPr>
                <p14:cNvContentPartPr/>
                <p14:nvPr/>
              </p14:nvContentPartPr>
              <p14:xfrm>
                <a:off x="1075941" y="2830764"/>
                <a:ext cx="2724120" cy="88200"/>
              </p14:xfrm>
            </p:contentPart>
          </mc:Choice>
          <mc:Fallback>
            <p:pic>
              <p:nvPicPr>
                <p:cNvPr id="15" name="Ink 14">
                  <a:extLst>
                    <a:ext uri="{FF2B5EF4-FFF2-40B4-BE49-F238E27FC236}">
                      <a16:creationId xmlns:a16="http://schemas.microsoft.com/office/drawing/2014/main" id="{E698096A-D4B2-610F-291A-C7C8EABB6F94}"/>
                    </a:ext>
                  </a:extLst>
                </p:cNvPr>
                <p:cNvPicPr/>
                <p:nvPr/>
              </p:nvPicPr>
              <p:blipFill>
                <a:blip r:embed="rId19"/>
                <a:stretch>
                  <a:fillRect/>
                </a:stretch>
              </p:blipFill>
              <p:spPr>
                <a:xfrm>
                  <a:off x="1058301" y="2813124"/>
                  <a:ext cx="2759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3C79F50-07D5-549D-73A3-A5DECBC0901F}"/>
                    </a:ext>
                  </a:extLst>
                </p14:cNvPr>
                <p14:cNvContentPartPr/>
                <p14:nvPr/>
              </p14:nvContentPartPr>
              <p14:xfrm>
                <a:off x="5276421" y="2832924"/>
                <a:ext cx="927000" cy="84600"/>
              </p14:xfrm>
            </p:contentPart>
          </mc:Choice>
          <mc:Fallback>
            <p:pic>
              <p:nvPicPr>
                <p:cNvPr id="16" name="Ink 15">
                  <a:extLst>
                    <a:ext uri="{FF2B5EF4-FFF2-40B4-BE49-F238E27FC236}">
                      <a16:creationId xmlns:a16="http://schemas.microsoft.com/office/drawing/2014/main" id="{D3C79F50-07D5-549D-73A3-A5DECBC0901F}"/>
                    </a:ext>
                  </a:extLst>
                </p:cNvPr>
                <p:cNvPicPr/>
                <p:nvPr/>
              </p:nvPicPr>
              <p:blipFill>
                <a:blip r:embed="rId21"/>
                <a:stretch>
                  <a:fillRect/>
                </a:stretch>
              </p:blipFill>
              <p:spPr>
                <a:xfrm>
                  <a:off x="5258781" y="2814924"/>
                  <a:ext cx="962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C801EC99-D0C7-E005-78D7-66C17FCF3981}"/>
                    </a:ext>
                  </a:extLst>
                </p14:cNvPr>
                <p14:cNvContentPartPr/>
                <p14:nvPr/>
              </p14:nvContentPartPr>
              <p14:xfrm>
                <a:off x="6974181" y="2853444"/>
                <a:ext cx="1150920" cy="98640"/>
              </p14:xfrm>
            </p:contentPart>
          </mc:Choice>
          <mc:Fallback>
            <p:pic>
              <p:nvPicPr>
                <p:cNvPr id="17" name="Ink 16">
                  <a:extLst>
                    <a:ext uri="{FF2B5EF4-FFF2-40B4-BE49-F238E27FC236}">
                      <a16:creationId xmlns:a16="http://schemas.microsoft.com/office/drawing/2014/main" id="{C801EC99-D0C7-E005-78D7-66C17FCF3981}"/>
                    </a:ext>
                  </a:extLst>
                </p:cNvPr>
                <p:cNvPicPr/>
                <p:nvPr/>
              </p:nvPicPr>
              <p:blipFill>
                <a:blip r:embed="rId23"/>
                <a:stretch>
                  <a:fillRect/>
                </a:stretch>
              </p:blipFill>
              <p:spPr>
                <a:xfrm>
                  <a:off x="6956541" y="2835444"/>
                  <a:ext cx="118656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9331904-F298-080F-F6A9-0CFC78AB0211}"/>
                  </a:ext>
                </a:extLst>
              </p14:cNvPr>
              <p14:cNvContentPartPr/>
              <p14:nvPr/>
            </p14:nvContentPartPr>
            <p14:xfrm>
              <a:off x="1018341" y="3235404"/>
              <a:ext cx="1627560" cy="79200"/>
            </p14:xfrm>
          </p:contentPart>
        </mc:Choice>
        <mc:Fallback>
          <p:pic>
            <p:nvPicPr>
              <p:cNvPr id="18" name="Ink 17">
                <a:extLst>
                  <a:ext uri="{FF2B5EF4-FFF2-40B4-BE49-F238E27FC236}">
                    <a16:creationId xmlns:a16="http://schemas.microsoft.com/office/drawing/2014/main" id="{59331904-F298-080F-F6A9-0CFC78AB0211}"/>
                  </a:ext>
                </a:extLst>
              </p:cNvPr>
              <p:cNvPicPr/>
              <p:nvPr/>
            </p:nvPicPr>
            <p:blipFill>
              <a:blip r:embed="rId25"/>
              <a:stretch>
                <a:fillRect/>
              </a:stretch>
            </p:blipFill>
            <p:spPr>
              <a:xfrm>
                <a:off x="1000341" y="3217404"/>
                <a:ext cx="1663200" cy="11484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13282" y="291401"/>
            <a:ext cx="9483278" cy="5524589"/>
          </a:xfrm>
          <a:prstGeom prst="rect">
            <a:avLst/>
          </a:prstGeom>
          <a:noFill/>
        </p:spPr>
        <p:txBody>
          <a:bodyPr wrap="square" rtlCol="0">
            <a:spAutoFit/>
          </a:bodyPr>
          <a:lstStyle/>
          <a:p>
            <a:r>
              <a:rPr lang="en-US" sz="2800" b="1">
                <a:solidFill>
                  <a:srgbClr val="FFC000"/>
                </a:solidFill>
                <a:cs typeface="+mj-cs"/>
              </a:rPr>
              <a:t>2 Peter 1:16–21 	</a:t>
            </a:r>
          </a:p>
          <a:p>
            <a:r>
              <a:rPr lang="en-US" sz="2500">
                <a:solidFill>
                  <a:srgbClr val="FFC000"/>
                </a:solidFill>
                <a:cs typeface="+mj-cs"/>
              </a:rPr>
              <a:t>1:16 For we have not followed cunningly devised fables, when we made known unto you the power and coming of our Lord Jesus Christ, but were eyewitnesses of his majesty. 1:17 For he received from God the Father honour and glory, when there came such a voice to him from the excellent glory, This is my beloved Son, in whom I am well pleased. 1:18 And this voice which came from heaven we heard, when we were with him in the holy mount. 1:19 We have also a more sure word of prophecy; whereunto ye do well that ye take heed, as unto a light that shineth in a dark place, until the day dawn, and the day star arise in your hearts: 1:20 Knowing this first, that no prophecy of the scripture is of any private interpretation. 1:21 For the prophecy came not in old time by the will of man: but holy men of God spake as they were moved by the Holy Ghost. (KJV</a:t>
            </a:r>
            <a:r>
              <a:rPr lang="el-GR" sz="25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97561D6-2897-79A4-0483-BF71BA8818E4}"/>
                  </a:ext>
                </a:extLst>
              </p14:cNvPr>
              <p14:cNvContentPartPr/>
              <p14:nvPr/>
            </p14:nvContentPartPr>
            <p14:xfrm>
              <a:off x="2847141" y="5030724"/>
              <a:ext cx="7560" cy="2880"/>
            </p14:xfrm>
          </p:contentPart>
        </mc:Choice>
        <mc:Fallback>
          <p:pic>
            <p:nvPicPr>
              <p:cNvPr id="2" name="Ink 1">
                <a:extLst>
                  <a:ext uri="{FF2B5EF4-FFF2-40B4-BE49-F238E27FC236}">
                    <a16:creationId xmlns:a16="http://schemas.microsoft.com/office/drawing/2014/main" id="{797561D6-2897-79A4-0483-BF71BA8818E4}"/>
                  </a:ext>
                </a:extLst>
              </p:cNvPr>
              <p:cNvPicPr/>
              <p:nvPr/>
            </p:nvPicPr>
            <p:blipFill>
              <a:blip r:embed="rId5"/>
              <a:stretch>
                <a:fillRect/>
              </a:stretch>
            </p:blipFill>
            <p:spPr>
              <a:xfrm>
                <a:off x="2829141" y="5012724"/>
                <a:ext cx="43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4BF340B-401A-7A6D-9130-D16FDFDD5659}"/>
                  </a:ext>
                </a:extLst>
              </p14:cNvPr>
              <p14:cNvContentPartPr/>
              <p14:nvPr/>
            </p14:nvContentPartPr>
            <p14:xfrm>
              <a:off x="2504061" y="5406564"/>
              <a:ext cx="14760" cy="14760"/>
            </p14:xfrm>
          </p:contentPart>
        </mc:Choice>
        <mc:Fallback>
          <p:pic>
            <p:nvPicPr>
              <p:cNvPr id="4" name="Ink 3">
                <a:extLst>
                  <a:ext uri="{FF2B5EF4-FFF2-40B4-BE49-F238E27FC236}">
                    <a16:creationId xmlns:a16="http://schemas.microsoft.com/office/drawing/2014/main" id="{C4BF340B-401A-7A6D-9130-D16FDFDD5659}"/>
                  </a:ext>
                </a:extLst>
              </p:cNvPr>
              <p:cNvPicPr/>
              <p:nvPr/>
            </p:nvPicPr>
            <p:blipFill>
              <a:blip r:embed="rId7"/>
              <a:stretch>
                <a:fillRect/>
              </a:stretch>
            </p:blipFill>
            <p:spPr>
              <a:xfrm>
                <a:off x="2486061" y="5388924"/>
                <a:ext cx="50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8DD7B3F-32B8-7D27-E4CD-BAD9E4158842}"/>
                  </a:ext>
                </a:extLst>
              </p14:cNvPr>
              <p14:cNvContentPartPr/>
              <p14:nvPr/>
            </p14:nvContentPartPr>
            <p14:xfrm>
              <a:off x="7233021" y="5355084"/>
              <a:ext cx="1958760" cy="27000"/>
            </p14:xfrm>
          </p:contentPart>
        </mc:Choice>
        <mc:Fallback>
          <p:pic>
            <p:nvPicPr>
              <p:cNvPr id="5" name="Ink 4">
                <a:extLst>
                  <a:ext uri="{FF2B5EF4-FFF2-40B4-BE49-F238E27FC236}">
                    <a16:creationId xmlns:a16="http://schemas.microsoft.com/office/drawing/2014/main" id="{18DD7B3F-32B8-7D27-E4CD-BAD9E4158842}"/>
                  </a:ext>
                </a:extLst>
              </p:cNvPr>
              <p:cNvPicPr/>
              <p:nvPr/>
            </p:nvPicPr>
            <p:blipFill>
              <a:blip r:embed="rId9"/>
              <a:stretch>
                <a:fillRect/>
              </a:stretch>
            </p:blipFill>
            <p:spPr>
              <a:xfrm>
                <a:off x="7215381" y="5337444"/>
                <a:ext cx="1994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8ECFF68-4DFC-DE55-3822-16BE1D30B2A9}"/>
                  </a:ext>
                </a:extLst>
              </p14:cNvPr>
              <p14:cNvContentPartPr/>
              <p14:nvPr/>
            </p14:nvContentPartPr>
            <p14:xfrm>
              <a:off x="557181" y="5740644"/>
              <a:ext cx="1833840" cy="54000"/>
            </p14:xfrm>
          </p:contentPart>
        </mc:Choice>
        <mc:Fallback>
          <p:pic>
            <p:nvPicPr>
              <p:cNvPr id="7" name="Ink 6">
                <a:extLst>
                  <a:ext uri="{FF2B5EF4-FFF2-40B4-BE49-F238E27FC236}">
                    <a16:creationId xmlns:a16="http://schemas.microsoft.com/office/drawing/2014/main" id="{B8ECFF68-4DFC-DE55-3822-16BE1D30B2A9}"/>
                  </a:ext>
                </a:extLst>
              </p:cNvPr>
              <p:cNvPicPr/>
              <p:nvPr/>
            </p:nvPicPr>
            <p:blipFill>
              <a:blip r:embed="rId11"/>
              <a:stretch>
                <a:fillRect/>
              </a:stretch>
            </p:blipFill>
            <p:spPr>
              <a:xfrm>
                <a:off x="539181" y="5722644"/>
                <a:ext cx="1869480" cy="89640"/>
              </a:xfrm>
              <a:prstGeom prst="rect">
                <a:avLst/>
              </a:prstGeom>
            </p:spPr>
          </p:pic>
        </mc:Fallback>
      </mc:AlternateContent>
    </p:spTree>
    <p:extLst>
      <p:ext uri="{BB962C8B-B14F-4D97-AF65-F5344CB8AC3E}">
        <p14:creationId xmlns:p14="http://schemas.microsoft.com/office/powerpoint/2010/main" val="165395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2738" y="-96764"/>
            <a:ext cx="9483278" cy="629403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a:t>
            </a:r>
            <a:endParaRPr lang="he-IL" sz="4300" b="1" dirty="0">
              <a:solidFill>
                <a:srgbClr val="FFFF00"/>
              </a:solidFill>
              <a:cs typeface="+mj-cs"/>
            </a:endParaRPr>
          </a:p>
          <a:p>
            <a:pPr algn="r"/>
            <a:r>
              <a:rPr lang="he-IL" sz="3600">
                <a:solidFill>
                  <a:srgbClr val="FFFF00"/>
                </a:solidFill>
                <a:cs typeface="+mj-cs"/>
              </a:rPr>
              <a:t>﻿כח   וְרוּחוֹ כְּנַחַל שׁוֹטֵף עַד-צַוָּאר יֶחֱצֶה לַהֲנָפָה גוֹיִם בְּנָפַת שָׁוְא וְרֶסֶן מַתְעֶה עַל לְחָיֵי עַמִּים: </a:t>
            </a:r>
            <a:r>
              <a:rPr lang="he-IL" sz="3600">
                <a:solidFill>
                  <a:srgbClr val="FFC000"/>
                </a:solidFill>
                <a:cs typeface="+mj-cs"/>
              </a:rPr>
              <a:t>כט   הַשִּׁיר יִהְיֶה לָכֶם כְּלֵיל הִתְקַדֶּשׁ-חָג וְשִֹמְחַת לֵבָב כַּהוֹלֵךְ בֶּחָלִיל לָבוֹא בְהַר-יְהֹוָה אֶל-צוּר יִשְֹרָאֵל:</a:t>
            </a:r>
            <a:r>
              <a:rPr lang="he-IL" sz="3600">
                <a:solidFill>
                  <a:schemeClr val="bg1"/>
                </a:solidFill>
                <a:cs typeface="+mj-cs"/>
              </a:rPr>
              <a:t> </a:t>
            </a:r>
            <a:r>
              <a:rPr lang="he-IL" sz="3600">
                <a:solidFill>
                  <a:srgbClr val="92D050"/>
                </a:solidFill>
                <a:cs typeface="+mj-cs"/>
              </a:rPr>
              <a:t>ל   וְהִשְׁמִיעַ יְהֹוָה אֶת-הוֹד קוֹלוֹ וְנַחַת זְרוֹעוֹ יַרְאֶה בְּזַעַף אַף וְלַהַב אֵשׁ אוֹכֵלָה נֶפֶץ וָזֶרֶם וְאֶבֶן בָּרָד: לא   כִּי-מִקּוֹל יְהֹוָה יֵחַת אַשּׁוּר בַּשֵּׁבֶט יַכֶּה: לב   וְהָיָה כֹּל מַעֲבַר מַטֵּה מוּסָדָה אֲשֶׁר יָנִיחַ יְהֹוָה עָלָיו בְּתֻפִּים וּבְכִנֹּרוֹת וּבְמִלְחֲמוֹת תְּנוּפָה נִלְחַם-בָּה [בָּם]:</a:t>
            </a:r>
            <a:r>
              <a:rPr lang="he-IL" sz="3600">
                <a:solidFill>
                  <a:schemeClr val="bg1"/>
                </a:solidFill>
                <a:cs typeface="+mj-cs"/>
              </a:rPr>
              <a:t> </a:t>
            </a:r>
            <a:r>
              <a:rPr lang="he-IL" sz="3600">
                <a:solidFill>
                  <a:srgbClr val="00B0F0"/>
                </a:solidFill>
                <a:cs typeface="+mj-cs"/>
              </a:rPr>
              <a:t>לג   כִּי-עָרוּךְ מֵאֶתְמוּל תָּפְתֶּה גַּם-הִוא [הִיא] לַמֶּלֶךְ הוּכָן הֶעְמִיק הִרְחִב מְדֻרָתָהּ אֵשׁ וְעֵצִים הַרְבֵּה נִשְׁמַת יְהֹוָה כְּנַחַל גָּפְרִית בֹּעֲרָה בָּהּ: </a:t>
            </a:r>
            <a:endParaRPr lang="he-IL" sz="36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6" name="Group 25">
            <a:extLst>
              <a:ext uri="{FF2B5EF4-FFF2-40B4-BE49-F238E27FC236}">
                <a16:creationId xmlns:a16="http://schemas.microsoft.com/office/drawing/2014/main" id="{DD6008E7-5D2F-B6E0-3452-5157ABCE0EE2}"/>
              </a:ext>
            </a:extLst>
          </p:cNvPr>
          <p:cNvGrpSpPr/>
          <p:nvPr/>
        </p:nvGrpSpPr>
        <p:grpSpPr>
          <a:xfrm>
            <a:off x="5624901" y="1711524"/>
            <a:ext cx="3818880" cy="115920"/>
            <a:chOff x="5624901" y="1711524"/>
            <a:chExt cx="3818880" cy="115920"/>
          </a:xfrm>
        </p:grpSpPr>
        <mc:AlternateContent xmlns:mc="http://schemas.openxmlformats.org/markup-compatibility/2006">
          <mc:Choice xmlns:p14="http://schemas.microsoft.com/office/powerpoint/2010/main" Requires="p14">
            <p:contentPart p14:bwMode="auto" r:id="rId4">
              <p14:nvContentPartPr>
                <p14:cNvPr id="20" name="Ink 19">
                  <a:extLst>
                    <a:ext uri="{FF2B5EF4-FFF2-40B4-BE49-F238E27FC236}">
                      <a16:creationId xmlns:a16="http://schemas.microsoft.com/office/drawing/2014/main" id="{4FD9937A-3C63-5DDC-1420-0CFD302BA1D4}"/>
                    </a:ext>
                  </a:extLst>
                </p14:cNvPr>
                <p14:cNvContentPartPr/>
                <p14:nvPr/>
              </p14:nvContentPartPr>
              <p14:xfrm>
                <a:off x="8890821" y="1738524"/>
                <a:ext cx="552960" cy="56880"/>
              </p14:xfrm>
            </p:contentPart>
          </mc:Choice>
          <mc:Fallback>
            <p:pic>
              <p:nvPicPr>
                <p:cNvPr id="20" name="Ink 19">
                  <a:extLst>
                    <a:ext uri="{FF2B5EF4-FFF2-40B4-BE49-F238E27FC236}">
                      <a16:creationId xmlns:a16="http://schemas.microsoft.com/office/drawing/2014/main" id="{4FD9937A-3C63-5DDC-1420-0CFD302BA1D4}"/>
                    </a:ext>
                  </a:extLst>
                </p:cNvPr>
                <p:cNvPicPr/>
                <p:nvPr/>
              </p:nvPicPr>
              <p:blipFill>
                <a:blip r:embed="rId5"/>
                <a:stretch>
                  <a:fillRect/>
                </a:stretch>
              </p:blipFill>
              <p:spPr>
                <a:xfrm>
                  <a:off x="8872821" y="1720524"/>
                  <a:ext cx="588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Ink 20">
                  <a:extLst>
                    <a:ext uri="{FF2B5EF4-FFF2-40B4-BE49-F238E27FC236}">
                      <a16:creationId xmlns:a16="http://schemas.microsoft.com/office/drawing/2014/main" id="{FD3D9D4F-A3C7-1DB4-E3C4-0E096BCDF027}"/>
                    </a:ext>
                  </a:extLst>
                </p14:cNvPr>
                <p14:cNvContentPartPr/>
                <p14:nvPr/>
              </p14:nvContentPartPr>
              <p14:xfrm>
                <a:off x="7838901" y="1735644"/>
                <a:ext cx="814320" cy="52920"/>
              </p14:xfrm>
            </p:contentPart>
          </mc:Choice>
          <mc:Fallback>
            <p:pic>
              <p:nvPicPr>
                <p:cNvPr id="21" name="Ink 20">
                  <a:extLst>
                    <a:ext uri="{FF2B5EF4-FFF2-40B4-BE49-F238E27FC236}">
                      <a16:creationId xmlns:a16="http://schemas.microsoft.com/office/drawing/2014/main" id="{FD3D9D4F-A3C7-1DB4-E3C4-0E096BCDF027}"/>
                    </a:ext>
                  </a:extLst>
                </p:cNvPr>
                <p:cNvPicPr/>
                <p:nvPr/>
              </p:nvPicPr>
              <p:blipFill>
                <a:blip r:embed="rId7"/>
                <a:stretch>
                  <a:fillRect/>
                </a:stretch>
              </p:blipFill>
              <p:spPr>
                <a:xfrm>
                  <a:off x="7821261" y="1718004"/>
                  <a:ext cx="849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Ink 22">
                  <a:extLst>
                    <a:ext uri="{FF2B5EF4-FFF2-40B4-BE49-F238E27FC236}">
                      <a16:creationId xmlns:a16="http://schemas.microsoft.com/office/drawing/2014/main" id="{C57A9DB5-92C8-26DE-F7F1-75452B9CD653}"/>
                    </a:ext>
                  </a:extLst>
                </p14:cNvPr>
                <p14:cNvContentPartPr/>
                <p14:nvPr/>
              </p14:nvContentPartPr>
              <p14:xfrm>
                <a:off x="7307541" y="1734564"/>
                <a:ext cx="365040" cy="82080"/>
              </p14:xfrm>
            </p:contentPart>
          </mc:Choice>
          <mc:Fallback>
            <p:pic>
              <p:nvPicPr>
                <p:cNvPr id="23" name="Ink 22">
                  <a:extLst>
                    <a:ext uri="{FF2B5EF4-FFF2-40B4-BE49-F238E27FC236}">
                      <a16:creationId xmlns:a16="http://schemas.microsoft.com/office/drawing/2014/main" id="{C57A9DB5-92C8-26DE-F7F1-75452B9CD653}"/>
                    </a:ext>
                  </a:extLst>
                </p:cNvPr>
                <p:cNvPicPr/>
                <p:nvPr/>
              </p:nvPicPr>
              <p:blipFill>
                <a:blip r:embed="rId9"/>
                <a:stretch>
                  <a:fillRect/>
                </a:stretch>
              </p:blipFill>
              <p:spPr>
                <a:xfrm>
                  <a:off x="7289541" y="1716924"/>
                  <a:ext cx="400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21C67F2F-A551-0B32-7A09-6B2D84ECE319}"/>
                    </a:ext>
                  </a:extLst>
                </p14:cNvPr>
                <p14:cNvContentPartPr/>
                <p14:nvPr/>
              </p14:nvContentPartPr>
              <p14:xfrm>
                <a:off x="6586461" y="1796484"/>
                <a:ext cx="568800" cy="30960"/>
              </p14:xfrm>
            </p:contentPart>
          </mc:Choice>
          <mc:Fallback>
            <p:pic>
              <p:nvPicPr>
                <p:cNvPr id="24" name="Ink 23">
                  <a:extLst>
                    <a:ext uri="{FF2B5EF4-FFF2-40B4-BE49-F238E27FC236}">
                      <a16:creationId xmlns:a16="http://schemas.microsoft.com/office/drawing/2014/main" id="{21C67F2F-A551-0B32-7A09-6B2D84ECE319}"/>
                    </a:ext>
                  </a:extLst>
                </p:cNvPr>
                <p:cNvPicPr/>
                <p:nvPr/>
              </p:nvPicPr>
              <p:blipFill>
                <a:blip r:embed="rId11"/>
                <a:stretch>
                  <a:fillRect/>
                </a:stretch>
              </p:blipFill>
              <p:spPr>
                <a:xfrm>
                  <a:off x="6568461" y="1778484"/>
                  <a:ext cx="604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Ink 24">
                  <a:extLst>
                    <a:ext uri="{FF2B5EF4-FFF2-40B4-BE49-F238E27FC236}">
                      <a16:creationId xmlns:a16="http://schemas.microsoft.com/office/drawing/2014/main" id="{3AFD4660-0849-133E-9312-855121CB78DC}"/>
                    </a:ext>
                  </a:extLst>
                </p14:cNvPr>
                <p14:cNvContentPartPr/>
                <p14:nvPr/>
              </p14:nvContentPartPr>
              <p14:xfrm>
                <a:off x="5624901" y="1711524"/>
                <a:ext cx="762840" cy="74520"/>
              </p14:xfrm>
            </p:contentPart>
          </mc:Choice>
          <mc:Fallback>
            <p:pic>
              <p:nvPicPr>
                <p:cNvPr id="25" name="Ink 24">
                  <a:extLst>
                    <a:ext uri="{FF2B5EF4-FFF2-40B4-BE49-F238E27FC236}">
                      <a16:creationId xmlns:a16="http://schemas.microsoft.com/office/drawing/2014/main" id="{3AFD4660-0849-133E-9312-855121CB78DC}"/>
                    </a:ext>
                  </a:extLst>
                </p:cNvPr>
                <p:cNvPicPr/>
                <p:nvPr/>
              </p:nvPicPr>
              <p:blipFill>
                <a:blip r:embed="rId13"/>
                <a:stretch>
                  <a:fillRect/>
                </a:stretch>
              </p:blipFill>
              <p:spPr>
                <a:xfrm>
                  <a:off x="5606901" y="1693524"/>
                  <a:ext cx="798480" cy="110160"/>
                </a:xfrm>
                <a:prstGeom prst="rect">
                  <a:avLst/>
                </a:prstGeom>
              </p:spPr>
            </p:pic>
          </mc:Fallback>
        </mc:AlternateContent>
      </p:grpSp>
      <p:grpSp>
        <p:nvGrpSpPr>
          <p:cNvPr id="28" name="Group 27">
            <a:extLst>
              <a:ext uri="{FF2B5EF4-FFF2-40B4-BE49-F238E27FC236}">
                <a16:creationId xmlns:a16="http://schemas.microsoft.com/office/drawing/2014/main" id="{66167F92-02D5-40CA-1F46-71F958B19433}"/>
              </a:ext>
            </a:extLst>
          </p:cNvPr>
          <p:cNvGrpSpPr/>
          <p:nvPr/>
        </p:nvGrpSpPr>
        <p:grpSpPr>
          <a:xfrm>
            <a:off x="358101" y="1155684"/>
            <a:ext cx="8383320" cy="161640"/>
            <a:chOff x="358101" y="1155684"/>
            <a:chExt cx="8383320" cy="161640"/>
          </a:xfrm>
        </p:grpSpPr>
        <mc:AlternateContent xmlns:mc="http://schemas.openxmlformats.org/markup-compatibility/2006">
          <mc:Choice xmlns:p14="http://schemas.microsoft.com/office/powerpoint/2010/main" Requires="p14">
            <p:contentPart p14:bwMode="auto" r:id="rId14">
              <p14:nvContentPartPr>
                <p14:cNvPr id="2" name="Ink 1">
                  <a:extLst>
                    <a:ext uri="{FF2B5EF4-FFF2-40B4-BE49-F238E27FC236}">
                      <a16:creationId xmlns:a16="http://schemas.microsoft.com/office/drawing/2014/main" id="{2862FA24-CEA6-04BF-F6B5-F8A5AF9F4899}"/>
                    </a:ext>
                  </a:extLst>
                </p14:cNvPr>
                <p14:cNvContentPartPr/>
                <p14:nvPr/>
              </p14:nvContentPartPr>
              <p14:xfrm>
                <a:off x="8075421" y="1155684"/>
                <a:ext cx="666000" cy="43200"/>
              </p14:xfrm>
            </p:contentPart>
          </mc:Choice>
          <mc:Fallback>
            <p:pic>
              <p:nvPicPr>
                <p:cNvPr id="2" name="Ink 1">
                  <a:extLst>
                    <a:ext uri="{FF2B5EF4-FFF2-40B4-BE49-F238E27FC236}">
                      <a16:creationId xmlns:a16="http://schemas.microsoft.com/office/drawing/2014/main" id="{2862FA24-CEA6-04BF-F6B5-F8A5AF9F4899}"/>
                    </a:ext>
                  </a:extLst>
                </p:cNvPr>
                <p:cNvPicPr/>
                <p:nvPr/>
              </p:nvPicPr>
              <p:blipFill>
                <a:blip r:embed="rId15"/>
                <a:stretch>
                  <a:fillRect/>
                </a:stretch>
              </p:blipFill>
              <p:spPr>
                <a:xfrm>
                  <a:off x="8057421" y="1137684"/>
                  <a:ext cx="701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 name="Ink 3">
                  <a:extLst>
                    <a:ext uri="{FF2B5EF4-FFF2-40B4-BE49-F238E27FC236}">
                      <a16:creationId xmlns:a16="http://schemas.microsoft.com/office/drawing/2014/main" id="{01EED14A-D512-E68B-EA1D-8367DCA63B22}"/>
                    </a:ext>
                  </a:extLst>
                </p14:cNvPr>
                <p14:cNvContentPartPr/>
                <p14:nvPr/>
              </p14:nvContentPartPr>
              <p14:xfrm>
                <a:off x="7213221" y="1223724"/>
                <a:ext cx="652680" cy="45000"/>
              </p14:xfrm>
            </p:contentPart>
          </mc:Choice>
          <mc:Fallback>
            <p:pic>
              <p:nvPicPr>
                <p:cNvPr id="4" name="Ink 3">
                  <a:extLst>
                    <a:ext uri="{FF2B5EF4-FFF2-40B4-BE49-F238E27FC236}">
                      <a16:creationId xmlns:a16="http://schemas.microsoft.com/office/drawing/2014/main" id="{01EED14A-D512-E68B-EA1D-8367DCA63B22}"/>
                    </a:ext>
                  </a:extLst>
                </p:cNvPr>
                <p:cNvPicPr/>
                <p:nvPr/>
              </p:nvPicPr>
              <p:blipFill>
                <a:blip r:embed="rId17"/>
                <a:stretch>
                  <a:fillRect/>
                </a:stretch>
              </p:blipFill>
              <p:spPr>
                <a:xfrm>
                  <a:off x="7195581" y="1205724"/>
                  <a:ext cx="688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Ink 4">
                  <a:extLst>
                    <a:ext uri="{FF2B5EF4-FFF2-40B4-BE49-F238E27FC236}">
                      <a16:creationId xmlns:a16="http://schemas.microsoft.com/office/drawing/2014/main" id="{1A69D12E-501C-99D9-BD97-FB33A905E80D}"/>
                    </a:ext>
                  </a:extLst>
                </p14:cNvPr>
                <p14:cNvContentPartPr/>
                <p14:nvPr/>
              </p14:nvContentPartPr>
              <p14:xfrm>
                <a:off x="6249141" y="1244604"/>
                <a:ext cx="687960" cy="72720"/>
              </p14:xfrm>
            </p:contentPart>
          </mc:Choice>
          <mc:Fallback>
            <p:pic>
              <p:nvPicPr>
                <p:cNvPr id="5" name="Ink 4">
                  <a:extLst>
                    <a:ext uri="{FF2B5EF4-FFF2-40B4-BE49-F238E27FC236}">
                      <a16:creationId xmlns:a16="http://schemas.microsoft.com/office/drawing/2014/main" id="{1A69D12E-501C-99D9-BD97-FB33A905E80D}"/>
                    </a:ext>
                  </a:extLst>
                </p:cNvPr>
                <p:cNvPicPr/>
                <p:nvPr/>
              </p:nvPicPr>
              <p:blipFill>
                <a:blip r:embed="rId19"/>
                <a:stretch>
                  <a:fillRect/>
                </a:stretch>
              </p:blipFill>
              <p:spPr>
                <a:xfrm>
                  <a:off x="6231501" y="1226604"/>
                  <a:ext cx="723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DBC04797-D5C7-0003-48A7-FA5AEDFA7987}"/>
                    </a:ext>
                  </a:extLst>
                </p14:cNvPr>
                <p14:cNvContentPartPr/>
                <p14:nvPr/>
              </p14:nvContentPartPr>
              <p14:xfrm>
                <a:off x="5680701" y="1190604"/>
                <a:ext cx="338760" cy="48240"/>
              </p14:xfrm>
            </p:contentPart>
          </mc:Choice>
          <mc:Fallback>
            <p:pic>
              <p:nvPicPr>
                <p:cNvPr id="7" name="Ink 6">
                  <a:extLst>
                    <a:ext uri="{FF2B5EF4-FFF2-40B4-BE49-F238E27FC236}">
                      <a16:creationId xmlns:a16="http://schemas.microsoft.com/office/drawing/2014/main" id="{DBC04797-D5C7-0003-48A7-FA5AEDFA7987}"/>
                    </a:ext>
                  </a:extLst>
                </p:cNvPr>
                <p:cNvPicPr/>
                <p:nvPr/>
              </p:nvPicPr>
              <p:blipFill>
                <a:blip r:embed="rId21"/>
                <a:stretch>
                  <a:fillRect/>
                </a:stretch>
              </p:blipFill>
              <p:spPr>
                <a:xfrm>
                  <a:off x="5663061" y="1172964"/>
                  <a:ext cx="374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886FE356-568B-1A92-F308-F8C21E48565D}"/>
                    </a:ext>
                  </a:extLst>
                </p14:cNvPr>
                <p14:cNvContentPartPr/>
                <p14:nvPr/>
              </p14:nvContentPartPr>
              <p14:xfrm>
                <a:off x="4872141" y="1220844"/>
                <a:ext cx="673560" cy="61560"/>
              </p14:xfrm>
            </p:contentPart>
          </mc:Choice>
          <mc:Fallback>
            <p:pic>
              <p:nvPicPr>
                <p:cNvPr id="9" name="Ink 8">
                  <a:extLst>
                    <a:ext uri="{FF2B5EF4-FFF2-40B4-BE49-F238E27FC236}">
                      <a16:creationId xmlns:a16="http://schemas.microsoft.com/office/drawing/2014/main" id="{886FE356-568B-1A92-F308-F8C21E48565D}"/>
                    </a:ext>
                  </a:extLst>
                </p:cNvPr>
                <p:cNvPicPr/>
                <p:nvPr/>
              </p:nvPicPr>
              <p:blipFill>
                <a:blip r:embed="rId23"/>
                <a:stretch>
                  <a:fillRect/>
                </a:stretch>
              </p:blipFill>
              <p:spPr>
                <a:xfrm>
                  <a:off x="4854141" y="1202844"/>
                  <a:ext cx="709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Ink 11">
                  <a:extLst>
                    <a:ext uri="{FF2B5EF4-FFF2-40B4-BE49-F238E27FC236}">
                      <a16:creationId xmlns:a16="http://schemas.microsoft.com/office/drawing/2014/main" id="{04C625E5-1D76-7FBD-2AAD-611CFAE4C800}"/>
                    </a:ext>
                  </a:extLst>
                </p14:cNvPr>
                <p14:cNvContentPartPr/>
                <p14:nvPr/>
              </p14:nvContentPartPr>
              <p14:xfrm>
                <a:off x="3892941" y="1224804"/>
                <a:ext cx="689400" cy="79920"/>
              </p14:xfrm>
            </p:contentPart>
          </mc:Choice>
          <mc:Fallback>
            <p:pic>
              <p:nvPicPr>
                <p:cNvPr id="12" name="Ink 11">
                  <a:extLst>
                    <a:ext uri="{FF2B5EF4-FFF2-40B4-BE49-F238E27FC236}">
                      <a16:creationId xmlns:a16="http://schemas.microsoft.com/office/drawing/2014/main" id="{04C625E5-1D76-7FBD-2AAD-611CFAE4C800}"/>
                    </a:ext>
                  </a:extLst>
                </p:cNvPr>
                <p:cNvPicPr/>
                <p:nvPr/>
              </p:nvPicPr>
              <p:blipFill>
                <a:blip r:embed="rId25"/>
                <a:stretch>
                  <a:fillRect/>
                </a:stretch>
              </p:blipFill>
              <p:spPr>
                <a:xfrm>
                  <a:off x="3874941" y="1206804"/>
                  <a:ext cx="725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5FD6213F-6505-1E36-8C18-6BB16B1B2DAE}"/>
                    </a:ext>
                  </a:extLst>
                </p14:cNvPr>
                <p14:cNvContentPartPr/>
                <p14:nvPr/>
              </p14:nvContentPartPr>
              <p14:xfrm>
                <a:off x="2659221" y="1185204"/>
                <a:ext cx="1027080" cy="52560"/>
              </p14:xfrm>
            </p:contentPart>
          </mc:Choice>
          <mc:Fallback>
            <p:pic>
              <p:nvPicPr>
                <p:cNvPr id="14" name="Ink 13">
                  <a:extLst>
                    <a:ext uri="{FF2B5EF4-FFF2-40B4-BE49-F238E27FC236}">
                      <a16:creationId xmlns:a16="http://schemas.microsoft.com/office/drawing/2014/main" id="{5FD6213F-6505-1E36-8C18-6BB16B1B2DAE}"/>
                    </a:ext>
                  </a:extLst>
                </p:cNvPr>
                <p:cNvPicPr/>
                <p:nvPr/>
              </p:nvPicPr>
              <p:blipFill>
                <a:blip r:embed="rId27"/>
                <a:stretch>
                  <a:fillRect/>
                </a:stretch>
              </p:blipFill>
              <p:spPr>
                <a:xfrm>
                  <a:off x="2641581" y="1167564"/>
                  <a:ext cx="1062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37CAD56D-7893-B08D-3B00-928B9643F29B}"/>
                    </a:ext>
                  </a:extLst>
                </p14:cNvPr>
                <p14:cNvContentPartPr/>
                <p14:nvPr/>
              </p14:nvContentPartPr>
              <p14:xfrm>
                <a:off x="2111301" y="1180524"/>
                <a:ext cx="532440" cy="90720"/>
              </p14:xfrm>
            </p:contentPart>
          </mc:Choice>
          <mc:Fallback>
            <p:pic>
              <p:nvPicPr>
                <p:cNvPr id="15" name="Ink 14">
                  <a:extLst>
                    <a:ext uri="{FF2B5EF4-FFF2-40B4-BE49-F238E27FC236}">
                      <a16:creationId xmlns:a16="http://schemas.microsoft.com/office/drawing/2014/main" id="{37CAD56D-7893-B08D-3B00-928B9643F29B}"/>
                    </a:ext>
                  </a:extLst>
                </p:cNvPr>
                <p:cNvPicPr/>
                <p:nvPr/>
              </p:nvPicPr>
              <p:blipFill>
                <a:blip r:embed="rId29"/>
                <a:stretch>
                  <a:fillRect/>
                </a:stretch>
              </p:blipFill>
              <p:spPr>
                <a:xfrm>
                  <a:off x="2093661" y="1162884"/>
                  <a:ext cx="568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F4BC98B2-469F-0FA2-69E4-A6BD1E303F6B}"/>
                    </a:ext>
                  </a:extLst>
                </p14:cNvPr>
                <p14:cNvContentPartPr/>
                <p14:nvPr/>
              </p14:nvContentPartPr>
              <p14:xfrm>
                <a:off x="1171701" y="1204644"/>
                <a:ext cx="727920" cy="41040"/>
              </p14:xfrm>
            </p:contentPart>
          </mc:Choice>
          <mc:Fallback>
            <p:pic>
              <p:nvPicPr>
                <p:cNvPr id="16" name="Ink 15">
                  <a:extLst>
                    <a:ext uri="{FF2B5EF4-FFF2-40B4-BE49-F238E27FC236}">
                      <a16:creationId xmlns:a16="http://schemas.microsoft.com/office/drawing/2014/main" id="{F4BC98B2-469F-0FA2-69E4-A6BD1E303F6B}"/>
                    </a:ext>
                  </a:extLst>
                </p:cNvPr>
                <p:cNvPicPr/>
                <p:nvPr/>
              </p:nvPicPr>
              <p:blipFill>
                <a:blip r:embed="rId31"/>
                <a:stretch>
                  <a:fillRect/>
                </a:stretch>
              </p:blipFill>
              <p:spPr>
                <a:xfrm>
                  <a:off x="1153701" y="1187004"/>
                  <a:ext cx="763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715EF9D1-EABD-5043-8F88-873E2D15E9B6}"/>
                    </a:ext>
                  </a:extLst>
                </p14:cNvPr>
                <p14:cNvContentPartPr/>
                <p14:nvPr/>
              </p14:nvContentPartPr>
              <p14:xfrm>
                <a:off x="358101" y="1218324"/>
                <a:ext cx="504720" cy="62280"/>
              </p14:xfrm>
            </p:contentPart>
          </mc:Choice>
          <mc:Fallback>
            <p:pic>
              <p:nvPicPr>
                <p:cNvPr id="18" name="Ink 17">
                  <a:extLst>
                    <a:ext uri="{FF2B5EF4-FFF2-40B4-BE49-F238E27FC236}">
                      <a16:creationId xmlns:a16="http://schemas.microsoft.com/office/drawing/2014/main" id="{715EF9D1-EABD-5043-8F88-873E2D15E9B6}"/>
                    </a:ext>
                  </a:extLst>
                </p:cNvPr>
                <p:cNvPicPr/>
                <p:nvPr/>
              </p:nvPicPr>
              <p:blipFill>
                <a:blip r:embed="rId33"/>
                <a:stretch>
                  <a:fillRect/>
                </a:stretch>
              </p:blipFill>
              <p:spPr>
                <a:xfrm>
                  <a:off x="340461" y="1200324"/>
                  <a:ext cx="540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C237FF4D-BBC0-C932-C110-88FF759E7A3C}"/>
                    </a:ext>
                  </a:extLst>
                </p14:cNvPr>
                <p14:cNvContentPartPr/>
                <p14:nvPr/>
              </p14:nvContentPartPr>
              <p14:xfrm>
                <a:off x="8155701" y="1175484"/>
                <a:ext cx="44640" cy="4320"/>
              </p14:xfrm>
            </p:contentPart>
          </mc:Choice>
          <mc:Fallback>
            <p:pic>
              <p:nvPicPr>
                <p:cNvPr id="27" name="Ink 26">
                  <a:extLst>
                    <a:ext uri="{FF2B5EF4-FFF2-40B4-BE49-F238E27FC236}">
                      <a16:creationId xmlns:a16="http://schemas.microsoft.com/office/drawing/2014/main" id="{C237FF4D-BBC0-C932-C110-88FF759E7A3C}"/>
                    </a:ext>
                  </a:extLst>
                </p:cNvPr>
                <p:cNvPicPr/>
                <p:nvPr/>
              </p:nvPicPr>
              <p:blipFill>
                <a:blip r:embed="rId35"/>
                <a:stretch>
                  <a:fillRect/>
                </a:stretch>
              </p:blipFill>
              <p:spPr>
                <a:xfrm>
                  <a:off x="8138061" y="1157484"/>
                  <a:ext cx="8028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2" name="Ink 31">
                <a:extLst>
                  <a:ext uri="{FF2B5EF4-FFF2-40B4-BE49-F238E27FC236}">
                    <a16:creationId xmlns:a16="http://schemas.microsoft.com/office/drawing/2014/main" id="{68DCD57A-F0AA-FD82-AC1B-33C08358B446}"/>
                  </a:ext>
                </a:extLst>
              </p14:cNvPr>
              <p14:cNvContentPartPr/>
              <p14:nvPr/>
            </p14:nvContentPartPr>
            <p14:xfrm>
              <a:off x="6991101" y="617844"/>
              <a:ext cx="1939680" cy="594000"/>
            </p14:xfrm>
          </p:contentPart>
        </mc:Choice>
        <mc:Fallback>
          <p:pic>
            <p:nvPicPr>
              <p:cNvPr id="32" name="Ink 31">
                <a:extLst>
                  <a:ext uri="{FF2B5EF4-FFF2-40B4-BE49-F238E27FC236}">
                    <a16:creationId xmlns:a16="http://schemas.microsoft.com/office/drawing/2014/main" id="{68DCD57A-F0AA-FD82-AC1B-33C08358B446}"/>
                  </a:ext>
                </a:extLst>
              </p:cNvPr>
              <p:cNvPicPr/>
              <p:nvPr/>
            </p:nvPicPr>
            <p:blipFill>
              <a:blip r:embed="rId37"/>
              <a:stretch>
                <a:fillRect/>
              </a:stretch>
            </p:blipFill>
            <p:spPr>
              <a:xfrm>
                <a:off x="6973461" y="600204"/>
                <a:ext cx="197532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5313D901-3530-5BE5-F7FA-7D49A7119D44}"/>
                  </a:ext>
                </a:extLst>
              </p14:cNvPr>
              <p14:cNvContentPartPr/>
              <p14:nvPr/>
            </p14:nvContentPartPr>
            <p14:xfrm>
              <a:off x="6015141" y="563844"/>
              <a:ext cx="1026000" cy="702720"/>
            </p14:xfrm>
          </p:contentPart>
        </mc:Choice>
        <mc:Fallback>
          <p:pic>
            <p:nvPicPr>
              <p:cNvPr id="33" name="Ink 32">
                <a:extLst>
                  <a:ext uri="{FF2B5EF4-FFF2-40B4-BE49-F238E27FC236}">
                    <a16:creationId xmlns:a16="http://schemas.microsoft.com/office/drawing/2014/main" id="{5313D901-3530-5BE5-F7FA-7D49A7119D44}"/>
                  </a:ext>
                </a:extLst>
              </p:cNvPr>
              <p:cNvPicPr/>
              <p:nvPr/>
            </p:nvPicPr>
            <p:blipFill>
              <a:blip r:embed="rId39"/>
              <a:stretch>
                <a:fillRect/>
              </a:stretch>
            </p:blipFill>
            <p:spPr>
              <a:xfrm>
                <a:off x="5997141" y="546204"/>
                <a:ext cx="1061640" cy="738360"/>
              </a:xfrm>
              <a:prstGeom prst="rect">
                <a:avLst/>
              </a:prstGeom>
            </p:spPr>
          </p:pic>
        </mc:Fallback>
      </mc:AlternateContent>
      <p:grpSp>
        <p:nvGrpSpPr>
          <p:cNvPr id="36" name="Group 35">
            <a:extLst>
              <a:ext uri="{FF2B5EF4-FFF2-40B4-BE49-F238E27FC236}">
                <a16:creationId xmlns:a16="http://schemas.microsoft.com/office/drawing/2014/main" id="{477BFE1A-09F7-FEDD-8429-75596A48D774}"/>
              </a:ext>
            </a:extLst>
          </p:cNvPr>
          <p:cNvGrpSpPr/>
          <p:nvPr/>
        </p:nvGrpSpPr>
        <p:grpSpPr>
          <a:xfrm>
            <a:off x="7773741" y="1066764"/>
            <a:ext cx="1798560" cy="912240"/>
            <a:chOff x="7773741" y="1066764"/>
            <a:chExt cx="1798560" cy="912240"/>
          </a:xfrm>
        </p:grpSpPr>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0F4BEF9C-6843-A0C9-1802-B39876122639}"/>
                    </a:ext>
                  </a:extLst>
                </p14:cNvPr>
                <p14:cNvContentPartPr/>
                <p14:nvPr/>
              </p14:nvContentPartPr>
              <p14:xfrm>
                <a:off x="8601021" y="1084044"/>
                <a:ext cx="60840" cy="43920"/>
              </p14:xfrm>
            </p:contentPart>
          </mc:Choice>
          <mc:Fallback>
            <p:pic>
              <p:nvPicPr>
                <p:cNvPr id="29" name="Ink 28">
                  <a:extLst>
                    <a:ext uri="{FF2B5EF4-FFF2-40B4-BE49-F238E27FC236}">
                      <a16:creationId xmlns:a16="http://schemas.microsoft.com/office/drawing/2014/main" id="{0F4BEF9C-6843-A0C9-1802-B39876122639}"/>
                    </a:ext>
                  </a:extLst>
                </p:cNvPr>
                <p:cNvPicPr/>
                <p:nvPr/>
              </p:nvPicPr>
              <p:blipFill>
                <a:blip r:embed="rId41"/>
                <a:stretch>
                  <a:fillRect/>
                </a:stretch>
              </p:blipFill>
              <p:spPr>
                <a:xfrm>
                  <a:off x="8583021" y="1066404"/>
                  <a:ext cx="96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B6FCD8AE-BBFE-77C6-E575-672EAF1E1056}"/>
                    </a:ext>
                  </a:extLst>
                </p14:cNvPr>
                <p14:cNvContentPartPr/>
                <p14:nvPr/>
              </p14:nvContentPartPr>
              <p14:xfrm>
                <a:off x="8693901" y="1066764"/>
                <a:ext cx="14760" cy="5040"/>
              </p14:xfrm>
            </p:contentPart>
          </mc:Choice>
          <mc:Fallback>
            <p:pic>
              <p:nvPicPr>
                <p:cNvPr id="30" name="Ink 29">
                  <a:extLst>
                    <a:ext uri="{FF2B5EF4-FFF2-40B4-BE49-F238E27FC236}">
                      <a16:creationId xmlns:a16="http://schemas.microsoft.com/office/drawing/2014/main" id="{B6FCD8AE-BBFE-77C6-E575-672EAF1E1056}"/>
                    </a:ext>
                  </a:extLst>
                </p:cNvPr>
                <p:cNvPicPr/>
                <p:nvPr/>
              </p:nvPicPr>
              <p:blipFill>
                <a:blip r:embed="rId43"/>
                <a:stretch>
                  <a:fillRect/>
                </a:stretch>
              </p:blipFill>
              <p:spPr>
                <a:xfrm>
                  <a:off x="8675901" y="1048764"/>
                  <a:ext cx="50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B4A096C8-16B1-5331-1ADA-12372F330481}"/>
                    </a:ext>
                  </a:extLst>
                </p14:cNvPr>
                <p14:cNvContentPartPr/>
                <p14:nvPr/>
              </p14:nvContentPartPr>
              <p14:xfrm>
                <a:off x="8758341" y="1097004"/>
                <a:ext cx="79920" cy="35640"/>
              </p14:xfrm>
            </p:contentPart>
          </mc:Choice>
          <mc:Fallback>
            <p:pic>
              <p:nvPicPr>
                <p:cNvPr id="31" name="Ink 30">
                  <a:extLst>
                    <a:ext uri="{FF2B5EF4-FFF2-40B4-BE49-F238E27FC236}">
                      <a16:creationId xmlns:a16="http://schemas.microsoft.com/office/drawing/2014/main" id="{B4A096C8-16B1-5331-1ADA-12372F330481}"/>
                    </a:ext>
                  </a:extLst>
                </p:cNvPr>
                <p:cNvPicPr/>
                <p:nvPr/>
              </p:nvPicPr>
              <p:blipFill>
                <a:blip r:embed="rId45"/>
                <a:stretch>
                  <a:fillRect/>
                </a:stretch>
              </p:blipFill>
              <p:spPr>
                <a:xfrm>
                  <a:off x="8740341" y="1079364"/>
                  <a:ext cx="115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7825E725-7595-D39A-256D-0A750D81B59A}"/>
                    </a:ext>
                  </a:extLst>
                </p14:cNvPr>
                <p14:cNvContentPartPr/>
                <p14:nvPr/>
              </p14:nvContentPartPr>
              <p14:xfrm>
                <a:off x="7773741" y="1201404"/>
                <a:ext cx="1798560" cy="777600"/>
              </p14:xfrm>
            </p:contentPart>
          </mc:Choice>
          <mc:Fallback>
            <p:pic>
              <p:nvPicPr>
                <p:cNvPr id="35" name="Ink 34">
                  <a:extLst>
                    <a:ext uri="{FF2B5EF4-FFF2-40B4-BE49-F238E27FC236}">
                      <a16:creationId xmlns:a16="http://schemas.microsoft.com/office/drawing/2014/main" id="{7825E725-7595-D39A-256D-0A750D81B59A}"/>
                    </a:ext>
                  </a:extLst>
                </p:cNvPr>
                <p:cNvPicPr/>
                <p:nvPr/>
              </p:nvPicPr>
              <p:blipFill>
                <a:blip r:embed="rId47"/>
                <a:stretch>
                  <a:fillRect/>
                </a:stretch>
              </p:blipFill>
              <p:spPr>
                <a:xfrm>
                  <a:off x="7756101" y="1183404"/>
                  <a:ext cx="1834200" cy="81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D1CE2770-23CA-2254-C1D8-53C50185FB73}"/>
                  </a:ext>
                </a:extLst>
              </p14:cNvPr>
              <p14:cNvContentPartPr/>
              <p14:nvPr/>
            </p14:nvContentPartPr>
            <p14:xfrm>
              <a:off x="3753981" y="610644"/>
              <a:ext cx="2333520" cy="642960"/>
            </p14:xfrm>
          </p:contentPart>
        </mc:Choice>
        <mc:Fallback>
          <p:pic>
            <p:nvPicPr>
              <p:cNvPr id="37" name="Ink 36">
                <a:extLst>
                  <a:ext uri="{FF2B5EF4-FFF2-40B4-BE49-F238E27FC236}">
                    <a16:creationId xmlns:a16="http://schemas.microsoft.com/office/drawing/2014/main" id="{D1CE2770-23CA-2254-C1D8-53C50185FB73}"/>
                  </a:ext>
                </a:extLst>
              </p:cNvPr>
              <p:cNvPicPr/>
              <p:nvPr/>
            </p:nvPicPr>
            <p:blipFill>
              <a:blip r:embed="rId49"/>
              <a:stretch>
                <a:fillRect/>
              </a:stretch>
            </p:blipFill>
            <p:spPr>
              <a:xfrm>
                <a:off x="3735981" y="592644"/>
                <a:ext cx="236916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7" name="Ink 56">
                <a:extLst>
                  <a:ext uri="{FF2B5EF4-FFF2-40B4-BE49-F238E27FC236}">
                    <a16:creationId xmlns:a16="http://schemas.microsoft.com/office/drawing/2014/main" id="{2A5AD748-7337-3ABA-9854-60661A1AE85D}"/>
                  </a:ext>
                </a:extLst>
              </p14:cNvPr>
              <p14:cNvContentPartPr/>
              <p14:nvPr/>
            </p14:nvContentPartPr>
            <p14:xfrm>
              <a:off x="7779141" y="1729884"/>
              <a:ext cx="1803600" cy="656280"/>
            </p14:xfrm>
          </p:contentPart>
        </mc:Choice>
        <mc:Fallback>
          <p:pic>
            <p:nvPicPr>
              <p:cNvPr id="57" name="Ink 56">
                <a:extLst>
                  <a:ext uri="{FF2B5EF4-FFF2-40B4-BE49-F238E27FC236}">
                    <a16:creationId xmlns:a16="http://schemas.microsoft.com/office/drawing/2014/main" id="{2A5AD748-7337-3ABA-9854-60661A1AE85D}"/>
                  </a:ext>
                </a:extLst>
              </p:cNvPr>
              <p:cNvPicPr/>
              <p:nvPr/>
            </p:nvPicPr>
            <p:blipFill>
              <a:blip r:embed="rId51"/>
              <a:stretch>
                <a:fillRect/>
              </a:stretch>
            </p:blipFill>
            <p:spPr>
              <a:xfrm>
                <a:off x="7761501" y="1711884"/>
                <a:ext cx="1839240" cy="691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9" name="Ink 58">
                <a:extLst>
                  <a:ext uri="{FF2B5EF4-FFF2-40B4-BE49-F238E27FC236}">
                    <a16:creationId xmlns:a16="http://schemas.microsoft.com/office/drawing/2014/main" id="{9695C5A6-D9A3-7A84-FF53-D700DEA2D24A}"/>
                  </a:ext>
                </a:extLst>
              </p14:cNvPr>
              <p14:cNvContentPartPr/>
              <p14:nvPr/>
            </p14:nvContentPartPr>
            <p14:xfrm>
              <a:off x="5878701" y="1778124"/>
              <a:ext cx="1960200" cy="586440"/>
            </p14:xfrm>
          </p:contentPart>
        </mc:Choice>
        <mc:Fallback>
          <p:pic>
            <p:nvPicPr>
              <p:cNvPr id="59" name="Ink 58">
                <a:extLst>
                  <a:ext uri="{FF2B5EF4-FFF2-40B4-BE49-F238E27FC236}">
                    <a16:creationId xmlns:a16="http://schemas.microsoft.com/office/drawing/2014/main" id="{9695C5A6-D9A3-7A84-FF53-D700DEA2D24A}"/>
                  </a:ext>
                </a:extLst>
              </p:cNvPr>
              <p:cNvPicPr/>
              <p:nvPr/>
            </p:nvPicPr>
            <p:blipFill>
              <a:blip r:embed="rId53"/>
              <a:stretch>
                <a:fillRect/>
              </a:stretch>
            </p:blipFill>
            <p:spPr>
              <a:xfrm>
                <a:off x="5860701" y="1760124"/>
                <a:ext cx="199584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Ink 52">
                <a:extLst>
                  <a:ext uri="{FF2B5EF4-FFF2-40B4-BE49-F238E27FC236}">
                    <a16:creationId xmlns:a16="http://schemas.microsoft.com/office/drawing/2014/main" id="{7B598064-EF3F-E593-F320-9BD1EA1F0781}"/>
                  </a:ext>
                </a:extLst>
              </p14:cNvPr>
              <p14:cNvContentPartPr/>
              <p14:nvPr/>
            </p14:nvContentPartPr>
            <p14:xfrm>
              <a:off x="9001341" y="2824284"/>
              <a:ext cx="437040" cy="37080"/>
            </p14:xfrm>
          </p:contentPart>
        </mc:Choice>
        <mc:Fallback>
          <p:pic>
            <p:nvPicPr>
              <p:cNvPr id="53" name="Ink 52">
                <a:extLst>
                  <a:ext uri="{FF2B5EF4-FFF2-40B4-BE49-F238E27FC236}">
                    <a16:creationId xmlns:a16="http://schemas.microsoft.com/office/drawing/2014/main" id="{7B598064-EF3F-E593-F320-9BD1EA1F0781}"/>
                  </a:ext>
                </a:extLst>
              </p:cNvPr>
              <p:cNvPicPr/>
              <p:nvPr/>
            </p:nvPicPr>
            <p:blipFill>
              <a:blip r:embed="rId55"/>
              <a:stretch>
                <a:fillRect/>
              </a:stretch>
            </p:blipFill>
            <p:spPr>
              <a:xfrm>
                <a:off x="8983341" y="2806644"/>
                <a:ext cx="472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Ink 53">
                <a:extLst>
                  <a:ext uri="{FF2B5EF4-FFF2-40B4-BE49-F238E27FC236}">
                    <a16:creationId xmlns:a16="http://schemas.microsoft.com/office/drawing/2014/main" id="{F8085ABB-2A15-71C8-7223-444B6B260223}"/>
                  </a:ext>
                </a:extLst>
              </p14:cNvPr>
              <p14:cNvContentPartPr/>
              <p14:nvPr/>
            </p14:nvContentPartPr>
            <p14:xfrm>
              <a:off x="7780941" y="2944884"/>
              <a:ext cx="969120" cy="15840"/>
            </p14:xfrm>
          </p:contentPart>
        </mc:Choice>
        <mc:Fallback>
          <p:pic>
            <p:nvPicPr>
              <p:cNvPr id="54" name="Ink 53">
                <a:extLst>
                  <a:ext uri="{FF2B5EF4-FFF2-40B4-BE49-F238E27FC236}">
                    <a16:creationId xmlns:a16="http://schemas.microsoft.com/office/drawing/2014/main" id="{F8085ABB-2A15-71C8-7223-444B6B260223}"/>
                  </a:ext>
                </a:extLst>
              </p:cNvPr>
              <p:cNvPicPr/>
              <p:nvPr/>
            </p:nvPicPr>
            <p:blipFill>
              <a:blip r:embed="rId57"/>
              <a:stretch>
                <a:fillRect/>
              </a:stretch>
            </p:blipFill>
            <p:spPr>
              <a:xfrm>
                <a:off x="7763301" y="2927244"/>
                <a:ext cx="1004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1" name="Ink 60">
                <a:extLst>
                  <a:ext uri="{FF2B5EF4-FFF2-40B4-BE49-F238E27FC236}">
                    <a16:creationId xmlns:a16="http://schemas.microsoft.com/office/drawing/2014/main" id="{8F62A43A-8863-4440-55AB-BB19962184AF}"/>
                  </a:ext>
                </a:extLst>
              </p14:cNvPr>
              <p14:cNvContentPartPr/>
              <p14:nvPr/>
            </p14:nvContentPartPr>
            <p14:xfrm>
              <a:off x="7612101" y="2276004"/>
              <a:ext cx="2087280" cy="590040"/>
            </p14:xfrm>
          </p:contentPart>
        </mc:Choice>
        <mc:Fallback>
          <p:pic>
            <p:nvPicPr>
              <p:cNvPr id="61" name="Ink 60">
                <a:extLst>
                  <a:ext uri="{FF2B5EF4-FFF2-40B4-BE49-F238E27FC236}">
                    <a16:creationId xmlns:a16="http://schemas.microsoft.com/office/drawing/2014/main" id="{8F62A43A-8863-4440-55AB-BB19962184AF}"/>
                  </a:ext>
                </a:extLst>
              </p:cNvPr>
              <p:cNvPicPr/>
              <p:nvPr/>
            </p:nvPicPr>
            <p:blipFill>
              <a:blip r:embed="rId59"/>
              <a:stretch>
                <a:fillRect/>
              </a:stretch>
            </p:blipFill>
            <p:spPr>
              <a:xfrm>
                <a:off x="7594101" y="2258364"/>
                <a:ext cx="2122920" cy="625680"/>
              </a:xfrm>
              <a:prstGeom prst="rect">
                <a:avLst/>
              </a:prstGeom>
            </p:spPr>
          </p:pic>
        </mc:Fallback>
      </mc:AlternateContent>
      <p:grpSp>
        <p:nvGrpSpPr>
          <p:cNvPr id="65" name="Group 64">
            <a:extLst>
              <a:ext uri="{FF2B5EF4-FFF2-40B4-BE49-F238E27FC236}">
                <a16:creationId xmlns:a16="http://schemas.microsoft.com/office/drawing/2014/main" id="{69A1BF3A-0A5F-72D4-C7DD-F2027F4B5C1D}"/>
              </a:ext>
            </a:extLst>
          </p:cNvPr>
          <p:cNvGrpSpPr/>
          <p:nvPr/>
        </p:nvGrpSpPr>
        <p:grpSpPr>
          <a:xfrm>
            <a:off x="687861" y="1752564"/>
            <a:ext cx="8746560" cy="658080"/>
            <a:chOff x="687861" y="1752564"/>
            <a:chExt cx="8746560" cy="658080"/>
          </a:xfrm>
        </p:grpSpPr>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7C5CF19F-5B77-0160-45B5-D250F3C15090}"/>
                    </a:ext>
                  </a:extLst>
                </p14:cNvPr>
                <p14:cNvContentPartPr/>
                <p14:nvPr/>
              </p14:nvContentPartPr>
              <p14:xfrm>
                <a:off x="3977901" y="1752564"/>
                <a:ext cx="651600" cy="126000"/>
              </p14:xfrm>
            </p:contentPart>
          </mc:Choice>
          <mc:Fallback>
            <p:pic>
              <p:nvPicPr>
                <p:cNvPr id="38" name="Ink 37">
                  <a:extLst>
                    <a:ext uri="{FF2B5EF4-FFF2-40B4-BE49-F238E27FC236}">
                      <a16:creationId xmlns:a16="http://schemas.microsoft.com/office/drawing/2014/main" id="{7C5CF19F-5B77-0160-45B5-D250F3C15090}"/>
                    </a:ext>
                  </a:extLst>
                </p:cNvPr>
                <p:cNvPicPr/>
                <p:nvPr/>
              </p:nvPicPr>
              <p:blipFill>
                <a:blip r:embed="rId61"/>
                <a:stretch>
                  <a:fillRect/>
                </a:stretch>
              </p:blipFill>
              <p:spPr>
                <a:xfrm>
                  <a:off x="3959901" y="1734564"/>
                  <a:ext cx="687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1BE430C3-530B-6727-B0A5-F92FE6BA174B}"/>
                    </a:ext>
                  </a:extLst>
                </p14:cNvPr>
                <p14:cNvContentPartPr/>
                <p14:nvPr/>
              </p14:nvContentPartPr>
              <p14:xfrm>
                <a:off x="3192021" y="1840404"/>
                <a:ext cx="588960" cy="35280"/>
              </p14:xfrm>
            </p:contentPart>
          </mc:Choice>
          <mc:Fallback>
            <p:pic>
              <p:nvPicPr>
                <p:cNvPr id="39" name="Ink 38">
                  <a:extLst>
                    <a:ext uri="{FF2B5EF4-FFF2-40B4-BE49-F238E27FC236}">
                      <a16:creationId xmlns:a16="http://schemas.microsoft.com/office/drawing/2014/main" id="{1BE430C3-530B-6727-B0A5-F92FE6BA174B}"/>
                    </a:ext>
                  </a:extLst>
                </p:cNvPr>
                <p:cNvPicPr/>
                <p:nvPr/>
              </p:nvPicPr>
              <p:blipFill>
                <a:blip r:embed="rId63"/>
                <a:stretch>
                  <a:fillRect/>
                </a:stretch>
              </p:blipFill>
              <p:spPr>
                <a:xfrm>
                  <a:off x="3174381" y="1822764"/>
                  <a:ext cx="624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F531903E-DEB9-D686-FAC9-B52BF3FAB666}"/>
                    </a:ext>
                  </a:extLst>
                </p14:cNvPr>
                <p14:cNvContentPartPr/>
                <p14:nvPr/>
              </p14:nvContentPartPr>
              <p14:xfrm>
                <a:off x="2493261" y="1844364"/>
                <a:ext cx="508680" cy="33120"/>
              </p14:xfrm>
            </p:contentPart>
          </mc:Choice>
          <mc:Fallback>
            <p:pic>
              <p:nvPicPr>
                <p:cNvPr id="40" name="Ink 39">
                  <a:extLst>
                    <a:ext uri="{FF2B5EF4-FFF2-40B4-BE49-F238E27FC236}">
                      <a16:creationId xmlns:a16="http://schemas.microsoft.com/office/drawing/2014/main" id="{F531903E-DEB9-D686-FAC9-B52BF3FAB666}"/>
                    </a:ext>
                  </a:extLst>
                </p:cNvPr>
                <p:cNvPicPr/>
                <p:nvPr/>
              </p:nvPicPr>
              <p:blipFill>
                <a:blip r:embed="rId65"/>
                <a:stretch>
                  <a:fillRect/>
                </a:stretch>
              </p:blipFill>
              <p:spPr>
                <a:xfrm>
                  <a:off x="2475621" y="1826724"/>
                  <a:ext cx="544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69A2DF52-D8CF-D757-0F06-A037DC7CD965}"/>
                    </a:ext>
                  </a:extLst>
                </p14:cNvPr>
                <p14:cNvContentPartPr/>
                <p14:nvPr/>
              </p14:nvContentPartPr>
              <p14:xfrm>
                <a:off x="1375101" y="1783164"/>
                <a:ext cx="789840" cy="118800"/>
              </p14:xfrm>
            </p:contentPart>
          </mc:Choice>
          <mc:Fallback>
            <p:pic>
              <p:nvPicPr>
                <p:cNvPr id="41" name="Ink 40">
                  <a:extLst>
                    <a:ext uri="{FF2B5EF4-FFF2-40B4-BE49-F238E27FC236}">
                      <a16:creationId xmlns:a16="http://schemas.microsoft.com/office/drawing/2014/main" id="{69A2DF52-D8CF-D757-0F06-A037DC7CD965}"/>
                    </a:ext>
                  </a:extLst>
                </p:cNvPr>
                <p:cNvPicPr/>
                <p:nvPr/>
              </p:nvPicPr>
              <p:blipFill>
                <a:blip r:embed="rId67"/>
                <a:stretch>
                  <a:fillRect/>
                </a:stretch>
              </p:blipFill>
              <p:spPr>
                <a:xfrm>
                  <a:off x="1357461" y="1765524"/>
                  <a:ext cx="825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21381078-7869-74C3-ADF6-95745CA78DB1}"/>
                    </a:ext>
                  </a:extLst>
                </p14:cNvPr>
                <p14:cNvContentPartPr/>
                <p14:nvPr/>
              </p14:nvContentPartPr>
              <p14:xfrm>
                <a:off x="7878501" y="2229924"/>
                <a:ext cx="1555920" cy="168120"/>
              </p14:xfrm>
            </p:contentPart>
          </mc:Choice>
          <mc:Fallback>
            <p:pic>
              <p:nvPicPr>
                <p:cNvPr id="43" name="Ink 42">
                  <a:extLst>
                    <a:ext uri="{FF2B5EF4-FFF2-40B4-BE49-F238E27FC236}">
                      <a16:creationId xmlns:a16="http://schemas.microsoft.com/office/drawing/2014/main" id="{21381078-7869-74C3-ADF6-95745CA78DB1}"/>
                    </a:ext>
                  </a:extLst>
                </p:cNvPr>
                <p:cNvPicPr/>
                <p:nvPr/>
              </p:nvPicPr>
              <p:blipFill>
                <a:blip r:embed="rId69"/>
                <a:stretch>
                  <a:fillRect/>
                </a:stretch>
              </p:blipFill>
              <p:spPr>
                <a:xfrm>
                  <a:off x="7860501" y="2211924"/>
                  <a:ext cx="15915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Ink 43">
                  <a:extLst>
                    <a:ext uri="{FF2B5EF4-FFF2-40B4-BE49-F238E27FC236}">
                      <a16:creationId xmlns:a16="http://schemas.microsoft.com/office/drawing/2014/main" id="{D757B486-8F5F-ABFE-42CD-88E68DEA5217}"/>
                    </a:ext>
                  </a:extLst>
                </p14:cNvPr>
                <p14:cNvContentPartPr/>
                <p14:nvPr/>
              </p14:nvContentPartPr>
              <p14:xfrm>
                <a:off x="6804261" y="2305524"/>
                <a:ext cx="1023840" cy="105120"/>
              </p14:xfrm>
            </p:contentPart>
          </mc:Choice>
          <mc:Fallback>
            <p:pic>
              <p:nvPicPr>
                <p:cNvPr id="44" name="Ink 43">
                  <a:extLst>
                    <a:ext uri="{FF2B5EF4-FFF2-40B4-BE49-F238E27FC236}">
                      <a16:creationId xmlns:a16="http://schemas.microsoft.com/office/drawing/2014/main" id="{D757B486-8F5F-ABFE-42CD-88E68DEA5217}"/>
                    </a:ext>
                  </a:extLst>
                </p:cNvPr>
                <p:cNvPicPr/>
                <p:nvPr/>
              </p:nvPicPr>
              <p:blipFill>
                <a:blip r:embed="rId71"/>
                <a:stretch>
                  <a:fillRect/>
                </a:stretch>
              </p:blipFill>
              <p:spPr>
                <a:xfrm>
                  <a:off x="6786621" y="2287524"/>
                  <a:ext cx="1059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Ink 44">
                  <a:extLst>
                    <a:ext uri="{FF2B5EF4-FFF2-40B4-BE49-F238E27FC236}">
                      <a16:creationId xmlns:a16="http://schemas.microsoft.com/office/drawing/2014/main" id="{F9568DF6-3C23-3B26-9171-9E940BCBED92}"/>
                    </a:ext>
                  </a:extLst>
                </p14:cNvPr>
                <p14:cNvContentPartPr/>
                <p14:nvPr/>
              </p14:nvContentPartPr>
              <p14:xfrm>
                <a:off x="5959341" y="2294004"/>
                <a:ext cx="690480" cy="50760"/>
              </p14:xfrm>
            </p:contentPart>
          </mc:Choice>
          <mc:Fallback>
            <p:pic>
              <p:nvPicPr>
                <p:cNvPr id="45" name="Ink 44">
                  <a:extLst>
                    <a:ext uri="{FF2B5EF4-FFF2-40B4-BE49-F238E27FC236}">
                      <a16:creationId xmlns:a16="http://schemas.microsoft.com/office/drawing/2014/main" id="{F9568DF6-3C23-3B26-9171-9E940BCBED92}"/>
                    </a:ext>
                  </a:extLst>
                </p:cNvPr>
                <p:cNvPicPr/>
                <p:nvPr/>
              </p:nvPicPr>
              <p:blipFill>
                <a:blip r:embed="rId73"/>
                <a:stretch>
                  <a:fillRect/>
                </a:stretch>
              </p:blipFill>
              <p:spPr>
                <a:xfrm>
                  <a:off x="5941701" y="2276364"/>
                  <a:ext cx="726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Ink 45">
                  <a:extLst>
                    <a:ext uri="{FF2B5EF4-FFF2-40B4-BE49-F238E27FC236}">
                      <a16:creationId xmlns:a16="http://schemas.microsoft.com/office/drawing/2014/main" id="{F180F9F5-06D2-8866-B9BD-304C24A665CC}"/>
                    </a:ext>
                  </a:extLst>
                </p14:cNvPr>
                <p14:cNvContentPartPr/>
                <p14:nvPr/>
              </p14:nvContentPartPr>
              <p14:xfrm>
                <a:off x="5031621" y="2340444"/>
                <a:ext cx="889560" cy="58320"/>
              </p14:xfrm>
            </p:contentPart>
          </mc:Choice>
          <mc:Fallback>
            <p:pic>
              <p:nvPicPr>
                <p:cNvPr id="46" name="Ink 45">
                  <a:extLst>
                    <a:ext uri="{FF2B5EF4-FFF2-40B4-BE49-F238E27FC236}">
                      <a16:creationId xmlns:a16="http://schemas.microsoft.com/office/drawing/2014/main" id="{F180F9F5-06D2-8866-B9BD-304C24A665CC}"/>
                    </a:ext>
                  </a:extLst>
                </p:cNvPr>
                <p:cNvPicPr/>
                <p:nvPr/>
              </p:nvPicPr>
              <p:blipFill>
                <a:blip r:embed="rId75"/>
                <a:stretch>
                  <a:fillRect/>
                </a:stretch>
              </p:blipFill>
              <p:spPr>
                <a:xfrm>
                  <a:off x="5013621" y="2322804"/>
                  <a:ext cx="925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Ink 46">
                  <a:extLst>
                    <a:ext uri="{FF2B5EF4-FFF2-40B4-BE49-F238E27FC236}">
                      <a16:creationId xmlns:a16="http://schemas.microsoft.com/office/drawing/2014/main" id="{B4090EDF-C2D6-EC88-B82E-A728C8D4AD1B}"/>
                    </a:ext>
                  </a:extLst>
                </p14:cNvPr>
                <p14:cNvContentPartPr/>
                <p14:nvPr/>
              </p14:nvContentPartPr>
              <p14:xfrm>
                <a:off x="3838221" y="2269884"/>
                <a:ext cx="1052640" cy="109080"/>
              </p14:xfrm>
            </p:contentPart>
          </mc:Choice>
          <mc:Fallback>
            <p:pic>
              <p:nvPicPr>
                <p:cNvPr id="47" name="Ink 46">
                  <a:extLst>
                    <a:ext uri="{FF2B5EF4-FFF2-40B4-BE49-F238E27FC236}">
                      <a16:creationId xmlns:a16="http://schemas.microsoft.com/office/drawing/2014/main" id="{B4090EDF-C2D6-EC88-B82E-A728C8D4AD1B}"/>
                    </a:ext>
                  </a:extLst>
                </p:cNvPr>
                <p:cNvPicPr/>
                <p:nvPr/>
              </p:nvPicPr>
              <p:blipFill>
                <a:blip r:embed="rId77"/>
                <a:stretch>
                  <a:fillRect/>
                </a:stretch>
              </p:blipFill>
              <p:spPr>
                <a:xfrm>
                  <a:off x="3820221" y="2252244"/>
                  <a:ext cx="1088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7424F90E-DCE3-6815-763D-D937DE560189}"/>
                    </a:ext>
                  </a:extLst>
                </p14:cNvPr>
                <p14:cNvContentPartPr/>
                <p14:nvPr/>
              </p14:nvContentPartPr>
              <p14:xfrm>
                <a:off x="3121461" y="2313444"/>
                <a:ext cx="626760" cy="52200"/>
              </p14:xfrm>
            </p:contentPart>
          </mc:Choice>
          <mc:Fallback>
            <p:pic>
              <p:nvPicPr>
                <p:cNvPr id="49" name="Ink 48">
                  <a:extLst>
                    <a:ext uri="{FF2B5EF4-FFF2-40B4-BE49-F238E27FC236}">
                      <a16:creationId xmlns:a16="http://schemas.microsoft.com/office/drawing/2014/main" id="{7424F90E-DCE3-6815-763D-D937DE560189}"/>
                    </a:ext>
                  </a:extLst>
                </p:cNvPr>
                <p:cNvPicPr/>
                <p:nvPr/>
              </p:nvPicPr>
              <p:blipFill>
                <a:blip r:embed="rId79"/>
                <a:stretch>
                  <a:fillRect/>
                </a:stretch>
              </p:blipFill>
              <p:spPr>
                <a:xfrm>
                  <a:off x="3103821" y="2295444"/>
                  <a:ext cx="662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Ink 49">
                  <a:extLst>
                    <a:ext uri="{FF2B5EF4-FFF2-40B4-BE49-F238E27FC236}">
                      <a16:creationId xmlns:a16="http://schemas.microsoft.com/office/drawing/2014/main" id="{B65989E8-A0E3-A343-523E-0CCC7AFE99B8}"/>
                    </a:ext>
                  </a:extLst>
                </p14:cNvPr>
                <p14:cNvContentPartPr/>
                <p14:nvPr/>
              </p14:nvContentPartPr>
              <p14:xfrm>
                <a:off x="2385981" y="2254044"/>
                <a:ext cx="549000" cy="87480"/>
              </p14:xfrm>
            </p:contentPart>
          </mc:Choice>
          <mc:Fallback>
            <p:pic>
              <p:nvPicPr>
                <p:cNvPr id="50" name="Ink 49">
                  <a:extLst>
                    <a:ext uri="{FF2B5EF4-FFF2-40B4-BE49-F238E27FC236}">
                      <a16:creationId xmlns:a16="http://schemas.microsoft.com/office/drawing/2014/main" id="{B65989E8-A0E3-A343-523E-0CCC7AFE99B8}"/>
                    </a:ext>
                  </a:extLst>
                </p:cNvPr>
                <p:cNvPicPr/>
                <p:nvPr/>
              </p:nvPicPr>
              <p:blipFill>
                <a:blip r:embed="rId81"/>
                <a:stretch>
                  <a:fillRect/>
                </a:stretch>
              </p:blipFill>
              <p:spPr>
                <a:xfrm>
                  <a:off x="2368341" y="2236404"/>
                  <a:ext cx="584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Ink 50">
                  <a:extLst>
                    <a:ext uri="{FF2B5EF4-FFF2-40B4-BE49-F238E27FC236}">
                      <a16:creationId xmlns:a16="http://schemas.microsoft.com/office/drawing/2014/main" id="{7264E5FB-CD63-52D1-6325-381DFF0ADFA5}"/>
                    </a:ext>
                  </a:extLst>
                </p14:cNvPr>
                <p14:cNvContentPartPr/>
                <p14:nvPr/>
              </p14:nvContentPartPr>
              <p14:xfrm>
                <a:off x="1400661" y="2317764"/>
                <a:ext cx="595080" cy="39600"/>
              </p14:xfrm>
            </p:contentPart>
          </mc:Choice>
          <mc:Fallback>
            <p:pic>
              <p:nvPicPr>
                <p:cNvPr id="51" name="Ink 50">
                  <a:extLst>
                    <a:ext uri="{FF2B5EF4-FFF2-40B4-BE49-F238E27FC236}">
                      <a16:creationId xmlns:a16="http://schemas.microsoft.com/office/drawing/2014/main" id="{7264E5FB-CD63-52D1-6325-381DFF0ADFA5}"/>
                    </a:ext>
                  </a:extLst>
                </p:cNvPr>
                <p:cNvPicPr/>
                <p:nvPr/>
              </p:nvPicPr>
              <p:blipFill>
                <a:blip r:embed="rId83"/>
                <a:stretch>
                  <a:fillRect/>
                </a:stretch>
              </p:blipFill>
              <p:spPr>
                <a:xfrm>
                  <a:off x="1383021" y="2299764"/>
                  <a:ext cx="630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Ink 51">
                  <a:extLst>
                    <a:ext uri="{FF2B5EF4-FFF2-40B4-BE49-F238E27FC236}">
                      <a16:creationId xmlns:a16="http://schemas.microsoft.com/office/drawing/2014/main" id="{AC632102-71FD-31B9-B896-CEFFB33B4338}"/>
                    </a:ext>
                  </a:extLst>
                </p14:cNvPr>
                <p14:cNvContentPartPr/>
                <p14:nvPr/>
              </p14:nvContentPartPr>
              <p14:xfrm>
                <a:off x="687861" y="2325684"/>
                <a:ext cx="341280" cy="32040"/>
              </p14:xfrm>
            </p:contentPart>
          </mc:Choice>
          <mc:Fallback>
            <p:pic>
              <p:nvPicPr>
                <p:cNvPr id="52" name="Ink 51">
                  <a:extLst>
                    <a:ext uri="{FF2B5EF4-FFF2-40B4-BE49-F238E27FC236}">
                      <a16:creationId xmlns:a16="http://schemas.microsoft.com/office/drawing/2014/main" id="{AC632102-71FD-31B9-B896-CEFFB33B4338}"/>
                    </a:ext>
                  </a:extLst>
                </p:cNvPr>
                <p:cNvPicPr/>
                <p:nvPr/>
              </p:nvPicPr>
              <p:blipFill>
                <a:blip r:embed="rId85"/>
                <a:stretch>
                  <a:fillRect/>
                </a:stretch>
              </p:blipFill>
              <p:spPr>
                <a:xfrm>
                  <a:off x="670221" y="2308044"/>
                  <a:ext cx="376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F382A98E-9717-0395-F287-AA76F5B96EF6}"/>
                    </a:ext>
                  </a:extLst>
                </p14:cNvPr>
                <p14:cNvContentPartPr/>
                <p14:nvPr/>
              </p14:nvContentPartPr>
              <p14:xfrm>
                <a:off x="8324181" y="2142804"/>
                <a:ext cx="8280" cy="12240"/>
              </p14:xfrm>
            </p:contentPart>
          </mc:Choice>
          <mc:Fallback>
            <p:pic>
              <p:nvPicPr>
                <p:cNvPr id="63" name="Ink 62">
                  <a:extLst>
                    <a:ext uri="{FF2B5EF4-FFF2-40B4-BE49-F238E27FC236}">
                      <a16:creationId xmlns:a16="http://schemas.microsoft.com/office/drawing/2014/main" id="{F382A98E-9717-0395-F287-AA76F5B96EF6}"/>
                    </a:ext>
                  </a:extLst>
                </p:cNvPr>
                <p:cNvPicPr/>
                <p:nvPr/>
              </p:nvPicPr>
              <p:blipFill>
                <a:blip r:embed="rId87"/>
                <a:stretch>
                  <a:fillRect/>
                </a:stretch>
              </p:blipFill>
              <p:spPr>
                <a:xfrm>
                  <a:off x="8306541" y="2125164"/>
                  <a:ext cx="43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Ink 63">
                  <a:extLst>
                    <a:ext uri="{FF2B5EF4-FFF2-40B4-BE49-F238E27FC236}">
                      <a16:creationId xmlns:a16="http://schemas.microsoft.com/office/drawing/2014/main" id="{23AD8B0E-E128-2C24-5AFD-D128EC25302E}"/>
                    </a:ext>
                  </a:extLst>
                </p14:cNvPr>
                <p14:cNvContentPartPr/>
                <p14:nvPr/>
              </p14:nvContentPartPr>
              <p14:xfrm>
                <a:off x="7865901" y="1799364"/>
                <a:ext cx="473400" cy="433080"/>
              </p14:xfrm>
            </p:contentPart>
          </mc:Choice>
          <mc:Fallback>
            <p:pic>
              <p:nvPicPr>
                <p:cNvPr id="64" name="Ink 63">
                  <a:extLst>
                    <a:ext uri="{FF2B5EF4-FFF2-40B4-BE49-F238E27FC236}">
                      <a16:creationId xmlns:a16="http://schemas.microsoft.com/office/drawing/2014/main" id="{23AD8B0E-E128-2C24-5AFD-D128EC25302E}"/>
                    </a:ext>
                  </a:extLst>
                </p:cNvPr>
                <p:cNvPicPr/>
                <p:nvPr/>
              </p:nvPicPr>
              <p:blipFill>
                <a:blip r:embed="rId89"/>
                <a:stretch>
                  <a:fillRect/>
                </a:stretch>
              </p:blipFill>
              <p:spPr>
                <a:xfrm>
                  <a:off x="7848261" y="1781724"/>
                  <a:ext cx="509040" cy="468720"/>
                </a:xfrm>
                <a:prstGeom prst="rect">
                  <a:avLst/>
                </a:prstGeom>
              </p:spPr>
            </p:pic>
          </mc:Fallback>
        </mc:AlternateContent>
      </p:grpSp>
      <p:grpSp>
        <p:nvGrpSpPr>
          <p:cNvPr id="76" name="Group 75">
            <a:extLst>
              <a:ext uri="{FF2B5EF4-FFF2-40B4-BE49-F238E27FC236}">
                <a16:creationId xmlns:a16="http://schemas.microsoft.com/office/drawing/2014/main" id="{82AD3561-E061-0CDF-31A8-B51D4F9FC899}"/>
              </a:ext>
            </a:extLst>
          </p:cNvPr>
          <p:cNvGrpSpPr/>
          <p:nvPr/>
        </p:nvGrpSpPr>
        <p:grpSpPr>
          <a:xfrm>
            <a:off x="362781" y="2802684"/>
            <a:ext cx="6612480" cy="155160"/>
            <a:chOff x="362781" y="2802684"/>
            <a:chExt cx="6612480" cy="155160"/>
          </a:xfrm>
        </p:grpSpPr>
        <mc:AlternateContent xmlns:mc="http://schemas.openxmlformats.org/markup-compatibility/2006">
          <mc:Choice xmlns:p14="http://schemas.microsoft.com/office/powerpoint/2010/main" Requires="p14">
            <p:contentPart p14:bwMode="auto" r:id="rId90">
              <p14:nvContentPartPr>
                <p14:cNvPr id="66" name="Ink 65">
                  <a:extLst>
                    <a:ext uri="{FF2B5EF4-FFF2-40B4-BE49-F238E27FC236}">
                      <a16:creationId xmlns:a16="http://schemas.microsoft.com/office/drawing/2014/main" id="{0397184D-B1D1-5DEE-352B-C9BA49DDB45B}"/>
                    </a:ext>
                  </a:extLst>
                </p14:cNvPr>
                <p14:cNvContentPartPr/>
                <p14:nvPr/>
              </p14:nvContentPartPr>
              <p14:xfrm>
                <a:off x="5906781" y="2855964"/>
                <a:ext cx="1068480" cy="41400"/>
              </p14:xfrm>
            </p:contentPart>
          </mc:Choice>
          <mc:Fallback>
            <p:pic>
              <p:nvPicPr>
                <p:cNvPr id="66" name="Ink 65">
                  <a:extLst>
                    <a:ext uri="{FF2B5EF4-FFF2-40B4-BE49-F238E27FC236}">
                      <a16:creationId xmlns:a16="http://schemas.microsoft.com/office/drawing/2014/main" id="{0397184D-B1D1-5DEE-352B-C9BA49DDB45B}"/>
                    </a:ext>
                  </a:extLst>
                </p:cNvPr>
                <p:cNvPicPr/>
                <p:nvPr/>
              </p:nvPicPr>
              <p:blipFill>
                <a:blip r:embed="rId91"/>
                <a:stretch>
                  <a:fillRect/>
                </a:stretch>
              </p:blipFill>
              <p:spPr>
                <a:xfrm>
                  <a:off x="5888781" y="2837964"/>
                  <a:ext cx="1104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E2DA84A3-33A6-1DD0-4601-EF8188701F69}"/>
                    </a:ext>
                  </a:extLst>
                </p14:cNvPr>
                <p14:cNvContentPartPr/>
                <p14:nvPr/>
              </p14:nvContentPartPr>
              <p14:xfrm>
                <a:off x="5182821" y="2882964"/>
                <a:ext cx="475920" cy="74880"/>
              </p14:xfrm>
            </p:contentPart>
          </mc:Choice>
          <mc:Fallback>
            <p:pic>
              <p:nvPicPr>
                <p:cNvPr id="67" name="Ink 66">
                  <a:extLst>
                    <a:ext uri="{FF2B5EF4-FFF2-40B4-BE49-F238E27FC236}">
                      <a16:creationId xmlns:a16="http://schemas.microsoft.com/office/drawing/2014/main" id="{E2DA84A3-33A6-1DD0-4601-EF8188701F69}"/>
                    </a:ext>
                  </a:extLst>
                </p:cNvPr>
                <p:cNvPicPr/>
                <p:nvPr/>
              </p:nvPicPr>
              <p:blipFill>
                <a:blip r:embed="rId93"/>
                <a:stretch>
                  <a:fillRect/>
                </a:stretch>
              </p:blipFill>
              <p:spPr>
                <a:xfrm>
                  <a:off x="5165181" y="2865324"/>
                  <a:ext cx="511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Ink 67">
                  <a:extLst>
                    <a:ext uri="{FF2B5EF4-FFF2-40B4-BE49-F238E27FC236}">
                      <a16:creationId xmlns:a16="http://schemas.microsoft.com/office/drawing/2014/main" id="{C3F88F89-4F9C-9CC6-F503-899166F3AE0C}"/>
                    </a:ext>
                  </a:extLst>
                </p14:cNvPr>
                <p14:cNvContentPartPr/>
                <p14:nvPr/>
              </p14:nvContentPartPr>
              <p14:xfrm>
                <a:off x="4588821" y="2872524"/>
                <a:ext cx="434880" cy="38880"/>
              </p14:xfrm>
            </p:contentPart>
          </mc:Choice>
          <mc:Fallback>
            <p:pic>
              <p:nvPicPr>
                <p:cNvPr id="68" name="Ink 67">
                  <a:extLst>
                    <a:ext uri="{FF2B5EF4-FFF2-40B4-BE49-F238E27FC236}">
                      <a16:creationId xmlns:a16="http://schemas.microsoft.com/office/drawing/2014/main" id="{C3F88F89-4F9C-9CC6-F503-899166F3AE0C}"/>
                    </a:ext>
                  </a:extLst>
                </p:cNvPr>
                <p:cNvPicPr/>
                <p:nvPr/>
              </p:nvPicPr>
              <p:blipFill>
                <a:blip r:embed="rId95"/>
                <a:stretch>
                  <a:fillRect/>
                </a:stretch>
              </p:blipFill>
              <p:spPr>
                <a:xfrm>
                  <a:off x="4571181" y="2854524"/>
                  <a:ext cx="470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Ink 68">
                  <a:extLst>
                    <a:ext uri="{FF2B5EF4-FFF2-40B4-BE49-F238E27FC236}">
                      <a16:creationId xmlns:a16="http://schemas.microsoft.com/office/drawing/2014/main" id="{BB05822A-9BB0-9A0C-9295-E286D887893E}"/>
                    </a:ext>
                  </a:extLst>
                </p14:cNvPr>
                <p14:cNvContentPartPr/>
                <p14:nvPr/>
              </p14:nvContentPartPr>
              <p14:xfrm>
                <a:off x="3945501" y="2862804"/>
                <a:ext cx="451440" cy="34560"/>
              </p14:xfrm>
            </p:contentPart>
          </mc:Choice>
          <mc:Fallback>
            <p:pic>
              <p:nvPicPr>
                <p:cNvPr id="69" name="Ink 68">
                  <a:extLst>
                    <a:ext uri="{FF2B5EF4-FFF2-40B4-BE49-F238E27FC236}">
                      <a16:creationId xmlns:a16="http://schemas.microsoft.com/office/drawing/2014/main" id="{BB05822A-9BB0-9A0C-9295-E286D887893E}"/>
                    </a:ext>
                  </a:extLst>
                </p:cNvPr>
                <p:cNvPicPr/>
                <p:nvPr/>
              </p:nvPicPr>
              <p:blipFill>
                <a:blip r:embed="rId97"/>
                <a:stretch>
                  <a:fillRect/>
                </a:stretch>
              </p:blipFill>
              <p:spPr>
                <a:xfrm>
                  <a:off x="3927501" y="2845164"/>
                  <a:ext cx="487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0" name="Ink 69">
                  <a:extLst>
                    <a:ext uri="{FF2B5EF4-FFF2-40B4-BE49-F238E27FC236}">
                      <a16:creationId xmlns:a16="http://schemas.microsoft.com/office/drawing/2014/main" id="{4F153063-6A23-1D26-A1ED-8CE639FCBD48}"/>
                    </a:ext>
                  </a:extLst>
                </p14:cNvPr>
                <p14:cNvContentPartPr/>
                <p14:nvPr/>
              </p14:nvContentPartPr>
              <p14:xfrm>
                <a:off x="3074301" y="2832204"/>
                <a:ext cx="742680" cy="28440"/>
              </p14:xfrm>
            </p:contentPart>
          </mc:Choice>
          <mc:Fallback>
            <p:pic>
              <p:nvPicPr>
                <p:cNvPr id="70" name="Ink 69">
                  <a:extLst>
                    <a:ext uri="{FF2B5EF4-FFF2-40B4-BE49-F238E27FC236}">
                      <a16:creationId xmlns:a16="http://schemas.microsoft.com/office/drawing/2014/main" id="{4F153063-6A23-1D26-A1ED-8CE639FCBD48}"/>
                    </a:ext>
                  </a:extLst>
                </p:cNvPr>
                <p:cNvPicPr/>
                <p:nvPr/>
              </p:nvPicPr>
              <p:blipFill>
                <a:blip r:embed="rId99"/>
                <a:stretch>
                  <a:fillRect/>
                </a:stretch>
              </p:blipFill>
              <p:spPr>
                <a:xfrm>
                  <a:off x="3056301" y="2814564"/>
                  <a:ext cx="778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2" name="Ink 71">
                  <a:extLst>
                    <a:ext uri="{FF2B5EF4-FFF2-40B4-BE49-F238E27FC236}">
                      <a16:creationId xmlns:a16="http://schemas.microsoft.com/office/drawing/2014/main" id="{522F05FC-EB34-BA83-D6B9-8089AB621C36}"/>
                    </a:ext>
                  </a:extLst>
                </p14:cNvPr>
                <p14:cNvContentPartPr/>
                <p14:nvPr/>
              </p14:nvContentPartPr>
              <p14:xfrm>
                <a:off x="2300301" y="2831124"/>
                <a:ext cx="631800" cy="62280"/>
              </p14:xfrm>
            </p:contentPart>
          </mc:Choice>
          <mc:Fallback>
            <p:pic>
              <p:nvPicPr>
                <p:cNvPr id="72" name="Ink 71">
                  <a:extLst>
                    <a:ext uri="{FF2B5EF4-FFF2-40B4-BE49-F238E27FC236}">
                      <a16:creationId xmlns:a16="http://schemas.microsoft.com/office/drawing/2014/main" id="{522F05FC-EB34-BA83-D6B9-8089AB621C36}"/>
                    </a:ext>
                  </a:extLst>
                </p:cNvPr>
                <p:cNvPicPr/>
                <p:nvPr/>
              </p:nvPicPr>
              <p:blipFill>
                <a:blip r:embed="rId101"/>
                <a:stretch>
                  <a:fillRect/>
                </a:stretch>
              </p:blipFill>
              <p:spPr>
                <a:xfrm>
                  <a:off x="2282661" y="2813124"/>
                  <a:ext cx="667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3" name="Ink 72">
                  <a:extLst>
                    <a:ext uri="{FF2B5EF4-FFF2-40B4-BE49-F238E27FC236}">
                      <a16:creationId xmlns:a16="http://schemas.microsoft.com/office/drawing/2014/main" id="{CACCBAD2-8E12-AC99-F82D-27C5D390D170}"/>
                    </a:ext>
                  </a:extLst>
                </p14:cNvPr>
                <p14:cNvContentPartPr/>
                <p14:nvPr/>
              </p14:nvContentPartPr>
              <p14:xfrm>
                <a:off x="1361781" y="2881164"/>
                <a:ext cx="733320" cy="69480"/>
              </p14:xfrm>
            </p:contentPart>
          </mc:Choice>
          <mc:Fallback>
            <p:pic>
              <p:nvPicPr>
                <p:cNvPr id="73" name="Ink 72">
                  <a:extLst>
                    <a:ext uri="{FF2B5EF4-FFF2-40B4-BE49-F238E27FC236}">
                      <a16:creationId xmlns:a16="http://schemas.microsoft.com/office/drawing/2014/main" id="{CACCBAD2-8E12-AC99-F82D-27C5D390D170}"/>
                    </a:ext>
                  </a:extLst>
                </p:cNvPr>
                <p:cNvPicPr/>
                <p:nvPr/>
              </p:nvPicPr>
              <p:blipFill>
                <a:blip r:embed="rId103"/>
                <a:stretch>
                  <a:fillRect/>
                </a:stretch>
              </p:blipFill>
              <p:spPr>
                <a:xfrm>
                  <a:off x="1344141" y="2863164"/>
                  <a:ext cx="768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5" name="Ink 74">
                  <a:extLst>
                    <a:ext uri="{FF2B5EF4-FFF2-40B4-BE49-F238E27FC236}">
                      <a16:creationId xmlns:a16="http://schemas.microsoft.com/office/drawing/2014/main" id="{0ABB8B17-94BE-D88E-61B7-219824D829E8}"/>
                    </a:ext>
                  </a:extLst>
                </p14:cNvPr>
                <p14:cNvContentPartPr/>
                <p14:nvPr/>
              </p14:nvContentPartPr>
              <p14:xfrm>
                <a:off x="362781" y="2802684"/>
                <a:ext cx="828000" cy="75600"/>
              </p14:xfrm>
            </p:contentPart>
          </mc:Choice>
          <mc:Fallback>
            <p:pic>
              <p:nvPicPr>
                <p:cNvPr id="75" name="Ink 74">
                  <a:extLst>
                    <a:ext uri="{FF2B5EF4-FFF2-40B4-BE49-F238E27FC236}">
                      <a16:creationId xmlns:a16="http://schemas.microsoft.com/office/drawing/2014/main" id="{0ABB8B17-94BE-D88E-61B7-219824D829E8}"/>
                    </a:ext>
                  </a:extLst>
                </p:cNvPr>
                <p:cNvPicPr/>
                <p:nvPr/>
              </p:nvPicPr>
              <p:blipFill>
                <a:blip r:embed="rId105"/>
                <a:stretch>
                  <a:fillRect/>
                </a:stretch>
              </p:blipFill>
              <p:spPr>
                <a:xfrm>
                  <a:off x="345141" y="2785044"/>
                  <a:ext cx="863640" cy="111240"/>
                </a:xfrm>
                <a:prstGeom prst="rect">
                  <a:avLst/>
                </a:prstGeom>
              </p:spPr>
            </p:pic>
          </mc:Fallback>
        </mc:AlternateContent>
      </p:grpSp>
      <p:grpSp>
        <p:nvGrpSpPr>
          <p:cNvPr id="80" name="Group 79">
            <a:extLst>
              <a:ext uri="{FF2B5EF4-FFF2-40B4-BE49-F238E27FC236}">
                <a16:creationId xmlns:a16="http://schemas.microsoft.com/office/drawing/2014/main" id="{7FF9F3F0-8149-EED4-CE14-90C2FB3B3A0A}"/>
              </a:ext>
            </a:extLst>
          </p:cNvPr>
          <p:cNvGrpSpPr/>
          <p:nvPr/>
        </p:nvGrpSpPr>
        <p:grpSpPr>
          <a:xfrm>
            <a:off x="7340301" y="3425124"/>
            <a:ext cx="2110680" cy="69120"/>
            <a:chOff x="7340301" y="3425124"/>
            <a:chExt cx="2110680" cy="69120"/>
          </a:xfrm>
        </p:grpSpPr>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A9BCBE38-341E-AA60-D739-EAB44003E3CC}"/>
                    </a:ext>
                  </a:extLst>
                </p14:cNvPr>
                <p14:cNvContentPartPr/>
                <p14:nvPr/>
              </p14:nvContentPartPr>
              <p14:xfrm>
                <a:off x="8832141" y="3425124"/>
                <a:ext cx="618840" cy="41040"/>
              </p14:xfrm>
            </p:contentPart>
          </mc:Choice>
          <mc:Fallback>
            <p:pic>
              <p:nvPicPr>
                <p:cNvPr id="77" name="Ink 76">
                  <a:extLst>
                    <a:ext uri="{FF2B5EF4-FFF2-40B4-BE49-F238E27FC236}">
                      <a16:creationId xmlns:a16="http://schemas.microsoft.com/office/drawing/2014/main" id="{A9BCBE38-341E-AA60-D739-EAB44003E3CC}"/>
                    </a:ext>
                  </a:extLst>
                </p:cNvPr>
                <p:cNvPicPr/>
                <p:nvPr/>
              </p:nvPicPr>
              <p:blipFill>
                <a:blip r:embed="rId107"/>
                <a:stretch>
                  <a:fillRect/>
                </a:stretch>
              </p:blipFill>
              <p:spPr>
                <a:xfrm>
                  <a:off x="8814141" y="3407124"/>
                  <a:ext cx="654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8" name="Ink 77">
                  <a:extLst>
                    <a:ext uri="{FF2B5EF4-FFF2-40B4-BE49-F238E27FC236}">
                      <a16:creationId xmlns:a16="http://schemas.microsoft.com/office/drawing/2014/main" id="{8CF99C81-30C5-B24E-A042-FB14D5B6B48E}"/>
                    </a:ext>
                  </a:extLst>
                </p14:cNvPr>
                <p14:cNvContentPartPr/>
                <p14:nvPr/>
              </p14:nvContentPartPr>
              <p14:xfrm>
                <a:off x="8180901" y="3477324"/>
                <a:ext cx="373680" cy="16920"/>
              </p14:xfrm>
            </p:contentPart>
          </mc:Choice>
          <mc:Fallback>
            <p:pic>
              <p:nvPicPr>
                <p:cNvPr id="78" name="Ink 77">
                  <a:extLst>
                    <a:ext uri="{FF2B5EF4-FFF2-40B4-BE49-F238E27FC236}">
                      <a16:creationId xmlns:a16="http://schemas.microsoft.com/office/drawing/2014/main" id="{8CF99C81-30C5-B24E-A042-FB14D5B6B48E}"/>
                    </a:ext>
                  </a:extLst>
                </p:cNvPr>
                <p:cNvPicPr/>
                <p:nvPr/>
              </p:nvPicPr>
              <p:blipFill>
                <a:blip r:embed="rId109"/>
                <a:stretch>
                  <a:fillRect/>
                </a:stretch>
              </p:blipFill>
              <p:spPr>
                <a:xfrm>
                  <a:off x="8162901" y="3459324"/>
                  <a:ext cx="409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9" name="Ink 78">
                  <a:extLst>
                    <a:ext uri="{FF2B5EF4-FFF2-40B4-BE49-F238E27FC236}">
                      <a16:creationId xmlns:a16="http://schemas.microsoft.com/office/drawing/2014/main" id="{3CEA0B99-1802-9DC3-6A1D-F5AE05C3525B}"/>
                    </a:ext>
                  </a:extLst>
                </p14:cNvPr>
                <p14:cNvContentPartPr/>
                <p14:nvPr/>
              </p14:nvContentPartPr>
              <p14:xfrm>
                <a:off x="7340301" y="3425844"/>
                <a:ext cx="738000" cy="39240"/>
              </p14:xfrm>
            </p:contentPart>
          </mc:Choice>
          <mc:Fallback>
            <p:pic>
              <p:nvPicPr>
                <p:cNvPr id="79" name="Ink 78">
                  <a:extLst>
                    <a:ext uri="{FF2B5EF4-FFF2-40B4-BE49-F238E27FC236}">
                      <a16:creationId xmlns:a16="http://schemas.microsoft.com/office/drawing/2014/main" id="{3CEA0B99-1802-9DC3-6A1D-F5AE05C3525B}"/>
                    </a:ext>
                  </a:extLst>
                </p:cNvPr>
                <p:cNvPicPr/>
                <p:nvPr/>
              </p:nvPicPr>
              <p:blipFill>
                <a:blip r:embed="rId111"/>
                <a:stretch>
                  <a:fillRect/>
                </a:stretch>
              </p:blipFill>
              <p:spPr>
                <a:xfrm>
                  <a:off x="7322661" y="3408204"/>
                  <a:ext cx="773640" cy="74880"/>
                </a:xfrm>
                <a:prstGeom prst="rect">
                  <a:avLst/>
                </a:prstGeom>
              </p:spPr>
            </p:pic>
          </mc:Fallback>
        </mc:AlternateContent>
      </p:grpSp>
      <p:grpSp>
        <p:nvGrpSpPr>
          <p:cNvPr id="89" name="Group 88">
            <a:extLst>
              <a:ext uri="{FF2B5EF4-FFF2-40B4-BE49-F238E27FC236}">
                <a16:creationId xmlns:a16="http://schemas.microsoft.com/office/drawing/2014/main" id="{4EC04599-FB97-B7CB-4A77-1C95C47F3CF8}"/>
              </a:ext>
            </a:extLst>
          </p:cNvPr>
          <p:cNvGrpSpPr/>
          <p:nvPr/>
        </p:nvGrpSpPr>
        <p:grpSpPr>
          <a:xfrm>
            <a:off x="2605221" y="3383004"/>
            <a:ext cx="4521960" cy="132480"/>
            <a:chOff x="2605221" y="3383004"/>
            <a:chExt cx="4521960" cy="132480"/>
          </a:xfrm>
        </p:grpSpPr>
        <mc:AlternateContent xmlns:mc="http://schemas.openxmlformats.org/markup-compatibility/2006">
          <mc:Choice xmlns:p14="http://schemas.microsoft.com/office/powerpoint/2010/main" Requires="p14">
            <p:contentPart p14:bwMode="auto" r:id="rId112">
              <p14:nvContentPartPr>
                <p14:cNvPr id="81" name="Ink 80">
                  <a:extLst>
                    <a:ext uri="{FF2B5EF4-FFF2-40B4-BE49-F238E27FC236}">
                      <a16:creationId xmlns:a16="http://schemas.microsoft.com/office/drawing/2014/main" id="{04615351-7344-51AC-6C71-B18CF0A82DE4}"/>
                    </a:ext>
                  </a:extLst>
                </p14:cNvPr>
                <p14:cNvContentPartPr/>
                <p14:nvPr/>
              </p14:nvContentPartPr>
              <p14:xfrm>
                <a:off x="6735141" y="3383004"/>
                <a:ext cx="392040" cy="59400"/>
              </p14:xfrm>
            </p:contentPart>
          </mc:Choice>
          <mc:Fallback>
            <p:pic>
              <p:nvPicPr>
                <p:cNvPr id="81" name="Ink 80">
                  <a:extLst>
                    <a:ext uri="{FF2B5EF4-FFF2-40B4-BE49-F238E27FC236}">
                      <a16:creationId xmlns:a16="http://schemas.microsoft.com/office/drawing/2014/main" id="{04615351-7344-51AC-6C71-B18CF0A82DE4}"/>
                    </a:ext>
                  </a:extLst>
                </p:cNvPr>
                <p:cNvPicPr/>
                <p:nvPr/>
              </p:nvPicPr>
              <p:blipFill>
                <a:blip r:embed="rId113"/>
                <a:stretch>
                  <a:fillRect/>
                </a:stretch>
              </p:blipFill>
              <p:spPr>
                <a:xfrm>
                  <a:off x="6717501" y="3365004"/>
                  <a:ext cx="427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2" name="Ink 81">
                  <a:extLst>
                    <a:ext uri="{FF2B5EF4-FFF2-40B4-BE49-F238E27FC236}">
                      <a16:creationId xmlns:a16="http://schemas.microsoft.com/office/drawing/2014/main" id="{74EBA50F-1C19-7E82-A324-3DC0BE743B85}"/>
                    </a:ext>
                  </a:extLst>
                </p14:cNvPr>
                <p14:cNvContentPartPr/>
                <p14:nvPr/>
              </p14:nvContentPartPr>
              <p14:xfrm>
                <a:off x="5853501" y="3447444"/>
                <a:ext cx="667440" cy="36720"/>
              </p14:xfrm>
            </p:contentPart>
          </mc:Choice>
          <mc:Fallback>
            <p:pic>
              <p:nvPicPr>
                <p:cNvPr id="82" name="Ink 81">
                  <a:extLst>
                    <a:ext uri="{FF2B5EF4-FFF2-40B4-BE49-F238E27FC236}">
                      <a16:creationId xmlns:a16="http://schemas.microsoft.com/office/drawing/2014/main" id="{74EBA50F-1C19-7E82-A324-3DC0BE743B85}"/>
                    </a:ext>
                  </a:extLst>
                </p:cNvPr>
                <p:cNvPicPr/>
                <p:nvPr/>
              </p:nvPicPr>
              <p:blipFill>
                <a:blip r:embed="rId115"/>
                <a:stretch>
                  <a:fillRect/>
                </a:stretch>
              </p:blipFill>
              <p:spPr>
                <a:xfrm>
                  <a:off x="5835501" y="3429804"/>
                  <a:ext cx="703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3" name="Ink 82">
                  <a:extLst>
                    <a:ext uri="{FF2B5EF4-FFF2-40B4-BE49-F238E27FC236}">
                      <a16:creationId xmlns:a16="http://schemas.microsoft.com/office/drawing/2014/main" id="{C08239C7-D322-64CA-EE35-EB2AD937E956}"/>
                    </a:ext>
                  </a:extLst>
                </p14:cNvPr>
                <p14:cNvContentPartPr/>
                <p14:nvPr/>
              </p14:nvContentPartPr>
              <p14:xfrm>
                <a:off x="4994541" y="3440244"/>
                <a:ext cx="529920" cy="36360"/>
              </p14:xfrm>
            </p:contentPart>
          </mc:Choice>
          <mc:Fallback>
            <p:pic>
              <p:nvPicPr>
                <p:cNvPr id="83" name="Ink 82">
                  <a:extLst>
                    <a:ext uri="{FF2B5EF4-FFF2-40B4-BE49-F238E27FC236}">
                      <a16:creationId xmlns:a16="http://schemas.microsoft.com/office/drawing/2014/main" id="{C08239C7-D322-64CA-EE35-EB2AD937E956}"/>
                    </a:ext>
                  </a:extLst>
                </p:cNvPr>
                <p:cNvPicPr/>
                <p:nvPr/>
              </p:nvPicPr>
              <p:blipFill>
                <a:blip r:embed="rId117"/>
                <a:stretch>
                  <a:fillRect/>
                </a:stretch>
              </p:blipFill>
              <p:spPr>
                <a:xfrm>
                  <a:off x="4976901" y="3422244"/>
                  <a:ext cx="565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Ink 84">
                  <a:extLst>
                    <a:ext uri="{FF2B5EF4-FFF2-40B4-BE49-F238E27FC236}">
                      <a16:creationId xmlns:a16="http://schemas.microsoft.com/office/drawing/2014/main" id="{64AB7EBF-EFEF-F275-5D39-5278245A734C}"/>
                    </a:ext>
                  </a:extLst>
                </p14:cNvPr>
                <p14:cNvContentPartPr/>
                <p14:nvPr/>
              </p14:nvContentPartPr>
              <p14:xfrm>
                <a:off x="4297221" y="3467244"/>
                <a:ext cx="542880" cy="48240"/>
              </p14:xfrm>
            </p:contentPart>
          </mc:Choice>
          <mc:Fallback>
            <p:pic>
              <p:nvPicPr>
                <p:cNvPr id="85" name="Ink 84">
                  <a:extLst>
                    <a:ext uri="{FF2B5EF4-FFF2-40B4-BE49-F238E27FC236}">
                      <a16:creationId xmlns:a16="http://schemas.microsoft.com/office/drawing/2014/main" id="{64AB7EBF-EFEF-F275-5D39-5278245A734C}"/>
                    </a:ext>
                  </a:extLst>
                </p:cNvPr>
                <p:cNvPicPr/>
                <p:nvPr/>
              </p:nvPicPr>
              <p:blipFill>
                <a:blip r:embed="rId119"/>
                <a:stretch>
                  <a:fillRect/>
                </a:stretch>
              </p:blipFill>
              <p:spPr>
                <a:xfrm>
                  <a:off x="4279221" y="3449244"/>
                  <a:ext cx="578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Ink 86">
                  <a:extLst>
                    <a:ext uri="{FF2B5EF4-FFF2-40B4-BE49-F238E27FC236}">
                      <a16:creationId xmlns:a16="http://schemas.microsoft.com/office/drawing/2014/main" id="{CF86A1B9-FC8C-2936-CF97-F58D9C4ED1DF}"/>
                    </a:ext>
                  </a:extLst>
                </p14:cNvPr>
                <p14:cNvContentPartPr/>
                <p14:nvPr/>
              </p14:nvContentPartPr>
              <p14:xfrm>
                <a:off x="3405501" y="3425844"/>
                <a:ext cx="614160" cy="32760"/>
              </p14:xfrm>
            </p:contentPart>
          </mc:Choice>
          <mc:Fallback>
            <p:pic>
              <p:nvPicPr>
                <p:cNvPr id="87" name="Ink 86">
                  <a:extLst>
                    <a:ext uri="{FF2B5EF4-FFF2-40B4-BE49-F238E27FC236}">
                      <a16:creationId xmlns:a16="http://schemas.microsoft.com/office/drawing/2014/main" id="{CF86A1B9-FC8C-2936-CF97-F58D9C4ED1DF}"/>
                    </a:ext>
                  </a:extLst>
                </p:cNvPr>
                <p:cNvPicPr/>
                <p:nvPr/>
              </p:nvPicPr>
              <p:blipFill>
                <a:blip r:embed="rId121"/>
                <a:stretch>
                  <a:fillRect/>
                </a:stretch>
              </p:blipFill>
              <p:spPr>
                <a:xfrm>
                  <a:off x="3387501" y="3408204"/>
                  <a:ext cx="649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8" name="Ink 87">
                  <a:extLst>
                    <a:ext uri="{FF2B5EF4-FFF2-40B4-BE49-F238E27FC236}">
                      <a16:creationId xmlns:a16="http://schemas.microsoft.com/office/drawing/2014/main" id="{EB3202F3-6DD5-B34D-CA54-4CE231E64ACF}"/>
                    </a:ext>
                  </a:extLst>
                </p14:cNvPr>
                <p14:cNvContentPartPr/>
                <p14:nvPr/>
              </p14:nvContentPartPr>
              <p14:xfrm>
                <a:off x="2605221" y="3409284"/>
                <a:ext cx="605520" cy="61920"/>
              </p14:xfrm>
            </p:contentPart>
          </mc:Choice>
          <mc:Fallback>
            <p:pic>
              <p:nvPicPr>
                <p:cNvPr id="88" name="Ink 87">
                  <a:extLst>
                    <a:ext uri="{FF2B5EF4-FFF2-40B4-BE49-F238E27FC236}">
                      <a16:creationId xmlns:a16="http://schemas.microsoft.com/office/drawing/2014/main" id="{EB3202F3-6DD5-B34D-CA54-4CE231E64ACF}"/>
                    </a:ext>
                  </a:extLst>
                </p:cNvPr>
                <p:cNvPicPr/>
                <p:nvPr/>
              </p:nvPicPr>
              <p:blipFill>
                <a:blip r:embed="rId123"/>
                <a:stretch>
                  <a:fillRect/>
                </a:stretch>
              </p:blipFill>
              <p:spPr>
                <a:xfrm>
                  <a:off x="2587581" y="3391284"/>
                  <a:ext cx="64116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5E512594-DD30-3F67-8768-8749AEFDDE0C}"/>
                  </a:ext>
                </a:extLst>
              </p14:cNvPr>
              <p14:cNvContentPartPr/>
              <p14:nvPr/>
            </p14:nvContentPartPr>
            <p14:xfrm>
              <a:off x="5598981" y="2828604"/>
              <a:ext cx="2552400" cy="645120"/>
            </p14:xfrm>
          </p:contentPart>
        </mc:Choice>
        <mc:Fallback>
          <p:pic>
            <p:nvPicPr>
              <p:cNvPr id="90" name="Ink 89">
                <a:extLst>
                  <a:ext uri="{FF2B5EF4-FFF2-40B4-BE49-F238E27FC236}">
                    <a16:creationId xmlns:a16="http://schemas.microsoft.com/office/drawing/2014/main" id="{5E512594-DD30-3F67-8768-8749AEFDDE0C}"/>
                  </a:ext>
                </a:extLst>
              </p:cNvPr>
              <p:cNvPicPr/>
              <p:nvPr/>
            </p:nvPicPr>
            <p:blipFill>
              <a:blip r:embed="rId125"/>
              <a:stretch>
                <a:fillRect/>
              </a:stretch>
            </p:blipFill>
            <p:spPr>
              <a:xfrm>
                <a:off x="5581341" y="2810964"/>
                <a:ext cx="2588040" cy="680760"/>
              </a:xfrm>
              <a:prstGeom prst="rect">
                <a:avLst/>
              </a:prstGeom>
            </p:spPr>
          </p:pic>
        </mc:Fallback>
      </mc:AlternateContent>
      <p:grpSp>
        <p:nvGrpSpPr>
          <p:cNvPr id="94" name="Group 93">
            <a:extLst>
              <a:ext uri="{FF2B5EF4-FFF2-40B4-BE49-F238E27FC236}">
                <a16:creationId xmlns:a16="http://schemas.microsoft.com/office/drawing/2014/main" id="{2446FF22-F12F-5EE6-8AE8-C6F850AB189C}"/>
              </a:ext>
            </a:extLst>
          </p:cNvPr>
          <p:cNvGrpSpPr/>
          <p:nvPr/>
        </p:nvGrpSpPr>
        <p:grpSpPr>
          <a:xfrm>
            <a:off x="2849301" y="3413964"/>
            <a:ext cx="2678400" cy="72000"/>
            <a:chOff x="2849301" y="3413964"/>
            <a:chExt cx="2678400" cy="72000"/>
          </a:xfrm>
        </p:grpSpPr>
        <mc:AlternateContent xmlns:mc="http://schemas.openxmlformats.org/markup-compatibility/2006">
          <mc:Choice xmlns:p14="http://schemas.microsoft.com/office/powerpoint/2010/main" Requires="p14">
            <p:contentPart p14:bwMode="auto" r:id="rId126">
              <p14:nvContentPartPr>
                <p14:cNvPr id="91" name="Ink 90">
                  <a:extLst>
                    <a:ext uri="{FF2B5EF4-FFF2-40B4-BE49-F238E27FC236}">
                      <a16:creationId xmlns:a16="http://schemas.microsoft.com/office/drawing/2014/main" id="{279F16A9-3E7F-3CD9-6958-560D24A2EDAA}"/>
                    </a:ext>
                  </a:extLst>
                </p14:cNvPr>
                <p14:cNvContentPartPr/>
                <p14:nvPr/>
              </p14:nvContentPartPr>
              <p14:xfrm>
                <a:off x="2849301" y="3413964"/>
                <a:ext cx="1126800" cy="72000"/>
              </p14:xfrm>
            </p:contentPart>
          </mc:Choice>
          <mc:Fallback>
            <p:pic>
              <p:nvPicPr>
                <p:cNvPr id="91" name="Ink 90">
                  <a:extLst>
                    <a:ext uri="{FF2B5EF4-FFF2-40B4-BE49-F238E27FC236}">
                      <a16:creationId xmlns:a16="http://schemas.microsoft.com/office/drawing/2014/main" id="{279F16A9-3E7F-3CD9-6958-560D24A2EDAA}"/>
                    </a:ext>
                  </a:extLst>
                </p:cNvPr>
                <p:cNvPicPr/>
                <p:nvPr/>
              </p:nvPicPr>
              <p:blipFill>
                <a:blip r:embed="rId127"/>
                <a:stretch>
                  <a:fillRect/>
                </a:stretch>
              </p:blipFill>
              <p:spPr>
                <a:xfrm>
                  <a:off x="2831301" y="3395964"/>
                  <a:ext cx="1162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EF68816E-2690-147E-38F0-0E1B1837C400}"/>
                    </a:ext>
                  </a:extLst>
                </p14:cNvPr>
                <p14:cNvContentPartPr/>
                <p14:nvPr/>
              </p14:nvContentPartPr>
              <p14:xfrm>
                <a:off x="5093541" y="3430524"/>
                <a:ext cx="434160" cy="50400"/>
              </p14:xfrm>
            </p:contentPart>
          </mc:Choice>
          <mc:Fallback>
            <p:pic>
              <p:nvPicPr>
                <p:cNvPr id="92" name="Ink 91">
                  <a:extLst>
                    <a:ext uri="{FF2B5EF4-FFF2-40B4-BE49-F238E27FC236}">
                      <a16:creationId xmlns:a16="http://schemas.microsoft.com/office/drawing/2014/main" id="{EF68816E-2690-147E-38F0-0E1B1837C400}"/>
                    </a:ext>
                  </a:extLst>
                </p:cNvPr>
                <p:cNvPicPr/>
                <p:nvPr/>
              </p:nvPicPr>
              <p:blipFill>
                <a:blip r:embed="rId129"/>
                <a:stretch>
                  <a:fillRect/>
                </a:stretch>
              </p:blipFill>
              <p:spPr>
                <a:xfrm>
                  <a:off x="5075901" y="3412524"/>
                  <a:ext cx="469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FECDC0F8-3AED-36F4-2411-3F37476AF731}"/>
                    </a:ext>
                  </a:extLst>
                </p14:cNvPr>
                <p14:cNvContentPartPr/>
                <p14:nvPr/>
              </p14:nvContentPartPr>
              <p14:xfrm>
                <a:off x="4182741" y="3430884"/>
                <a:ext cx="603720" cy="19800"/>
              </p14:xfrm>
            </p:contentPart>
          </mc:Choice>
          <mc:Fallback>
            <p:pic>
              <p:nvPicPr>
                <p:cNvPr id="93" name="Ink 92">
                  <a:extLst>
                    <a:ext uri="{FF2B5EF4-FFF2-40B4-BE49-F238E27FC236}">
                      <a16:creationId xmlns:a16="http://schemas.microsoft.com/office/drawing/2014/main" id="{FECDC0F8-3AED-36F4-2411-3F37476AF731}"/>
                    </a:ext>
                  </a:extLst>
                </p:cNvPr>
                <p:cNvPicPr/>
                <p:nvPr/>
              </p:nvPicPr>
              <p:blipFill>
                <a:blip r:embed="rId131"/>
                <a:stretch>
                  <a:fillRect/>
                </a:stretch>
              </p:blipFill>
              <p:spPr>
                <a:xfrm>
                  <a:off x="4164741" y="3413244"/>
                  <a:ext cx="63936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727D6280-8933-D534-4917-2AEAED772BCC}"/>
                  </a:ext>
                </a:extLst>
              </p14:cNvPr>
              <p14:cNvContentPartPr/>
              <p14:nvPr/>
            </p14:nvContentPartPr>
            <p14:xfrm>
              <a:off x="480141" y="3381564"/>
              <a:ext cx="1125360" cy="98640"/>
            </p14:xfrm>
          </p:contentPart>
        </mc:Choice>
        <mc:Fallback>
          <p:pic>
            <p:nvPicPr>
              <p:cNvPr id="95" name="Ink 94">
                <a:extLst>
                  <a:ext uri="{FF2B5EF4-FFF2-40B4-BE49-F238E27FC236}">
                    <a16:creationId xmlns:a16="http://schemas.microsoft.com/office/drawing/2014/main" id="{727D6280-8933-D534-4917-2AEAED772BCC}"/>
                  </a:ext>
                </a:extLst>
              </p:cNvPr>
              <p:cNvPicPr/>
              <p:nvPr/>
            </p:nvPicPr>
            <p:blipFill>
              <a:blip r:embed="rId133"/>
              <a:stretch>
                <a:fillRect/>
              </a:stretch>
            </p:blipFill>
            <p:spPr>
              <a:xfrm>
                <a:off x="462141" y="3363924"/>
                <a:ext cx="1161000" cy="134280"/>
              </a:xfrm>
              <a:prstGeom prst="rect">
                <a:avLst/>
              </a:prstGeom>
            </p:spPr>
          </p:pic>
        </mc:Fallback>
      </mc:AlternateContent>
      <p:grpSp>
        <p:nvGrpSpPr>
          <p:cNvPr id="100" name="Group 99">
            <a:extLst>
              <a:ext uri="{FF2B5EF4-FFF2-40B4-BE49-F238E27FC236}">
                <a16:creationId xmlns:a16="http://schemas.microsoft.com/office/drawing/2014/main" id="{CED99E58-8CEF-7F90-C946-69501B5BB1B0}"/>
              </a:ext>
            </a:extLst>
          </p:cNvPr>
          <p:cNvGrpSpPr/>
          <p:nvPr/>
        </p:nvGrpSpPr>
        <p:grpSpPr>
          <a:xfrm>
            <a:off x="5387661" y="3900684"/>
            <a:ext cx="4002480" cy="130320"/>
            <a:chOff x="5387661" y="3900684"/>
            <a:chExt cx="4002480" cy="130320"/>
          </a:xfrm>
        </p:grpSpPr>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0D1BE7D5-3A36-BA56-8702-AA4A370DA83F}"/>
                    </a:ext>
                  </a:extLst>
                </p14:cNvPr>
                <p14:cNvContentPartPr/>
                <p14:nvPr/>
              </p14:nvContentPartPr>
              <p14:xfrm>
                <a:off x="8237421" y="3900684"/>
                <a:ext cx="1152720" cy="130320"/>
              </p14:xfrm>
            </p:contentPart>
          </mc:Choice>
          <mc:Fallback>
            <p:pic>
              <p:nvPicPr>
                <p:cNvPr id="96" name="Ink 95">
                  <a:extLst>
                    <a:ext uri="{FF2B5EF4-FFF2-40B4-BE49-F238E27FC236}">
                      <a16:creationId xmlns:a16="http://schemas.microsoft.com/office/drawing/2014/main" id="{0D1BE7D5-3A36-BA56-8702-AA4A370DA83F}"/>
                    </a:ext>
                  </a:extLst>
                </p:cNvPr>
                <p:cNvPicPr/>
                <p:nvPr/>
              </p:nvPicPr>
              <p:blipFill>
                <a:blip r:embed="rId135"/>
                <a:stretch>
                  <a:fillRect/>
                </a:stretch>
              </p:blipFill>
              <p:spPr>
                <a:xfrm>
                  <a:off x="8219421" y="3882684"/>
                  <a:ext cx="1188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Ink 96">
                  <a:extLst>
                    <a:ext uri="{FF2B5EF4-FFF2-40B4-BE49-F238E27FC236}">
                      <a16:creationId xmlns:a16="http://schemas.microsoft.com/office/drawing/2014/main" id="{9C5005A0-33FF-E281-131E-504895F615A7}"/>
                    </a:ext>
                  </a:extLst>
                </p14:cNvPr>
                <p14:cNvContentPartPr/>
                <p14:nvPr/>
              </p14:nvContentPartPr>
              <p14:xfrm>
                <a:off x="7339581" y="3909684"/>
                <a:ext cx="686520" cy="67680"/>
              </p14:xfrm>
            </p:contentPart>
          </mc:Choice>
          <mc:Fallback>
            <p:pic>
              <p:nvPicPr>
                <p:cNvPr id="97" name="Ink 96">
                  <a:extLst>
                    <a:ext uri="{FF2B5EF4-FFF2-40B4-BE49-F238E27FC236}">
                      <a16:creationId xmlns:a16="http://schemas.microsoft.com/office/drawing/2014/main" id="{9C5005A0-33FF-E281-131E-504895F615A7}"/>
                    </a:ext>
                  </a:extLst>
                </p:cNvPr>
                <p:cNvPicPr/>
                <p:nvPr/>
              </p:nvPicPr>
              <p:blipFill>
                <a:blip r:embed="rId137"/>
                <a:stretch>
                  <a:fillRect/>
                </a:stretch>
              </p:blipFill>
              <p:spPr>
                <a:xfrm>
                  <a:off x="7321941" y="3892044"/>
                  <a:ext cx="722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Ink 97">
                  <a:extLst>
                    <a:ext uri="{FF2B5EF4-FFF2-40B4-BE49-F238E27FC236}">
                      <a16:creationId xmlns:a16="http://schemas.microsoft.com/office/drawing/2014/main" id="{AA560A38-FC3E-BFB6-6FDD-067CCE2AEAF0}"/>
                    </a:ext>
                  </a:extLst>
                </p14:cNvPr>
                <p14:cNvContentPartPr/>
                <p14:nvPr/>
              </p14:nvContentPartPr>
              <p14:xfrm>
                <a:off x="6238701" y="3978804"/>
                <a:ext cx="815760" cy="39960"/>
              </p14:xfrm>
            </p:contentPart>
          </mc:Choice>
          <mc:Fallback>
            <p:pic>
              <p:nvPicPr>
                <p:cNvPr id="98" name="Ink 97">
                  <a:extLst>
                    <a:ext uri="{FF2B5EF4-FFF2-40B4-BE49-F238E27FC236}">
                      <a16:creationId xmlns:a16="http://schemas.microsoft.com/office/drawing/2014/main" id="{AA560A38-FC3E-BFB6-6FDD-067CCE2AEAF0}"/>
                    </a:ext>
                  </a:extLst>
                </p:cNvPr>
                <p:cNvPicPr/>
                <p:nvPr/>
              </p:nvPicPr>
              <p:blipFill>
                <a:blip r:embed="rId139"/>
                <a:stretch>
                  <a:fillRect/>
                </a:stretch>
              </p:blipFill>
              <p:spPr>
                <a:xfrm>
                  <a:off x="6220701" y="3961164"/>
                  <a:ext cx="851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Ink 98">
                  <a:extLst>
                    <a:ext uri="{FF2B5EF4-FFF2-40B4-BE49-F238E27FC236}">
                      <a16:creationId xmlns:a16="http://schemas.microsoft.com/office/drawing/2014/main" id="{0750A765-3964-341A-8663-3A28FA817818}"/>
                    </a:ext>
                  </a:extLst>
                </p14:cNvPr>
                <p14:cNvContentPartPr/>
                <p14:nvPr/>
              </p14:nvContentPartPr>
              <p14:xfrm>
                <a:off x="5387661" y="3962604"/>
                <a:ext cx="672120" cy="39960"/>
              </p14:xfrm>
            </p:contentPart>
          </mc:Choice>
          <mc:Fallback>
            <p:pic>
              <p:nvPicPr>
                <p:cNvPr id="99" name="Ink 98">
                  <a:extLst>
                    <a:ext uri="{FF2B5EF4-FFF2-40B4-BE49-F238E27FC236}">
                      <a16:creationId xmlns:a16="http://schemas.microsoft.com/office/drawing/2014/main" id="{0750A765-3964-341A-8663-3A28FA817818}"/>
                    </a:ext>
                  </a:extLst>
                </p:cNvPr>
                <p:cNvPicPr/>
                <p:nvPr/>
              </p:nvPicPr>
              <p:blipFill>
                <a:blip r:embed="rId141"/>
                <a:stretch>
                  <a:fillRect/>
                </a:stretch>
              </p:blipFill>
              <p:spPr>
                <a:xfrm>
                  <a:off x="5370021" y="3944604"/>
                  <a:ext cx="707760" cy="75600"/>
                </a:xfrm>
                <a:prstGeom prst="rect">
                  <a:avLst/>
                </a:prstGeom>
              </p:spPr>
            </p:pic>
          </mc:Fallback>
        </mc:AlternateContent>
      </p:grpSp>
      <p:grpSp>
        <p:nvGrpSpPr>
          <p:cNvPr id="107" name="Group 106">
            <a:extLst>
              <a:ext uri="{FF2B5EF4-FFF2-40B4-BE49-F238E27FC236}">
                <a16:creationId xmlns:a16="http://schemas.microsoft.com/office/drawing/2014/main" id="{4FDAE6BF-15C1-2A7A-0EEC-9145180DEB42}"/>
              </a:ext>
            </a:extLst>
          </p:cNvPr>
          <p:cNvGrpSpPr/>
          <p:nvPr/>
        </p:nvGrpSpPr>
        <p:grpSpPr>
          <a:xfrm>
            <a:off x="633501" y="3864324"/>
            <a:ext cx="3908880" cy="157320"/>
            <a:chOff x="633501" y="3864324"/>
            <a:chExt cx="3908880" cy="157320"/>
          </a:xfrm>
        </p:grpSpPr>
        <mc:AlternateContent xmlns:mc="http://schemas.openxmlformats.org/markup-compatibility/2006">
          <mc:Choice xmlns:p14="http://schemas.microsoft.com/office/powerpoint/2010/main" Requires="p14">
            <p:contentPart p14:bwMode="auto" r:id="rId142">
              <p14:nvContentPartPr>
                <p14:cNvPr id="101" name="Ink 100">
                  <a:extLst>
                    <a:ext uri="{FF2B5EF4-FFF2-40B4-BE49-F238E27FC236}">
                      <a16:creationId xmlns:a16="http://schemas.microsoft.com/office/drawing/2014/main" id="{7DCC987F-4F77-94C7-5E7C-70F1EB52DBE6}"/>
                    </a:ext>
                  </a:extLst>
                </p14:cNvPr>
                <p14:cNvContentPartPr/>
                <p14:nvPr/>
              </p14:nvContentPartPr>
              <p14:xfrm>
                <a:off x="3982941" y="3915804"/>
                <a:ext cx="559440" cy="78120"/>
              </p14:xfrm>
            </p:contentPart>
          </mc:Choice>
          <mc:Fallback>
            <p:pic>
              <p:nvPicPr>
                <p:cNvPr id="101" name="Ink 100">
                  <a:extLst>
                    <a:ext uri="{FF2B5EF4-FFF2-40B4-BE49-F238E27FC236}">
                      <a16:creationId xmlns:a16="http://schemas.microsoft.com/office/drawing/2014/main" id="{7DCC987F-4F77-94C7-5E7C-70F1EB52DBE6}"/>
                    </a:ext>
                  </a:extLst>
                </p:cNvPr>
                <p:cNvPicPr/>
                <p:nvPr/>
              </p:nvPicPr>
              <p:blipFill>
                <a:blip r:embed="rId143"/>
                <a:stretch>
                  <a:fillRect/>
                </a:stretch>
              </p:blipFill>
              <p:spPr>
                <a:xfrm>
                  <a:off x="3965301" y="3897804"/>
                  <a:ext cx="595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2" name="Ink 101">
                  <a:extLst>
                    <a:ext uri="{FF2B5EF4-FFF2-40B4-BE49-F238E27FC236}">
                      <a16:creationId xmlns:a16="http://schemas.microsoft.com/office/drawing/2014/main" id="{43F18E53-F3E5-3BCA-5607-0CC9037B1FAE}"/>
                    </a:ext>
                  </a:extLst>
                </p14:cNvPr>
                <p14:cNvContentPartPr/>
                <p14:nvPr/>
              </p14:nvContentPartPr>
              <p14:xfrm>
                <a:off x="3411261" y="3864324"/>
                <a:ext cx="332280" cy="44640"/>
              </p14:xfrm>
            </p:contentPart>
          </mc:Choice>
          <mc:Fallback>
            <p:pic>
              <p:nvPicPr>
                <p:cNvPr id="102" name="Ink 101">
                  <a:extLst>
                    <a:ext uri="{FF2B5EF4-FFF2-40B4-BE49-F238E27FC236}">
                      <a16:creationId xmlns:a16="http://schemas.microsoft.com/office/drawing/2014/main" id="{43F18E53-F3E5-3BCA-5607-0CC9037B1FAE}"/>
                    </a:ext>
                  </a:extLst>
                </p:cNvPr>
                <p:cNvPicPr/>
                <p:nvPr/>
              </p:nvPicPr>
              <p:blipFill>
                <a:blip r:embed="rId145"/>
                <a:stretch>
                  <a:fillRect/>
                </a:stretch>
              </p:blipFill>
              <p:spPr>
                <a:xfrm>
                  <a:off x="3393621" y="3846684"/>
                  <a:ext cx="367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3" name="Ink 102">
                  <a:extLst>
                    <a:ext uri="{FF2B5EF4-FFF2-40B4-BE49-F238E27FC236}">
                      <a16:creationId xmlns:a16="http://schemas.microsoft.com/office/drawing/2014/main" id="{6A02A5FD-6E92-E7AA-BF46-FF4E0C3057E0}"/>
                    </a:ext>
                  </a:extLst>
                </p14:cNvPr>
                <p14:cNvContentPartPr/>
                <p14:nvPr/>
              </p14:nvContentPartPr>
              <p14:xfrm>
                <a:off x="2559861" y="3971604"/>
                <a:ext cx="622080" cy="50040"/>
              </p14:xfrm>
            </p:contentPart>
          </mc:Choice>
          <mc:Fallback>
            <p:pic>
              <p:nvPicPr>
                <p:cNvPr id="103" name="Ink 102">
                  <a:extLst>
                    <a:ext uri="{FF2B5EF4-FFF2-40B4-BE49-F238E27FC236}">
                      <a16:creationId xmlns:a16="http://schemas.microsoft.com/office/drawing/2014/main" id="{6A02A5FD-6E92-E7AA-BF46-FF4E0C3057E0}"/>
                    </a:ext>
                  </a:extLst>
                </p:cNvPr>
                <p:cNvPicPr/>
                <p:nvPr/>
              </p:nvPicPr>
              <p:blipFill>
                <a:blip r:embed="rId147"/>
                <a:stretch>
                  <a:fillRect/>
                </a:stretch>
              </p:blipFill>
              <p:spPr>
                <a:xfrm>
                  <a:off x="2542221" y="3953964"/>
                  <a:ext cx="657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Ink 104">
                  <a:extLst>
                    <a:ext uri="{FF2B5EF4-FFF2-40B4-BE49-F238E27FC236}">
                      <a16:creationId xmlns:a16="http://schemas.microsoft.com/office/drawing/2014/main" id="{A340DF09-0D58-8A23-6576-C0E02172ADEA}"/>
                    </a:ext>
                  </a:extLst>
                </p14:cNvPr>
                <p14:cNvContentPartPr/>
                <p14:nvPr/>
              </p14:nvContentPartPr>
              <p14:xfrm>
                <a:off x="1655541" y="3899964"/>
                <a:ext cx="600480" cy="73440"/>
              </p14:xfrm>
            </p:contentPart>
          </mc:Choice>
          <mc:Fallback>
            <p:pic>
              <p:nvPicPr>
                <p:cNvPr id="105" name="Ink 104">
                  <a:extLst>
                    <a:ext uri="{FF2B5EF4-FFF2-40B4-BE49-F238E27FC236}">
                      <a16:creationId xmlns:a16="http://schemas.microsoft.com/office/drawing/2014/main" id="{A340DF09-0D58-8A23-6576-C0E02172ADEA}"/>
                    </a:ext>
                  </a:extLst>
                </p:cNvPr>
                <p:cNvPicPr/>
                <p:nvPr/>
              </p:nvPicPr>
              <p:blipFill>
                <a:blip r:embed="rId149"/>
                <a:stretch>
                  <a:fillRect/>
                </a:stretch>
              </p:blipFill>
              <p:spPr>
                <a:xfrm>
                  <a:off x="1637901" y="3881964"/>
                  <a:ext cx="636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Ink 105">
                  <a:extLst>
                    <a:ext uri="{FF2B5EF4-FFF2-40B4-BE49-F238E27FC236}">
                      <a16:creationId xmlns:a16="http://schemas.microsoft.com/office/drawing/2014/main" id="{815F5D19-1121-DBE3-1AA1-798443D10EDE}"/>
                    </a:ext>
                  </a:extLst>
                </p14:cNvPr>
                <p14:cNvContentPartPr/>
                <p14:nvPr/>
              </p14:nvContentPartPr>
              <p14:xfrm>
                <a:off x="633501" y="3893844"/>
                <a:ext cx="825480" cy="61560"/>
              </p14:xfrm>
            </p:contentPart>
          </mc:Choice>
          <mc:Fallback>
            <p:pic>
              <p:nvPicPr>
                <p:cNvPr id="106" name="Ink 105">
                  <a:extLst>
                    <a:ext uri="{FF2B5EF4-FFF2-40B4-BE49-F238E27FC236}">
                      <a16:creationId xmlns:a16="http://schemas.microsoft.com/office/drawing/2014/main" id="{815F5D19-1121-DBE3-1AA1-798443D10EDE}"/>
                    </a:ext>
                  </a:extLst>
                </p:cNvPr>
                <p:cNvPicPr/>
                <p:nvPr/>
              </p:nvPicPr>
              <p:blipFill>
                <a:blip r:embed="rId151"/>
                <a:stretch>
                  <a:fillRect/>
                </a:stretch>
              </p:blipFill>
              <p:spPr>
                <a:xfrm>
                  <a:off x="615861" y="3876204"/>
                  <a:ext cx="86112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20" name="Ink 119">
                <a:extLst>
                  <a:ext uri="{FF2B5EF4-FFF2-40B4-BE49-F238E27FC236}">
                    <a16:creationId xmlns:a16="http://schemas.microsoft.com/office/drawing/2014/main" id="{4F7F267E-8A69-F447-CA84-4F11AC7112D9}"/>
                  </a:ext>
                </a:extLst>
              </p14:cNvPr>
              <p14:cNvContentPartPr/>
              <p14:nvPr/>
            </p14:nvContentPartPr>
            <p14:xfrm>
              <a:off x="8305101" y="5010204"/>
              <a:ext cx="614160" cy="21960"/>
            </p14:xfrm>
          </p:contentPart>
        </mc:Choice>
        <mc:Fallback>
          <p:pic>
            <p:nvPicPr>
              <p:cNvPr id="120" name="Ink 119">
                <a:extLst>
                  <a:ext uri="{FF2B5EF4-FFF2-40B4-BE49-F238E27FC236}">
                    <a16:creationId xmlns:a16="http://schemas.microsoft.com/office/drawing/2014/main" id="{4F7F267E-8A69-F447-CA84-4F11AC7112D9}"/>
                  </a:ext>
                </a:extLst>
              </p:cNvPr>
              <p:cNvPicPr/>
              <p:nvPr/>
            </p:nvPicPr>
            <p:blipFill>
              <a:blip r:embed="rId153"/>
              <a:stretch>
                <a:fillRect/>
              </a:stretch>
            </p:blipFill>
            <p:spPr>
              <a:xfrm>
                <a:off x="8287461" y="4992564"/>
                <a:ext cx="649800" cy="57600"/>
              </a:xfrm>
              <a:prstGeom prst="rect">
                <a:avLst/>
              </a:prstGeom>
            </p:spPr>
          </p:pic>
        </mc:Fallback>
      </mc:AlternateContent>
      <p:grpSp>
        <p:nvGrpSpPr>
          <p:cNvPr id="122" name="Group 121">
            <a:extLst>
              <a:ext uri="{FF2B5EF4-FFF2-40B4-BE49-F238E27FC236}">
                <a16:creationId xmlns:a16="http://schemas.microsoft.com/office/drawing/2014/main" id="{905909B4-81AE-1D18-8DD0-8DC902CFF681}"/>
              </a:ext>
            </a:extLst>
          </p:cNvPr>
          <p:cNvGrpSpPr/>
          <p:nvPr/>
        </p:nvGrpSpPr>
        <p:grpSpPr>
          <a:xfrm>
            <a:off x="499941" y="4410804"/>
            <a:ext cx="8969040" cy="150480"/>
            <a:chOff x="499941" y="4410804"/>
            <a:chExt cx="8969040" cy="150480"/>
          </a:xfrm>
        </p:grpSpPr>
        <mc:AlternateContent xmlns:mc="http://schemas.openxmlformats.org/markup-compatibility/2006">
          <mc:Choice xmlns:p14="http://schemas.microsoft.com/office/powerpoint/2010/main" Requires="p14">
            <p:contentPart p14:bwMode="auto" r:id="rId154">
              <p14:nvContentPartPr>
                <p14:cNvPr id="108" name="Ink 107">
                  <a:extLst>
                    <a:ext uri="{FF2B5EF4-FFF2-40B4-BE49-F238E27FC236}">
                      <a16:creationId xmlns:a16="http://schemas.microsoft.com/office/drawing/2014/main" id="{25F950B0-1C03-52B6-315C-0791AD3C4568}"/>
                    </a:ext>
                  </a:extLst>
                </p14:cNvPr>
                <p14:cNvContentPartPr/>
                <p14:nvPr/>
              </p14:nvContentPartPr>
              <p14:xfrm>
                <a:off x="8077221" y="4472004"/>
                <a:ext cx="1391760" cy="49680"/>
              </p14:xfrm>
            </p:contentPart>
          </mc:Choice>
          <mc:Fallback>
            <p:pic>
              <p:nvPicPr>
                <p:cNvPr id="108" name="Ink 107">
                  <a:extLst>
                    <a:ext uri="{FF2B5EF4-FFF2-40B4-BE49-F238E27FC236}">
                      <a16:creationId xmlns:a16="http://schemas.microsoft.com/office/drawing/2014/main" id="{25F950B0-1C03-52B6-315C-0791AD3C4568}"/>
                    </a:ext>
                  </a:extLst>
                </p:cNvPr>
                <p:cNvPicPr/>
                <p:nvPr/>
              </p:nvPicPr>
              <p:blipFill>
                <a:blip r:embed="rId155"/>
                <a:stretch>
                  <a:fillRect/>
                </a:stretch>
              </p:blipFill>
              <p:spPr>
                <a:xfrm>
                  <a:off x="8059581" y="4454364"/>
                  <a:ext cx="1427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Ink 108">
                  <a:extLst>
                    <a:ext uri="{FF2B5EF4-FFF2-40B4-BE49-F238E27FC236}">
                      <a16:creationId xmlns:a16="http://schemas.microsoft.com/office/drawing/2014/main" id="{96F7E096-D22B-CFDC-7401-673C3F9688CC}"/>
                    </a:ext>
                  </a:extLst>
                </p14:cNvPr>
                <p14:cNvContentPartPr/>
                <p14:nvPr/>
              </p14:nvContentPartPr>
              <p14:xfrm>
                <a:off x="7400421" y="4544364"/>
                <a:ext cx="448200" cy="16920"/>
              </p14:xfrm>
            </p:contentPart>
          </mc:Choice>
          <mc:Fallback>
            <p:pic>
              <p:nvPicPr>
                <p:cNvPr id="109" name="Ink 108">
                  <a:extLst>
                    <a:ext uri="{FF2B5EF4-FFF2-40B4-BE49-F238E27FC236}">
                      <a16:creationId xmlns:a16="http://schemas.microsoft.com/office/drawing/2014/main" id="{96F7E096-D22B-CFDC-7401-673C3F9688CC}"/>
                    </a:ext>
                  </a:extLst>
                </p:cNvPr>
                <p:cNvPicPr/>
                <p:nvPr/>
              </p:nvPicPr>
              <p:blipFill>
                <a:blip r:embed="rId157"/>
                <a:stretch>
                  <a:fillRect/>
                </a:stretch>
              </p:blipFill>
              <p:spPr>
                <a:xfrm>
                  <a:off x="7382421" y="4526364"/>
                  <a:ext cx="483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0" name="Ink 109">
                  <a:extLst>
                    <a:ext uri="{FF2B5EF4-FFF2-40B4-BE49-F238E27FC236}">
                      <a16:creationId xmlns:a16="http://schemas.microsoft.com/office/drawing/2014/main" id="{37055CEA-016F-C9D1-A179-EFCB69183563}"/>
                    </a:ext>
                  </a:extLst>
                </p14:cNvPr>
                <p14:cNvContentPartPr/>
                <p14:nvPr/>
              </p14:nvContentPartPr>
              <p14:xfrm>
                <a:off x="6568461" y="4475964"/>
                <a:ext cx="643680" cy="28800"/>
              </p14:xfrm>
            </p:contentPart>
          </mc:Choice>
          <mc:Fallback>
            <p:pic>
              <p:nvPicPr>
                <p:cNvPr id="110" name="Ink 109">
                  <a:extLst>
                    <a:ext uri="{FF2B5EF4-FFF2-40B4-BE49-F238E27FC236}">
                      <a16:creationId xmlns:a16="http://schemas.microsoft.com/office/drawing/2014/main" id="{37055CEA-016F-C9D1-A179-EFCB69183563}"/>
                    </a:ext>
                  </a:extLst>
                </p:cNvPr>
                <p:cNvPicPr/>
                <p:nvPr/>
              </p:nvPicPr>
              <p:blipFill>
                <a:blip r:embed="rId159"/>
                <a:stretch>
                  <a:fillRect/>
                </a:stretch>
              </p:blipFill>
              <p:spPr>
                <a:xfrm>
                  <a:off x="6550821" y="4458324"/>
                  <a:ext cx="679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Ink 111">
                  <a:extLst>
                    <a:ext uri="{FF2B5EF4-FFF2-40B4-BE49-F238E27FC236}">
                      <a16:creationId xmlns:a16="http://schemas.microsoft.com/office/drawing/2014/main" id="{B11CE83A-50EB-411F-1218-5374B8AFDC11}"/>
                    </a:ext>
                  </a:extLst>
                </p14:cNvPr>
                <p14:cNvContentPartPr/>
                <p14:nvPr/>
              </p14:nvContentPartPr>
              <p14:xfrm>
                <a:off x="5627421" y="4445724"/>
                <a:ext cx="703080" cy="102960"/>
              </p14:xfrm>
            </p:contentPart>
          </mc:Choice>
          <mc:Fallback>
            <p:pic>
              <p:nvPicPr>
                <p:cNvPr id="112" name="Ink 111">
                  <a:extLst>
                    <a:ext uri="{FF2B5EF4-FFF2-40B4-BE49-F238E27FC236}">
                      <a16:creationId xmlns:a16="http://schemas.microsoft.com/office/drawing/2014/main" id="{B11CE83A-50EB-411F-1218-5374B8AFDC11}"/>
                    </a:ext>
                  </a:extLst>
                </p:cNvPr>
                <p:cNvPicPr/>
                <p:nvPr/>
              </p:nvPicPr>
              <p:blipFill>
                <a:blip r:embed="rId161"/>
                <a:stretch>
                  <a:fillRect/>
                </a:stretch>
              </p:blipFill>
              <p:spPr>
                <a:xfrm>
                  <a:off x="5609781" y="4428084"/>
                  <a:ext cx="738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Ink 112">
                  <a:extLst>
                    <a:ext uri="{FF2B5EF4-FFF2-40B4-BE49-F238E27FC236}">
                      <a16:creationId xmlns:a16="http://schemas.microsoft.com/office/drawing/2014/main" id="{5AB5146D-FBDC-2FED-CFAE-E32F52AF769E}"/>
                    </a:ext>
                  </a:extLst>
                </p14:cNvPr>
                <p14:cNvContentPartPr/>
                <p14:nvPr/>
              </p14:nvContentPartPr>
              <p14:xfrm>
                <a:off x="4154301" y="4519524"/>
                <a:ext cx="1107360" cy="36720"/>
              </p14:xfrm>
            </p:contentPart>
          </mc:Choice>
          <mc:Fallback>
            <p:pic>
              <p:nvPicPr>
                <p:cNvPr id="113" name="Ink 112">
                  <a:extLst>
                    <a:ext uri="{FF2B5EF4-FFF2-40B4-BE49-F238E27FC236}">
                      <a16:creationId xmlns:a16="http://schemas.microsoft.com/office/drawing/2014/main" id="{5AB5146D-FBDC-2FED-CFAE-E32F52AF769E}"/>
                    </a:ext>
                  </a:extLst>
                </p:cNvPr>
                <p:cNvPicPr/>
                <p:nvPr/>
              </p:nvPicPr>
              <p:blipFill>
                <a:blip r:embed="rId163"/>
                <a:stretch>
                  <a:fillRect/>
                </a:stretch>
              </p:blipFill>
              <p:spPr>
                <a:xfrm>
                  <a:off x="4136301" y="4501884"/>
                  <a:ext cx="1143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5" name="Ink 114">
                  <a:extLst>
                    <a:ext uri="{FF2B5EF4-FFF2-40B4-BE49-F238E27FC236}">
                      <a16:creationId xmlns:a16="http://schemas.microsoft.com/office/drawing/2014/main" id="{8E4DA3B1-3846-0DD6-3F9F-897B060BDC59}"/>
                    </a:ext>
                  </a:extLst>
                </p14:cNvPr>
                <p14:cNvContentPartPr/>
                <p14:nvPr/>
              </p14:nvContentPartPr>
              <p14:xfrm>
                <a:off x="2485341" y="4410804"/>
                <a:ext cx="1459800" cy="69120"/>
              </p14:xfrm>
            </p:contentPart>
          </mc:Choice>
          <mc:Fallback>
            <p:pic>
              <p:nvPicPr>
                <p:cNvPr id="115" name="Ink 114">
                  <a:extLst>
                    <a:ext uri="{FF2B5EF4-FFF2-40B4-BE49-F238E27FC236}">
                      <a16:creationId xmlns:a16="http://schemas.microsoft.com/office/drawing/2014/main" id="{8E4DA3B1-3846-0DD6-3F9F-897B060BDC59}"/>
                    </a:ext>
                  </a:extLst>
                </p:cNvPr>
                <p:cNvPicPr/>
                <p:nvPr/>
              </p:nvPicPr>
              <p:blipFill>
                <a:blip r:embed="rId165"/>
                <a:stretch>
                  <a:fillRect/>
                </a:stretch>
              </p:blipFill>
              <p:spPr>
                <a:xfrm>
                  <a:off x="2467701" y="4393164"/>
                  <a:ext cx="1495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7" name="Ink 116">
                  <a:extLst>
                    <a:ext uri="{FF2B5EF4-FFF2-40B4-BE49-F238E27FC236}">
                      <a16:creationId xmlns:a16="http://schemas.microsoft.com/office/drawing/2014/main" id="{4D385FE6-7361-9DD9-F95B-8A8B62451DC7}"/>
                    </a:ext>
                  </a:extLst>
                </p14:cNvPr>
                <p14:cNvContentPartPr/>
                <p14:nvPr/>
              </p14:nvContentPartPr>
              <p14:xfrm>
                <a:off x="1466541" y="4439964"/>
                <a:ext cx="839880" cy="61200"/>
              </p14:xfrm>
            </p:contentPart>
          </mc:Choice>
          <mc:Fallback>
            <p:pic>
              <p:nvPicPr>
                <p:cNvPr id="117" name="Ink 116">
                  <a:extLst>
                    <a:ext uri="{FF2B5EF4-FFF2-40B4-BE49-F238E27FC236}">
                      <a16:creationId xmlns:a16="http://schemas.microsoft.com/office/drawing/2014/main" id="{4D385FE6-7361-9DD9-F95B-8A8B62451DC7}"/>
                    </a:ext>
                  </a:extLst>
                </p:cNvPr>
                <p:cNvPicPr/>
                <p:nvPr/>
              </p:nvPicPr>
              <p:blipFill>
                <a:blip r:embed="rId167"/>
                <a:stretch>
                  <a:fillRect/>
                </a:stretch>
              </p:blipFill>
              <p:spPr>
                <a:xfrm>
                  <a:off x="1448901" y="4421964"/>
                  <a:ext cx="875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8" name="Ink 117">
                  <a:extLst>
                    <a:ext uri="{FF2B5EF4-FFF2-40B4-BE49-F238E27FC236}">
                      <a16:creationId xmlns:a16="http://schemas.microsoft.com/office/drawing/2014/main" id="{40A8456B-8EC4-E73E-C801-37A1B8833D38}"/>
                    </a:ext>
                  </a:extLst>
                </p14:cNvPr>
                <p14:cNvContentPartPr/>
                <p14:nvPr/>
              </p14:nvContentPartPr>
              <p14:xfrm>
                <a:off x="499941" y="4450764"/>
                <a:ext cx="727560" cy="41760"/>
              </p14:xfrm>
            </p:contentPart>
          </mc:Choice>
          <mc:Fallback>
            <p:pic>
              <p:nvPicPr>
                <p:cNvPr id="118" name="Ink 117">
                  <a:extLst>
                    <a:ext uri="{FF2B5EF4-FFF2-40B4-BE49-F238E27FC236}">
                      <a16:creationId xmlns:a16="http://schemas.microsoft.com/office/drawing/2014/main" id="{40A8456B-8EC4-E73E-C801-37A1B8833D38}"/>
                    </a:ext>
                  </a:extLst>
                </p:cNvPr>
                <p:cNvPicPr/>
                <p:nvPr/>
              </p:nvPicPr>
              <p:blipFill>
                <a:blip r:embed="rId169"/>
                <a:stretch>
                  <a:fillRect/>
                </a:stretch>
              </p:blipFill>
              <p:spPr>
                <a:xfrm>
                  <a:off x="481941" y="4432764"/>
                  <a:ext cx="763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Ink 120">
                  <a:extLst>
                    <a:ext uri="{FF2B5EF4-FFF2-40B4-BE49-F238E27FC236}">
                      <a16:creationId xmlns:a16="http://schemas.microsoft.com/office/drawing/2014/main" id="{43365E01-D2C7-3750-FDEC-D51BFB13B2BF}"/>
                    </a:ext>
                  </a:extLst>
                </p14:cNvPr>
                <p14:cNvContentPartPr/>
                <p14:nvPr/>
              </p14:nvContentPartPr>
              <p14:xfrm>
                <a:off x="2549421" y="4439964"/>
                <a:ext cx="1187640" cy="113400"/>
              </p14:xfrm>
            </p:contentPart>
          </mc:Choice>
          <mc:Fallback>
            <p:pic>
              <p:nvPicPr>
                <p:cNvPr id="121" name="Ink 120">
                  <a:extLst>
                    <a:ext uri="{FF2B5EF4-FFF2-40B4-BE49-F238E27FC236}">
                      <a16:creationId xmlns:a16="http://schemas.microsoft.com/office/drawing/2014/main" id="{43365E01-D2C7-3750-FDEC-D51BFB13B2BF}"/>
                    </a:ext>
                  </a:extLst>
                </p:cNvPr>
                <p:cNvPicPr/>
                <p:nvPr/>
              </p:nvPicPr>
              <p:blipFill>
                <a:blip r:embed="rId171"/>
                <a:stretch>
                  <a:fillRect/>
                </a:stretch>
              </p:blipFill>
              <p:spPr>
                <a:xfrm>
                  <a:off x="2531421" y="4421964"/>
                  <a:ext cx="1223280" cy="149040"/>
                </a:xfrm>
                <a:prstGeom prst="rect">
                  <a:avLst/>
                </a:prstGeom>
              </p:spPr>
            </p:pic>
          </mc:Fallback>
        </mc:AlternateContent>
      </p:grpSp>
      <p:grpSp>
        <p:nvGrpSpPr>
          <p:cNvPr id="130" name="Group 129">
            <a:extLst>
              <a:ext uri="{FF2B5EF4-FFF2-40B4-BE49-F238E27FC236}">
                <a16:creationId xmlns:a16="http://schemas.microsoft.com/office/drawing/2014/main" id="{D6375D95-391A-507D-409C-85C568C4928A}"/>
              </a:ext>
            </a:extLst>
          </p:cNvPr>
          <p:cNvGrpSpPr/>
          <p:nvPr/>
        </p:nvGrpSpPr>
        <p:grpSpPr>
          <a:xfrm>
            <a:off x="713421" y="4995804"/>
            <a:ext cx="1764720" cy="67680"/>
            <a:chOff x="713421" y="4995804"/>
            <a:chExt cx="1764720" cy="67680"/>
          </a:xfrm>
        </p:grpSpPr>
        <mc:AlternateContent xmlns:mc="http://schemas.openxmlformats.org/markup-compatibility/2006">
          <mc:Choice xmlns:p14="http://schemas.microsoft.com/office/powerpoint/2010/main" Requires="p14">
            <p:contentPart p14:bwMode="auto" r:id="rId172">
              <p14:nvContentPartPr>
                <p14:cNvPr id="127" name="Ink 126">
                  <a:extLst>
                    <a:ext uri="{FF2B5EF4-FFF2-40B4-BE49-F238E27FC236}">
                      <a16:creationId xmlns:a16="http://schemas.microsoft.com/office/drawing/2014/main" id="{78862516-B0B8-4F4A-C181-ACD535851421}"/>
                    </a:ext>
                  </a:extLst>
                </p14:cNvPr>
                <p14:cNvContentPartPr/>
                <p14:nvPr/>
              </p14:nvContentPartPr>
              <p14:xfrm>
                <a:off x="1877661" y="5007684"/>
                <a:ext cx="600480" cy="55800"/>
              </p14:xfrm>
            </p:contentPart>
          </mc:Choice>
          <mc:Fallback>
            <p:pic>
              <p:nvPicPr>
                <p:cNvPr id="127" name="Ink 126">
                  <a:extLst>
                    <a:ext uri="{FF2B5EF4-FFF2-40B4-BE49-F238E27FC236}">
                      <a16:creationId xmlns:a16="http://schemas.microsoft.com/office/drawing/2014/main" id="{78862516-B0B8-4F4A-C181-ACD535851421}"/>
                    </a:ext>
                  </a:extLst>
                </p:cNvPr>
                <p:cNvPicPr/>
                <p:nvPr/>
              </p:nvPicPr>
              <p:blipFill>
                <a:blip r:embed="rId173"/>
                <a:stretch>
                  <a:fillRect/>
                </a:stretch>
              </p:blipFill>
              <p:spPr>
                <a:xfrm>
                  <a:off x="1859661" y="4989684"/>
                  <a:ext cx="636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9" name="Ink 128">
                  <a:extLst>
                    <a:ext uri="{FF2B5EF4-FFF2-40B4-BE49-F238E27FC236}">
                      <a16:creationId xmlns:a16="http://schemas.microsoft.com/office/drawing/2014/main" id="{98484795-64C6-9FBC-D03C-B8350256A3A7}"/>
                    </a:ext>
                  </a:extLst>
                </p14:cNvPr>
                <p14:cNvContentPartPr/>
                <p14:nvPr/>
              </p14:nvContentPartPr>
              <p14:xfrm>
                <a:off x="713421" y="4995804"/>
                <a:ext cx="726840" cy="63000"/>
              </p14:xfrm>
            </p:contentPart>
          </mc:Choice>
          <mc:Fallback>
            <p:pic>
              <p:nvPicPr>
                <p:cNvPr id="129" name="Ink 128">
                  <a:extLst>
                    <a:ext uri="{FF2B5EF4-FFF2-40B4-BE49-F238E27FC236}">
                      <a16:creationId xmlns:a16="http://schemas.microsoft.com/office/drawing/2014/main" id="{98484795-64C6-9FBC-D03C-B8350256A3A7}"/>
                    </a:ext>
                  </a:extLst>
                </p:cNvPr>
                <p:cNvPicPr/>
                <p:nvPr/>
              </p:nvPicPr>
              <p:blipFill>
                <a:blip r:embed="rId175"/>
                <a:stretch>
                  <a:fillRect/>
                </a:stretch>
              </p:blipFill>
              <p:spPr>
                <a:xfrm>
                  <a:off x="695421" y="4977804"/>
                  <a:ext cx="762480" cy="98640"/>
                </a:xfrm>
                <a:prstGeom prst="rect">
                  <a:avLst/>
                </a:prstGeom>
              </p:spPr>
            </p:pic>
          </mc:Fallback>
        </mc:AlternateContent>
      </p:grpSp>
      <p:grpSp>
        <p:nvGrpSpPr>
          <p:cNvPr id="144" name="Group 143">
            <a:extLst>
              <a:ext uri="{FF2B5EF4-FFF2-40B4-BE49-F238E27FC236}">
                <a16:creationId xmlns:a16="http://schemas.microsoft.com/office/drawing/2014/main" id="{0AE73966-5D97-E815-C942-6A3D5FE85E41}"/>
              </a:ext>
            </a:extLst>
          </p:cNvPr>
          <p:cNvGrpSpPr/>
          <p:nvPr/>
        </p:nvGrpSpPr>
        <p:grpSpPr>
          <a:xfrm>
            <a:off x="290421" y="5520324"/>
            <a:ext cx="9164160" cy="152640"/>
            <a:chOff x="290421" y="5520324"/>
            <a:chExt cx="9164160" cy="152640"/>
          </a:xfrm>
        </p:grpSpPr>
        <mc:AlternateContent xmlns:mc="http://schemas.openxmlformats.org/markup-compatibility/2006">
          <mc:Choice xmlns:p14="http://schemas.microsoft.com/office/powerpoint/2010/main" Requires="p14">
            <p:contentPart p14:bwMode="auto" r:id="rId176">
              <p14:nvContentPartPr>
                <p14:cNvPr id="131" name="Ink 130">
                  <a:extLst>
                    <a:ext uri="{FF2B5EF4-FFF2-40B4-BE49-F238E27FC236}">
                      <a16:creationId xmlns:a16="http://schemas.microsoft.com/office/drawing/2014/main" id="{3DE1D943-0652-884C-AA3D-B1A1BCA76107}"/>
                    </a:ext>
                  </a:extLst>
                </p14:cNvPr>
                <p14:cNvContentPartPr/>
                <p14:nvPr/>
              </p14:nvContentPartPr>
              <p14:xfrm>
                <a:off x="8794341" y="5605284"/>
                <a:ext cx="660240" cy="50760"/>
              </p14:xfrm>
            </p:contentPart>
          </mc:Choice>
          <mc:Fallback>
            <p:pic>
              <p:nvPicPr>
                <p:cNvPr id="131" name="Ink 130">
                  <a:extLst>
                    <a:ext uri="{FF2B5EF4-FFF2-40B4-BE49-F238E27FC236}">
                      <a16:creationId xmlns:a16="http://schemas.microsoft.com/office/drawing/2014/main" id="{3DE1D943-0652-884C-AA3D-B1A1BCA76107}"/>
                    </a:ext>
                  </a:extLst>
                </p:cNvPr>
                <p:cNvPicPr/>
                <p:nvPr/>
              </p:nvPicPr>
              <p:blipFill>
                <a:blip r:embed="rId177"/>
                <a:stretch>
                  <a:fillRect/>
                </a:stretch>
              </p:blipFill>
              <p:spPr>
                <a:xfrm>
                  <a:off x="8776701" y="5587284"/>
                  <a:ext cx="695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2" name="Ink 131">
                  <a:extLst>
                    <a:ext uri="{FF2B5EF4-FFF2-40B4-BE49-F238E27FC236}">
                      <a16:creationId xmlns:a16="http://schemas.microsoft.com/office/drawing/2014/main" id="{2593B08A-6B56-55E2-FC60-A8FB514408D0}"/>
                    </a:ext>
                  </a:extLst>
                </p14:cNvPr>
                <p14:cNvContentPartPr/>
                <p14:nvPr/>
              </p14:nvContentPartPr>
              <p14:xfrm>
                <a:off x="7715061" y="5581884"/>
                <a:ext cx="1111320" cy="54720"/>
              </p14:xfrm>
            </p:contentPart>
          </mc:Choice>
          <mc:Fallback>
            <p:pic>
              <p:nvPicPr>
                <p:cNvPr id="132" name="Ink 131">
                  <a:extLst>
                    <a:ext uri="{FF2B5EF4-FFF2-40B4-BE49-F238E27FC236}">
                      <a16:creationId xmlns:a16="http://schemas.microsoft.com/office/drawing/2014/main" id="{2593B08A-6B56-55E2-FC60-A8FB514408D0}"/>
                    </a:ext>
                  </a:extLst>
                </p:cNvPr>
                <p:cNvPicPr/>
                <p:nvPr/>
              </p:nvPicPr>
              <p:blipFill>
                <a:blip r:embed="rId179"/>
                <a:stretch>
                  <a:fillRect/>
                </a:stretch>
              </p:blipFill>
              <p:spPr>
                <a:xfrm>
                  <a:off x="7697421" y="5564244"/>
                  <a:ext cx="1146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4" name="Ink 133">
                  <a:extLst>
                    <a:ext uri="{FF2B5EF4-FFF2-40B4-BE49-F238E27FC236}">
                      <a16:creationId xmlns:a16="http://schemas.microsoft.com/office/drawing/2014/main" id="{3CDDD0D9-6CBB-436A-653A-3E92C4CFC934}"/>
                    </a:ext>
                  </a:extLst>
                </p14:cNvPr>
                <p14:cNvContentPartPr/>
                <p14:nvPr/>
              </p14:nvContentPartPr>
              <p14:xfrm>
                <a:off x="6698781" y="5520324"/>
                <a:ext cx="937440" cy="94320"/>
              </p14:xfrm>
            </p:contentPart>
          </mc:Choice>
          <mc:Fallback>
            <p:pic>
              <p:nvPicPr>
                <p:cNvPr id="134" name="Ink 133">
                  <a:extLst>
                    <a:ext uri="{FF2B5EF4-FFF2-40B4-BE49-F238E27FC236}">
                      <a16:creationId xmlns:a16="http://schemas.microsoft.com/office/drawing/2014/main" id="{3CDDD0D9-6CBB-436A-653A-3E92C4CFC934}"/>
                    </a:ext>
                  </a:extLst>
                </p:cNvPr>
                <p:cNvPicPr/>
                <p:nvPr/>
              </p:nvPicPr>
              <p:blipFill>
                <a:blip r:embed="rId181"/>
                <a:stretch>
                  <a:fillRect/>
                </a:stretch>
              </p:blipFill>
              <p:spPr>
                <a:xfrm>
                  <a:off x="6681141" y="5502324"/>
                  <a:ext cx="973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5" name="Ink 134">
                  <a:extLst>
                    <a:ext uri="{FF2B5EF4-FFF2-40B4-BE49-F238E27FC236}">
                      <a16:creationId xmlns:a16="http://schemas.microsoft.com/office/drawing/2014/main" id="{BD273746-5817-EEA7-96A6-167DB8E94419}"/>
                    </a:ext>
                  </a:extLst>
                </p14:cNvPr>
                <p14:cNvContentPartPr/>
                <p14:nvPr/>
              </p14:nvContentPartPr>
              <p14:xfrm>
                <a:off x="5694021" y="5585844"/>
                <a:ext cx="986400" cy="63360"/>
              </p14:xfrm>
            </p:contentPart>
          </mc:Choice>
          <mc:Fallback>
            <p:pic>
              <p:nvPicPr>
                <p:cNvPr id="135" name="Ink 134">
                  <a:extLst>
                    <a:ext uri="{FF2B5EF4-FFF2-40B4-BE49-F238E27FC236}">
                      <a16:creationId xmlns:a16="http://schemas.microsoft.com/office/drawing/2014/main" id="{BD273746-5817-EEA7-96A6-167DB8E94419}"/>
                    </a:ext>
                  </a:extLst>
                </p:cNvPr>
                <p:cNvPicPr/>
                <p:nvPr/>
              </p:nvPicPr>
              <p:blipFill>
                <a:blip r:embed="rId183"/>
                <a:stretch>
                  <a:fillRect/>
                </a:stretch>
              </p:blipFill>
              <p:spPr>
                <a:xfrm>
                  <a:off x="5676021" y="5568204"/>
                  <a:ext cx="1022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7" name="Ink 136">
                  <a:extLst>
                    <a:ext uri="{FF2B5EF4-FFF2-40B4-BE49-F238E27FC236}">
                      <a16:creationId xmlns:a16="http://schemas.microsoft.com/office/drawing/2014/main" id="{EBF0601B-5273-7A83-54AB-29D26D2C7560}"/>
                    </a:ext>
                  </a:extLst>
                </p14:cNvPr>
                <p14:cNvContentPartPr/>
                <p14:nvPr/>
              </p14:nvContentPartPr>
              <p14:xfrm>
                <a:off x="4988781" y="5603124"/>
                <a:ext cx="410760" cy="28440"/>
              </p14:xfrm>
            </p:contentPart>
          </mc:Choice>
          <mc:Fallback>
            <p:pic>
              <p:nvPicPr>
                <p:cNvPr id="137" name="Ink 136">
                  <a:extLst>
                    <a:ext uri="{FF2B5EF4-FFF2-40B4-BE49-F238E27FC236}">
                      <a16:creationId xmlns:a16="http://schemas.microsoft.com/office/drawing/2014/main" id="{EBF0601B-5273-7A83-54AB-29D26D2C7560}"/>
                    </a:ext>
                  </a:extLst>
                </p:cNvPr>
                <p:cNvPicPr/>
                <p:nvPr/>
              </p:nvPicPr>
              <p:blipFill>
                <a:blip r:embed="rId185"/>
                <a:stretch>
                  <a:fillRect/>
                </a:stretch>
              </p:blipFill>
              <p:spPr>
                <a:xfrm>
                  <a:off x="4970781" y="5585124"/>
                  <a:ext cx="446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8" name="Ink 137">
                  <a:extLst>
                    <a:ext uri="{FF2B5EF4-FFF2-40B4-BE49-F238E27FC236}">
                      <a16:creationId xmlns:a16="http://schemas.microsoft.com/office/drawing/2014/main" id="{BF14A164-2195-F8EE-429A-5179F42C630A}"/>
                    </a:ext>
                  </a:extLst>
                </p14:cNvPr>
                <p14:cNvContentPartPr/>
                <p14:nvPr/>
              </p14:nvContentPartPr>
              <p14:xfrm>
                <a:off x="4209741" y="5639124"/>
                <a:ext cx="604440" cy="33840"/>
              </p14:xfrm>
            </p:contentPart>
          </mc:Choice>
          <mc:Fallback>
            <p:pic>
              <p:nvPicPr>
                <p:cNvPr id="138" name="Ink 137">
                  <a:extLst>
                    <a:ext uri="{FF2B5EF4-FFF2-40B4-BE49-F238E27FC236}">
                      <a16:creationId xmlns:a16="http://schemas.microsoft.com/office/drawing/2014/main" id="{BF14A164-2195-F8EE-429A-5179F42C630A}"/>
                    </a:ext>
                  </a:extLst>
                </p:cNvPr>
                <p:cNvPicPr/>
                <p:nvPr/>
              </p:nvPicPr>
              <p:blipFill>
                <a:blip r:embed="rId187"/>
                <a:stretch>
                  <a:fillRect/>
                </a:stretch>
              </p:blipFill>
              <p:spPr>
                <a:xfrm>
                  <a:off x="4191741" y="5621484"/>
                  <a:ext cx="640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0" name="Ink 139">
                  <a:extLst>
                    <a:ext uri="{FF2B5EF4-FFF2-40B4-BE49-F238E27FC236}">
                      <a16:creationId xmlns:a16="http://schemas.microsoft.com/office/drawing/2014/main" id="{ADD53D68-A3E0-5EA7-CB72-8754B7EFF214}"/>
                    </a:ext>
                  </a:extLst>
                </p14:cNvPr>
                <p14:cNvContentPartPr/>
                <p14:nvPr/>
              </p14:nvContentPartPr>
              <p14:xfrm>
                <a:off x="3179061" y="5559564"/>
                <a:ext cx="669600" cy="77400"/>
              </p14:xfrm>
            </p:contentPart>
          </mc:Choice>
          <mc:Fallback>
            <p:pic>
              <p:nvPicPr>
                <p:cNvPr id="140" name="Ink 139">
                  <a:extLst>
                    <a:ext uri="{FF2B5EF4-FFF2-40B4-BE49-F238E27FC236}">
                      <a16:creationId xmlns:a16="http://schemas.microsoft.com/office/drawing/2014/main" id="{ADD53D68-A3E0-5EA7-CB72-8754B7EFF214}"/>
                    </a:ext>
                  </a:extLst>
                </p:cNvPr>
                <p:cNvPicPr/>
                <p:nvPr/>
              </p:nvPicPr>
              <p:blipFill>
                <a:blip r:embed="rId189"/>
                <a:stretch>
                  <a:fillRect/>
                </a:stretch>
              </p:blipFill>
              <p:spPr>
                <a:xfrm>
                  <a:off x="3161061" y="5541564"/>
                  <a:ext cx="705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1" name="Ink 140">
                  <a:extLst>
                    <a:ext uri="{FF2B5EF4-FFF2-40B4-BE49-F238E27FC236}">
                      <a16:creationId xmlns:a16="http://schemas.microsoft.com/office/drawing/2014/main" id="{DA04C6F4-E25B-9CFA-9AE3-CA2049D24E5E}"/>
                    </a:ext>
                  </a:extLst>
                </p14:cNvPr>
                <p14:cNvContentPartPr/>
                <p14:nvPr/>
              </p14:nvContentPartPr>
              <p14:xfrm>
                <a:off x="2121741" y="5580444"/>
                <a:ext cx="746640" cy="48960"/>
              </p14:xfrm>
            </p:contentPart>
          </mc:Choice>
          <mc:Fallback>
            <p:pic>
              <p:nvPicPr>
                <p:cNvPr id="141" name="Ink 140">
                  <a:extLst>
                    <a:ext uri="{FF2B5EF4-FFF2-40B4-BE49-F238E27FC236}">
                      <a16:creationId xmlns:a16="http://schemas.microsoft.com/office/drawing/2014/main" id="{DA04C6F4-E25B-9CFA-9AE3-CA2049D24E5E}"/>
                    </a:ext>
                  </a:extLst>
                </p:cNvPr>
                <p:cNvPicPr/>
                <p:nvPr/>
              </p:nvPicPr>
              <p:blipFill>
                <a:blip r:embed="rId191"/>
                <a:stretch>
                  <a:fillRect/>
                </a:stretch>
              </p:blipFill>
              <p:spPr>
                <a:xfrm>
                  <a:off x="2104101" y="5562804"/>
                  <a:ext cx="782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2" name="Ink 141">
                  <a:extLst>
                    <a:ext uri="{FF2B5EF4-FFF2-40B4-BE49-F238E27FC236}">
                      <a16:creationId xmlns:a16="http://schemas.microsoft.com/office/drawing/2014/main" id="{EB2094F5-834D-3DF1-7C64-6629C198A302}"/>
                    </a:ext>
                  </a:extLst>
                </p14:cNvPr>
                <p14:cNvContentPartPr/>
                <p14:nvPr/>
              </p14:nvContentPartPr>
              <p14:xfrm>
                <a:off x="1274301" y="5603124"/>
                <a:ext cx="572760" cy="39600"/>
              </p14:xfrm>
            </p:contentPart>
          </mc:Choice>
          <mc:Fallback>
            <p:pic>
              <p:nvPicPr>
                <p:cNvPr id="142" name="Ink 141">
                  <a:extLst>
                    <a:ext uri="{FF2B5EF4-FFF2-40B4-BE49-F238E27FC236}">
                      <a16:creationId xmlns:a16="http://schemas.microsoft.com/office/drawing/2014/main" id="{EB2094F5-834D-3DF1-7C64-6629C198A302}"/>
                    </a:ext>
                  </a:extLst>
                </p:cNvPr>
                <p:cNvPicPr/>
                <p:nvPr/>
              </p:nvPicPr>
              <p:blipFill>
                <a:blip r:embed="rId193"/>
                <a:stretch>
                  <a:fillRect/>
                </a:stretch>
              </p:blipFill>
              <p:spPr>
                <a:xfrm>
                  <a:off x="1256661" y="5585484"/>
                  <a:ext cx="608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3" name="Ink 142">
                  <a:extLst>
                    <a:ext uri="{FF2B5EF4-FFF2-40B4-BE49-F238E27FC236}">
                      <a16:creationId xmlns:a16="http://schemas.microsoft.com/office/drawing/2014/main" id="{9CCF9B2C-6AE1-BD0A-956C-545ED661E4BA}"/>
                    </a:ext>
                  </a:extLst>
                </p14:cNvPr>
                <p14:cNvContentPartPr/>
                <p14:nvPr/>
              </p14:nvContentPartPr>
              <p14:xfrm>
                <a:off x="290421" y="5602404"/>
                <a:ext cx="779400" cy="25560"/>
              </p14:xfrm>
            </p:contentPart>
          </mc:Choice>
          <mc:Fallback>
            <p:pic>
              <p:nvPicPr>
                <p:cNvPr id="143" name="Ink 142">
                  <a:extLst>
                    <a:ext uri="{FF2B5EF4-FFF2-40B4-BE49-F238E27FC236}">
                      <a16:creationId xmlns:a16="http://schemas.microsoft.com/office/drawing/2014/main" id="{9CCF9B2C-6AE1-BD0A-956C-545ED661E4BA}"/>
                    </a:ext>
                  </a:extLst>
                </p:cNvPr>
                <p:cNvPicPr/>
                <p:nvPr/>
              </p:nvPicPr>
              <p:blipFill>
                <a:blip r:embed="rId195"/>
                <a:stretch>
                  <a:fillRect/>
                </a:stretch>
              </p:blipFill>
              <p:spPr>
                <a:xfrm>
                  <a:off x="272781" y="5584404"/>
                  <a:ext cx="815040" cy="61200"/>
                </a:xfrm>
                <a:prstGeom prst="rect">
                  <a:avLst/>
                </a:prstGeom>
              </p:spPr>
            </p:pic>
          </mc:Fallback>
        </mc:AlternateContent>
      </p:grpSp>
      <p:grpSp>
        <p:nvGrpSpPr>
          <p:cNvPr id="149" name="Group 148">
            <a:extLst>
              <a:ext uri="{FF2B5EF4-FFF2-40B4-BE49-F238E27FC236}">
                <a16:creationId xmlns:a16="http://schemas.microsoft.com/office/drawing/2014/main" id="{45861890-0FD4-8B9E-2E29-AE3EF6AA8EB6}"/>
              </a:ext>
            </a:extLst>
          </p:cNvPr>
          <p:cNvGrpSpPr/>
          <p:nvPr/>
        </p:nvGrpSpPr>
        <p:grpSpPr>
          <a:xfrm>
            <a:off x="7125741" y="6173724"/>
            <a:ext cx="2426040" cy="91800"/>
            <a:chOff x="7125741" y="6173724"/>
            <a:chExt cx="2426040" cy="91800"/>
          </a:xfrm>
        </p:grpSpPr>
        <mc:AlternateContent xmlns:mc="http://schemas.openxmlformats.org/markup-compatibility/2006">
          <mc:Choice xmlns:p14="http://schemas.microsoft.com/office/powerpoint/2010/main" Requires="p14">
            <p:contentPart p14:bwMode="auto" r:id="rId196">
              <p14:nvContentPartPr>
                <p14:cNvPr id="145" name="Ink 144">
                  <a:extLst>
                    <a:ext uri="{FF2B5EF4-FFF2-40B4-BE49-F238E27FC236}">
                      <a16:creationId xmlns:a16="http://schemas.microsoft.com/office/drawing/2014/main" id="{3087917B-4ACD-099D-DD16-E497B1AF36B9}"/>
                    </a:ext>
                  </a:extLst>
                </p14:cNvPr>
                <p14:cNvContentPartPr/>
                <p14:nvPr/>
              </p14:nvContentPartPr>
              <p14:xfrm>
                <a:off x="8751861" y="6201084"/>
                <a:ext cx="799920" cy="27360"/>
              </p14:xfrm>
            </p:contentPart>
          </mc:Choice>
          <mc:Fallback>
            <p:pic>
              <p:nvPicPr>
                <p:cNvPr id="145" name="Ink 144">
                  <a:extLst>
                    <a:ext uri="{FF2B5EF4-FFF2-40B4-BE49-F238E27FC236}">
                      <a16:creationId xmlns:a16="http://schemas.microsoft.com/office/drawing/2014/main" id="{3087917B-4ACD-099D-DD16-E497B1AF36B9}"/>
                    </a:ext>
                  </a:extLst>
                </p:cNvPr>
                <p:cNvPicPr/>
                <p:nvPr/>
              </p:nvPicPr>
              <p:blipFill>
                <a:blip r:embed="rId197"/>
                <a:stretch>
                  <a:fillRect/>
                </a:stretch>
              </p:blipFill>
              <p:spPr>
                <a:xfrm>
                  <a:off x="8733861" y="6183084"/>
                  <a:ext cx="835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Ink 145">
                  <a:extLst>
                    <a:ext uri="{FF2B5EF4-FFF2-40B4-BE49-F238E27FC236}">
                      <a16:creationId xmlns:a16="http://schemas.microsoft.com/office/drawing/2014/main" id="{80E923D2-E2D3-7EA0-CAFC-65780FAB6E55}"/>
                    </a:ext>
                  </a:extLst>
                </p14:cNvPr>
                <p14:cNvContentPartPr/>
                <p14:nvPr/>
              </p14:nvContentPartPr>
              <p14:xfrm>
                <a:off x="7848261" y="6207564"/>
                <a:ext cx="561600" cy="57960"/>
              </p14:xfrm>
            </p:contentPart>
          </mc:Choice>
          <mc:Fallback>
            <p:pic>
              <p:nvPicPr>
                <p:cNvPr id="146" name="Ink 145">
                  <a:extLst>
                    <a:ext uri="{FF2B5EF4-FFF2-40B4-BE49-F238E27FC236}">
                      <a16:creationId xmlns:a16="http://schemas.microsoft.com/office/drawing/2014/main" id="{80E923D2-E2D3-7EA0-CAFC-65780FAB6E55}"/>
                    </a:ext>
                  </a:extLst>
                </p:cNvPr>
                <p:cNvPicPr/>
                <p:nvPr/>
              </p:nvPicPr>
              <p:blipFill>
                <a:blip r:embed="rId199"/>
                <a:stretch>
                  <a:fillRect/>
                </a:stretch>
              </p:blipFill>
              <p:spPr>
                <a:xfrm>
                  <a:off x="7830261" y="6189564"/>
                  <a:ext cx="597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8" name="Ink 147">
                  <a:extLst>
                    <a:ext uri="{FF2B5EF4-FFF2-40B4-BE49-F238E27FC236}">
                      <a16:creationId xmlns:a16="http://schemas.microsoft.com/office/drawing/2014/main" id="{39FC6A6A-D4A2-2383-341F-0E45DD0E2C62}"/>
                    </a:ext>
                  </a:extLst>
                </p14:cNvPr>
                <p14:cNvContentPartPr/>
                <p14:nvPr/>
              </p14:nvContentPartPr>
              <p14:xfrm>
                <a:off x="7125741" y="6173724"/>
                <a:ext cx="317880" cy="27360"/>
              </p14:xfrm>
            </p:contentPart>
          </mc:Choice>
          <mc:Fallback>
            <p:pic>
              <p:nvPicPr>
                <p:cNvPr id="148" name="Ink 147">
                  <a:extLst>
                    <a:ext uri="{FF2B5EF4-FFF2-40B4-BE49-F238E27FC236}">
                      <a16:creationId xmlns:a16="http://schemas.microsoft.com/office/drawing/2014/main" id="{39FC6A6A-D4A2-2383-341F-0E45DD0E2C62}"/>
                    </a:ext>
                  </a:extLst>
                </p:cNvPr>
                <p:cNvPicPr/>
                <p:nvPr/>
              </p:nvPicPr>
              <p:blipFill>
                <a:blip r:embed="rId201"/>
                <a:stretch>
                  <a:fillRect/>
                </a:stretch>
              </p:blipFill>
              <p:spPr>
                <a:xfrm>
                  <a:off x="7107741" y="6156084"/>
                  <a:ext cx="353520" cy="63000"/>
                </a:xfrm>
                <a:prstGeom prst="rect">
                  <a:avLst/>
                </a:prstGeom>
              </p:spPr>
            </p:pic>
          </mc:Fallback>
        </mc:AlternateContent>
      </p:grpSp>
      <p:grpSp>
        <p:nvGrpSpPr>
          <p:cNvPr id="151" name="Group 150">
            <a:extLst>
              <a:ext uri="{FF2B5EF4-FFF2-40B4-BE49-F238E27FC236}">
                <a16:creationId xmlns:a16="http://schemas.microsoft.com/office/drawing/2014/main" id="{070F790E-9EB0-4FF3-A04B-67E65E7C9D84}"/>
              </a:ext>
            </a:extLst>
          </p:cNvPr>
          <p:cNvGrpSpPr/>
          <p:nvPr/>
        </p:nvGrpSpPr>
        <p:grpSpPr>
          <a:xfrm>
            <a:off x="3395061" y="4554444"/>
            <a:ext cx="3856680" cy="667440"/>
            <a:chOff x="3395061" y="4554444"/>
            <a:chExt cx="3856680" cy="667440"/>
          </a:xfrm>
        </p:grpSpPr>
        <mc:AlternateContent xmlns:mc="http://schemas.openxmlformats.org/markup-compatibility/2006">
          <mc:Choice xmlns:p14="http://schemas.microsoft.com/office/powerpoint/2010/main" Requires="p14">
            <p:contentPart p14:bwMode="auto" r:id="rId202">
              <p14:nvContentPartPr>
                <p14:cNvPr id="123" name="Ink 122">
                  <a:extLst>
                    <a:ext uri="{FF2B5EF4-FFF2-40B4-BE49-F238E27FC236}">
                      <a16:creationId xmlns:a16="http://schemas.microsoft.com/office/drawing/2014/main" id="{AC19CB02-B914-328E-5FA6-8FE04F848B83}"/>
                    </a:ext>
                  </a:extLst>
                </p14:cNvPr>
                <p14:cNvContentPartPr/>
                <p14:nvPr/>
              </p14:nvContentPartPr>
              <p14:xfrm>
                <a:off x="6153021" y="4983204"/>
                <a:ext cx="1098720" cy="118080"/>
              </p14:xfrm>
            </p:contentPart>
          </mc:Choice>
          <mc:Fallback>
            <p:pic>
              <p:nvPicPr>
                <p:cNvPr id="123" name="Ink 122">
                  <a:extLst>
                    <a:ext uri="{FF2B5EF4-FFF2-40B4-BE49-F238E27FC236}">
                      <a16:creationId xmlns:a16="http://schemas.microsoft.com/office/drawing/2014/main" id="{AC19CB02-B914-328E-5FA6-8FE04F848B83}"/>
                    </a:ext>
                  </a:extLst>
                </p:cNvPr>
                <p:cNvPicPr/>
                <p:nvPr/>
              </p:nvPicPr>
              <p:blipFill>
                <a:blip r:embed="rId203"/>
                <a:stretch>
                  <a:fillRect/>
                </a:stretch>
              </p:blipFill>
              <p:spPr>
                <a:xfrm>
                  <a:off x="6135021" y="4965564"/>
                  <a:ext cx="1134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Ink 123">
                  <a:extLst>
                    <a:ext uri="{FF2B5EF4-FFF2-40B4-BE49-F238E27FC236}">
                      <a16:creationId xmlns:a16="http://schemas.microsoft.com/office/drawing/2014/main" id="{776F6A28-68A6-AD17-12FD-D7DE500B2DB8}"/>
                    </a:ext>
                  </a:extLst>
                </p14:cNvPr>
                <p14:cNvContentPartPr/>
                <p14:nvPr/>
              </p14:nvContentPartPr>
              <p14:xfrm>
                <a:off x="4758741" y="5013444"/>
                <a:ext cx="1183320" cy="72000"/>
              </p14:xfrm>
            </p:contentPart>
          </mc:Choice>
          <mc:Fallback>
            <p:pic>
              <p:nvPicPr>
                <p:cNvPr id="124" name="Ink 123">
                  <a:extLst>
                    <a:ext uri="{FF2B5EF4-FFF2-40B4-BE49-F238E27FC236}">
                      <a16:creationId xmlns:a16="http://schemas.microsoft.com/office/drawing/2014/main" id="{776F6A28-68A6-AD17-12FD-D7DE500B2DB8}"/>
                    </a:ext>
                  </a:extLst>
                </p:cNvPr>
                <p:cNvPicPr/>
                <p:nvPr/>
              </p:nvPicPr>
              <p:blipFill>
                <a:blip r:embed="rId205"/>
                <a:stretch>
                  <a:fillRect/>
                </a:stretch>
              </p:blipFill>
              <p:spPr>
                <a:xfrm>
                  <a:off x="4741101" y="4995804"/>
                  <a:ext cx="1218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Ink 124">
                  <a:extLst>
                    <a:ext uri="{FF2B5EF4-FFF2-40B4-BE49-F238E27FC236}">
                      <a16:creationId xmlns:a16="http://schemas.microsoft.com/office/drawing/2014/main" id="{20A0C7A5-E2B7-77FA-49D6-6371593891D4}"/>
                    </a:ext>
                  </a:extLst>
                </p14:cNvPr>
                <p14:cNvContentPartPr/>
                <p14:nvPr/>
              </p14:nvContentPartPr>
              <p14:xfrm>
                <a:off x="3885021" y="5010564"/>
                <a:ext cx="826200" cy="78840"/>
              </p14:xfrm>
            </p:contentPart>
          </mc:Choice>
          <mc:Fallback>
            <p:pic>
              <p:nvPicPr>
                <p:cNvPr id="125" name="Ink 124">
                  <a:extLst>
                    <a:ext uri="{FF2B5EF4-FFF2-40B4-BE49-F238E27FC236}">
                      <a16:creationId xmlns:a16="http://schemas.microsoft.com/office/drawing/2014/main" id="{20A0C7A5-E2B7-77FA-49D6-6371593891D4}"/>
                    </a:ext>
                  </a:extLst>
                </p:cNvPr>
                <p:cNvPicPr/>
                <p:nvPr/>
              </p:nvPicPr>
              <p:blipFill>
                <a:blip r:embed="rId207"/>
                <a:stretch>
                  <a:fillRect/>
                </a:stretch>
              </p:blipFill>
              <p:spPr>
                <a:xfrm>
                  <a:off x="3867021" y="4992924"/>
                  <a:ext cx="861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Ink 125">
                  <a:extLst>
                    <a:ext uri="{FF2B5EF4-FFF2-40B4-BE49-F238E27FC236}">
                      <a16:creationId xmlns:a16="http://schemas.microsoft.com/office/drawing/2014/main" id="{0C35551E-BC40-6A22-AAA2-EC709C759609}"/>
                    </a:ext>
                  </a:extLst>
                </p14:cNvPr>
                <p14:cNvContentPartPr/>
                <p14:nvPr/>
              </p14:nvContentPartPr>
              <p14:xfrm>
                <a:off x="3395061" y="5039364"/>
                <a:ext cx="321120" cy="44280"/>
              </p14:xfrm>
            </p:contentPart>
          </mc:Choice>
          <mc:Fallback>
            <p:pic>
              <p:nvPicPr>
                <p:cNvPr id="126" name="Ink 125">
                  <a:extLst>
                    <a:ext uri="{FF2B5EF4-FFF2-40B4-BE49-F238E27FC236}">
                      <a16:creationId xmlns:a16="http://schemas.microsoft.com/office/drawing/2014/main" id="{0C35551E-BC40-6A22-AAA2-EC709C759609}"/>
                    </a:ext>
                  </a:extLst>
                </p:cNvPr>
                <p:cNvPicPr/>
                <p:nvPr/>
              </p:nvPicPr>
              <p:blipFill>
                <a:blip r:embed="rId209"/>
                <a:stretch>
                  <a:fillRect/>
                </a:stretch>
              </p:blipFill>
              <p:spPr>
                <a:xfrm>
                  <a:off x="3377061" y="5021364"/>
                  <a:ext cx="356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0" name="Ink 149">
                  <a:extLst>
                    <a:ext uri="{FF2B5EF4-FFF2-40B4-BE49-F238E27FC236}">
                      <a16:creationId xmlns:a16="http://schemas.microsoft.com/office/drawing/2014/main" id="{01BEB5B8-0FBC-671E-7297-73CBB17EFF78}"/>
                    </a:ext>
                  </a:extLst>
                </p14:cNvPr>
                <p14:cNvContentPartPr/>
                <p14:nvPr/>
              </p14:nvContentPartPr>
              <p14:xfrm>
                <a:off x="3715101" y="4554444"/>
                <a:ext cx="1026000" cy="667440"/>
              </p14:xfrm>
            </p:contentPart>
          </mc:Choice>
          <mc:Fallback>
            <p:pic>
              <p:nvPicPr>
                <p:cNvPr id="150" name="Ink 149">
                  <a:extLst>
                    <a:ext uri="{FF2B5EF4-FFF2-40B4-BE49-F238E27FC236}">
                      <a16:creationId xmlns:a16="http://schemas.microsoft.com/office/drawing/2014/main" id="{01BEB5B8-0FBC-671E-7297-73CBB17EFF78}"/>
                    </a:ext>
                  </a:extLst>
                </p:cNvPr>
                <p:cNvPicPr/>
                <p:nvPr/>
              </p:nvPicPr>
              <p:blipFill>
                <a:blip r:embed="rId211"/>
                <a:stretch>
                  <a:fillRect/>
                </a:stretch>
              </p:blipFill>
              <p:spPr>
                <a:xfrm>
                  <a:off x="3697461" y="4536804"/>
                  <a:ext cx="1061640" cy="703080"/>
                </a:xfrm>
                <a:prstGeom prst="rect">
                  <a:avLst/>
                </a:prstGeom>
              </p:spPr>
            </p:pic>
          </mc:Fallback>
        </mc:AlternateContent>
      </p:grpSp>
    </p:spTree>
    <p:extLst>
      <p:ext uri="{BB962C8B-B14F-4D97-AF65-F5344CB8AC3E}">
        <p14:creationId xmlns:p14="http://schemas.microsoft.com/office/powerpoint/2010/main" val="77927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4746"/>
            <a:ext cx="9483278" cy="6078587"/>
          </a:xfrm>
          <a:prstGeom prst="rect">
            <a:avLst/>
          </a:prstGeom>
          <a:noFill/>
        </p:spPr>
        <p:txBody>
          <a:bodyPr wrap="square" rtlCol="0">
            <a:spAutoFit/>
          </a:bodyPr>
          <a:lstStyle/>
          <a:p>
            <a:r>
              <a:rPr lang="en-US" sz="2800" b="1">
                <a:solidFill>
                  <a:srgbClr val="FFC000"/>
                </a:solidFill>
                <a:cs typeface="+mj-cs"/>
              </a:rPr>
              <a:t>Romans 1:21–32 	</a:t>
            </a:r>
          </a:p>
          <a:p>
            <a:r>
              <a:rPr lang="en-US" sz="1900">
                <a:solidFill>
                  <a:srgbClr val="FFC000"/>
                </a:solidFill>
                <a:cs typeface="+mj-cs"/>
              </a:rPr>
              <a:t>1:21 Because that, when they knew God, they glorified him not as God, neither were thankful; but became vain in their imaginations, and their foolish heart was darkened. 1:22 Professing themselves to be wise, they became fools, 1:23 And changed the glory of the incorruptible God into an image made like to corruptible man, and to birds, and four footed beasts, and creeping things. 1:24 Wherefore God also gave them up to uncleanness through the lusts of their own hearts, to dishonor their own bodies between themselves: 1:25 Who changed the truth of God into a lie, and worshiped and served the creature more than the Creator, who is blessed for ever. Amen. 1:26 For this cause God gave them up unto vile affections: for even their women did change the natural use into that which is against nature: 1:27 And likewise also the men, leaving the natural use of the woman, burned in their lust one toward another; men with men working that which is unseemly, and receiving in themselves that recompence of their error which was meet. 1:28 And even as they did not like to retain God in their knowledge, God gave them over to a reprobate mind, to do those things which are not convenient; 1:29 Being filled with all unrighteousness, fornication, wickedness, covetousness, maliciousness; full of envy, murder, debate, deceit, malignity; whisperers, 1:30 Backbiters, haters of God, despiteful, proud, boasters, inventors of evil things, disobedient to parents, 1:31 Without understanding, covenant breakers, without natural affection, implacable, unmerciful: 1:32 Who knowing the judgment of God, that they which commit such things are worthy of death, not only do the same, but have pleasure in them that do them.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8BF97BF-C9B7-EE7A-8D27-FDDCBFD5DA0A}"/>
              </a:ext>
            </a:extLst>
          </p:cNvPr>
          <p:cNvGrpSpPr/>
          <p:nvPr/>
        </p:nvGrpSpPr>
        <p:grpSpPr>
          <a:xfrm>
            <a:off x="2519541" y="762204"/>
            <a:ext cx="4537440" cy="88920"/>
            <a:chOff x="2519541" y="762204"/>
            <a:chExt cx="4537440" cy="889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80F3307-2EB5-87B8-DB04-56744C67C750}"/>
                    </a:ext>
                  </a:extLst>
                </p14:cNvPr>
                <p14:cNvContentPartPr/>
                <p14:nvPr/>
              </p14:nvContentPartPr>
              <p14:xfrm>
                <a:off x="2519541" y="779124"/>
                <a:ext cx="1864800" cy="72000"/>
              </p14:xfrm>
            </p:contentPart>
          </mc:Choice>
          <mc:Fallback>
            <p:pic>
              <p:nvPicPr>
                <p:cNvPr id="2" name="Ink 1">
                  <a:extLst>
                    <a:ext uri="{FF2B5EF4-FFF2-40B4-BE49-F238E27FC236}">
                      <a16:creationId xmlns:a16="http://schemas.microsoft.com/office/drawing/2014/main" id="{680F3307-2EB5-87B8-DB04-56744C67C750}"/>
                    </a:ext>
                  </a:extLst>
                </p:cNvPr>
                <p:cNvPicPr/>
                <p:nvPr/>
              </p:nvPicPr>
              <p:blipFill>
                <a:blip r:embed="rId5"/>
                <a:stretch>
                  <a:fillRect/>
                </a:stretch>
              </p:blipFill>
              <p:spPr>
                <a:xfrm>
                  <a:off x="2501901" y="761124"/>
                  <a:ext cx="1900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C69E349-99E4-0EEF-6AE2-988FDA35C177}"/>
                    </a:ext>
                  </a:extLst>
                </p14:cNvPr>
                <p14:cNvContentPartPr/>
                <p14:nvPr/>
              </p14:nvContentPartPr>
              <p14:xfrm>
                <a:off x="5537421" y="762204"/>
                <a:ext cx="1519560" cy="50760"/>
              </p14:xfrm>
            </p:contentPart>
          </mc:Choice>
          <mc:Fallback>
            <p:pic>
              <p:nvPicPr>
                <p:cNvPr id="4" name="Ink 3">
                  <a:extLst>
                    <a:ext uri="{FF2B5EF4-FFF2-40B4-BE49-F238E27FC236}">
                      <a16:creationId xmlns:a16="http://schemas.microsoft.com/office/drawing/2014/main" id="{AC69E349-99E4-0EEF-6AE2-988FDA35C177}"/>
                    </a:ext>
                  </a:extLst>
                </p:cNvPr>
                <p:cNvPicPr/>
                <p:nvPr/>
              </p:nvPicPr>
              <p:blipFill>
                <a:blip r:embed="rId7"/>
                <a:stretch>
                  <a:fillRect/>
                </a:stretch>
              </p:blipFill>
              <p:spPr>
                <a:xfrm>
                  <a:off x="5519421" y="744564"/>
                  <a:ext cx="1555200" cy="86400"/>
                </a:xfrm>
                <a:prstGeom prst="rect">
                  <a:avLst/>
                </a:prstGeom>
              </p:spPr>
            </p:pic>
          </mc:Fallback>
        </mc:AlternateContent>
      </p:grpSp>
      <p:grpSp>
        <p:nvGrpSpPr>
          <p:cNvPr id="11" name="Group 10">
            <a:extLst>
              <a:ext uri="{FF2B5EF4-FFF2-40B4-BE49-F238E27FC236}">
                <a16:creationId xmlns:a16="http://schemas.microsoft.com/office/drawing/2014/main" id="{C72D75C6-FE3A-EE48-8F88-CC98CABA36BB}"/>
              </a:ext>
            </a:extLst>
          </p:cNvPr>
          <p:cNvGrpSpPr/>
          <p:nvPr/>
        </p:nvGrpSpPr>
        <p:grpSpPr>
          <a:xfrm>
            <a:off x="1886661" y="1097724"/>
            <a:ext cx="5721480" cy="95760"/>
            <a:chOff x="1886661" y="1097724"/>
            <a:chExt cx="5721480" cy="957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5287B90-6CF4-2143-F459-EF38781E0D77}"/>
                    </a:ext>
                  </a:extLst>
                </p14:cNvPr>
                <p14:cNvContentPartPr/>
                <p14:nvPr/>
              </p14:nvContentPartPr>
              <p14:xfrm>
                <a:off x="1886661" y="1097724"/>
                <a:ext cx="1999800" cy="30600"/>
              </p14:xfrm>
            </p:contentPart>
          </mc:Choice>
          <mc:Fallback>
            <p:pic>
              <p:nvPicPr>
                <p:cNvPr id="7" name="Ink 6">
                  <a:extLst>
                    <a:ext uri="{FF2B5EF4-FFF2-40B4-BE49-F238E27FC236}">
                      <a16:creationId xmlns:a16="http://schemas.microsoft.com/office/drawing/2014/main" id="{E5287B90-6CF4-2143-F459-EF38781E0D77}"/>
                    </a:ext>
                  </a:extLst>
                </p:cNvPr>
                <p:cNvPicPr/>
                <p:nvPr/>
              </p:nvPicPr>
              <p:blipFill>
                <a:blip r:embed="rId9"/>
                <a:stretch>
                  <a:fillRect/>
                </a:stretch>
              </p:blipFill>
              <p:spPr>
                <a:xfrm>
                  <a:off x="1869021" y="1080084"/>
                  <a:ext cx="2035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9180D63-A14D-0465-A813-B75BA1745949}"/>
                    </a:ext>
                  </a:extLst>
                </p14:cNvPr>
                <p14:cNvContentPartPr/>
                <p14:nvPr/>
              </p14:nvContentPartPr>
              <p14:xfrm>
                <a:off x="5133501" y="1098804"/>
                <a:ext cx="2474640" cy="94680"/>
              </p14:xfrm>
            </p:contentPart>
          </mc:Choice>
          <mc:Fallback>
            <p:pic>
              <p:nvPicPr>
                <p:cNvPr id="9" name="Ink 8">
                  <a:extLst>
                    <a:ext uri="{FF2B5EF4-FFF2-40B4-BE49-F238E27FC236}">
                      <a16:creationId xmlns:a16="http://schemas.microsoft.com/office/drawing/2014/main" id="{49180D63-A14D-0465-A813-B75BA1745949}"/>
                    </a:ext>
                  </a:extLst>
                </p:cNvPr>
                <p:cNvPicPr/>
                <p:nvPr/>
              </p:nvPicPr>
              <p:blipFill>
                <a:blip r:embed="rId11"/>
                <a:stretch>
                  <a:fillRect/>
                </a:stretch>
              </p:blipFill>
              <p:spPr>
                <a:xfrm>
                  <a:off x="5115861" y="1081164"/>
                  <a:ext cx="251028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00E0276C-6CA9-23DC-FF57-2788D4320E11}"/>
                  </a:ext>
                </a:extLst>
              </p14:cNvPr>
              <p14:cNvContentPartPr/>
              <p14:nvPr/>
            </p14:nvContentPartPr>
            <p14:xfrm>
              <a:off x="8545581" y="1057764"/>
              <a:ext cx="646920" cy="78120"/>
            </p14:xfrm>
          </p:contentPart>
        </mc:Choice>
        <mc:Fallback>
          <p:pic>
            <p:nvPicPr>
              <p:cNvPr id="12" name="Ink 11">
                <a:extLst>
                  <a:ext uri="{FF2B5EF4-FFF2-40B4-BE49-F238E27FC236}">
                    <a16:creationId xmlns:a16="http://schemas.microsoft.com/office/drawing/2014/main" id="{00E0276C-6CA9-23DC-FF57-2788D4320E11}"/>
                  </a:ext>
                </a:extLst>
              </p:cNvPr>
              <p:cNvPicPr/>
              <p:nvPr/>
            </p:nvPicPr>
            <p:blipFill>
              <a:blip r:embed="rId13"/>
              <a:stretch>
                <a:fillRect/>
              </a:stretch>
            </p:blipFill>
            <p:spPr>
              <a:xfrm>
                <a:off x="8527581" y="1039764"/>
                <a:ext cx="682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05FFBC1-88E8-3DCC-ECE5-1BA2562139D0}"/>
                  </a:ext>
                </a:extLst>
              </p14:cNvPr>
              <p14:cNvContentPartPr/>
              <p14:nvPr/>
            </p14:nvContentPartPr>
            <p14:xfrm>
              <a:off x="529461" y="1385364"/>
              <a:ext cx="1942560" cy="132840"/>
            </p14:xfrm>
          </p:contentPart>
        </mc:Choice>
        <mc:Fallback>
          <p:pic>
            <p:nvPicPr>
              <p:cNvPr id="13" name="Ink 12">
                <a:extLst>
                  <a:ext uri="{FF2B5EF4-FFF2-40B4-BE49-F238E27FC236}">
                    <a16:creationId xmlns:a16="http://schemas.microsoft.com/office/drawing/2014/main" id="{605FFBC1-88E8-3DCC-ECE5-1BA2562139D0}"/>
                  </a:ext>
                </a:extLst>
              </p:cNvPr>
              <p:cNvPicPr/>
              <p:nvPr/>
            </p:nvPicPr>
            <p:blipFill>
              <a:blip r:embed="rId15"/>
              <a:stretch>
                <a:fillRect/>
              </a:stretch>
            </p:blipFill>
            <p:spPr>
              <a:xfrm>
                <a:off x="511821" y="1367724"/>
                <a:ext cx="1978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A92D786B-983F-73AF-7D98-53AE797C60B4}"/>
                  </a:ext>
                </a:extLst>
              </p14:cNvPr>
              <p14:cNvContentPartPr/>
              <p14:nvPr/>
            </p14:nvContentPartPr>
            <p14:xfrm>
              <a:off x="2718621" y="1360524"/>
              <a:ext cx="1624320" cy="73800"/>
            </p14:xfrm>
          </p:contentPart>
        </mc:Choice>
        <mc:Fallback>
          <p:pic>
            <p:nvPicPr>
              <p:cNvPr id="14" name="Ink 13">
                <a:extLst>
                  <a:ext uri="{FF2B5EF4-FFF2-40B4-BE49-F238E27FC236}">
                    <a16:creationId xmlns:a16="http://schemas.microsoft.com/office/drawing/2014/main" id="{A92D786B-983F-73AF-7D98-53AE797C60B4}"/>
                  </a:ext>
                </a:extLst>
              </p:cNvPr>
              <p:cNvPicPr/>
              <p:nvPr/>
            </p:nvPicPr>
            <p:blipFill>
              <a:blip r:embed="rId17"/>
              <a:stretch>
                <a:fillRect/>
              </a:stretch>
            </p:blipFill>
            <p:spPr>
              <a:xfrm>
                <a:off x="2700621" y="1342524"/>
                <a:ext cx="1659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B825857-3AFA-68AB-34AD-363BD7A3C809}"/>
                  </a:ext>
                </a:extLst>
              </p14:cNvPr>
              <p14:cNvContentPartPr/>
              <p14:nvPr/>
            </p14:nvContentPartPr>
            <p14:xfrm>
              <a:off x="1592541" y="1976844"/>
              <a:ext cx="373680" cy="71280"/>
            </p14:xfrm>
          </p:contentPart>
        </mc:Choice>
        <mc:Fallback>
          <p:pic>
            <p:nvPicPr>
              <p:cNvPr id="15" name="Ink 14">
                <a:extLst>
                  <a:ext uri="{FF2B5EF4-FFF2-40B4-BE49-F238E27FC236}">
                    <a16:creationId xmlns:a16="http://schemas.microsoft.com/office/drawing/2014/main" id="{BB825857-3AFA-68AB-34AD-363BD7A3C809}"/>
                  </a:ext>
                </a:extLst>
              </p:cNvPr>
              <p:cNvPicPr/>
              <p:nvPr/>
            </p:nvPicPr>
            <p:blipFill>
              <a:blip r:embed="rId19"/>
              <a:stretch>
                <a:fillRect/>
              </a:stretch>
            </p:blipFill>
            <p:spPr>
              <a:xfrm>
                <a:off x="1574901" y="1959204"/>
                <a:ext cx="409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5465B31-A288-6854-4FC8-301412BC8786}"/>
                  </a:ext>
                </a:extLst>
              </p14:cNvPr>
              <p14:cNvContentPartPr/>
              <p14:nvPr/>
            </p14:nvContentPartPr>
            <p14:xfrm>
              <a:off x="3321261" y="1940844"/>
              <a:ext cx="5967000" cy="60120"/>
            </p14:xfrm>
          </p:contentPart>
        </mc:Choice>
        <mc:Fallback>
          <p:pic>
            <p:nvPicPr>
              <p:cNvPr id="16" name="Ink 15">
                <a:extLst>
                  <a:ext uri="{FF2B5EF4-FFF2-40B4-BE49-F238E27FC236}">
                    <a16:creationId xmlns:a16="http://schemas.microsoft.com/office/drawing/2014/main" id="{F5465B31-A288-6854-4FC8-301412BC8786}"/>
                  </a:ext>
                </a:extLst>
              </p:cNvPr>
              <p:cNvPicPr/>
              <p:nvPr/>
            </p:nvPicPr>
            <p:blipFill>
              <a:blip r:embed="rId21"/>
              <a:stretch>
                <a:fillRect/>
              </a:stretch>
            </p:blipFill>
            <p:spPr>
              <a:xfrm>
                <a:off x="3303261" y="1923204"/>
                <a:ext cx="6002640" cy="95760"/>
              </a:xfrm>
              <a:prstGeom prst="rect">
                <a:avLst/>
              </a:prstGeom>
            </p:spPr>
          </p:pic>
        </mc:Fallback>
      </mc:AlternateContent>
      <p:grpSp>
        <p:nvGrpSpPr>
          <p:cNvPr id="20" name="Group 19">
            <a:extLst>
              <a:ext uri="{FF2B5EF4-FFF2-40B4-BE49-F238E27FC236}">
                <a16:creationId xmlns:a16="http://schemas.microsoft.com/office/drawing/2014/main" id="{4EE90E71-6476-18B9-CC7C-9D545DD8E6F6}"/>
              </a:ext>
            </a:extLst>
          </p:cNvPr>
          <p:cNvGrpSpPr/>
          <p:nvPr/>
        </p:nvGrpSpPr>
        <p:grpSpPr>
          <a:xfrm>
            <a:off x="562941" y="2195004"/>
            <a:ext cx="8730000" cy="132480"/>
            <a:chOff x="562941" y="2195004"/>
            <a:chExt cx="8730000" cy="13248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894740EC-6387-F814-BC61-388821EA991D}"/>
                    </a:ext>
                  </a:extLst>
                </p14:cNvPr>
                <p14:cNvContentPartPr/>
                <p14:nvPr/>
              </p14:nvContentPartPr>
              <p14:xfrm>
                <a:off x="562941" y="2214084"/>
                <a:ext cx="1258200" cy="106560"/>
              </p14:xfrm>
            </p:contentPart>
          </mc:Choice>
          <mc:Fallback>
            <p:pic>
              <p:nvPicPr>
                <p:cNvPr id="17" name="Ink 16">
                  <a:extLst>
                    <a:ext uri="{FF2B5EF4-FFF2-40B4-BE49-F238E27FC236}">
                      <a16:creationId xmlns:a16="http://schemas.microsoft.com/office/drawing/2014/main" id="{894740EC-6387-F814-BC61-388821EA991D}"/>
                    </a:ext>
                  </a:extLst>
                </p:cNvPr>
                <p:cNvPicPr/>
                <p:nvPr/>
              </p:nvPicPr>
              <p:blipFill>
                <a:blip r:embed="rId23"/>
                <a:stretch>
                  <a:fillRect/>
                </a:stretch>
              </p:blipFill>
              <p:spPr>
                <a:xfrm>
                  <a:off x="545301" y="2196084"/>
                  <a:ext cx="1293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EB50FBFA-44A5-50A7-1E69-C891631458AA}"/>
                    </a:ext>
                  </a:extLst>
                </p14:cNvPr>
                <p14:cNvContentPartPr/>
                <p14:nvPr/>
              </p14:nvContentPartPr>
              <p14:xfrm>
                <a:off x="2452581" y="2195004"/>
                <a:ext cx="4428720" cy="94320"/>
              </p14:xfrm>
            </p:contentPart>
          </mc:Choice>
          <mc:Fallback>
            <p:pic>
              <p:nvPicPr>
                <p:cNvPr id="18" name="Ink 17">
                  <a:extLst>
                    <a:ext uri="{FF2B5EF4-FFF2-40B4-BE49-F238E27FC236}">
                      <a16:creationId xmlns:a16="http://schemas.microsoft.com/office/drawing/2014/main" id="{EB50FBFA-44A5-50A7-1E69-C891631458AA}"/>
                    </a:ext>
                  </a:extLst>
                </p:cNvPr>
                <p:cNvPicPr/>
                <p:nvPr/>
              </p:nvPicPr>
              <p:blipFill>
                <a:blip r:embed="rId25"/>
                <a:stretch>
                  <a:fillRect/>
                </a:stretch>
              </p:blipFill>
              <p:spPr>
                <a:xfrm>
                  <a:off x="2434581" y="2177004"/>
                  <a:ext cx="4464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43EE8288-413E-3581-288E-C431FF10A5EC}"/>
                    </a:ext>
                  </a:extLst>
                </p14:cNvPr>
                <p14:cNvContentPartPr/>
                <p14:nvPr/>
              </p14:nvContentPartPr>
              <p14:xfrm>
                <a:off x="7900461" y="2261964"/>
                <a:ext cx="1392480" cy="65520"/>
              </p14:xfrm>
            </p:contentPart>
          </mc:Choice>
          <mc:Fallback>
            <p:pic>
              <p:nvPicPr>
                <p:cNvPr id="19" name="Ink 18">
                  <a:extLst>
                    <a:ext uri="{FF2B5EF4-FFF2-40B4-BE49-F238E27FC236}">
                      <a16:creationId xmlns:a16="http://schemas.microsoft.com/office/drawing/2014/main" id="{43EE8288-413E-3581-288E-C431FF10A5EC}"/>
                    </a:ext>
                  </a:extLst>
                </p:cNvPr>
                <p:cNvPicPr/>
                <p:nvPr/>
              </p:nvPicPr>
              <p:blipFill>
                <a:blip r:embed="rId27"/>
                <a:stretch>
                  <a:fillRect/>
                </a:stretch>
              </p:blipFill>
              <p:spPr>
                <a:xfrm>
                  <a:off x="7882821" y="2243964"/>
                  <a:ext cx="1428120" cy="101160"/>
                </a:xfrm>
                <a:prstGeom prst="rect">
                  <a:avLst/>
                </a:prstGeom>
              </p:spPr>
            </p:pic>
          </mc:Fallback>
        </mc:AlternateContent>
      </p:grpSp>
      <p:grpSp>
        <p:nvGrpSpPr>
          <p:cNvPr id="25" name="Group 24">
            <a:extLst>
              <a:ext uri="{FF2B5EF4-FFF2-40B4-BE49-F238E27FC236}">
                <a16:creationId xmlns:a16="http://schemas.microsoft.com/office/drawing/2014/main" id="{2C507DDB-3C13-B0A0-7B79-FCFBA98DB18A}"/>
              </a:ext>
            </a:extLst>
          </p:cNvPr>
          <p:cNvGrpSpPr/>
          <p:nvPr/>
        </p:nvGrpSpPr>
        <p:grpSpPr>
          <a:xfrm>
            <a:off x="712701" y="2549244"/>
            <a:ext cx="8814240" cy="110160"/>
            <a:chOff x="712701" y="2549244"/>
            <a:chExt cx="8814240" cy="11016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43529B6E-FCFB-86C3-D2B8-2FC1CD8987B3}"/>
                    </a:ext>
                  </a:extLst>
                </p14:cNvPr>
                <p14:cNvContentPartPr/>
                <p14:nvPr/>
              </p14:nvContentPartPr>
              <p14:xfrm>
                <a:off x="712701" y="2549244"/>
                <a:ext cx="6631560" cy="110160"/>
              </p14:xfrm>
            </p:contentPart>
          </mc:Choice>
          <mc:Fallback>
            <p:pic>
              <p:nvPicPr>
                <p:cNvPr id="21" name="Ink 20">
                  <a:extLst>
                    <a:ext uri="{FF2B5EF4-FFF2-40B4-BE49-F238E27FC236}">
                      <a16:creationId xmlns:a16="http://schemas.microsoft.com/office/drawing/2014/main" id="{43529B6E-FCFB-86C3-D2B8-2FC1CD8987B3}"/>
                    </a:ext>
                  </a:extLst>
                </p:cNvPr>
                <p:cNvPicPr/>
                <p:nvPr/>
              </p:nvPicPr>
              <p:blipFill>
                <a:blip r:embed="rId29"/>
                <a:stretch>
                  <a:fillRect/>
                </a:stretch>
              </p:blipFill>
              <p:spPr>
                <a:xfrm>
                  <a:off x="694701" y="2531244"/>
                  <a:ext cx="6667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2C547E44-6F82-50B7-34BC-504C66D61E33}"/>
                    </a:ext>
                  </a:extLst>
                </p14:cNvPr>
                <p14:cNvContentPartPr/>
                <p14:nvPr/>
              </p14:nvContentPartPr>
              <p14:xfrm>
                <a:off x="7571061" y="2584524"/>
                <a:ext cx="997560" cy="44640"/>
              </p14:xfrm>
            </p:contentPart>
          </mc:Choice>
          <mc:Fallback>
            <p:pic>
              <p:nvPicPr>
                <p:cNvPr id="22" name="Ink 21">
                  <a:extLst>
                    <a:ext uri="{FF2B5EF4-FFF2-40B4-BE49-F238E27FC236}">
                      <a16:creationId xmlns:a16="http://schemas.microsoft.com/office/drawing/2014/main" id="{2C547E44-6F82-50B7-34BC-504C66D61E33}"/>
                    </a:ext>
                  </a:extLst>
                </p:cNvPr>
                <p:cNvPicPr/>
                <p:nvPr/>
              </p:nvPicPr>
              <p:blipFill>
                <a:blip r:embed="rId31"/>
                <a:stretch>
                  <a:fillRect/>
                </a:stretch>
              </p:blipFill>
              <p:spPr>
                <a:xfrm>
                  <a:off x="7553061" y="2566524"/>
                  <a:ext cx="1033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69407497-7D19-C842-BC92-C234B0D7261A}"/>
                    </a:ext>
                  </a:extLst>
                </p14:cNvPr>
                <p14:cNvContentPartPr/>
                <p14:nvPr/>
              </p14:nvContentPartPr>
              <p14:xfrm>
                <a:off x="8999181" y="2582724"/>
                <a:ext cx="527760" cy="10800"/>
              </p14:xfrm>
            </p:contentPart>
          </mc:Choice>
          <mc:Fallback>
            <p:pic>
              <p:nvPicPr>
                <p:cNvPr id="24" name="Ink 23">
                  <a:extLst>
                    <a:ext uri="{FF2B5EF4-FFF2-40B4-BE49-F238E27FC236}">
                      <a16:creationId xmlns:a16="http://schemas.microsoft.com/office/drawing/2014/main" id="{69407497-7D19-C842-BC92-C234B0D7261A}"/>
                    </a:ext>
                  </a:extLst>
                </p:cNvPr>
                <p:cNvPicPr/>
                <p:nvPr/>
              </p:nvPicPr>
              <p:blipFill>
                <a:blip r:embed="rId33"/>
                <a:stretch>
                  <a:fillRect/>
                </a:stretch>
              </p:blipFill>
              <p:spPr>
                <a:xfrm>
                  <a:off x="8981541" y="2565084"/>
                  <a:ext cx="563400" cy="4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18A7E534-C115-1D99-68F0-EDA77CC17AEC}"/>
                  </a:ext>
                </a:extLst>
              </p14:cNvPr>
              <p14:cNvContentPartPr/>
              <p14:nvPr/>
            </p14:nvContentPartPr>
            <p14:xfrm>
              <a:off x="661941" y="2829684"/>
              <a:ext cx="1128600" cy="77040"/>
            </p14:xfrm>
          </p:contentPart>
        </mc:Choice>
        <mc:Fallback>
          <p:pic>
            <p:nvPicPr>
              <p:cNvPr id="26" name="Ink 25">
                <a:extLst>
                  <a:ext uri="{FF2B5EF4-FFF2-40B4-BE49-F238E27FC236}">
                    <a16:creationId xmlns:a16="http://schemas.microsoft.com/office/drawing/2014/main" id="{18A7E534-C115-1D99-68F0-EDA77CC17AEC}"/>
                  </a:ext>
                </a:extLst>
              </p:cNvPr>
              <p:cNvPicPr/>
              <p:nvPr/>
            </p:nvPicPr>
            <p:blipFill>
              <a:blip r:embed="rId35"/>
              <a:stretch>
                <a:fillRect/>
              </a:stretch>
            </p:blipFill>
            <p:spPr>
              <a:xfrm>
                <a:off x="643941" y="2811684"/>
                <a:ext cx="1164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AB99D284-1225-E074-525C-24E8C6C7E983}"/>
                  </a:ext>
                </a:extLst>
              </p14:cNvPr>
              <p14:cNvContentPartPr/>
              <p14:nvPr/>
            </p14:nvContentPartPr>
            <p14:xfrm>
              <a:off x="4725981" y="2817804"/>
              <a:ext cx="3572640" cy="50400"/>
            </p14:xfrm>
          </p:contentPart>
        </mc:Choice>
        <mc:Fallback>
          <p:pic>
            <p:nvPicPr>
              <p:cNvPr id="27" name="Ink 26">
                <a:extLst>
                  <a:ext uri="{FF2B5EF4-FFF2-40B4-BE49-F238E27FC236}">
                    <a16:creationId xmlns:a16="http://schemas.microsoft.com/office/drawing/2014/main" id="{AB99D284-1225-E074-525C-24E8C6C7E983}"/>
                  </a:ext>
                </a:extLst>
              </p:cNvPr>
              <p:cNvPicPr/>
              <p:nvPr/>
            </p:nvPicPr>
            <p:blipFill>
              <a:blip r:embed="rId37"/>
              <a:stretch>
                <a:fillRect/>
              </a:stretch>
            </p:blipFill>
            <p:spPr>
              <a:xfrm>
                <a:off x="4707981" y="2800164"/>
                <a:ext cx="3608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10F04426-2DA2-31E8-09CC-6DFBBB7F7868}"/>
                  </a:ext>
                </a:extLst>
              </p14:cNvPr>
              <p14:cNvContentPartPr/>
              <p14:nvPr/>
            </p14:nvContentPartPr>
            <p14:xfrm>
              <a:off x="6293781" y="3129204"/>
              <a:ext cx="1022760" cy="37800"/>
            </p14:xfrm>
          </p:contentPart>
        </mc:Choice>
        <mc:Fallback>
          <p:pic>
            <p:nvPicPr>
              <p:cNvPr id="28" name="Ink 27">
                <a:extLst>
                  <a:ext uri="{FF2B5EF4-FFF2-40B4-BE49-F238E27FC236}">
                    <a16:creationId xmlns:a16="http://schemas.microsoft.com/office/drawing/2014/main" id="{10F04426-2DA2-31E8-09CC-6DFBBB7F7868}"/>
                  </a:ext>
                </a:extLst>
              </p:cNvPr>
              <p:cNvPicPr/>
              <p:nvPr/>
            </p:nvPicPr>
            <p:blipFill>
              <a:blip r:embed="rId39"/>
              <a:stretch>
                <a:fillRect/>
              </a:stretch>
            </p:blipFill>
            <p:spPr>
              <a:xfrm>
                <a:off x="6276141" y="3111564"/>
                <a:ext cx="1058400" cy="73440"/>
              </a:xfrm>
              <a:prstGeom prst="rect">
                <a:avLst/>
              </a:prstGeom>
            </p:spPr>
          </p:pic>
        </mc:Fallback>
      </mc:AlternateContent>
      <p:grpSp>
        <p:nvGrpSpPr>
          <p:cNvPr id="31" name="Group 30">
            <a:extLst>
              <a:ext uri="{FF2B5EF4-FFF2-40B4-BE49-F238E27FC236}">
                <a16:creationId xmlns:a16="http://schemas.microsoft.com/office/drawing/2014/main" id="{F6E02464-9E05-9D29-76E0-C06BC8D03BDC}"/>
              </a:ext>
            </a:extLst>
          </p:cNvPr>
          <p:cNvGrpSpPr/>
          <p:nvPr/>
        </p:nvGrpSpPr>
        <p:grpSpPr>
          <a:xfrm>
            <a:off x="2473101" y="3396684"/>
            <a:ext cx="6608520" cy="132120"/>
            <a:chOff x="2473101" y="3396684"/>
            <a:chExt cx="6608520" cy="132120"/>
          </a:xfrm>
        </p:grpSpPr>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BCC3BCDB-676A-F332-1BD2-9116E990FAD0}"/>
                    </a:ext>
                  </a:extLst>
                </p14:cNvPr>
                <p14:cNvContentPartPr/>
                <p14:nvPr/>
              </p14:nvContentPartPr>
              <p14:xfrm>
                <a:off x="2473101" y="3396684"/>
                <a:ext cx="2854080" cy="65520"/>
              </p14:xfrm>
            </p:contentPart>
          </mc:Choice>
          <mc:Fallback>
            <p:pic>
              <p:nvPicPr>
                <p:cNvPr id="29" name="Ink 28">
                  <a:extLst>
                    <a:ext uri="{FF2B5EF4-FFF2-40B4-BE49-F238E27FC236}">
                      <a16:creationId xmlns:a16="http://schemas.microsoft.com/office/drawing/2014/main" id="{BCC3BCDB-676A-F332-1BD2-9116E990FAD0}"/>
                    </a:ext>
                  </a:extLst>
                </p:cNvPr>
                <p:cNvPicPr/>
                <p:nvPr/>
              </p:nvPicPr>
              <p:blipFill>
                <a:blip r:embed="rId41"/>
                <a:stretch>
                  <a:fillRect/>
                </a:stretch>
              </p:blipFill>
              <p:spPr>
                <a:xfrm>
                  <a:off x="2455101" y="3378684"/>
                  <a:ext cx="2889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24B285BD-F709-8840-E91D-03B42AC5E168}"/>
                    </a:ext>
                  </a:extLst>
                </p14:cNvPr>
                <p14:cNvContentPartPr/>
                <p14:nvPr/>
              </p14:nvContentPartPr>
              <p14:xfrm>
                <a:off x="6447501" y="3430524"/>
                <a:ext cx="2634120" cy="98280"/>
              </p14:xfrm>
            </p:contentPart>
          </mc:Choice>
          <mc:Fallback>
            <p:pic>
              <p:nvPicPr>
                <p:cNvPr id="30" name="Ink 29">
                  <a:extLst>
                    <a:ext uri="{FF2B5EF4-FFF2-40B4-BE49-F238E27FC236}">
                      <a16:creationId xmlns:a16="http://schemas.microsoft.com/office/drawing/2014/main" id="{24B285BD-F709-8840-E91D-03B42AC5E168}"/>
                    </a:ext>
                  </a:extLst>
                </p:cNvPr>
                <p:cNvPicPr/>
                <p:nvPr/>
              </p:nvPicPr>
              <p:blipFill>
                <a:blip r:embed="rId43"/>
                <a:stretch>
                  <a:fillRect/>
                </a:stretch>
              </p:blipFill>
              <p:spPr>
                <a:xfrm>
                  <a:off x="6429501" y="3412524"/>
                  <a:ext cx="2669760" cy="13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1E97A442-2A49-EA19-DA17-93DA616361E7}"/>
                  </a:ext>
                </a:extLst>
              </p14:cNvPr>
              <p14:cNvContentPartPr/>
              <p14:nvPr/>
            </p14:nvContentPartPr>
            <p14:xfrm>
              <a:off x="758781" y="3663444"/>
              <a:ext cx="1310400" cy="81360"/>
            </p14:xfrm>
          </p:contentPart>
        </mc:Choice>
        <mc:Fallback>
          <p:pic>
            <p:nvPicPr>
              <p:cNvPr id="32" name="Ink 31">
                <a:extLst>
                  <a:ext uri="{FF2B5EF4-FFF2-40B4-BE49-F238E27FC236}">
                    <a16:creationId xmlns:a16="http://schemas.microsoft.com/office/drawing/2014/main" id="{1E97A442-2A49-EA19-DA17-93DA616361E7}"/>
                  </a:ext>
                </a:extLst>
              </p:cNvPr>
              <p:cNvPicPr/>
              <p:nvPr/>
            </p:nvPicPr>
            <p:blipFill>
              <a:blip r:embed="rId45"/>
              <a:stretch>
                <a:fillRect/>
              </a:stretch>
            </p:blipFill>
            <p:spPr>
              <a:xfrm>
                <a:off x="740781" y="3645804"/>
                <a:ext cx="1346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F6D883E3-F8CB-3C5D-B67C-06376B9DD2DC}"/>
                  </a:ext>
                </a:extLst>
              </p14:cNvPr>
              <p14:cNvContentPartPr/>
              <p14:nvPr/>
            </p14:nvContentPartPr>
            <p14:xfrm>
              <a:off x="4415661" y="3756324"/>
              <a:ext cx="379080" cy="24120"/>
            </p14:xfrm>
          </p:contentPart>
        </mc:Choice>
        <mc:Fallback>
          <p:pic>
            <p:nvPicPr>
              <p:cNvPr id="33" name="Ink 32">
                <a:extLst>
                  <a:ext uri="{FF2B5EF4-FFF2-40B4-BE49-F238E27FC236}">
                    <a16:creationId xmlns:a16="http://schemas.microsoft.com/office/drawing/2014/main" id="{F6D883E3-F8CB-3C5D-B67C-06376B9DD2DC}"/>
                  </a:ext>
                </a:extLst>
              </p:cNvPr>
              <p:cNvPicPr/>
              <p:nvPr/>
            </p:nvPicPr>
            <p:blipFill>
              <a:blip r:embed="rId47"/>
              <a:stretch>
                <a:fillRect/>
              </a:stretch>
            </p:blipFill>
            <p:spPr>
              <a:xfrm>
                <a:off x="4398021" y="3738684"/>
                <a:ext cx="414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9619B83D-24BC-3027-3021-43A65A064801}"/>
                  </a:ext>
                </a:extLst>
              </p14:cNvPr>
              <p14:cNvContentPartPr/>
              <p14:nvPr/>
            </p14:nvContentPartPr>
            <p14:xfrm>
              <a:off x="4221981" y="4264644"/>
              <a:ext cx="1349280" cy="29160"/>
            </p14:xfrm>
          </p:contentPart>
        </mc:Choice>
        <mc:Fallback>
          <p:pic>
            <p:nvPicPr>
              <p:cNvPr id="34" name="Ink 33">
                <a:extLst>
                  <a:ext uri="{FF2B5EF4-FFF2-40B4-BE49-F238E27FC236}">
                    <a16:creationId xmlns:a16="http://schemas.microsoft.com/office/drawing/2014/main" id="{9619B83D-24BC-3027-3021-43A65A064801}"/>
                  </a:ext>
                </a:extLst>
              </p:cNvPr>
              <p:cNvPicPr/>
              <p:nvPr/>
            </p:nvPicPr>
            <p:blipFill>
              <a:blip r:embed="rId49"/>
              <a:stretch>
                <a:fillRect/>
              </a:stretch>
            </p:blipFill>
            <p:spPr>
              <a:xfrm>
                <a:off x="4204341" y="4247004"/>
                <a:ext cx="1384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80A81CD2-1CD4-AFD9-0DEA-31293D3ECD03}"/>
                  </a:ext>
                </a:extLst>
              </p14:cNvPr>
              <p14:cNvContentPartPr/>
              <p14:nvPr/>
            </p14:nvContentPartPr>
            <p14:xfrm>
              <a:off x="1705941" y="4252764"/>
              <a:ext cx="2212200" cy="57600"/>
            </p14:xfrm>
          </p:contentPart>
        </mc:Choice>
        <mc:Fallback>
          <p:pic>
            <p:nvPicPr>
              <p:cNvPr id="35" name="Ink 34">
                <a:extLst>
                  <a:ext uri="{FF2B5EF4-FFF2-40B4-BE49-F238E27FC236}">
                    <a16:creationId xmlns:a16="http://schemas.microsoft.com/office/drawing/2014/main" id="{80A81CD2-1CD4-AFD9-0DEA-31293D3ECD03}"/>
                  </a:ext>
                </a:extLst>
              </p:cNvPr>
              <p:cNvPicPr/>
              <p:nvPr/>
            </p:nvPicPr>
            <p:blipFill>
              <a:blip r:embed="rId51"/>
              <a:stretch>
                <a:fillRect/>
              </a:stretch>
            </p:blipFill>
            <p:spPr>
              <a:xfrm>
                <a:off x="1687941" y="4235124"/>
                <a:ext cx="2247840" cy="93240"/>
              </a:xfrm>
              <a:prstGeom prst="rect">
                <a:avLst/>
              </a:prstGeom>
            </p:spPr>
          </p:pic>
        </mc:Fallback>
      </mc:AlternateContent>
      <p:grpSp>
        <p:nvGrpSpPr>
          <p:cNvPr id="40" name="Group 39">
            <a:extLst>
              <a:ext uri="{FF2B5EF4-FFF2-40B4-BE49-F238E27FC236}">
                <a16:creationId xmlns:a16="http://schemas.microsoft.com/office/drawing/2014/main" id="{A46110D2-DA16-232D-C175-8A795449AD99}"/>
              </a:ext>
            </a:extLst>
          </p:cNvPr>
          <p:cNvGrpSpPr/>
          <p:nvPr/>
        </p:nvGrpSpPr>
        <p:grpSpPr>
          <a:xfrm>
            <a:off x="3389661" y="4550484"/>
            <a:ext cx="5973480" cy="82080"/>
            <a:chOff x="3389661" y="4550484"/>
            <a:chExt cx="5973480" cy="82080"/>
          </a:xfrm>
        </p:grpSpPr>
        <mc:AlternateContent xmlns:mc="http://schemas.openxmlformats.org/markup-compatibility/2006">
          <mc:Choice xmlns:p14="http://schemas.microsoft.com/office/powerpoint/2010/main" Requires="p14">
            <p:contentPart p14:bwMode="auto" r:id="rId52">
              <p14:nvContentPartPr>
                <p14:cNvPr id="36" name="Ink 35">
                  <a:extLst>
                    <a:ext uri="{FF2B5EF4-FFF2-40B4-BE49-F238E27FC236}">
                      <a16:creationId xmlns:a16="http://schemas.microsoft.com/office/drawing/2014/main" id="{4CD80015-D35C-54E0-4AE1-48598992BE99}"/>
                    </a:ext>
                  </a:extLst>
                </p14:cNvPr>
                <p14:cNvContentPartPr/>
                <p14:nvPr/>
              </p14:nvContentPartPr>
              <p14:xfrm>
                <a:off x="3389661" y="4550484"/>
                <a:ext cx="2297520" cy="82080"/>
              </p14:xfrm>
            </p:contentPart>
          </mc:Choice>
          <mc:Fallback>
            <p:pic>
              <p:nvPicPr>
                <p:cNvPr id="36" name="Ink 35">
                  <a:extLst>
                    <a:ext uri="{FF2B5EF4-FFF2-40B4-BE49-F238E27FC236}">
                      <a16:creationId xmlns:a16="http://schemas.microsoft.com/office/drawing/2014/main" id="{4CD80015-D35C-54E0-4AE1-48598992BE99}"/>
                    </a:ext>
                  </a:extLst>
                </p:cNvPr>
                <p:cNvPicPr/>
                <p:nvPr/>
              </p:nvPicPr>
              <p:blipFill>
                <a:blip r:embed="rId53"/>
                <a:stretch>
                  <a:fillRect/>
                </a:stretch>
              </p:blipFill>
              <p:spPr>
                <a:xfrm>
                  <a:off x="3371661" y="4532844"/>
                  <a:ext cx="2333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55F1055B-37EB-CDF6-00C3-9B737AA47F82}"/>
                    </a:ext>
                  </a:extLst>
                </p14:cNvPr>
                <p14:cNvContentPartPr/>
                <p14:nvPr/>
              </p14:nvContentPartPr>
              <p14:xfrm>
                <a:off x="5979861" y="4578204"/>
                <a:ext cx="727560" cy="14040"/>
              </p14:xfrm>
            </p:contentPart>
          </mc:Choice>
          <mc:Fallback>
            <p:pic>
              <p:nvPicPr>
                <p:cNvPr id="37" name="Ink 36">
                  <a:extLst>
                    <a:ext uri="{FF2B5EF4-FFF2-40B4-BE49-F238E27FC236}">
                      <a16:creationId xmlns:a16="http://schemas.microsoft.com/office/drawing/2014/main" id="{55F1055B-37EB-CDF6-00C3-9B737AA47F82}"/>
                    </a:ext>
                  </a:extLst>
                </p:cNvPr>
                <p:cNvPicPr/>
                <p:nvPr/>
              </p:nvPicPr>
              <p:blipFill>
                <a:blip r:embed="rId55"/>
                <a:stretch>
                  <a:fillRect/>
                </a:stretch>
              </p:blipFill>
              <p:spPr>
                <a:xfrm>
                  <a:off x="5961861" y="4560564"/>
                  <a:ext cx="763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5ECFFF63-EE38-1B8B-EEBB-A1A63C174A49}"/>
                    </a:ext>
                  </a:extLst>
                </p14:cNvPr>
                <p14:cNvContentPartPr/>
                <p14:nvPr/>
              </p14:nvContentPartPr>
              <p14:xfrm>
                <a:off x="7205301" y="4564884"/>
                <a:ext cx="741240" cy="22320"/>
              </p14:xfrm>
            </p:contentPart>
          </mc:Choice>
          <mc:Fallback>
            <p:pic>
              <p:nvPicPr>
                <p:cNvPr id="38" name="Ink 37">
                  <a:extLst>
                    <a:ext uri="{FF2B5EF4-FFF2-40B4-BE49-F238E27FC236}">
                      <a16:creationId xmlns:a16="http://schemas.microsoft.com/office/drawing/2014/main" id="{5ECFFF63-EE38-1B8B-EEBB-A1A63C174A49}"/>
                    </a:ext>
                  </a:extLst>
                </p:cNvPr>
                <p:cNvPicPr/>
                <p:nvPr/>
              </p:nvPicPr>
              <p:blipFill>
                <a:blip r:embed="rId57"/>
                <a:stretch>
                  <a:fillRect/>
                </a:stretch>
              </p:blipFill>
              <p:spPr>
                <a:xfrm>
                  <a:off x="7187661" y="4546884"/>
                  <a:ext cx="776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166854FD-DB18-C745-F59B-B50B588B39CE}"/>
                    </a:ext>
                  </a:extLst>
                </p14:cNvPr>
                <p14:cNvContentPartPr/>
                <p14:nvPr/>
              </p14:nvContentPartPr>
              <p14:xfrm>
                <a:off x="8487621" y="4570644"/>
                <a:ext cx="875520" cy="28440"/>
              </p14:xfrm>
            </p:contentPart>
          </mc:Choice>
          <mc:Fallback>
            <p:pic>
              <p:nvPicPr>
                <p:cNvPr id="39" name="Ink 38">
                  <a:extLst>
                    <a:ext uri="{FF2B5EF4-FFF2-40B4-BE49-F238E27FC236}">
                      <a16:creationId xmlns:a16="http://schemas.microsoft.com/office/drawing/2014/main" id="{166854FD-DB18-C745-F59B-B50B588B39CE}"/>
                    </a:ext>
                  </a:extLst>
                </p:cNvPr>
                <p:cNvPicPr/>
                <p:nvPr/>
              </p:nvPicPr>
              <p:blipFill>
                <a:blip r:embed="rId59"/>
                <a:stretch>
                  <a:fillRect/>
                </a:stretch>
              </p:blipFill>
              <p:spPr>
                <a:xfrm>
                  <a:off x="8469981" y="4552644"/>
                  <a:ext cx="911160" cy="64080"/>
                </a:xfrm>
                <a:prstGeom prst="rect">
                  <a:avLst/>
                </a:prstGeom>
              </p:spPr>
            </p:pic>
          </mc:Fallback>
        </mc:AlternateContent>
      </p:grpSp>
      <p:grpSp>
        <p:nvGrpSpPr>
          <p:cNvPr id="50" name="Group 49">
            <a:extLst>
              <a:ext uri="{FF2B5EF4-FFF2-40B4-BE49-F238E27FC236}">
                <a16:creationId xmlns:a16="http://schemas.microsoft.com/office/drawing/2014/main" id="{5B4D7183-016F-827A-D53D-9D25ACF0BF42}"/>
              </a:ext>
            </a:extLst>
          </p:cNvPr>
          <p:cNvGrpSpPr/>
          <p:nvPr/>
        </p:nvGrpSpPr>
        <p:grpSpPr>
          <a:xfrm>
            <a:off x="771021" y="4829124"/>
            <a:ext cx="6485400" cy="97200"/>
            <a:chOff x="771021" y="4829124"/>
            <a:chExt cx="6485400" cy="97200"/>
          </a:xfrm>
        </p:grpSpPr>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A2676450-B119-9648-9C75-293F3744A075}"/>
                    </a:ext>
                  </a:extLst>
                </p14:cNvPr>
                <p14:cNvContentPartPr/>
                <p14:nvPr/>
              </p14:nvContentPartPr>
              <p14:xfrm>
                <a:off x="771021" y="4830564"/>
                <a:ext cx="1231200" cy="95760"/>
              </p14:xfrm>
            </p:contentPart>
          </mc:Choice>
          <mc:Fallback>
            <p:pic>
              <p:nvPicPr>
                <p:cNvPr id="41" name="Ink 40">
                  <a:extLst>
                    <a:ext uri="{FF2B5EF4-FFF2-40B4-BE49-F238E27FC236}">
                      <a16:creationId xmlns:a16="http://schemas.microsoft.com/office/drawing/2014/main" id="{A2676450-B119-9648-9C75-293F3744A075}"/>
                    </a:ext>
                  </a:extLst>
                </p:cNvPr>
                <p:cNvPicPr/>
                <p:nvPr/>
              </p:nvPicPr>
              <p:blipFill>
                <a:blip r:embed="rId61"/>
                <a:stretch>
                  <a:fillRect/>
                </a:stretch>
              </p:blipFill>
              <p:spPr>
                <a:xfrm>
                  <a:off x="753381" y="4812564"/>
                  <a:ext cx="1266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9E1DB8DF-CB7B-787C-0DFA-3A5641DEB134}"/>
                    </a:ext>
                  </a:extLst>
                </p14:cNvPr>
                <p14:cNvContentPartPr/>
                <p14:nvPr/>
              </p14:nvContentPartPr>
              <p14:xfrm>
                <a:off x="2220741" y="4840284"/>
                <a:ext cx="818280" cy="55800"/>
              </p14:xfrm>
            </p:contentPart>
          </mc:Choice>
          <mc:Fallback>
            <p:pic>
              <p:nvPicPr>
                <p:cNvPr id="42" name="Ink 41">
                  <a:extLst>
                    <a:ext uri="{FF2B5EF4-FFF2-40B4-BE49-F238E27FC236}">
                      <a16:creationId xmlns:a16="http://schemas.microsoft.com/office/drawing/2014/main" id="{9E1DB8DF-CB7B-787C-0DFA-3A5641DEB134}"/>
                    </a:ext>
                  </a:extLst>
                </p:cNvPr>
                <p:cNvPicPr/>
                <p:nvPr/>
              </p:nvPicPr>
              <p:blipFill>
                <a:blip r:embed="rId63"/>
                <a:stretch>
                  <a:fillRect/>
                </a:stretch>
              </p:blipFill>
              <p:spPr>
                <a:xfrm>
                  <a:off x="2202741" y="4822644"/>
                  <a:ext cx="853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2E1A16A5-FABE-87AF-02C8-FB1B96E294C3}"/>
                    </a:ext>
                  </a:extLst>
                </p14:cNvPr>
                <p14:cNvContentPartPr/>
                <p14:nvPr/>
              </p14:nvContentPartPr>
              <p14:xfrm>
                <a:off x="3384261" y="4829124"/>
                <a:ext cx="318600" cy="33840"/>
              </p14:xfrm>
            </p:contentPart>
          </mc:Choice>
          <mc:Fallback>
            <p:pic>
              <p:nvPicPr>
                <p:cNvPr id="43" name="Ink 42">
                  <a:extLst>
                    <a:ext uri="{FF2B5EF4-FFF2-40B4-BE49-F238E27FC236}">
                      <a16:creationId xmlns:a16="http://schemas.microsoft.com/office/drawing/2014/main" id="{2E1A16A5-FABE-87AF-02C8-FB1B96E294C3}"/>
                    </a:ext>
                  </a:extLst>
                </p:cNvPr>
                <p:cNvPicPr/>
                <p:nvPr/>
              </p:nvPicPr>
              <p:blipFill>
                <a:blip r:embed="rId65"/>
                <a:stretch>
                  <a:fillRect/>
                </a:stretch>
              </p:blipFill>
              <p:spPr>
                <a:xfrm>
                  <a:off x="3366621" y="4811484"/>
                  <a:ext cx="354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2AB19C02-DC54-8CD2-B586-4A36B1021367}"/>
                    </a:ext>
                  </a:extLst>
                </p14:cNvPr>
                <p14:cNvContentPartPr/>
                <p14:nvPr/>
              </p14:nvContentPartPr>
              <p14:xfrm>
                <a:off x="4175901" y="4853964"/>
                <a:ext cx="369000" cy="36720"/>
              </p14:xfrm>
            </p:contentPart>
          </mc:Choice>
          <mc:Fallback>
            <p:pic>
              <p:nvPicPr>
                <p:cNvPr id="44" name="Ink 43">
                  <a:extLst>
                    <a:ext uri="{FF2B5EF4-FFF2-40B4-BE49-F238E27FC236}">
                      <a16:creationId xmlns:a16="http://schemas.microsoft.com/office/drawing/2014/main" id="{2AB19C02-DC54-8CD2-B586-4A36B1021367}"/>
                    </a:ext>
                  </a:extLst>
                </p:cNvPr>
                <p:cNvPicPr/>
                <p:nvPr/>
              </p:nvPicPr>
              <p:blipFill>
                <a:blip r:embed="rId67"/>
                <a:stretch>
                  <a:fillRect/>
                </a:stretch>
              </p:blipFill>
              <p:spPr>
                <a:xfrm>
                  <a:off x="4158261" y="4836324"/>
                  <a:ext cx="404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Ink 45">
                  <a:extLst>
                    <a:ext uri="{FF2B5EF4-FFF2-40B4-BE49-F238E27FC236}">
                      <a16:creationId xmlns:a16="http://schemas.microsoft.com/office/drawing/2014/main" id="{1A7034CA-FB15-964B-563A-ADA9D1AAD9AF}"/>
                    </a:ext>
                  </a:extLst>
                </p14:cNvPr>
                <p14:cNvContentPartPr/>
                <p14:nvPr/>
              </p14:nvContentPartPr>
              <p14:xfrm>
                <a:off x="4912821" y="4874484"/>
                <a:ext cx="338040" cy="35280"/>
              </p14:xfrm>
            </p:contentPart>
          </mc:Choice>
          <mc:Fallback>
            <p:pic>
              <p:nvPicPr>
                <p:cNvPr id="46" name="Ink 45">
                  <a:extLst>
                    <a:ext uri="{FF2B5EF4-FFF2-40B4-BE49-F238E27FC236}">
                      <a16:creationId xmlns:a16="http://schemas.microsoft.com/office/drawing/2014/main" id="{1A7034CA-FB15-964B-563A-ADA9D1AAD9AF}"/>
                    </a:ext>
                  </a:extLst>
                </p:cNvPr>
                <p:cNvPicPr/>
                <p:nvPr/>
              </p:nvPicPr>
              <p:blipFill>
                <a:blip r:embed="rId69"/>
                <a:stretch>
                  <a:fillRect/>
                </a:stretch>
              </p:blipFill>
              <p:spPr>
                <a:xfrm>
                  <a:off x="4895181" y="4856844"/>
                  <a:ext cx="373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Ink 46">
                  <a:extLst>
                    <a:ext uri="{FF2B5EF4-FFF2-40B4-BE49-F238E27FC236}">
                      <a16:creationId xmlns:a16="http://schemas.microsoft.com/office/drawing/2014/main" id="{9CB03485-F7B4-11E4-DE4E-9C835E2C3865}"/>
                    </a:ext>
                  </a:extLst>
                </p14:cNvPr>
                <p14:cNvContentPartPr/>
                <p14:nvPr/>
              </p14:nvContentPartPr>
              <p14:xfrm>
                <a:off x="5743701" y="4861524"/>
                <a:ext cx="394560" cy="20880"/>
              </p14:xfrm>
            </p:contentPart>
          </mc:Choice>
          <mc:Fallback>
            <p:pic>
              <p:nvPicPr>
                <p:cNvPr id="47" name="Ink 46">
                  <a:extLst>
                    <a:ext uri="{FF2B5EF4-FFF2-40B4-BE49-F238E27FC236}">
                      <a16:creationId xmlns:a16="http://schemas.microsoft.com/office/drawing/2014/main" id="{9CB03485-F7B4-11E4-DE4E-9C835E2C3865}"/>
                    </a:ext>
                  </a:extLst>
                </p:cNvPr>
                <p:cNvPicPr/>
                <p:nvPr/>
              </p:nvPicPr>
              <p:blipFill>
                <a:blip r:embed="rId71"/>
                <a:stretch>
                  <a:fillRect/>
                </a:stretch>
              </p:blipFill>
              <p:spPr>
                <a:xfrm>
                  <a:off x="5726061" y="4843524"/>
                  <a:ext cx="430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Ink 48">
                  <a:extLst>
                    <a:ext uri="{FF2B5EF4-FFF2-40B4-BE49-F238E27FC236}">
                      <a16:creationId xmlns:a16="http://schemas.microsoft.com/office/drawing/2014/main" id="{8FBDC4C4-B3EF-63FF-1BDE-1DAFE0FC6AE5}"/>
                    </a:ext>
                  </a:extLst>
                </p14:cNvPr>
                <p14:cNvContentPartPr/>
                <p14:nvPr/>
              </p14:nvContentPartPr>
              <p14:xfrm>
                <a:off x="6703461" y="4862244"/>
                <a:ext cx="552960" cy="29880"/>
              </p14:xfrm>
            </p:contentPart>
          </mc:Choice>
          <mc:Fallback>
            <p:pic>
              <p:nvPicPr>
                <p:cNvPr id="49" name="Ink 48">
                  <a:extLst>
                    <a:ext uri="{FF2B5EF4-FFF2-40B4-BE49-F238E27FC236}">
                      <a16:creationId xmlns:a16="http://schemas.microsoft.com/office/drawing/2014/main" id="{8FBDC4C4-B3EF-63FF-1BDE-1DAFE0FC6AE5}"/>
                    </a:ext>
                  </a:extLst>
                </p:cNvPr>
                <p:cNvPicPr/>
                <p:nvPr/>
              </p:nvPicPr>
              <p:blipFill>
                <a:blip r:embed="rId73"/>
                <a:stretch>
                  <a:fillRect/>
                </a:stretch>
              </p:blipFill>
              <p:spPr>
                <a:xfrm>
                  <a:off x="6685821" y="4844244"/>
                  <a:ext cx="58860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D93768AF-CB93-9E5C-690C-DF5EA0AE65C7}"/>
                  </a:ext>
                </a:extLst>
              </p14:cNvPr>
              <p14:cNvContentPartPr/>
              <p14:nvPr/>
            </p14:nvContentPartPr>
            <p14:xfrm>
              <a:off x="8231301" y="4829484"/>
              <a:ext cx="623880" cy="20520"/>
            </p14:xfrm>
          </p:contentPart>
        </mc:Choice>
        <mc:Fallback>
          <p:pic>
            <p:nvPicPr>
              <p:cNvPr id="51" name="Ink 50">
                <a:extLst>
                  <a:ext uri="{FF2B5EF4-FFF2-40B4-BE49-F238E27FC236}">
                    <a16:creationId xmlns:a16="http://schemas.microsoft.com/office/drawing/2014/main" id="{D93768AF-CB93-9E5C-690C-DF5EA0AE65C7}"/>
                  </a:ext>
                </a:extLst>
              </p:cNvPr>
              <p:cNvPicPr/>
              <p:nvPr/>
            </p:nvPicPr>
            <p:blipFill>
              <a:blip r:embed="rId75"/>
              <a:stretch>
                <a:fillRect/>
              </a:stretch>
            </p:blipFill>
            <p:spPr>
              <a:xfrm>
                <a:off x="8213661" y="4811484"/>
                <a:ext cx="659520" cy="56160"/>
              </a:xfrm>
              <a:prstGeom prst="rect">
                <a:avLst/>
              </a:prstGeom>
            </p:spPr>
          </p:pic>
        </mc:Fallback>
      </mc:AlternateContent>
      <p:grpSp>
        <p:nvGrpSpPr>
          <p:cNvPr id="60" name="Group 59">
            <a:extLst>
              <a:ext uri="{FF2B5EF4-FFF2-40B4-BE49-F238E27FC236}">
                <a16:creationId xmlns:a16="http://schemas.microsoft.com/office/drawing/2014/main" id="{611AF81B-3767-09CC-AE24-E03B222A9B5E}"/>
              </a:ext>
            </a:extLst>
          </p:cNvPr>
          <p:cNvGrpSpPr/>
          <p:nvPr/>
        </p:nvGrpSpPr>
        <p:grpSpPr>
          <a:xfrm>
            <a:off x="724941" y="5128284"/>
            <a:ext cx="8141400" cy="115920"/>
            <a:chOff x="724941" y="5128284"/>
            <a:chExt cx="8141400" cy="115920"/>
          </a:xfrm>
        </p:grpSpPr>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83E85D95-E6E0-E9C1-D241-A41518F856AB}"/>
                    </a:ext>
                  </a:extLst>
                </p14:cNvPr>
                <p14:cNvContentPartPr/>
                <p14:nvPr/>
              </p14:nvContentPartPr>
              <p14:xfrm>
                <a:off x="724941" y="5130804"/>
                <a:ext cx="999360" cy="72000"/>
              </p14:xfrm>
            </p:contentPart>
          </mc:Choice>
          <mc:Fallback>
            <p:pic>
              <p:nvPicPr>
                <p:cNvPr id="52" name="Ink 51">
                  <a:extLst>
                    <a:ext uri="{FF2B5EF4-FFF2-40B4-BE49-F238E27FC236}">
                      <a16:creationId xmlns:a16="http://schemas.microsoft.com/office/drawing/2014/main" id="{83E85D95-E6E0-E9C1-D241-A41518F856AB}"/>
                    </a:ext>
                  </a:extLst>
                </p:cNvPr>
                <p:cNvPicPr/>
                <p:nvPr/>
              </p:nvPicPr>
              <p:blipFill>
                <a:blip r:embed="rId77"/>
                <a:stretch>
                  <a:fillRect/>
                </a:stretch>
              </p:blipFill>
              <p:spPr>
                <a:xfrm>
                  <a:off x="707301" y="5112804"/>
                  <a:ext cx="1035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Ink 52">
                  <a:extLst>
                    <a:ext uri="{FF2B5EF4-FFF2-40B4-BE49-F238E27FC236}">
                      <a16:creationId xmlns:a16="http://schemas.microsoft.com/office/drawing/2014/main" id="{75FB2E41-7A62-BAF3-573B-3B474EFC58BA}"/>
                    </a:ext>
                  </a:extLst>
                </p14:cNvPr>
                <p14:cNvContentPartPr/>
                <p14:nvPr/>
              </p14:nvContentPartPr>
              <p14:xfrm>
                <a:off x="2193021" y="5141964"/>
                <a:ext cx="427680" cy="22320"/>
              </p14:xfrm>
            </p:contentPart>
          </mc:Choice>
          <mc:Fallback>
            <p:pic>
              <p:nvPicPr>
                <p:cNvPr id="53" name="Ink 52">
                  <a:extLst>
                    <a:ext uri="{FF2B5EF4-FFF2-40B4-BE49-F238E27FC236}">
                      <a16:creationId xmlns:a16="http://schemas.microsoft.com/office/drawing/2014/main" id="{75FB2E41-7A62-BAF3-573B-3B474EFC58BA}"/>
                    </a:ext>
                  </a:extLst>
                </p:cNvPr>
                <p:cNvPicPr/>
                <p:nvPr/>
              </p:nvPicPr>
              <p:blipFill>
                <a:blip r:embed="rId79"/>
                <a:stretch>
                  <a:fillRect/>
                </a:stretch>
              </p:blipFill>
              <p:spPr>
                <a:xfrm>
                  <a:off x="2175381" y="5123964"/>
                  <a:ext cx="463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0A1D59D8-AD03-D88F-1899-6F7868F1E36D}"/>
                    </a:ext>
                  </a:extLst>
                </p14:cNvPr>
                <p14:cNvContentPartPr/>
                <p14:nvPr/>
              </p14:nvContentPartPr>
              <p14:xfrm>
                <a:off x="3175101" y="5168604"/>
                <a:ext cx="306720" cy="7560"/>
              </p14:xfrm>
            </p:contentPart>
          </mc:Choice>
          <mc:Fallback>
            <p:pic>
              <p:nvPicPr>
                <p:cNvPr id="54" name="Ink 53">
                  <a:extLst>
                    <a:ext uri="{FF2B5EF4-FFF2-40B4-BE49-F238E27FC236}">
                      <a16:creationId xmlns:a16="http://schemas.microsoft.com/office/drawing/2014/main" id="{0A1D59D8-AD03-D88F-1899-6F7868F1E36D}"/>
                    </a:ext>
                  </a:extLst>
                </p:cNvPr>
                <p:cNvPicPr/>
                <p:nvPr/>
              </p:nvPicPr>
              <p:blipFill>
                <a:blip r:embed="rId81"/>
                <a:stretch>
                  <a:fillRect/>
                </a:stretch>
              </p:blipFill>
              <p:spPr>
                <a:xfrm>
                  <a:off x="3157101" y="5150604"/>
                  <a:ext cx="342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Ink 54">
                  <a:extLst>
                    <a:ext uri="{FF2B5EF4-FFF2-40B4-BE49-F238E27FC236}">
                      <a16:creationId xmlns:a16="http://schemas.microsoft.com/office/drawing/2014/main" id="{1AE10BD7-DECE-8FB4-FC67-D27BCB12D525}"/>
                    </a:ext>
                  </a:extLst>
                </p14:cNvPr>
                <p14:cNvContentPartPr/>
                <p14:nvPr/>
              </p14:nvContentPartPr>
              <p14:xfrm>
                <a:off x="3921021" y="5180844"/>
                <a:ext cx="363960" cy="29880"/>
              </p14:xfrm>
            </p:contentPart>
          </mc:Choice>
          <mc:Fallback>
            <p:pic>
              <p:nvPicPr>
                <p:cNvPr id="55" name="Ink 54">
                  <a:extLst>
                    <a:ext uri="{FF2B5EF4-FFF2-40B4-BE49-F238E27FC236}">
                      <a16:creationId xmlns:a16="http://schemas.microsoft.com/office/drawing/2014/main" id="{1AE10BD7-DECE-8FB4-FC67-D27BCB12D525}"/>
                    </a:ext>
                  </a:extLst>
                </p:cNvPr>
                <p:cNvPicPr/>
                <p:nvPr/>
              </p:nvPicPr>
              <p:blipFill>
                <a:blip r:embed="rId83"/>
                <a:stretch>
                  <a:fillRect/>
                </a:stretch>
              </p:blipFill>
              <p:spPr>
                <a:xfrm>
                  <a:off x="3903381" y="5162844"/>
                  <a:ext cx="399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Ink 55">
                  <a:extLst>
                    <a:ext uri="{FF2B5EF4-FFF2-40B4-BE49-F238E27FC236}">
                      <a16:creationId xmlns:a16="http://schemas.microsoft.com/office/drawing/2014/main" id="{2B38A767-AE41-BAD5-0F53-91A10807283F}"/>
                    </a:ext>
                  </a:extLst>
                </p14:cNvPr>
                <p14:cNvContentPartPr/>
                <p14:nvPr/>
              </p14:nvContentPartPr>
              <p14:xfrm>
                <a:off x="5015061" y="5208924"/>
                <a:ext cx="351360" cy="12240"/>
              </p14:xfrm>
            </p:contentPart>
          </mc:Choice>
          <mc:Fallback>
            <p:pic>
              <p:nvPicPr>
                <p:cNvPr id="56" name="Ink 55">
                  <a:extLst>
                    <a:ext uri="{FF2B5EF4-FFF2-40B4-BE49-F238E27FC236}">
                      <a16:creationId xmlns:a16="http://schemas.microsoft.com/office/drawing/2014/main" id="{2B38A767-AE41-BAD5-0F53-91A10807283F}"/>
                    </a:ext>
                  </a:extLst>
                </p:cNvPr>
                <p:cNvPicPr/>
                <p:nvPr/>
              </p:nvPicPr>
              <p:blipFill>
                <a:blip r:embed="rId85"/>
                <a:stretch>
                  <a:fillRect/>
                </a:stretch>
              </p:blipFill>
              <p:spPr>
                <a:xfrm>
                  <a:off x="4997061" y="5191284"/>
                  <a:ext cx="387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Ink 56">
                  <a:extLst>
                    <a:ext uri="{FF2B5EF4-FFF2-40B4-BE49-F238E27FC236}">
                      <a16:creationId xmlns:a16="http://schemas.microsoft.com/office/drawing/2014/main" id="{453127F7-A66E-E940-A4E3-E9313A5DDB33}"/>
                    </a:ext>
                  </a:extLst>
                </p14:cNvPr>
                <p14:cNvContentPartPr/>
                <p14:nvPr/>
              </p14:nvContentPartPr>
              <p14:xfrm>
                <a:off x="6033141" y="5128284"/>
                <a:ext cx="407880" cy="12600"/>
              </p14:xfrm>
            </p:contentPart>
          </mc:Choice>
          <mc:Fallback>
            <p:pic>
              <p:nvPicPr>
                <p:cNvPr id="57" name="Ink 56">
                  <a:extLst>
                    <a:ext uri="{FF2B5EF4-FFF2-40B4-BE49-F238E27FC236}">
                      <a16:creationId xmlns:a16="http://schemas.microsoft.com/office/drawing/2014/main" id="{453127F7-A66E-E940-A4E3-E9313A5DDB33}"/>
                    </a:ext>
                  </a:extLst>
                </p:cNvPr>
                <p:cNvPicPr/>
                <p:nvPr/>
              </p:nvPicPr>
              <p:blipFill>
                <a:blip r:embed="rId87"/>
                <a:stretch>
                  <a:fillRect/>
                </a:stretch>
              </p:blipFill>
              <p:spPr>
                <a:xfrm>
                  <a:off x="6015501" y="5110284"/>
                  <a:ext cx="443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F8D9DC90-FD13-4E15-737F-8640BE2F9476}"/>
                    </a:ext>
                  </a:extLst>
                </p14:cNvPr>
                <p14:cNvContentPartPr/>
                <p14:nvPr/>
              </p14:nvContentPartPr>
              <p14:xfrm>
                <a:off x="7386021" y="5144844"/>
                <a:ext cx="1480320" cy="99360"/>
              </p14:xfrm>
            </p:contentPart>
          </mc:Choice>
          <mc:Fallback>
            <p:pic>
              <p:nvPicPr>
                <p:cNvPr id="59" name="Ink 58">
                  <a:extLst>
                    <a:ext uri="{FF2B5EF4-FFF2-40B4-BE49-F238E27FC236}">
                      <a16:creationId xmlns:a16="http://schemas.microsoft.com/office/drawing/2014/main" id="{F8D9DC90-FD13-4E15-737F-8640BE2F9476}"/>
                    </a:ext>
                  </a:extLst>
                </p:cNvPr>
                <p:cNvPicPr/>
                <p:nvPr/>
              </p:nvPicPr>
              <p:blipFill>
                <a:blip r:embed="rId89"/>
                <a:stretch>
                  <a:fillRect/>
                </a:stretch>
              </p:blipFill>
              <p:spPr>
                <a:xfrm>
                  <a:off x="7368021" y="5127204"/>
                  <a:ext cx="1515960" cy="13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61" name="Ink 60">
                <a:extLst>
                  <a:ext uri="{FF2B5EF4-FFF2-40B4-BE49-F238E27FC236}">
                    <a16:creationId xmlns:a16="http://schemas.microsoft.com/office/drawing/2014/main" id="{A55F90A1-54AB-F779-77C2-73EC07A89493}"/>
                  </a:ext>
                </a:extLst>
              </p14:cNvPr>
              <p14:cNvContentPartPr/>
              <p14:nvPr/>
            </p14:nvContentPartPr>
            <p14:xfrm>
              <a:off x="1033461" y="5419164"/>
              <a:ext cx="1513800" cy="104400"/>
            </p14:xfrm>
          </p:contentPart>
        </mc:Choice>
        <mc:Fallback>
          <p:pic>
            <p:nvPicPr>
              <p:cNvPr id="61" name="Ink 60">
                <a:extLst>
                  <a:ext uri="{FF2B5EF4-FFF2-40B4-BE49-F238E27FC236}">
                    <a16:creationId xmlns:a16="http://schemas.microsoft.com/office/drawing/2014/main" id="{A55F90A1-54AB-F779-77C2-73EC07A89493}"/>
                  </a:ext>
                </a:extLst>
              </p:cNvPr>
              <p:cNvPicPr/>
              <p:nvPr/>
            </p:nvPicPr>
            <p:blipFill>
              <a:blip r:embed="rId91"/>
              <a:stretch>
                <a:fillRect/>
              </a:stretch>
            </p:blipFill>
            <p:spPr>
              <a:xfrm>
                <a:off x="1015461" y="5401524"/>
                <a:ext cx="1549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Ink 61">
                <a:extLst>
                  <a:ext uri="{FF2B5EF4-FFF2-40B4-BE49-F238E27FC236}">
                    <a16:creationId xmlns:a16="http://schemas.microsoft.com/office/drawing/2014/main" id="{B40CC29A-B542-6CF8-0FF6-183675851130}"/>
                  </a:ext>
                </a:extLst>
              </p14:cNvPr>
              <p14:cNvContentPartPr/>
              <p14:nvPr/>
            </p14:nvContentPartPr>
            <p14:xfrm>
              <a:off x="3159981" y="5391804"/>
              <a:ext cx="1085040" cy="35280"/>
            </p14:xfrm>
          </p:contentPart>
        </mc:Choice>
        <mc:Fallback>
          <p:pic>
            <p:nvPicPr>
              <p:cNvPr id="62" name="Ink 61">
                <a:extLst>
                  <a:ext uri="{FF2B5EF4-FFF2-40B4-BE49-F238E27FC236}">
                    <a16:creationId xmlns:a16="http://schemas.microsoft.com/office/drawing/2014/main" id="{B40CC29A-B542-6CF8-0FF6-183675851130}"/>
                  </a:ext>
                </a:extLst>
              </p:cNvPr>
              <p:cNvPicPr/>
              <p:nvPr/>
            </p:nvPicPr>
            <p:blipFill>
              <a:blip r:embed="rId93"/>
              <a:stretch>
                <a:fillRect/>
              </a:stretch>
            </p:blipFill>
            <p:spPr>
              <a:xfrm>
                <a:off x="3141981" y="5373804"/>
                <a:ext cx="1120680" cy="70920"/>
              </a:xfrm>
              <a:prstGeom prst="rect">
                <a:avLst/>
              </a:prstGeom>
            </p:spPr>
          </p:pic>
        </mc:Fallback>
      </mc:AlternateContent>
      <p:grpSp>
        <p:nvGrpSpPr>
          <p:cNvPr id="65" name="Group 64">
            <a:extLst>
              <a:ext uri="{FF2B5EF4-FFF2-40B4-BE49-F238E27FC236}">
                <a16:creationId xmlns:a16="http://schemas.microsoft.com/office/drawing/2014/main" id="{35B1232B-F798-690B-A652-2785A9D85BDF}"/>
              </a:ext>
            </a:extLst>
          </p:cNvPr>
          <p:cNvGrpSpPr/>
          <p:nvPr/>
        </p:nvGrpSpPr>
        <p:grpSpPr>
          <a:xfrm>
            <a:off x="5942781" y="5448324"/>
            <a:ext cx="3202920" cy="64440"/>
            <a:chOff x="5942781" y="5448324"/>
            <a:chExt cx="3202920" cy="64440"/>
          </a:xfrm>
        </p:grpSpPr>
        <mc:AlternateContent xmlns:mc="http://schemas.openxmlformats.org/markup-compatibility/2006">
          <mc:Choice xmlns:p14="http://schemas.microsoft.com/office/powerpoint/2010/main" Requires="p14">
            <p:contentPart p14:bwMode="auto" r:id="rId94">
              <p14:nvContentPartPr>
                <p14:cNvPr id="63" name="Ink 62">
                  <a:extLst>
                    <a:ext uri="{FF2B5EF4-FFF2-40B4-BE49-F238E27FC236}">
                      <a16:creationId xmlns:a16="http://schemas.microsoft.com/office/drawing/2014/main" id="{C63A60FD-ACE1-AFCB-F584-7BD3DEEFAD48}"/>
                    </a:ext>
                  </a:extLst>
                </p14:cNvPr>
                <p14:cNvContentPartPr/>
                <p14:nvPr/>
              </p14:nvContentPartPr>
              <p14:xfrm>
                <a:off x="5942781" y="5448324"/>
                <a:ext cx="924840" cy="36360"/>
              </p14:xfrm>
            </p:contentPart>
          </mc:Choice>
          <mc:Fallback>
            <p:pic>
              <p:nvPicPr>
                <p:cNvPr id="63" name="Ink 62">
                  <a:extLst>
                    <a:ext uri="{FF2B5EF4-FFF2-40B4-BE49-F238E27FC236}">
                      <a16:creationId xmlns:a16="http://schemas.microsoft.com/office/drawing/2014/main" id="{C63A60FD-ACE1-AFCB-F584-7BD3DEEFAD48}"/>
                    </a:ext>
                  </a:extLst>
                </p:cNvPr>
                <p:cNvPicPr/>
                <p:nvPr/>
              </p:nvPicPr>
              <p:blipFill>
                <a:blip r:embed="rId95"/>
                <a:stretch>
                  <a:fillRect/>
                </a:stretch>
              </p:blipFill>
              <p:spPr>
                <a:xfrm>
                  <a:off x="5925141" y="5430684"/>
                  <a:ext cx="960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Ink 63">
                  <a:extLst>
                    <a:ext uri="{FF2B5EF4-FFF2-40B4-BE49-F238E27FC236}">
                      <a16:creationId xmlns:a16="http://schemas.microsoft.com/office/drawing/2014/main" id="{D471E088-820B-C10A-2DF2-FF98CB7E6D68}"/>
                    </a:ext>
                  </a:extLst>
                </p14:cNvPr>
                <p14:cNvContentPartPr/>
                <p14:nvPr/>
              </p14:nvContentPartPr>
              <p14:xfrm>
                <a:off x="7749261" y="5452284"/>
                <a:ext cx="1396440" cy="60480"/>
              </p14:xfrm>
            </p:contentPart>
          </mc:Choice>
          <mc:Fallback>
            <p:pic>
              <p:nvPicPr>
                <p:cNvPr id="64" name="Ink 63">
                  <a:extLst>
                    <a:ext uri="{FF2B5EF4-FFF2-40B4-BE49-F238E27FC236}">
                      <a16:creationId xmlns:a16="http://schemas.microsoft.com/office/drawing/2014/main" id="{D471E088-820B-C10A-2DF2-FF98CB7E6D68}"/>
                    </a:ext>
                  </a:extLst>
                </p:cNvPr>
                <p:cNvPicPr/>
                <p:nvPr/>
              </p:nvPicPr>
              <p:blipFill>
                <a:blip r:embed="rId97"/>
                <a:stretch>
                  <a:fillRect/>
                </a:stretch>
              </p:blipFill>
              <p:spPr>
                <a:xfrm>
                  <a:off x="7731621" y="5434644"/>
                  <a:ext cx="143208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66" name="Ink 65">
                <a:extLst>
                  <a:ext uri="{FF2B5EF4-FFF2-40B4-BE49-F238E27FC236}">
                    <a16:creationId xmlns:a16="http://schemas.microsoft.com/office/drawing/2014/main" id="{18760833-3B51-B392-4E1D-453A98E515EB}"/>
                  </a:ext>
                </a:extLst>
              </p14:cNvPr>
              <p14:cNvContentPartPr/>
              <p14:nvPr/>
            </p14:nvContentPartPr>
            <p14:xfrm>
              <a:off x="8834661" y="5810484"/>
              <a:ext cx="77400" cy="24840"/>
            </p14:xfrm>
          </p:contentPart>
        </mc:Choice>
        <mc:Fallback>
          <p:pic>
            <p:nvPicPr>
              <p:cNvPr id="66" name="Ink 65">
                <a:extLst>
                  <a:ext uri="{FF2B5EF4-FFF2-40B4-BE49-F238E27FC236}">
                    <a16:creationId xmlns:a16="http://schemas.microsoft.com/office/drawing/2014/main" id="{18760833-3B51-B392-4E1D-453A98E515EB}"/>
                  </a:ext>
                </a:extLst>
              </p:cNvPr>
              <p:cNvPicPr/>
              <p:nvPr/>
            </p:nvPicPr>
            <p:blipFill>
              <a:blip r:embed="rId99"/>
              <a:stretch>
                <a:fillRect/>
              </a:stretch>
            </p:blipFill>
            <p:spPr>
              <a:xfrm>
                <a:off x="8817021" y="5792484"/>
                <a:ext cx="113040" cy="60480"/>
              </a:xfrm>
              <a:prstGeom prst="rect">
                <a:avLst/>
              </a:prstGeom>
            </p:spPr>
          </p:pic>
        </mc:Fallback>
      </mc:AlternateContent>
    </p:spTree>
    <p:extLst>
      <p:ext uri="{BB962C8B-B14F-4D97-AF65-F5344CB8AC3E}">
        <p14:creationId xmlns:p14="http://schemas.microsoft.com/office/powerpoint/2010/main" val="111456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596508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0324" y="226402"/>
            <a:ext cx="9483278" cy="5401479"/>
          </a:xfrm>
          <a:prstGeom prst="rect">
            <a:avLst/>
          </a:prstGeom>
          <a:noFill/>
        </p:spPr>
        <p:txBody>
          <a:bodyPr wrap="square" rtlCol="0">
            <a:spAutoFit/>
          </a:bodyPr>
          <a:lstStyle/>
          <a:p>
            <a:pPr algn="r"/>
            <a:r>
              <a:rPr lang="he-IL" sz="3500" b="1">
                <a:solidFill>
                  <a:srgbClr val="FFFF00"/>
                </a:solidFill>
                <a:cs typeface="+mj-cs"/>
              </a:rPr>
              <a:t>ספר שמות פרק כ</a:t>
            </a:r>
          </a:p>
          <a:p>
            <a:pPr algn="r"/>
            <a:r>
              <a:rPr lang="he-IL" sz="3500">
                <a:solidFill>
                  <a:srgbClr val="FFFF00"/>
                </a:solidFill>
                <a:cs typeface="+mj-cs"/>
              </a:rPr>
              <a:t>טו   וְכָל-הָעָם רֹאִים אֶת-הַקּוֹלֹת וְאֶת-הַלַּפִּידִם וְאֵת קוֹל הַשֹּׁפָר וְאֶת-הָהָר עָשֵׁן וַיַּרְא הָעָם וַיָּנֻעוּ וַיַּעַמְדוּ מֵרָחֹק: טז   וַיֹּאמְרוּ אֶל-מֹשֶׁה דַּבֶּר-אַתָּה עִמָּנוּ וְנִשְׁמָעָה וְאַל-יְדַבֵּר עִמָּנוּ אֱלֹהִים פֶּן-נָמוּת: </a:t>
            </a:r>
          </a:p>
          <a:p>
            <a:endParaRPr lang="en-US" sz="1200" b="1">
              <a:solidFill>
                <a:srgbClr val="FFC000"/>
              </a:solidFill>
              <a:cs typeface="+mj-cs"/>
            </a:endParaRPr>
          </a:p>
          <a:p>
            <a:r>
              <a:rPr lang="en-US" sz="2800" b="1">
                <a:solidFill>
                  <a:srgbClr val="FFC000"/>
                </a:solidFill>
                <a:cs typeface="+mj-cs"/>
              </a:rPr>
              <a:t>Shemot / Exodus 20:18–19 	</a:t>
            </a:r>
          </a:p>
          <a:p>
            <a:r>
              <a:rPr lang="en-US" sz="2800">
                <a:solidFill>
                  <a:srgbClr val="FFC000"/>
                </a:solidFill>
                <a:cs typeface="+mj-cs"/>
              </a:rPr>
              <a:t>20:18 And all the people saw the thunderings, and the lightnings, and the noise of the trumpet, and the mountain smoking: and when the people saw it, they removed, and stood afar off. 20:19 And they said unto Moses, Speak thou with us, and we will hear: but let not God speak with us, lest we die.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8813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17397"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1EA138A-F9C0-C4EA-6E9F-F4447BCB850E}"/>
                  </a:ext>
                </a:extLst>
              </p14:cNvPr>
              <p14:cNvContentPartPr/>
              <p14:nvPr/>
            </p14:nvContentPartPr>
            <p14:xfrm>
              <a:off x="5177061" y="1367004"/>
              <a:ext cx="3818160" cy="117720"/>
            </p14:xfrm>
          </p:contentPart>
        </mc:Choice>
        <mc:Fallback>
          <p:pic>
            <p:nvPicPr>
              <p:cNvPr id="2" name="Ink 1">
                <a:extLst>
                  <a:ext uri="{FF2B5EF4-FFF2-40B4-BE49-F238E27FC236}">
                    <a16:creationId xmlns:a16="http://schemas.microsoft.com/office/drawing/2014/main" id="{81EA138A-F9C0-C4EA-6E9F-F4447BCB850E}"/>
                  </a:ext>
                </a:extLst>
              </p:cNvPr>
              <p:cNvPicPr/>
              <p:nvPr/>
            </p:nvPicPr>
            <p:blipFill>
              <a:blip r:embed="rId5"/>
              <a:stretch>
                <a:fillRect/>
              </a:stretch>
            </p:blipFill>
            <p:spPr>
              <a:xfrm>
                <a:off x="5159061" y="1349364"/>
                <a:ext cx="3853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2FF673E-101C-8345-420A-7976BED09FC0}"/>
                  </a:ext>
                </a:extLst>
              </p14:cNvPr>
              <p14:cNvContentPartPr/>
              <p14:nvPr/>
            </p14:nvContentPartPr>
            <p14:xfrm>
              <a:off x="3237381" y="1425684"/>
              <a:ext cx="1786320" cy="63000"/>
            </p14:xfrm>
          </p:contentPart>
        </mc:Choice>
        <mc:Fallback>
          <p:pic>
            <p:nvPicPr>
              <p:cNvPr id="4" name="Ink 3">
                <a:extLst>
                  <a:ext uri="{FF2B5EF4-FFF2-40B4-BE49-F238E27FC236}">
                    <a16:creationId xmlns:a16="http://schemas.microsoft.com/office/drawing/2014/main" id="{A2FF673E-101C-8345-420A-7976BED09FC0}"/>
                  </a:ext>
                </a:extLst>
              </p:cNvPr>
              <p:cNvPicPr/>
              <p:nvPr/>
            </p:nvPicPr>
            <p:blipFill>
              <a:blip r:embed="rId7"/>
              <a:stretch>
                <a:fillRect/>
              </a:stretch>
            </p:blipFill>
            <p:spPr>
              <a:xfrm>
                <a:off x="3219741" y="1407684"/>
                <a:ext cx="1821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AB2950E-F1A9-B54A-0592-0742589CAE51}"/>
                  </a:ext>
                </a:extLst>
              </p14:cNvPr>
              <p14:cNvContentPartPr/>
              <p14:nvPr/>
            </p14:nvContentPartPr>
            <p14:xfrm>
              <a:off x="966861" y="1421004"/>
              <a:ext cx="1994400" cy="112680"/>
            </p14:xfrm>
          </p:contentPart>
        </mc:Choice>
        <mc:Fallback>
          <p:pic>
            <p:nvPicPr>
              <p:cNvPr id="5" name="Ink 4">
                <a:extLst>
                  <a:ext uri="{FF2B5EF4-FFF2-40B4-BE49-F238E27FC236}">
                    <a16:creationId xmlns:a16="http://schemas.microsoft.com/office/drawing/2014/main" id="{0AB2950E-F1A9-B54A-0592-0742589CAE51}"/>
                  </a:ext>
                </a:extLst>
              </p:cNvPr>
              <p:cNvPicPr/>
              <p:nvPr/>
            </p:nvPicPr>
            <p:blipFill>
              <a:blip r:embed="rId9"/>
              <a:stretch>
                <a:fillRect/>
              </a:stretch>
            </p:blipFill>
            <p:spPr>
              <a:xfrm>
                <a:off x="948861" y="1403364"/>
                <a:ext cx="2030040" cy="148320"/>
              </a:xfrm>
              <a:prstGeom prst="rect">
                <a:avLst/>
              </a:prstGeom>
            </p:spPr>
          </p:pic>
        </mc:Fallback>
      </mc:AlternateContent>
      <p:grpSp>
        <p:nvGrpSpPr>
          <p:cNvPr id="12" name="Group 11">
            <a:extLst>
              <a:ext uri="{FF2B5EF4-FFF2-40B4-BE49-F238E27FC236}">
                <a16:creationId xmlns:a16="http://schemas.microsoft.com/office/drawing/2014/main" id="{B7546ED6-E6CE-00E0-CD90-9C583411BEDE}"/>
              </a:ext>
            </a:extLst>
          </p:cNvPr>
          <p:cNvGrpSpPr/>
          <p:nvPr/>
        </p:nvGrpSpPr>
        <p:grpSpPr>
          <a:xfrm>
            <a:off x="1046421" y="1311204"/>
            <a:ext cx="7879680" cy="185760"/>
            <a:chOff x="1046421" y="1311204"/>
            <a:chExt cx="7879680" cy="18576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808A162-4D23-F703-9130-79B19E865C1F}"/>
                    </a:ext>
                  </a:extLst>
                </p14:cNvPr>
                <p14:cNvContentPartPr/>
                <p14:nvPr/>
              </p14:nvContentPartPr>
              <p14:xfrm>
                <a:off x="5340501" y="1350804"/>
                <a:ext cx="3585600" cy="96840"/>
              </p14:xfrm>
            </p:contentPart>
          </mc:Choice>
          <mc:Fallback>
            <p:pic>
              <p:nvPicPr>
                <p:cNvPr id="7" name="Ink 6">
                  <a:extLst>
                    <a:ext uri="{FF2B5EF4-FFF2-40B4-BE49-F238E27FC236}">
                      <a16:creationId xmlns:a16="http://schemas.microsoft.com/office/drawing/2014/main" id="{A808A162-4D23-F703-9130-79B19E865C1F}"/>
                    </a:ext>
                  </a:extLst>
                </p:cNvPr>
                <p:cNvPicPr/>
                <p:nvPr/>
              </p:nvPicPr>
              <p:blipFill>
                <a:blip r:embed="rId11"/>
                <a:stretch>
                  <a:fillRect/>
                </a:stretch>
              </p:blipFill>
              <p:spPr>
                <a:xfrm>
                  <a:off x="5322501" y="1332804"/>
                  <a:ext cx="3621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FE7FA07-DA02-DF58-8221-A7BDD747864A}"/>
                    </a:ext>
                  </a:extLst>
                </p14:cNvPr>
                <p14:cNvContentPartPr/>
                <p14:nvPr/>
              </p14:nvContentPartPr>
              <p14:xfrm>
                <a:off x="3149181" y="1381404"/>
                <a:ext cx="1818720" cy="115560"/>
              </p14:xfrm>
            </p:contentPart>
          </mc:Choice>
          <mc:Fallback>
            <p:pic>
              <p:nvPicPr>
                <p:cNvPr id="9" name="Ink 8">
                  <a:extLst>
                    <a:ext uri="{FF2B5EF4-FFF2-40B4-BE49-F238E27FC236}">
                      <a16:creationId xmlns:a16="http://schemas.microsoft.com/office/drawing/2014/main" id="{6FE7FA07-DA02-DF58-8221-A7BDD747864A}"/>
                    </a:ext>
                  </a:extLst>
                </p:cNvPr>
                <p:cNvPicPr/>
                <p:nvPr/>
              </p:nvPicPr>
              <p:blipFill>
                <a:blip r:embed="rId13"/>
                <a:stretch>
                  <a:fillRect/>
                </a:stretch>
              </p:blipFill>
              <p:spPr>
                <a:xfrm>
                  <a:off x="3131541" y="1363764"/>
                  <a:ext cx="1854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93D8D69-B981-2E68-8214-1DCA2D4FB7B3}"/>
                    </a:ext>
                  </a:extLst>
                </p14:cNvPr>
                <p14:cNvContentPartPr/>
                <p14:nvPr/>
              </p14:nvContentPartPr>
              <p14:xfrm>
                <a:off x="1046421" y="1311204"/>
                <a:ext cx="1857600" cy="157680"/>
              </p14:xfrm>
            </p:contentPart>
          </mc:Choice>
          <mc:Fallback>
            <p:pic>
              <p:nvPicPr>
                <p:cNvPr id="11" name="Ink 10">
                  <a:extLst>
                    <a:ext uri="{FF2B5EF4-FFF2-40B4-BE49-F238E27FC236}">
                      <a16:creationId xmlns:a16="http://schemas.microsoft.com/office/drawing/2014/main" id="{493D8D69-B981-2E68-8214-1DCA2D4FB7B3}"/>
                    </a:ext>
                  </a:extLst>
                </p:cNvPr>
                <p:cNvPicPr/>
                <p:nvPr/>
              </p:nvPicPr>
              <p:blipFill>
                <a:blip r:embed="rId15"/>
                <a:stretch>
                  <a:fillRect/>
                </a:stretch>
              </p:blipFill>
              <p:spPr>
                <a:xfrm>
                  <a:off x="1028781" y="1293204"/>
                  <a:ext cx="1893240" cy="19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077A5D2-8444-7E75-4CCF-909EA185DDBC}"/>
                  </a:ext>
                </a:extLst>
              </p14:cNvPr>
              <p14:cNvContentPartPr/>
              <p14:nvPr/>
            </p14:nvContentPartPr>
            <p14:xfrm>
              <a:off x="7511661" y="1868124"/>
              <a:ext cx="2107800" cy="117720"/>
            </p14:xfrm>
          </p:contentPart>
        </mc:Choice>
        <mc:Fallback>
          <p:pic>
            <p:nvPicPr>
              <p:cNvPr id="13" name="Ink 12">
                <a:extLst>
                  <a:ext uri="{FF2B5EF4-FFF2-40B4-BE49-F238E27FC236}">
                    <a16:creationId xmlns:a16="http://schemas.microsoft.com/office/drawing/2014/main" id="{C077A5D2-8444-7E75-4CCF-909EA185DDBC}"/>
                  </a:ext>
                </a:extLst>
              </p:cNvPr>
              <p:cNvPicPr/>
              <p:nvPr/>
            </p:nvPicPr>
            <p:blipFill>
              <a:blip r:embed="rId17"/>
              <a:stretch>
                <a:fillRect/>
              </a:stretch>
            </p:blipFill>
            <p:spPr>
              <a:xfrm>
                <a:off x="7493661" y="1850484"/>
                <a:ext cx="2143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ADFBF86D-192B-90E4-8FB3-403E997F4400}"/>
                  </a:ext>
                </a:extLst>
              </p14:cNvPr>
              <p14:cNvContentPartPr/>
              <p14:nvPr/>
            </p14:nvContentPartPr>
            <p14:xfrm>
              <a:off x="4169421" y="1949484"/>
              <a:ext cx="970560" cy="38520"/>
            </p14:xfrm>
          </p:contentPart>
        </mc:Choice>
        <mc:Fallback>
          <p:pic>
            <p:nvPicPr>
              <p:cNvPr id="18" name="Ink 17">
                <a:extLst>
                  <a:ext uri="{FF2B5EF4-FFF2-40B4-BE49-F238E27FC236}">
                    <a16:creationId xmlns:a16="http://schemas.microsoft.com/office/drawing/2014/main" id="{ADFBF86D-192B-90E4-8FB3-403E997F4400}"/>
                  </a:ext>
                </a:extLst>
              </p:cNvPr>
              <p:cNvPicPr/>
              <p:nvPr/>
            </p:nvPicPr>
            <p:blipFill>
              <a:blip r:embed="rId19"/>
              <a:stretch>
                <a:fillRect/>
              </a:stretch>
            </p:blipFill>
            <p:spPr>
              <a:xfrm>
                <a:off x="4151421" y="1931484"/>
                <a:ext cx="1006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C1F93139-1D11-7665-03B6-40DDD97D2685}"/>
                  </a:ext>
                </a:extLst>
              </p14:cNvPr>
              <p14:cNvContentPartPr/>
              <p14:nvPr/>
            </p14:nvContentPartPr>
            <p14:xfrm>
              <a:off x="3172221" y="1979364"/>
              <a:ext cx="863640" cy="16200"/>
            </p14:xfrm>
          </p:contentPart>
        </mc:Choice>
        <mc:Fallback>
          <p:pic>
            <p:nvPicPr>
              <p:cNvPr id="20" name="Ink 19">
                <a:extLst>
                  <a:ext uri="{FF2B5EF4-FFF2-40B4-BE49-F238E27FC236}">
                    <a16:creationId xmlns:a16="http://schemas.microsoft.com/office/drawing/2014/main" id="{C1F93139-1D11-7665-03B6-40DDD97D2685}"/>
                  </a:ext>
                </a:extLst>
              </p:cNvPr>
              <p:cNvPicPr/>
              <p:nvPr/>
            </p:nvPicPr>
            <p:blipFill>
              <a:blip r:embed="rId21"/>
              <a:stretch>
                <a:fillRect/>
              </a:stretch>
            </p:blipFill>
            <p:spPr>
              <a:xfrm>
                <a:off x="3154581" y="1961724"/>
                <a:ext cx="899280" cy="51840"/>
              </a:xfrm>
              <a:prstGeom prst="rect">
                <a:avLst/>
              </a:prstGeom>
            </p:spPr>
          </p:pic>
        </mc:Fallback>
      </mc:AlternateContent>
      <p:grpSp>
        <p:nvGrpSpPr>
          <p:cNvPr id="40" name="Group 39">
            <a:extLst>
              <a:ext uri="{FF2B5EF4-FFF2-40B4-BE49-F238E27FC236}">
                <a16:creationId xmlns:a16="http://schemas.microsoft.com/office/drawing/2014/main" id="{57AC1544-D917-281F-BAD1-3970CE890CD6}"/>
              </a:ext>
            </a:extLst>
          </p:cNvPr>
          <p:cNvGrpSpPr/>
          <p:nvPr/>
        </p:nvGrpSpPr>
        <p:grpSpPr>
          <a:xfrm>
            <a:off x="527301" y="1828164"/>
            <a:ext cx="9143280" cy="767520"/>
            <a:chOff x="527301" y="1828164"/>
            <a:chExt cx="9143280" cy="767520"/>
          </a:xfrm>
        </p:grpSpPr>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D8FB1C1D-B031-F2BA-99FF-6F21F5F08DA0}"/>
                    </a:ext>
                  </a:extLst>
                </p14:cNvPr>
                <p14:cNvContentPartPr/>
                <p14:nvPr/>
              </p14:nvContentPartPr>
              <p14:xfrm>
                <a:off x="6939261" y="1938684"/>
                <a:ext cx="545040" cy="25560"/>
              </p14:xfrm>
            </p:contentPart>
          </mc:Choice>
          <mc:Fallback>
            <p:pic>
              <p:nvPicPr>
                <p:cNvPr id="14" name="Ink 13">
                  <a:extLst>
                    <a:ext uri="{FF2B5EF4-FFF2-40B4-BE49-F238E27FC236}">
                      <a16:creationId xmlns:a16="http://schemas.microsoft.com/office/drawing/2014/main" id="{D8FB1C1D-B031-F2BA-99FF-6F21F5F08DA0}"/>
                    </a:ext>
                  </a:extLst>
                </p:cNvPr>
                <p:cNvPicPr/>
                <p:nvPr/>
              </p:nvPicPr>
              <p:blipFill>
                <a:blip r:embed="rId23"/>
                <a:stretch>
                  <a:fillRect/>
                </a:stretch>
              </p:blipFill>
              <p:spPr>
                <a:xfrm>
                  <a:off x="6921621" y="1920684"/>
                  <a:ext cx="580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101C346F-F66F-7F54-B7C8-3A045AABC43A}"/>
                    </a:ext>
                  </a:extLst>
                </p14:cNvPr>
                <p14:cNvContentPartPr/>
                <p14:nvPr/>
              </p14:nvContentPartPr>
              <p14:xfrm>
                <a:off x="6166341" y="1955244"/>
                <a:ext cx="546480" cy="28440"/>
              </p14:xfrm>
            </p:contentPart>
          </mc:Choice>
          <mc:Fallback>
            <p:pic>
              <p:nvPicPr>
                <p:cNvPr id="15" name="Ink 14">
                  <a:extLst>
                    <a:ext uri="{FF2B5EF4-FFF2-40B4-BE49-F238E27FC236}">
                      <a16:creationId xmlns:a16="http://schemas.microsoft.com/office/drawing/2014/main" id="{101C346F-F66F-7F54-B7C8-3A045AABC43A}"/>
                    </a:ext>
                  </a:extLst>
                </p:cNvPr>
                <p:cNvPicPr/>
                <p:nvPr/>
              </p:nvPicPr>
              <p:blipFill>
                <a:blip r:embed="rId25"/>
                <a:stretch>
                  <a:fillRect/>
                </a:stretch>
              </p:blipFill>
              <p:spPr>
                <a:xfrm>
                  <a:off x="6148341" y="1937244"/>
                  <a:ext cx="582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D0B39416-F944-27C9-3A27-78A06FB0F941}"/>
                    </a:ext>
                  </a:extLst>
                </p14:cNvPr>
                <p14:cNvContentPartPr/>
                <p14:nvPr/>
              </p14:nvContentPartPr>
              <p14:xfrm>
                <a:off x="5274621" y="1959204"/>
                <a:ext cx="797760" cy="68760"/>
              </p14:xfrm>
            </p:contentPart>
          </mc:Choice>
          <mc:Fallback>
            <p:pic>
              <p:nvPicPr>
                <p:cNvPr id="16" name="Ink 15">
                  <a:extLst>
                    <a:ext uri="{FF2B5EF4-FFF2-40B4-BE49-F238E27FC236}">
                      <a16:creationId xmlns:a16="http://schemas.microsoft.com/office/drawing/2014/main" id="{D0B39416-F944-27C9-3A27-78A06FB0F941}"/>
                    </a:ext>
                  </a:extLst>
                </p:cNvPr>
                <p:cNvPicPr/>
                <p:nvPr/>
              </p:nvPicPr>
              <p:blipFill>
                <a:blip r:embed="rId27"/>
                <a:stretch>
                  <a:fillRect/>
                </a:stretch>
              </p:blipFill>
              <p:spPr>
                <a:xfrm>
                  <a:off x="5256621" y="1941204"/>
                  <a:ext cx="833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EAFD0402-83BE-3F20-F618-FCE95C33A274}"/>
                    </a:ext>
                  </a:extLst>
                </p14:cNvPr>
                <p14:cNvContentPartPr/>
                <p14:nvPr/>
              </p14:nvContentPartPr>
              <p14:xfrm>
                <a:off x="1485261" y="1828164"/>
                <a:ext cx="934200" cy="45000"/>
              </p14:xfrm>
            </p:contentPart>
          </mc:Choice>
          <mc:Fallback>
            <p:pic>
              <p:nvPicPr>
                <p:cNvPr id="21" name="Ink 20">
                  <a:extLst>
                    <a:ext uri="{FF2B5EF4-FFF2-40B4-BE49-F238E27FC236}">
                      <a16:creationId xmlns:a16="http://schemas.microsoft.com/office/drawing/2014/main" id="{EAFD0402-83BE-3F20-F618-FCE95C33A274}"/>
                    </a:ext>
                  </a:extLst>
                </p:cNvPr>
                <p:cNvPicPr/>
                <p:nvPr/>
              </p:nvPicPr>
              <p:blipFill>
                <a:blip r:embed="rId29"/>
                <a:stretch>
                  <a:fillRect/>
                </a:stretch>
              </p:blipFill>
              <p:spPr>
                <a:xfrm>
                  <a:off x="1467261" y="1810164"/>
                  <a:ext cx="969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ABE3EF28-8C04-847F-988F-3D1EF847984F}"/>
                    </a:ext>
                  </a:extLst>
                </p14:cNvPr>
                <p14:cNvContentPartPr/>
                <p14:nvPr/>
              </p14:nvContentPartPr>
              <p14:xfrm>
                <a:off x="780381" y="1873524"/>
                <a:ext cx="542880" cy="86760"/>
              </p14:xfrm>
            </p:contentPart>
          </mc:Choice>
          <mc:Fallback>
            <p:pic>
              <p:nvPicPr>
                <p:cNvPr id="22" name="Ink 21">
                  <a:extLst>
                    <a:ext uri="{FF2B5EF4-FFF2-40B4-BE49-F238E27FC236}">
                      <a16:creationId xmlns:a16="http://schemas.microsoft.com/office/drawing/2014/main" id="{ABE3EF28-8C04-847F-988F-3D1EF847984F}"/>
                    </a:ext>
                  </a:extLst>
                </p:cNvPr>
                <p:cNvPicPr/>
                <p:nvPr/>
              </p:nvPicPr>
              <p:blipFill>
                <a:blip r:embed="rId31"/>
                <a:stretch>
                  <a:fillRect/>
                </a:stretch>
              </p:blipFill>
              <p:spPr>
                <a:xfrm>
                  <a:off x="762741" y="1855524"/>
                  <a:ext cx="578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15D35ED8-3098-70E9-24D8-F0011FA0B457}"/>
                    </a:ext>
                  </a:extLst>
                </p14:cNvPr>
                <p14:cNvContentPartPr/>
                <p14:nvPr/>
              </p14:nvContentPartPr>
              <p14:xfrm>
                <a:off x="9123021" y="2425404"/>
                <a:ext cx="547560" cy="40680"/>
              </p14:xfrm>
            </p:contentPart>
          </mc:Choice>
          <mc:Fallback>
            <p:pic>
              <p:nvPicPr>
                <p:cNvPr id="23" name="Ink 22">
                  <a:extLst>
                    <a:ext uri="{FF2B5EF4-FFF2-40B4-BE49-F238E27FC236}">
                      <a16:creationId xmlns:a16="http://schemas.microsoft.com/office/drawing/2014/main" id="{15D35ED8-3098-70E9-24D8-F0011FA0B457}"/>
                    </a:ext>
                  </a:extLst>
                </p:cNvPr>
                <p:cNvPicPr/>
                <p:nvPr/>
              </p:nvPicPr>
              <p:blipFill>
                <a:blip r:embed="rId33"/>
                <a:stretch>
                  <a:fillRect/>
                </a:stretch>
              </p:blipFill>
              <p:spPr>
                <a:xfrm>
                  <a:off x="9105381" y="2407404"/>
                  <a:ext cx="583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A1204D5E-C1F4-A040-66B8-75388D040CEB}"/>
                    </a:ext>
                  </a:extLst>
                </p14:cNvPr>
                <p14:cNvContentPartPr/>
                <p14:nvPr/>
              </p14:nvContentPartPr>
              <p14:xfrm>
                <a:off x="8442981" y="2542404"/>
                <a:ext cx="502920" cy="25200"/>
              </p14:xfrm>
            </p:contentPart>
          </mc:Choice>
          <mc:Fallback>
            <p:pic>
              <p:nvPicPr>
                <p:cNvPr id="24" name="Ink 23">
                  <a:extLst>
                    <a:ext uri="{FF2B5EF4-FFF2-40B4-BE49-F238E27FC236}">
                      <a16:creationId xmlns:a16="http://schemas.microsoft.com/office/drawing/2014/main" id="{A1204D5E-C1F4-A040-66B8-75388D040CEB}"/>
                    </a:ext>
                  </a:extLst>
                </p:cNvPr>
                <p:cNvPicPr/>
                <p:nvPr/>
              </p:nvPicPr>
              <p:blipFill>
                <a:blip r:embed="rId35"/>
                <a:stretch>
                  <a:fillRect/>
                </a:stretch>
              </p:blipFill>
              <p:spPr>
                <a:xfrm>
                  <a:off x="8424981" y="2524764"/>
                  <a:ext cx="538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7BABD64F-80C7-8E08-ED1C-C8C5254AEAFC}"/>
                    </a:ext>
                  </a:extLst>
                </p14:cNvPr>
                <p14:cNvContentPartPr/>
                <p14:nvPr/>
              </p14:nvContentPartPr>
              <p14:xfrm>
                <a:off x="7669701" y="2576244"/>
                <a:ext cx="460080" cy="19440"/>
              </p14:xfrm>
            </p:contentPart>
          </mc:Choice>
          <mc:Fallback>
            <p:pic>
              <p:nvPicPr>
                <p:cNvPr id="25" name="Ink 24">
                  <a:extLst>
                    <a:ext uri="{FF2B5EF4-FFF2-40B4-BE49-F238E27FC236}">
                      <a16:creationId xmlns:a16="http://schemas.microsoft.com/office/drawing/2014/main" id="{7BABD64F-80C7-8E08-ED1C-C8C5254AEAFC}"/>
                    </a:ext>
                  </a:extLst>
                </p:cNvPr>
                <p:cNvPicPr/>
                <p:nvPr/>
              </p:nvPicPr>
              <p:blipFill>
                <a:blip r:embed="rId37"/>
                <a:stretch>
                  <a:fillRect/>
                </a:stretch>
              </p:blipFill>
              <p:spPr>
                <a:xfrm>
                  <a:off x="7651701" y="2558244"/>
                  <a:ext cx="495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512A3A6E-27F8-8723-28A1-B23E7F0A293E}"/>
                    </a:ext>
                  </a:extLst>
                </p14:cNvPr>
                <p14:cNvContentPartPr/>
                <p14:nvPr/>
              </p14:nvContentPartPr>
              <p14:xfrm>
                <a:off x="6789861" y="2526204"/>
                <a:ext cx="538920" cy="39600"/>
              </p14:xfrm>
            </p:contentPart>
          </mc:Choice>
          <mc:Fallback>
            <p:pic>
              <p:nvPicPr>
                <p:cNvPr id="28" name="Ink 27">
                  <a:extLst>
                    <a:ext uri="{FF2B5EF4-FFF2-40B4-BE49-F238E27FC236}">
                      <a16:creationId xmlns:a16="http://schemas.microsoft.com/office/drawing/2014/main" id="{512A3A6E-27F8-8723-28A1-B23E7F0A293E}"/>
                    </a:ext>
                  </a:extLst>
                </p:cNvPr>
                <p:cNvPicPr/>
                <p:nvPr/>
              </p:nvPicPr>
              <p:blipFill>
                <a:blip r:embed="rId39"/>
                <a:stretch>
                  <a:fillRect/>
                </a:stretch>
              </p:blipFill>
              <p:spPr>
                <a:xfrm>
                  <a:off x="6771861" y="2508204"/>
                  <a:ext cx="574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8B35907C-01A5-D1BB-9886-E65FD70A41B8}"/>
                    </a:ext>
                  </a:extLst>
                </p14:cNvPr>
                <p14:cNvContentPartPr/>
                <p14:nvPr/>
              </p14:nvContentPartPr>
              <p14:xfrm>
                <a:off x="5521941" y="2483004"/>
                <a:ext cx="1007280" cy="73080"/>
              </p14:xfrm>
            </p:contentPart>
          </mc:Choice>
          <mc:Fallback>
            <p:pic>
              <p:nvPicPr>
                <p:cNvPr id="30" name="Ink 29">
                  <a:extLst>
                    <a:ext uri="{FF2B5EF4-FFF2-40B4-BE49-F238E27FC236}">
                      <a16:creationId xmlns:a16="http://schemas.microsoft.com/office/drawing/2014/main" id="{8B35907C-01A5-D1BB-9886-E65FD70A41B8}"/>
                    </a:ext>
                  </a:extLst>
                </p:cNvPr>
                <p:cNvPicPr/>
                <p:nvPr/>
              </p:nvPicPr>
              <p:blipFill>
                <a:blip r:embed="rId41"/>
                <a:stretch>
                  <a:fillRect/>
                </a:stretch>
              </p:blipFill>
              <p:spPr>
                <a:xfrm>
                  <a:off x="5504301" y="2465004"/>
                  <a:ext cx="1042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D93881C2-CF72-9B60-E931-46F65DEBC39E}"/>
                    </a:ext>
                  </a:extLst>
                </p14:cNvPr>
                <p14:cNvContentPartPr/>
                <p14:nvPr/>
              </p14:nvContentPartPr>
              <p14:xfrm>
                <a:off x="4800861" y="2487684"/>
                <a:ext cx="513360" cy="85680"/>
              </p14:xfrm>
            </p:contentPart>
          </mc:Choice>
          <mc:Fallback>
            <p:pic>
              <p:nvPicPr>
                <p:cNvPr id="31" name="Ink 30">
                  <a:extLst>
                    <a:ext uri="{FF2B5EF4-FFF2-40B4-BE49-F238E27FC236}">
                      <a16:creationId xmlns:a16="http://schemas.microsoft.com/office/drawing/2014/main" id="{D93881C2-CF72-9B60-E931-46F65DEBC39E}"/>
                    </a:ext>
                  </a:extLst>
                </p:cNvPr>
                <p:cNvPicPr/>
                <p:nvPr/>
              </p:nvPicPr>
              <p:blipFill>
                <a:blip r:embed="rId43"/>
                <a:stretch>
                  <a:fillRect/>
                </a:stretch>
              </p:blipFill>
              <p:spPr>
                <a:xfrm>
                  <a:off x="4783221" y="2469684"/>
                  <a:ext cx="549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25C52228-924D-628F-1140-6F04F6195E92}"/>
                    </a:ext>
                  </a:extLst>
                </p14:cNvPr>
                <p14:cNvContentPartPr/>
                <p14:nvPr/>
              </p14:nvContentPartPr>
              <p14:xfrm>
                <a:off x="3967101" y="2493804"/>
                <a:ext cx="633960" cy="15480"/>
              </p14:xfrm>
            </p:contentPart>
          </mc:Choice>
          <mc:Fallback>
            <p:pic>
              <p:nvPicPr>
                <p:cNvPr id="32" name="Ink 31">
                  <a:extLst>
                    <a:ext uri="{FF2B5EF4-FFF2-40B4-BE49-F238E27FC236}">
                      <a16:creationId xmlns:a16="http://schemas.microsoft.com/office/drawing/2014/main" id="{25C52228-924D-628F-1140-6F04F6195E92}"/>
                    </a:ext>
                  </a:extLst>
                </p:cNvPr>
                <p:cNvPicPr/>
                <p:nvPr/>
              </p:nvPicPr>
              <p:blipFill>
                <a:blip r:embed="rId45"/>
                <a:stretch>
                  <a:fillRect/>
                </a:stretch>
              </p:blipFill>
              <p:spPr>
                <a:xfrm>
                  <a:off x="3949461" y="2476164"/>
                  <a:ext cx="669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A2A6DA1D-8BCF-A42F-C941-FD72E8F0352A}"/>
                    </a:ext>
                  </a:extLst>
                </p14:cNvPr>
                <p14:cNvContentPartPr/>
                <p14:nvPr/>
              </p14:nvContentPartPr>
              <p14:xfrm>
                <a:off x="3263301" y="2455644"/>
                <a:ext cx="530640" cy="41760"/>
              </p14:xfrm>
            </p:contentPart>
          </mc:Choice>
          <mc:Fallback>
            <p:pic>
              <p:nvPicPr>
                <p:cNvPr id="34" name="Ink 33">
                  <a:extLst>
                    <a:ext uri="{FF2B5EF4-FFF2-40B4-BE49-F238E27FC236}">
                      <a16:creationId xmlns:a16="http://schemas.microsoft.com/office/drawing/2014/main" id="{A2A6DA1D-8BCF-A42F-C941-FD72E8F0352A}"/>
                    </a:ext>
                  </a:extLst>
                </p:cNvPr>
                <p:cNvPicPr/>
                <p:nvPr/>
              </p:nvPicPr>
              <p:blipFill>
                <a:blip r:embed="rId47"/>
                <a:stretch>
                  <a:fillRect/>
                </a:stretch>
              </p:blipFill>
              <p:spPr>
                <a:xfrm>
                  <a:off x="3245301" y="2438004"/>
                  <a:ext cx="566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D7E071C2-C547-F5A1-CCA1-36F529211244}"/>
                    </a:ext>
                  </a:extLst>
                </p14:cNvPr>
                <p14:cNvContentPartPr/>
                <p14:nvPr/>
              </p14:nvContentPartPr>
              <p14:xfrm>
                <a:off x="2130381" y="2506404"/>
                <a:ext cx="758880" cy="56160"/>
              </p14:xfrm>
            </p:contentPart>
          </mc:Choice>
          <mc:Fallback>
            <p:pic>
              <p:nvPicPr>
                <p:cNvPr id="35" name="Ink 34">
                  <a:extLst>
                    <a:ext uri="{FF2B5EF4-FFF2-40B4-BE49-F238E27FC236}">
                      <a16:creationId xmlns:a16="http://schemas.microsoft.com/office/drawing/2014/main" id="{D7E071C2-C547-F5A1-CCA1-36F529211244}"/>
                    </a:ext>
                  </a:extLst>
                </p:cNvPr>
                <p:cNvPicPr/>
                <p:nvPr/>
              </p:nvPicPr>
              <p:blipFill>
                <a:blip r:embed="rId49"/>
                <a:stretch>
                  <a:fillRect/>
                </a:stretch>
              </p:blipFill>
              <p:spPr>
                <a:xfrm>
                  <a:off x="2112741" y="2488404"/>
                  <a:ext cx="794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6C1F2FC8-5CE7-7D5F-84BA-0F832FDF9A4C}"/>
                    </a:ext>
                  </a:extLst>
                </p14:cNvPr>
                <p14:cNvContentPartPr/>
                <p14:nvPr/>
              </p14:nvContentPartPr>
              <p14:xfrm>
                <a:off x="1619541" y="2462124"/>
                <a:ext cx="292680" cy="34560"/>
              </p14:xfrm>
            </p:contentPart>
          </mc:Choice>
          <mc:Fallback>
            <p:pic>
              <p:nvPicPr>
                <p:cNvPr id="36" name="Ink 35">
                  <a:extLst>
                    <a:ext uri="{FF2B5EF4-FFF2-40B4-BE49-F238E27FC236}">
                      <a16:creationId xmlns:a16="http://schemas.microsoft.com/office/drawing/2014/main" id="{6C1F2FC8-5CE7-7D5F-84BA-0F832FDF9A4C}"/>
                    </a:ext>
                  </a:extLst>
                </p:cNvPr>
                <p:cNvPicPr/>
                <p:nvPr/>
              </p:nvPicPr>
              <p:blipFill>
                <a:blip r:embed="rId51"/>
                <a:stretch>
                  <a:fillRect/>
                </a:stretch>
              </p:blipFill>
              <p:spPr>
                <a:xfrm>
                  <a:off x="1601541" y="2444484"/>
                  <a:ext cx="328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06940E07-FBF9-D718-61C8-BC500C2638A2}"/>
                    </a:ext>
                  </a:extLst>
                </p14:cNvPr>
                <p14:cNvContentPartPr/>
                <p14:nvPr/>
              </p14:nvContentPartPr>
              <p14:xfrm>
                <a:off x="723861" y="2501724"/>
                <a:ext cx="699840" cy="76680"/>
              </p14:xfrm>
            </p:contentPart>
          </mc:Choice>
          <mc:Fallback>
            <p:pic>
              <p:nvPicPr>
                <p:cNvPr id="37" name="Ink 36">
                  <a:extLst>
                    <a:ext uri="{FF2B5EF4-FFF2-40B4-BE49-F238E27FC236}">
                      <a16:creationId xmlns:a16="http://schemas.microsoft.com/office/drawing/2014/main" id="{06940E07-FBF9-D718-61C8-BC500C2638A2}"/>
                    </a:ext>
                  </a:extLst>
                </p:cNvPr>
                <p:cNvPicPr/>
                <p:nvPr/>
              </p:nvPicPr>
              <p:blipFill>
                <a:blip r:embed="rId53"/>
                <a:stretch>
                  <a:fillRect/>
                </a:stretch>
              </p:blipFill>
              <p:spPr>
                <a:xfrm>
                  <a:off x="705861" y="2484084"/>
                  <a:ext cx="735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7E3219D7-9CA3-95BD-7BAC-17261C83224A}"/>
                    </a:ext>
                  </a:extLst>
                </p14:cNvPr>
                <p14:cNvContentPartPr/>
                <p14:nvPr/>
              </p14:nvContentPartPr>
              <p14:xfrm>
                <a:off x="527301" y="1895484"/>
                <a:ext cx="1470240" cy="676440"/>
              </p14:xfrm>
            </p:contentPart>
          </mc:Choice>
          <mc:Fallback>
            <p:pic>
              <p:nvPicPr>
                <p:cNvPr id="39" name="Ink 38">
                  <a:extLst>
                    <a:ext uri="{FF2B5EF4-FFF2-40B4-BE49-F238E27FC236}">
                      <a16:creationId xmlns:a16="http://schemas.microsoft.com/office/drawing/2014/main" id="{7E3219D7-9CA3-95BD-7BAC-17261C83224A}"/>
                    </a:ext>
                  </a:extLst>
                </p:cNvPr>
                <p:cNvPicPr/>
                <p:nvPr/>
              </p:nvPicPr>
              <p:blipFill>
                <a:blip r:embed="rId55"/>
                <a:stretch>
                  <a:fillRect/>
                </a:stretch>
              </p:blipFill>
              <p:spPr>
                <a:xfrm>
                  <a:off x="509301" y="1877484"/>
                  <a:ext cx="1505880" cy="712080"/>
                </a:xfrm>
                <a:prstGeom prst="rect">
                  <a:avLst/>
                </a:prstGeom>
              </p:spPr>
            </p:pic>
          </mc:Fallback>
        </mc:AlternateContent>
      </p:grpSp>
    </p:spTree>
    <p:extLst>
      <p:ext uri="{BB962C8B-B14F-4D97-AF65-F5344CB8AC3E}">
        <p14:creationId xmlns:p14="http://schemas.microsoft.com/office/powerpoint/2010/main" val="416525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9483278" cy="6247864"/>
          </a:xfrm>
          <a:prstGeom prst="rect">
            <a:avLst/>
          </a:prstGeom>
          <a:noFill/>
        </p:spPr>
        <p:txBody>
          <a:bodyPr wrap="square" rtlCol="0">
            <a:spAutoFit/>
          </a:bodyPr>
          <a:lstStyle/>
          <a:p>
            <a:r>
              <a:rPr lang="en-US" sz="2800" b="1">
                <a:solidFill>
                  <a:srgbClr val="FFC000"/>
                </a:solidFill>
                <a:cs typeface="+mj-cs"/>
              </a:rPr>
              <a:t>Devarim / Deuteronomy 4:9–13 	</a:t>
            </a:r>
          </a:p>
          <a:p>
            <a:r>
              <a:rPr lang="en-US" sz="2100">
                <a:solidFill>
                  <a:srgbClr val="FFC000"/>
                </a:solidFill>
                <a:cs typeface="+mj-cs"/>
              </a:rPr>
              <a:t>4:9 Only take heed to thyself, and keep thy soul diligently, lest thou forget the things which thine eyes have seen, and lest they depart from thy heart all the days of thy life: but teach them thy sons, and thy sons’ sons; 4:10 Specially the day that thou stoodest before the Lord thy God in Horeb, when the Lord said unto me, Gather me the people together, and I will make them hear my words, that they may learn to fear me all the days that they shall live upon the earth, and that they may teach their children. 4:11 And ye came near and stood under the mountain; and the mountain burned with fire unto the midst of heaven, with darkness, clouds, and thick darkness. 4:12 And the Lord spake unto you out of the midst of the fire: ye heard the voice of the words, but saw no similitude; only ye heard a voice. 4:13 And he declared unto you his covenant, which he commanded you to perform, even ten commandments; and he wrote them upon two tables of stone. </a:t>
            </a:r>
            <a:r>
              <a:rPr lang="en-US" sz="2000">
                <a:solidFill>
                  <a:srgbClr val="FFC000"/>
                </a:solidFill>
                <a:cs typeface="+mj-cs"/>
              </a:rPr>
              <a:t>(KJV</a:t>
            </a:r>
            <a:r>
              <a:rPr lang="en-US" sz="2000">
                <a:solidFill>
                  <a:srgbClr val="FFFF00"/>
                </a:solidFill>
                <a:cs typeface="+mj-cs"/>
              </a:rPr>
              <a:t> ﻿ט   רַק הִשָּׁמֶר לְךָ וּשְׁמֹר נַפְשְׁךָ מְאֹד פֶּן-תִּשְׁכַּח אֶת-הַדְּבָרִים אֲשֶׁר-רָאוּ עֵינֶיךָ וּפֶן-יָסוּרוּ מִלְּבָבְךָ כֹּל יְמֵי חַיֶּיךָ וְהוֹדַעְתָּם לְבָנֶיךָ וְלִבְנֵי בָנֶיךָ: י   יוֹם אֲשֶׁר עָמַדְתָּ לִפְנֵי יְהוָֹה אֱלֹהֶיךָ בְּחֹרֵב בֶּאֱמֹר יְהֹוָה אֵלַי הַקְהֶל-לִי אֶת-הָעָם וְאַשְׁמִעֵם אֶת-דְּבָרָי אֲשֶׁר יִלְמְדוּן לְיִרְאָה אֹתִי כָּל-הַיָּמִים אֲשֶׁר הֵם חַיִּים עַל-הָאֲדָמָה וְאֶת-בְּנֵיהֶם יְלַמֵּדוּן: יא   וַתִּקְרְבוּן וַתַּעַמְדוּן תַּחַת הָהָר וְהָהָר בֹּעֵר בָּאֵשׁ עַד-לֵב הַשָּׁמַיִם חשֶׁךְ עָנָן וַעֲרָפֶל: יב   וַיְדַבֵּר יְהוָֹה אֲלֵיכֶם מִתּוֹךְ הָאֵשׁ קוֹל דְּבָרִים אַתֶּם שֹׁמְעִים וּתְמוּנָה אֵינְכֶם רֹאִים זוּלָתִי קוֹל: יג   וַיַּגֵּד לָכֶם אֶת-בְּרִיתוֹ אֲשֶׁר צִוָּה אֶתְכֶם לַעֲשֹוֹת עֲשֶֹרֶת הַדְּבָרִים וַיִּכְתְּבֵם עַל-שְׁנֵי לֻחוֹת אֲבָנִים:</a:t>
            </a:r>
            <a:r>
              <a:rPr lang="en-US"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9A36F33D-D0EE-F381-7E3A-E6867E542BE6}"/>
                  </a:ext>
                </a:extLst>
              </p14:cNvPr>
              <p14:cNvContentPartPr/>
              <p14:nvPr/>
            </p14:nvContentPartPr>
            <p14:xfrm>
              <a:off x="6639741" y="1497684"/>
              <a:ext cx="2175120" cy="82080"/>
            </p14:xfrm>
          </p:contentPart>
        </mc:Choice>
        <mc:Fallback>
          <p:pic>
            <p:nvPicPr>
              <p:cNvPr id="5" name="Ink 4">
                <a:extLst>
                  <a:ext uri="{FF2B5EF4-FFF2-40B4-BE49-F238E27FC236}">
                    <a16:creationId xmlns:a16="http://schemas.microsoft.com/office/drawing/2014/main" id="{9A36F33D-D0EE-F381-7E3A-E6867E542BE6}"/>
                  </a:ext>
                </a:extLst>
              </p:cNvPr>
              <p:cNvPicPr/>
              <p:nvPr/>
            </p:nvPicPr>
            <p:blipFill>
              <a:blip r:embed="rId5"/>
              <a:stretch>
                <a:fillRect/>
              </a:stretch>
            </p:blipFill>
            <p:spPr>
              <a:xfrm>
                <a:off x="6621741" y="1479684"/>
                <a:ext cx="2210760" cy="117720"/>
              </a:xfrm>
              <a:prstGeom prst="rect">
                <a:avLst/>
              </a:prstGeom>
            </p:spPr>
          </p:pic>
        </mc:Fallback>
      </mc:AlternateContent>
      <p:grpSp>
        <p:nvGrpSpPr>
          <p:cNvPr id="11" name="Group 10">
            <a:extLst>
              <a:ext uri="{FF2B5EF4-FFF2-40B4-BE49-F238E27FC236}">
                <a16:creationId xmlns:a16="http://schemas.microsoft.com/office/drawing/2014/main" id="{D040B3CC-F59D-63E5-B3A5-22F5A4142A6B}"/>
              </a:ext>
            </a:extLst>
          </p:cNvPr>
          <p:cNvGrpSpPr/>
          <p:nvPr/>
        </p:nvGrpSpPr>
        <p:grpSpPr>
          <a:xfrm>
            <a:off x="666981" y="1748604"/>
            <a:ext cx="8536680" cy="146880"/>
            <a:chOff x="666981" y="1748604"/>
            <a:chExt cx="8536680" cy="14688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273C41D4-C659-66F8-7FEE-C9F91237B0EC}"/>
                    </a:ext>
                  </a:extLst>
                </p14:cNvPr>
                <p14:cNvContentPartPr/>
                <p14:nvPr/>
              </p14:nvContentPartPr>
              <p14:xfrm>
                <a:off x="3665421" y="1780644"/>
                <a:ext cx="46440" cy="28080"/>
              </p14:xfrm>
            </p:contentPart>
          </mc:Choice>
          <mc:Fallback>
            <p:pic>
              <p:nvPicPr>
                <p:cNvPr id="2" name="Ink 1">
                  <a:extLst>
                    <a:ext uri="{FF2B5EF4-FFF2-40B4-BE49-F238E27FC236}">
                      <a16:creationId xmlns:a16="http://schemas.microsoft.com/office/drawing/2014/main" id="{273C41D4-C659-66F8-7FEE-C9F91237B0EC}"/>
                    </a:ext>
                  </a:extLst>
                </p:cNvPr>
                <p:cNvPicPr/>
                <p:nvPr/>
              </p:nvPicPr>
              <p:blipFill>
                <a:blip r:embed="rId7"/>
                <a:stretch>
                  <a:fillRect/>
                </a:stretch>
              </p:blipFill>
              <p:spPr>
                <a:xfrm>
                  <a:off x="3647781" y="1762644"/>
                  <a:ext cx="82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C4CB1E8-880B-C405-79B8-7C961BFDDEBE}"/>
                    </a:ext>
                  </a:extLst>
                </p14:cNvPr>
                <p14:cNvContentPartPr/>
                <p14:nvPr/>
              </p14:nvContentPartPr>
              <p14:xfrm>
                <a:off x="4656141" y="1770204"/>
                <a:ext cx="10800" cy="2160"/>
              </p14:xfrm>
            </p:contentPart>
          </mc:Choice>
          <mc:Fallback>
            <p:pic>
              <p:nvPicPr>
                <p:cNvPr id="4" name="Ink 3">
                  <a:extLst>
                    <a:ext uri="{FF2B5EF4-FFF2-40B4-BE49-F238E27FC236}">
                      <a16:creationId xmlns:a16="http://schemas.microsoft.com/office/drawing/2014/main" id="{EC4CB1E8-880B-C405-79B8-7C961BFDDEBE}"/>
                    </a:ext>
                  </a:extLst>
                </p:cNvPr>
                <p:cNvPicPr/>
                <p:nvPr/>
              </p:nvPicPr>
              <p:blipFill>
                <a:blip r:embed="rId9"/>
                <a:stretch>
                  <a:fillRect/>
                </a:stretch>
              </p:blipFill>
              <p:spPr>
                <a:xfrm>
                  <a:off x="4638141" y="1752204"/>
                  <a:ext cx="46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EE8E81D-CD65-7AB8-86C0-14B2B7AC8E84}"/>
                    </a:ext>
                  </a:extLst>
                </p14:cNvPr>
                <p14:cNvContentPartPr/>
                <p14:nvPr/>
              </p14:nvContentPartPr>
              <p14:xfrm>
                <a:off x="666981" y="1748604"/>
                <a:ext cx="8536680" cy="146880"/>
              </p14:xfrm>
            </p:contentPart>
          </mc:Choice>
          <mc:Fallback>
            <p:pic>
              <p:nvPicPr>
                <p:cNvPr id="7" name="Ink 6">
                  <a:extLst>
                    <a:ext uri="{FF2B5EF4-FFF2-40B4-BE49-F238E27FC236}">
                      <a16:creationId xmlns:a16="http://schemas.microsoft.com/office/drawing/2014/main" id="{EEE8E81D-CD65-7AB8-86C0-14B2B7AC8E84}"/>
                    </a:ext>
                  </a:extLst>
                </p:cNvPr>
                <p:cNvPicPr/>
                <p:nvPr/>
              </p:nvPicPr>
              <p:blipFill>
                <a:blip r:embed="rId11"/>
                <a:stretch>
                  <a:fillRect/>
                </a:stretch>
              </p:blipFill>
              <p:spPr>
                <a:xfrm>
                  <a:off x="649341" y="1730964"/>
                  <a:ext cx="8572320" cy="182520"/>
                </a:xfrm>
                <a:prstGeom prst="rect">
                  <a:avLst/>
                </a:prstGeom>
              </p:spPr>
            </p:pic>
          </mc:Fallback>
        </mc:AlternateContent>
      </p:grpSp>
      <p:grpSp>
        <p:nvGrpSpPr>
          <p:cNvPr id="14" name="Group 13">
            <a:extLst>
              <a:ext uri="{FF2B5EF4-FFF2-40B4-BE49-F238E27FC236}">
                <a16:creationId xmlns:a16="http://schemas.microsoft.com/office/drawing/2014/main" id="{0EA900AE-7EFB-DF28-7761-ED80159B5AD3}"/>
              </a:ext>
            </a:extLst>
          </p:cNvPr>
          <p:cNvGrpSpPr/>
          <p:nvPr/>
        </p:nvGrpSpPr>
        <p:grpSpPr>
          <a:xfrm>
            <a:off x="893781" y="2107884"/>
            <a:ext cx="8238240" cy="82800"/>
            <a:chOff x="893781" y="2107884"/>
            <a:chExt cx="8238240" cy="828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E3EE97D-D61A-61E3-D36B-20ADE5091117}"/>
                    </a:ext>
                  </a:extLst>
                </p14:cNvPr>
                <p14:cNvContentPartPr/>
                <p14:nvPr/>
              </p14:nvContentPartPr>
              <p14:xfrm>
                <a:off x="893781" y="2107884"/>
                <a:ext cx="5761800" cy="82800"/>
              </p14:xfrm>
            </p:contentPart>
          </mc:Choice>
          <mc:Fallback>
            <p:pic>
              <p:nvPicPr>
                <p:cNvPr id="9" name="Ink 8">
                  <a:extLst>
                    <a:ext uri="{FF2B5EF4-FFF2-40B4-BE49-F238E27FC236}">
                      <a16:creationId xmlns:a16="http://schemas.microsoft.com/office/drawing/2014/main" id="{AE3EE97D-D61A-61E3-D36B-20ADE5091117}"/>
                    </a:ext>
                  </a:extLst>
                </p:cNvPr>
                <p:cNvPicPr/>
                <p:nvPr/>
              </p:nvPicPr>
              <p:blipFill>
                <a:blip r:embed="rId13"/>
                <a:stretch>
                  <a:fillRect/>
                </a:stretch>
              </p:blipFill>
              <p:spPr>
                <a:xfrm>
                  <a:off x="875781" y="2090244"/>
                  <a:ext cx="5797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1ED7E2A-2CA7-AB6C-C56D-AF19CEA6B912}"/>
                    </a:ext>
                  </a:extLst>
                </p14:cNvPr>
                <p14:cNvContentPartPr/>
                <p14:nvPr/>
              </p14:nvContentPartPr>
              <p14:xfrm>
                <a:off x="7085421" y="2116524"/>
                <a:ext cx="2046600" cy="59400"/>
              </p14:xfrm>
            </p:contentPart>
          </mc:Choice>
          <mc:Fallback>
            <p:pic>
              <p:nvPicPr>
                <p:cNvPr id="12" name="Ink 11">
                  <a:extLst>
                    <a:ext uri="{FF2B5EF4-FFF2-40B4-BE49-F238E27FC236}">
                      <a16:creationId xmlns:a16="http://schemas.microsoft.com/office/drawing/2014/main" id="{E1ED7E2A-2CA7-AB6C-C56D-AF19CEA6B912}"/>
                    </a:ext>
                  </a:extLst>
                </p:cNvPr>
                <p:cNvPicPr/>
                <p:nvPr/>
              </p:nvPicPr>
              <p:blipFill>
                <a:blip r:embed="rId15"/>
                <a:stretch>
                  <a:fillRect/>
                </a:stretch>
              </p:blipFill>
              <p:spPr>
                <a:xfrm>
                  <a:off x="7067781" y="2098884"/>
                  <a:ext cx="208224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8D00053-4BFB-E64C-718F-EC7D4CFF6966}"/>
                  </a:ext>
                </a:extLst>
              </p14:cNvPr>
              <p14:cNvContentPartPr/>
              <p14:nvPr/>
            </p14:nvContentPartPr>
            <p14:xfrm>
              <a:off x="795501" y="2413884"/>
              <a:ext cx="4844880" cy="79200"/>
            </p14:xfrm>
          </p:contentPart>
        </mc:Choice>
        <mc:Fallback>
          <p:pic>
            <p:nvPicPr>
              <p:cNvPr id="13" name="Ink 12">
                <a:extLst>
                  <a:ext uri="{FF2B5EF4-FFF2-40B4-BE49-F238E27FC236}">
                    <a16:creationId xmlns:a16="http://schemas.microsoft.com/office/drawing/2014/main" id="{38D00053-4BFB-E64C-718F-EC7D4CFF6966}"/>
                  </a:ext>
                </a:extLst>
              </p:cNvPr>
              <p:cNvPicPr/>
              <p:nvPr/>
            </p:nvPicPr>
            <p:blipFill>
              <a:blip r:embed="rId17"/>
              <a:stretch>
                <a:fillRect/>
              </a:stretch>
            </p:blipFill>
            <p:spPr>
              <a:xfrm>
                <a:off x="777861" y="2395884"/>
                <a:ext cx="4880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AAA9794-7F6B-19A7-80D2-D58786917845}"/>
                  </a:ext>
                </a:extLst>
              </p14:cNvPr>
              <p14:cNvContentPartPr/>
              <p14:nvPr/>
            </p14:nvContentPartPr>
            <p14:xfrm>
              <a:off x="801981" y="3050364"/>
              <a:ext cx="1154160" cy="82080"/>
            </p14:xfrm>
          </p:contentPart>
        </mc:Choice>
        <mc:Fallback>
          <p:pic>
            <p:nvPicPr>
              <p:cNvPr id="15" name="Ink 14">
                <a:extLst>
                  <a:ext uri="{FF2B5EF4-FFF2-40B4-BE49-F238E27FC236}">
                    <a16:creationId xmlns:a16="http://schemas.microsoft.com/office/drawing/2014/main" id="{9AAA9794-7F6B-19A7-80D2-D58786917845}"/>
                  </a:ext>
                </a:extLst>
              </p:cNvPr>
              <p:cNvPicPr/>
              <p:nvPr/>
            </p:nvPicPr>
            <p:blipFill>
              <a:blip r:embed="rId19"/>
              <a:stretch>
                <a:fillRect/>
              </a:stretch>
            </p:blipFill>
            <p:spPr>
              <a:xfrm>
                <a:off x="784341" y="3032724"/>
                <a:ext cx="1189800" cy="117720"/>
              </a:xfrm>
              <a:prstGeom prst="rect">
                <a:avLst/>
              </a:prstGeom>
            </p:spPr>
          </p:pic>
        </mc:Fallback>
      </mc:AlternateContent>
      <p:grpSp>
        <p:nvGrpSpPr>
          <p:cNvPr id="21" name="Group 20">
            <a:extLst>
              <a:ext uri="{FF2B5EF4-FFF2-40B4-BE49-F238E27FC236}">
                <a16:creationId xmlns:a16="http://schemas.microsoft.com/office/drawing/2014/main" id="{484C0F30-2559-94DC-02BC-B84BAFE613BC}"/>
              </a:ext>
            </a:extLst>
          </p:cNvPr>
          <p:cNvGrpSpPr/>
          <p:nvPr/>
        </p:nvGrpSpPr>
        <p:grpSpPr>
          <a:xfrm>
            <a:off x="3710421" y="3059364"/>
            <a:ext cx="5180760" cy="55800"/>
            <a:chOff x="3710421" y="3059364"/>
            <a:chExt cx="5180760" cy="5580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2370C75-8BB3-FC54-C8E5-9A30DDBB9391}"/>
                    </a:ext>
                  </a:extLst>
                </p14:cNvPr>
                <p14:cNvContentPartPr/>
                <p14:nvPr/>
              </p14:nvContentPartPr>
              <p14:xfrm>
                <a:off x="3710421" y="3059364"/>
                <a:ext cx="878760" cy="28080"/>
              </p14:xfrm>
            </p:contentPart>
          </mc:Choice>
          <mc:Fallback>
            <p:pic>
              <p:nvPicPr>
                <p:cNvPr id="16" name="Ink 15">
                  <a:extLst>
                    <a:ext uri="{FF2B5EF4-FFF2-40B4-BE49-F238E27FC236}">
                      <a16:creationId xmlns:a16="http://schemas.microsoft.com/office/drawing/2014/main" id="{12370C75-8BB3-FC54-C8E5-9A30DDBB9391}"/>
                    </a:ext>
                  </a:extLst>
                </p:cNvPr>
                <p:cNvPicPr/>
                <p:nvPr/>
              </p:nvPicPr>
              <p:blipFill>
                <a:blip r:embed="rId21"/>
                <a:stretch>
                  <a:fillRect/>
                </a:stretch>
              </p:blipFill>
              <p:spPr>
                <a:xfrm>
                  <a:off x="3692421" y="3041724"/>
                  <a:ext cx="914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DB113BF-D03D-728E-CFFC-79928929D502}"/>
                    </a:ext>
                  </a:extLst>
                </p14:cNvPr>
                <p14:cNvContentPartPr/>
                <p14:nvPr/>
              </p14:nvContentPartPr>
              <p14:xfrm>
                <a:off x="6017301" y="3070164"/>
                <a:ext cx="485640" cy="24480"/>
              </p14:xfrm>
            </p:contentPart>
          </mc:Choice>
          <mc:Fallback>
            <p:pic>
              <p:nvPicPr>
                <p:cNvPr id="17" name="Ink 16">
                  <a:extLst>
                    <a:ext uri="{FF2B5EF4-FFF2-40B4-BE49-F238E27FC236}">
                      <a16:creationId xmlns:a16="http://schemas.microsoft.com/office/drawing/2014/main" id="{FDB113BF-D03D-728E-CFFC-79928929D502}"/>
                    </a:ext>
                  </a:extLst>
                </p:cNvPr>
                <p:cNvPicPr/>
                <p:nvPr/>
              </p:nvPicPr>
              <p:blipFill>
                <a:blip r:embed="rId23"/>
                <a:stretch>
                  <a:fillRect/>
                </a:stretch>
              </p:blipFill>
              <p:spPr>
                <a:xfrm>
                  <a:off x="5999661" y="3052164"/>
                  <a:ext cx="521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18D2680E-4978-0262-7F7D-F17ADEE030F5}"/>
                    </a:ext>
                  </a:extLst>
                </p14:cNvPr>
                <p14:cNvContentPartPr/>
                <p14:nvPr/>
              </p14:nvContentPartPr>
              <p14:xfrm>
                <a:off x="7092621" y="3089244"/>
                <a:ext cx="221760" cy="6120"/>
              </p14:xfrm>
            </p:contentPart>
          </mc:Choice>
          <mc:Fallback>
            <p:pic>
              <p:nvPicPr>
                <p:cNvPr id="18" name="Ink 17">
                  <a:extLst>
                    <a:ext uri="{FF2B5EF4-FFF2-40B4-BE49-F238E27FC236}">
                      <a16:creationId xmlns:a16="http://schemas.microsoft.com/office/drawing/2014/main" id="{18D2680E-4978-0262-7F7D-F17ADEE030F5}"/>
                    </a:ext>
                  </a:extLst>
                </p:cNvPr>
                <p:cNvPicPr/>
                <p:nvPr/>
              </p:nvPicPr>
              <p:blipFill>
                <a:blip r:embed="rId25"/>
                <a:stretch>
                  <a:fillRect/>
                </a:stretch>
              </p:blipFill>
              <p:spPr>
                <a:xfrm>
                  <a:off x="7074981" y="3071604"/>
                  <a:ext cx="257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AF19D5E2-D7AC-D055-4E5F-4899BA5BC72D}"/>
                    </a:ext>
                  </a:extLst>
                </p14:cNvPr>
                <p14:cNvContentPartPr/>
                <p14:nvPr/>
              </p14:nvContentPartPr>
              <p14:xfrm>
                <a:off x="8346861" y="3094284"/>
                <a:ext cx="544320" cy="20880"/>
              </p14:xfrm>
            </p:contentPart>
          </mc:Choice>
          <mc:Fallback>
            <p:pic>
              <p:nvPicPr>
                <p:cNvPr id="19" name="Ink 18">
                  <a:extLst>
                    <a:ext uri="{FF2B5EF4-FFF2-40B4-BE49-F238E27FC236}">
                      <a16:creationId xmlns:a16="http://schemas.microsoft.com/office/drawing/2014/main" id="{AF19D5E2-D7AC-D055-4E5F-4899BA5BC72D}"/>
                    </a:ext>
                  </a:extLst>
                </p:cNvPr>
                <p:cNvPicPr/>
                <p:nvPr/>
              </p:nvPicPr>
              <p:blipFill>
                <a:blip r:embed="rId27"/>
                <a:stretch>
                  <a:fillRect/>
                </a:stretch>
              </p:blipFill>
              <p:spPr>
                <a:xfrm>
                  <a:off x="8328861" y="3076284"/>
                  <a:ext cx="57996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FEF4E3DF-381B-189D-B082-7E4DC79DBB29}"/>
                  </a:ext>
                </a:extLst>
              </p14:cNvPr>
              <p14:cNvContentPartPr/>
              <p14:nvPr/>
            </p14:nvContentPartPr>
            <p14:xfrm>
              <a:off x="1237581" y="3354204"/>
              <a:ext cx="5659200" cy="84960"/>
            </p14:xfrm>
          </p:contentPart>
        </mc:Choice>
        <mc:Fallback>
          <p:pic>
            <p:nvPicPr>
              <p:cNvPr id="22" name="Ink 21">
                <a:extLst>
                  <a:ext uri="{FF2B5EF4-FFF2-40B4-BE49-F238E27FC236}">
                    <a16:creationId xmlns:a16="http://schemas.microsoft.com/office/drawing/2014/main" id="{FEF4E3DF-381B-189D-B082-7E4DC79DBB29}"/>
                  </a:ext>
                </a:extLst>
              </p:cNvPr>
              <p:cNvPicPr/>
              <p:nvPr/>
            </p:nvPicPr>
            <p:blipFill>
              <a:blip r:embed="rId29"/>
              <a:stretch>
                <a:fillRect/>
              </a:stretch>
            </p:blipFill>
            <p:spPr>
              <a:xfrm>
                <a:off x="1219581" y="3336204"/>
                <a:ext cx="5694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080DE7ED-E7B3-35DE-604E-87821CB11634}"/>
                  </a:ext>
                </a:extLst>
              </p14:cNvPr>
              <p14:cNvContentPartPr/>
              <p14:nvPr/>
            </p14:nvContentPartPr>
            <p14:xfrm>
              <a:off x="4075821" y="492204"/>
              <a:ext cx="1095840" cy="46440"/>
            </p14:xfrm>
          </p:contentPart>
        </mc:Choice>
        <mc:Fallback>
          <p:pic>
            <p:nvPicPr>
              <p:cNvPr id="23" name="Ink 22">
                <a:extLst>
                  <a:ext uri="{FF2B5EF4-FFF2-40B4-BE49-F238E27FC236}">
                    <a16:creationId xmlns:a16="http://schemas.microsoft.com/office/drawing/2014/main" id="{080DE7ED-E7B3-35DE-604E-87821CB11634}"/>
                  </a:ext>
                </a:extLst>
              </p:cNvPr>
              <p:cNvPicPr/>
              <p:nvPr/>
            </p:nvPicPr>
            <p:blipFill>
              <a:blip r:embed="rId31"/>
              <a:stretch>
                <a:fillRect/>
              </a:stretch>
            </p:blipFill>
            <p:spPr>
              <a:xfrm>
                <a:off x="4058181" y="474564"/>
                <a:ext cx="1131480" cy="82080"/>
              </a:xfrm>
              <a:prstGeom prst="rect">
                <a:avLst/>
              </a:prstGeom>
            </p:spPr>
          </p:pic>
        </mc:Fallback>
      </mc:AlternateContent>
    </p:spTree>
    <p:extLst>
      <p:ext uri="{BB962C8B-B14F-4D97-AF65-F5344CB8AC3E}">
        <p14:creationId xmlns:p14="http://schemas.microsoft.com/office/powerpoint/2010/main" val="100714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9483278" cy="6247864"/>
          </a:xfrm>
          <a:prstGeom prst="rect">
            <a:avLst/>
          </a:prstGeom>
          <a:noFill/>
        </p:spPr>
        <p:txBody>
          <a:bodyPr wrap="square" rtlCol="0">
            <a:spAutoFit/>
          </a:bodyPr>
          <a:lstStyle/>
          <a:p>
            <a:r>
              <a:rPr lang="en-US" sz="2800" b="1">
                <a:solidFill>
                  <a:srgbClr val="FFC000"/>
                </a:solidFill>
                <a:cs typeface="+mj-cs"/>
              </a:rPr>
              <a:t>Devarim / Deuteronomy 4:32–36 	</a:t>
            </a:r>
          </a:p>
          <a:p>
            <a:r>
              <a:rPr lang="en-US" sz="2100">
                <a:solidFill>
                  <a:srgbClr val="FFC000"/>
                </a:solidFill>
                <a:cs typeface="+mj-cs"/>
              </a:rPr>
              <a:t>4:32 For ask now of the days that are past, which were before thee, since the day that God created man upon the earth, and ask from the one side of heaven unto the other, whether there hath been any such thing as this great thing is, or hath been heard like it? 4:33 Did ever people hear the voice of God speaking out of the midst of the fire, as thou hast heard, and live? 4:34 Or hath God assayed to go and take him a nation from the midst of another nation, by temptations, by signs, and by wonders, and by war, and by a mighty hand, and by a stretched out arm, and by great terrors, according to all that the Lord your God did for you in Egypt before your eyes? 4:35 Unto thee it was shewed, that thou mightest know that the Lord he is God; there is none else beside him. 4:36 Out of heaven he made thee to hear his voice, that he might instruct thee: and upon earth he shewed thee his great fire; and thou heardest his words out of the midst of the fire. </a:t>
            </a:r>
            <a:r>
              <a:rPr lang="en-US" sz="2000">
                <a:solidFill>
                  <a:srgbClr val="FFC000"/>
                </a:solidFill>
                <a:cs typeface="+mj-cs"/>
              </a:rPr>
              <a:t>(KJV</a:t>
            </a:r>
            <a:r>
              <a:rPr lang="en-US" sz="2000">
                <a:solidFill>
                  <a:srgbClr val="FFFF00"/>
                </a:solidFill>
                <a:cs typeface="+mj-cs"/>
              </a:rPr>
              <a:t> ﻿לב   כִּי שְׁאַל-נָא לְיָמִים רִאשֹׁנִים אֲשֶׁר-הָיוּ לְפָנֶיךָ לְמִן-הַיּוֹם אֲשֶׁר בָּרָא אֱלֹהִים | אָדָם עַל-הָאָרֶץ וּלְמִקְצֵה הַשָּׁמַיִם וְעַד-קְצֵה הַשָּׁמָיִם הֲנִהְיָה כַּדָּבָר הַגָּדוֹל הַזֶּה אוֹ הֲנִשְׁמַע כָּמֹהוּ: לג   הֲשָׁמַע עָם קוֹל אֱלֹהִים מְדַבֵּר מִתּוֹךְ-הָאֵשׁ כַּאֲשֶׁר-שָׁמַעְתָּ אַתָּה וַיֶּחִי: לד   אוֹ | הֲנִסָּה אֱלֹהִים לָבוֹא לָקַחַת לוֹ גוֹי מִקֶּרֶב גּוֹי בְּמַסֹּת בְּאֹתֹת וּבְמוֹפְתִים וּבְמִלְחָמָה וּבְיָד חֲזָקָה וּבִזְרוֹעַ נְטוּיָה וּבְמוֹרָאִים גְּדֹלִים כְּכֹל אֲשֶׁר-עָשָֹה לָכֶם יְהוָֹה אֱלֹהֵיכֶם בְּמִצְרַיִם לְעֵינֶיךָ: לה   אַתָּה הָרְאֵתָ לָדַעַת כִּי יְהוָֹה הוּא הָאֱלֹהִים אֵין עוֹד מִלְּבַדּוֹ: לו   מִן-הַשָּׁמַיִם הִשְׁמִיעֲךָ אֶת-קֹלוֹ לְיַסְּרֶךָּ וְעַל-הָאָרֶץ הֶרְאֲךָ אֶת-אִשּׁוֹ הַגְּדוֹלָה וּדְבָרָיו שָׁמַעְתָּ מִתּוֹךְ הָאֵשׁ:</a:t>
            </a:r>
            <a:r>
              <a:rPr lang="en-US"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50473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1945"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4468DBC-7617-A897-CA37-A9C221120E76}"/>
                  </a:ext>
                </a:extLst>
              </p14:cNvPr>
              <p14:cNvContentPartPr/>
              <p14:nvPr/>
            </p14:nvContentPartPr>
            <p14:xfrm>
              <a:off x="4167261" y="483564"/>
              <a:ext cx="1040400" cy="48240"/>
            </p14:xfrm>
          </p:contentPart>
        </mc:Choice>
        <mc:Fallback>
          <p:pic>
            <p:nvPicPr>
              <p:cNvPr id="2" name="Ink 1">
                <a:extLst>
                  <a:ext uri="{FF2B5EF4-FFF2-40B4-BE49-F238E27FC236}">
                    <a16:creationId xmlns:a16="http://schemas.microsoft.com/office/drawing/2014/main" id="{44468DBC-7617-A897-CA37-A9C221120E76}"/>
                  </a:ext>
                </a:extLst>
              </p:cNvPr>
              <p:cNvPicPr/>
              <p:nvPr/>
            </p:nvPicPr>
            <p:blipFill>
              <a:blip r:embed="rId5"/>
              <a:stretch>
                <a:fillRect/>
              </a:stretch>
            </p:blipFill>
            <p:spPr>
              <a:xfrm>
                <a:off x="4149621" y="465564"/>
                <a:ext cx="1076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982D830-EE5A-56B9-24B4-54F237623EFA}"/>
                  </a:ext>
                </a:extLst>
              </p14:cNvPr>
              <p14:cNvContentPartPr/>
              <p14:nvPr/>
            </p14:nvContentPartPr>
            <p14:xfrm>
              <a:off x="5417901" y="1195644"/>
              <a:ext cx="12240" cy="2880"/>
            </p14:xfrm>
          </p:contentPart>
        </mc:Choice>
        <mc:Fallback>
          <p:pic>
            <p:nvPicPr>
              <p:cNvPr id="4" name="Ink 3">
                <a:extLst>
                  <a:ext uri="{FF2B5EF4-FFF2-40B4-BE49-F238E27FC236}">
                    <a16:creationId xmlns:a16="http://schemas.microsoft.com/office/drawing/2014/main" id="{1982D830-EE5A-56B9-24B4-54F237623EFA}"/>
                  </a:ext>
                </a:extLst>
              </p:cNvPr>
              <p:cNvPicPr/>
              <p:nvPr/>
            </p:nvPicPr>
            <p:blipFill>
              <a:blip r:embed="rId7"/>
              <a:stretch>
                <a:fillRect/>
              </a:stretch>
            </p:blipFill>
            <p:spPr>
              <a:xfrm>
                <a:off x="5400261" y="1178004"/>
                <a:ext cx="47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4C0341B-CFD6-6BD4-E8BF-29C3D2A4EAB3}"/>
                  </a:ext>
                </a:extLst>
              </p14:cNvPr>
              <p14:cNvContentPartPr/>
              <p14:nvPr/>
            </p14:nvContentPartPr>
            <p14:xfrm>
              <a:off x="2586141" y="1774884"/>
              <a:ext cx="6900840" cy="91440"/>
            </p14:xfrm>
          </p:contentPart>
        </mc:Choice>
        <mc:Fallback>
          <p:pic>
            <p:nvPicPr>
              <p:cNvPr id="5" name="Ink 4">
                <a:extLst>
                  <a:ext uri="{FF2B5EF4-FFF2-40B4-BE49-F238E27FC236}">
                    <a16:creationId xmlns:a16="http://schemas.microsoft.com/office/drawing/2014/main" id="{84C0341B-CFD6-6BD4-E8BF-29C3D2A4EAB3}"/>
                  </a:ext>
                </a:extLst>
              </p:cNvPr>
              <p:cNvPicPr/>
              <p:nvPr/>
            </p:nvPicPr>
            <p:blipFill>
              <a:blip r:embed="rId9"/>
              <a:stretch>
                <a:fillRect/>
              </a:stretch>
            </p:blipFill>
            <p:spPr>
              <a:xfrm>
                <a:off x="2568501" y="1756884"/>
                <a:ext cx="6936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AE858B5-4E49-788B-FB45-1F5A97A07659}"/>
                  </a:ext>
                </a:extLst>
              </p14:cNvPr>
              <p14:cNvContentPartPr/>
              <p14:nvPr/>
            </p14:nvContentPartPr>
            <p14:xfrm>
              <a:off x="601821" y="2101404"/>
              <a:ext cx="3721320" cy="79920"/>
            </p14:xfrm>
          </p:contentPart>
        </mc:Choice>
        <mc:Fallback>
          <p:pic>
            <p:nvPicPr>
              <p:cNvPr id="7" name="Ink 6">
                <a:extLst>
                  <a:ext uri="{FF2B5EF4-FFF2-40B4-BE49-F238E27FC236}">
                    <a16:creationId xmlns:a16="http://schemas.microsoft.com/office/drawing/2014/main" id="{3AE858B5-4E49-788B-FB45-1F5A97A07659}"/>
                  </a:ext>
                </a:extLst>
              </p:cNvPr>
              <p:cNvPicPr/>
              <p:nvPr/>
            </p:nvPicPr>
            <p:blipFill>
              <a:blip r:embed="rId11"/>
              <a:stretch>
                <a:fillRect/>
              </a:stretch>
            </p:blipFill>
            <p:spPr>
              <a:xfrm>
                <a:off x="584181" y="2083764"/>
                <a:ext cx="3756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711CB31-AD47-6339-A4E6-964BD725941F}"/>
                  </a:ext>
                </a:extLst>
              </p14:cNvPr>
              <p14:cNvContentPartPr/>
              <p14:nvPr/>
            </p14:nvContentPartPr>
            <p14:xfrm>
              <a:off x="4794381" y="3352044"/>
              <a:ext cx="3636360" cy="95040"/>
            </p14:xfrm>
          </p:contentPart>
        </mc:Choice>
        <mc:Fallback>
          <p:pic>
            <p:nvPicPr>
              <p:cNvPr id="9" name="Ink 8">
                <a:extLst>
                  <a:ext uri="{FF2B5EF4-FFF2-40B4-BE49-F238E27FC236}">
                    <a16:creationId xmlns:a16="http://schemas.microsoft.com/office/drawing/2014/main" id="{1711CB31-AD47-6339-A4E6-964BD725941F}"/>
                  </a:ext>
                </a:extLst>
              </p:cNvPr>
              <p:cNvPicPr/>
              <p:nvPr/>
            </p:nvPicPr>
            <p:blipFill>
              <a:blip r:embed="rId13"/>
              <a:stretch>
                <a:fillRect/>
              </a:stretch>
            </p:blipFill>
            <p:spPr>
              <a:xfrm>
                <a:off x="4776741" y="3334044"/>
                <a:ext cx="3672000" cy="130680"/>
              </a:xfrm>
              <a:prstGeom prst="rect">
                <a:avLst/>
              </a:prstGeom>
            </p:spPr>
          </p:pic>
        </mc:Fallback>
      </mc:AlternateContent>
    </p:spTree>
    <p:extLst>
      <p:ext uri="{BB962C8B-B14F-4D97-AF65-F5344CB8AC3E}">
        <p14:creationId xmlns:p14="http://schemas.microsoft.com/office/powerpoint/2010/main" val="167785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19384</TotalTime>
  <Words>4615</Words>
  <Application>Microsoft Office PowerPoint</Application>
  <PresentationFormat>Widescreen</PresentationFormat>
  <Paragraphs>137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85</cp:revision>
  <dcterms:created xsi:type="dcterms:W3CDTF">2021-02-18T19:11:41Z</dcterms:created>
  <dcterms:modified xsi:type="dcterms:W3CDTF">2023-01-20T12:15:24Z</dcterms:modified>
</cp:coreProperties>
</file>