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4.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5.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6.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7.xml" ContentType="application/vnd.openxmlformats-officedocument.presentationml.notesSlide+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notesSlides/notesSlide8.xml" ContentType="application/vnd.openxmlformats-officedocument.presentationml.notesSlide+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notesSlides/notesSlide9.xml" ContentType="application/vnd.openxmlformats-officedocument.presentationml.notesSlide+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notesSlides/notesSlide10.xml" ContentType="application/vnd.openxmlformats-officedocument.presentationml.notesSlide+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13.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notesSlides/notesSlide14.xml" ContentType="application/vnd.openxmlformats-officedocument.presentationml.notesSlide+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notesSlides/notesSlide15.xml" ContentType="application/vnd.openxmlformats-officedocument.presentationml.notesSlide+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16.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17.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notesSlides/notesSlide18.xml" ContentType="application/vnd.openxmlformats-officedocument.presentationml.notesSlide+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notesSlides/notesSlide19.xml" ContentType="application/vnd.openxmlformats-officedocument.presentationml.notesSlide+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notesSlides/notesSlide20.xml" ContentType="application/vnd.openxmlformats-officedocument.presentationml.notesSlide+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65" r:id="rId3"/>
    <p:sldId id="270" r:id="rId4"/>
    <p:sldId id="272" r:id="rId5"/>
    <p:sldId id="271" r:id="rId6"/>
    <p:sldId id="273" r:id="rId7"/>
    <p:sldId id="274" r:id="rId8"/>
    <p:sldId id="275" r:id="rId9"/>
    <p:sldId id="276" r:id="rId10"/>
    <p:sldId id="277" r:id="rId11"/>
    <p:sldId id="268" r:id="rId12"/>
    <p:sldId id="27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104" d="100"/>
          <a:sy n="104" d="100"/>
        </p:scale>
        <p:origin x="688" y="8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B1CF7DC-8E75-4355-8DA1-783B31C9C7ED}"/>
    <pc:docChg chg="modSld">
      <pc:chgData name="Duane Miller" userId="086b8d4e5ca37aec" providerId="LiveId" clId="{CB1CF7DC-8E75-4355-8DA1-783B31C9C7ED}" dt="2023-01-13T12:03:57.622" v="1" actId="6549"/>
      <pc:docMkLst>
        <pc:docMk/>
      </pc:docMkLst>
      <pc:sldChg chg="modNotesTx">
        <pc:chgData name="Duane Miller" userId="086b8d4e5ca37aec" providerId="LiveId" clId="{CB1CF7DC-8E75-4355-8DA1-783B31C9C7ED}" dt="2023-01-13T12:03:53.129" v="0" actId="6549"/>
        <pc:sldMkLst>
          <pc:docMk/>
          <pc:sldMk cId="906262494" sldId="270"/>
        </pc:sldMkLst>
      </pc:sldChg>
      <pc:sldChg chg="modNotesTx">
        <pc:chgData name="Duane Miller" userId="086b8d4e5ca37aec" providerId="LiveId" clId="{CB1CF7DC-8E75-4355-8DA1-783B31C9C7ED}" dt="2023-01-13T12:03:57.622" v="1" actId="6549"/>
        <pc:sldMkLst>
          <pc:docMk/>
          <pc:sldMk cId="1458706250"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25.928"/>
    </inkml:context>
    <inkml:brush xml:id="br0">
      <inkml:brushProperty name="width" value="0.1" units="cm"/>
      <inkml:brushProperty name="height" value="0.1" units="cm"/>
      <inkml:brushProperty name="color" value="#E71224"/>
    </inkml:brush>
  </inkml:definitions>
  <inkml:trace contextRef="#ctx0" brushRef="#br0">74 1337 6967 0 0,'-5'0'63'0'0,"0"0"546"0"0,-1 0 0 0 0,0 1 0 0 0,0-1 0 0 0,-9 3 0 0 0,13-2-502 0 0,0-1 0 0 0,-1 1 0 0 0,1 0-1 0 0,0 1 1 0 0,0-1 0 0 0,0 0 0 0 0,0 1-1 0 0,0-1 1 0 0,1 1 0 0 0,-1-1 0 0 0,0 1-1 0 0,1 0 1 0 0,-1 0 0 0 0,-1 3 0 0 0,3 11 6205 0 0,1-15-6174 0 0,0-1 0 0 0,0 1 0 0 0,0 0 0 0 0,1-1 0 0 0,-1 0 0 0 0,0 1 1 0 0,0-1-1 0 0,1 0 0 0 0,-1 1 0 0 0,0-1 0 0 0,1 0 0 0 0,-1 0 0 0 0,0 0 1 0 0,1 0-1 0 0,-1 0 0 0 0,0 0 0 0 0,0-1 0 0 0,1 1 0 0 0,-1 0 0 0 0,0-1 1 0 0,0 1-1 0 0,1-1 0 0 0,-1 1 0 0 0,0-1 0 0 0,0 0 0 0 0,0 1 0 0 0,0-1 1 0 0,0 0-1 0 0,0 0 0 0 0,0 0 0 0 0,0 0 0 0 0,0 0 0 0 0,0 0 0 0 0,0 0 1 0 0,0 0-1 0 0,0-1 0 0 0,1-3 40 0 0,1 0 0 0 0,-1 0 0 0 0,0 0 0 0 0,-1 0 0 0 0,1 0 0 0 0,-1 0 0 0 0,0-1 0 0 0,1-6 0 0 0,0-41 762 0 0,-6-91 1 0 0,4 131-894 0 0,1-104 289 0 0,1 4-47 0 0,-3 83-165 0 0,1 0-1 0 0,1 1 1 0 0,2-1-1 0 0,1 0 1 0 0,1 1-1 0 0,2 0 1 0 0,14-43-1 0 0,-14 54-110 0 0,-1-1-1 0 0,0 0 1 0 0,-2 0 0 0 0,0 0-1 0 0,-2 0 1 0 0,0-1 0 0 0,-1 1-1 0 0,-1-1 1 0 0,0 0 0 0 0,-2 1-1 0 0,0-1 1 0 0,-1 1 0 0 0,-9-27-1 0 0,6 14 28 0 0,1 4 7 0 0,7 19 1 0 0,19-63 12 0 0,-18 64-58 0 0,0 0 0 0 0,1 0 0 0 0,0 0 0 0 0,1 1 0 0 0,-1-1 0 0 0,2 1 0 0 0,8-10 0 0 0,-10 13 2 0 0,0 1 0 0 0,0-1 0 0 0,1 1 0 0 0,0 0 0 0 0,0 1 0 0 0,0-1 0 0 0,0 1 0 0 0,0 0 0 0 0,0 0 0 0 0,0 0 0 0 0,1 1 0 0 0,-1 0 1 0 0,0 0-1 0 0,1 0 0 0 0,0 0 0 0 0,6 1 0 0 0,11 1-7 0 0,-1 2 1 0 0,42 8-1 0 0,-41-6 5 0 0,34 3-1 0 0,79 2-1 0 0,-103-5 0 0 0,40 10 0 0 0,-29-2 0 0 0,40 17 0 0 0,57 19 0 0 0,-126-45 0 0 0,175 48 0 0 0,-146-42 0 0 0,53 14 0 0 0,-4 4 0 0 0,-14 3 0 0 0,-55-22 0 0 0,34 9 0 0 0,-33-13 0 0 0,-1-1 0 0 0,32 1 0 0 0,-19-4 0 0 0,46-6 0 0 0,42-11 0 0 0,-3-1 0 0 0,-18 5 0 0 0,1 0 0 0 0,-4-6 0 0 0,10-11 0 0 0,10-11 0 0 0,-35 9 0 0 0,-1 0 0 0 0,7-1 0 0 0,-1 5 0 0 0,-7-3 0 0 0,7-5 0 0 0,-57 23 0 0 0,1 2 0 0 0,38-7 0 0 0,97 0 0 0 0,-123 14 0 0 0,-43 3 0 0 0,2-1 0 0 0,0 1 0 0 0,0 0 0 0 0,-1 0 0 0 0,1 0 0 0 0,9 2 0 0 0,-13-1 0 0 0,0-1 0 0 0,-1 1 0 0 0,1 0 0 0 0,0 0 0 0 0,-1 0 0 0 0,1 0 0 0 0,-1 0 0 0 0,1 0 0 0 0,-1 0 0 0 0,1 0 0 0 0,-1 0 0 0 0,0 1 0 0 0,0-1 0 0 0,1 0 0 0 0,-1 1 0 0 0,0-1 0 0 0,0 1 0 0 0,-1 0 0 0 0,1-1 0 0 0,0 1 0 0 0,0 0 0 0 0,0 1 0 0 0,10 37 8 0 0,-1-1 1 0 0,8 65-1 0 0,-3 84 39 0 0,-4-32-55 0 0,0 60 8 0 0,-8-129 1 0 0,-1-40-2 0 0,-4 56 0 0 0,1-87 3 0 0,-1-1-1 0 0,-1 0 1 0 0,-1-1 0 0 0,0 1-1 0 0,0 0 1 0 0,-2-1-1 0 0,-12 25 1 0 0,-19 27 89 0 0,11-17 179 0 0,-2-2-1 0 0,-65 84 1 0 0,79-115-207 0 0,0 0 1 0 0,-1-1-1 0 0,-19 14 0 0 0,28-24-134 0 0,-1-1 0 0 0,-1 1 0 0 0,1-1 0 0 0,-1-1 0 0 0,1 1-1 0 0,-1-1 1 0 0,0-1 0 0 0,0 1 0 0 0,0-2 0 0 0,-17 3 0 0 0,-22-4-757 0 0,-5-8-47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04.821"/>
    </inkml:context>
    <inkml:brush xml:id="br0">
      <inkml:brushProperty name="width" value="0.1" units="cm"/>
      <inkml:brushProperty name="height" value="0.1" units="cm"/>
      <inkml:brushProperty name="color" value="#E71224"/>
    </inkml:brush>
  </inkml:definitions>
  <inkml:trace contextRef="#ctx0" brushRef="#br0">4062 323 6559 0 0,'0'-1'18'0'0,"-1"-1"-1"0"0,0 1 1 0 0,1 0-1 0 0,-1-1 1 0 0,0 1-1 0 0,0 0 1 0 0,0 0-1 0 0,0 0 1 0 0,0 0-1 0 0,0 0 1 0 0,0 0-1 0 0,0 0 1 0 0,0 0-1 0 0,-1 0 0 0 0,1 0 1 0 0,0 0-1 0 0,0 1 1 0 0,-1-1-1 0 0,1 1 1 0 0,-1-1-1 0 0,1 1 1 0 0,0-1-1 0 0,-1 1 1 0 0,-1 0-1 0 0,-44-4 621 0 0,19 2-441 0 0,24 1-213 0 0,1 0 0 0 0,-1 0 0 0 0,1-1 0 0 0,-1 1 0 0 0,1-1 0 0 0,0 0 0 0 0,0 0 0 0 0,0 0 0 0 0,-5-4 0 0 0,-26-28-207 0 0,22 21 204 0 0,6 7 260 0 0,-1 0 1 0 0,0 1 0 0 0,0 0 0 0 0,-1 0-1 0 0,1 1 1 0 0,-1 0 0 0 0,0 0-1 0 0,0 1 1 0 0,0-1 0 0 0,0 2-1 0 0,-12-3 1 0 0,-7 0 504 0 0,-1 2 0 0 0,-34 0 0 0 0,-18-2-626 0 0,45 0 69 0 0,-153-14 1079 0 0,146 17-940 0 0,0 1 0 0 0,-64 9-1 0 0,91-6-273 0 0,-170 21 406 0 0,136-20-255 0 0,-88-5 0 0 0,-36-23 685 0 0,70 8-484 0 0,38 9-349 0 0,34 5-76 0 0,-1-1 0 0 0,1-2-1 0 0,-32-10 1 0 0,-72-29-30 0 0,116 41 130 0 0,0 1-1 0 0,-36-2 1 0 0,-11-1 158 0 0,6-4-25 0 0,0 2 0 0 0,-1 3 0 0 0,-90 4 0 0 0,-163 33-214 0 0,-8-28 212 0 0,48-2 3 0 0,-59 13 712 0 0,295-13-845 0 0,-290 2 856 0 0,323-4-1367 0 0,0 0 0 0 0,-1-1 0 0 0,1 0 0 0 0,0 0 0 0 0,0 0 0 0 0,-6-2 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13.597"/>
    </inkml:context>
    <inkml:brush xml:id="br0">
      <inkml:brushProperty name="width" value="0.1" units="cm"/>
      <inkml:brushProperty name="height" value="0.1" units="cm"/>
      <inkml:brushProperty name="color" value="#66CC00"/>
    </inkml:brush>
  </inkml:definitions>
  <inkml:trace contextRef="#ctx0" brushRef="#br0">896 33 5063 0 0,'-3'-3'364'0'0,"0"0"0"0"0,1 1 0 0 0,-1-1 0 0 0,0 1 0 0 0,0 0 0 0 0,-1 0-1 0 0,1 0 1 0 0,0 0 0 0 0,0 1 0 0 0,-1-1 0 0 0,1 1 0 0 0,-1 0 0 0 0,0 0-1 0 0,-5-1 1 0 0,0 1-273 0 0,0 0-1 0 0,0 0 0 0 0,0 1 1 0 0,0 0-1 0 0,-12 2 0 0 0,-415 50 4894 0 0,171-10-4513 0 0,255-40-1630 0 0,0 1-1 0 0,0 1 1 0 0,-12 5 0 0 0,0 2-3947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14.237"/>
    </inkml:context>
    <inkml:brush xml:id="br0">
      <inkml:brushProperty name="width" value="0.1" units="cm"/>
      <inkml:brushProperty name="height" value="0.1" units="cm"/>
      <inkml:brushProperty name="color" value="#66CC00"/>
    </inkml:brush>
  </inkml:definitions>
  <inkml:trace contextRef="#ctx0" brushRef="#br0">1993 160 4895 0 0,'-18'-7'865'0'0,"0"1"-1"0"0,-1 0 1 0 0,0 2-1 0 0,0 0 0 0 0,-28-2 1 0 0,31 6-632 0 0,0 0 0 0 0,0 1 0 0 0,1 0 0 0 0,-1 1 1 0 0,0 1-1 0 0,1 1 0 0 0,-17 5 0 0 0,-85 26 379 0 0,76-27-18 0 0,0-2 0 0 0,0-2 0 0 0,-65-1 0 0 0,8 0 245 0 0,-159 0 342 0 0,209-6-992 0 0,0-3 1 0 0,1-1-1 0 0,-64-19 1 0 0,-82-37 492 0 0,-40-11-135 0 0,200 65-490 0 0,0 2 1 0 0,-42-5-1 0 0,60 11-309 0 0,0 0 0 0 0,0 1 1 0 0,0 1-1 0 0,1 0 0 0 0,-1 1 0 0 0,0 1 0 0 0,-24 8 0 0 0,-6 5-5920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23.038"/>
    </inkml:context>
    <inkml:brush xml:id="br0">
      <inkml:brushProperty name="width" value="0.1" units="cm"/>
      <inkml:brushProperty name="height" value="0.1" units="cm"/>
      <inkml:brushProperty name="color" value="#66CC00"/>
    </inkml:brush>
  </inkml:definitions>
  <inkml:trace contextRef="#ctx0" brushRef="#br0">531 99 2303 0 0,'-9'-7'509'0'0,"0"1"-1"0"0,0 0 0 0 0,-1 1 1 0 0,0 0-1 0 0,0 0 0 0 0,0 1 1 0 0,0 1-1 0 0,-1-1 0 0 0,-14-1 1 0 0,10 0-913 0 0,-4 1 668 0 0,0 1-1 0 0,1 0 1 0 0,-1 2 0 0 0,0 0-1 0 0,-28 2 1 0 0,33 1-239 0 0,0 1 0 0 0,-1 0 1 0 0,1 1-1 0 0,-16 7 0 0 0,-17 5 19 0 0,26-11-29 0 0,0 0 0 0 0,0-2 0 0 0,-43 3 0 0 0,77-14 519 0 0,0 1 0 0 0,21-8 0 0 0,37-2-416 0 0,1 3 0 0 0,92-5 0 0 0,-112 14-118 0 0,-11 1 0 0 0,70 2 0 0 0,-109 3 0 0 0,0-1 0 0 0,0 0 0 0 0,-1 0 0 0 0,1 1 0 0 0,0-1 0 0 0,0 1 0 0 0,-1-1 0 0 0,1 1 0 0 0,0 0 0 0 0,1 0 0 0 0,4 6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25.427"/>
    </inkml:context>
    <inkml:brush xml:id="br0">
      <inkml:brushProperty name="width" value="0.1" units="cm"/>
      <inkml:brushProperty name="height" value="0.1" units="cm"/>
      <inkml:brushProperty name="color" value="#66CC00"/>
    </inkml:brush>
  </inkml:definitions>
  <inkml:trace contextRef="#ctx0" brushRef="#br0">1256 17 1983 0 0,'-7'1'76'0'0,"0"0"0"0"0,0 0 0 0 0,1 1-1 0 0,-1-1 1 0 0,0 1 0 0 0,1 1 0 0 0,-11 4-1 0 0,11-3 37 0 0,-1-1-1 0 0,1-1 0 0 0,-1 1 0 0 0,0-1 1 0 0,0-1-1 0 0,0 1 0 0 0,-12 0 0 0 0,4-2 339 0 0,0-1-1 0 0,0 0 0 0 0,1-1 0 0 0,-1-1 0 0 0,1 0 0 0 0,-28-10 0 0 0,31 10-257 0 0,0 0 0 0 0,-1 1 0 0 0,1 0 0 0 0,0 1 0 0 0,-1 1 0 0 0,-12 0-1 0 0,-2 0 62 0 0,-179 1 861 0 0,104 2-557 0 0,-108-12 0 0 0,169 5-391 0 0,-6-2 83 0 0,-52 1-1 0 0,83 5-230 0 0,0 1 1 0 0,1 1-1 0 0,-1 0 0 0 0,0 1 1 0 0,1 1-1 0 0,-1 0 0 0 0,-22 10 1 0 0,-1 6-117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26.461"/>
    </inkml:context>
    <inkml:brush xml:id="br0">
      <inkml:brushProperty name="width" value="0.1" units="cm"/>
      <inkml:brushProperty name="height" value="0.1" units="cm"/>
      <inkml:brushProperty name="color" value="#66CC00"/>
    </inkml:brush>
  </inkml:definitions>
  <inkml:trace contextRef="#ctx0" brushRef="#br0">1479 0 455 0 0,'-7'2'13'0'0,"-12"4"5874"0"0,6 3-5554 0 0,12-9-310 0 0,0 1-1 0 0,0 0 1 0 0,0 0 0 0 0,0-1 0 0 0,0 1-1 0 0,0 0 1 0 0,0-1 0 0 0,-1 1 0 0 0,1-1-1 0 0,0 1 1 0 0,0-1 0 0 0,-1 0 0 0 0,1 0-1 0 0,0 1 1 0 0,0-1 0 0 0,-1 0 0 0 0,1 0-1 0 0,0 0 1 0 0,0 0 0 0 0,-1 0 0 0 0,1-1-1 0 0,0 1 1 0 0,0 0 0 0 0,-1-1 0 0 0,-1 0-1 0 0,-3 0 190 0 0,-1 0 0 0 0,0 0 0 0 0,0 1 0 0 0,0 0 0 0 0,0 0 1 0 0,0 1-1 0 0,0-1 0 0 0,0 1 0 0 0,0 1 0 0 0,0 0 0 0 0,1 0 0 0 0,-11 4 0 0 0,-26 7-118 0 0,19-8 4 0 0,-60 15 657 0 0,47-10-618 0 0,1-1-1 0 0,-1-2 1 0 0,-1-2-1 0 0,-74 1 1 0 0,-83-19 1060 0 0,88 9-389 0 0,82 3-705 0 0,-195-21 825 0 0,186 17-821 0 0,0 2 1 0 0,-56 0-1 0 0,71 4-133 0 0,1 1 1 0 0,-1 0 0 0 0,1 2-1 0 0,0 0 1 0 0,0 1-1 0 0,-26 11 1 0 0,7 1-134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27.498"/>
    </inkml:context>
    <inkml:brush xml:id="br0">
      <inkml:brushProperty name="width" value="0.1" units="cm"/>
      <inkml:brushProperty name="height" value="0.1" units="cm"/>
      <inkml:brushProperty name="color" value="#66CC00"/>
    </inkml:brush>
  </inkml:definitions>
  <inkml:trace contextRef="#ctx0" brushRef="#br0">1444 92 5295 0 0,'-11'-7'531'0'0,"-1"0"-1"0"0,0 1 0 0 0,-1 1 1 0 0,0 0-1 0 0,1 0 0 0 0,-2 1 0 0 0,1 1 1 0 0,-23-3-1 0 0,-10 3-137 0 0,-58 2-1 0 0,5 1 318 0 0,-126-19 647 0 0,-66-2 44 0 0,246 21-1273 0 0,1 2-1 0 0,0 2 0 0 0,0 2 1 0 0,-70 18-1 0 0,101-20-102 0 0,-166 54-363 0 0,120-33 100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28.252"/>
    </inkml:context>
    <inkml:brush xml:id="br0">
      <inkml:brushProperty name="width" value="0.1" units="cm"/>
      <inkml:brushProperty name="height" value="0.1" units="cm"/>
      <inkml:brushProperty name="color" value="#66CC00"/>
    </inkml:brush>
  </inkml:definitions>
  <inkml:trace contextRef="#ctx0" brushRef="#br0">996 117 2759 0 0,'-6'-8'547'0'0,"0"0"-1"0"0,0 1 0 0 0,-1 0 0 0 0,1 0 0 0 0,-1 1 1 0 0,-1-1-1 0 0,1 2 0 0 0,-1-1 0 0 0,0 1 0 0 0,-1 0 1 0 0,1 1-1 0 0,-1 0 0 0 0,0 0 0 0 0,-14-4 0 0 0,-2 2-26 0 0,-1 0 0 0 0,0 1 0 0 0,0 1-1 0 0,-29 1 1 0 0,-6 2-165 0 0,0 2 0 0 0,0 4-1 0 0,0 2 1 0 0,1 2 0 0 0,-83 25-1 0 0,112-23-572 0 0,0 1 0 0 0,1 1 0 0 0,1 1 0 0 0,0 2 0 0 0,-37 26 0 0 0,18-8-4946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34.995"/>
    </inkml:context>
    <inkml:brush xml:id="br0">
      <inkml:brushProperty name="width" value="0.1" units="cm"/>
      <inkml:brushProperty name="height" value="0.1" units="cm"/>
      <inkml:brushProperty name="color" value="#66CC00"/>
    </inkml:brush>
  </inkml:definitions>
  <inkml:trace contextRef="#ctx0" brushRef="#br0">3502 276 3967 0 0,'-9'-9'307'0'0,"0"1"0"0"0,0 0-1 0 0,-1 0 1 0 0,-15-9-1 0 0,21 15-248 0 0,0 0 0 0 0,-1 0 0 0 0,1 0-1 0 0,0 1 1 0 0,-1-1 0 0 0,1 1 0 0 0,-1 0 0 0 0,1 1-1 0 0,-1-1 1 0 0,1 1 0 0 0,-1 0 0 0 0,0 0-1 0 0,1 0 1 0 0,-1 0 0 0 0,-5 2 0 0 0,-5 3-47 0 0,0 0 1 0 0,-22 10 0 0 0,30-11 61 0 0,-1 0 0 0 0,0-1 0 0 0,0 1 0 0 0,0-2 1 0 0,-1 1-1 0 0,1-1 0 0 0,-1 0 0 0 0,1-1 1 0 0,-1 0-1 0 0,1 0 0 0 0,-1-1 0 0 0,-14-2 0 0 0,5-2 376 0 0,0-1 0 0 0,0-2 0 0 0,-31-14 0 0 0,29 11-83 0 0,-1 2-1 0 0,-23-7 0 0 0,8 8-49 0 0,-1 1 0 0 0,-67-1 0 0 0,25 3-242 0 0,64 2-67 0 0,-38-2 233 0 0,-56 2-1 0 0,92 3-187 0 0,0 0-1 0 0,1 1 1 0 0,-1 1-1 0 0,0 1 1 0 0,1 1-1 0 0,0 0 1 0 0,-24 11-1 0 0,-103 55 13 0 0,133-67-64 0 0,0 0 0 0 0,0-1 0 0 0,0 0 0 0 0,0 0 0 0 0,-1-1 0 0 0,-19 1 0 0 0,7-3 128 0 0,-1 0 0 0 0,-24-4 0 0 0,-112-29 851 0 0,93 17-766 0 0,34 7-164 0 0,24 6-40 0 0,1 1 0 0 0,-1 0 0 0 0,-1 0 1 0 0,1 0-1 0 0,0 1 0 0 0,0 1 0 0 0,-1-1 0 0 0,1 2 0 0 0,-14 1 0 0 0,-29 11 58 0 0,-58 24-1 0 0,-36 9-77 0 0,126-42 13 0 0,0 0 0 0 0,0-1 0 0 0,0-1 1 0 0,0-1-1 0 0,-33-2 0 0 0,-16-6 385 0 0,-87 4-1 0 0,127 6-370 0 0,-1 1 0 0 0,-40 11-1 0 0,4 0 2 0 0,42-10-17 0 0,0-2 0 0 0,0 0 0 0 0,0-2 0 0 0,0 0 0 0 0,0-2 0 0 0,0 0 0 0 0,-28-6 0 0 0,52 7 1 0 0,-12-3-3 0 0,8 2 4 0 0,8 0 8 0 0,37-1 50 0 0,57-10 1 0 0,0 0-1 0 0,5 2-60 0 0,-2-5 0 0 0,110-29 0 0 0,-187 38-1 0 0,0 2 0 0 0,0 1-1 0 0,1 0 1 0 0,-1 2 0 0 0,1 1-1 0 0,-1 1 1 0 0,26 5 0 0 0,-36-5-2 0 0,1 0 0 0 0,-1 0 0 0 0,0-2 0 0 0,1 1 0 0 0,-1-2 0 0 0,18-4 0 0 0,84-28-16 0 0,-87 23 16 0 0,0 2-1 0 0,1 1 1 0 0,49-6-1 0 0,-29 12-16 0 0,100 10 0 0 0,-6 0-4 0 0,-18-3 24 0 0,-66-2 0 0 0,108-7 0 0 0,-130 1 0 0 0,-1 1 0 0 0,1 2 0 0 0,-1 2 0 0 0,57 10 0 0 0,-75-10 0 0 0,-1 0 0 0 0,37-3 0 0 0,-18 0 0 0 0,-37 1 1 0 0,0 0-1 0 0,0 0 0 0 0,1 0 0 0 0,-1 0 1 0 0,0 0-1 0 0,0 0 0 0 0,0 0 1 0 0,0 0-1 0 0,0 0 0 0 0,0 0 0 0 0,0 0 1 0 0,0 0-1 0 0,0 0 0 0 0,0 0 1 0 0,0 0-1 0 0,0 0 0 0 0,0 0 0 0 0,0 0 1 0 0,1 0-1 0 0,-1 0 0 0 0,0 0 1 0 0,0 0-1 0 0,0 0 0 0 0,0 0 0 0 0,0 0 1 0 0,0 0-1 0 0,0 0 0 0 0,0 0 1 0 0,0 0-1 0 0,0-1 0 0 0,0 1 0 0 0,0 0 1 0 0,0 0-1 0 0,0 0 0 0 0,0 0 1 0 0,0 0-1 0 0,0 0 0 0 0,0 0 0 0 0,0 0 1 0 0,0 0-1 0 0,0 0 0 0 0,0 0 0 0 0,0 0 1 0 0,0 0-1 0 0,0 0 0 0 0,0-1 1 0 0,0 1-1 0 0,0 0 0 0 0,0 0 0 0 0,0 0 1 0 0,0 0-1 0 0,0 0 0 0 0,0 0 1 0 0,0 0-1 0 0,0 0 0 0 0,0 0 0 0 0,0 0 1 0 0,0 0-1 0 0,0 0 0 0 0,0 0 1 0 0,0 0-1 0 0,0 0 0 0 0,0 0 0 0 0,0-1 1 0 0,0 1-1 0 0,0 0 0 0 0,0 0 1 0 0,0 0-1 0 0,-1 0 0 0 0,-6-6 46 0 0,-13-5 35 0 0,4 9-65 0 0,0 0 0 0 0,0 1 0 0 0,-1 1 0 0 0,1 1 0 0 0,0 0-1 0 0,-21 4 1 0 0,-2 0-2 0 0,-211 32 165 0 0,136-18-112 0 0,37-11 127 0 0,-1-3 0 0 0,1-4 0 0 0,-100-10 0 0 0,-67 5-11 0 0,149 5-204 0 0,66 1 21 0 0,0 1 0 0 0,-1 2 0 0 0,-50 15 0 0 0,55-13-9 0 0,-1-1 0 0 0,-1-2 0 0 0,1 0 0 0 0,-1-2 0 0 0,1-1-1 0 0,-30-3 1 0 0,30 3 395 0 0,0 0-1 0 0,0 2 0 0 0,1 1 1 0 0,-1 1-1 0 0,-27 9 0 0 0,9-3-399 0 0,-17 7-893 0 0,42-12 643 0 0,1 0 0 0 0,-1-2 1 0 0,0 0-1 0 0,-23 2 0 0 0,-2-4 264 0 0,-69-6 0 0 0,102 3 3 0 0,0 0 9 0 0,0-1 0 0 0,0 1 1 0 0,0-2-1 0 0,-19-6 0 0 0,-9-5 45 0 0,24 9 35 0 0,-1 0 0 0 0,-22-12-1 0 0,-4 7 1889 0 0,39 9-1980 0 0,-1 0 0 0 0,1 0 0 0 0,-1 1-1 0 0,0 0 1 0 0,1-1 0 0 0,-1 1 0 0 0,0 1-1 0 0,0-1 1 0 0,1 0 0 0 0,-1 1 0 0 0,-3 1 0 0 0,3-1 1 0 0,1 0-1 0 0,-1-1 1 0 0,1 1 0 0 0,-1-1 0 0 0,1 0 0 0 0,-1 0 0 0 0,1 0 0 0 0,-1 0 0 0 0,1 0 0 0 0,0-1 0 0 0,-1 0 0 0 0,1 0 0 0 0,-5-1 0 0 0,5 1 27 0 0,-1 0 0 0 0,0 0-1 0 0,1 1 1 0 0,-1-1 0 0 0,1 1 0 0 0,-1 0 0 0 0,0 0-1 0 0,1 0 1 0 0,-1 1 0 0 0,0-1 0 0 0,1 1 0 0 0,-5 1-1 0 0,-19 2-1907 0 0,17-8 1663 0 0,10 4 293 0 0,-1 0 0 0 0,1-1 1 0 0,-1 1-1 0 0,1-1 0 0 0,-1 1 0 0 0,1 0 0 0 0,-1 0 0 0 0,0-1 1 0 0,1 1-1 0 0,-1 0 0 0 0,0 0 0 0 0,1 0 0 0 0,-1 0 0 0 0,1 0 1 0 0,-1 0-1 0 0,0 0 0 0 0,1 0 0 0 0,-1 0 0 0 0,0 0 1 0 0,1 0-1 0 0,-1 0 0 0 0,0 0 0 0 0,1 0 0 0 0,-1 1 0 0 0,1-1 1 0 0,-1 0-1 0 0,0 0 0 0 0,1 1 0 0 0,-1 0 0 0 0,0-2-157 0 0,0 1 0 0 0,1 0 0 0 0,-1 0 0 0 0,1 0 0 0 0,-1 0 0 0 0,0 0 0 0 0,1 0 0 0 0,-1 0 0 0 0,1 0 0 0 0,-1 0 0 0 0,0 0 0 0 0,1 1 0 0 0,-1-1 0 0 0,1 0 0 0 0,-1 0 0 0 0,0 1 0 0 0,1-1 0 0 0,-1 0 0 0 0,1 0 0 0 0,-1 1 0 0 0,1-1 0 0 0,-1 1 0 0 0,0 0 0 0 0,23-49 1212 0 0,-20 35-1234 0 0,0 0 1 0 0,-1-1-1 0 0,-1 1 1 0 0,0 0-1 0 0,-1-1 1 0 0,0 1 0 0 0,-6-20-1 0 0,5 22 376 0 0,2 11-273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0,-1-1 0 0 0,-1 17 0 0 0,2 22 0 0 0,3 56 0 0 0,-3-93 0 0 0,0-1 0 0 0,0 0 0 0 0,0 0 0 0 0,0 0 0 0 0,0 0 0 0 0,0 0 0 0 0,0 0 0 0 0,0 0 0 0 0,0 1 0 0 0,0-1 0 0 0,0 0 0 0 0,0 0 0 0 0,0 0 0 0 0,0 0 0 0 0,0 0 0 0 0,0 0 0 0 0,0 0 0 0 0,0 0 0 0 0,0 1 0 0 0,0-1 0 0 0,0 0 0 0 0,0 0 0 0 0,0 0 0 0 0,0 0 0 0 0,0 0 0 0 0,-1 0 0 0 0,1 0 0 0 0,0 0 0 0 0,0 0 0 0 0,0 1 0 0 0,0-1 0 0 0,0 0 0 0 0,0 0 0 0 0,0 0 0 0 0,0 0 0 0 0,0 0 0 0 0,-1 0 0 0 0,1 0 0 0 0,0 0 0 0 0,0 0 0 0 0,0 0 0 0 0,0 0 0 0 0,0 0 0 0 0,0 0 0 0 0,0 0 0 0 0,-1 0 0 0 0,1 0 0 0 0,0 0 0 0 0,0 0 0 0 0,-7-5 0 0 0,-6-9 0 0 0,12 13 0 0 0,-6-9 0 0 0,0 0-1 0 0,1 0 1 0 0,0-1-1 0 0,-7-19 1 0 0,-14-24 104 0 0,25 50-95 0 0,-8-12 22 0 0,-1-1 0 0 0,0 1 0 0 0,-1 1-1 0 0,-1 0 1 0 0,-26-23 0 0 0,38 37-32 0 0,0 0 0 0 0,0 0-1 0 0,0 1 1 0 0,0-1-1 0 0,0 0 1 0 0,0 1 0 0 0,0-1-1 0 0,0 1 1 0 0,0-1 0 0 0,0 1-1 0 0,0-1 1 0 0,0 1 0 0 0,0 0-1 0 0,0-1 1 0 0,-1 1-1 0 0,1 0 1 0 0,0 0 0 0 0,0 0-1 0 0,0 0 1 0 0,0 0 0 0 0,-1 0-1 0 0,1 0 1 0 0,0 1 0 0 0,0-1-1 0 0,0 0 1 0 0,0 1 0 0 0,0-1-1 0 0,-1 0 1 0 0,1 1-1 0 0,0 0 1 0 0,0-1 0 0 0,0 1-1 0 0,0 0 1 0 0,0-1 0 0 0,1 1-1 0 0,-1 0 1 0 0,0 0 0 0 0,0 0-1 0 0,0 0 1 0 0,1-1-1 0 0,-1 1 1 0 0,0 0 0 0 0,1 0-1 0 0,-1 1 1 0 0,1-1 0 0 0,-1 0-1 0 0,1 0 1 0 0,0 0 0 0 0,-1 2-1 0 0,0 1-3 0 0,0 0 1 0 0,0 0-1 0 0,0 0 0 0 0,1-1 0 0 0,-1 1 0 0 0,1 0 0 0 0,0 0 0 0 0,0 0 1 0 0,1 0-1 0 0,-1 0 0 0 0,1 0 0 0 0,0 0 0 0 0,2 7 0 0 0,1-4 0 0 0,-1-1 0 0 0,1 0 0 0 0,0-1 1 0 0,1 1-1 0 0,-1-1 0 0 0,1 0 0 0 0,0 0 0 0 0,1 0 0 0 0,-1-1 0 0 0,1 1 0 0 0,0-1 0 0 0,8 4 0 0 0,-2-3-5 0 0,0 1-1 0 0,0-2 0 0 0,1 0 1 0 0,-1 0-1 0 0,24 3 0 0 0,-32-6 11 0 0,0-1 0 0 0,0 0 0 0 0,0 1 0 0 0,0-1 0 0 0,0-1 0 0 0,1 1 0 0 0,-1-1 0 0 0,0 1 0 0 0,0-1 0 0 0,0-1 0 0 0,0 1 0 0 0,0 0 0 0 0,5-4 0 0 0,-8 4 0 0 0,1 0 0 0 0,-1 0 0 0 0,0 0 0 0 0,1 0 0 0 0,-1 0 0 0 0,0-1 0 0 0,0 1 0 0 0,0 0 0 0 0,0-1 0 0 0,0 1 0 0 0,-1-1 0 0 0,1 1 0 0 0,0-1 0 0 0,-1 1 0 0 0,1-1 0 0 0,-1 1 0 0 0,1-1 0 0 0,-1 0 0 0 0,0 1 0 0 0,0-1 0 0 0,1 0 0 0 0,-1 1 0 0 0,-1-1 0 0 0,1 0 0 0 0,0 1 0 0 0,0-1 0 0 0,0 0 0 0 0,-1 1 0 0 0,1-1 0 0 0,-1 0 0 0 0,0 1 0 0 0,1-1 0 0 0,-1 1 0 0 0,0-1 0 0 0,-1-1 0 0 0,2 2-6 0 0,-1 1 1 0 0,1 0-1 0 0,0 0 0 0 0,0-1 0 0 0,-1 1 0 0 0,1 0 0 0 0,0-1 0 0 0,-1 1 1 0 0,1 0-1 0 0,0 0 0 0 0,-1 0 0 0 0,1-1 0 0 0,0 1 0 0 0,-1 0 0 0 0,1 0 1 0 0,0 0-1 0 0,-1 0 0 0 0,1 0 0 0 0,-1 0 0 0 0,1 0 0 0 0,0 0 0 0 0,-1-1 1 0 0,1 1-1 0 0,-1 1 0 0 0,1-1 0 0 0,0 0 0 0 0,-1 0 0 0 0,1 0 0 0 0,0 0 1 0 0,-1 0-1 0 0,1 0 0 0 0,-1 0 0 0 0,1 0 0 0 0,0 1 0 0 0,-1-1 0 0 0,1 0 1 0 0,0 0-1 0 0,-1 0 0 0 0,1 1 0 0 0,0-1 0 0 0,0 0 0 0 0,-1 1 0 0 0,1-1 1 0 0,0 0-1 0 0,0 1 0 0 0,-1-1 0 0 0,-13 17-497 0 0,3 2 41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36.156"/>
    </inkml:context>
    <inkml:brush xml:id="br0">
      <inkml:brushProperty name="width" value="0.1" units="cm"/>
      <inkml:brushProperty name="height" value="0.1" units="cm"/>
      <inkml:brushProperty name="color" value="#66CC00"/>
    </inkml:brush>
  </inkml:definitions>
  <inkml:trace contextRef="#ctx0" brushRef="#br0">2989 194 2303 0 0,'-3'-5'144'0'0,"0"1"-1"0"0,0-1 0 0 0,-1 1 1 0 0,0 0-1 0 0,0 1 0 0 0,0-1 1 0 0,0 0-1 0 0,-1 1 0 0 0,1 0 1 0 0,-1 0-1 0 0,0 1 1 0 0,0-1-1 0 0,0 1 0 0 0,0 0 1 0 0,0 0-1 0 0,-1 1 0 0 0,1-1 1 0 0,-10 0-1 0 0,-11-2-168 0 0,-1 2 0 0 0,-37 0-1 0 0,19 4 849 0 0,-74 13 0 0 0,2 1 139 0 0,-207 16 1189 0 0,271-26-1873 0 0,-51 4 568 0 0,-109-4-1 0 0,163-10-381 0 0,-76-17 0 0 0,83 10-65 0 0,-55-21 0 0 0,55 17 54 0 0,-49-11-1 0 0,45 13-239 0 0,32 9-122 0 0,0 0 0 0 0,0 0 0 0 0,-20-1 0 0 0,-14 3 56 0 0,0-3 0 0 0,-78-18-1 0 0,111 20-77 0 0,0 0 0 0 0,1 1 0 0 0,-1 1 0 0 0,0 1 0 0 0,0 0 0 0 0,0 2 0 0 0,-19 2 0 0 0,28-3-69 0 0,1-1 0 0 0,-1-1 0 0 0,1 1 0 0 0,0-1 0 0 0,0 0-1 0 0,-8-2 1 0 0,-27-4 12 0 0,-62 12 188 0 0,68-1-65 0 0,0-3 0 0 0,-60-4 0 0 0,-188-33 509 0 0,272 35-617 0 0,0 0 0 0 0,0 1 0 0 0,0 0-1 0 0,0 1 1 0 0,0 0 0 0 0,0 1 0 0 0,0 0 0 0 0,-19 7-1 0 0,24-7-154 0 0,0 1-1 0 0,1 0 1 0 0,-1 0 0 0 0,1 0-1 0 0,0 1 1 0 0,0 0-1 0 0,1 0 1 0 0,-1 0-1 0 0,1 0 1 0 0,-1 1 0 0 0,2 0-1 0 0,-1 0 1 0 0,0 0-1 0 0,1 0 1 0 0,0 0-1 0 0,0 1 1 0 0,-2 6 0 0 0,-5 13-5342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37.108"/>
    </inkml:context>
    <inkml:brush xml:id="br0">
      <inkml:brushProperty name="width" value="0.1" units="cm"/>
      <inkml:brushProperty name="height" value="0.1" units="cm"/>
      <inkml:brushProperty name="color" value="#66CC00"/>
    </inkml:brush>
  </inkml:definitions>
  <inkml:trace contextRef="#ctx0" brushRef="#br0">2536 212 4111 0 0,'-61'9'517'0'0,"-84"7"-44"0"0,118-15-238 0 0,0-2 0 0 0,-35-4 0 0 0,37 2 393 0 0,-1 0 1 0 0,-49 4-1 0 0,-198 48 1374 0 0,231-40-1928 0 0,14-5-1 0 0,0 0-1 0 0,-56-2 1 0 0,-17 1 405 0 0,4 3 153 0 0,-12 1 122 0 0,108-7-745 0 0,-61 9 627 0 0,-98-1 0 0 0,142-8-511 0 0,-1-1-1 0 0,1-1 1 0 0,0-1 0 0 0,0 0 0 0 0,0-2-1 0 0,0 0 1 0 0,1-1 0 0 0,-1 0 0 0 0,2-2-1 0 0,-17-8 1 0 0,12 1 164 0 0,-22-18 0 0 0,26 19-25 0 0,0 0-1 0 0,-24-12 1 0 0,-6 1 343 0 0,-99-34 0 0 0,-58-2-239 0 0,185 56-349 0 0,0-1 0 0 0,0 2 1 0 0,0 0-1 0 0,0 1 0 0 0,-1 1 0 0 0,-26 0 0 0 0,38 3-48 0 0,0-1-1 0 0,0 1 1 0 0,0 1 0 0 0,0-1-1 0 0,1 1 1 0 0,-1 1-1 0 0,1-1 1 0 0,-1 2 0 0 0,1-1-1 0 0,0 1 1 0 0,0 0-1 0 0,0 0 1 0 0,1 0 0 0 0,-1 1-1 0 0,-10 11 1 0 0,7-5-720 0 0,1 0 1 0 0,0 1-1 0 0,1 0 1 0 0,-7 14-1 0 0,0 2-4229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06.368"/>
    </inkml:context>
    <inkml:brush xml:id="br0">
      <inkml:brushProperty name="width" value="0.1" units="cm"/>
      <inkml:brushProperty name="height" value="0.1" units="cm"/>
      <inkml:brushProperty name="color" value="#E71224"/>
    </inkml:brush>
  </inkml:definitions>
  <inkml:trace contextRef="#ctx0" brushRef="#br0">1471 132 8863 0 0,'-22'0'232'0'0,"-1"1"0"0"0,1 1 0 0 0,-22 5 0 0 0,40-7-61 0 0,-1 1 0 0 0,1-2-1 0 0,0 1 1 0 0,-1 0 0 0 0,1-1-1 0 0,-1 0 1 0 0,-6-2-1 0 0,-2-1 65 0 0,-1 1-63 0 0,0-1 1 0 0,-19-9-1 0 0,23 9-149 0 0,0 0 0 0 0,0 0 0 0 0,0 1 0 0 0,0 0 1 0 0,-1 1-1 0 0,-12-1 0 0 0,-10 4 338 0 0,0 1 0 0 0,-61 11 1 0 0,60-6 203 0 0,1-3 1 0 0,-60 2 0 0 0,14-12 714 0 0,-98-22-1 0 0,48 7-514 0 0,-40-6 230 0 0,16 2-1508 0 0,52 12-6417 0 0,69 10 2698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40.314"/>
    </inkml:context>
    <inkml:brush xml:id="br0">
      <inkml:brushProperty name="width" value="0.1" units="cm"/>
      <inkml:brushProperty name="height" value="0.1" units="cm"/>
      <inkml:brushProperty name="color" value="#66CC00"/>
    </inkml:brush>
  </inkml:definitions>
  <inkml:trace contextRef="#ctx0" brushRef="#br0">30 12 455 0 0,'-5'-4'0'0'0,"-1"2"0"0"0,1 0 0 0 0,-1 0 0 0 0,2 1 0 0 0,1 2 1104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41.354"/>
    </inkml:context>
    <inkml:brush xml:id="br0">
      <inkml:brushProperty name="width" value="0.1" units="cm"/>
      <inkml:brushProperty name="height" value="0.1" units="cm"/>
      <inkml:brushProperty name="color" value="#66CC00"/>
    </inkml:brush>
  </inkml:definitions>
  <inkml:trace contextRef="#ctx0" brushRef="#br0">1945 150 1495 0 0,'1'0'4'0'0,"-1"-1"0"0"0,1 1 0 0 0,0 0 0 0 0,-1 0 0 0 0,1-1 0 0 0,0 1-1 0 0,0 0 1 0 0,-1 0 0 0 0,1 0 0 0 0,0 0 0 0 0,0 0 0 0 0,-1 0 0 0 0,1 0-1 0 0,0 0 1 0 0,0 1 0 0 0,-1-1 0 0 0,1 0 0 0 0,0 0 0 0 0,0 1 0 0 0,-1-1-1 0 0,1 0 1 0 0,0 1 0 0 0,-1-1 0 0 0,2 1 0 0 0,-2 0 32 0 0,1-1 0 0 0,0 0 0 0 0,0 1 0 0 0,-1-1 0 0 0,1 1 0 0 0,0-1 0 0 0,0 0 0 0 0,0 0 0 0 0,0 1 0 0 0,-1-1 0 0 0,1 0 0 0 0,0 0 0 0 0,0 0 0 0 0,0 0 0 0 0,0 0 0 0 0,0 0-1 0 0,1 0 1 0 0,24-2 1685 0 0,-24 3-1634 0 0,0-1 1 0 0,-1 0-1 0 0,1 0 1 0 0,0 0-1 0 0,0 0 0 0 0,0 0 1 0 0,0 0-1 0 0,0 0 0 0 0,-1 0 1 0 0,1-1-1 0 0,0 1 1 0 0,0-1-1 0 0,0 1 0 0 0,-1-1 1 0 0,1 0-1 0 0,0 0 1 0 0,-1 0-1 0 0,1 0 0 0 0,-1 0 1 0 0,1 0-1 0 0,-1 0 0 0 0,1 0 1 0 0,-1 0-1 0 0,0-1 1 0 0,1 1-1 0 0,1-4 0 0 0,-3 5-48 0 0,1-1 0 0 0,-1 1 1 0 0,0-1-1 0 0,1 1 0 0 0,-1-1 0 0 0,0 1 0 0 0,0-1 0 0 0,1 0 0 0 0,-1 1 0 0 0,0-1 0 0 0,0 1 0 0 0,0-1 0 0 0,0 0 0 0 0,0 1 0 0 0,0-1 0 0 0,0 0 0 0 0,0 1 0 0 0,0-1 0 0 0,0 1 0 0 0,0-1 0 0 0,0 0 0 0 0,0 1 0 0 0,-1-1 0 0 0,1 1 0 0 0,0-1 0 0 0,0 0 0 0 0,-1 1 0 0 0,1-1 1 0 0,0 1-1 0 0,-1-1 0 0 0,1 1 0 0 0,0-1 0 0 0,-1 1 0 0 0,1-1 0 0 0,-1 1 0 0 0,1 0 0 0 0,-1-1 0 0 0,1 1 0 0 0,-1-1 0 0 0,-28-5 316 0 0,3 0-120 0 0,24 4-139 0 0,1 1-1 0 0,-1-1 0 0 0,1 1 1 0 0,0-1-1 0 0,-1 0 1 0 0,1 1-1 0 0,0-1 0 0 0,0 0 1 0 0,0 0-1 0 0,0 0 0 0 0,1 0 1 0 0,-1 0-1 0 0,0 0 0 0 0,1 0 1 0 0,0 0-1 0 0,-1 0 0 0 0,1-3 1 0 0,0 3-41 0 0,0 0 0 0 0,0 0 0 0 0,-1 1 0 0 0,1-1 1 0 0,0 0-1 0 0,-1 0 0 0 0,0 0 0 0 0,1 1 0 0 0,-1-1 0 0 0,0 0 0 0 0,0 1 1 0 0,0-1-1 0 0,0 0 0 0 0,0 1 0 0 0,0-1 0 0 0,0 1 0 0 0,0 0 1 0 0,-1-1-1 0 0,1 1 0 0 0,-3-2 0 0 0,-45-21 188 0 0,43 23-208 0 0,1 0 0 0 0,-1 0-1 0 0,0 0 1 0 0,1 1 0 0 0,-1-1 0 0 0,0 1 0 0 0,1 1 0 0 0,-1-1 0 0 0,1 1 0 0 0,-1 0 0 0 0,-7 2 0 0 0,-17 2 60 0 0,20-3-73 0 0,0 1-1 0 0,1 0 1 0 0,-1 1-1 0 0,1 0 0 0 0,-1 0 1 0 0,-11 8-1 0 0,-11 5 21 0 0,17-10 52 0 0,-1-1 1 0 0,1-1-1 0 0,-28 6 0 0 0,35-9-13 0 0,0-1 0 0 0,0-1 0 0 0,0 1 0 0 0,0-1 0 0 0,0-1 0 0 0,0 1 0 0 0,0-1 0 0 0,0-1 0 0 0,-11-3 0 0 0,5 2 31 0 0,1 1 0 0 0,-1-1 0 0 0,1 2 0 0 0,-1 0 0 0 0,0 1 0 0 0,0 0 0 0 0,1 1 0 0 0,-16 3 0 0 0,-12 0 29 0 0,24-4-126 0 0,0 0 0 0 0,0-1-1 0 0,0-1 1 0 0,1-1 0 0 0,-1-1-1 0 0,1 0 1 0 0,-25-10 0 0 0,33 13 6 0 0,-1 0 0 0 0,0 0 0 0 0,0 0 1 0 0,0 1-1 0 0,0 1 0 0 0,1 0 0 0 0,-1 0 1 0 0,0 0-1 0 0,0 1 0 0 0,-12 5 0 0 0,-38 4-20 0 0,30-7-1 0 0,-29 7 0 0 0,30-5 0 0 0,-36 4 0 0 0,35-8 9 0 0,0 1 1 0 0,1 1-1 0 0,-1 2 0 0 0,1 1 0 0 0,0 1 0 0 0,-29 13 0 0 0,45-17-3 0 0,1 0 0 0 0,-1-1 0 0 0,0 0 0 0 0,0-1-1 0 0,0 0 1 0 0,0-1 0 0 0,0 0 0 0 0,0-1 0 0 0,0 0-1 0 0,-16-3 1 0 0,20 3 24 0 0,-1 0 0 0 0,1 0-1 0 0,-13 3 1 0 0,14-2 1 0 0,0 0 0 0 0,-1 0 1 0 0,1-1-1 0 0,-15-1 0 0 0,1-2 87 0 0,0 0 1 0 0,0 2-1 0 0,-1 0 0 0 0,1 1 0 0 0,-30 4 1 0 0,42-2-115 0 0,0 0 1 0 0,1 0-1 0 0,-1 1 1 0 0,1 0-1 0 0,-1 0 1 0 0,1 1-1 0 0,0 0 0 0 0,0 1 1 0 0,1 0-1 0 0,-1 0 1 0 0,1 0-1 0 0,0 1 1 0 0,1 0-1 0 0,-1 0 1 0 0,-7 11-1 0 0,-29 45-869 0 0,18-22-134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46.810"/>
    </inkml:context>
    <inkml:brush xml:id="br0">
      <inkml:brushProperty name="width" value="0.1" units="cm"/>
      <inkml:brushProperty name="height" value="0.1" units="cm"/>
      <inkml:brushProperty name="color" value="#66CC00"/>
    </inkml:brush>
  </inkml:definitions>
  <inkml:trace contextRef="#ctx0" brushRef="#br0">1499 138 1839 0 0,'-30'-15'390'0'0,"0"-1"3230"0"0,14 9-2981 0 0,1 1 1 0 0,-1 1 0 0 0,0 0 0 0 0,0 1-1 0 0,-26-3 1 0 0,-86 1 16 0 0,10 7 174 0 0,-109-2 970 0 0,158-3-887 0 0,-88-15 0 0 0,-133-21 822 0 0,252 37-1718 0 0,-1 3 1 0 0,0 1-1 0 0,0 1 0 0 0,1 3 1 0 0,-58 13-1 0 0,57-6-176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47.289"/>
    </inkml:context>
    <inkml:brush xml:id="br0">
      <inkml:brushProperty name="width" value="0.1" units="cm"/>
      <inkml:brushProperty name="height" value="0.1" units="cm"/>
      <inkml:brushProperty name="color" value="#66CC00"/>
    </inkml:brush>
  </inkml:definitions>
  <inkml:trace contextRef="#ctx0" brushRef="#br0">1312 37 6647 0 0,'-1'-2'51'0'0,"0"0"0"0"0,0 1 0 0 0,0-1 0 0 0,0 0-1 0 0,0 1 1 0 0,0-1 0 0 0,-1 1 0 0 0,1-1-1 0 0,-1 1 1 0 0,1 0 0 0 0,-1-1 0 0 0,1 1 0 0 0,-1 0-1 0 0,0 0 1 0 0,0 0 0 0 0,0 0 0 0 0,1 0-1 0 0,-1 1 1 0 0,0-1 0 0 0,-4 0 0 0 0,-4-1 98 0 0,1 1 1 0 0,-1 0-1 0 0,-12 1 1 0 0,0 0 95 0 0,-390-6 4235 0 0,305 12-3120 0 0,-197 35 0 0 0,251-29-1537 0 0,0 2 1 0 0,1 3 0 0 0,1 2 0 0 0,-68 35-1 0 0,67-26-5155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48.184"/>
    </inkml:context>
    <inkml:brush xml:id="br0">
      <inkml:brushProperty name="width" value="0.1" units="cm"/>
      <inkml:brushProperty name="height" value="0.1" units="cm"/>
      <inkml:brushProperty name="color" value="#66CC00"/>
    </inkml:brush>
  </inkml:definitions>
  <inkml:trace contextRef="#ctx0" brushRef="#br0">1765 1 3223 0 0,'-3'0'78'0'0,"0"0"1"0"0,-1 0-1 0 0,1 0 0 0 0,-1 1 0 0 0,1-1 0 0 0,0 1 0 0 0,-1 0 0 0 0,1 0 0 0 0,0 0 0 0 0,0 1 0 0 0,0-1 0 0 0,0 1 0 0 0,0 0 0 0 0,-4 3 0 0 0,-14 6-251 0 0,-1-3 265 0 0,0 0 1 0 0,0-2 0 0 0,-26 5-1 0 0,28-8 1430 0 0,-39 1 0 0 0,-67 3 1587 0 0,84-3-2457 0 0,1-2-1 0 0,-64-4 0 0 0,-9-5 621 0 0,1 5-1 0 0,-121 14 1 0 0,212-10-1219 0 0,-244-4 579 0 0,17-1-255 0 0,106 20-897 0 0,99-9-224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51.679"/>
    </inkml:context>
    <inkml:brush xml:id="br0">
      <inkml:brushProperty name="width" value="0.1" units="cm"/>
      <inkml:brushProperty name="height" value="0.1" units="cm"/>
      <inkml:brushProperty name="color" value="#66CC00"/>
    </inkml:brush>
  </inkml:definitions>
  <inkml:trace contextRef="#ctx0" brushRef="#br0">1801 98 455 0 0,'0'-4'-868'0'0,"0"-15"163"0"0,-4-14 5021 0 0,4 31-3969 0 0,0 0 1 0 0,-1-1-1 0 0,1 1 1 0 0,-1 0 0 0 0,0 0-1 0 0,0 0 1 0 0,1 0 0 0 0,-1 0-1 0 0,-1 0 1 0 0,1 0 0 0 0,0 0-1 0 0,0 0 1 0 0,-1 0 0 0 0,1 1-1 0 0,-1-1 1 0 0,1 0-1 0 0,-1 1 1 0 0,0-1 0 0 0,0 1-1 0 0,-2-1 1 0 0,0 1-345 0 0,0 1 0 0 0,0 0 0 0 0,0 0 0 0 0,0 0 1 0 0,0 0-1 0 0,0 1 0 0 0,0-1 0 0 0,0 1 0 0 0,0 0 0 0 0,-6 3 0 0 0,0-2 0 0 0,-68 14 348 0 0,-122 8-1 0 0,64-10 632 0 0,58 0-407 0 0,-111 35-1 0 0,50-12-318 0 0,-32 3-39 0 0,-156 41 28 0 0,274-66-214 0 0,-237 82-29 0 0,241-76-105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27.630"/>
    </inkml:context>
    <inkml:brush xml:id="br0">
      <inkml:brushProperty name="width" value="0.1" units="cm"/>
      <inkml:brushProperty name="height" value="0.1" units="cm"/>
      <inkml:brushProperty name="color" value="#66CC00"/>
    </inkml:brush>
  </inkml:definitions>
  <inkml:trace contextRef="#ctx0" brushRef="#br0">1358 152 2759 0 0,'-5'-26'1526'0'0,"-3"-11"2875"0"0,-3 14-5392 0 0,10 22 951 0 0,-1-1 1 0 0,1 1-1 0 0,-1 0 0 0 0,0-1 0 0 0,0 1 0 0 0,0 0 0 0 0,1 0 0 0 0,-1 0 0 0 0,0 1 0 0 0,0-1 1 0 0,0 0-1 0 0,0 1 0 0 0,-4-1 0 0 0,-35-5 664 0 0,28 4-132 0 0,-27-1 953 0 0,1 2 0 0 0,0 1 1 0 0,-68 10-1 0 0,36-3-416 0 0,-89 12 596 0 0,-34 2-242 0 0,143-19-1037 0 0,-1-2 1 0 0,1-2-1 0 0,0-3 0 0 0,0-2 0 0 0,0-2 0 0 0,1-3 0 0 0,-64-23 1 0 0,57 19-1371 0 0,18 9-4002 0 0,6 1-1334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28.122"/>
    </inkml:context>
    <inkml:brush xml:id="br0">
      <inkml:brushProperty name="width" value="0.1" units="cm"/>
      <inkml:brushProperty name="height" value="0.1" units="cm"/>
      <inkml:brushProperty name="color" value="#66CC00"/>
    </inkml:brush>
  </inkml:definitions>
  <inkml:trace contextRef="#ctx0" brushRef="#br0">1704 64 12031 0 0,'-3'-3'174'0'0,"0"-1"0"0"0,0 0 1 0 0,0 1-1 0 0,0 0 0 0 0,0 0 0 0 0,-1 0 0 0 0,0 0 0 0 0,1 0 0 0 0,-1 1 0 0 0,0 0 0 0 0,0-1 0 0 0,0 2 0 0 0,-8-4 0 0 0,4 3-93 0 0,-1 1 0 0 0,1 0 0 0 0,0 0 0 0 0,0 1-1 0 0,0 0 1 0 0,-17 2 0 0 0,-65 4 1200 0 0,-1-3 1 0 0,0-5-1 0 0,-90-12 0 0 0,-96 2 892 0 0,-1 24-1612 0 0,111-4-507 0 0,85-3-732 0 0,0 3-1 0 0,-84 20 0 0 0,99-14-1097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28.705"/>
    </inkml:context>
    <inkml:brush xml:id="br0">
      <inkml:brushProperty name="width" value="0.1" units="cm"/>
      <inkml:brushProperty name="height" value="0.1" units="cm"/>
      <inkml:brushProperty name="color" value="#66CC00"/>
    </inkml:brush>
  </inkml:definitions>
  <inkml:trace contextRef="#ctx0" brushRef="#br0">1843 99 5527 0 0,'2'-13'3400'0'0,"0"-1"1529"0"0,-3 7-5680 0 0,-1 5 713 0 0,-1 1 0 0 0,0 0 0 0 0,0 0 0 0 0,0 0 0 0 0,0 0 0 0 0,0 0 0 0 0,0 1 0 0 0,0-1 0 0 0,-6 1 0 0 0,6-1 40 0 0,-128-24 1027 0 0,89 15 133 0 0,-1 2 0 0 0,-50-3 0 0 0,-29 12 161 0 0,-170 22-1 0 0,63-2-602 0 0,44-9-319 0 0,-300 11 314 0 0,360-22-2036 0 0,65 3 478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29.876"/>
    </inkml:context>
    <inkml:brush xml:id="br0">
      <inkml:brushProperty name="width" value="0.1" units="cm"/>
      <inkml:brushProperty name="height" value="0.1" units="cm"/>
      <inkml:brushProperty name="color" value="#66CC00"/>
    </inkml:brush>
  </inkml:definitions>
  <inkml:trace contextRef="#ctx0" brushRef="#br0">2031 233 3223 0 0,'-8'-21'113'0'0,"5"12"924"0"0,0 1 1 0 0,-1 0-1 0 0,0 0 1 0 0,0 0-1 0 0,-8-11 1 0 0,10 17-904 0 0,-1-1 0 0 0,1 1 0 0 0,-1-1 0 0 0,0 1 0 0 0,1 0 1 0 0,-1 0-1 0 0,0 0 0 0 0,0 0 0 0 0,-1 1 0 0 0,1-1 0 0 0,0 1 0 0 0,-1 0 1 0 0,1 0-1 0 0,0 0 0 0 0,-1 1 0 0 0,1-1 0 0 0,-7 0 0 0 0,-30-3 951 0 0,1-3 0 0 0,-53-15 0 0 0,-33-7 204 0 0,-22 1-491 0 0,65 11-305 0 0,38 10-199 0 0,1 2-1 0 0,0 2 1 0 0,-52 3 0 0 0,-131 19 201 0 0,212-18-480 0 0,-366 16 746 0 0,294-16-482 0 0,-265-4-843 0 0,272 1-4138 0 0,33 2-1864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06.903"/>
    </inkml:context>
    <inkml:brush xml:id="br0">
      <inkml:brushProperty name="width" value="0.1" units="cm"/>
      <inkml:brushProperty name="height" value="0.1" units="cm"/>
      <inkml:brushProperty name="color" value="#E71224"/>
    </inkml:brush>
  </inkml:definitions>
  <inkml:trace contextRef="#ctx0" brushRef="#br0">2395 1 9215 0 0,'-34'23'990'0'0,"20"-13"-533"0"0,8-6-210 0 0,-1 1-1 0 0,1-1 1 0 0,-1 0-1 0 0,0-1 1 0 0,1 1-1 0 0,-2-1 1 0 0,1-1-1 0 0,0 1 1 0 0,0-1-1 0 0,-1 0 1 0 0,1-1-1 0 0,-1 0 1 0 0,0 0-1 0 0,1-1 1 0 0,-1 0-1 0 0,-11-1 1 0 0,-16-2 414 0 0,0 1 0 0 0,-66 5 0 0 0,-70 19 31 0 0,66-8-421 0 0,-36 5 94 0 0,-284 22 1342 0 0,-288-46-1259 0 0,623 0-820 0 0,0-4 0 0 0,-150-35 0 0 0,172 28-280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30.493"/>
    </inkml:context>
    <inkml:brush xml:id="br0">
      <inkml:brushProperty name="width" value="0.1" units="cm"/>
      <inkml:brushProperty name="height" value="0.1" units="cm"/>
      <inkml:brushProperty name="color" value="#66CC00"/>
    </inkml:brush>
  </inkml:definitions>
  <inkml:trace contextRef="#ctx0" brushRef="#br0">1603 77 10335 0 0,'0'-3'93'0'0,"0"1"-1"0"0,-1-1 1 0 0,1 0 0 0 0,-1 0-1 0 0,1 1 1 0 0,-1-1-1 0 0,0 0 1 0 0,0 1 0 0 0,0-1-1 0 0,0 1 1 0 0,-1-1-1 0 0,1 1 1 0 0,-1 0-1 0 0,1 0 1 0 0,-1-1 0 0 0,0 1-1 0 0,0 0 1 0 0,0 0-1 0 0,0 1 1 0 0,0-1-1 0 0,0 0 1 0 0,0 1 0 0 0,-1-1-1 0 0,1 1 1 0 0,0 0-1 0 0,-1 0 1 0 0,-3-1-1 0 0,-3-1-26 0 0,0 0-1 0 0,-1 1 1 0 0,1 0-1 0 0,0 0 1 0 0,-1 1-1 0 0,-13 1 1 0 0,-74-3 512 0 0,-59 2 488 0 0,-80 27-138 0 0,-134 5 2089 0 0,302-31-2479 0 0,-141-2 868 0 0,152-2-1389 0 0,-95-18 1 0 0,69 5-3900 0 0,70 14 1556 0 0,-25-4-4021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30.887"/>
    </inkml:context>
    <inkml:brush xml:id="br0">
      <inkml:brushProperty name="width" value="0.1" units="cm"/>
      <inkml:brushProperty name="height" value="0.1" units="cm"/>
      <inkml:brushProperty name="color" value="#66CC00"/>
    </inkml:brush>
  </inkml:definitions>
  <inkml:trace contextRef="#ctx0" brushRef="#br0">1836 39 2303 0 0,'-10'-5'-114'0'0,"-5"-3"2457"0"0,0 1 0 0 0,-19-5 1 0 0,28 10-1664 0 0,0 0-1 0 0,0 1 1 0 0,0 0 0 0 0,-11 0 0 0 0,-12 5-2272 0 0,-26 10 1938 0 0,-1-3 0 0 0,-108 8-1 0 0,-206 3 3183 0 0,328-21-3487 0 0,-36 1 480 0 0,-152 22 0 0 0,163-13-442 0 0,0-3 0 0 0,-1-4 1 0 0,0-2-1 0 0,-105-10 0 0 0,133 5-174 0 0,0 2 0 0 0,0 1 0 0 0,-46 8 0 0 0,39-1-836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31.340"/>
    </inkml:context>
    <inkml:brush xml:id="br0">
      <inkml:brushProperty name="width" value="0.1" units="cm"/>
      <inkml:brushProperty name="height" value="0.1" units="cm"/>
      <inkml:brushProperty name="color" value="#66CC00"/>
    </inkml:brush>
  </inkml:definitions>
  <inkml:trace contextRef="#ctx0" brushRef="#br0">2225 131 8807 0 0,'-64'-3'1204'0'0,"-83"-14"-1"0"0,-29-3 1148 0 0,-288 19-55 0 0,378 5-1763 0 0,-279 13 1584 0 0,322-17-1846 0 0,0-3 0 0 0,-60-10-1 0 0,-82-26 94 0 0,117 22-546 0 0,-1 2 1 0 0,-140-9-1 0 0,79 26-5367 0 0,58 5-309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41.481"/>
    </inkml:context>
    <inkml:brush xml:id="br0">
      <inkml:brushProperty name="width" value="0.1" units="cm"/>
      <inkml:brushProperty name="height" value="0.1" units="cm"/>
      <inkml:brushProperty name="color" value="#66CC00"/>
    </inkml:brush>
  </inkml:definitions>
  <inkml:trace contextRef="#ctx0" brushRef="#br0">2377 143 1375 0 0,'0'-2'107'0'0,"-3"-7"-42"0"0,1-11 453 0 0,2 16 7 0 0,0 1-624 0 0,5-37 258 0 0,-5 36 418 0 0,1 0-267 0 0,-2 0 483 0 0,1-1 1 0 0,-1 0 0 0 0,0 0-1 0 0,0 0 1 0 0,0 0 0 0 0,-1 1-1 0 0,-3-9 1 0 0,3 10-61 0 0,1 2-605 0 0,0 0-1 0 0,0 0 0 0 0,0 1 1 0 0,0-1-1 0 0,0 0 0 0 0,0 1 1 0 0,0-1-1 0 0,-1 1 0 0 0,1 0 1 0 0,0-1-1 0 0,0 1 0 0 0,-1 0 1 0 0,1 0-1 0 0,0-1 0 0 0,0 1 1 0 0,-1 0-1 0 0,1 0 0 0 0,0 1 1 0 0,-1-1-1 0 0,1 0 0 0 0,-2 1 1 0 0,-10 5-18 0 0,-1 5-98 0 0,-2 3-12 0 0,-9 11 231 0 0,21-22 75 0 0,-7 3-104 0 0,-10 6 391 0 0,-15 9 493 0 0,-53 24 0 0 0,82-42-916 0 0,-1 0 0 0 0,1-1 0 0 0,0 0 0 0 0,-1 0 0 0 0,1 0 0 0 0,-1-1 0 0 0,-14 0 0 0 0,-47 3 558 0 0,45-2-534 0 0,1-1 0 0 0,-1-1 0 0 0,-23-3 0 0 0,0-3 22 0 0,0 3 0 0 0,0 1 0 0 0,0 3 0 0 0,-72 9 0 0 0,-157 4 543 0 0,171-12-638 0 0,-11 3 180 0 0,-179-2 462 0 0,-177 4 1019 0 0,321 0-1712 0 0,139-6-292 0 0,1-1 1 0 0,-1-1-1 0 0,1 1 0 0 0,-1-2 1 0 0,1 0-1 0 0,0 0 0 0 0,-12-5 1 0 0,3-1-7986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43.027"/>
    </inkml:context>
    <inkml:brush xml:id="br0">
      <inkml:brushProperty name="width" value="0.1" units="cm"/>
      <inkml:brushProperty name="height" value="0.1" units="cm"/>
      <inkml:brushProperty name="color" value="#66CC00"/>
    </inkml:brush>
  </inkml:definitions>
  <inkml:trace contextRef="#ctx0" brushRef="#br0">2949 27 10511 0 0,'-12'-1'748'0'0,"10"0"-701"0"0,1 1-1 0 0,-1 0 1 0 0,1 0-1 0 0,0 0 1 0 0,-1 0-1 0 0,1 0 1 0 0,-1 0-1 0 0,1 0 1 0 0,-1 0-1 0 0,1 0 1 0 0,-1 1-1 0 0,1-1 1 0 0,0 0-1 0 0,-1 1 1 0 0,1 0-1 0 0,-2 0 1 0 0,1-1-17 0 0,1 0-1 0 0,-1 0 1 0 0,0-1 0 0 0,1 1 0 0 0,-1 0-1 0 0,0-1 1 0 0,1 1 0 0 0,-1-1 0 0 0,1 1-1 0 0,-1-1 1 0 0,-2-2 0 0 0,-5-1 637 0 0,-7 0 438 0 0,0 1 1 0 0,-1 0-1 0 0,-25-1 1 0 0,23 4-786 0 0,0 0 0 0 0,-1 2 0 0 0,1 0-1 0 0,0 2 1 0 0,-21 6 0 0 0,-126 30 930 0 0,135-35-973 0 0,1-1 0 0 0,-1-2 0 0 0,-48-2 0 0 0,-145-21 373 0 0,111 7-410 0 0,-188 3 0 0 0,-4 23 245 0 0,-354-33-1 0 0,155 3 1652 0 0,333 22-3818 0 0,132-3 155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47.878"/>
    </inkml:context>
    <inkml:brush xml:id="br0">
      <inkml:brushProperty name="width" value="0.1" units="cm"/>
      <inkml:brushProperty name="height" value="0.1" units="cm"/>
      <inkml:brushProperty name="color" value="#66CC00"/>
    </inkml:brush>
  </inkml:definitions>
  <inkml:trace contextRef="#ctx0" brushRef="#br0">2871 79 16207 0 0,'-6'-2'406'0'0,"1"0"-295"0"0,0 1 1 0 0,-1 0-1 0 0,1 0 1 0 0,0 0 0 0 0,-1 0-1 0 0,1 1 1 0 0,-1 0-1 0 0,0 0 1 0 0,1 0-1 0 0,-1 1 1 0 0,-5 1-1 0 0,-27-2-201 0 0,31-2 47 0 0,6 1 67 0 0,0 1 1 0 0,0-1 0 0 0,0 0-1 0 0,0 1 1 0 0,0-1-1 0 0,0 0 1 0 0,0 0-1 0 0,0 0 1 0 0,0 0 0 0 0,0 0-1 0 0,1 0 1 0 0,-1 0-1 0 0,0 0 1 0 0,1 0-1 0 0,-1-1 1 0 0,1 1 0 0 0,-1-2-1 0 0,-3-5 317 0 0,-1 3-107 0 0,0 1 0 0 0,1 0 1 0 0,-2 0-1 0 0,1 1 0 0 0,0-1 1 0 0,-1 1-1 0 0,1 0 1 0 0,-1 1-1 0 0,0 0 0 0 0,0-1 1 0 0,0 2-1 0 0,0-1 0 0 0,-1 1 1 0 0,1 0-1 0 0,0 0 0 0 0,0 0 1 0 0,-9 1-1 0 0,-10 1 16 0 0,-1 1 1 0 0,-48 9-1 0 0,35-2 90 0 0,-51 20 0 0 0,65-19-148 0 0,0-2 0 0 0,-1 0 0 0 0,0-2 0 0 0,0-1 0 0 0,-46 3 0 0 0,-36-12 33 0 0,1-6 0 0 0,-124-27-1 0 0,64 12-164 0 0,132 22-55 0 0,0 1 0 0 0,-63 6 0 0 0,-12 12 101 0 0,-51 3 244 0 0,-23-6 258 0 0,-243 2 384 0 0,217-17-1227 0 0,25 2-3434 0 0,131-2-2423 0 0,2-2-1768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48.477"/>
    </inkml:context>
    <inkml:brush xml:id="br0">
      <inkml:brushProperty name="width" value="0.1" units="cm"/>
      <inkml:brushProperty name="height" value="0.1" units="cm"/>
      <inkml:brushProperty name="color" value="#66CC00"/>
    </inkml:brush>
  </inkml:definitions>
  <inkml:trace contextRef="#ctx0" brushRef="#br0">2298 141 6447 0 0,'-18'-9'1692'0'0,"-32"-4"8113"0"0,18 6-10004 0 0,8 2 364 0 0,1 2 1 0 0,-1 0-1 0 0,0 1 1 0 0,-44 3-1 0 0,37 0 1049 0 0,-62-6-1 0 0,44-3 122 0 0,18 2-1066 0 0,0 1 0 0 0,0 2 0 0 0,0 1 0 0 0,-53 4 0 0 0,-262 29 227 0 0,282-29-117 0 0,-1-3 0 0 0,0-3 0 0 0,-92-17 0 0 0,-4-6 97 0 0,88 19-172 0 0,-126 2-1 0 0,87 5-7 0 0,20 1-495 0 0,-55-3 1267 0 0,74-5-3639 0 0,3-9-4396 0 0,41 6-955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51.456"/>
    </inkml:context>
    <inkml:brush xml:id="br0">
      <inkml:brushProperty name="width" value="0.1" units="cm"/>
      <inkml:brushProperty name="height" value="0.1" units="cm"/>
      <inkml:brushProperty name="color" value="#66CC00"/>
    </inkml:brush>
  </inkml:definitions>
  <inkml:trace contextRef="#ctx0" brushRef="#br0">3469 123 12007 0 0,'0'0'1083'0'0,"-5"-4"-891"0"0,-19-14-224 0 0,19 13-249 0 0,-2 2-538 0 0,-35-13 114 0 0,1 0 211 0 0,18 8 322 0 0,0 1 0 0 0,-44-6 0 0 0,26 9 768 0 0,-3-1 466 0 0,-4-1 574 0 0,-1-1-232 0 0,-20 0-716 0 0,-1 4 1 0 0,1 2 0 0 0,-81 11-1 0 0,62 3-345 0 0,-16 0-52 0 0,-200 14 849 0 0,250-23-1001 0 0,-170 20 604 0 0,110-6-183 0 0,-102 19-90 0 0,99-14-369 0 0,30-8 234 0 0,-1-4 0 0 0,0-3 0 0 0,-100-5 0 0 0,48-4 351 0 0,-178 22 0 0 0,240-14-508 0 0,-205 9-399 0 0,161-19-6596 0 0,44-2-718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52.202"/>
    </inkml:context>
    <inkml:brush xml:id="br0">
      <inkml:brushProperty name="width" value="0.1" units="cm"/>
      <inkml:brushProperty name="height" value="0.1" units="cm"/>
      <inkml:brushProperty name="color" value="#66CC00"/>
    </inkml:brush>
  </inkml:definitions>
  <inkml:trace contextRef="#ctx0" brushRef="#br0">1728 214 6767 0 0,'0'0'754'0'0,"-2"-3"-265"0"0,-18-33 2107 0 0,18 33-2235 0 0,0-1-39 0 0,-7-12-165 0 0,7 12-77 0 0,0-1-15 0 0,-18-34 359 0 0,19 35-232 0 0,-2 0 30 0 0,-7-15 123 0 0,8 15 58 0 0,-1-1 11 0 0,-8-12 9 0 0,8 13 29 0 0,0 0 17 0 0,-29-23 825 0 0,29 25-957 0 0,-2 0-8 0 0,-7-1-115 0 0,0 0 1 0 0,0 1-1 0 0,0 0 0 0 0,0 1 0 0 0,-25 0 0 0 0,-67 10 736 0 0,-97 2 1374 0 0,126-9-1941 0 0,-103 7-21 0 0,-344 38 2174 0 0,480-41-2748 0 0,-1-1 0 0 0,0-2 0 0 0,0-2-1 0 0,0-2 1 0 0,0-2 0 0 0,-47-9 0 0 0,54 2-5464 0 0,4-4-1883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53.415"/>
    </inkml:context>
    <inkml:brush xml:id="br0">
      <inkml:brushProperty name="width" value="0.1" units="cm"/>
      <inkml:brushProperty name="height" value="0.1" units="cm"/>
      <inkml:brushProperty name="color" value="#66CC00"/>
    </inkml:brush>
  </inkml:definitions>
  <inkml:trace contextRef="#ctx0" brushRef="#br0">1393 102 10679 0 0,'-16'-5'751'0'0,"1"0"0"0"0,-1 1-1 0 0,-16-2 1 0 0,-20 2 207 0 0,-88 5 0 0 0,96 1-111 0 0,1-2 1 0 0,-1-1 0 0 0,-59-10 0 0 0,-216-32 1443 0 0,-1 26-1195 0 0,250 13-1328 0 0,-71 0-1743 0 0,104 4 397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10.041"/>
    </inkml:context>
    <inkml:brush xml:id="br0">
      <inkml:brushProperty name="width" value="0.1" units="cm"/>
      <inkml:brushProperty name="height" value="0.1" units="cm"/>
      <inkml:brushProperty name="color" value="#E71224"/>
    </inkml:brush>
  </inkml:definitions>
  <inkml:trace contextRef="#ctx0" brushRef="#br0">1638 242 5063 0 0,'-17'-40'1383'0'0,"13"32"-985"0"0,1 1 1 0 0,-1-1-1 0 0,2 1 1 0 0,-1-1 0 0 0,1 0-1 0 0,0 0 1 0 0,0 0-1 0 0,1 0 1 0 0,-1-16-1 0 0,3 21-308 0 0,0 0 0 0 0,0-1 0 0 0,0 1 1 0 0,1 0-1 0 0,-1 0 0 0 0,1 0 0 0 0,-1 0 0 0 0,1 0 0 0 0,0 0 0 0 0,0 1 0 0 0,0-1 0 0 0,1 1 0 0 0,-1-1 0 0 0,4-2 0 0 0,-3 3 21 0 0,-1 0 0 0 0,1-1 0 0 0,-1 0-1 0 0,1 1 1 0 0,-1-1 0 0 0,0 0 0 0 0,0 0 0 0 0,0-1 0 0 0,-1 1 0 0 0,1 0 0 0 0,-1 0-1 0 0,1-4 1 0 0,-1 6-59 0 0,-1 1-1 0 0,0-1 1 0 0,0 1-1 0 0,-1 0 1 0 0,1-1-1 0 0,0 1 1 0 0,0-1-1 0 0,0 1 1 0 0,0 0-1 0 0,0-1 0 0 0,0 1 1 0 0,0-1-1 0 0,-1 1 1 0 0,1 0-1 0 0,0-1 1 0 0,0 1-1 0 0,0 0 1 0 0,-1-1-1 0 0,1 1 1 0 0,0 0-1 0 0,0 0 1 0 0,-1-1-1 0 0,1 1 1 0 0,0 0-1 0 0,-1 0 1 0 0,1-1-1 0 0,0 1 0 0 0,-1 0 1 0 0,1 0-1 0 0,-1 0 1 0 0,0 0-1 0 0,-18-4 615 0 0,-21 7-143 0 0,-51 16 654 0 0,-16 1 504 0 0,44-19-1039 0 0,-54-12-515 0 0,48 3-3 0 0,5 3 360 0 0,7-1-233 0 0,-1 2 0 0 0,-86 6 0 0 0,-48 6-324 0 0,0-1 866 0 0,173-5-730 0 0,-48 5 372 0 0,0-3 0 0 0,-68-4 0 0 0,120-2-468 0 0,-1 0 0 0 0,1-1 0 0 0,-27-8 0 0 0,7-4-6332 0 0,15 2-786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4:57.146"/>
    </inkml:context>
    <inkml:brush xml:id="br0">
      <inkml:brushProperty name="width" value="0.1" units="cm"/>
      <inkml:brushProperty name="height" value="0.1" units="cm"/>
      <inkml:brushProperty name="color" value="#66CC00"/>
    </inkml:brush>
  </inkml:definitions>
  <inkml:trace contextRef="#ctx0" brushRef="#br0">1893 87 5407 0 0,'0'0'124'0'0,"1"-4"18"0"0,29-57 944 0 0,-29 58-780 0 0,2-3 354 0 0,-1-7 3058 0 0,-3 13-3655 0 0,-19 8 837 0 0,1 0-1 0 0,-31 17 1 0 0,4-1 685 0 0,45-24-1514 0 0,1 1 0 0 0,-1-1 1 0 0,0 0-1 0 0,0 1 0 0 0,1-1 1 0 0,-1 0-1 0 0,0 1 0 0 0,0-1 0 0 0,0 0 1 0 0,0 0-1 0 0,0 0 0 0 0,1 1 0 0 0,-1-1 1 0 0,0 0-1 0 0,0 0 0 0 0,0 0 0 0 0,0-1 1 0 0,-1 1-1 0 0,-13-1 1111 0 0,-32 5-478 0 0,-84 19 1 0 0,69-11-151 0 0,8 0 2 0 0,-37 4 174 0 0,64-11-571 0 0,18-3-115 0 0,0-1-1 0 0,-1 0 0 0 0,1 0 0 0 0,0-1 0 0 0,-1-1 0 0 0,1 1 0 0 0,0-1 0 0 0,-14-3 0 0 0,-57-11 219 0 0,55 11-63 0 0,0 1-1 0 0,-1 1 0 0 0,1 1 0 0 0,-41 5 0 0 0,-102 21 413 0 0,112-14-393 0 0,0-3-1 0 0,-66 2 1 0 0,-141-19 1503 0 0,43 0-3107 0 0,162 8-1368 0 0,-4-4-5459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01.110"/>
    </inkml:context>
    <inkml:brush xml:id="br0">
      <inkml:brushProperty name="width" value="0.1" units="cm"/>
      <inkml:brushProperty name="height" value="0.1" units="cm"/>
      <inkml:brushProperty name="color" value="#66CC00"/>
    </inkml:brush>
  </inkml:definitions>
  <inkml:trace contextRef="#ctx0" brushRef="#br0">1896 259 8207 0 0,'14'-27'902'0'0,"-13"22"-884"0"0,1-1 0 0 0,-2 1 0 0 0,1-1 0 0 0,-1 1 1 0 0,1-1-1 0 0,-1 0 0 0 0,-1 1 0 0 0,1-1 0 0 0,-1 1 1 0 0,0-1-1 0 0,0 1 0 0 0,-1-1 0 0 0,0 1 0 0 0,0 0 1 0 0,0-1-1 0 0,0 1 0 0 0,-1 0 0 0 0,0 1 0 0 0,0-1 1 0 0,0 0-1 0 0,-1 1 0 0 0,0 0 0 0 0,1 0 0 0 0,-1 0 1 0 0,-1 0-1 0 0,1 0 0 0 0,-1 1 0 0 0,1 0 0 0 0,-1 0 0 0 0,-6-3 1 0 0,6 3 282 0 0,0 1 1 0 0,-1-1 0 0 0,1 1 0 0 0,-1 0 0 0 0,1 1 0 0 0,-1-1-1 0 0,0 1 1 0 0,1 0 0 0 0,-1 1 0 0 0,0-1 0 0 0,0 1-1 0 0,0 0 1 0 0,-6 1 0 0 0,-28 3 1246 0 0,-1-3 1 0 0,-70-5-1 0 0,48-1-226 0 0,-125 7-1 0 0,141 0-748 0 0,-49-2 665 0 0,-181-26 0 0 0,75 3-370 0 0,-133 17 324 0 0,178 7-2105 0 0,0-6-3447 0 0,117 1-3383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01.644"/>
    </inkml:context>
    <inkml:brush xml:id="br0">
      <inkml:brushProperty name="width" value="0.1" units="cm"/>
      <inkml:brushProperty name="height" value="0.1" units="cm"/>
      <inkml:brushProperty name="color" value="#66CC00"/>
    </inkml:brush>
  </inkml:definitions>
  <inkml:trace contextRef="#ctx0" brushRef="#br0">1890 156 14191 0 0,'-2'2'69'0'0,"0"-1"0"0"0,0 0-1 0 0,0 0 1 0 0,0 0-1 0 0,0 0 1 0 0,-1-1 0 0 0,1 1-1 0 0,0-1 1 0 0,0 1-1 0 0,-1-1 1 0 0,1 1 0 0 0,0-1-1 0 0,-4 0 1 0 0,-40-3 595 0 0,26 1-675 0 0,-273-28-620 0 0,242 24 1336 0 0,-38-3 1111 0 0,0 5 0 0 0,-160 11 0 0 0,46 10-393 0 0,116-15-933 0 0,-1-3 0 0 0,2-4 1 0 0,-111-21-1 0 0,144 18-891 0 0,0-2-1 0 0,0-3 0 0 0,1-2 1 0 0,-53-23-1 0 0,63 17-822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02.752"/>
    </inkml:context>
    <inkml:brush xml:id="br0">
      <inkml:brushProperty name="width" value="0.1" units="cm"/>
      <inkml:brushProperty name="height" value="0.1" units="cm"/>
      <inkml:brushProperty name="color" value="#66CC00"/>
    </inkml:brush>
  </inkml:definitions>
  <inkml:trace contextRef="#ctx0" brushRef="#br0">2331 212 1839 0 0,'-4'-1'848'0'0,"0"-1"0"0"0,1 1-1 0 0,-1-1 1 0 0,0 1 0 0 0,0 0-1 0 0,-6 0 1 0 0,3 0-407 0 0,1 2 1 0 0,-1-1-1 0 0,1 1 0 0 0,-13 2 0 0 0,-11 2 999 0 0,22-5-886 0 0,-1 0 0 0 0,1-1 0 0 0,0 0-1 0 0,0-1 1 0 0,0 0 0 0 0,-12-4 0 0 0,4 2 101 0 0,7 2-420 0 0,-1 0-1 0 0,0 0 0 0 0,0 2 1 0 0,0-1-1 0 0,0 1 0 0 0,0 1 1 0 0,0-1-1 0 0,-13 4 1 0 0,7-2 32 0 0,0-2-1 0 0,-22-1 1 0 0,21 0-29 0 0,0 1 0 0 0,-20 2 0 0 0,0 1 283 0 0,1-2-1 0 0,-73-7 0 0 0,73 2-36 0 0,0 2 0 0 0,0 2-1 0 0,-43 4 1 0 0,45 1-299 0 0,1-2 0 0 0,-1-2 0 0 0,1-1-1 0 0,-1-1 1 0 0,1-2 0 0 0,-1-1 0 0 0,1-2 0 0 0,1-1-1 0 0,-49-17 1 0 0,-35-16 563 0 0,-233-46 1 0 0,270 73-746 0 0,1 4 1 0 0,-1 3-1 0 0,-1 4 1 0 0,-85 9 0 0 0,31 14-2263 0 0,69-5 907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05.404"/>
    </inkml:context>
    <inkml:brush xml:id="br0">
      <inkml:brushProperty name="width" value="0.1" units="cm"/>
      <inkml:brushProperty name="height" value="0.1" units="cm"/>
      <inkml:brushProperty name="color" value="#66CC00"/>
    </inkml:brush>
  </inkml:definitions>
  <inkml:trace contextRef="#ctx0" brushRef="#br0">2097 159 9095 0 0,'0'0'823'0'0,"0"-2"-678"0"0,0-7-98 0 0,0 7 108 0 0,2-5 134 0 0,8-16-21 0 0,4-12-235 0 0,-13 31-27 0 0,1-12 42 0 0,-2 15 3 0 0,0-1 0 0 0,0 1 0 0 0,0 0 0 0 0,-1-1-1 0 0,1 1 1 0 0,-1-1 0 0 0,1 1 0 0 0,-1 0 0 0 0,1-1 0 0 0,-1 1 0 0 0,0 0 0 0 0,1-1 0 0 0,-1 1 0 0 0,0 0 0 0 0,0 0 0 0 0,0 0 0 0 0,0 0 0 0 0,0 0 0 0 0,0 0 0 0 0,-1 0 0 0 0,1 0 0 0 0,0 0 0 0 0,0 1 0 0 0,-1-1 0 0 0,1 0 0 0 0,0 1 0 0 0,-1-1 0 0 0,1 1 0 0 0,-1 0 0 0 0,1-1 0 0 0,0 1 0 0 0,-1 0-1 0 0,1 0 1 0 0,-1 0 0 0 0,-1 0 0 0 0,-11-3 959 0 0,-9-4-212 0 0,0 2 1 0 0,-1 0 0 0 0,0 1 0 0 0,0 1 0 0 0,0 2 0 0 0,-38 2 0 0 0,-21 6 9 0 0,44-2-380 0 0,0-3 1 0 0,-53-2 0 0 0,13-2-32 0 0,-1 3 1 0 0,-102 14-1 0 0,162-13-381 0 0,-159 7 556 0 0,-35 4 312 0 0,-42 34 140 0 0,29-4-538 0 0,162-34-1394 0 0,-100 2-1 0 0,95-16-1546 0 0,24-3-3491 0 0,11 1-706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06.198"/>
    </inkml:context>
    <inkml:brush xml:id="br0">
      <inkml:brushProperty name="width" value="0.1" units="cm"/>
      <inkml:brushProperty name="height" value="0.1" units="cm"/>
      <inkml:brushProperty name="color" value="#66CC00"/>
    </inkml:brush>
  </inkml:definitions>
  <inkml:trace contextRef="#ctx0" brushRef="#br0">1614 125 2615 0 0,'-16'-16'1537'0'0,"-32"-24"-1"0"0,41 35-1017 0 0,1 1 0 0 0,-1 0 1 0 0,-1 0-1 0 0,1 0 1 0 0,-1 1-1 0 0,1 0 0 0 0,-1 1 1 0 0,-11-3-1 0 0,7 2 273 0 0,1 0-1 0 0,0 0 1 0 0,0-1 0 0 0,-18-9 0 0 0,22 10-471 0 0,0 2-1 0 0,-1-1 1 0 0,0 1 0 0 0,1 0 0 0 0,-1 1 0 0 0,0-1 0 0 0,1 2 0 0 0,-1-1 0 0 0,0 1 0 0 0,1 0-1 0 0,-9 2 1 0 0,-32 3 507 0 0,36-6-607 0 0,-25-1 234 0 0,1 2 0 0 0,-1 1-1 0 0,-65 14 1 0 0,-217 41 1468 0 0,299-54-1766 0 0,-430 63 2827 0 0,427-63-3238 0 0,0-1 0 0 0,-1-1 0 0 0,-29-2 0 0 0,35-1-2844 0 0,0 0 0 0 0,-27-8 0 0 0,10-1-2600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06.914"/>
    </inkml:context>
    <inkml:brush xml:id="br0">
      <inkml:brushProperty name="width" value="0.1" units="cm"/>
      <inkml:brushProperty name="height" value="0.1" units="cm"/>
      <inkml:brushProperty name="color" value="#66CC00"/>
    </inkml:brush>
  </inkml:definitions>
  <inkml:trace contextRef="#ctx0" brushRef="#br0">1993 87 11255 0 0,'-10'1'550'0'0,"1"0"0"0"0,-1 0 0 0 0,-14 4 0 0 0,-18 4-270 0 0,-4-7 710 0 0,1-2 1 0 0,0-2-1 0 0,0-1 0 0 0,-54-13 0 0 0,-6 1 310 0 0,-211-2 0 0 0,200 16-1170 0 0,-106 2 860 0 0,167 2-537 0 0,1 2 1 0 0,-57 14 0 0 0,48-5-137 0 0,-1-2 1 0 0,-92 5-1 0 0,134-16-430 0 0,0-2 1 0 0,0 0-1 0 0,0-1 1 0 0,0-1-1 0 0,0-2 0 0 0,0 0 1 0 0,1-1-1 0 0,0-1 1 0 0,0 0-1 0 0,-36-21 0 0 0,2-9-3016 0 0,29 16-4327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22.947"/>
    </inkml:context>
    <inkml:brush xml:id="br0">
      <inkml:brushProperty name="width" value="0.1" units="cm"/>
      <inkml:brushProperty name="height" value="0.1" units="cm"/>
      <inkml:brushProperty name="color" value="#66CC00"/>
    </inkml:brush>
  </inkml:definitions>
  <inkml:trace contextRef="#ctx0" brushRef="#br0">1609 225 4143 0 0,'-1'-8'213'0'0,"0"-1"-1"0"0,0 0 0 0 0,-1 1 0 0 0,0-1 1 0 0,0 1-1 0 0,-1-1 0 0 0,0 1 0 0 0,0 0 1 0 0,-1 0-1 0 0,0 0 0 0 0,-1 1 0 0 0,0 0 0 0 0,0-1 1 0 0,0 2-1 0 0,-1-1 0 0 0,-10-9 0 0 0,7 7 108 0 0,-1-1-1 0 0,0 2 1 0 0,-1-1-1 0 0,0 1 0 0 0,-22-12 1 0 0,25 17-226 0 0,1 0 0 0 0,-1 0 1 0 0,0 1-1 0 0,0 0 0 0 0,0 1 1 0 0,0-1-1 0 0,0 1 0 0 0,0 1 0 0 0,0 0 1 0 0,0 0-1 0 0,-9 1 0 0 0,11 0-77 0 0,-38 3 103 0 0,-1 3 0 0 0,-58 16-1 0 0,53-9 277 0 0,0-1-1 0 0,-1-3 1 0 0,0-2-1 0 0,-102 2 1 0 0,75-12 513 0 0,-93-15 0 0 0,-75-26 471 0 0,209 36-907 0 0,-70-4-1 0 0,91 11-693 0 0,0 1-1 0 0,-25 4 1 0 0,31-3-541 0 0,0 0 1 0 0,1 1-1 0 0,-1 0 0 0 0,1 1 1 0 0,-10 5-1 0 0,-1 3-4421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23.638"/>
    </inkml:context>
    <inkml:brush xml:id="br0">
      <inkml:brushProperty name="width" value="0.1" units="cm"/>
      <inkml:brushProperty name="height" value="0.1" units="cm"/>
      <inkml:brushProperty name="color" value="#66CC00"/>
    </inkml:brush>
  </inkml:definitions>
  <inkml:trace contextRef="#ctx0" brushRef="#br0">1878 186 919 0 0,'-19'-12'824'0'0,"1"0"0"0"0,1-1-1 0 0,-18-18 1 0 0,16 14 516 0 0,-36-26 0 0 0,40 35-1132 0 0,-1 0-1 0 0,0 0 1 0 0,0 2 0 0 0,0 0-1 0 0,-1 0 1 0 0,0 2-1 0 0,0 0 1 0 0,-1 1 0 0 0,1 1-1 0 0,-31 0 1 0 0,16 2 295 0 0,-1 3-1 0 0,1 0 1 0 0,0 2 0 0 0,-60 18-1 0 0,-18 16-108 0 0,-22 7-258 0 0,33-24 604 0 0,-1-5 1 0 0,-191 8-1 0 0,177-18 42 0 0,-103 3-141 0 0,191-10-656 0 0,-24-1-187 0 0,-66 9 0 0 0,91-4-61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24.449"/>
    </inkml:context>
    <inkml:brush xml:id="br0">
      <inkml:brushProperty name="width" value="0.1" units="cm"/>
      <inkml:brushProperty name="height" value="0.1" units="cm"/>
      <inkml:brushProperty name="color" value="#66CC00"/>
    </inkml:brush>
  </inkml:definitions>
  <inkml:trace contextRef="#ctx0" brushRef="#br0">892 30 4143 0 0,'-2'-1'163'0'0,"1"-1"0"0"0,-1 1-1 0 0,0 0 1 0 0,1 0-1 0 0,-1 0 1 0 0,0 0-1 0 0,0 0 1 0 0,0 1 0 0 0,0-1-1 0 0,0 0 1 0 0,1 1-1 0 0,-1 0 1 0 0,0-1-1 0 0,0 1 1 0 0,0 0-1 0 0,0 0 1 0 0,0 0 0 0 0,0 0-1 0 0,-4 1 1 0 0,-29-5 1195 0 0,3-1-404 0 0,0 0 0 0 0,-1 2 0 0 0,0 1 0 0 0,-51 5 0 0 0,40-2-582 0 0,-312 4 1332 0 0,328-4-2004 0 0,0 2 0 0 0,-1 1 0 0 0,1 1 0 0 0,-37 12 0 0 0,42-9-1096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11.116"/>
    </inkml:context>
    <inkml:brush xml:id="br0">
      <inkml:brushProperty name="width" value="0.1" units="cm"/>
      <inkml:brushProperty name="height" value="0.1" units="cm"/>
      <inkml:brushProperty name="color" value="#E71224"/>
    </inkml:brush>
  </inkml:definitions>
  <inkml:trace contextRef="#ctx0" brushRef="#br0">782 1 9359 0 0,'-4'0'430'0'0,"-38"11"224"0"0,38-10-262 0 0,0 1 127 0 0,-20 5 975 0 0,-32 5 0 0 0,46-11-1226 0 0,1-1 0 0 0,0-1 0 0 0,0 1 0 0 0,0-2 0 0 0,0 1 0 0 0,0-1 0 0 0,0 0 0 0 0,-16-7 0 0 0,24 9-259 0 0,-11-4 221 0 0,0 1 0 0 0,-1 1 0 0 0,1 0 0 0 0,-1 1-1 0 0,1 0 1 0 0,-15 1 0 0 0,-76 11 932 0 0,60-5-583 0 0,-140 27 965 0 0,155-27-1508 0 0,-33 2-1879 0 0,31-5 696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25.372"/>
    </inkml:context>
    <inkml:brush xml:id="br0">
      <inkml:brushProperty name="width" value="0.1" units="cm"/>
      <inkml:brushProperty name="height" value="0.1" units="cm"/>
      <inkml:brushProperty name="color" value="#66CC00"/>
    </inkml:brush>
  </inkml:definitions>
  <inkml:trace contextRef="#ctx0" brushRef="#br0">3403 215 3679 0 0,'0'-9'400'0'0,"-1"1"0"0"0,-1-1 0 0 0,1 1-1 0 0,-1 0 1 0 0,-1-1 0 0 0,-3-8-1 0 0,5 15-319 0 0,0 0 0 0 0,0 1 0 0 0,0-1 0 0 0,0 1-1 0 0,0-1 1 0 0,-1 1 0 0 0,1-1 0 0 0,0 1 0 0 0,-1-1 0 0 0,1 1-1 0 0,-1 0 1 0 0,1 0 0 0 0,-1 0 0 0 0,0 0 0 0 0,1 0-1 0 0,-1 0 1 0 0,0 0 0 0 0,0 1 0 0 0,0-1 0 0 0,1 1 0 0 0,-1-1-1 0 0,0 1 1 0 0,0 0 0 0 0,0 0 0 0 0,0-1 0 0 0,0 1-1 0 0,0 1 1 0 0,0-1 0 0 0,0 0 0 0 0,0 0 0 0 0,0 1 0 0 0,-2 0-1 0 0,-14 4-79 0 0,15-4 0 0 0,0 1 0 0 0,0-1 0 0 0,0-1 0 0 0,-1 1 0 0 0,1 0 0 0 0,0-1 0 0 0,-1 0 0 0 0,1 0 0 0 0,0 0 0 0 0,-1 0 0 0 0,1 0 0 0 0,-6-2 0 0 0,4 1 0 0 0,-1 1 0 0 0,1-1 0 0 0,-1 1 0 0 0,-9 1 0 0 0,-3 0 0 0 0,-90 5 1266 0 0,36-10-308 0 0,0 0-338 0 0,-114 7-1 0 0,75 12-474 0 0,-217 59-1 0 0,267-58-141 0 0,-1-3-1 0 0,0-3 1 0 0,0-2-1 0 0,-1-3 1 0 0,-111-6-1 0 0,-147 6 1648 0 0,212 0-1203 0 0,61-4-185 0 0,0-3-1 0 0,0-2 0 0 0,-93-20 0 0 0,-135-55 2443 0 0,246 70-2171 0 0,-299-71-1454 0 0,186 50 1288 0 0,115 23-331 0 0,-41-9-3 0 0,-1 2 0 0 0,-79-4 0 0 0,109 18-160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31.438"/>
    </inkml:context>
    <inkml:brush xml:id="br0">
      <inkml:brushProperty name="width" value="0.1" units="cm"/>
      <inkml:brushProperty name="height" value="0.1" units="cm"/>
      <inkml:brushProperty name="color" value="#66CC00"/>
    </inkml:brush>
  </inkml:definitions>
  <inkml:trace contextRef="#ctx0" brushRef="#br0">1528 10 7831 0 0,'-14'4'544'0'0,"0"1"0"0"0,0 1-1 0 0,-26 14 1 0 0,22-11 573 0 0,-31 13-1 0 0,43-20-1092 0 0,0-1-1 0 0,1 1 1 0 0,-1-1-1 0 0,0 0 1 0 0,0-1-1 0 0,0 1 1 0 0,0-1-1 0 0,0 0 1 0 0,-12-2-1 0 0,-116-29 375 0 0,84 17 757 0 0,0 3 0 0 0,-96-9 0 0 0,-115 21 1820 0 0,-47-2-176 0 0,144-4-1487 0 0,83 12-2161 0 0,58-3-2214 0 0,-35 10 1 0 0,26-3-4012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37.286"/>
    </inkml:context>
    <inkml:brush xml:id="br0">
      <inkml:brushProperty name="width" value="0.1" units="cm"/>
      <inkml:brushProperty name="height" value="0.1" units="cm"/>
      <inkml:brushProperty name="color" value="#66CC00"/>
    </inkml:brush>
  </inkml:definitions>
  <inkml:trace contextRef="#ctx0" brushRef="#br0">12 1 1207 0 0,'-4'4'0'0'0,"1"-1"104"0"0,-1 3-104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42.290"/>
    </inkml:context>
    <inkml:brush xml:id="br0">
      <inkml:brushProperty name="width" value="0.1" units="cm"/>
      <inkml:brushProperty name="height" value="0.1" units="cm"/>
      <inkml:brushProperty name="color" value="#E71224"/>
    </inkml:brush>
  </inkml:definitions>
  <inkml:trace contextRef="#ctx0" brushRef="#br0">4207 2122 10135 0 0,'-1'-25'362'0'0,"0"19"-60"0"0,1 1 0 0 0,0 0 0 0 0,0-1 0 0 0,0 1 1 0 0,1 0-1 0 0,-1 0 0 0 0,1 0 0 0 0,0-1 0 0 0,1 1 1 0 0,-1 0-1 0 0,1 0 0 0 0,0 0 0 0 0,5-8 0 0 0,15-16-928 0 0,-17 22 110 0 0,0 1 1 0 0,0-1-1 0 0,-1 1 1 0 0,8-15-1 0 0,-12 20 539 0 0,-1 0 0 0 0,1 0-1 0 0,0 0 1 0 0,0 0-1 0 0,-1 0 1 0 0,1 0 0 0 0,0 0-1 0 0,-1 0 1 0 0,1 1-1 0 0,-1-1 1 0 0,1 0 0 0 0,-1 0-1 0 0,1 1 1 0 0,-1-1-1 0 0,0 0 1 0 0,1 1 0 0 0,-1-1-1 0 0,0 0 1 0 0,0 1-1 0 0,1-1 1 0 0,-2 0 0 0 0,-22-15 2312 0 0,19 13-1310 0 0,-4-3 372 0 0,8 6-1242 0 0,-1-1 0 0 0,1 0 0 0 0,0 1 0 0 0,-1-1 0 0 0,1 0 0 0 0,0 0 0 0 0,-1 0 0 0 0,1 0 0 0 0,0 0 0 0 0,0 0 0 0 0,0 0 0 0 0,0 0 0 0 0,0-1 0 0 0,0 1 0 0 0,0 0 0 0 0,1 0 0 0 0,-1-1 0 0 0,0 1 0 0 0,1-1 0 0 0,-1 1 0 0 0,1-1 0 0 0,-1 1 0 0 0,1-1 0 0 0,-1-2 0 0 0,1-8-240 0 0,1-7 370 0 0,0 1 1 0 0,-2-1 0 0 0,-1 1 0 0 0,0 0-1 0 0,-1-1 1 0 0,-1 1 0 0 0,-8-24 0 0 0,5 30-3 0 0,0 0-1 0 0,-11-16 1 0 0,-8-11 102 0 0,15 16-185 0 0,0 0 0 0 0,2-1 0 0 0,-10-36 1 0 0,-10-78 206 0 0,26 122-367 0 0,1-2 58 0 0,1 0 1 0 0,0-1-1 0 0,1 1 1 0 0,1 0-1 0 0,1-1 0 0 0,6-24 1 0 0,1-12-5 0 0,-4 24 66 0 0,1 0 0 0 0,2 0 1 0 0,20-52-1 0 0,-19 60-71 0 0,-2 0 1 0 0,-1-1-1 0 0,0 1 0 0 0,-2-1 1 0 0,2-43-1 0 0,-6 65-83 0 0,0 0 0 0 0,0 0-1 0 0,-1 1 1 0 0,1-1 0 0 0,-1 0-1 0 0,1 1 1 0 0,-1-1 0 0 0,0 1 0 0 0,0-1-1 0 0,0 1 1 0 0,0-1 0 0 0,0 1 0 0 0,0-1-1 0 0,0 1 1 0 0,0 0 0 0 0,-2-2 0 0 0,-26-19 168 0 0,11 9-102 0 0,-59-40 472 0 0,38 17-352 0 0,17 16-166 0 0,-1 0 0 0 0,-32-21-1 0 0,0 4-21 0 0,35 22 37 0 0,-2 1 0 0 0,0 0 0 0 0,0 1 0 0 0,-2 2 0 0 0,1 0 0 0 0,-41-11 0 0 0,-49-7-16 0 0,-95-19 163 0 0,150 35-3 0 0,-89-31-1 0 0,25 6-126 0 0,-177-35 6 0 0,164 33 85 0 0,91 25-127 0 0,-66-13-1 0 0,73 23-13 0 0,-1 2 0 0 0,-58 3 0 0 0,39 1 173 0 0,-78-10 105 0 0,65 12-152 0 0,14 1-79 0 0,47-4-55 0 0,-121 3 0 0 0,99-2 32 0 0,-50-5 0 0 0,8 0-32 0 0,-46-11 0 0 0,66 10 0 0 0,-37-3 0 0 0,-107 10-192 0 0,171 0 180 0 0,1 0 0 0 0,0 2-1 0 0,-35 10 1 0 0,-2-1-3 0 0,-114 9 15 0 0,30-25-64 0 0,-44 23 64 0 0,137-21 0 0 0,39-1 0 0 0,1 2 0 0 0,-17 1 0 0 0,17 1 0 0 0,-1-1 0 0 0,0-1 0 0 0,1 0 0 0 0,-21-3 0 0 0,31 3-3 0 0,-1 0 0 0 0,0 0 1 0 0,1 0-1 0 0,-1 0 0 0 0,1 1 0 0 0,-1 0 1 0 0,0-1-1 0 0,1 1 0 0 0,-1 0 0 0 0,1 1 0 0 0,-1-1 1 0 0,1 1-1 0 0,0-1 0 0 0,0 1 0 0 0,0 0 1 0 0,0 0-1 0 0,0 0 0 0 0,0 1 0 0 0,0-1 0 0 0,1 1 1 0 0,-1-1-1 0 0,-3 7 0 0 0,2-5-3 0 0,2 1 0 0 0,-1-1 1 0 0,1 1-1 0 0,-1 0 0 0 0,1 0 0 0 0,0 0 0 0 0,1 0 1 0 0,0 0-1 0 0,-1 0 0 0 0,1 1 0 0 0,0 5 0 0 0,0 9 12 0 0,2 33-1 0 0,1-17-10 0 0,-1-13 5 0 0,5 30 0 0 0,1 8 0 0 0,-5-39 0 0 0,-1 0 0 0 0,-1 0 0 0 0,-1 0 0 0 0,-1 0 0 0 0,-1 0 0 0 0,-1-1 0 0 0,-7 25 0 0 0,-20 40 0 0 0,-16 55 0 0 0,42-120-35 0 0,2 1 1 0 0,1 0-1 0 0,0 36 0 0 0,2-37 70 0 0,1 21 5 0 0,2-24-46 0 0,1-1-1 0 0,1 0 1 0 0,0-1-1 0 0,1 1 1 0 0,1-1 0 0 0,1 0-1 0 0,0-1 1 0 0,1 0-1 0 0,19 25 1 0 0,7 9-26 0 0,-6-7-27 0 0,53 58-1 0 0,-70-88 56 0 0,0 0-1 0 0,0-1 1 0 0,1-1-1 0 0,0 0 0 0 0,1-1 1 0 0,1 0-1 0 0,-1-2 1 0 0,30 13-1 0 0,-8-6-48 0 0,-7-5 42 0 0,32 6 0 0 0,-32-7-31 0 0,41 13 31 0 0,14 5 11 0 0,0 1 0 0 0,5-5-11 0 0,26-1-42 0 0,-75-17 53 0 0,45 2-11 0 0,-45-5-31 0 0,51 2 31 0 0,0 1 11 0 0,-18-4-11 0 0,-40 0-31 0 0,57 2 31 0 0,20 7 11 0 0,-3 7 0 0 0,3 3 0 0 0,-3-8 0 0 0,-3-7 0 0 0,-6-9 0 0 0,7 5 0 0 0,1 12 0 0 0,2 10 0 0 0,6-1 0 0 0,-9-8 0 0 0,-6-6 0 0 0,-9-4 0 0 0,-16 1-11 0 0,-39-2-31 0 0,66 1 31 0 0,21 2 11 0 0,0-4 0 0 0,0-3 0 0 0,-22-1 0 0 0,-13-4 0 0 0,6-3 0 0 0,-14 5 11 0 0,-65 4-8 0 0,9-1 12 0 0,-1 1 0 0 0,27 3 0 0 0,-4 0-10 0 0,136 20-5 0 0,-97-16 0 0 0,-71-4-16 0 0,0 0 0 0 0,0-1-1 0 0,22-2 1 0 0,-16 1-66 0 0,-5-1-9 0 0,-9-4-10 0 0,13-22-112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49.499"/>
    </inkml:context>
    <inkml:brush xml:id="br0">
      <inkml:brushProperty name="width" value="0.1" units="cm"/>
      <inkml:brushProperty name="height" value="0.1" units="cm"/>
      <inkml:brushProperty name="color" value="#E71224"/>
    </inkml:brush>
  </inkml:definitions>
  <inkml:trace contextRef="#ctx0" brushRef="#br0">629 47 2303 0 0,'-6'5'913'0'0,"0"0"0"0"0,-1 0-1 0 0,-10 5 1 0 0,-2 1-489 0 0,14-8 14 0 0,-1 0 1 0 0,0 0-1 0 0,0-1 1 0 0,0 0-1 0 0,-10 2 1 0 0,-23 9 1906 0 0,22-4-722 0 0,17-10-1560 0 0,0 0 1 0 0,0 1-1 0 0,0-1 0 0 0,0 1 1 0 0,0-1-1 0 0,0 0 1 0 0,0 1-1 0 0,0-1 1 0 0,-1 1-1 0 0,1-1 1 0 0,0 1-1 0 0,-1-1 1 0 0,1 1-1 0 0,0-1 1 0 0,-1 1-1 0 0,1-1 1 0 0,0 1-1 0 0,-1-1 0 0 0,1 1 1 0 0,-1 0-1 0 0,1-1 1 0 0,-1 1-1 0 0,1 0 1 0 0,-1-1-1 0 0,1 1 1 0 0,-1 0-1 0 0,1 0 1 0 0,-2-1-1 0 0,-15-9 574 0 0,14 9-607 0 0,0 0 1 0 0,0 1-1 0 0,0-1 1 0 0,0 1-1 0 0,0 0 1 0 0,-1-1-1 0 0,1 2 1 0 0,0-1-1 0 0,0 0 1 0 0,0 0-1 0 0,-1 1 1 0 0,1 0-1 0 0,0 0 1 0 0,-4 1-1 0 0,4-1-31 0 0,-1 1 1 0 0,-1-1-1 0 0,1-1 0 0 0,0 1 0 0 0,0-1 0 0 0,0 1 1 0 0,0-1-1 0 0,0 0 0 0 0,-6-1 0 0 0,-6-3 248 0 0,-1 1 0 0 0,0 0 0 0 0,0 2 0 0 0,0 0 0 0 0,-1 1 0 0 0,1 0 0 0 0,-23 5 0 0 0,32-5-94 0 0,-1 1-1 0 0,0-2 0 0 0,-16-1 1 0 0,-10-1 76 0 0,35 2-193 0 0,-1 1 1 0 0,0 0-1 0 0,1-1 0 0 0,-1 1 0 0 0,1 0 1 0 0,-1-1-1 0 0,0 1 0 0 0,1-1 1 0 0,-1 1-1 0 0,1-1 0 0 0,0 1 1 0 0,-1-1-1 0 0,1 1 0 0 0,-1-1 1 0 0,1 0-1 0 0,0 1 0 0 0,-1-1 1 0 0,1 0-1 0 0,0 1 0 0 0,0-1 1 0 0,-1 0-1 0 0,1 1 0 0 0,0-1 1 0 0,0-1-1 0 0,-1 1 207 0 0,1 4-145 0 0,0-2-98 0 0,1-1 0 0 0,-1 1 0 0 0,0 0 0 0 0,1 0 0 0 0,-1-1 0 0 0,0 1 0 0 0,1 0 0 0 0,-1 0 0 0 0,1-1 0 0 0,-1 1 0 0 0,1-1 0 0 0,-1 1 0 0 0,1 0 0 0 0,0-1 0 0 0,-1 1 0 0 0,1-1 0 0 0,-1 1 0 0 0,1-1 0 0 0,0 0 0 0 0,0 1 0 0 0,-1-1 0 0 0,1 0 0 0 0,0 1 0 0 0,0-1 0 0 0,1 0 0 0 0,22 6 0 0 0,-21-6 0 0 0,26 2 7 0 0,0-1 1 0 0,1-1-1 0 0,-1-2 0 0 0,0-1 1 0 0,37-8-1 0 0,62-6 13 0 0,-107 16-22 0 0,-10 0-5 0 0,1 0 1 0 0,-1 0 0 0 0,0 1-1 0 0,1 1 1 0 0,-1 0 0 0 0,1 1-1 0 0,16 4 1 0 0,-27-6 5 0 0,-1 0 0 0 0,1 0 0 0 0,-1 1 1 0 0,1-1-1 0 0,-1 0 0 0 0,0 0 0 0 0,1 0 0 0 0,-1 1 1 0 0,1-1-1 0 0,-1 0 0 0 0,1 0 0 0 0,-1 1 1 0 0,0-1-1 0 0,1 1 0 0 0,-1-1 0 0 0,0 0 0 0 0,1 1 1 0 0,-1-1-1 0 0,0 0 0 0 0,0 1 0 0 0,1-1 0 0 0,-1 1 1 0 0,0-1-1 0 0,0 1 0 0 0,0-1 0 0 0,0 1 0 0 0,1-1 1 0 0,-1 1-1 0 0,0 0 0 0 0,-1 0-1 0 0,1 0 0 0 0,0-1 0 0 0,-1 1 0 0 0,1 0 0 0 0,0 0 0 0 0,-1 0 0 0 0,1 0 0 0 0,-1-1 0 0 0,1 1 0 0 0,-1 0 0 0 0,0-1 0 0 0,1 1 0 0 0,-1 0 0 0 0,-1 0 0 0 0,-1 1-8 0 0,0 0 1 0 0,0 0 0 0 0,0 0 0 0 0,0 0 0 0 0,0-1-1 0 0,0 1 1 0 0,-6 1 0 0 0,-1-3 8 0 0,0 0 0 0 0,-1-1 0 0 0,1 0 0 0 0,0 0-1 0 0,0-1 1 0 0,0-1 0 0 0,0 0 0 0 0,1 0 0 0 0,-1 0 0 0 0,-9-6 0 0 0,-30-9 109 0 0,-116-22 556 0 0,139 36-607 0 0,-1 1 0 0 0,1 2 0 0 0,-1 0 0 0 0,-35 4 0 0 0,58-3-60 0 0,0 1 1 0 0,0 0-1 0 0,-1 0 0 0 0,1 0 0 0 0,0 1 0 0 0,0 0 1 0 0,0-1-1 0 0,1 1 0 0 0,-1 0 0 0 0,0 1 0 0 0,1-1 1 0 0,-1 1-1 0 0,1 0 0 0 0,0-1 0 0 0,0 2 0 0 0,0-1 0 0 0,0 0 1 0 0,-4 7-1 0 0,7-10 1 0 0,0 0 0 0 0,0 1 0 0 0,-1-1 0 0 0,1 0 1 0 0,0 1-1 0 0,0-1 0 0 0,0 1 0 0 0,0-1 0 0 0,0 0 0 0 0,0 1 0 0 0,0-1 1 0 0,0 1-1 0 0,0-1 0 0 0,0 0 0 0 0,0 1 0 0 0,0-1 0 0 0,0 1 0 0 0,0-1 1 0 0,0 0-1 0 0,0 1 0 0 0,0-1 0 0 0,0 0 0 0 0,0 1 0 0 0,1-1 0 0 0,-1 1 1 0 0,0-1-1 0 0,0 0 0 0 0,1 1 0 0 0,-1-1 0 0 0,0 0 0 0 0,0 0 0 0 0,1 1 1 0 0,0-1-1 0 0,16 6-116 0 0,20-5-48 0 0,50-7 170 0 0,-1-5-1 0 0,154-39 1 0 0,-218 44-53 0 0,1 1 1 0 0,0 0 0 0 0,0 2-1 0 0,0 1 1 0 0,0 1 0 0 0,34 2-1 0 0,-55-1-90 0 0,0 0 0 0 0,0 1 0 0 0,0-1 0 0 0,0 1 0 0 0,0 0 0 0 0,0-1 0 0 0,-1 1 0 0 0,1 0 0 0 0,0 0 0 0 0,0 0-1 0 0,0 0 1 0 0,-1 1 0 0 0,1-1 0 0 0,-1 0 0 0 0,1 1 0 0 0,-1-1 0 0 0,1 1 0 0 0,-1-1 0 0 0,2 4 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50.379"/>
    </inkml:context>
    <inkml:brush xml:id="br0">
      <inkml:brushProperty name="width" value="0.1" units="cm"/>
      <inkml:brushProperty name="height" value="0.1" units="cm"/>
      <inkml:brushProperty name="color" value="#E71224"/>
    </inkml:brush>
  </inkml:definitions>
  <inkml:trace contextRef="#ctx0" brushRef="#br0">2123 57 3223 0 0,'2'-6'-419'0'0,"-1"1"1087"0"0,0 1 0 0 0,1 0 1 0 0,0-1-1 0 0,-1 1 0 0 0,1 0 1 0 0,1 0-1 0 0,-1 0 0 0 0,1 1 1 0 0,-1-1-1 0 0,6-5 0 0 0,-47 9 1664 0 0,-40 21-1172 0 0,12-2-856 0 0,-322 58 1632 0 0,345-69-1778 0 0,1-1-1 0 0,-1-2 1 0 0,-1-2 0 0 0,-56-3-1 0 0,52-6 309 0 0,-93-24 0 0 0,101 19-292 0 0,1 2 0 0 0,-1 1 0 0 0,-70-2 0 0 0,38 10-169 0 0,-192-8 70 0 0,76-6 189 0 0,152 14-204 0 0,1 1 0 0 0,0 2 0 0 0,-44 9 0 0 0,-40 13-776 0 0,80-13 304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50.996"/>
    </inkml:context>
    <inkml:brush xml:id="br0">
      <inkml:brushProperty name="width" value="0.1" units="cm"/>
      <inkml:brushProperty name="height" value="0.1" units="cm"/>
      <inkml:brushProperty name="color" value="#E71224"/>
    </inkml:brush>
  </inkml:definitions>
  <inkml:trace contextRef="#ctx0" brushRef="#br0">1514 160 3223 0 0,'-2'-3'41'0'0,"1"1"0"0"0,-1 0-1 0 0,1-1 1 0 0,-1 1 0 0 0,0 0-1 0 0,0 0 1 0 0,0 0-1 0 0,0 0 1 0 0,0 1 0 0 0,0-1-1 0 0,-1 0 1 0 0,1 1-1 0 0,-1 0 1 0 0,-3-2 0 0 0,3 2 384 0 0,-1 0 0 0 0,1 1 0 0 0,-1 0 0 0 0,1-1 0 0 0,-1 1 0 0 0,1 1 0 0 0,-6 0 0 0 0,-13 2 619 0 0,5-1-782 0 0,-1 0 0 0 0,-21 0 0 0 0,33-3-243 0 0,1 1 0 0 0,-1-1 0 0 0,0 0 1 0 0,1 0-1 0 0,-1 0 0 0 0,1-1 0 0 0,-1 0 0 0 0,1 0 0 0 0,0-1 0 0 0,0 1 1 0 0,-5-5-1 0 0,-25-16 1429 0 0,-41-22 0 0 0,63 38-1093 0 0,1 2-1 0 0,-1-1 1 0 0,-1 2 0 0 0,1 0-1 0 0,-1 0 1 0 0,0 1-1 0 0,-19-1 1 0 0,-220 4 32 0 0,158 3-253 0 0,-273-8 772 0 0,79-1-2241 0 0,251 5-4096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51.375"/>
    </inkml:context>
    <inkml:brush xml:id="br0">
      <inkml:brushProperty name="width" value="0.1" units="cm"/>
      <inkml:brushProperty name="height" value="0.1" units="cm"/>
      <inkml:brushProperty name="color" value="#E71224"/>
    </inkml:brush>
  </inkml:definitions>
  <inkml:trace contextRef="#ctx0" brushRef="#br0">1977 50 5527 0 0,'-11'-11'288'0'0,"7"7"-230"0"0,-1-1-1 0 0,1 1 0 0 0,-1 0 1 0 0,0 0-1 0 0,0 0 0 0 0,0 1 1 0 0,0 0-1 0 0,-10-4 0 0 0,12 7 535 0 0,-1 0-1 0 0,0 0 0 0 0,0 1 1 0 0,0-1-1 0 0,1 1 0 0 0,-1 0 0 0 0,0 0 1 0 0,1 1-1 0 0,-7 2 0 0 0,-6 2-326 0 0,-119 44-360 0 0,93-33-328 0 0,-1-1 0 0 0,0-2-1 0 0,-86 16 1 0 0,82-26 482 0 0,0-2 0 0 0,-81-6 0 0 0,-93-25 2523 0 0,109 13-936 0 0,21 8-1210 0 0,0 4 1 0 0,0 5-1 0 0,-146 17 0 0 0,65 10-1890 0 0,-17 1-2628 0 0,154-26-806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5:51.768"/>
    </inkml:context>
    <inkml:brush xml:id="br0">
      <inkml:brushProperty name="width" value="0.1" units="cm"/>
      <inkml:brushProperty name="height" value="0.1" units="cm"/>
      <inkml:brushProperty name="color" value="#E71224"/>
    </inkml:brush>
  </inkml:definitions>
  <inkml:trace contextRef="#ctx0" brushRef="#br0">1925 112 7135 0 0,'-3'-2'44'0'0,"-1"0"-1"0"0,1 0 0 0 0,-1 1 1 0 0,0 0-1 0 0,1 0 0 0 0,-1 0 1 0 0,0 0-1 0 0,0 0 0 0 0,0 1 0 0 0,0 0 1 0 0,0-1-1 0 0,0 2 0 0 0,-7 0 1 0 0,-4 1-388 0 0,0 2 1 0 0,-20 6 0 0 0,-10 3-314 0 0,21-9 507 0 0,0-2 1 0 0,0 0-1 0 0,0-1 0 0 0,0-2 0 0 0,0 0 0 0 0,-39-8 0 0 0,-138-46 5581 0 0,2 1-966 0 0,146 46-3862 0 0,1 2-1 0 0,-69 2 1 0 0,-105 14-445 0 0,94-2-91 0 0,-118 8 57 0 0,185-9-1012 0 0,-119 31 0 0 0,120-19-28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2:54.660"/>
    </inkml:context>
    <inkml:brush xml:id="br0">
      <inkml:brushProperty name="width" value="0.1" units="cm"/>
      <inkml:brushProperty name="height" value="0.1" units="cm"/>
      <inkml:brushProperty name="color" value="#E71224"/>
    </inkml:brush>
  </inkml:definitions>
  <inkml:trace contextRef="#ctx0" brushRef="#br0">2 14 2759 0 0,'-2'-4'248'0'0,"2"0"-248"0"0,2-1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11.917"/>
    </inkml:context>
    <inkml:brush xml:id="br0">
      <inkml:brushProperty name="width" value="0.1" units="cm"/>
      <inkml:brushProperty name="height" value="0.1" units="cm"/>
      <inkml:brushProperty name="color" value="#E71224"/>
    </inkml:brush>
  </inkml:definitions>
  <inkml:trace contextRef="#ctx0" brushRef="#br0">1674 0 7831 0 0,'0'0'356'0'0,"-4"2"-6"0"0,-13 4-101 0 0,6-2 443 0 0,-1 0 0 0 0,1-1 0 0 0,0 0 0 0 0,-1-1 0 0 0,0 0 1 0 0,-16 0-1 0 0,17-1-312 0 0,3-1-204 0 0,-1 0 0 0 0,1 0 0 0 0,0-1 0 0 0,-11-2 0 0 0,12 2-150 0 0,-27-4 1 0 0,0 2 0 0 0,-1 2 0 0 0,1 0 0 0 0,-49 7 0 0 0,-5 0 275 0 0,-389 36 2626 0 0,399-32-2441 0 0,0-3 1 0 0,-1-3-1 0 0,1-4 1 0 0,-94-12-1 0 0,148 10-653 0 0,1-2-1 0 0,0 0 1 0 0,0-1-1 0 0,0-2 1 0 0,0 0-1 0 0,-27-14 1 0 0,23 7-725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2:55.259"/>
    </inkml:context>
    <inkml:brush xml:id="br0">
      <inkml:brushProperty name="width" value="0.1" units="cm"/>
      <inkml:brushProperty name="height" value="0.1" units="cm"/>
      <inkml:brushProperty name="color" value="#E71224"/>
    </inkml:brush>
  </inkml:definitions>
  <inkml:trace contextRef="#ctx0" brushRef="#br0">742 29 8375 0 0,'-3'-6'-24'0'0,"3"4"240"0"0,-1 0 0 0 0,0 0 1 0 0,0 0-1 0 0,0 0 0 0 0,0 0 0 0 0,0 0 0 0 0,0 0 0 0 0,0 1 0 0 0,-3-3 0 0 0,4 4-160 0 0,-1-1 0 0 0,0 1 0 0 0,1 0 0 0 0,-1 0 0 0 0,0 0 0 0 0,0-1 0 0 0,1 1 0 0 0,-1 0 0 0 0,0 0 0 0 0,0 0 0 0 0,1 0 0 0 0,-1 0 0 0 0,0 1 0 0 0,0-1 0 0 0,1 0 0 0 0,-1 0 0 0 0,0 0 0 0 0,1 1 0 0 0,-1-1 0 0 0,0 0-1 0 0,1 1 1 0 0,-1-1 0 0 0,0 0 0 0 0,1 1 0 0 0,-1-1 0 0 0,1 1 0 0 0,-1-1 0 0 0,1 1 0 0 0,-1 0 0 0 0,1-1 0 0 0,-1 1 0 0 0,1-1 0 0 0,-1 2 0 0 0,-34 36 169 0 0,22-23-287 0 0,-1 0 0 0 0,-23 18 0 0 0,31-29 49 0 0,0 1-1 0 0,0-2 1 0 0,-1 1-1 0 0,1-1 1 0 0,-1 1-1 0 0,0-2 1 0 0,0 1-1 0 0,0-1 1 0 0,0 0-1 0 0,-12 1 1 0 0,-51 4 471 0 0,29-4-31 0 0,0 2 0 0 0,-43 11 0 0 0,-48 19-361 0 0,121-33-53 0 0,0-1 0 0 0,0 0 1 0 0,0-1-1 0 0,-14-2 0 0 0,-21 2 167 0 0,9-5 94 0 0,86-28-259 0 0,-37 28 31 0 0,0 1 0 0 0,0 0 0 0 0,1 1 0 0 0,-1 1 0 0 0,1 0 0 0 0,0 1 0 0 0,17 0 0 0 0,10 3-76 0 0,41 7 0 0 0,-37-4 59 0 0,71 17-29 0 0,-11-2 0 0 0,-57-9 0 0 0,-45-10 0 0 0,1-1 0 0 0,-1 1 0 0 0,1 0 0 0 0,-1 0 0 0 0,0 0 0 0 0,1 0 0 0 0,-1 1 0 0 0,0-1 0 0 0,0 1 0 0 0,0-1 0 0 0,0 1 0 0 0,0 0 0 0 0,0 0 0 0 0,0 0 0 0 0,2 3 0 0 0,-4-4 0 0 0,0-1 0 0 0,0 1 0 0 0,0-1 0 0 0,0 0 0 0 0,-1 1 0 0 0,1-1 0 0 0,0 0 0 0 0,0 1 0 0 0,0-1 0 0 0,0 0 0 0 0,-1 1 0 0 0,1-1 0 0 0,0 0 0 0 0,0 1 0 0 0,0-1 0 0 0,-1 0 0 0 0,1 0 0 0 0,0 1 0 0 0,-1-1 0 0 0,1 0 0 0 0,0 0 0 0 0,-1 0 0 0 0,1 1 0 0 0,0-1 0 0 0,-1 0 0 0 0,1 0 0 0 0,0 0 0 0 0,-1 0 0 0 0,1 0 0 0 0,0 0 0 0 0,-1 1 0 0 0,1-1 0 0 0,0 0 0 0 0,-1 0 0 0 0,1 0 0 0 0,-1-1 0 0 0,-13 3 0 0 0,-130 10 1318 0 0,40-2-588 0 0,60-8-434 0 0,10-1 45 0 0,0 1 0 0 0,0 2 0 0 0,0 1-1 0 0,-42 12 1 0 0,75-17-369 0 0,0 0 1 0 0,0 1-1 0 0,0-1 0 0 0,1 0 1 0 0,-1 1-1 0 0,0-1 0 0 0,0 0 0 0 0,0 1 1 0 0,1-1-1 0 0,-1 1 0 0 0,0-1 1 0 0,1 1-1 0 0,-1-1 0 0 0,0 1 0 0 0,1 0 1 0 0,-1-1-1 0 0,1 1 0 0 0,-1 0 1 0 0,1 0-1 0 0,-1-1 0 0 0,1 1 0 0 0,0 0 1 0 0,-1 0-1 0 0,1 0 0 0 0,0 0 0 0 0,-1-1 1 0 0,1 1-1 0 0,0 0 0 0 0,0 0 1 0 0,0 0-1 0 0,0 0 0 0 0,0 0 0 0 0,0-1 1 0 0,0 1-1 0 0,0 0 0 0 0,0 0 1 0 0,1 1-1 0 0,4 9-1143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28.012"/>
    </inkml:context>
    <inkml:brush xml:id="br0">
      <inkml:brushProperty name="width" value="0.1" units="cm"/>
      <inkml:brushProperty name="height" value="0.1" units="cm"/>
      <inkml:brushProperty name="color" value="#E71224"/>
    </inkml:brush>
  </inkml:definitions>
  <inkml:trace contextRef="#ctx0" brushRef="#br0">3528 1485 8863 0 0,'-1'0'106'0'0,"0"1"1"0"0,0-1-1 0 0,0 1 0 0 0,0 0 0 0 0,0 0 0 0 0,1-1 0 0 0,-1 1 0 0 0,0 0 1 0 0,0 0-1 0 0,1 0 0 0 0,-1 0 0 0 0,0 0 0 0 0,1 0 0 0 0,-1 0 0 0 0,1 0 0 0 0,-1 0 1 0 0,0 2-1 0 0,-7 19 1167 0 0,6-14-1156 0 0,1 0-1 0 0,0 0 1 0 0,0 14-1 0 0,-3 19 5618 0 0,3-38-5728 0 0,-1 7 82 0 0,0-1 1 0 0,1 1-1 0 0,-1 11 0 0 0,2-18-11 0 0,0 0 1 0 0,0-1-1 0 0,0 1 0 0 0,1 0 0 0 0,-1-1 0 0 0,1 1 0 0 0,0-1 0 0 0,0 1 1 0 0,0-1-1 0 0,0 1 0 0 0,0-1 0 0 0,0 1 0 0 0,0-1 0 0 0,1 0 1 0 0,0 0-1 0 0,2 3 0 0 0,-4-4-51 0 0,1-1 0 0 0,0 1 1 0 0,-1-1-1 0 0,1 1 0 0 0,0-1 1 0 0,0 1-1 0 0,-1-1 0 0 0,1 0 0 0 0,0 1 1 0 0,0-1-1 0 0,0 0 0 0 0,-1 0 1 0 0,1 1-1 0 0,0-1 0 0 0,0 0 1 0 0,0 0-1 0 0,0 0 0 0 0,-1 0 0 0 0,1 0 1 0 0,0 0-1 0 0,0 0 0 0 0,0-1 1 0 0,0 1-1 0 0,-1 0 0 0 0,1 0 0 0 0,0-1 1 0 0,0 1-1 0 0,-1 0 0 0 0,1-1 1 0 0,0 1-1 0 0,0-1 0 0 0,-1 1 0 0 0,1-1 1 0 0,0 1-1 0 0,0-2 0 0 0,2 0 152 0 0,0-1 1 0 0,-1 0-1 0 0,1 0 0 0 0,-1 0 0 0 0,1 0 0 0 0,1-4 0 0 0,3-8 10 0 0,-1 0-1 0 0,0-1 1 0 0,-1 1-1 0 0,-1-1 1 0 0,-1 0-1 0 0,0 0 1 0 0,-1 0 0 0 0,0-31-1 0 0,-3 19 247 0 0,0 18-295 0 0,1 1 0 0 0,0-1-1 0 0,1 0 1 0 0,2-17 0 0 0,26-86 456 0 0,-28 106-582 0 0,0 0-1 0 0,-1 0 1 0 0,0 0 0 0 0,-1-9 0 0 0,0 10 30 0 0,1-1 0 0 0,0 1 1 0 0,0-1-1 0 0,0 0 0 0 0,2-9 1 0 0,6-13 186 0 0,-2 7-69 0 0,0-1 0 0 0,-2 1-1 0 0,3-47 1 0 0,-7 44-117 0 0,-3-122-24 0 0,-15-78 460 0 0,16 208-477 0 0,2 8 2 0 0,0-1 1 0 0,-1 0-1 0 0,0 0 1 0 0,-1 1 0 0 0,0-1-1 0 0,0 0 1 0 0,-1 1-1 0 0,-1 0 1 0 0,1 0-1 0 0,-7-10 1 0 0,-73-124-33 0 0,80 139 13 0 0,1 0-1 0 0,-1 0 0 0 0,-1 1 0 0 0,1 0 0 0 0,0-1 0 0 0,-1 1 1 0 0,0 0-1 0 0,1 1 0 0 0,-1-1 0 0 0,0 1 0 0 0,-7-4 0 0 0,-53-17 1069 0 0,38 14-1375 0 0,-16-5 401 0 0,0 1-1 0 0,0 3 0 0 0,-1 1 1 0 0,-86-5-1 0 0,46 9 23 0 0,-149-27-1 0 0,98 9-41 0 0,-21-5 16 0 0,-129-15-76 0 0,208 35 0 0 0,-170-9 132 0 0,46 6 16 0 0,-18-23-113 0 0,139 19 53 0 0,-119-8 0 0 0,37 24-25 0 0,-14 0-9 0 0,163-1-54 0 0,-41-4 16 0 0,0 3 0 0 0,0 2 0 0 0,-69 11 0 0 0,54-4 0 0 0,52-7-9 0 0,1 0 0 0 0,-1 1 0 0 0,1 1 0 0 0,0 1-1 0 0,0 0 1 0 0,-26 11 0 0 0,-12 6-7 0 0,41-17 0 0 0,0 0 0 0 0,0 1 0 0 0,-21 12 0 0 0,29-15 0 0 0,1 1 0 0 0,0-1 1 0 0,0 0-1 0 0,1 1 0 0 0,-1 0 0 0 0,0-1 1 0 0,1 1-1 0 0,0 0 0 0 0,0 0 0 0 0,-1 1 1 0 0,-1 4-1 0 0,1-1-3 0 0,1 0 1 0 0,1 0 0 0 0,-1 0 0 0 0,1-1 0 0 0,-1 12-1 0 0,1 1-9 0 0,-2 22-72 0 0,-13 58-1 0 0,11-65 85 0 0,0 0 0 0 0,3 0 0 0 0,2 56 0 0 0,-2 27 0 0 0,1-98 0 0 0,-2 0 0 0 0,0 0 0 0 0,-1 0 0 0 0,-8 21 0 0 0,5-23 0 0 0,-1 0 0 0 0,-1 0 0 0 0,-19 27 0 0 0,18-31 0 0 0,1 0 0 0 0,1 1 0 0 0,0 0 0 0 0,1 1 0 0 0,1 0 0 0 0,-5 16 0 0 0,7-17-31 0 0,0 1 0 0 0,1-1 1 0 0,1 1-1 0 0,1 0 0 0 0,0 0 0 0 0,0 0 1 0 0,2 0-1 0 0,0 0 0 0 0,1-1 0 0 0,6 29 0 0 0,0-11-21 0 0,-7-24 49 0 0,1-1 0 0 0,0 1 0 0 0,1 0 1 0 0,-1-1-1 0 0,1 0 0 0 0,7 11 0 0 0,-6-11-3 0 0,1-1-1 0 0,1 0 1 0 0,-1-1 0 0 0,1 1 0 0 0,0-1-1 0 0,0 0 1 0 0,1-1 0 0 0,-1 1 0 0 0,1-1-1 0 0,9 4 1 0 0,43 21-5 0 0,-30-17-31 0 0,30 5 20 0 0,-29-9-20 0 0,28 6 18 0 0,-28-7-30 0 0,28 4 30 0 0,-31-8-18 0 0,34 1 31 0 0,22 0 11 0 0,10-2-11 0 0,-1 0-31 0 0,-11-2 31 0 0,-2-1 11 0 0,7 3 0 0 0,-5 6 0 0 0,-5 1 0 0 0,-3-3-11 0 0,5-1-31 0 0,6-2 31 0 0,12-3 11 0 0,9-5 0 0 0,-72 4 9 0 0,48-6 35 0 0,-17-1-22 0 0,18-2 20 0 0,6-3 22 0 0,-43 8-153 0 0,-34 4-422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44.439"/>
    </inkml:context>
    <inkml:brush xml:id="br0">
      <inkml:brushProperty name="width" value="0.1" units="cm"/>
      <inkml:brushProperty name="height" value="0.1" units="cm"/>
      <inkml:brushProperty name="color" value="#E71224"/>
    </inkml:brush>
  </inkml:definitions>
  <inkml:trace contextRef="#ctx0" brushRef="#br0">96 1 1839 0 0,'-15'0'80'0'0,"-1"0"16"0"0,1 2-96 0 0,-1-2 0 0 0,3-2 0 0 0,4 4 0 0 0,5-2 376 0 0,1 0 48 0 0,-1 0 16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11.887"/>
    </inkml:context>
    <inkml:brush xml:id="br0">
      <inkml:brushProperty name="width" value="0.1" units="cm"/>
      <inkml:brushProperty name="height" value="0.1" units="cm"/>
      <inkml:brushProperty name="color" value="#E71224"/>
    </inkml:brush>
  </inkml:definitions>
  <inkml:trace contextRef="#ctx0" brushRef="#br0">2018 131 14711 0 0,'-2'-3'90'0'0,"0"1"0"0"0,0 0 0 0 0,0 0-1 0 0,-1 0 1 0 0,1 0 0 0 0,-1 1 0 0 0,1-1-1 0 0,-1 1 1 0 0,1-1 0 0 0,-1 1 0 0 0,0 0 0 0 0,0 0-1 0 0,1 0 1 0 0,-1 0 0 0 0,0 1 0 0 0,0-1-1 0 0,-5 0 1 0 0,7 1-88 0 0,0 0 0 0 0,0 0 0 0 0,-1 0 0 0 0,1 0 0 0 0,0 0 0 0 0,0 1 0 0 0,-1-1 0 0 0,1 0 0 0 0,0 1 0 0 0,0-1 0 0 0,0 1 0 0 0,0-1 0 0 0,0 1 0 0 0,0-1 0 0 0,0 1 0 0 0,0 0 0 0 0,0-1 0 0 0,0 1 0 0 0,-1 1 0 0 0,-1 1 12 0 0,-25 22-48 0 0,25-21-120 0 0,-1 0 0 0 0,0 0 0 0 0,-1 0 0 0 0,-7 5-1 0 0,11-8 151 0 0,-1 0 0 0 0,0 0 0 0 0,0-1 0 0 0,0 1 0 0 0,0 0 0 0 0,0-1 0 0 0,0 0 0 0 0,0 1 0 0 0,0-1 0 0 0,0 0 0 0 0,0 0 0 0 0,0 0 0 0 0,0 0-1 0 0,0 0 1 0 0,0 0 0 0 0,0-1 0 0 0,-2 0 0 0 0,-58-23 2584 0 0,8 2-1072 0 0,-20 3-1096 0 0,-78-11-1 0 0,80 17-314 0 0,-20-6 269 0 0,26 5 493 0 0,-2 2-1 0 0,-118-5 0 0 0,-58 34 17 0 0,83-3-675 0 0,-90 11 213 0 0,153-14-325 0 0,66-7-502 0 0,0-1 0 0 0,0-2 0 0 0,0-1 0 0 0,0-1 0 0 0,-52-10 0 0 0,60 4-811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13.568"/>
    </inkml:context>
    <inkml:brush xml:id="br0">
      <inkml:brushProperty name="width" value="0.1" units="cm"/>
      <inkml:brushProperty name="height" value="0.1" units="cm"/>
      <inkml:brushProperty name="color" value="#E71224"/>
    </inkml:brush>
  </inkml:definitions>
  <inkml:trace contextRef="#ctx0" brushRef="#br0">1048 132 1375 0 0,'-20'-28'11052'0'0,"46"5"-11360"0"0,-25 22 316 0 0,-1 1 1 0 0,1-1-1 0 0,-1 0 0 0 0,1 0 0 0 0,-1 1 0 0 0,1-1 0 0 0,-1 0 0 0 0,1 0 0 0 0,-1 0 0 0 0,0 0 0 0 0,1 0 0 0 0,-1 0 1 0 0,0 0-1 0 0,0 0 0 0 0,0 0 0 0 0,0 1 0 0 0,0-1 0 0 0,0 0 0 0 0,0 0 0 0 0,0 0 0 0 0,0 0 0 0 0,0 0 0 0 0,-1 0 1 0 0,1 0-1 0 0,0 0 0 0 0,-1 0 0 0 0,1 0 0 0 0,-1-1 0 0 0,-1 0 120 0 0,0 0 0 0 0,0 0 0 0 0,1 0-1 0 0,-1 1 1 0 0,-1-1 0 0 0,1 1 0 0 0,0-1 0 0 0,0 1 0 0 0,0 0-1 0 0,-5-2 1 0 0,-4-1 437 0 0,0 1-1 0 0,1 0 0 0 0,-2 1 1 0 0,-12-2-1 0 0,-386-15 6894 0 0,301 20-6700 0 0,-63 2-469 0 0,29-4-1770 0 0,54-1-1363 0 0,50 2 857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14.498"/>
    </inkml:context>
    <inkml:brush xml:id="br0">
      <inkml:brushProperty name="width" value="0.1" units="cm"/>
      <inkml:brushProperty name="height" value="0.1" units="cm"/>
      <inkml:brushProperty name="color" value="#E71224"/>
    </inkml:brush>
  </inkml:definitions>
  <inkml:trace contextRef="#ctx0" brushRef="#br0">4428 46 1839 0 0,'-4'-2'-894'0'0,"3"1"1161"0"0,0 1 1 0 0,0 0-1 0 0,0-1 0 0 0,0 1 1 0 0,0-1-1 0 0,0 1 0 0 0,0-1 1 0 0,0 1-1 0 0,0-1 0 0 0,1 0 1 0 0,-1 1-1 0 0,0-1 1 0 0,0 0-1 0 0,1 0 0 0 0,-1 0 1 0 0,1 0-1 0 0,-1 1 0 0 0,0-1 1 0 0,1 0-1 0 0,0 0 0 0 0,-1 0 1 0 0,1 0-1 0 0,-1 0 0 0 0,1 0 1 0 0,0 0-1 0 0,0 0 0 0 0,0-1 1 0 0,0 1-1 0 0,0 0 0 0 0,0 0 1 0 0,0 0-1 0 0,0-1 0 0 0,0 2-233 0 0,0-1 0 0 0,0 1-1 0 0,1 0 1 0 0,-1 0 0 0 0,0 0 0 0 0,0-1-1 0 0,0 1 1 0 0,0 0 0 0 0,0 0-1 0 0,0-1 1 0 0,0 1 0 0 0,0 0-1 0 0,0 0 1 0 0,0-1 0 0 0,0 1-1 0 0,0 0 1 0 0,0 0 0 0 0,0 0 0 0 0,0-1-1 0 0,0 1 1 0 0,0 0 0 0 0,0 0-1 0 0,0-1 1 0 0,0 1 0 0 0,0 0-1 0 0,0 0 1 0 0,0-1 0 0 0,0 1 0 0 0,0 0-1 0 0,-1 0 1 0 0,1 0 0 0 0,0-1-1 0 0,0 1 1 0 0,0 0 0 0 0,0 0-1 0 0,-1 0 1 0 0,1 0 0 0 0,0 0-1 0 0,0-1 1 0 0,-1 1 0 0 0,-13-1 1348 0 0,-28 10 959 0 0,26-6-1574 0 0,-150 19 2745 0 0,-3 1-1857 0 0,-14 15-1265 0 0,100-18-36 0 0,-2-4 0 0 0,-143 8 0 0 0,-208-26 1198 0 0,1-34-1203 0 0,21-19-125 0 0,329 43-88 0 0,-224-27 374 0 0,-3 23-156 0 0,172 17-258 0 0,-180 4 31 0 0,-3 24-202 0 0,-68 40-1446 0 0,225-28-5708 0 0,80-16-9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2:52.405"/>
    </inkml:context>
    <inkml:brush xml:id="br0">
      <inkml:brushProperty name="width" value="0.1" units="cm"/>
      <inkml:brushProperty name="height" value="0.1" units="cm"/>
      <inkml:brushProperty name="color" value="#E71224"/>
    </inkml:brush>
  </inkml:definitions>
  <inkml:trace contextRef="#ctx0" brushRef="#br0">301 24 5927 0 0,'-6'2'184'0'0,"0"1"0"0"0,1-1-1 0 0,-1 1 1 0 0,1 1-1 0 0,-13 10 2393 0 0,29-23-2180 0 0,1-1 1011 0 0,-12 3-779 0 0,-1 7-569 0 0,0-1 0 0 0,0 0 0 0 0,0 1 0 0 0,0 0 0 0 0,0-1 1 0 0,-1 1-1 0 0,1-1 0 0 0,0 1 0 0 0,0 0 0 0 0,-1 0 0 0 0,1 0 1 0 0,0 0-1 0 0,0 0 0 0 0,-1 0 0 0 0,1 0 0 0 0,0 0 0 0 0,-2 1 1 0 0,-140 4 3286 0 0,133-5-3099 0 0,4 0-183 0 0,0 1 0 0 0,1 0 1 0 0,-1 1-1 0 0,0 0 0 0 0,1-1 0 0 0,-1 2 0 0 0,1-1 1 0 0,0 1-1 0 0,-7 3 0 0 0,-14 8 7 0 0,25-14-63 0 0,1 0 0 0 0,-1 0 0 0 0,0 0 0 0 0,1 0 0 0 0,-1 0-1 0 0,1 0 1 0 0,-1 1 0 0 0,0-1 0 0 0,1 0 0 0 0,-1 1 0 0 0,1-1 0 0 0,-1 0-1 0 0,1 1 1 0 0,-1-1 0 0 0,1 0 0 0 0,-1 1 0 0 0,1-1 0 0 0,0 1 0 0 0,-1-1-1 0 0,1 1 1 0 0,0-1 0 0 0,-1 1 0 0 0,1-1 0 0 0,0 1 0 0 0,-1 0 0 0 0,1-1-1 0 0,0 1 1 0 0,0-1 0 0 0,0 1 0 0 0,0 0 0 0 0,0 0-1 0 0,1 0 1 0 0,-1 0-1 0 0,1 0 1 0 0,-1 0-1 0 0,1 0 1 0 0,0 0-1 0 0,0-1 1 0 0,0 1-1 0 0,-1 0 1 0 0,1-1-1 0 0,0 1 1 0 0,0-1-1 0 0,0 1 1 0 0,0-1-1 0 0,1 1 1 0 0,41 13 12 0 0,-26-12-20 0 0,0-1 0 0 0,1 0 0 0 0,-1-1 0 0 0,0-1 0 0 0,25-4 0 0 0,85-25 0 0 0,-100 23 0 0 0,124-40 11 0 0,-151 47-9 0 0,1 0-1 0 0,-1 0 1 0 0,0 0 0 0 0,0 0-1 0 0,0 0 1 0 0,0 0 0 0 0,0 0-1 0 0,0 0 1 0 0,0 0 0 0 0,1 0 0 0 0,-1 0-1 0 0,0 0 1 0 0,0 0 0 0 0,0 0-1 0 0,0 0 1 0 0,0 0 0 0 0,0 0-1 0 0,0 0 1 0 0,1 0 0 0 0,-1 0 0 0 0,0 0-1 0 0,0 0 1 0 0,0 0 0 0 0,0 0-1 0 0,0 0 1 0 0,0 0 0 0 0,0 0-1 0 0,0-1 1 0 0,1 1 0 0 0,-1 0 0 0 0,0 0-1 0 0,0 0 1 0 0,0 0 0 0 0,0 0-1 0 0,0 0 1 0 0,0 0 0 0 0,0 0-1 0 0,0-1 1 0 0,0 1 0 0 0,0 0 0 0 0,0 0-1 0 0,0 0 1 0 0,0 0 0 0 0,0 0-1 0 0,0 0 1 0 0,0 0 0 0 0,0-1-1 0 0,0 1 1 0 0,0 0 0 0 0,0 0 0 0 0,0 0-1 0 0,0 0 1 0 0,0 0 0 0 0,0 0-1 0 0,0-1 1 0 0,0 1 0 0 0,0 0-1 0 0,0 0 1 0 0,0 0 0 0 0,0 0 0 0 0,0 0-1 0 0,0 0 1 0 0,-1 0 0 0 0,1-1-1 0 0,-11-3 54 0 0,-17 0-28 0 0,-14 2 141 0 0,-1 2-1 0 0,1 2 1 0 0,0 2-1 0 0,0 2 1 0 0,0 1 0 0 0,-54 18-1 0 0,-6 4 477 0 0,99-30-273 0 0,11 1-218 0 0,0 1-161 0 0,0-1 0 0 0,0 0 0 0 0,0 0 0 0 0,-1 0 0 0 0,1-1 0 0 0,0 0 0 0 0,0 0 0 0 0,14-5 0 0 0,-10 3 24 0 0,2-1-107 0 0,20-4 203 0 0,49-6 0 0 0,-72 13-329 0 0,0 1 1 0 0,0 0 0 0 0,-1 0 0 0 0,1 1 0 0 0,0 1-1 0 0,0-1 1 0 0,0 2 0 0 0,18 6 0 0 0,-11-2-707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2:53.765"/>
    </inkml:context>
    <inkml:brush xml:id="br0">
      <inkml:brushProperty name="width" value="0.1" units="cm"/>
      <inkml:brushProperty name="height" value="0.1" units="cm"/>
      <inkml:brushProperty name="color" value="#E71224"/>
    </inkml:brush>
  </inkml:definitions>
  <inkml:trace contextRef="#ctx0" brushRef="#br0">719 76 7943 0 0,'-1'-9'114'0'0,"0"6"-57"0"0,1-1 0 0 0,0 1 0 0 0,-1-1 0 0 0,0 1 0 0 0,0 0 0 0 0,0-1 0 0 0,0 1 0 0 0,-1 0 0 0 0,1 0 0 0 0,-1 0 0 0 0,1 0 0 0 0,-4-4 321 0 0,3 7-311 0 0,1 0 0 0 0,0 1 0 0 0,0-1 0 0 0,0 1 0 0 0,0-1-1 0 0,0 1 1 0 0,0 0 0 0 0,0-1 0 0 0,0 1 0 0 0,0 0 0 0 0,0 0-1 0 0,1-1 1 0 0,-1 1 0 0 0,0 0 0 0 0,0 0 0 0 0,1 0 0 0 0,-1 0-1 0 0,1 0 1 0 0,-2 2 0 0 0,2-2-44 0 0,-1 1-1 0 0,0-1 1 0 0,0 1-1 0 0,0-1 0 0 0,0 0 1 0 0,0 0-1 0 0,0 0 1 0 0,0 1-1 0 0,-1-1 1 0 0,1 0-1 0 0,0 0 1 0 0,0 0-1 0 0,-1-1 0 0 0,1 1 1 0 0,-3 1-1 0 0,-3-2 319 0 0,0 0 0 0 0,0 0 0 0 0,0 0 0 0 0,0-1 0 0 0,0 0 0 0 0,0-1 0 0 0,0 0 0 0 0,-12-4 0 0 0,-18-5 818 0 0,21 9-838 0 0,0 1 1 0 0,-1 1-1 0 0,1 0 0 0 0,0 1 0 0 0,0 1 1 0 0,-32 7-1 0 0,-6 1 42 0 0,-21-1 209 0 0,-91 0 0 0 0,146-9-517 0 0,1-1 0 0 0,-1-1-1 0 0,-31-6 1 0 0,163-8-359 0 0,-45 10 267 0 0,76 5-1 0 0,78 3-26 0 0,-170-3 64 0 0,-50 1 2 0 0,-1 0 0 0 0,0-1 0 0 0,0 1-1 0 0,0 0 1 0 0,0-1 0 0 0,0 1 0 0 0,0 0-1 0 0,0-1 1 0 0,0 1 0 0 0,0 0 0 0 0,0-1 0 0 0,0 1-1 0 0,0 0 1 0 0,0-1 0 0 0,0 1 0 0 0,0 0-1 0 0,0-1 1 0 0,0 1 0 0 0,0 0 0 0 0,-1-1-1 0 0,1 1 1 0 0,0 0 0 0 0,0-1 0 0 0,0 1 0 0 0,0 0-1 0 0,-1 0 1 0 0,1-1 0 0 0,0 1 0 0 0,0 0-1 0 0,-1 0 1 0 0,1-1 0 0 0,0 1 0 0 0,-1 0 0 0 0,1-1 13 0 0,-4-2 3 0 0,1 1-1 0 0,-1-1 1 0 0,0 1-1 0 0,0 0 1 0 0,0 0-1 0 0,0 0 0 0 0,0 0 1 0 0,0 1-1 0 0,-1 0 1 0 0,1 0-1 0 0,0 0 1 0 0,-9-1-1 0 0,-6 1 84 0 0,-30 1-1 0 0,-76 12 330 0 0,-25 1 234 0 0,121-13-674 0 0,-89-3-730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0.994"/>
    </inkml:context>
    <inkml:brush xml:id="br0">
      <inkml:brushProperty name="width" value="0.1" units="cm"/>
      <inkml:brushProperty name="height" value="0.1" units="cm"/>
      <inkml:brushProperty name="color" value="#E71224"/>
    </inkml:brush>
  </inkml:definitions>
  <inkml:trace contextRef="#ctx0" brushRef="#br0">2510 57 6191 0 0,'-2'-1'57'0'0,"1"0"-1"0"0,-1-1 0 0 0,0 1 0 0 0,0-1 0 0 0,1 1 0 0 0,-1-1 0 0 0,1 1 1 0 0,-1-1-1 0 0,1 0 0 0 0,-1 0 0 0 0,1 0 0 0 0,0 0 0 0 0,0 0 0 0 0,0 0 1 0 0,-1-3-1 0 0,-12-18-836 0 0,12 22 1066 0 0,-1 1 0 0 0,1-1 0 0 0,-1 1 0 0 0,1-1 0 0 0,-1 1 0 0 0,0 0 0 0 0,1 0 0 0 0,-1 0 0 0 0,0 0 0 0 0,1 0 0 0 0,-1 1 0 0 0,1-1 0 0 0,-1 1 0 0 0,1-1 0 0 0,-5 3 0 0 0,-1-1 626 0 0,2 0-581 0 0,0 0 1 0 0,0 1-1 0 0,1-1 1 0 0,-1 1-1 0 0,0 1 1 0 0,1-1-1 0 0,0 1 1 0 0,-7 6-1 0 0,5-5-82 0 0,0 0 1 0 0,0 0-1 0 0,-14 7 0 0 0,14-10 36 0 0,-1 0 1 0 0,0 0 0 0 0,0-1-1 0 0,0 0 1 0 0,0-1-1 0 0,1 1 1 0 0,-1-2-1 0 0,0 1 1 0 0,-13-3 0 0 0,-21 0 639 0 0,7 5-649 0 0,1 2 0 0 0,-1 2-1 0 0,2 1 1 0 0,-1 1 0 0 0,-39 16-1 0 0,-24 5 454 0 0,-69 19-34 0 0,-105 25-58 0 0,129-39-220 0 0,59-12 56 0 0,0-4 1 0 0,-143 13-1 0 0,163-32-250 0 0,-1-2-1 0 0,-73-13 1 0 0,48 4-147 0 0,-20 2 275 0 0,-84-13 611 0 0,156 16-1479 0 0,1-2 0 0 0,-1-1 0 0 0,-42-18 0 0 0,49 15-1112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2.606"/>
    </inkml:context>
    <inkml:brush xml:id="br0">
      <inkml:brushProperty name="width" value="0.1" units="cm"/>
      <inkml:brushProperty name="height" value="0.1" units="cm"/>
      <inkml:brushProperty name="color" value="#E71224"/>
    </inkml:brush>
  </inkml:definitions>
  <inkml:trace contextRef="#ctx0" brushRef="#br0">3625 20 10511 0 0,'-18'2'285'0'0,"0"-1"0"0"0,-1 0 0 0 0,1-2 0 0 0,0 0 0 0 0,0-1 0 0 0,0-1 0 0 0,-28-8 0 0 0,37 9 31 0 0,0 1 1 0 0,0-1-1 0 0,0 2 0 0 0,-1-1 0 0 0,1 1 0 0 0,0 1 0 0 0,0 0 1 0 0,0 0-1 0 0,-1 0 0 0 0,-12 5 0 0 0,-6 3 1360 0 0,-52 24 0 0 0,65-27-1381 0 0,-1 0 1 0 0,1-1 0 0 0,-1-1-1 0 0,0-1 1 0 0,-23 3 0 0 0,-85 0 1295 0 0,50-4-1058 0 0,50 0-452 0 0,-1 2 0 0 0,-33 9 0 0 0,-18 3 36 0 0,62-13-80 0 0,1 1 1 0 0,-20 6-1 0 0,20-5-2 0 0,1-1 1 0 0,-1-1-1 0 0,-15 3 0 0 0,-25 2-24 0 0,30-4 15 0 0,1-1 0 0 0,-23 0-1 0 0,-32-2 204 0 0,-46 0-63 0 0,-332-12 965 0 0,342 16-950 0 0,-119 21-1 0 0,-13 1 168 0 0,176-22-156 0 0,-136 5 88 0 0,-8 2-288 0 0,50 0 100 0 0,59-6 13 0 0,33-1 37 0 0,-76-5-1 0 0,117-2-693 0 0,-57-12 0 0 0,75 11 321 0 0,0-1 0 0 0,-1 0 0 0 0,2-1 1 0 0,-1 0-1 0 0,1 0 0 0 0,0-2 0 0 0,-14-9 0 0 0,4 0-1266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12.476"/>
    </inkml:context>
    <inkml:brush xml:id="br0">
      <inkml:brushProperty name="width" value="0.1" units="cm"/>
      <inkml:brushProperty name="height" value="0.1" units="cm"/>
      <inkml:brushProperty name="color" value="#E71224"/>
    </inkml:brush>
  </inkml:definitions>
  <inkml:trace contextRef="#ctx0" brushRef="#br0">1835 1 7831 0 0,'-4'1'603'0'0,"-74"16"3783"0"0,1 6-4006 0 0,39-11 97 0 0,35-11-359 0 0,-24 6 456 0 0,5-5-56 0 0,-8-2-802 0 0,0 0-1 0 0,-40-6 1 0 0,-36-2 352 0 0,-324 15 2445 0 0,159 18-675 0 0,1 22-405 0 0,60-9-1425 0 0,191-36-382 0 0,-1 0 0 0 0,1-1 0 0 0,0-1 0 0 0,-38-5 1 0 0,22 0-949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4.162"/>
    </inkml:context>
    <inkml:brush xml:id="br0">
      <inkml:brushProperty name="width" value="0.1" units="cm"/>
      <inkml:brushProperty name="height" value="0.1" units="cm"/>
      <inkml:brushProperty name="color" value="#E71224"/>
    </inkml:brush>
  </inkml:definitions>
  <inkml:trace contextRef="#ctx0" brushRef="#br0">1336 8 4231 0 0,'-1'1'128'0'0,"-1"0"0"0"0,0 0-1 0 0,1 0 1 0 0,-1-1-1 0 0,0 1 1 0 0,0 0-1 0 0,0-1 1 0 0,1 0 0 0 0,-1 1-1 0 0,0-1 1 0 0,0 0-1 0 0,0 0 1 0 0,0 0-1 0 0,0 0 1 0 0,0 0 0 0 0,1-1-1 0 0,-1 1 1 0 0,0 0-1 0 0,0-1 1 0 0,0 0-1 0 0,0 1 1 0 0,1-1 0 0 0,-1 0-1 0 0,-2-1 1 0 0,-25-5 1656 0 0,-2 9-518 0 0,0 1 0 0 0,0 2 0 0 0,-52 15 1 0 0,2-1 861 0 0,-129 41 950 0 0,139-36-2372 0 0,-80 15-1 0 0,80-26 69 0 0,-82 3 0 0 0,126-15-573 0 0,0 0-1 0 0,0-2 1 0 0,0-2-1 0 0,0 0 1 0 0,1-2 0 0 0,-36-10-1 0 0,54 12-451 0 0,0 1 1 0 0,0-2-1 0 0,1 1 0 0 0,-1-1 1 0 0,1 0-1 0 0,0-1 1 0 0,0 1-1 0 0,0-1 0 0 0,1-1 1 0 0,0 1-1 0 0,0-1 0 0 0,0 0 1 0 0,1-1-1 0 0,-9-12 0 0 0,1-3-7101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5.131"/>
    </inkml:context>
    <inkml:brush xml:id="br0">
      <inkml:brushProperty name="width" value="0.1" units="cm"/>
      <inkml:brushProperty name="height" value="0.1" units="cm"/>
      <inkml:brushProperty name="color" value="#E71224"/>
    </inkml:brush>
  </inkml:definitions>
  <inkml:trace contextRef="#ctx0" brushRef="#br0">2814 231 9215 0 0,'-109'-4'2590'0'0,"87"4"-2436"0"0,8-1 10 0 0,0 0-1 0 0,0-1 1 0 0,-19-6 0 0 0,17 4 602 0 0,0 1 0 0 0,-17-1 1 0 0,-54 1 1464 0 0,-114 12 1 0 0,-85 25-975 0 0,234-27-891 0 0,-56 3 328 0 0,-119-6 0 0 0,193-4-578 0 0,-5-2 130 0 0,-1-2 0 0 0,1-3 0 0 0,0 0 1 0 0,-56-20-1 0 0,24 7-112 0 0,56 17-130 0 0,1 1-1 0 0,0 0 0 0 0,-28 0 0 0 0,11 1 48 0 0,-111-11 233 0 0,-33-1 339 0 0,-203 5 769 0 0,340 7-1244 0 0,-1-1 0 0 0,-39-8 1 0 0,56 6-180 0 0,0-1 0 0 0,1-1 0 0 0,0-1-1 0 0,-39-19 1 0 0,45 17-556 0 0,1 0 0 0 0,0-1 0 0 0,0-1 0 0 0,-15-17-1 0 0,3 1-981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6.938"/>
    </inkml:context>
    <inkml:brush xml:id="br0">
      <inkml:brushProperty name="width" value="0.1" units="cm"/>
      <inkml:brushProperty name="height" value="0.1" units="cm"/>
      <inkml:brushProperty name="color" value="#E71224"/>
    </inkml:brush>
  </inkml:definitions>
  <inkml:trace contextRef="#ctx0" brushRef="#br0">1619 97 13823 0 0,'-11'-5'216'0'0,"-1"0"0"0"0,0 0 0 0 0,0 1 0 0 0,-1 1 0 0 0,1 0 0 0 0,-16-2 0 0 0,25 5-217 0 0,0 1 1 0 0,-1-1-1 0 0,1 0 0 0 0,-1 1 0 0 0,1 0 0 0 0,0-1 0 0 0,-1 1 0 0 0,1 1 0 0 0,0-1 1 0 0,0 0-1 0 0,0 1 0 0 0,0 0 0 0 0,0-1 0 0 0,0 1 0 0 0,-3 3 0 0 0,4-3-32 0 0,-1 0-1 0 0,0 0 0 0 0,1 0 0 0 0,-1 0 0 0 0,0-1 0 0 0,0 1 0 0 0,-1-1 1 0 0,1 0-1 0 0,0 0 0 0 0,0 0 0 0 0,-1 0 0 0 0,1-1 0 0 0,0 1 1 0 0,-1-1-1 0 0,1 0 0 0 0,-4 0 0 0 0,-38-9 1250 0 0,27 5-379 0 0,-1 0-1 0 0,0 1 1 0 0,-1 1-1 0 0,-37 0 1 0 0,13 8-78 0 0,-53 13 0 0 0,68-12-635 0 0,1 0 0 0 0,-2-3 0 0 0,1 0 0 0 0,0-2 0 0 0,-40-2 0 0 0,26-6 81 0 0,1-3 0 0 0,-1-2 0 0 0,-69-27 0 0 0,74 24-30 0 0,0 1 1 0 0,0 2-1 0 0,-1 1 0 0 0,-71-7 0 0 0,75 15-691 0 0,-1 2-1 0 0,0 2 1 0 0,1 1 0 0 0,0 2-1 0 0,0 1 1 0 0,-58 18 0 0 0,57-12-4626 0 0,4 0-1478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7.614"/>
    </inkml:context>
    <inkml:brush xml:id="br0">
      <inkml:brushProperty name="width" value="0.1" units="cm"/>
      <inkml:brushProperty name="height" value="0.1" units="cm"/>
      <inkml:brushProperty name="color" value="#E71224"/>
    </inkml:brush>
  </inkml:definitions>
  <inkml:trace contextRef="#ctx0" brushRef="#br0">941 130 10479 0 0,'-33'-20'1136'0'0,"3"-5"1098"0"0,5 4-3196 0 0,6 9 2106 0 0,0 1 0 0 0,0 1 0 0 0,-28-10 0 0 0,34 15-633 0 0,9 4-355 0 0,0-1 0 0 0,0 1 0 0 0,-1 1 0 0 0,1-1 1 0 0,0 0-1 0 0,0 1 0 0 0,-1 0 0 0 0,1 0 0 0 0,-5 1 0 0 0,-44 9 170 0 0,17-3-101 0 0,-6-3 360 0 0,1-3 0 0 0,-1-1-1 0 0,-57-8 1 0 0,-67-1 669 0 0,5 14-1246 0 0,130-1-2648 0 0,14-2-5008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8.348"/>
    </inkml:context>
    <inkml:brush xml:id="br0">
      <inkml:brushProperty name="width" value="0.1" units="cm"/>
      <inkml:brushProperty name="height" value="0.1" units="cm"/>
      <inkml:brushProperty name="color" value="#E71224"/>
    </inkml:brush>
  </inkml:definitions>
  <inkml:trace contextRef="#ctx0" brushRef="#br0">2033 108 9327 0 0,'-25'2'1691'0'0,"0"0"0"0"0,-30 7 0 0 0,-34 4-554 0 0,43-11 72 0 0,0-2 0 0 0,-58-7 1 0 0,33 1-508 0 0,-74 4 1 0 0,92 2-538 0 0,-224-23 2258 0 0,-2 0-506 0 0,144 24-1641 0 0,-357-17 1500 0 0,465 13-2034 0 0,-47-12 1 0 0,61 11-634 0 0,1 0 0 0 0,-1-1-1 0 0,-13-8 1 0 0,0-3-7533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09.501"/>
    </inkml:context>
    <inkml:brush xml:id="br0">
      <inkml:brushProperty name="width" value="0.1" units="cm"/>
      <inkml:brushProperty name="height" value="0.1" units="cm"/>
      <inkml:brushProperty name="color" value="#E71224"/>
    </inkml:brush>
  </inkml:definitions>
  <inkml:trace contextRef="#ctx0" brushRef="#br0">1307 73 11487 0 0,'-34'-19'1287'0'0,"29"9"-239"0"0,3 6-1400 0 0,-11 3 327 0 0,-20 3 1069 0 0,0 2 0 0 0,0 1 0 0 0,1 2 0 0 0,-48 16 0 0 0,-57 11 970 0 0,71-25-818 0 0,-131 1 0 0 0,-67-26-87 0 0,221 10-1173 0 0,0-1 0 0 0,0-2 0 0 0,-80-29-1 0 0,22-7-8021 0 0,77 33 1256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10.151"/>
    </inkml:context>
    <inkml:brush xml:id="br0">
      <inkml:brushProperty name="width" value="0.1" units="cm"/>
      <inkml:brushProperty name="height" value="0.1" units="cm"/>
      <inkml:brushProperty name="color" value="#E71224"/>
    </inkml:brush>
  </inkml:definitions>
  <inkml:trace contextRef="#ctx0" brushRef="#br0">602 114 13991 0 0,'-490'-99'8415'0'0,"391"86"-10922"0"0,86 11 455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10.604"/>
    </inkml:context>
    <inkml:brush xml:id="br0">
      <inkml:brushProperty name="width" value="0.1" units="cm"/>
      <inkml:brushProperty name="height" value="0.1" units="cm"/>
      <inkml:brushProperty name="color" value="#E71224"/>
    </inkml:brush>
  </inkml:definitions>
  <inkml:trace contextRef="#ctx0" brushRef="#br0">871 12 13039 0 0,'-126'-5'2477'0'0,"25"3"-231"0"0,22-3-335 0 0,-123 10 0 0 0,149 0-1747 0 0,1 3 1 0 0,-1 1-1 0 0,-65 23 1 0 0,75-16-1312 0 0,-1 5-381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47.859"/>
    </inkml:context>
    <inkml:brush xml:id="br0">
      <inkml:brushProperty name="width" value="0.1" units="cm"/>
      <inkml:brushProperty name="height" value="0.1" units="cm"/>
      <inkml:brushProperty name="color" value="#E71224"/>
    </inkml:brush>
  </inkml:definitions>
  <inkml:trace contextRef="#ctx0" brushRef="#br0">3349 1520 1295 0 0,'10'1'221'0'0,"0"0"0"0"0,0 1-1 0 0,0 0 1 0 0,10 3-1 0 0,-11-2 19 0 0,0-1 0 0 0,0 0 0 0 0,1 0 0 0 0,-1-1 0 0 0,14 0-1 0 0,-10-1 175 0 0,-1-1-1 0 0,1 0 1 0 0,0-1-1 0 0,-1 0 0 0 0,0-1 1 0 0,1 0-1 0 0,-1-1 1 0 0,-1 0-1 0 0,1-1 0 0 0,0 0 1 0 0,-1-1-1 0 0,12-9 1 0 0,-11 5-31 0 0,-12 10-378 0 0,0 0 0 0 0,0 0 0 0 0,0 0 0 0 0,0 0 0 0 0,0 0 0 0 0,0 0-1 0 0,0 0 1 0 0,0 0 0 0 0,0 0 0 0 0,0 0 0 0 0,0 0 0 0 0,0 0 0 0 0,0 0 0 0 0,0 0 0 0 0,0 0 0 0 0,1 0 0 0 0,-1-1 0 0 0,0 1 0 0 0,0 0 0 0 0,0 0-1 0 0,0 0 1 0 0,0 0 0 0 0,0 0 0 0 0,0 0 0 0 0,0 0 0 0 0,0 0 0 0 0,0 0 0 0 0,-1 0 0 0 0,1 0 0 0 0,0 0 0 0 0,0-1 0 0 0,0 1 0 0 0,0 0 0 0 0,0 0-1 0 0,0 0 1 0 0,0 0 0 0 0,0 0 0 0 0,0 0 0 0 0,0 0 0 0 0,0 0 0 0 0,0 0 0 0 0,0 0 0 0 0,0 0 0 0 0,0 0 0 0 0,0 0 0 0 0,0 0 0 0 0,0 0 0 0 0,0 0-1 0 0,0 0 1 0 0,-1 0 0 0 0,1 0 0 0 0,0 0 0 0 0,0 0 0 0 0,0 0 0 0 0,0 0 0 0 0,0 0 0 0 0,0 0 0 0 0,0 0 0 0 0,0 0 0 0 0,0 0 0 0 0,0 0 0 0 0,0 0 0 0 0,0 0-1 0 0,0 0 1 0 0,-1 0 0 0 0,1 0 0 0 0,0 0 0 0 0,0 0 0 0 0,-24 6 324 0 0,7-2-175 0 0,11-3-32 0 0,0-1-1 0 0,0 1 1 0 0,-1-1 0 0 0,1-1-1 0 0,0 1 1 0 0,-1-1-1 0 0,1 0 1 0 0,0-1-1 0 0,0 0 1 0 0,0 0-1 0 0,0 0 1 0 0,0 0 0 0 0,-6-5-1 0 0,-24-7 648 0 0,29 11-677 0 0,0 2-1 0 0,0-1 0 0 0,0 1 0 0 0,0 0 1 0 0,0 1-1 0 0,-14 0 0 0 0,18 0-89 0 0,-3 1 5 0 0,1-1 1 0 0,0 1 0 0 0,0-1 0 0 0,0 0-1 0 0,0 0 1 0 0,-7-2 0 0 0,11 2-3 0 0,-1-1-1 0 0,1 0 1 0 0,-1 1 0 0 0,1-1 0 0 0,-1 0 0 0 0,1 0-1 0 0,-1 0 1 0 0,1 0 0 0 0,0 0 0 0 0,0 0 0 0 0,0 0-1 0 0,-1 0 1 0 0,1 0 0 0 0,0-1 0 0 0,1 1 0 0 0,-1 0-1 0 0,0-1 1 0 0,0 1 0 0 0,0-1 0 0 0,1 1 0 0 0,-1-1 0 0 0,1 1-1 0 0,-1-1 1 0 0,1-2 0 0 0,0 4 7 0 0,0-1 0 0 0,0 0 0 0 0,0 1 1 0 0,0-1-1 0 0,0 1 0 0 0,0-1 0 0 0,0 0 0 0 0,1 1 1 0 0,-1-1-1 0 0,0 0 0 0 0,0 1 0 0 0,1-1 0 0 0,-1 1 0 0 0,0-1 1 0 0,1 1-1 0 0,-1-1 0 0 0,1 1 0 0 0,-1-1 0 0 0,1 1 0 0 0,-1-1 1 0 0,1 1-1 0 0,-1 0 0 0 0,1-1 0 0 0,-1 1 0 0 0,1-1 0 0 0,0 1 1 0 0,-1 0-1 0 0,1 0 0 0 0,-1 0 0 0 0,1-1 0 0 0,0 1 0 0 0,1 0 1 0 0,33-8 602 0 0,-4 0-276 0 0,-17 1 2 0 0,0 1-1 0 0,22-7 1 0 0,-35 13-274 0 0,1 0 0 0 0,-1 0 1 0 0,0 0-1 0 0,1-1 0 0 0,-1 1 0 0 0,0 0 1 0 0,0-1-1 0 0,1 1 0 0 0,-1-1 0 0 0,0 0 1 0 0,0 1-1 0 0,0-1 0 0 0,1 0 0 0 0,-1 0 1 0 0,0 0-1 0 0,0 0 0 0 0,0 0 0 0 0,0 0 1 0 0,-1 0-1 0 0,1 0 0 0 0,0 0 0 0 0,0-2 1 0 0,0 1 70 0 0,-1-1 0 0 0,0 1 0 0 0,0-1 0 0 0,-1 1 0 0 0,1-1 0 0 0,0 0 0 0 0,-1 1 0 0 0,0-1 0 0 0,1 1 0 0 0,-2-3 0 0 0,-2-7-748 0 0,1 1 929 0 0,-1 0 56 0 0,1-1-1 0 0,-2-17 1 0 0,3-1-69 0 0,1 1 1 0 0,1-1-1 0 0,2 1 1 0 0,9-53 0 0 0,-9 63-181 0 0,0 0 0 0 0,-1 0 1 0 0,-1 0-1 0 0,-5-35 0 0 0,5 40-9 0 0,0 0 0 0 0,1 0 0 0 0,0 1 0 0 0,6-26 1 0 0,2-11 30 0 0,-9 46-143 0 0,0-1 0 0 0,0 1 0 0 0,0 0 0 0 0,-1-1 0 0 0,1 1 0 0 0,-1 0 0 0 0,0 0 0 0 0,-1 0 0 0 0,1 0-1 0 0,-2-5 1 0 0,-24-38 168 0 0,22 40-128 0 0,0 0 0 0 0,1-1 0 0 0,0 1 0 0 0,0-1 0 0 0,0 0 0 0 0,1 0 0 0 0,1 0 0 0 0,-4-15 0 0 0,6-27 27 0 0,1 43-62 0 0,-1 0 0 0 0,0-1-1 0 0,0 1 1 0 0,0 0-1 0 0,-1-1 1 0 0,0 1 0 0 0,0 0-1 0 0,-1-1 1 0 0,0 1-1 0 0,0 0 1 0 0,-1 0 0 0 0,0 0-1 0 0,-3-6 1 0 0,-9-7 37 0 0,-1 1 1 0 0,0 1-1 0 0,-1 1 1 0 0,-26-21-1 0 0,42 37-44 0 0,-13-12 0 0 0,1 0-1 0 0,0-2 0 0 0,1 1 1 0 0,0-2-1 0 0,2 1 0 0 0,-1-1 1 0 0,-14-34-1 0 0,24 48 212 0 0,0 0 1 0 0,-1 0-1 0 0,1 0 0 0 0,0 1 1 0 0,-1-1-1 0 0,0 0 0 0 0,1 1 1 0 0,-1-1-1 0 0,0 1 0 0 0,1 0 1 0 0,-1-1-1 0 0,0 1 0 0 0,0 0 0 0 0,0 0 1 0 0,0 0-1 0 0,-1 0 0 0 0,-1 0 1 0 0,-44-10 30 0 0,32 8-232 0 0,-29-4-1343 0 0,0 1 1 0 0,-75 1-1 0 0,14 7 1331 0 0,-88-3 0 0 0,-112-12 345 0 0,-14-12-682 0 0,244 15 337 0 0,-209-13 0 0 0,48 13 0 0 0,-106 4 0 0 0,229 8 0 0 0,66-2 0 0 0,-86 10 0 0 0,-65 16 0 0 0,178-24 16 0 0,-28 0 0 0 0,42-2-13 0 0,1 0 1 0 0,0-1-1 0 0,0 1 0 0 0,0-2 0 0 0,0 1 0 0 0,0-1 1 0 0,0 0-1 0 0,0 0 0 0 0,-6-3 0 0 0,5 1 3 0 0,4 2 0 0 0,0 0 0 0 0,0 0-1 0 0,0 1 1 0 0,0-1 0 0 0,0 1 0 0 0,0 0 0 0 0,0 0 0 0 0,-1 0-1 0 0,-4-1 1 0 0,5 2-2 0 0,-1-1 0 0 0,0 1 0 0 0,1-1-1 0 0,-1 0 1 0 0,1 0 0 0 0,-1-1 0 0 0,-4-1 0 0 0,5 1 0 0 0,-1 0 0 0 0,0 1 0 0 0,0 0 0 0 0,1-1 1 0 0,-1 2-1 0 0,0-1 0 0 0,-6 0 0 0 0,-36 4-4 0 0,35-2 0 0 0,0 0 0 0 0,0 0 0 0 0,0-1 0 0 0,0-1 0 0 0,-16-2 0 0 0,20 2 0 0 0,1 0 0 0 0,-1 1 0 0 0,0 0 0 0 0,-9 1 0 0 0,-25-2 0 0 0,3-1 0 0 0,32 0 0 0 0,6 2 0 0 0,0 0 0 0 0,1 0 0 0 0,-1 0 0 0 0,0 0 0 0 0,0 0 0 0 0,0 0 0 0 0,0 0 0 0 0,0 0 0 0 0,0 0 0 0 0,0 0 0 0 0,0 0 0 0 0,0 0 0 0 0,0 0 0 0 0,0 0 0 0 0,0 0 0 0 0,0 0 0 0 0,0-1 0 0 0,0 1 0 0 0,1 0 0 0 0,-1 0 0 0 0,0 0 0 0 0,0 0 0 0 0,0 0 0 0 0,0 0 0 0 0,0 0 0 0 0,0 0 0 0 0,0 0 0 0 0,0 0 0 0 0,0 0 0 0 0,0 0 0 0 0,0 0 0 0 0,0 0 0 0 0,0 0 0 0 0,0 0 0 0 0,0-1 0 0 0,0 1 0 0 0,0 0 0 0 0,0 0 0 0 0,0 0 0 0 0,6 4 0 0 0,-6-4 0 0 0,0 1 0 0 0,0-1 0 0 0,1 0 0 0 0,-1 0 0 0 0,0 1 0 0 0,0-1 0 0 0,1 0 0 0 0,-1 0 0 0 0,0 1 0 0 0,1-1 0 0 0,-1 0 0 0 0,0 0 0 0 0,1 0 0 0 0,-1 1 0 0 0,0-1 0 0 0,1 0 0 0 0,-1 0 0 0 0,0 0 0 0 0,1 0 0 0 0,-1 0 0 0 0,0 0 0 0 0,1 0 0 0 0,-1 0 0 0 0,1 0 0 0 0,-1 0 0 0 0,0 0 0 0 0,1 0 0 0 0,-1 0 0 0 0,0 0 0 0 0,1 0 0 0 0,1 0 0 0 0,1 10 32 0 0,-3-7-10 0 0,0-6-12 0 0,0 2-7 0 0,0 1-2 0 0,0-1 1 0 0,0 1 0 0 0,0-1 0 0 0,0 1-1 0 0,0-1 1 0 0,0 1 0 0 0,0-1 0 0 0,0 1-1 0 0,0-1 1 0 0,0 1 0 0 0,0-1 0 0 0,-1 1-1 0 0,1-1 1 0 0,0 1 0 0 0,0-1 0 0 0,-1 1-1 0 0,1-1 1 0 0,0 1 0 0 0,-1-1 0 0 0,1 1-1 0 0,0 0 1 0 0,-1-1 0 0 0,1 1 0 0 0,-1 0 0 0 0,1-1-1 0 0,-1 1 1 0 0,1 0 0 0 0,0 0 0 0 0,-1-1-1 0 0,1 1 1 0 0,-1 0 0 0 0,1 0 0 0 0,-1 0-1 0 0,0-1 1 0 0,1 1-2 0 0,-1 0 0 0 0,1 0 0 0 0,0 0 0 0 0,0-1 0 0 0,0 1 0 0 0,-1 0 0 0 0,1 0 0 0 0,0 0 0 0 0,0 0 0 0 0,0 0 0 0 0,-1-1 0 0 0,1 1 0 0 0,0 0 0 0 0,0 0 0 0 0,-1 0 0 0 0,1 0 0 0 0,0 0 0 0 0,-1 0 0 0 0,1 0 0 0 0,0 0 0 0 0,0 0 0 0 0,-1 0 0 0 0,1 0 0 0 0,0 0 0 0 0,0 0 0 0 0,-1 0 0 0 0,1 0 0 0 0,0 0 0 0 0,0 0 0 0 0,-1 1 0 0 0,1-1 0 0 0,0 0 0 0 0,0 0 0 0 0,-1 0 0 0 0,1 0 0 0 0,0 0 0 0 0,0 1 0 0 0,-1-1 0 0 0,1 0 0 0 0,0 0 0 0 0,0 0 0 0 0,0 1 0 0 0,0-1 0 0 0,-1 0 0 0 0,1 0 0 0 0,0 1 0 0 0,0-1 0 0 0,3 19 0 0 0,-3-15 0 0 0,0-4 0 0 0,0 1 0 0 0,0 0 0 0 0,0-1 0 0 0,0 1 0 0 0,0 0 0 0 0,0-1 0 0 0,0 1 0 0 0,0 0 0 0 0,0-1 0 0 0,1 1 0 0 0,-1 0 0 0 0,0-1 0 0 0,0 1 0 0 0,1 0 0 0 0,-1-1 0 0 0,0 1 0 0 0,1 0 0 0 0,-1-1 0 0 0,0 1 0 0 0,1 0 0 0 0,1-1 0 0 0,-2-1 0 0 0,0 2 0 0 0,0-2 0 0 0,-1 1 0 0 0,1-1 0 0 0,0 1 0 0 0,-1-1 0 0 0,1 1 0 0 0,-1-1 0 0 0,1 1 0 0 0,-1 0 0 0 0,0-1 0 0 0,1 1 0 0 0,-1 0 0 0 0,1-1 0 0 0,-1 1 0 0 0,0 0 0 0 0,1 0 0 0 0,-1 0 0 0 0,0-1 0 0 0,1 1 0 0 0,-1 0 0 0 0,0 0 0 0 0,1 0 0 0 0,-1 0 0 0 0,0 0 0 0 0,1 0 0 0 0,-1 0 0 0 0,1 1 0 0 0,-1-1 0 0 0,0 0 0 0 0,0 0 0 0 0,0 1 0 0 0,0 0 0 0 0,-1 0 0 0 0,1 0 0 0 0,0 0 0 0 0,0 0 0 0 0,0 0 0 0 0,0 0 0 0 0,1 1 0 0 0,-1-1 0 0 0,0 0 0 0 0,0 1 0 0 0,0 1 0 0 0,-2 5 0 0 0,1-1 0 0 0,0 1 0 0 0,-2 14 0 0 0,2 2-6 0 0,1 1 1 0 0,4 30-1 0 0,-1-33-3 0 0,-2 1 0 0 0,0-1 0 0 0,-4 27 0 0 0,1-28 7 0 0,0 0 1 0 0,1 0 0 0 0,1 1-1 0 0,1-1 1 0 0,1 0 0 0 0,0 0-1 0 0,10 40 1 0 0,8 24 1 0 0,13 143 0 0 0,-17-135 0 0 0,-13-86 0 0 0,0 0 0 0 0,1 0 0 0 0,0-1 0 0 0,0 1 0 0 0,1-1 0 0 0,0 0 0 0 0,0 0 0 0 0,7 8 0 0 0,14 24 0 0 0,-14-19 0 0 0,0 0 0 0 0,1-1 0 0 0,1 0 0 0 0,17 18 0 0 0,-24-28 0 0 0,0 0 0 0 0,-1 1 0 0 0,-1 0 0 0 0,1 0 0 0 0,4 14 0 0 0,6 12 0 0 0,-9-24 0 0 0,0-1 0 0 0,1 1 0 0 0,1-1 0 0 0,0 0 0 0 0,0-1 0 0 0,1 0 0 0 0,0 0 0 0 0,0-1 0 0 0,20 13 0 0 0,7 6-5 0 0,-17-11-8 0 0,1-1 0 0 0,1-1 0 0 0,0-1 0 0 0,1-1 0 0 0,42 17 0 0 0,-27-18-8 0 0,2-2 0 0 0,73 9-1 0 0,83-5-65 0 0,-51-6 57 0 0,151 7 6 0 0,121 12-16 0 0,-299-17 40 0 0,192-10 0 0 0,-1-1 0 0 0,-272 3-1 0 0,55 5 4 0 0,-80-4-6 0 0,0 0-1 0 0,0 0 1 0 0,-1 1 0 0 0,1 0 0 0 0,19 10 0 0 0,-28-13-20 0 0,0 1 1 0 0,0 0-1 0 0,0 0 1 0 0,-1 1-1 0 0,1-1 1 0 0,0 0-1 0 0,-1 1 1 0 0,1-1-1 0 0,-1 1 1 0 0,1-1-1 0 0,-1 1 1 0 0,0 0-1 0 0,0-1 1 0 0,0 1-1 0 0,0 0 1 0 0,0 0-1 0 0,0 0 1 0 0,0 0-1 0 0,-1 0 1 0 0,1 0-1 0 0,0 0 1 0 0,-1 0-1 0 0,0 0 1 0 0,0 0 0 0 0,1 0-1 0 0,-2 3 1 0 0,1 1-234 0 0,-1 0 0 0 0,-1-1 1 0 0,1 1-1 0 0,-1-1 0 0 0,0 1 1 0 0,-1-1-1 0 0,1 0 0 0 0,-6 9 1 0 0,-21 28-1244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50.405"/>
    </inkml:context>
    <inkml:brush xml:id="br0">
      <inkml:brushProperty name="width" value="0.1" units="cm"/>
      <inkml:brushProperty name="height" value="0.1" units="cm"/>
      <inkml:brushProperty name="color" value="#E71224"/>
    </inkml:brush>
  </inkml:definitions>
  <inkml:trace contextRef="#ctx0" brushRef="#br0">3821 1758 2183 0 0,'-3'1'48'0'0,"1"0"0"0"0,-1-1-1 0 0,0 1 1 0 0,0-1 0 0 0,0 0-1 0 0,1 0 1 0 0,-1 0 0 0 0,0 0-1 0 0,-3-1 1 0 0,-10-1 19 0 0,14 3 64 0 0,0-1-1 0 0,0 0 1 0 0,1 0-1 0 0,-1 0 1 0 0,0 0-1 0 0,0 0 1 0 0,1-1-1 0 0,-1 1 0 0 0,0 0 1 0 0,1-1-1 0 0,-1 1 1 0 0,0-1-1 0 0,1 0 1 0 0,-1 0-1 0 0,-2-1 1 0 0,4 1 118 0 0,-1-1 0 0 0,0 0 0 0 0,0 0 0 0 0,0 0 1 0 0,1 0-1 0 0,-1 0 0 0 0,1 0 0 0 0,0 0 0 0 0,-1 0 1 0 0,1 0-1 0 0,0 0 0 0 0,0 0 0 0 0,1-3 0 0 0,-1 4-172 0 0,0 0 0 0 0,0 1 0 0 0,0-1 0 0 0,1 0 0 0 0,-1 0 0 0 0,0 1 0 0 0,0-1 0 0 0,1 0 0 0 0,-1 1 0 0 0,0-1 0 0 0,1 0 0 0 0,-1 1 0 0 0,1-1 0 0 0,-1 1 0 0 0,1-1-1 0 0,-1 0 1 0 0,1 1 0 0 0,-1-1 0 0 0,1 1 0 0 0,0 0 0 0 0,-1-1 0 0 0,1 1 0 0 0,0-1 0 0 0,-1 1 0 0 0,1 0 0 0 0,1-1 0 0 0,26-6 272 0 0,-24 7-275 0 0,0-1 1 0 0,0 0-1 0 0,0 0 1 0 0,-1 0-1 0 0,8-3 1 0 0,15-12 834 0 0,1 2 0 0 0,49-18 0 0 0,-66 28-875 0 0,-8 2 76 0 0,0 0 0 0 0,0 0 0 0 0,0-1 0 0 0,-1 1-1 0 0,1-1 1 0 0,-1 1 0 0 0,1-1 0 0 0,-1 1 0 0 0,0-1 0 0 0,0 0 0 0 0,0 1 0 0 0,0-1 0 0 0,-1 0-1 0 0,1 0 1 0 0,-1-4 0 0 0,8-18 844 0 0,-2 15-820 0 0,-6 10-123 0 0,1-1 1 0 0,-1 0-1 0 0,1 1 1 0 0,-1-1-1 0 0,1 0 1 0 0,-1 0-1 0 0,1 1 1 0 0,-1-1-1 0 0,0 0 1 0 0,1 0-1 0 0,-1 0 1 0 0,0 0-1 0 0,0 0 1 0 0,1 1-1 0 0,-1-1 1 0 0,0 0-1 0 0,0 0 1 0 0,0 0-1 0 0,0 0 1 0 0,0 0-1 0 0,0 0 1 0 0,-1 0-1 0 0,1 0 1 0 0,0 1-1 0 0,0-1 1 0 0,-1 0-1 0 0,1 0 1 0 0,0 0-1 0 0,-1 0 1 0 0,1 1-1 0 0,-1-1 1 0 0,0-1-1 0 0,0 1 17 0 0,0 1-1 0 0,1-1 1 0 0,-1 0-1 0 0,0 0 1 0 0,1 0-1 0 0,-1 0 1 0 0,1 0-1 0 0,-1 0 1 0 0,1-1-1 0 0,-1 1 0 0 0,1 0 1 0 0,0 0-1 0 0,-1 0 1 0 0,1 0-1 0 0,0 0 1 0 0,0-1-1 0 0,0 1 1 0 0,0 0-1 0 0,0 0 1 0 0,0 0-1 0 0,0 0 1 0 0,1-1-1 0 0,-1 1 1 0 0,0 0-1 0 0,1 0 1 0 0,-1 0-1 0 0,1 0 1 0 0,-1 0-1 0 0,1 0 0 0 0,-1 0 1 0 0,1 0-1 0 0,0 0 1 0 0,-1 0-1 0 0,1 0 1 0 0,0 0-1 0 0,0 1 1 0 0,1-3-1 0 0,-1-1 27 0 0,-1 1 0 0 0,0-1 0 0 0,-1 0 1 0 0,1 0-1 0 0,-1 0 0 0 0,1 0 0 0 0,-1 0 0 0 0,0 1 0 0 0,-2-5 0 0 0,2 5-17 0 0,-2-9 137 0 0,1 0 0 0 0,0 0 1 0 0,1 0-1 0 0,0 0 1 0 0,1-16-1 0 0,6-32 97 0 0,21-98 0 0 0,75-198 787 0 0,-98 339-978 0 0,0 0 0 0 0,-1 0 0 0 0,-1 0 0 0 0,0 0 1 0 0,-2-34-1 0 0,-17-86 335 0 0,5 74-251 0 0,-5-35 29 0 0,15 73-171 0 0,-2 0 0 0 0,-1 0 0 0 0,-12-35 0 0 0,12 48-6 0 0,0 1-1 0 0,0 0 0 0 0,-1 0 0 0 0,-1 0 0 0 0,0 1 0 0 0,0-1 0 0 0,-1 2 0 0 0,-18-18 0 0 0,18 19 5 0 0,-1 0-1 0 0,0 0 0 0 0,-1 2 0 0 0,1-1 0 0 0,-2 1 0 0 0,1 0 0 0 0,0 1 0 0 0,-1 0 0 0 0,0 1 0 0 0,0 0 0 0 0,0 1 0 0 0,-1 0 0 0 0,-13-1 0 0 0,-27-2-19 0 0,1 2 0 0 0,-92 5 0 0 0,-104 25 0 0 0,171-16 0 0 0,26-7 0 0 0,0-2 0 0 0,0-2 0 0 0,-69-11 0 0 0,72 5 0 0 0,0 3 0 0 0,-1 2 0 0 0,-94 7 0 0 0,-181 20 0 0 0,117-9 0 0 0,131-9 0 0 0,-299 35 0 0 0,140-15 0 0 0,-142 23 0 0 0,282-30 0 0 0,-289 48 0 0 0,363-65-6 0 0,1 0-16 0 0,0-1 0 0 0,-29-1 0 0 0,8-1-3 0 0,-51 6-1 0 0,38-1 13 0 0,44-5-2 0 0,0 1 0 0 0,0 0 1 0 0,0 0-1 0 0,0 1 0 0 0,1 0 0 0 0,-10 4 0 0 0,13-3 6 0 0,1-1-1 0 0,-1 1 1 0 0,0 0-1 0 0,1 1 1 0 0,-1-1-1 0 0,1 1 1 0 0,0 0 0 0 0,0 0-1 0 0,1 0 1 0 0,-7 9-1 0 0,-12 23-22 0 0,2 1 0 0 0,1 0 1 0 0,-24 72-1 0 0,13-32 31 0 0,18-49 1 0 0,-2 5 0 0 0,1 1 0 0 0,-11 47 0 0 0,18-52-13 0 0,2 1 0 0 0,1 0 0 0 0,1 0 0 0 0,2 0 0 0 0,1 0 0 0 0,1 0 0 0 0,2-1 1 0 0,0 1-1 0 0,2-1 0 0 0,2 0 0 0 0,1 0 0 0 0,0-1 0 0 0,23 45 0 0 0,-17-43 0 0 0,1 0 1 0 0,1 0-1 0 0,2-2 1 0 0,1 0 0 0 0,27 29-1 0 0,-36-46 7 0 0,0 0 1 0 0,1 0-1 0 0,0-2 0 0 0,1 1 0 0 0,0-2 0 0 0,1 1 0 0 0,-1-2 1 0 0,2 0-1 0 0,-1-1 0 0 0,28 9 0 0 0,-5-7-25 0 0,0-1-1 0 0,0-2 1 0 0,70 0-1 0 0,-89-4 30 0 0,196 13 2 0 0,62 1 0 0 0,-202-15 0 0 0,140 3 0 0 0,-93-2 0 0 0,-11-1 0 0 0,169 22-51 0 0,-202-11 18 0 0,123 33 0 0 0,-66-9 8 0 0,1-5 0 0 0,161 14 0 0 0,-103-33 25 0 0,71 8 0 0 0,-247-16-1085 0 0,0 1 0 0 0,0 0-1 0 0,0 2 1 0 0,0 0 0 0 0,-1 0-1 0 0,0 2 1 0 0,27 16 0 0 0,4 8-3753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12.997"/>
    </inkml:context>
    <inkml:brush xml:id="br0">
      <inkml:brushProperty name="width" value="0.1" units="cm"/>
      <inkml:brushProperty name="height" value="0.1" units="cm"/>
      <inkml:brushProperty name="color" value="#E71224"/>
    </inkml:brush>
  </inkml:definitions>
  <inkml:trace contextRef="#ctx0" brushRef="#br0">1783 48 10623 0 0,'-4'-1'242'0'0,"-22"-8"188"0"0,0 0 1 0 0,-52-8 0 0 0,61 15-340 0 0,1 1 0 0 0,-1 0-1 0 0,0 2 1 0 0,0 0 0 0 0,0 0 0 0 0,-21 6 0 0 0,-42 10 786 0 0,0-3-1 0 0,-117 6 1 0 0,-271-42 2563 0 0,347 12-2693 0 0,-77 3 540 0 0,18 1-2427 0 0,62-7-5874 0 0,51 3 2414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53.136"/>
    </inkml:context>
    <inkml:brush xml:id="br0">
      <inkml:brushProperty name="width" value="0.1" units="cm"/>
      <inkml:brushProperty name="height" value="0.1" units="cm"/>
      <inkml:brushProperty name="color" value="#E71224"/>
    </inkml:brush>
  </inkml:definitions>
  <inkml:trace contextRef="#ctx0" brushRef="#br0">689 1462 1839 0 0,'-5'-4'52'0'0,"-1"1"0"0"0,0-1 0 0 0,1 1 0 0 0,-2 0-1 0 0,1 0 1 0 0,0 1 0 0 0,0 0 0 0 0,-1 0-1 0 0,1 0 1 0 0,-1 1 0 0 0,-12-1 0 0 0,-5 1-168 0 0,-48 5 0 0 0,8 0-4 0 0,31-7 1057 0 0,28 2-498 0 0,0 0 1 0 0,0 0-1 0 0,0 0 0 0 0,0 1 0 0 0,0 0 0 0 0,1 0 0 0 0,-10 2 0 0 0,1 3-237 0 0,0 0-1 0 0,1 1 0 0 0,0 0 1 0 0,0 1-1 0 0,-14 10 0 0 0,-15 5 1967 0 0,40-22-2143 0 0,1 0-1 0 0,0 0 0 0 0,0 1 0 0 0,0-1 0 0 0,0 0 0 0 0,0 0 1 0 0,0 0-1 0 0,0 0 0 0 0,0 0 0 0 0,0 0 0 0 0,-1 0 1 0 0,1 0-1 0 0,0 1 0 0 0,0-1 0 0 0,0 0 0 0 0,0 0 1 0 0,0 0-1 0 0,0 0 0 0 0,0 0 0 0 0,0 0 0 0 0,0 0 1 0 0,0 1-1 0 0,0-1 0 0 0,0 0 0 0 0,0 0 0 0 0,0 0 0 0 0,0 0 1 0 0,0 0-1 0 0,0 0 0 0 0,0 1 0 0 0,0-1 0 0 0,0 0 1 0 0,0 0-1 0 0,0 0 0 0 0,0 0 0 0 0,0 0 0 0 0,0 0 1 0 0,1 0-1 0 0,-1 1 0 0 0,0-1 0 0 0,0 0 0 0 0,0 0 0 0 0,0 0 1 0 0,0 0-1 0 0,0 0 0 0 0,0 0 0 0 0,0 0 0 0 0,0 0 1 0 0,1 0-1 0 0,-1 0 0 0 0,9 3 681 0 0,10-2 140 0 0,23-4 365 0 0,78 6-1 0 0,23-1-542 0 0,-118-4-544 0 0,206-11 480 0 0,-167 12-342 0 0,102 13 0 0 0,58 9 145 0 0,-161-19-169 0 0,-1-4 0 0 0,119-18-1 0 0,-13 1 272 0 0,49 21-363 0 0,-75 3-80 0 0,77 5-1 0 0,-201-6-64 0 0,-1 1 0 0 0,0 0 0 0 0,0 2 0 0 0,-1 0 0 0 0,0 0 0 0 0,22 15 0 0 0,-14-8 0 0 0,14 8 0 0 0,-22-12 0 0 0,32 14 0 0 0,-41-21 0 0 0,0-1 0 0 0,0 0 0 0 0,0 0 0 0 0,0 0 0 0 0,0-1 0 0 0,1-1 0 0 0,-1 1 0 0 0,10-1 0 0 0,72-10 20 0 0,-51 5 2 0 0,42 0 0 0 0,-71 5-17 0 0,1-1 0 0 0,0 0 0 0 0,0 0 0 0 0,0-1 0 0 0,-1 0 0 0 0,1-1 0 0 0,-1 0 0 0 0,1-1 0 0 0,-1 0 0 0 0,16-9 0 0 0,-11 3 17 0 0,1-1 0 0 0,-2 0 0 0 0,0 0 1 0 0,0-2-1 0 0,13-16 0 0 0,1 0 117 0 0,-18 20-110 0 0,-1 1 1 0 0,0-1-1 0 0,-1-1 1 0 0,0 0-1 0 0,0 0 1 0 0,8-19 0 0 0,4-25 210 0 0,-2-1 0 0 0,16-95 0 0 0,-20 86-70 0 0,2-28 64 0 0,4-138 1 0 0,-9 80 320 0 0,-9 113-499 0 0,-1 1 0 0 0,-2-1 0 0 0,-1 1 0 0 0,-17-72 0 0 0,14 80-29 0 0,-1 0-1 0 0,-1 1 1 0 0,-1 1 0 0 0,-2-1-1 0 0,-19-33 1 0 0,24 50-11 0 0,0 0 0 0 0,-1 1-1 0 0,0 0 1 0 0,-1 0 0 0 0,0 1-1 0 0,-17-14 1 0 0,19 17-11 0 0,-1 1-1 0 0,0 0 1 0 0,0 0-1 0 0,0 0 1 0 0,-1 1-1 0 0,1 0 1 0 0,-1 1 0 0 0,0 0-1 0 0,0 0 1 0 0,-15-2-1 0 0,-26 2-4 0 0,-1 3 0 0 0,-62 7 0 0 0,49-2 0 0 0,-8-4 0 0 0,-101-9 0 0 0,45 0 0 0 0,63 8 0 0 0,-122 19 0 0 0,47-3 0 0 0,84-14 13 0 0,-1-3 1 0 0,1-3-1 0 0,-63-10 0 0 0,-127-2-2 0 0,136 18-11 0 0,57 0 0 0 0,-1-2 0 0 0,-72-10 0 0 0,49 3 0 0 0,0 2 0 0 0,-98 8 0 0 0,109-1 0 0 0,9-4 0 0 0,-1-1 0 0 0,1-3 0 0 0,-56-12 0 0 0,68 10 0 0 0,0 2 0 0 0,-1 2 0 0 0,1 2 0 0 0,-1 2 0 0 0,0 2 0 0 0,-50 10 0 0 0,91-12-2 0 0,0 0-1 0 0,0 1 0 0 0,0-1 1 0 0,1 1-1 0 0,-1 0 1 0 0,0 0-1 0 0,1 0 0 0 0,0 1 1 0 0,-1-1-1 0 0,1 1 0 0 0,0 0 1 0 0,0 0-1 0 0,1 0 1 0 0,-1 0-1 0 0,0 0 0 0 0,1 0 1 0 0,0 1-1 0 0,0-1 1 0 0,0 1-1 0 0,-2 6 0 0 0,-3 9-14 0 0,0-1-1 0 0,2 2 1 0 0,-4 19 0 0 0,5-21 13 0 0,1-2-2 0 0,-1 0 1 0 0,2 1-1 0 0,0-1 0 0 0,1 1 0 0 0,1 0 0 0 0,0-1 0 0 0,2 1 1 0 0,0-1-1 0 0,0 1 0 0 0,6 18 0 0 0,-4-21 6 0 0,0 0 0 0 0,1 0 0 0 0,1 0 0 0 0,0 0 0 0 0,1-1 0 0 0,0 0 0 0 0,1 0 0 0 0,0-1 0 0 0,20 22 0 0 0,-16-20 0 0 0,1 1 0 0 0,-2 0 0 0 0,0 1 0 0 0,0 0 0 0 0,-2 1 0 0 0,11 26 0 0 0,9 18 0 0 0,-12-26 0 0 0,24 69 0 0 0,29 91 9 0 0,-42-122 99 0 0,-23-58-312 0 0,-1-1-1 0 0,0 2 1 0 0,-1-1-1 0 0,0 0 1 0 0,-2 1-1 0 0,0-1 1 0 0,0 1-1 0 0,-2 0 1 0 0,-2 18-1 0 0,-2 2-1635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3:55.844"/>
    </inkml:context>
    <inkml:brush xml:id="br0">
      <inkml:brushProperty name="width" value="0.1" units="cm"/>
      <inkml:brushProperty name="height" value="0.1" units="cm"/>
      <inkml:brushProperty name="color" value="#E71224"/>
    </inkml:brush>
  </inkml:definitions>
  <inkml:trace contextRef="#ctx0" brushRef="#br0">5198 1770 3223 0 0,'-4'-6'1005'0'0,"0"-1"-1"0"0,1 1 1 0 0,0-1-1 0 0,0 0 1 0 0,1 0-1 0 0,-3-12 0 0 0,0 3-808 0 0,4 14-135 0 0,1 0 1 0 0,0 0-1 0 0,0 1 0 0 0,0-1 1 0 0,0 0-1 0 0,0 0 0 0 0,0 0 1 0 0,0 1-1 0 0,1-1 0 0 0,-1 0 1 0 0,1 0-1 0 0,-1 1 0 0 0,1-1 1 0 0,0 0-1 0 0,0 1 0 0 0,-1-1 1 0 0,1 1-1 0 0,0-1 0 0 0,0 1 1 0 0,1-1-1 0 0,-1 1 0 0 0,2-2 1 0 0,0 0 54 0 0,-1 1 0 0 0,0 0 0 0 0,1 0 1 0 0,0 0-1 0 0,-1 0 0 0 0,1 0 0 0 0,0 1 0 0 0,0-1 1 0 0,0 1-1 0 0,0 0 0 0 0,5-1 0 0 0,-1 0 62 0 0,0 0 0 0 0,0-1-1 0 0,0 0 1 0 0,0 0 0 0 0,0 0-1 0 0,8-6 1 0 0,-7 5 21 0 0,-1 0 0 0 0,0 0 1 0 0,1 0-1 0 0,11-2 0 0 0,-13 6-156 0 0,16 1 60 0 0,-22-1-94 0 0,0 0 1 0 0,1-1 0 0 0,-1 1-1 0 0,1 0 1 0 0,-1 0-1 0 0,0 0 1 0 0,1 0-1 0 0,-1 0 1 0 0,0-1 0 0 0,1 1-1 0 0,-1 0 1 0 0,0 0-1 0 0,0-1 1 0 0,1 1-1 0 0,-1 0 1 0 0,0-1 0 0 0,1 1-1 0 0,-1 0 1 0 0,0 0-1 0 0,0-1 1 0 0,0 1-1 0 0,1-1 1 0 0,-1 1-1 0 0,0 0 1 0 0,0-1 0 0 0,0 1-1 0 0,0 0 1 0 0,0-1-1 0 0,0 1 1 0 0,0-1-1 0 0,0 1 1 0 0,0 0 0 0 0,0-1-1 0 0,0 1 1 0 0,0 0-1 0 0,0-1 1 0 0,0 1-1 0 0,0-1 1 0 0,0 1 0 0 0,0 0-1 0 0,0-1 1 0 0,-1 1-1 0 0,1 0 1 0 0,0-1-1 0 0,0 1 1 0 0,0 0 0 0 0,-1-1-1 0 0,1 1 1 0 0,-1-1-1 0 0,-1 1 25 0 0,-1-1 0 0 0,0 1 0 0 0,0-1 0 0 0,0 1 1 0 0,1 0-1 0 0,-1 0 0 0 0,0 0 0 0 0,0 0 0 0 0,0 1 0 0 0,0-1 0 0 0,-3 2 0 0 0,5-2-27 0 0,-17 3 86 0 0,0-2-1 0 0,0 0 1 0 0,-35-3-1 0 0,30 0 139 0 0,-41 3 0 0 0,-121 8 276 0 0,131-11-305 0 0,0-4 1 0 0,-76-16-1 0 0,-25-4 108 0 0,60 17-264 0 0,12 1 81 0 0,-105-23-1 0 0,156 25-36 0 0,-1 1 0 0 0,0 2 0 0 0,-1 1-1 0 0,1 1 1 0 0,0 2 0 0 0,-34 6 0 0 0,-297 35-90 0 0,292-31 0 0 0,-123 35 0 0 0,74-15 0 0 0,-8 4 0 0 0,63-16 0 0 0,-104 16 0 0 0,55-21 0 0 0,-96 12 0 0 0,-27 6 17 0 0,182-28-1 0 0,1-2 0 0 0,-73-8-1 0 0,-19-11 11 0 0,-111-9 12 0 0,54 13-15 0 0,-102-3 18 0 0,277 16-39 0 0,1-1-1 0 0,0-1 0 0 0,-1-2 1 0 0,1-1-1 0 0,0-1 0 0 0,1-1 1 0 0,-34-14-1 0 0,27 8 66 0 0,-1 2 1 0 0,0 0 0 0 0,0 3-1 0 0,-1 1 1 0 0,-56-4-1 0 0,63 7-67 0 0,1-1 0 0 0,-43-12 0 0 0,-25-5 0 0 0,78 21 0 0 0,-1 0 0 0 0,0 2 0 0 0,0 0 0 0 0,1 1 0 0 0,-1 1 0 0 0,-33 9 0 0 0,29-6 0 0 0,-1-1 0 0 0,0-1 0 0 0,-31 1 0 0 0,53-5 15 0 0,1 0 0 0 0,-1 0-1 0 0,1 0 1 0 0,-1 0 0 0 0,1 0-1 0 0,-1-1 1 0 0,1 1 0 0 0,0 0 0 0 0,-1-1-1 0 0,1 1 1 0 0,-1-1 0 0 0,1 1-1 0 0,0-1 1 0 0,0 0 0 0 0,-1 1-1 0 0,1-1 1 0 0,0 0 0 0 0,0 0 0 0 0,0 0-1 0 0,0 0 1 0 0,0 0 0 0 0,0 0-1 0 0,0 0 1 0 0,0 0 0 0 0,-1-2 0 0 0,1-1 59 0 0,-1-1 0 0 0,1 1 0 0 0,0 0 0 0 0,0-1 0 0 0,0 1 0 0 0,1-9-1 0 0,-1 5-37 0 0,1-5 102 0 0,0 0-1 0 0,2-1 1 0 0,-1 1-1 0 0,2 0 0 0 0,-1 1 1 0 0,9-22-1 0 0,3-19 129 0 0,1-37-118 0 0,-3 0-1 0 0,-5-1 1 0 0,-3 1-1 0 0,-13-146 0 0 0,5 168-113 0 0,4 1 0 0 0,2 0 0 0 0,3-1 0 0 0,3 1-1 0 0,25-98 1 0 0,-17 117-34 0 0,-12 38 0 0 0,-1 1 0 0 0,1-1 0 0 0,-2 1 0 0 0,1-1 0 0 0,-1 0 0 0 0,0-13 0 0 0,-7-6 2 0 0,-1-16-8 0 0,6 43 9 0 0,0 1-1 0 0,0-1 1 0 0,0 1-1 0 0,0-1 1 0 0,0 1-1 0 0,0-1 1 0 0,1 1-1 0 0,-1-1 1 0 0,1 1-1 0 0,-1-1 1 0 0,1 1-1 0 0,0-1 1 0 0,-1 1-1 0 0,1-1 1 0 0,0 1-1 0 0,0 0 1 0 0,0 0-1 0 0,0-1 1 0 0,0 1-1 0 0,0 0 1 0 0,0 0-1 0 0,2-1 0 0 0,0 1-1 0 0,-1 0 0 0 0,1 0 0 0 0,0 0 0 0 0,0 0 0 0 0,-1 1-1 0 0,1-1 1 0 0,0 1 0 0 0,0 0 0 0 0,0 0 0 0 0,0 0 0 0 0,-1 0 0 0 0,1 0-1 0 0,5 2 1 0 0,40 11-3 0 0,-34-8 3 0 0,45 11-21 0 0,1-2 1 0 0,0-3-1 0 0,107 6 0 0 0,185-16 32 0 0,-294-3-17 0 0,787-5 5 0 0,-629 7 0 0 0,204 0 0 0 0,-96 4 0 0 0,78-3 0 0 0,80 0 0 0 0,-253 19 0 0 0,78 6 0 0 0,2-22 0 0 0,-70-5 0 0 0,-121 2 0 0 0,143-15 0 0 0,-238 10 0 0 0,1 2 0 0 0,-1 1 0 0 0,33 3 0 0 0,-54-2-27 0 0,0 0 0 0 0,-1 1 0 0 0,1-1 0 0 0,0 0 0 0 0,-1 1 0 0 0,1 0 0 0 0,0-1 0 0 0,-1 1 0 0 0,1 0 0 0 0,-1 0 0 0 0,0 0 0 0 0,1 0 0 0 0,-1 0 0 0 0,0 0 0 0 0,1 0 0 0 0,-1 0 0 0 0,0 1 0 0 0,0-1 0 0 0,0 1 0 0 0,0-1 0 0 0,0 0 0 0 0,0 1 0 0 0,0-1 0 0 0,-1 1 0 0 0,1 0 0 0 0,-1-1 0 0 0,1 1 0 0 0,0 3 0 0 0,0 1-974 0 0,-1 0 0 0 0,1 1 0 0 0,-1-1 0 0 0,0 1 0 0 0,-1-1 0 0 0,-1 10 0 0 0,-5 18-5737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4:21.005"/>
    </inkml:context>
    <inkml:brush xml:id="br0">
      <inkml:brushProperty name="width" value="0.1" units="cm"/>
      <inkml:brushProperty name="height" value="0.1" units="cm"/>
      <inkml:brushProperty name="color" value="#66CC00"/>
    </inkml:brush>
  </inkml:definitions>
  <inkml:trace contextRef="#ctx0" brushRef="#br0">2894 1501 5495 0 0,'9'1'11022'0'0,"2"3"-8804"0"0,-11-5-2040 0 0,0 0 0 0 0,-1 0-1 0 0,1 0 1 0 0,0 0-1 0 0,-1 0 1 0 0,1 0 0 0 0,0 0-1 0 0,0 0 1 0 0,0 0 0 0 0,0 0-1 0 0,0 0 1 0 0,0 0 0 0 0,0-1-1 0 0,1 1 1 0 0,-1 0 0 0 0,0 0-1 0 0,0 0 1 0 0,1 0 0 0 0,0-1-1 0 0,11-29 427 0 0,-5 13-129 0 0,14-25 102 0 0,-17 36-450 0 0,-1 0 0 0 0,1 0 0 0 0,-1 0 0 0 0,0 0 0 0 0,-1-1-1 0 0,0 1 1 0 0,2-12 0 0 0,10-125 2361 0 0,-12 101-2037 0 0,-2 37-368 0 0,-1-1 1 0 0,2 0-1 0 0,-1 1 0 0 0,1-1 1 0 0,0 1-1 0 0,0-1 1 0 0,0 1-1 0 0,1-1 1 0 0,3-6-1 0 0,-2 7-44 0 0,0 0-1 0 0,-1 0 0 0 0,0-1 0 0 0,0 1 1 0 0,0-1-1 0 0,-1 1 0 0 0,0-1 1 0 0,0 1-1 0 0,-1-1 0 0 0,0 1 0 0 0,0-1 1 0 0,-1 0-1 0 0,1 1 0 0 0,-1-1 1 0 0,-1 1-1 0 0,-1-8 0 0 0,1 8-38 0 0,2 0 0 0 0,-1-1 0 0 0,1 1 0 0 0,0 0-1 0 0,0 0 1 0 0,0 0 0 0 0,1 0 0 0 0,0 0 0 0 0,3-9 0 0 0,2-29 16 0 0,-7 5 235 0 0,1 0-214 0 0,0 1 1 0 0,3-1-1 0 0,8-44 1 0 0,-9 72-33 0 0,0 0 0 0 0,-1-1 0 0 0,-1 1 0 0 0,0 0 0 0 0,0-1 0 0 0,-1 1 0 0 0,0-1 0 0 0,-1 1 0 0 0,0 0 0 0 0,-1 0 0 0 0,-1 0 0 0 0,1 0 0 0 0,-2 0 0 0 0,-8-16 0 0 0,4 11 27 0 0,-1 1 0 0 0,0 0 0 0 0,-14-16 0 0 0,18 24-32 0 0,-15-28 27 0 0,19 31-25 0 0,0-1 1 0 0,0 1-1 0 0,-1 0 0 0 0,0 0 1 0 0,0 0-1 0 0,0 0 0 0 0,0 0 1 0 0,-1 1-1 0 0,1-1 1 0 0,-7-4-1 0 0,-9-3 27 0 0,0 2-1 0 0,-1-1 1 0 0,-35-10 0 0 0,25 10-16 0 0,12 5-5 0 0,0 0 0 0 0,0 1 0 0 0,0 1 0 0 0,-1 1 0 0 0,1 1 0 0 0,-1 0 0 0 0,-27 3 0 0 0,-33 1-8 0 0,-115-11 0 0 0,98 6-4 0 0,60 2 33 0 0,-41-5-1 0 0,-12-10 10 0 0,-86-28 0 0 0,27 6-39 0 0,63 18 1 0 0,-1 4 0 0 0,-1 3 0 0 0,-88 1 0 0 0,151 11 0 0 0,-93-1 0 0 0,-167 22 0 0 0,234-14 0 0 0,-225 41 0 0 0,242-42 0 0 0,0-2 0 0 0,0-2 0 0 0,-36-1 0 0 0,-54 5 0 0 0,113-4-9 0 0,-1 1-1 0 0,1 1 1 0 0,0 0-1 0 0,-1 0 0 0 0,2 1 1 0 0,-1 0-1 0 0,1 1 1 0 0,-14 9-1 0 0,-2 2 24 0 0,21-14-15 0 0,1 0 1 0 0,0-1-1 0 0,0 1 1 0 0,0 0-1 0 0,1 1 1 0 0,-1-1-1 0 0,1 0 1 0 0,-1 1-1 0 0,1-1 0 0 0,0 1 1 0 0,1 0-1 0 0,-1 0 1 0 0,1 0-1 0 0,-1 0 1 0 0,0 5-1 0 0,-2 9-17 0 0,1 1 0 0 0,0 19-1 0 0,1-19 19 0 0,-23 326-64 0 0,21-241 64 0 0,14 165 0 0 0,-7-230 0 0 0,12 59-34 0 0,-1-6 4 0 0,-13-83 27 0 0,1-1 0 0 0,0 0 1 0 0,0 0-1 0 0,0 0 0 0 0,1-1 0 0 0,0 1 0 0 0,0-1 1 0 0,1 1-1 0 0,0-1 0 0 0,1 0 0 0 0,-1 0 0 0 0,1-1 1 0 0,1 1-1 0 0,-1-1 0 0 0,1 0 0 0 0,0-1 0 0 0,0 0 1 0 0,9 6-1 0 0,-13-10 2 0 0,14 12-20 0 0,0-2 0 0 0,1 0-1 0 0,1-1 1 0 0,-1-1 0 0 0,25 9 0 0 0,-12-8-2 0 0,-7-2-33 0 0,0 0-1 0 0,41 6 1 0 0,53-2-14 0 0,224-4 1 0 0,-163-26 13 0 0,-37 1 48 0 0,266-5-56 0 0,-317 19 64 0 0,-35 2 0 0 0,-52 1 0 0 0,48 1 0 0 0,71 10 0 0 0,-59 3 0 0 0,120 43 0 0 0,4 2 0 0 0,-159-53 0 0 0,-1 0 0 0 0,1-2 0 0 0,0-1 0 0 0,55-2 0 0 0,-75-2-17 0 0,-1 1-1 0 0,1-1 1 0 0,0-1 0 0 0,-1 0 0 0 0,1 0-1 0 0,-1 0 1 0 0,0-1 0 0 0,0 0-1 0 0,0 0 1 0 0,13-9 0 0 0,-15 9-111 0 0,0-1 0 0 0,-1-1-1 0 0,0 1 1 0 0,1-1 0 0 0,-1 0 0 0 0,-1 0 0 0 0,1 0 0 0 0,-1 0 0 0 0,0 0 0 0 0,0-1 0 0 0,-1 0-1 0 0,1 1 1 0 0,-1-1 0 0 0,2-8 0 0 0,3-31-1488 0 0,-6-10-72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4:22.958"/>
    </inkml:context>
    <inkml:brush xml:id="br0">
      <inkml:brushProperty name="width" value="0.1" units="cm"/>
      <inkml:brushProperty name="height" value="0.1" units="cm"/>
      <inkml:brushProperty name="color" value="#66CC00"/>
    </inkml:brush>
  </inkml:definitions>
  <inkml:trace contextRef="#ctx0" brushRef="#br0">3677 1346 8983 0 0,'-8'11'463'0'0,"5"-7"-414"0"0,0-1-1 0 0,0 1 1 0 0,1-1-1 0 0,0 1 1 0 0,0 0-1 0 0,0 0 1 0 0,0 0-1 0 0,0 0 1 0 0,1 0-1 0 0,0 0 1 0 0,0 0-1 0 0,-1 6 1 0 0,1 12-36 0 0,1-16-119 0 0,0-1 0 0 0,-1 1 1 0 0,1-1-1 0 0,-1 1 0 0 0,0-1 0 0 0,-1 1 0 0 0,1-1 0 0 0,-5 10 0 0 0,-10 12 1662 0 0,-1 1 3302 0 0,48-78-1214 0 0,-22 37-3399 0 0,0 0 0 0 0,-1 0 0 0 0,12-28 0 0 0,-7 3 284 0 0,-2 0 1 0 0,-1-1-1 0 0,9-77 0 0 0,-17 87-374 0 0,-2 0 0 0 0,0 0-1 0 0,-2-1 1 0 0,-1 1 0 0 0,-1 1-1 0 0,-9-33 1 0 0,-53-246 1574 0 0,53 235-1685 0 0,-71-325 499 0 0,78 371-476 0 0,4 12 14 0 0,-1 1-1 0 0,-1-1 0 0 0,-9-22 0 0 0,11 34-69 0 0,1-1 0 0 0,-1 1 0 0 0,0 0 0 0 0,0-1 0 0 0,0 1 0 0 0,0 0 0 0 0,0 0-1 0 0,-1 1 1 0 0,1-1 0 0 0,0 0 0 0 0,-1 1 0 0 0,0-1 0 0 0,1 1 0 0 0,-1 0 0 0 0,0 0 0 0 0,0 0 0 0 0,1 0 0 0 0,-1 0 0 0 0,0 1-1 0 0,-5-1 1 0 0,-8 0 38 0 0,0 0-1 0 0,-29 3 0 0 0,11 0-51 0 0,-157-9 309 0 0,169 5-260 0 0,-80 1 184 0 0,-19-2-151 0 0,15-6-53 0 0,-145-9 150 0 0,172 16-117 0 0,-93 9 0 0 0,-339-1 64 0 0,440-8-118 0 0,-623 8 256 0 0,547 7-249 0 0,-38 1-13 0 0,-43 0 1 0 0,92-3 0 0 0,52-11 0 0 0,57-1 0 0 0,-1 1 0 0 0,-39 6 0 0 0,64-6 0 0 0,0 0 0 0 0,0 1 0 0 0,0 0 0 0 0,0 0 0 0 0,0 0 0 0 0,0 0 0 0 0,0 0 0 0 0,0 1 0 0 0,0-1 0 0 0,0 1 0 0 0,1 0 0 0 0,-1 0 0 0 0,1 0 0 0 0,-1 0 0 0 0,1 0 0 0 0,0 1 0 0 0,0-1 0 0 0,0 1 0 0 0,0-1 0 0 0,0 1 0 0 0,0 0 0 0 0,-1 3 0 0 0,1 1 0 0 0,0 0 0 0 0,0 0 0 0 0,1 1 0 0 0,-1-1 0 0 0,2 0 0 0 0,-1 1 0 0 0,1-1 0 0 0,1 14 0 0 0,2 8 0 0 0,-2-1 0 0 0,-1 1 0 0 0,-2 0 0 0 0,0-1 0 0 0,-11 48 0 0 0,7-44 0 0 0,0 1 0 0 0,3-1 0 0 0,0 43 0 0 0,-4 37 0 0 0,1-72 0 0 0,-7 82 0 0 0,12-102 0 0 0,1 1 0 0 0,1-1 0 0 0,6 40 0 0 0,-2-35-10 0 0,1 0-1 0 0,1-1 1 0 0,13 30 0 0 0,-17-48 5 0 0,0 1 0 0 0,0-1 0 0 0,0-1 0 0 0,1 1 1 0 0,0 0-1 0 0,1-1 0 0 0,-1 0 0 0 0,1 0 0 0 0,0 0 1 0 0,0-1-1 0 0,0 1 0 0 0,1-1 0 0 0,-1-1 0 0 0,1 1 1 0 0,0-1-1 0 0,0 0 0 0 0,8 3 0 0 0,22 3-21 0 0,1-1-1 0 0,0-2 1 0 0,0-2 0 0 0,67 0-1 0 0,-49-2 15 0 0,295-5 12 0 0,-299 0-11 0 0,0 3 1 0 0,0 2-1 0 0,0 2 0 0 0,0 2 1 0 0,98 27-1 0 0,58 24-21 0 0,300 45 0 0 0,-378-84 32 0 0,-76-11 0 0 0,-27-3 0 0 0,101 9 0 0 0,-67-5-390 0 0,-50-5 237 0 0,-1-1 1 0 0,1-1-1 0 0,0 1 1 0 0,0-2-1 0 0,1 1 0 0 0,-1-2 1 0 0,0 1-1 0 0,0-1 1 0 0,14-3-1 0 0,-13-2-1704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4:26.129"/>
    </inkml:context>
    <inkml:brush xml:id="br0">
      <inkml:brushProperty name="width" value="0.1" units="cm"/>
      <inkml:brushProperty name="height" value="0.1" units="cm"/>
      <inkml:brushProperty name="color" value="#66CC00"/>
    </inkml:brush>
  </inkml:definitions>
  <inkml:trace contextRef="#ctx0" brushRef="#br0">5269 1587 11719 0 0,'-3'-4'717'0'0,"3"4"-706"0"0,0 0 0 0 0,0 0-1 0 0,0 0 1 0 0,0-1-1 0 0,0 1 1 0 0,-1 0 0 0 0,1 0-1 0 0,0 0 1 0 0,0 0-1 0 0,0 0 1 0 0,0 0 0 0 0,0 0-1 0 0,0 0 1 0 0,0 0 0 0 0,0-1-1 0 0,0 1 1 0 0,0 0-1 0 0,0 0 1 0 0,0 0 0 0 0,0 0-1 0 0,0 0 1 0 0,0 0 0 0 0,0 0-1 0 0,0-1 1 0 0,0 1-1 0 0,0 0 1 0 0,0 0 0 0 0,0 0-1 0 0,0 0 1 0 0,0 0 0 0 0,0 0-1 0 0,0-1 1 0 0,0 1-1 0 0,0 0 1 0 0,0 0 0 0 0,0 0-1 0 0,0 0 1 0 0,0 0 0 0 0,0 0-1 0 0,0 0 1 0 0,0-1-1 0 0,0 1 1 0 0,0 0 0 0 0,0 0-1 0 0,1 0 1 0 0,-1 0 0 0 0,0 0-1 0 0,0 0 1 0 0,0 0-1 0 0,0 0 1 0 0,0 0 0 0 0,0 0-1 0 0,3-5 64 0 0,-1 1 0 0 0,0-1-1 0 0,-1 0 1 0 0,1 1 0 0 0,0-6-1 0 0,6-14 205 0 0,22-38 313 0 0,-16 34-314 0 0,16-42-1 0 0,-2-28 2520 0 0,25-165 0 0 0,-51 240-2618 0 0,-1 0-1 0 0,-1 0 1 0 0,-1 0 0 0 0,-1 0-1 0 0,-1 1 1 0 0,-11-44 0 0 0,2 9 1113 0 0,4 11-1053 0 0,5 21-21 0 0,-2 0 0 0 0,-11-34 0 0 0,7 33-142 0 0,1 0-1 0 0,2 0 1 0 0,0-1 0 0 0,-2-29-1 0 0,8 52-69 0 0,0 1-1 0 0,-1-1 0 0 0,1 1 1 0 0,-1-1-1 0 0,0 1 0 0 0,0 0 1 0 0,0-1-1 0 0,-1 1 0 0 0,1 0 1 0 0,-1 0-1 0 0,0 0 0 0 0,0 0 1 0 0,0 0-1 0 0,0 0 0 0 0,0 1 1 0 0,0-1-1 0 0,-5-3 0 0 0,2 2 30 0 0,-1 1 0 0 0,0-1 0 0 0,0 1 0 0 0,-1 0 0 0 0,1 1 0 0 0,0-1 0 0 0,-14-2 0 0 0,-3-1 26 0 0,-133-36 142 0 0,124 31-69 0 0,1-1-1 0 0,-54-30 1 0 0,28 8 138 0 0,11 6-116 0 0,-1 2-1 0 0,-1 2 1 0 0,-68-25-1 0 0,111 48-160 0 0,-32-12 54 0 0,-1 2 0 0 0,0 2 0 0 0,-1 1 1 0 0,-41-3-1 0 0,9 6-10 0 0,27 2 2 0 0,-62 2-1 0 0,62 3-39 0 0,0 3 0 0 0,-49 11 0 0 0,46-6 0 0 0,27-6 0 0 0,-29 8 0 0 0,43-10 0 0 0,0 0 0 0 0,0 1 0 0 0,0 0 0 0 0,0 0 0 0 0,0 0 0 0 0,1 1 0 0 0,0 0 0 0 0,-9 7 0 0 0,-90 84 0 0 0,85-78 0 0 0,11-11 0 0 0,0 1 0 0 0,0 1 0 0 0,0-1 0 0 0,1 1 0 0 0,0 1 0 0 0,1-1 0 0 0,0 1 0 0 0,-8 16 0 0 0,12-20-3 0 0,-1-1-1 0 0,1 1 0 0 0,-1-1 1 0 0,1 0-1 0 0,-1 0 1 0 0,0 0-1 0 0,-1 0 1 0 0,1-1-1 0 0,-1 1 1 0 0,0-1-1 0 0,1 0 0 0 0,-1 0 1 0 0,-1 0-1 0 0,1-1 1 0 0,0 1-1 0 0,-1-1 1 0 0,-6 2-1 0 0,9-4 4 0 0,-1-1 0 0 0,0 0 0 0 0,0 0 0 0 0,0 0 0 0 0,1 0 0 0 0,-1 0 0 0 0,0 0 0 0 0,1-1 0 0 0,-1 0 0 0 0,1 1 0 0 0,0-1 0 0 0,-4-4 0 0 0,-4-1 0 0 0,1 3 0 0 0,0-1 0 0 0,0 1 0 0 0,-1 0 0 0 0,1 1 0 0 0,-1 0 0 0 0,0 0 0 0 0,-12 0 0 0 0,-73-6 0 0 0,86 9 0 0 0,-23-1 9 0 0,0-1 0 0 0,0-2 1 0 0,1-1-1 0 0,0-1 0 0 0,-1-2 0 0 0,-55-21 0 0 0,55 15-6 0 0,0 2-1 0 0,-1 1 1 0 0,0 2 0 0 0,-64-9-1 0 0,-103 4 404 0 0,25 2-249 0 0,108 9-79 0 0,-124 10-1 0 0,23 0 37 0 0,68-7 75 0 0,-297 11 45 0 0,300 0-136 0 0,16 0-25 0 0,0-5-1 0 0,-89-3 1 0 0,106-10-3 0 0,-99-23-1 0 0,140 25-80 0 0,-63-13 43 0 0,-97-8 0 0 0,152 22-13 0 0,0-1 0 0 0,0-2-1 0 0,-51-19 1 0 0,45 13 8 0 0,-63-12-1 0 0,66 19-26 0 0,0 0 0 0 0,-70-4 0 0 0,102 10 0 0 0,0 0-1 0 0,0 0 1 0 0,-1 0-1 0 0,1 0 1 0 0,0 1-1 0 0,-1-1 1 0 0,1 1-1 0 0,0-1 1 0 0,0 1-1 0 0,0 0 1 0 0,0 0-1 0 0,0 0 1 0 0,0 0-1 0 0,0 0 1 0 0,0 1-1 0 0,0-1 1 0 0,0 0-1 0 0,1 1 1 0 0,-4 3-1 0 0,3-2-1 0 0,0 0 0 0 0,1 0 1 0 0,-1 0-1 0 0,1 1 0 0 0,-1-1 0 0 0,1 0 0 0 0,0 1 0 0 0,1-1 1 0 0,-1 1-1 0 0,0-1 0 0 0,1 6 0 0 0,0 7-4 0 0,1 0-1 0 0,1 0 1 0 0,0-1-1 0 0,7 23 1 0 0,22 72-16 0 0,13 55-20 0 0,-43-150 42 0 0,0 1 0 0 0,0-1 0 0 0,-1 1 0 0 0,-1-1 0 0 0,-3 18 0 0 0,1-16 0 0 0,1-1 0 0 0,2 0 0 0 0,-1 1 0 0 0,3 18 0 0 0,1-12 0 0 0,2 0 0 0 0,0 0 0 0 0,1-1 0 0 0,17 41 0 0 0,-14-42 0 0 0,0 1 0 0 0,-2 0 0 0 0,0 0 0 0 0,-2 1 0 0 0,-1 0 0 0 0,3 36 0 0 0,-6-6 0 0 0,-3 1 0 0 0,-13 80 0 0 0,11-106 0 0 0,2-17 0 0 0,1 0 0 0 0,0 0 0 0 0,1 0 0 0 0,1 0 0 0 0,-1 0 0 0 0,4 17 0 0 0,-3-24 0 0 0,1 0 0 0 0,-1 0 0 0 0,0 0 0 0 0,1 0 0 0 0,0-1 0 0 0,0 1 0 0 0,0-1 0 0 0,0 1 0 0 0,0-1 0 0 0,1 0 0 0 0,0 0 0 0 0,-1 0 0 0 0,1 0 0 0 0,0 0 0 0 0,0-1 0 0 0,1 1 0 0 0,-1-1 0 0 0,1 0 0 0 0,-1 0 0 0 0,1 0 0 0 0,4 1 0 0 0,23 7-33 0 0,2-1 0 0 0,56 7 0 0 0,-9-1-4 0 0,325 44-4 0 0,5-38-46 0 0,-358-21 87 0 0,55 1 0 0 0,65 0 0 0 0,205 12 0 0 0,-329-10 0 0 0,53 4 0 0 0,17 5 0 0 0,67 19 0 0 0,63 2 0 0 0,-191-30 0 0 0,65 0 0 0 0,13-2 0 0 0,-14-2 0 0 0,86-1 0 0 0,55 16 0 0 0,-216-11 0 0 0,49 3 0 0 0,-64-4 0 0 0,7 1 0 0 0,57-4 0 0 0,-17-1 88 0 0,134 15 1 0 0,-94-4-74 0 0,-53-2-13 0 0,-42-4-182 0 0,1-1 0 0 0,0 0-1 0 0,0-2 1 0 0,26-3-1 0 0,-35 0-1429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4:27.634"/>
    </inkml:context>
    <inkml:brush xml:id="br0">
      <inkml:brushProperty name="width" value="0.1" units="cm"/>
      <inkml:brushProperty name="height" value="0.1" units="cm"/>
      <inkml:brushProperty name="color" value="#66CC00"/>
    </inkml:brush>
  </inkml:definitions>
  <inkml:trace contextRef="#ctx0" brushRef="#br0">2670 1676 12439 0 0,'-1'-1'159'0'0,"1"1"0"0"0,0-1 0 0 0,-1 1-1 0 0,1 0 1 0 0,-1-1 0 0 0,1 1 0 0 0,0-1 0 0 0,0 1-1 0 0,-1-1 1 0 0,1 1 0 0 0,0-1 0 0 0,0 1 0 0 0,0-1-1 0 0,0 1 1 0 0,-1-1 0 0 0,1 0 0 0 0,0 1 0 0 0,0-1-1 0 0,0 1 1 0 0,0-1 0 0 0,0 1 0 0 0,0-1-1 0 0,0 1 1 0 0,1-2 0 0 0,3-25 1205 0 0,12-25-1288 0 0,-5 19-251 0 0,-3-1 1 0 0,0 0-1 0 0,-2 0 1 0 0,2-63-1 0 0,-7 30 1940 0 0,-13-101 0 0 0,0-99 1053 0 0,7 76-2151 0 0,3 3 41 0 0,0 5-291 0 0,2 171-405 0 0,-1-1-1 0 0,-1 1 0 0 0,0 0 0 0 0,-1-1 0 0 0,0 1 0 0 0,-7-17 0 0 0,9 25-8 0 0,-1 1-1 0 0,0-1 1 0 0,0 1-1 0 0,0 0 1 0 0,-1 0-1 0 0,1-1 0 0 0,-1 1 1 0 0,0 1-1 0 0,0-1 1 0 0,0 0-1 0 0,0 1 1 0 0,0-1-1 0 0,0 1 0 0 0,-1 0 1 0 0,1 0-1 0 0,-1 1 1 0 0,1-1-1 0 0,-1 1 1 0 0,0-1-1 0 0,0 1 0 0 0,0 0 1 0 0,0 1-1 0 0,1-1 1 0 0,-7 0-1 0 0,-178-5 213 0 0,-46-4 149 0 0,-57 3 3 0 0,189 8-64 0 0,-200-23 0 0 0,137-14-62 0 0,11 1-36 0 0,120 30-170 0 0,0 1-1 0 0,-56 0 0 0 0,27 6-27 0 0,-84 14-1 0 0,116-10-9 0 0,1 1 1 0 0,0 2-1 0 0,0 0 1 0 0,-48 24-1 0 0,-49 38-31 0 0,2 0 15 0 0,99-58 8 0 0,1 1 1 0 0,-37 26-1 0 0,54-33 8 0 0,-1 0 0 0 0,1 1-1 0 0,0 0 1 0 0,1 0 0 0 0,0 0 0 0 0,0 1 0 0 0,1 0-1 0 0,0 0 1 0 0,-9 21 0 0 0,-3 19-15 0 0,1 1-1 0 0,3 1 1 0 0,2 0 0 0 0,3 1-1 0 0,2 0 1 0 0,2 1 0 0 0,1 55-1 0 0,3-27-46 0 0,-3 0 0 0 0,-4-1-1 0 0,-21 91 1 0 0,25-154 65 0 0,0 1 0 0 0,1 0 0 0 0,-1 36 0 0 0,5-48 0 0 0,-1 1 0 0 0,1-1 0 0 0,0 0 0 0 0,1 0 0 0 0,-1 1 0 0 0,1-1 0 0 0,1 0 0 0 0,-1-1 0 0 0,1 1 0 0 0,0 0 0 0 0,0-1 0 0 0,0 1 0 0 0,1-1 0 0 0,0 0 0 0 0,5 5 0 0 0,5 2-8 0 0,0 0-1 0 0,1-1 1 0 0,0-1 0 0 0,1 0 0 0 0,0-2-1 0 0,0 1 1 0 0,1-2 0 0 0,22 7-1 0 0,11 3-33 0 0,57 15 31 0 0,19-1 11 0 0,-4-8 0 0 0,-38-12 0 0 0,57 1 0 0 0,-5-9 0 0 0,-10-8 0 0 0,-1-7 11 0 0,-3-7 42 0 0,3-8 11 0 0,12-6 0 0 0,4-3-11 0 0,-26 2-42 0 0,-56 14-2 0 0,45-13 47 0 0,-87 29-63 0 0,1 0 0 0 0,-1 1 0 0 0,33-1 0 0 0,-19 7-1437 0 0,-23-1-21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6:57.436"/>
    </inkml:context>
    <inkml:brush xml:id="br0">
      <inkml:brushProperty name="width" value="0.1" units="cm"/>
      <inkml:brushProperty name="height" value="0.1" units="cm"/>
      <inkml:brushProperty name="color" value="#66CC00"/>
    </inkml:brush>
  </inkml:definitions>
  <inkml:trace contextRef="#ctx0" brushRef="#br0">6172 1562 2759 0 0,'-19'8'7325'0'0,"27"-5"-5102"0"0,-2-2-2159 0 0,0-1 0 0 0,0 0 0 0 0,-1 0 0 0 0,1-1 0 0 0,7 0 0 0 0,27-1 379 0 0,-39 2-412 0 0,0 0 1 0 0,1 0-1 0 0,-1 0 1 0 0,0 0 0 0 0,0 0-1 0 0,0 1 1 0 0,1-1-1 0 0,-1 0 1 0 0,0 1-1 0 0,0-1 1 0 0,0 1-1 0 0,0-1 1 0 0,0 1-1 0 0,0 0 1 0 0,0-1-1 0 0,0 1 1 0 0,0 0-1 0 0,0 0 1 0 0,0 0-1 0 0,0-1 1 0 0,-1 1-1 0 0,1 0 1 0 0,0 0-1 0 0,0 0 1 0 0,-1 0-1 0 0,1 1 1 0 0,0 0-1 0 0,-1 0 115 0 0,0 1-1 0 0,0-1 1 0 0,0 0-1 0 0,0 1 1 0 0,0-1 0 0 0,-1 0-1 0 0,1 1 1 0 0,-1-1-1 0 0,0 0 1 0 0,1 0-1 0 0,-1 1 1 0 0,0-1-1 0 0,-6 11 4164 0 0,4-25-3935 0 0,3 7-163 0 0,0 0 0 0 0,1-1 0 0 0,-1 1 0 0 0,1 0 0 0 0,0 1 0 0 0,1-1 0 0 0,-1 0 0 0 0,1 0 0 0 0,0 0 0 0 0,0 1 0 0 0,3-5 0 0 0,-2 2-63 0 0,32-64 427 0 0,15-38-16 0 0,-43 92-457 0 0,-2-1-1 0 0,0 0 0 0 0,0 0 0 0 0,2-27 0 0 0,-3-36 484 0 0,-4 52-175 0 0,2 1 0 0 0,1-1-1 0 0,11-49 1 0 0,25-29 100 0 0,-28 84-449 0 0,-2-1-1 0 0,0-1 0 0 0,-2 0 1 0 0,0 0-1 0 0,4-42 0 0 0,-11 53 8 0 0,-1 1-1 0 0,-1-1 0 0 0,0 1 1 0 0,-1 0-1 0 0,-1-1 1 0 0,0 1-1 0 0,-8-17 1 0 0,6 13 1 0 0,0 0 0 0 0,1 0 0 0 0,-4-26 0 0 0,-19-98 875 0 0,27 136-930 0 0,0-1 0 0 0,0 1-1 0 0,-1 0 1 0 0,0 0 0 0 0,1 0-1 0 0,-2 0 1 0 0,1 0 0 0 0,-1 0 0 0 0,1 0-1 0 0,-1 1 1 0 0,-1-1 0 0 0,1 1 0 0 0,0 0-1 0 0,-1 0 1 0 0,0 0 0 0 0,-7-5-1 0 0,-5-1 86 0 0,0 0 0 0 0,0 0 0 0 0,-27-9 0 0 0,-17-12 29 0 0,43 23-107 0 0,-1 0 1 0 0,0 1-1 0 0,0 1 0 0 0,-1 1 0 0 0,1 1 0 0 0,-1 0 0 0 0,-24-1 0 0 0,-34-8 1438 0 0,-168-31-2527 0 0,89 13 1146 0 0,50 8-81 0 0,54 16 38 0 0,-1 3 1 0 0,1 3-1 0 0,-63 5 1 0 0,-8 0-34 0 0,-126 16-2 0 0,127-7 0 0 0,33-1 45 0 0,-148 41-1 0 0,177-38-16 0 0,22-8-24 0 0,0-1 0 0 0,-50 0-1 0 0,-26 4-3 0 0,52-3 0 0 0,-1-2 0 0 0,0-4 0 0 0,-94-8 0 0 0,-365-22 0 0 0,510 29 0 0 0,-35-1 0 0 0,9 0 0 0 0,-49-7 0 0 0,-417-62 0 0 0,428 66 0 0 0,0 3 0 0 0,0 2 0 0 0,-132 22 0 0 0,-82-5 67 0 0,85-8-70 0 0,-23-1 3 0 0,-22-23 0 0 0,163 7 0 0 0,-119-14 64 0 0,183 19-64 0 0,12 1 0 0 0,0 0 0 0 0,0 0 0 0 0,1-1 0 0 0,-1 0 0 0 0,0-1 0 0 0,-16-7 0 0 0,18 6 0 0 0,-1 1 0 0 0,0 1 0 0 0,0-1 0 0 0,0 2 0 0 0,0-1 0 0 0,0 1 0 0 0,0 1 0 0 0,0 0 0 0 0,-15 1 0 0 0,-31-1 0 0 0,51 0 0 0 0,-26-2 0 0 0,-1-2 0 0 0,-39-10 0 0 0,42 8 0 0 0,0 2 0 0 0,-51-3 0 0 0,30 4 0 0 0,39 2 0 0 0,0 1 0 0 0,0 0 0 0 0,0 0 0 0 0,0 1 0 0 0,0 1 0 0 0,0-1 0 0 0,0 2 0 0 0,1 0 0 0 0,-1 0 0 0 0,-14 7 0 0 0,22-8-2 0 0,1 0-1 0 0,-1 1 0 0 0,0-1 1 0 0,1 1-1 0 0,0-1 1 0 0,-1 1-1 0 0,1 0 1 0 0,0 0-1 0 0,1 0 1 0 0,-1 0-1 0 0,0 0 1 0 0,1 0-1 0 0,0 1 1 0 0,-1-1-1 0 0,1 0 1 0 0,1 1-1 0 0,-1-1 1 0 0,0 1-1 0 0,1 6 1 0 0,-1 8-23 0 0,1-1 0 0 0,4 33 0 0 0,-1-20 14 0 0,8 95 11 0 0,2 84 0 0 0,-32 304 0 0 0,17-503-5 0 0,-6 103-48 0 0,8-99 52 0 0,1 1 0 0 0,0-1 0 0 0,1 0 0 0 0,0 0 0 0 0,9 26 0 0 0,-8-30 1 0 0,1-1 1 0 0,0 0-1 0 0,8 14 0 0 0,7 13-13 0 0,-11-26-35 0 0,16 19 24 0 0,-8-15-24 0 0,28 12 25 0 0,-40-23 16 0 0,1-1 0 0 0,-1 1 0 0 0,1-1 0 0 0,0-1 0 0 0,7 3 0 0 0,8 2 0 0 0,59 14 3 0 0,-46-15 4 0 0,58 10 0 0 0,9 6 0 0 0,-21-2-11 0 0,-49-11-31 0 0,40 12 31 0 0,14-2 11 0 0,17 1 0 0 0,-5-3 0 0 0,2-1 0 0 0,10 3 0 0 0,3 2 0 0 0,2 3-53 0 0,-42-8 31 0 0,-35-9-20 0 0,56 8 20 0 0,23-3-20 0 0,-3-5 31 0 0,-20-1 11 0 0,1 0 0 0 0,17 7 0 0 0,3 1 0 0 0,4-4 0 0 0,8-10 0 0 0,0-6-11 0 0,-23 0-31 0 0,-7 4 31 0 0,-2 1 11 0 0,21 1 0 0 0,9-3 0 0 0,-3-1 0 0 0,-24 0 0 0 0,-1-1 0 0 0,3-3 0 0 0,-4 0 0 0 0,-8-2 0 0 0,7-3 0 0 0,24-3 0 0 0,4 1 0 0 0,0 6 0 0 0,-8 9 0 0 0,-13 7 0 0 0,-22 4 65 0 0,-47-5 274 0 0,28 10 116 0 0,-44-11 22 0 0,0 0-125 0 0,43 15-536 0 0,-43-15-229 0 0,-2 2-47 0 0,2 1 312 0 0,46 18-255 0 0,6-3 387 0 0,24 0 16 0 0,-17-14-13 0 0,-60-6-54 0 0,51-19-93 0 0,-51 14-24 0 0,-5-6-437 0 0,29-24-195 0 0,-21 14-1170 0 0,16-31-4737 0 0,-6 5-2035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7:06.035"/>
    </inkml:context>
    <inkml:brush xml:id="br0">
      <inkml:brushProperty name="width" value="0.1" units="cm"/>
      <inkml:brushProperty name="height" value="0.1" units="cm"/>
      <inkml:brushProperty name="color" value="#66CC00"/>
    </inkml:brush>
  </inkml:definitions>
  <inkml:trace contextRef="#ctx0" brushRef="#br0">25 1 2303 0 0,'-4'3'200'0'0,"-2"1"-200"0"0,-8 7 4296 0 0,16-13-4296 0 0,-1 2-136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7:08.045"/>
    </inkml:context>
    <inkml:brush xml:id="br0">
      <inkml:brushProperty name="width" value="0.1" units="cm"/>
      <inkml:brushProperty name="height" value="0.1" units="cm"/>
      <inkml:brushProperty name="color" value="#66CC00"/>
    </inkml:brush>
  </inkml:definitions>
  <inkml:trace contextRef="#ctx0" brushRef="#br0">1344 1105 4143 0 0,'-10'-7'5897'0'0,"11"0"-3398"0"0,-1 7-2469 0 0,1-1 0 0 0,0 1 0 0 0,-1 0 0 0 0,1-1 0 0 0,0 1 0 0 0,-1 0 0 0 0,1-1 0 0 0,0 1 0 0 0,0 0 0 0 0,-1 0 0 0 0,1-1 0 0 0,0 1 0 0 0,0 0 0 0 0,-1 0 0 0 0,1 0 0 0 0,0 0 0 0 0,0 0 0 0 0,-1 0 0 0 0,1 1 0 0 0,0-1 0 0 0,0 0 0 0 0,0 0 0 0 0,-1 0 0 0 0,1 1 0 0 0,0-1 0 0 0,0 1 0 0 0,5 2 95 0 0,11 5-178 0 0,-17-8 93 0 0,0 0 0 0 0,1 0 1 0 0,-1 0-1 0 0,0 0 0 0 0,1 0 0 0 0,-1 0 0 0 0,0 0 1 0 0,1 0-1 0 0,-1-1 0 0 0,0 1 0 0 0,1 0 1 0 0,-1 0-1 0 0,0 0 0 0 0,1 0 0 0 0,-1 0 0 0 0,0 0 1 0 0,0-1-1 0 0,1 1 0 0 0,-1 0 0 0 0,0 0 1 0 0,0-1-1 0 0,1 1 0 0 0,-1 0 0 0 0,0 0 1 0 0,0-1-1 0 0,1 1 0 0 0,-1 0 0 0 0,0 0 0 0 0,0-1 1 0 0,0 1-1 0 0,0 0 0 0 0,0-1 0 0 0,0 1 1 0 0,1 0-1 0 0,-1-1 0 0 0,0 1 0 0 0,0 0 0 0 0,0-1 1 0 0,0 1-1 0 0,0 0 0 0 0,0-1 0 0 0,0 1 1 0 0,0 0-1 0 0,0-1 0 0 0,-1 0 484 0 0,13-6 3642 0 0,-11 6-4002 0 0,0 0 1 0 0,0 0-1 0 0,0 0 1 0 0,1 0-1 0 0,-1 0 1 0 0,0 0-1 0 0,1 1 1 0 0,-1-1-1 0 0,1 0 1 0 0,-1 1-1 0 0,0-1 1 0 0,1 1-1 0 0,2-1 1 0 0,-1 1-101 0 0,-1-1 0 0 0,0 0-1 0 0,0 1 1 0 0,1-1 0 0 0,-1 0 0 0 0,0 0 0 0 0,0-1 0 0 0,3-1 0 0 0,-2-1-33 0 0,1-1 0 0 0,0 0 0 0 0,-1 0 0 0 0,0 0 0 0 0,0 0 1 0 0,-1-1-1 0 0,4-8 0 0 0,11-48 584 0 0,-10 37-231 0 0,16-41 177 0 0,-15 46-539 0 0,-1 0 0 0 0,9-40 0 0 0,-15 53 30 0 0,0 0 0 0 0,-1-1 0 0 0,0 1 0 0 0,0 0 0 0 0,-1-1 0 0 0,1 1 0 0 0,-1 0 0 0 0,-1 0 1 0 0,0 0-1 0 0,0 0 0 0 0,0 0 0 0 0,-6-10 0 0 0,7 13 8 0 0,0 1 0 0 0,0-1 0 0 0,0 0 0 0 0,0 1 0 0 0,0-1 0 0 0,1 0 0 0 0,0 0 1 0 0,0 0-1 0 0,0 1 0 0 0,0-1 0 0 0,0 0 0 0 0,2-6 0 0 0,-1 6-60 0 0,-1 0 1 0 0,1 0-1 0 0,-1 0 0 0 0,0 0 1 0 0,0 0-1 0 0,0 0 0 0 0,-1 0 1 0 0,-1-8-1 0 0,-8-17 234 0 0,-1-1-1 0 0,-1 2 1 0 0,-2-1-1 0 0,-23-34 1 0 0,-5-23 43 0 0,37 77-215 0 0,0 1-1 0 0,1-1 0 0 0,0 0 0 0 0,-5-17 0 0 0,5 12-68 0 0,2 10 22 0 0,1 0-1 0 0,-1 0 1 0 0,0 1-1 0 0,0-1 1 0 0,0 1-1 0 0,-1-1 1 0 0,1 1-1 0 0,-1 0 1 0 0,0 0-1 0 0,1 0 1 0 0,-2 0-1 0 0,-2-2 1 0 0,-11-10 128 0 0,5 1-42 0 0,10 12-96 0 0,1-1 0 0 0,-1 1 1 0 0,0 0-1 0 0,0 0 0 0 0,1 1 0 0 0,-2-1 0 0 0,1 0 0 0 0,0 1 0 0 0,0-1 0 0 0,0 1 0 0 0,-1 0 0 0 0,1-1 0 0 0,0 1 0 0 0,-4-1 0 0 0,-45-13 115 0 0,0 3-1 0 0,0 1 0 0 0,-54-3 1 0 0,37 4-27 0 0,51 7-61 0 0,1 0 0 0 0,-1 1 0 0 0,0 1 0 0 0,-23 0 0 0 0,3 3 21 0 0,-1-2 0 0 0,1-2-1 0 0,0-2 1 0 0,-56-11 0 0 0,50 3-53 0 0,35 9 0 0 0,-1 0 0 0 0,0 1 0 0 0,-1 0 0 0 0,1 0 0 0 0,0 1 0 0 0,0 0 0 0 0,-12 1 0 0 0,4 3 0 0 0,1 0 0 0 0,-1 1 0 0 0,1 1 0 0 0,-1 0 0 0 0,1 1 0 0 0,-22 12 0 0 0,27-10 0 0 0,-1 0 0 0 0,1 1 0 0 0,1 0 0 0 0,-1 1 0 0 0,2 0 0 0 0,-1 1 0 0 0,2 0 0 0 0,-13 18 0 0 0,-5 7 0 0 0,-116 156 0 0 0,133-176-5 0 0,0 0 0 0 0,1 1 0 0 0,1 0 0 0 0,1 0 0 0 0,0 1 1 0 0,1 0-1 0 0,1 0 0 0 0,1 0 0 0 0,0 0 0 0 0,1 0 0 0 0,1 1 0 0 0,3 32 0 0 0,0-39 5 0 0,0 1 0 0 0,1-1 0 0 0,0 0 0 0 0,1 0 0 0 0,0 0 0 0 0,1-1 0 0 0,9 15 0 0 0,-1-5 0 0 0,1-1 0 0 0,27 32 0 0 0,-29-39-10 0 0,1-1 0 0 0,18 13 1 0 0,-18-16 0 0 0,-1 1 0 0 0,-1 1 1 0 0,15 16-1 0 0,-5-5 9 0 0,2 0 0 0 0,0-1 0 0 0,1-2 0 0 0,1 0 0 0 0,39 21 0 0 0,-57-36 0 0 0,5 3 0 0 0,2 0 0 0 0,-1-1 0 0 0,1-1 0 0 0,-1-1 0 0 0,1 0 0 0 0,1 0 0 0 0,18 1 0 0 0,-30-4 0 0 0,14 3 0 0 0,-1 1 0 0 0,1 0 0 0 0,21 11 0 0 0,-24-9 0 0 0,1-1 0 0 0,0 0 0 0 0,1-2 0 0 0,20 5 0 0 0,102 14 0 0 0,-99-16 0 0 0,-18-3 0 0 0,1 0 0 0 0,0-2 0 0 0,0 0 0 0 0,28-2 0 0 0,27-12 0 0 0,-55 8 0 0 0,0 0 0 0 0,30 0 0 0 0,31-5 0 0 0,-50 15-1752 0 0,-29-5 1130 0 0,-1 0 0 0 0,1 0 0 0 0,-1 0 0 0 0,1-1 0 0 0,0 1 0 0 0,-1-1 0 0 0,1 0 0 0 0,0 0 0 0 0,-1 0 0 0 0,1 0 0 0 0,5-2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13.255"/>
    </inkml:context>
    <inkml:brush xml:id="br0">
      <inkml:brushProperty name="width" value="0.1" units="cm"/>
      <inkml:brushProperty name="height" value="0.1" units="cm"/>
      <inkml:brushProperty name="color" value="#66CC00"/>
    </inkml:brush>
  </inkml:definitions>
  <inkml:trace contextRef="#ctx0" brushRef="#br0">0 1 1295 0 0,'0'0'72'0'0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42.359"/>
    </inkml:context>
    <inkml:brush xml:id="br0">
      <inkml:brushProperty name="width" value="0.1" units="cm"/>
      <inkml:brushProperty name="height" value="0.1" units="cm"/>
      <inkml:brushProperty name="color" value="#E71224"/>
    </inkml:brush>
  </inkml:definitions>
  <inkml:trace contextRef="#ctx0" brushRef="#br0">612 1453 2527 0 0,'-10'0'133'0'0,"1"2"-1"0"0,-1-1 0 0 0,1 1 1 0 0,0 0-1 0 0,-11 5 0 0 0,9-4-100 0 0,0 0-1 0 0,0 0 1 0 0,-12 1-1 0 0,20-4-28 0 0,0 0-1 0 0,0 0 0 0 0,1 0 0 0 0,-1-1 0 0 0,0 1 0 0 0,0-1 1 0 0,0 1-1 0 0,0-1 0 0 0,1 0 0 0 0,-1 0 0 0 0,0-1 1 0 0,1 1-1 0 0,-1 0 0 0 0,1-1 0 0 0,-1 0 0 0 0,1 1 0 0 0,0-1 1 0 0,-1 0-1 0 0,-2-4 0 0 0,1 2 156 0 0,1-1-1 0 0,0 1 1 0 0,0-1 0 0 0,1 1-1 0 0,-1-1 1 0 0,1 0-1 0 0,0 0 1 0 0,0 0 0 0 0,-2-9-1 0 0,11-8 567 0 0,-41 19 1094 0 0,33 3-1805 0 0,1 0 0 0 0,0 0 1 0 0,-1 0-1 0 0,1 0 0 0 0,0 1 1 0 0,-1-1-1 0 0,1 0 1 0 0,-1 0-1 0 0,1 0 0 0 0,0 0 1 0 0,-1 0-1 0 0,1 0 0 0 0,0 0 1 0 0,-1 0-1 0 0,1 0 0 0 0,-1 0 1 0 0,1 0-1 0 0,0 0 0 0 0,-1 0 1 0 0,1 0-1 0 0,-1-1 0 0 0,1 1 1 0 0,0 0-1 0 0,-1 0 1 0 0,1 0-1 0 0,0 0 0 0 0,-1-1 1 0 0,1 1-1 0 0,0 0 0 0 0,0 0 1 0 0,-1-1-1 0 0,1 1 0 0 0,0 0 1 0 0,-1-1-1 0 0,1 1 0 0 0,0 0 1 0 0,0-1-1 0 0,0 1 0 0 0,-1 0 1 0 0,1-1-1 0 0,4-17 1200 0 0,-2 12-919 0 0,-2 6-258 0 0,1-1-1 0 0,-1 1 1 0 0,0-1-1 0 0,0 1 0 0 0,1-1 1 0 0,-1 1-1 0 0,0-1 1 0 0,0 1-1 0 0,1 0 1 0 0,-1-1-1 0 0,0 1 0 0 0,1-1 1 0 0,-1 1-1 0 0,1 0 1 0 0,-1-1-1 0 0,1 1 1 0 0,-1 0-1 0 0,1-1 0 0 0,-1 1 1 0 0,0 0-1 0 0,1 0 1 0 0,0-1-1 0 0,-1 1 1 0 0,1 0-1 0 0,-1 0 0 0 0,1 0 1 0 0,-1 0-1 0 0,1 0 1 0 0,-1 0-1 0 0,1 0 0 0 0,-1 0 1 0 0,1 0-1 0 0,-1 0 1 0 0,1 0-1 0 0,0 0 1 0 0,-1 0-1 0 0,1 0 0 0 0,-1 1 1 0 0,1-1-1 0 0,-1 0 1 0 0,1 0-1 0 0,-1 1 1 0 0,1-1-1 0 0,3 7 71 0 0,1 6-48 0 0,2 0 1 0 0,-1-1-1 0 0,2 0 0 0 0,-1 0 0 0 0,2-1 1 0 0,-1 0-1 0 0,13 12 0 0 0,-16-21 87 0 0,0 1-1 0 0,-1-1 1 0 0,1 0 0 0 0,0 0 0 0 0,0 0-1 0 0,1-1 1 0 0,-1 1 0 0 0,0-1 0 0 0,0 0-1 0 0,7-1 1 0 0,-6 1-86 0 0,1 0 1 0 0,-1 0-1 0 0,0 0 1 0 0,1 1-1 0 0,-1 0 1 0 0,11 4-1 0 0,-2 4-15 0 0,-12-8-34 0 0,-1 0 1 0 0,1-1-1 0 0,-1 1 0 0 0,1-1 1 0 0,-1 1-1 0 0,1-1 0 0 0,0 0 1 0 0,0 0-1 0 0,0 0 0 0 0,-1 0 1 0 0,1 0-1 0 0,0-1 0 0 0,0 1 1 0 0,0-1-1 0 0,0 0 1 0 0,0 0-1 0 0,0 0 0 0 0,0 0 1 0 0,0-1-1 0 0,5 0 0 0 0,1-2 108 0 0,-1 2-1 0 0,1-1 1 0 0,0 1 0 0 0,12 1-1 0 0,11-2 119 0 0,-24 1-236 0 0,1 2 0 0 0,-1-1-1 0 0,1 1 1 0 0,-1 0-1 0 0,0 1 1 0 0,16 4 0 0 0,-14-3 2 0 0,0 0 1 0 0,1-1 0 0 0,-1-1-1 0 0,12 1 1 0 0,20-3 121 0 0,1 2-1 0 0,-1 2 1 0 0,1 2 0 0 0,78 18 0 0 0,-108-18-114 0 0,1-2 1 0 0,-1 0 0 0 0,1 0-1 0 0,0-1 1 0 0,0-1 0 0 0,21-1-1 0 0,6-3 136 0 0,53-10 0 0 0,-79 11-39 0 0,-1 0 0 0 0,1 2-1 0 0,15 0 1 0 0,-20 1-93 0 0,-1-1 0 0 0,1 0 0 0 0,0 0 0 0 0,-1-1 1 0 0,1 0-1 0 0,0-1 0 0 0,-1 0 0 0 0,0-1 0 0 0,12-4 0 0 0,-6 0-2 0 0,6-4 164 0 0,38-24 0 0 0,-51 30-130 0 0,0 1 1 0 0,0 0-1 0 0,1 0 0 0 0,-1 1 0 0 0,1 0 0 0 0,0 1 0 0 0,0-1 1 0 0,0 2-1 0 0,0-1 0 0 0,0 1 0 0 0,0 1 0 0 0,12 0 0 0 0,25-3-38 0 0,-33 1-8 0 0,0-1 0 0 0,17-5-1 0 0,-18 4 23 0 0,0 0 0 0 0,25-2-1 0 0,-21 4-16 0 0,1 0 0 0 0,32-7-1 0 0,-45 7 15 0 0,0 1 1 0 0,1-1-1 0 0,-1 0 0 0 0,0 0 0 0 0,0 0 0 0 0,0 0 0 0 0,0-1 0 0 0,0 1 0 0 0,0-1 1 0 0,-1 0-1 0 0,1 0 0 0 0,-1-1 0 0 0,0 1 0 0 0,0-1 0 0 0,4-6 0 0 0,10-17 245 0 0,-12 19-229 0 0,1-1 0 0 0,-1 0 0 0 0,-1 0 0 0 0,1 0 0 0 0,-1 0 0 0 0,-1-1 0 0 0,3-11 0 0 0,1-7 34 0 0,2-1 1 0 0,1 1-1 0 0,1 1 0 0 0,24-43 0 0 0,1-4 25 0 0,-31 62-48 0 0,-1 1-1 0 0,0-1 0 0 0,-1 0 1 0 0,0 0-1 0 0,-1 0 0 0 0,0 0 1 0 0,-1 0-1 0 0,0-1 0 0 0,-1 1 1 0 0,0 0-1 0 0,-4-23 0 0 0,2-24 155 0 0,3 47-144 0 0,-1 0 0 0 0,-1 0 0 0 0,0 0 0 0 0,-5-23 0 0 0,2 23-49 0 0,0 1 0 0 0,-1 0-1 0 0,-1 0 1 0 0,0 0 0 0 0,-7-9-1 0 0,-42-51 62 0 0,18 26-48 0 0,5 4 11 0 0,18 25-7 0 0,2 0 0 0 0,-1-1 1 0 0,-12-25-1 0 0,9 15-24 0 0,-1 1 0 0 0,-34-41 0 0 0,40 53 0 0 0,5 8 8 0 0,-15-21 32 0 0,-37-36 1 0 0,50 56-37 0 0,0 0 1 0 0,-1 0-1 0 0,0 1 0 0 0,0 0 1 0 0,-1 0-1 0 0,1 1 0 0 0,-1 1 1 0 0,-19-7-1 0 0,21 9-4 0 0,-12-4 0 0 0,-1 0 0 0 0,-30-2 0 0 0,-25 3 0 0 0,-18-1 0 0 0,54 3 26 0 0,0 2 0 0 0,-49 5-1 0 0,48-2-38 0 0,-360-7 77 0 0,358 3-50 0 0,28 2-4 0 0,0-1 0 0 0,0 0 0 0 0,0-1 0 0 0,-21-5 0 0 0,15 2-10 0 0,0 1 0 0 0,-1 1 0 0 0,1 1 0 0 0,-1 1 0 0 0,-29 2 0 0 0,8 0 0 0 0,-76-9 0 0 0,77 9 0 0 0,1 2 0 0 0,-1 2 0 0 0,-56 14 0 0 0,85-16 0 0 0,0-1 0 0 0,1 0 0 0 0,-2 0 0 0 0,1-2 0 0 0,0 1 0 0 0,-20-4 0 0 0,29 3 0 0 0,0-1 0 0 0,1 1 0 0 0,-1 0 0 0 0,0 0 0 0 0,0 0 0 0 0,1 1 0 0 0,-1-1 0 0 0,0 1 0 0 0,1 0 0 0 0,-1 0 0 0 0,1 0 0 0 0,-1 0 0 0 0,1 1 0 0 0,0-1 0 0 0,-1 1 0 0 0,1 0 0 0 0,0 0 0 0 0,0 0 0 0 0,0 1 0 0 0,1-1 0 0 0,-1 1 0 0 0,0-1 0 0 0,1 1 0 0 0,-1 0 0 0 0,-2 5 0 0 0,1 0 0 0 0,-1 0 0 0 0,2 0 0 0 0,-1 0 0 0 0,1 1 0 0 0,0-1 0 0 0,1 1 0 0 0,0 0 0 0 0,1 0 0 0 0,-2 12 0 0 0,-11 144 0 0 0,13-154 8 0 0,2-1-1 0 0,-1 1 1 0 0,1-1-1 0 0,4 16 1 0 0,1 28 18 0 0,-8 11 50 0 0,0-50-38 0 0,1 1 0 0 0,0 0-1 0 0,2 1 1 0 0,-1-1 0 0 0,2-1 0 0 0,0 1 0 0 0,1 0-1 0 0,8 23 1 0 0,12 34 148 0 0,-16-48-114 0 0,16 36 1 0 0,-15-44-32 0 0,-1-1 1 0 0,0 1 0 0 0,-2 0-1 0 0,0 0 1 0 0,0 0-1 0 0,-2 1 1 0 0,0-1 0 0 0,-1 1-1 0 0,-1 26 1 0 0,-1-29 66 0 0,1 1 0 0 0,0-1 0 0 0,1 0 0 0 0,6 20 0 0 0,-5-24-30 0 0,-1-1 0 0 0,0 1 0 0 0,0 0 0 0 0,-1 0 0 0 0,0 0 0 0 0,-1 0 0 0 0,0 0-1 0 0,-1 0 1 0 0,0 0 0 0 0,-4 13 0 0 0,-7 9-3793 0 0,-32 61-1 0 0,33-72 2127 0 0,-17 33-3463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13.964"/>
    </inkml:context>
    <inkml:brush xml:id="br0">
      <inkml:brushProperty name="width" value="0.1" units="cm"/>
      <inkml:brushProperty name="height" value="0.1" units="cm"/>
      <inkml:brushProperty name="color" value="#66CC00"/>
    </inkml:brush>
  </inkml:definitions>
  <inkml:trace contextRef="#ctx0" brushRef="#br0">37 44 7567 0 0,'-11'5'459'0'0,"-6"1"433"0"0,16-6-829 0 0,1 0-1 0 0,0 0 1 0 0,-1 0 0 0 0,1 0-1 0 0,0 0 1 0 0,-1 0-1 0 0,1-1 1 0 0,0 1 0 0 0,-1 0-1 0 0,1 0 1 0 0,0 0 0 0 0,-1 0-1 0 0,1-1 1 0 0,0 1 0 0 0,-1 0-1 0 0,1 0 1 0 0,0 0-1 0 0,0-1 1 0 0,-1 1 0 0 0,1 0-1 0 0,0-1 1 0 0,0 1 0 0 0,-1 0-1 0 0,1 0 1 0 0,0-1 0 0 0,0 1-1 0 0,0 0 1 0 0,0-1-1 0 0,0 1 1 0 0,0-1 0 0 0,-1 1-1 0 0,1 0 1 0 0,0-1 0 0 0,0 1-1 0 0,0 0 1 0 0,0-1-1 0 0,0 1 1 0 0,0 0 0 0 0,1-2 554 0 0,4-3-504 0 0,16-16-38 0 0,-16 16 348 0 0,4 3-171 0 0,39-9 4292 0 0,-44 19-4183 0 0,16 24-45 0 0,-15-24 1388 0 0,4-2-1540 0 0,28 20 27 0 0,-28-20 738 0 0,-11-1-353 0 0,-4 13 21 0 0,5-13 183 0 0,-3-4-671 0 0,1 1-48 0 0,-16 20 248 0 0,12-15-284 0 0,3-4 34 0 0,-2 1 9 0 0,3-2 44 0 0,2-1-99 0 0,1-1 1 0 0,-1 0-1 0 0,0 1 0 0 0,1-1 0 0 0,-1 0 1 0 0,0 0-1 0 0,1 1 0 0 0,-1-1 0 0 0,1 0 0 0 0,-1 0 1 0 0,0 0-1 0 0,1 0 0 0 0,-1 0 0 0 0,0 0 0 0 0,0 0 1 0 0,1 0-1 0 0,-1 0 0 0 0,1 0 0 0 0,-1 0 0 0 0,0-1 1 0 0,1 1-1 0 0,-1 0 0 0 0,0 0 0 0 0,0-1 0 0 0,0 1 73 0 0,-1-2-17 0 0,-7-6 36 0 0,8 7-93 0 0,-5-10 164 0 0,4 9-165 0 0,2 1 0 0 0,0 1-1 0 0,0-1 1 0 0,0 1 0 0 0,-1 0-1 0 0,1-1 1 0 0,0 1 0 0 0,0-1-1 0 0,-1 1 1 0 0,1 0 0 0 0,0-1-1 0 0,-1 1 1 0 0,1 0 0 0 0,-1-1-1 0 0,1 1 1 0 0,0 0 0 0 0,-1 0-1 0 0,1-1 1 0 0,-1 1 0 0 0,1 0-1 0 0,-1 0 1 0 0,1 0 0 0 0,0 0-1 0 0,-1 0 1 0 0,1 0 0 0 0,-1 0-1 0 0,1-1 1 0 0,-2 1 0 0 0,-2-1 47 0 0,-2-7-47 0 0,-1 3-11 0 0,1 3 0 0 0,-1 0 0 0 0,2 0 0 0 0,-1 1 0 0 0,0-1 0 0 0,1 0 11 0 0,4 2 11 0 0,1 0-1 0 0,0 1 1 0 0,0-1 0 0 0,-1 0 0 0 0,1 0-1 0 0,0 0 1 0 0,0 0 0 0 0,0 0 0 0 0,-1 1 0 0 0,1-1-1 0 0,0 0 1 0 0,0 0 0 0 0,0 0 0 0 0,0 1 0 0 0,0-1-1 0 0,-1 0 1 0 0,1 0 0 0 0,0 1 0 0 0,0-1-1 0 0,0 0 1 0 0,0 0 0 0 0,0 1 0 0 0,0-1 0 0 0,0 0-1 0 0,0 0 1 0 0,0 1 0 0 0,0-1 0 0 0,0 0-1 0 0,0 0 1 0 0,0 1 0 0 0,0-1 0 0 0,0 0 0 0 0,0 0-1 0 0,0 1 1 0 0,0-1 0 0 0,0 0 0 0 0,1 1 0 0 0,1 14-112 0 0,-2-11 168 0 0,1 3-8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15.564"/>
    </inkml:context>
    <inkml:brush xml:id="br0">
      <inkml:brushProperty name="width" value="0.1" units="cm"/>
      <inkml:brushProperty name="height" value="0.1" units="cm"/>
      <inkml:brushProperty name="color" value="#66CC00"/>
    </inkml:brush>
  </inkml:definitions>
  <inkml:trace contextRef="#ctx0" brushRef="#br0">2858 43 5351 0 0,'0'0'11923'0'0,"0"-5"-11756"0"0,2-15 7 0 0,-2 15 185 0 0,-3 6-148 0 0,-37 12 1147 0 0,37-12-1174 0 0,1 0-110 0 0,-10 0 77 0 0,-1 0 0 0 0,1-1 0 0 0,0 0 1 0 0,0-1-1 0 0,-13-3 0 0 0,2 2 76 0 0,9 0-173 0 0,-1-1-44 0 0,1 1-10 0 0,2-2 0 0 0,-1 1 0 0 0,-9-1 49 0 0,1 2-1 0 0,0 0 1 0 0,-1 1-1 0 0,1 2 1 0 0,-29 2 0 0 0,-20 2 61 0 0,10-5 69 0 0,-83 13 0 0 0,116-10-179 0 0,1 0 0 0 0,-2-1 0 0 0,1-1 0 0 0,-3-1 0 0 0,-48-2 424 0 0,-47 1 197 0 0,72 2-643 0 0,-71-8-1 0 0,39-5 450 0 0,0 4-1 0 0,-158 6 1 0 0,47 29 205 0 0,103-20-281 0 0,18-1-134 0 0,-20 7-96 0 0,-16 2 153 0 0,-132 2 0 0 0,155-17-263 0 0,-223 3-1636 0 0,250 0 66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16.241"/>
    </inkml:context>
    <inkml:brush xml:id="br0">
      <inkml:brushProperty name="width" value="0.1" units="cm"/>
      <inkml:brushProperty name="height" value="0.1" units="cm"/>
      <inkml:brushProperty name="color" value="#66CC00"/>
    </inkml:brush>
  </inkml:definitions>
  <inkml:trace contextRef="#ctx0" brushRef="#br0">1040 3 7367 0 0,'-10'-1'563'0'0,"-16"0"2708"0"0,-10 3-2122 0 0,1 2 0 0 0,-1 1 0 0 0,1 2 0 0 0,-36 12 0 0 0,37-10-286 0 0,-25 5 284 0 0,-1-2 1 0 0,0-3 0 0 0,-1-2-1 0 0,-75-2 1 0 0,87-8-1210 0 0,-98-18 0 0 0,17-10-7863 0 0,76 17 1242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16.867"/>
    </inkml:context>
    <inkml:brush xml:id="br0">
      <inkml:brushProperty name="width" value="0.1" units="cm"/>
      <inkml:brushProperty name="height" value="0.1" units="cm"/>
      <inkml:brushProperty name="color" value="#66CC00"/>
    </inkml:brush>
  </inkml:definitions>
  <inkml:trace contextRef="#ctx0" brushRef="#br0">1552 114 5983 0 0,'-46'9'3304'0'0,"22"-7"160"0"0,8-3-3318 0 0,0 0 0 0 0,1 0 0 0 0,-1-2 0 0 0,1 0 0 0 0,-1-1 0 0 0,-23-9 0 0 0,24 9 536 0 0,-1 0 1 0 0,1 0 0 0 0,-18-1-1 0 0,-26-5 1186 0 0,-33-14 413 0 0,-94-12-1 0 0,136 30-1328 0 0,0 2 0 0 0,-1 2-1 0 0,-80 8 1 0 0,-72 22-816 0 0,90-11-1318 0 0,-166 5 0 0 0,224-23-234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18.880"/>
    </inkml:context>
    <inkml:brush xml:id="br0">
      <inkml:brushProperty name="width" value="0.1" units="cm"/>
      <inkml:brushProperty name="height" value="0.1" units="cm"/>
      <inkml:brushProperty name="color" value="#66CC00"/>
    </inkml:brush>
  </inkml:definitions>
  <inkml:trace contextRef="#ctx0" brushRef="#br0">1802 27 13447 0 0,'0'0'643'0'0,"-6"2"173"0"0,-21-3-259 0 0,-51-9 0 0 0,51 5 445 0 0,-31-1-1 0 0,-2 4 21 0 0,-7-2-104 0 0,0 3 1 0 0,1 4 0 0 0,-71 10-1 0 0,-102 38 930 0 0,112-24-1235 0 0,-155 16 153 0 0,228-36-681 0 0,20-2-137 0 0,0-2 0 0 0,-1-1 1 0 0,1-2-1 0 0,-1-1 0 0 0,1-1 0 0 0,-46-10 0 0 0,-16-13-1510 0 0,33 3-4517 0 0,1-3-1677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20.327"/>
    </inkml:context>
    <inkml:brush xml:id="br0">
      <inkml:brushProperty name="width" value="0.1" units="cm"/>
      <inkml:brushProperty name="height" value="0.1" units="cm"/>
      <inkml:brushProperty name="color" value="#66CC00"/>
    </inkml:brush>
  </inkml:definitions>
  <inkml:trace contextRef="#ctx0" brushRef="#br0">2158 86 5527 0 0,'-61'-2'5578'0'0,"38"0"-5309"0"0,1 1 1 0 0,-43 4 0 0 0,-68 15 3271 0 0,-133 21 1198 0 0,141-19-3987 0 0,-2-5 1 0 0,0-6 0 0 0,0-5-1 0 0,-1-6 1 0 0,1-5-1 0 0,-165-32 1 0 0,270 35-990 0 0,-203-39 1884 0 0,115 15-2881 0 0,1-9-5423 0 0,41 8-1501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22.388"/>
    </inkml:context>
    <inkml:brush xml:id="br0">
      <inkml:brushProperty name="width" value="0.1" units="cm"/>
      <inkml:brushProperty name="height" value="0.1" units="cm"/>
      <inkml:brushProperty name="color" value="#66CC00"/>
    </inkml:brush>
  </inkml:definitions>
  <inkml:trace contextRef="#ctx0" brushRef="#br0">1680 1 3679 0 0,'-142'22'8336'0'0,"81"-12"-8696"0"0,-12 2 1507 0 0,-113 4 0 0 0,61-22 1818 0 0,37 1-1065 0 0,-219 16 1992 0 0,2 22-2718 0 0,286-31-1111 0 0,-282 40-1400 0 0,229-31-94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31.133"/>
    </inkml:context>
    <inkml:brush xml:id="br0">
      <inkml:brushProperty name="width" value="0.1" units="cm"/>
      <inkml:brushProperty name="height" value="0.1" units="cm"/>
      <inkml:brushProperty name="color" value="#66CC00"/>
    </inkml:brush>
  </inkml:definitions>
  <inkml:trace contextRef="#ctx0" brushRef="#br0">1839 61 8751 0 0,'-8'-2'930'0'0,"-1"2"0"0"0,1-1 0 0 0,-1 1 0 0 0,-16 3 0 0 0,-14-1 1940 0 0,13-6-3806 0 0,-59-33 1498 0 0,59 30-11 0 0,0 2 1 0 0,0 0 0 0 0,0 2 0 0 0,-1 1-1 0 0,-46 2 1 0 0,-223 34 1465 0 0,-4 0-786 0 0,-182-3 353 0 0,472-30-1784 0 0,-197 8 115 0 0,119-18-6632 0 0,46 1-609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32.296"/>
    </inkml:context>
    <inkml:brush xml:id="br0">
      <inkml:brushProperty name="width" value="0.1" units="cm"/>
      <inkml:brushProperty name="height" value="0.1" units="cm"/>
      <inkml:brushProperty name="color" value="#66CC00"/>
    </inkml:brush>
  </inkml:definitions>
  <inkml:trace contextRef="#ctx0" brushRef="#br0">1195 23 6447 0 0,'-7'-2'-65'0'0,"2"1"979"0"0,0 0-1 0 0,0 0 1 0 0,0 0 0 0 0,0 1-1 0 0,0 0 1 0 0,0 0 0 0 0,-5 1-1 0 0,-11 6-1199 0 0,14-5 367 0 0,1-1 0 0 0,-1 0 0 0 0,0 0 0 0 0,1 0 0 0 0,-1-1 0 0 0,0 0 0 0 0,0 0 0 0 0,0-1 0 0 0,1 0 0 0 0,-1 0 0 0 0,-8-3 0 0 0,-13-1 600 0 0,-6 2 467 0 0,0 2 0 0 0,-57 5 0 0 0,-68 16 728 0 0,109-12-1321 0 0,-65 12 574 0 0,65-10-725 0 0,-1-2 1 0 0,0-2-1 0 0,-96-1 0 0 0,130-7-487 0 0,1 1 0 0 0,-1-2 0 0 0,1 0 0 0 0,0-1 0 0 0,-29-11 0 0 0,34 9-1296 0 0,0 1 0 0 0,1-1 1 0 0,-1-1-1 0 0,1 0 0 0 0,-10-9 1 0 0,-2-4-5060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32.842"/>
    </inkml:context>
    <inkml:brush xml:id="br0">
      <inkml:brushProperty name="width" value="0.1" units="cm"/>
      <inkml:brushProperty name="height" value="0.1" units="cm"/>
      <inkml:brushProperty name="color" value="#66CC00"/>
    </inkml:brush>
  </inkml:definitions>
  <inkml:trace contextRef="#ctx0" brushRef="#br0">1239 7 455 0 0,'-47'3'9689'0'0,"1"5"-6828"0"0,24-3-2122 0 0,0-2 1 0 0,-30 2-1 0 0,-264-18 5513 0 0,175 5-4875 0 0,118 7-1373 0 0,-239-7 1167 0 0,187 9-3584 0 0,-111 17 0 0 0,140-11-4669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43.965"/>
    </inkml:context>
    <inkml:brush xml:id="br0">
      <inkml:brushProperty name="width" value="0.1" units="cm"/>
      <inkml:brushProperty name="height" value="0.1" units="cm"/>
      <inkml:brushProperty name="color" value="#E71224"/>
    </inkml:brush>
  </inkml:definitions>
  <inkml:trace contextRef="#ctx0" brushRef="#br0">31 51 2759 0 0,'-3'-5'248'0'0,"-3"-3"-248"0"0,-1 1 0 0 0,1 0 0 0 0,3 0 752 0 0,-3-3 2264 0 0,6 9-2784 0 0,2 1-424 0 0,-2-4-64 0 0,2 2-16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34.636"/>
    </inkml:context>
    <inkml:brush xml:id="br0">
      <inkml:brushProperty name="width" value="0.1" units="cm"/>
      <inkml:brushProperty name="height" value="0.1" units="cm"/>
      <inkml:brushProperty name="color" value="#66CC00"/>
    </inkml:brush>
  </inkml:definitions>
  <inkml:trace contextRef="#ctx0" brushRef="#br0">1041 63 8431 0 0,'-51'-20'2008'0'0,"40"14"-1641"0"0,-1 0-1 0 0,0 0 1 0 0,0 2-1 0 0,-1-1 1 0 0,0 2-1 0 0,1 0 1 0 0,-1 0-1 0 0,-26-1 1 0 0,-7 2 1809 0 0,-56 5 0 0 0,59 0-1755 0 0,-91 8 1098 0 0,0 6 0 0 0,-161 43-1 0 0,228-46-3096 0 0,35-10 592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35.986"/>
    </inkml:context>
    <inkml:brush xml:id="br0">
      <inkml:brushProperty name="width" value="0.1" units="cm"/>
      <inkml:brushProperty name="height" value="0.1" units="cm"/>
      <inkml:brushProperty name="color" value="#66CC00"/>
    </inkml:brush>
  </inkml:definitions>
  <inkml:trace contextRef="#ctx0" brushRef="#br0">1903 3 3223 0 0,'-26'-3'828'0'0,"18"3"861"0"0,0 1 0 0 0,0-1 1 0 0,0 2-1 0 0,0-1 0 0 0,-11 4 1 0 0,-2 2-2768 0 0,12-5 1027 0 0,0 0 0 0 0,-1-1 0 0 0,1 0 0 0 0,0 0 0 0 0,-1-1 0 0 0,1 0 0 0 0,-1-1 0 0 0,-9-2 1 0 0,-33 1 980 0 0,-85 15 3310 0 0,-68 24-2900 0 0,113-19-718 0 0,-364 72 1538 0 0,406-83-1616 0 0,-1-2-1 0 0,-96-4 1 0 0,-103-23 1775 0 0,214 19-1648 0 0,16 0-755 0 0,-1 0-1 0 0,0-1 0 0 0,1-1 0 0 0,-25-10 0 0 0,34 10-798 0 0,0 0 0 0 0,0-1-1 0 0,1 0 1 0 0,0 0 0 0 0,-12-11 0 0 0,-2-5-6871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36.687"/>
    </inkml:context>
    <inkml:brush xml:id="br0">
      <inkml:brushProperty name="width" value="0.1" units="cm"/>
      <inkml:brushProperty name="height" value="0.1" units="cm"/>
      <inkml:brushProperty name="color" value="#66CC00"/>
    </inkml:brush>
  </inkml:definitions>
  <inkml:trace contextRef="#ctx0" brushRef="#br0">889 112 6447 0 0,'-47'2'4404'0'0,"30"0"-3183"0"0,0-2-1 0 0,-18-1 1 0 0,29 1-1195 0 0,0-1 0 0 0,-1-1 1 0 0,1 1-1 0 0,0-1 0 0 0,0 0 0 0 0,1 0 1 0 0,-1-1-1 0 0,0 0 0 0 0,-6-4 0 0 0,-10-6 416 0 0,0 1 0 0 0,-1 1 0 0 0,0 1 0 0 0,0 1 0 0 0,-1 0 0 0 0,0 2 0 0 0,-1 2 0 0 0,1 0 1 0 0,-42-3-1 0 0,20 6 288 0 0,0 2 0 0 0,0 2 1 0 0,0 2-1 0 0,-63 14 0 0 0,-3 7-4544 0 0,86-22-3140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23.796"/>
    </inkml:context>
    <inkml:brush xml:id="br0">
      <inkml:brushProperty name="width" value="0.1" units="cm"/>
      <inkml:brushProperty name="height" value="0.1" units="cm"/>
      <inkml:brushProperty name="color" value="#66CC00"/>
    </inkml:brush>
  </inkml:definitions>
  <inkml:trace contextRef="#ctx0" brushRef="#br0">1396 33 5983 0 0,'-1'-2'160'0'0,"-1"-1"0"0"0,0 1 0 0 0,0 0 0 0 0,0-1-1 0 0,0 1 1 0 0,0 0 0 0 0,0 0 0 0 0,0 1 0 0 0,-1-1-1 0 0,1 0 1 0 0,-1 1 0 0 0,1-1 0 0 0,-1 1 0 0 0,0 0-1 0 0,0 0 1 0 0,1 0 0 0 0,-1 0 0 0 0,0 1 0 0 0,0-1-1 0 0,0 1 1 0 0,0 0 0 0 0,0 0 0 0 0,0 0 0 0 0,0 0-1 0 0,0 0 1 0 0,-4 1 0 0 0,-53 14-238 0 0,-38 6 1947 0 0,77-19-507 0 0,1-2 0 0 0,-1 0 0 0 0,1-1 0 0 0,-38-6 0 0 0,29 2-881 0 0,-41 0 0 0 0,-348 18 1372 0 0,225-10-1267 0 0,-65-1-4316 0 0,200-4-3065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24.930"/>
    </inkml:context>
    <inkml:brush xml:id="br0">
      <inkml:brushProperty name="width" value="0.1" units="cm"/>
      <inkml:brushProperty name="height" value="0.1" units="cm"/>
      <inkml:brushProperty name="color" value="#66CC00"/>
    </inkml:brush>
  </inkml:definitions>
  <inkml:trace contextRef="#ctx0" brushRef="#br0">2207 61 11543 0 0,'-19'-10'1127'0'0,"15"9"-1017"0"0,0 0 1 0 0,0-1-1 0 0,1 0 1 0 0,-1 0 0 0 0,1 0-1 0 0,-1 0 1 0 0,1 0-1 0 0,0-1 1 0 0,0 1 0 0 0,0-1-1 0 0,0 0 1 0 0,-3-4-1 0 0,5 5-112 0 0,0 1-1 0 0,0-1 0 0 0,-1 1 0 0 0,1 0 0 0 0,0-1 1 0 0,-1 1-1 0 0,1 0 0 0 0,-1 0 0 0 0,1 0 0 0 0,-1 0 1 0 0,0 0-1 0 0,1 1 0 0 0,-1-1 0 0 0,0 0 1 0 0,0 1-1 0 0,0-1 0 0 0,1 1 0 0 0,-1 0 0 0 0,0-1 1 0 0,-2 1-1 0 0,-42 0 1096 0 0,37 1-812 0 0,-32 3 1017 0 0,0 2 0 0 0,-73 21 0 0 0,-32 5 216 0 0,67-23-930 0 0,-92-3-1 0 0,-81-13 133 0 0,47 0-175 0 0,-585-25-232 0 0,719 27-1780 0 0,1-1-3828 0 0,0 0-1928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27.525"/>
    </inkml:context>
    <inkml:brush xml:id="br0">
      <inkml:brushProperty name="width" value="0.1" units="cm"/>
      <inkml:brushProperty name="height" value="0.1" units="cm"/>
      <inkml:brushProperty name="color" value="#66CC00"/>
    </inkml:brush>
  </inkml:definitions>
  <inkml:trace contextRef="#ctx0" brushRef="#br0">1411 64 1839 0 0,'-9'-20'7554'0'0,"-96"28"-246"0"0,-239 34-3607 0 0,88-13-1928 0 0,199-22-1362 0 0,0-2 0 0 0,-1-3 0 0 0,-77-6 0 0 0,99 0-735 0 0,0-1-1 0 0,0-2 0 0 0,1-2 0 0 0,0-1 0 0 0,1-1 1 0 0,-50-25-1 0 0,38 12-1947 0 0,-1-3-4827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9:51.687"/>
    </inkml:context>
    <inkml:brush xml:id="br0">
      <inkml:brushProperty name="width" value="0.1" units="cm"/>
      <inkml:brushProperty name="height" value="0.1" units="cm"/>
      <inkml:brushProperty name="color" value="#66CC00"/>
    </inkml:brush>
  </inkml:definitions>
  <inkml:trace contextRef="#ctx0" brushRef="#br0">2012 1533 455 0 0,'5'-4'13280'0'0,"-3"6"-13181"0"0,0 0-1 0 0,-1-1 0 0 0,1 1 0 0 0,0-1 1 0 0,0 0-1 0 0,0 0 0 0 0,0 0 0 0 0,0 0 1 0 0,0 0-1 0 0,0 0 0 0 0,0 0 1 0 0,0 0-1 0 0,1-1 0 0 0,-1 1 0 0 0,0-1 1 0 0,0 0-1 0 0,1 0 0 0 0,-1 0 1 0 0,0 0-1 0 0,0 0 0 0 0,1 0 0 0 0,-1 0 1 0 0,0-1-1 0 0,0 1 0 0 0,0-1 0 0 0,3 0 1 0 0,3-3 257 0 0,0 0 1 0 0,-1 0 0 0 0,1-1-1 0 0,-1 0 1 0 0,10-8 0 0 0,0-1 336 0 0,-9 9-604 0 0,0-1 0 0 0,-1 0 0 0 0,1 0-1 0 0,-2 0 1 0 0,1-1 0 0 0,-1 0 0 0 0,0 0-1 0 0,0-1 1 0 0,-1 0 0 0 0,0 0-1 0 0,6-13 1 0 0,-1-9 911 0 0,8-39 0 0 0,-14 58-790 0 0,0-1 0 0 0,1 1 0 0 0,0-1 0 0 0,1 2-1 0 0,0-1 1 0 0,1 0 0 0 0,15-17 0 0 0,-13 16-195 0 0,0-1 1 0 0,0 0-1 0 0,-1 0 1 0 0,11-27-1 0 0,-15 27 107 0 0,-1-1 0 0 0,-1 0 0 0 0,0 0-1 0 0,0 0 1 0 0,-2 0 0 0 0,0 0 0 0 0,-2-16 0 0 0,1-14 404 0 0,2 22-450 0 0,1 1-1 0 0,5-23 0 0 0,1-12 10 0 0,-6 46-15 0 0,0 0-1 0 0,6-18 1 0 0,3-12 102 0 0,-10 31-90 0 0,-1 0 0 0 0,0 0-1 0 0,0 0 1 0 0,-1 0 0 0 0,-2-10-1 0 0,-1-27 220 0 0,4 33-269 0 0,0-2 29 0 0,0 1 1 0 0,-1-1 0 0 0,0 1-1 0 0,-4-15 1 0 0,-28-98 290 0 0,29 116-318 0 0,0-1-1 0 0,-1 1 1 0 0,0-1-1 0 0,0 1 1 0 0,-1 1-1 0 0,-1-1 1 0 0,-9-11-1 0 0,4 4 123 0 0,-23-18-92 0 0,31 31-55 0 0,0 0 0 0 0,0 0-1 0 0,0 0 1 0 0,-1 0 0 0 0,0 1 0 0 0,0-1 0 0 0,0 2-1 0 0,0-1 1 0 0,-1 0 0 0 0,1 1 0 0 0,-1 0 0 0 0,0 0-1 0 0,0 1 1 0 0,-12-4 0 0 0,0 2 17 0 0,0 1 1 0 0,0 1-1 0 0,0 0 1 0 0,-21 2-1 0 0,30-1-19 0 0,0 0 0 0 0,1 0 1 0 0,-1-1-1 0 0,-15-5 0 0 0,14 4 2 0 0,-1 0 1 0 0,-18-2-1 0 0,-16 0-9 0 0,-76-3 0 0 0,58 1 0 0 0,50 4 0 0 0,-1 2 0 0 0,1-1 0 0 0,0 1 0 0 0,-17 2 0 0 0,12 1 0 0 0,-1-1 0 0 0,0-1 0 0 0,1-1 0 0 0,-1 0 0 0 0,-31-7 0 0 0,37 6 16 0 0,0 0 1 0 0,-25 1-1 0 0,24 1-11 0 0,1 0 0 0 0,-22-4 0 0 0,-33-13-5 0 0,40 9 0 0 0,-37-6 0 0 0,-254-18 64 0 0,285 32-48 0 0,1 1 1 0 0,-1 2-1 0 0,-38 9 0 0 0,-33 2-17 0 0,-84 18 1 0 0,187-31 0 0 0,-20 4 0 0 0,0-1 0 0 0,-43 3 0 0 0,55-7 0 0 0,0 1 0 0 0,0 1 0 0 0,-1 0 0 0 0,1 0 0 0 0,0 1 0 0 0,1 0 0 0 0,-1 1 0 0 0,0 0 0 0 0,1 0 0 0 0,0 1 0 0 0,0 0 0 0 0,-13 11 0 0 0,13-9 0 0 0,0 2 0 0 0,1-1 0 0 0,0 1 0 0 0,0 0 0 0 0,-10 17 0 0 0,-15 25 0 0 0,18-29 0 0 0,1 0 0 0 0,-15 32 0 0 0,26-45-4 0 0,0 0 0 0 0,1 1 0 0 0,0 0 0 0 0,0-1-1 0 0,1 1 1 0 0,0 12 0 0 0,1-9-7 0 0,-1 0-1 0 0,-5 19 0 0 0,2-11 12 0 0,-1 29 0 0 0,0-7 0 0 0,2-23 0 0 0,2 1 0 0 0,0-1 0 0 0,2 0 0 0 0,3 28 0 0 0,19 53 55 0 0,-3-20-46 0 0,-15-37-9 0 0,-5-34 0 0 0,1-1 0 0 0,0 1 0 0 0,0-1 0 0 0,4 13 0 0 0,0-9 0 0 0,0 0 0 0 0,0 0 0 0 0,2 0 0 0 0,-1-1 0 0 0,2 1 0 0 0,-1-2 0 0 0,2 1 0 0 0,17 18 0 0 0,-16-20 0 0 0,0 0 0 0 0,2-1 0 0 0,-1 0 0 0 0,1 0 0 0 0,0-2 0 0 0,0 1 0 0 0,1-2 0 0 0,0 1 0 0 0,27 7 0 0 0,-21-7 0 0 0,0 1 0 0 0,-1 1 0 0 0,26 16 0 0 0,-29-15 0 0 0,1-1 0 0 0,0-1 0 0 0,0-1 0 0 0,32 11 0 0 0,386 79 0 0 0,-329-71 0 0 0,-94-21 3 0 0,-10-4 4 0 0,0-1 1 0 0,0 1 0 0 0,0 0-1 0 0,0-1 1 0 0,0 1 0 0 0,0-1-1 0 0,0 1 1 0 0,1-1 0 0 0,-1 1-1 0 0,0-1 1 0 0,0 0-1 0 0,0 0 1 0 0,1 1 0 0 0,1-1-1 0 0,1-13-357 0 0,18-21-4538 0 0,-10 14-3799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45.137"/>
    </inkml:context>
    <inkml:brush xml:id="br0">
      <inkml:brushProperty name="width" value="0.1" units="cm"/>
      <inkml:brushProperty name="height" value="0.1" units="cm"/>
      <inkml:brushProperty name="color" value="#66CC00"/>
    </inkml:brush>
  </inkml:definitions>
  <inkml:trace contextRef="#ctx0" brushRef="#br0">1634 50 6703 0 0,'-28'10'830'0'0,"1"2"0"0"0,-46 26 0 0 0,55-31 95 0 0,18-7-857 0 0,-1 0-1 0 0,1 0 1 0 0,0 0-1 0 0,-1 0 1 0 0,1 0-1 0 0,-1 0 1 0 0,1 0-1 0 0,-1 0 1 0 0,1-1-1 0 0,0 1 1 0 0,-1 0-1 0 0,1 0 1 0 0,-1 0-1 0 0,1 0 1 0 0,0-1-1 0 0,-1 1 1 0 0,1 0-1 0 0,0 0 1 0 0,-1-1-1 0 0,1 1 1 0 0,0 0-1 0 0,0-1 1 0 0,-1 0-1 0 0,0-1 197 0 0,0-1 0 0 0,0 0-1 0 0,1 0 1 0 0,-1 1 0 0 0,1-1-1 0 0,0 0 1 0 0,0 0 0 0 0,0-5 0 0 0,0 7-257 0 0,0-1 65 0 0,-1 1 1 0 0,1-1-1 0 0,-1 1 0 0 0,0-1 0 0 0,1 1 0 0 0,-1-1 1 0 0,0 1-1 0 0,0-1 0 0 0,0 1 0 0 0,0 0 0 0 0,0 0 1 0 0,0 0-1 0 0,0-1 0 0 0,0 1 0 0 0,0 0 0 0 0,-1 0 0 0 0,1 0 1 0 0,0 1-1 0 0,-1-1 0 0 0,1 0 0 0 0,-1 0 0 0 0,1 1 1 0 0,-1-1-1 0 0,-2 0 0 0 0,-47-12 389 0 0,41 11-351 0 0,-180-27 1272 0 0,143 26-548 0 0,-91 8 0 0 0,21 0-264 0 0,-40-13-58 0 0,94 3 150 0 0,-93 3 0 0 0,37 8-324 0 0,-50 5 596 0 0,43 10-171 0 0,51-7-1046 0 0,55-15-1542 0 0,13-2-46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45.793"/>
    </inkml:context>
    <inkml:brush xml:id="br0">
      <inkml:brushProperty name="width" value="0.1" units="cm"/>
      <inkml:brushProperty name="height" value="0.1" units="cm"/>
      <inkml:brushProperty name="color" value="#66CC00"/>
    </inkml:brush>
  </inkml:definitions>
  <inkml:trace contextRef="#ctx0" brushRef="#br0">1381 151 919 0 0,'1'-2'184'0'0,"-1"0"-1"0"0,0 1 0 0 0,1-1 0 0 0,-1 0 0 0 0,0 0 0 0 0,0 1 1 0 0,0-1-1 0 0,-1 0 0 0 0,1 1 0 0 0,0-1 0 0 0,0 0 0 0 0,-1 0 0 0 0,0 1 1 0 0,1-1-1 0 0,-1 1 0 0 0,0-1 0 0 0,1 1 0 0 0,-1-1 0 0 0,0 1 0 0 0,0-1 1 0 0,0 1-1 0 0,0 0 0 0 0,-1-1 0 0 0,1 1 0 0 0,0 0 0 0 0,-1 0 1 0 0,1 0-1 0 0,0 0 0 0 0,-1 0 0 0 0,1 0 0 0 0,-1 0 0 0 0,1 1 0 0 0,-1-1 1 0 0,-2 0-1 0 0,-2-1 410 0 0,1 1 0 0 0,-1 0 0 0 0,1 0 0 0 0,-1 1 0 0 0,1-1 0 0 0,-1 1 1 0 0,1 0-1 0 0,-1 1 0 0 0,1-1 0 0 0,-7 3 0 0 0,-46 14 683 0 0,45-12-882 0 0,-1-1 0 0 0,1 0-1 0 0,0-1 1 0 0,-1-1 0 0 0,0 0 0 0 0,-27 0 0 0 0,2-6 174 0 0,0-3-1 0 0,0-1 0 0 0,1-1 1 0 0,-60-24-1 0 0,22 7-44 0 0,28 12-285 0 0,0 3-1 0 0,0 2 1 0 0,-97-6-1 0 0,-150 18 637 0 0,243-1-1746 0 0,-72-6-1 0 0,108 1-4354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47.208"/>
    </inkml:context>
    <inkml:brush xml:id="br0">
      <inkml:brushProperty name="width" value="0.1" units="cm"/>
      <inkml:brushProperty name="height" value="0.1" units="cm"/>
      <inkml:brushProperty name="color" value="#66CC00"/>
    </inkml:brush>
  </inkml:definitions>
  <inkml:trace contextRef="#ctx0" brushRef="#br0">2051 8 9215 0 0,'-25'-4'675'0'0,"0"2"-1"0"0,0 1 0 0 0,0 1 1 0 0,0 1-1 0 0,0 1 1 0 0,1 1-1 0 0,-1 1 0 0 0,-41 13 1 0 0,-72 13 1387 0 0,27-7-674 0 0,42-6-799 0 0,0 1-108 0 0,-1-3 0 0 0,-95 8 0 0 0,-32 4-4 0 0,57-4 1149 0 0,-229 6-278 0 0,296-28-1216 0 0,0-3 0 0 0,1-4 0 0 0,-77-15 0 0 0,106 8-940 0 0,16 1-5579 0 0,6 3-1157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30.699"/>
    </inkml:context>
    <inkml:brush xml:id="br0">
      <inkml:brushProperty name="width" value="0.1" units="cm"/>
      <inkml:brushProperty name="height" value="0.1" units="cm"/>
      <inkml:brushProperty name="color" value="#E71224"/>
    </inkml:brush>
  </inkml:definitions>
  <inkml:trace contextRef="#ctx0" brushRef="#br0">14861 1496 6767 0 0,'-1'-2'64'0'0,"1"1"0"0"0,0-1 0 0 0,-1 1 0 0 0,1-1 0 0 0,0 0 0 0 0,0 1-1 0 0,0-1 1 0 0,0 1 0 0 0,0-1 0 0 0,0 0 0 0 0,1 1 0 0 0,-1-1 0 0 0,0 1 0 0 0,1-1-1 0 0,-1 1 1 0 0,1-1 0 0 0,0 1 0 0 0,0-3 0 0 0,0 3 100 0 0,2-5 132 0 0,-1 0 0 0 0,1 1 1 0 0,1 0-1 0 0,-1-1 1 0 0,1 1-1 0 0,0 0 0 0 0,0 1 1 0 0,0-1-1 0 0,0 1 1 0 0,11-8-1 0 0,-3 4 461 0 0,-1 1 0 0 0,2 0 1 0 0,23-9-1 0 0,-35 15-632 0 0,1 0 0 0 0,-1 0 1 0 0,1 0-1 0 0,-1 0 0 0 0,1-1 0 0 0,-1 1 0 0 0,0-1 1 0 0,0 1-1 0 0,1-1 0 0 0,-1 1 0 0 0,0-1 0 0 0,-1 1 1 0 0,1-1-1 0 0,0 0 0 0 0,0 0 0 0 0,-1 1 0 0 0,1-1 1 0 0,-1 0-1 0 0,1 0 0 0 0,-1-2 0 0 0,4-47 1665 0 0,-3 34-1508 0 0,0-79 996 0 0,-2 64-757 0 0,6-64 0 0 0,60-213 653 0 0,-59 284-1173 0 0,-2 12 45 0 0,-2 0 0 0 0,0-1 0 0 0,0 1 0 0 0,-1-26 0 0 0,-2 32-22 0 0,1 1 0 0 0,-1-1 0 0 0,-1 1-1 0 0,1 0 1 0 0,-1-1 0 0 0,0 1 0 0 0,0 0 0 0 0,-1 0 0 0 0,0 0-1 0 0,0 1 1 0 0,-1-1 0 0 0,-4-6 0 0 0,0 0 71 0 0,0-1 1 0 0,2 1-1 0 0,-1-1 1 0 0,2 0-1 0 0,0-1 1 0 0,0 1-1 0 0,1-1 0 0 0,-3-20 1 0 0,-8-27-33 0 0,12 53-19 0 0,-1-1 0 0 0,0 1 0 0 0,0 0 0 0 0,0 0 0 0 0,-1 1 0 0 0,-1-1 0 0 0,1 1 0 0 0,-12-11-1 0 0,3 2 152 0 0,-8-14 146 0 0,-8-9-30 0 0,27 37-297 0 0,1-1 1 0 0,-1 1-1 0 0,1 0 1 0 0,-1 0-1 0 0,0 0 1 0 0,0 1-1 0 0,0-1 1 0 0,0 1-1 0 0,0 0 0 0 0,0-1 1 0 0,0 1-1 0 0,-6 0 1 0 0,-25-2 46 0 0,0 1 0 0 0,1 2 0 0 0,-47 7 0 0 0,5-2 212 0 0,26-3-76 0 0,1 0-26 0 0,-82 12 0 0 0,38 0 47 0 0,-157 3 1 0 0,-41 5 96 0 0,239-16-250 0 0,-1-3 0 0 0,0-2 1 0 0,-86-9-1 0 0,-155 0 116 0 0,220 9-151 0 0,-108 8 127 0 0,-7 0 125 0 0,153-10-245 0 0,0-1 1 0 0,1-1-1 0 0,-47-11 1 0 0,-7-6 5 0 0,-1 5-1 0 0,-125-7 1 0 0,7 22 21 0 0,-166-9 128 0 0,206-1-120 0 0,108 5-12 0 0,-116 4 0 0 0,119 6-41 0 0,0-2-1 0 0,-1-3 1 0 0,-107-12 0 0 0,75 0 41 0 0,0 3 1 0 0,-98 4-1 0 0,-224-27 59 0 0,333 23-110 0 0,-12 2 87 0 0,-138 9 0 0 0,-49-8-10 0 0,-4 0 20 0 0,214 9-52 0 0,-210-1 20 0 0,105-20-75 0 0,88 7 34 0 0,-141 0-1 0 0,-10 15-32 0 0,120-4 53 0 0,-375 11 158 0 0,168-3-157 0 0,310-8-44 0 0,-196 15-10 0 0,130-7 0 0 0,-77 11 32 0 0,-36 4 0 0 0,-218 27 67 0 0,354-42-70 0 0,-20 5-29 0 0,-70 7 0 0 0,70-16 0 0 0,1-4 0 0 0,-95-11 0 0 0,-58-1 0 0 0,16 0 0 0 0,-127-15 0 0 0,243 27 53 0 0,1 4 1 0 0,-109 19-1 0 0,129-14-53 0 0,0-3 0 0 0,-85-5 0 0 0,21-10 691 0 0,-90-3-1382 0 0,14-7 686 0 0,-2 1 73 0 0,-12 32 657 0 0,150-7-985 0 0,1-3 0 0 0,-98-7 0 0 0,3-19 783 0 0,-23-2-881 0 0,30 13 186 0 0,-182-22 179 0 0,288 26-7 0 0,-91 0 0 0 0,-61 13 0 0 0,197-5 0 0 0,-27-1 0 0 0,-60-9 0 0 0,60 5 0 0 0,-39-4 0 0 0,23 1 0 0 0,0 2 0 0 0,-104 5 0 0 0,-179 50-64 0 0,313-44 64 0 0,-1 2 0 0 0,1 1 0 0 0,-29 14 0 0 0,-73 43 0 0 0,124-64 0 0 0,-4 3 2 0 0,0 0 0 0 0,0 1 0 0 0,1 0-1 0 0,0 0 1 0 0,-13 14 0 0 0,18-17-10 0 0,0 1-1 0 0,0-1 0 0 0,1 1 1 0 0,-1 0-1 0 0,1 0 1 0 0,0 0-1 0 0,0 0 1 0 0,0 0-1 0 0,1 0 1 0 0,0 1-1 0 0,-1-1 1 0 0,2 0-1 0 0,-1 1 1 0 0,0-1-1 0 0,1 6 1 0 0,1 12-19 0 0,1-1-1 0 0,10 41 1 0 0,-8-47 28 0 0,-1-1 0 0 0,-1 1-1 0 0,0 0 1 0 0,0-1 0 0 0,-2 1 0 0 0,0 0-1 0 0,0 0 1 0 0,-4 22 0 0 0,-28 66-3 0 0,21-71-19 0 0,1 0 1 0 0,-9 53-1 0 0,13-23 0 0 0,3 0-1 0 0,9 119 1 0 0,-5-162 5 0 0,2 1 0 0 0,0-1 0 0 0,1 0 0 0 0,1 0 0 0 0,11 26 0 0 0,-12-37 10 0 0,0 0-1 0 0,0 0 1 0 0,1-1-1 0 0,-1 1 1 0 0,2-1 0 0 0,-1 0-1 0 0,1-1 1 0 0,0 1-1 0 0,1-1 1 0 0,-1 0 0 0 0,1-1-1 0 0,0 1 1 0 0,1-1-1 0 0,9 4 1 0 0,10 5-27 0 0,2 0-1 0 0,0-3 1 0 0,43 13 0 0 0,-64-22 35 0 0,127 25-79 0 0,-50-13 24 0 0,-52-8 42 0 0,50 11 11 0 0,15 3 0 0 0,5-4 0 0 0,-52-13-36 0 0,72-5 0 0 0,-94 1 24 0 0,12-1-36 0 0,64-1-17 0 0,-14 0 54 0 0,18-1 11 0 0,-23-2-11 0 0,-53 3-31 0 0,52-7 20 0 0,22 0-31 0 0,-16 7-11 0 0,-53 4 11 0 0,61 10 42 0 0,-4 3 0 0 0,-57-8-31 0 0,53 10 31 0 0,12 5 0 0 0,1-1-31 0 0,2-2 31 0 0,2-4 11 0 0,14-1 0 0 0,6-2 0 0 0,-25-5-11 0 0,-63-5-31 0 0,63 1 31 0 0,32 1 11 0 0,-4 2 0 0 0,-38 0-11 0 0,-52-3-31 0 0,72 0 31 0 0,-5-2 11 0 0,-10-1 0 0 0,12 0 0 0 0,35 0 0 0 0,-22-1 0 0 0,-5-1 0 0 0,-4 1 0 0 0,-9 0 0 0 0,0 5 0 0 0,7 6 0 0 0,31 6 0 0 0,-10-1 0 0 0,-10-7 0 0 0,-9-4 0 0 0,2-3 0 0 0,-14-1-11 0 0,-60 0-31 0 0,60-1 31 0 0,17-3 11 0 0,10 1 0 0 0,2-1 0 0 0,-6 0 0 0 0,-8 6 0 0 0,4 3 0 0 0,8-2 0 0 0,2-3 0 0 0,-5-3 0 0 0,-5-2 0 0 0,2-1 0 0 0,4 3 0 0 0,-17 2-11 0 0,-67 1-31 0 0,61-2 31 0 0,12 2 11 0 0,-7 2 0 0 0,2 5 0 0 0,2 3 0 0 0,2 3 0 0 0,2-4 0 0 0,13-2-53 0 0,-44-5 42 0 0,19-3 11 0 0,2-3 0 0 0,2-3 0 0 0,9-5 0 0 0,-2-3 0 0 0,-11-4 0 0 0,-9-2 0 0 0,5-1 0 0 0,21-3 0 0 0,5 3 0 0 0,-4 3 0 0 0,-9 5 0 0 0,-79 9 0 0 0,-24 4-23 0 0,1 0 1 0 0,-1 1-1 0 0,16 0 0 0 0,15 2-105 0 0,40-2-1710 0 0,-56 1 1550 0 0,-7 0-433 0 0,1 0-1 0 0,30-6 1 0 0,-24 1-1234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50.771"/>
    </inkml:context>
    <inkml:brush xml:id="br0">
      <inkml:brushProperty name="width" value="0.1" units="cm"/>
      <inkml:brushProperty name="height" value="0.1" units="cm"/>
      <inkml:brushProperty name="color" value="#E71224"/>
    </inkml:brush>
  </inkml:definitions>
  <inkml:trace contextRef="#ctx0" brushRef="#br0">3015 1313 919 0 0,'0'0'134'0'0,"0"-1"0"0"0,-1 0 0 0 0,1 0-1 0 0,0 0 1 0 0,-1 1 0 0 0,1-1 0 0 0,-1 0-1 0 0,1 0 1 0 0,-1 1 0 0 0,0-1-1 0 0,1 1 1 0 0,-1-1 0 0 0,0 0 0 0 0,1 1-1 0 0,-1-1 1 0 0,0 1 0 0 0,1 0-1 0 0,-1-1 1 0 0,0 1 0 0 0,0-1 0 0 0,0 1-1 0 0,0 0 1 0 0,1 0 0 0 0,-1-1-1 0 0,0 1 1 0 0,0 0 0 0 0,0 0 0 0 0,0 0-1 0 0,0 0 1 0 0,1 0 0 0 0,-3 1 0 0 0,-14 6 2897 0 0,6 1-3895 0 0,0 1 877 0 0,0 1 1 0 0,-16 19-1 0 0,20-21 180 0 0,1-1-1 0 0,-1 0 0 0 0,0 0 1 0 0,-1 0-1 0 0,0-1 0 0 0,0 0 0 0 0,-14 7 1 0 0,13-10 121 0 0,1-1 1 0 0,-1 0-1 0 0,0-1 1 0 0,0 0-1 0 0,1 0 1 0 0,-1-1-1 0 0,0 0 0 0 0,0 0 1 0 0,-11-3-1 0 0,-32 1 483 0 0,-50 12 155 0 0,68-5-622 0 0,1-2 1 0 0,-1-1-1 0 0,-61-4 0 0 0,42-2 259 0 0,0 2 0 0 0,-72 7-1 0 0,87-3-516 0 0,14-1 38 0 0,0-2 1 0 0,-1-1-1 0 0,-40-8 1 0 0,-71-24 640 0 0,120 29-622 0 0,-117-36 338 0 0,-37-9 123 0 0,133 41-448 0 0,-1 2 0 0 0,-63-4 0 0 0,-163-9 335 0 0,85 13-288 0 0,73 5-151 0 0,-3 4 1 0 0,29 1-25 0 0,42-3 24 0 0,19 2 17 0 0,0-2 0 0 0,-1-1 1 0 0,1 0-1 0 0,0-1 0 0 0,0-1 0 0 0,-24-7 0 0 0,31 4 51 0 0,-1 0 1 0 0,1-1-1 0 0,0 0 0 0 0,1-1 0 0 0,-14-11 1 0 0,11 8-34 0 0,0 1-1 0 0,-23-13 1 0 0,6 0 85 0 0,27 19-118 0 0,-1 0 0 0 0,0 0 0 0 0,0 1 0 0 0,0 0 0 0 0,-5-3-1 0 0,-1 2-28 0 0,0 0-1 0 0,0 1 0 0 0,0 0 0 0 0,0 1 1 0 0,-21-1-1 0 0,-10-2 3 0 0,38 4 2 0 0,0 0 0 0 0,-1 0 0 0 0,1 0 0 0 0,0 0 0 0 0,0-1 0 0 0,0 0 1 0 0,0 0-1 0 0,0 0 0 0 0,0 0 0 0 0,0-1 0 0 0,1 1 0 0 0,-5-5 0 0 0,6 5-4 0 0,0 0 1 0 0,0-1 0 0 0,0 1-1 0 0,0-1 1 0 0,1 1 0 0 0,0-1-1 0 0,-1 0 1 0 0,1 0 0 0 0,0 1-1 0 0,0-1 1 0 0,0 0 0 0 0,1 0-1 0 0,-1 0 1 0 0,1 0 0 0 0,0 0-1 0 0,-1 0 1 0 0,1 0 0 0 0,1-5-1 0 0,0-15 187 0 0,-2-36 0 0 0,-1-11-40 0 0,17-62-41 0 0,13 17-106 0 0,4-23 42 0 0,-30 125-53 0 0,1 0 0 0 0,1 0 0 0 0,0 0 0 0 0,0 1 0 0 0,1-1 0 0 0,1 1 0 0 0,0 0 0 0 0,0 0 0 0 0,1 1 0 0 0,1 0 0 0 0,13-15 0 0 0,-1 6 0 0 0,0 0 0 0 0,1 2 0 0 0,1 0 0 0 0,35-21 0 0 0,-55 38 0 0 0,91-55 0 0 0,-77 49 0 0 0,-1 0 0 0 0,1 1 0 0 0,0 1 0 0 0,24-6 0 0 0,100-22-67 0 0,-89 19 67 0 0,1 2 1 0 0,0 3 0 0 0,70-5 0 0 0,45 17-25 0 0,0 7 0 0 0,226 43 0 0 0,-382-51 26 0 0,218 31-38 0 0,-186-29 28 0 0,0-3 1 0 0,1-1-1 0 0,57-7 1 0 0,-14-8 7 0 0,80-7 0 0 0,-164 22-2 0 0,0 0 0 0 0,0 0 0 0 0,-1-1 0 0 0,1 2 0 0 0,0-1-1 0 0,0 0 1 0 0,-1 1 0 0 0,1-1 0 0 0,0 1 0 0 0,-1 0 0 0 0,1 0 0 0 0,0 0 0 0 0,-1 0 0 0 0,1 0-1 0 0,-1 0 1 0 0,0 1 0 0 0,1-1 0 0 0,-1 1 0 0 0,0 0 0 0 0,0 0 0 0 0,3 2 0 0 0,-4 0-39 0 0,1-1 0 0 0,0 1 0 0 0,-1-1 0 0 0,0 1 0 0 0,0-1 0 0 0,0 1 0 0 0,0 0 0 0 0,0 0 0 0 0,-1-1 0 0 0,0 1 0 0 0,0 0 1 0 0,0 0-1 0 0,0 0 0 0 0,0-1 0 0 0,-2 7 0 0 0,-5 26-1196 0 0,-6 5-385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49.837"/>
    </inkml:context>
    <inkml:brush xml:id="br0">
      <inkml:brushProperty name="width" value="0.1" units="cm"/>
      <inkml:brushProperty name="height" value="0.1" units="cm"/>
      <inkml:brushProperty name="color" value="#66CC00"/>
    </inkml:brush>
  </inkml:definitions>
  <inkml:trace contextRef="#ctx0" brushRef="#br0">1054 96 14599 0 0,'-2'-5'105'0'0,"-1"0"-1"0"0,1 1 0 0 0,-1 0 0 0 0,0-1 1 0 0,0 1-1 0 0,0 0 0 0 0,-1 0 0 0 0,-6-5 1 0 0,3 2-749 0 0,-14-5-2846 0 0,14 8 3657 0 0,-5-1 282 0 0,-1 0-1 0 0,0 1 1 0 0,0 0-1 0 0,0 1 1 0 0,-1 0-1 0 0,1 1 1 0 0,-18 0-1 0 0,-99 5 1700 0 0,88-1-1438 0 0,-311 8 3166 0 0,118-9-4059 0 0,201-2-1097 0 0,-1-1-3668 0 0,0-1-1719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50.527"/>
    </inkml:context>
    <inkml:brush xml:id="br0">
      <inkml:brushProperty name="width" value="0.1" units="cm"/>
      <inkml:brushProperty name="height" value="0.1" units="cm"/>
      <inkml:brushProperty name="color" value="#66CC00"/>
    </inkml:brush>
  </inkml:definitions>
  <inkml:trace contextRef="#ctx0" brushRef="#br0">1541 147 12895 0 0,'-17'-6'547'0'0,"1"1"-1"0"0,-1 1 1 0 0,0 1-1 0 0,0 0 0 0 0,0 1 1 0 0,-34 1-1 0 0,-3-1 117 0 0,-61 0-161 0 0,-24-3-796 0 0,63 0 717 0 0,-86 5 0 0 0,65 1 151 0 0,50-1-224 0 0,6 2 142 0 0,0-3-1 0 0,0-2 1 0 0,-46-8-1 0 0,-64-26 938 0 0,71 15-1383 0 0,-106-13-1 0 0,152 33-1289 0 0,-4 1-392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51.611"/>
    </inkml:context>
    <inkml:brush xml:id="br0">
      <inkml:brushProperty name="width" value="0.1" units="cm"/>
      <inkml:brushProperty name="height" value="0.1" units="cm"/>
      <inkml:brushProperty name="color" value="#66CC00"/>
    </inkml:brush>
  </inkml:definitions>
  <inkml:trace contextRef="#ctx0" brushRef="#br0">1283 266 7831 0 0,'-96'-79'4920'0'0,"70"53"-4454"0"0,-1 1 0 0 0,-42-30 1 0 0,55 46-425 0 0,0 1 0 0 0,0 0 0 0 0,0 1 0 0 0,-1 0 0 0 0,0 1 0 0 0,-1 1 0 0 0,1 1 0 0 0,-18-3 1 0 0,-37-3 780 0 0,0 4 0 0 0,0 2 0 0 0,0 4 1 0 0,-1 3-1 0 0,1 3 0 0 0,-91 19 0 0 0,78-9-1611 0 0,-144 8 0 0 0,205-24-896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52.117"/>
    </inkml:context>
    <inkml:brush xml:id="br0">
      <inkml:brushProperty name="width" value="0.1" units="cm"/>
      <inkml:brushProperty name="height" value="0.1" units="cm"/>
      <inkml:brushProperty name="color" value="#66CC00"/>
    </inkml:brush>
  </inkml:definitions>
  <inkml:trace contextRef="#ctx0" brushRef="#br0">2237 47 13791 0 0,'-12'-7'157'0'0,"0"1"0"0"0,-1 0 1 0 0,0 0-1 0 0,0 2 0 0 0,0 0 0 0 0,-1 0 0 0 0,1 1 0 0 0,-1 1 0 0 0,-17-1 0 0 0,-14 2-364 0 0,-69 6 0 0 0,24 1 32 0 0,-149 5 1299 0 0,85-2 92 0 0,-22 3 568 0 0,-156 2-18 0 0,-113-38-614 0 0,224 18-375 0 0,97 4-678 0 0,107 2-559 0 0,-52-3 835 0 0,25-2-7042 0 0,25 1-185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53.181"/>
    </inkml:context>
    <inkml:brush xml:id="br0">
      <inkml:brushProperty name="width" value="0.1" units="cm"/>
      <inkml:brushProperty name="height" value="0.1" units="cm"/>
      <inkml:brushProperty name="color" value="#66CC00"/>
    </inkml:brush>
  </inkml:definitions>
  <inkml:trace contextRef="#ctx0" brushRef="#br0">1760 181 11087 0 0,'-13'-12'904'0'0,"0"-2"-1"0"0,-18-22 1 0 0,18 19-730 0 0,-29-27 1 0 0,35 38-39 0 0,0 0-1 0 0,-1 0 1 0 0,0 1-1 0 0,0 0 0 0 0,0 1 1 0 0,-1 0-1 0 0,0 0 1 0 0,0 0-1 0 0,1 1 1 0 0,-19-3-1 0 0,9 4 297 0 0,0 0 1 0 0,0 1-1 0 0,1 2 0 0 0,-1-1 1 0 0,-18 5-1 0 0,-214 47 1842 0 0,79-13-1404 0 0,-248 67 1722 0 0,113-23-1430 0 0,98-51-3353 0 0,177-31-3432 0 0,1-4-1829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56.004"/>
    </inkml:context>
    <inkml:brush xml:id="br0">
      <inkml:brushProperty name="width" value="0.1" units="cm"/>
      <inkml:brushProperty name="height" value="0.1" units="cm"/>
      <inkml:brushProperty name="color" value="#66CC00"/>
    </inkml:brush>
  </inkml:definitions>
  <inkml:trace contextRef="#ctx0" brushRef="#br0">2018 141 9215 0 0,'-11'-1'236'0'0,"0"0"0"0"0,0 1 0 0 0,-21 2 0 0 0,-7 0-5 0 0,31-3-87 0 0,0-1 1 0 0,1 0-1 0 0,-1 0 1 0 0,0 0-1 0 0,1-1 0 0 0,-1 0 1 0 0,1-1-1 0 0,0 1 1 0 0,-11-9-1 0 0,-30-13 829 0 0,39 22-719 0 0,-1 1 0 0 0,1 0 0 0 0,-1 0 0 0 0,0 1 0 0 0,1 0 0 0 0,-11 1 0 0 0,-62 5 1021 0 0,54-1-838 0 0,-37-2 0 0 0,-77-16 508 0 0,-32-1-73 0 0,-128-6 273 0 0,73 2-122 0 0,-63 19 168 0 0,229 6-1217 0 0,-88 5 730 0 0,131-11-1278 0 0,-1-1 1 0 0,1-1 0 0 0,-1-1 0 0 0,1 0 0 0 0,-25-8 0 0 0,17-1-6409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57.376"/>
    </inkml:context>
    <inkml:brush xml:id="br0">
      <inkml:brushProperty name="width" value="0.1" units="cm"/>
      <inkml:brushProperty name="height" value="0.1" units="cm"/>
      <inkml:brushProperty name="color" value="#66CC00"/>
    </inkml:brush>
  </inkml:definitions>
  <inkml:trace contextRef="#ctx0" brushRef="#br0">2000 57 9039 0 0,'-1'0'10'0'0,"-1"-1"0"0"0,1 1-1 0 0,-1-1 1 0 0,1 1 0 0 0,-1 0-1 0 0,0-1 1 0 0,1 1-1 0 0,-1 0 1 0 0,1 0 0 0 0,-1 0-1 0 0,0 1 1 0 0,1-1 0 0 0,-1 0-1 0 0,1 1 1 0 0,-1-1 0 0 0,-2 2-1 0 0,2-2-10 0 0,1 1-1 0 0,0-1 1 0 0,0 1-1 0 0,-1-1 0 0 0,1 1 1 0 0,-1-1-1 0 0,1 0 1 0 0,0 0-1 0 0,-1 0 1 0 0,1 0-1 0 0,-1 0 1 0 0,1 0-1 0 0,0 0 0 0 0,-1 0 1 0 0,1-1-1 0 0,-1 1 1 0 0,1 0-1 0 0,0-1 1 0 0,0 1-1 0 0,-1-1 0 0 0,1 0 1 0 0,-2 0-1 0 0,1-1 92 0 0,-1 1 1 0 0,1 0-1 0 0,0 0 0 0 0,-1 0 0 0 0,1 1 0 0 0,-1-1 0 0 0,1 1 0 0 0,-1-1 0 0 0,1 1 1 0 0,-1 0-1 0 0,0 0 0 0 0,1 0 0 0 0,-1 0 0 0 0,1 0 0 0 0,-1 1 0 0 0,1-1 1 0 0,-1 1-1 0 0,-3 1 0 0 0,-7 2 683 0 0,0 1 1 0 0,-14 7-1 0 0,16-7-591 0 0,-11 5 183 0 0,0-2 0 0 0,-1-1 0 0 0,0-1 0 0 0,0-1 0 0 0,-37 3 0 0 0,-119-2 1703 0 0,176-6-2053 0 0,-178-9 1536 0 0,-1 0-599 0 0,64 6 65 0 0,-182-27-1 0 0,291 29-994 0 0,-454-53 4140 0 0,427 53-4216 0 0,6 1-1249 0 0,0-1-1 0 0,1-2 1 0 0,-39-8-1 0 0,47 5-164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3:59.037"/>
    </inkml:context>
    <inkml:brush xml:id="br0">
      <inkml:brushProperty name="width" value="0.1" units="cm"/>
      <inkml:brushProperty name="height" value="0.1" units="cm"/>
      <inkml:brushProperty name="color" value="#66CC00"/>
    </inkml:brush>
  </inkml:definitions>
  <inkml:trace contextRef="#ctx0" brushRef="#br0">1571 217 9215 0 0,'-5'-3'131'0'0,"-5"-2"568"0"0,0 0 0 0 0,0 0-1 0 0,-1 1 1 0 0,1 0-1 0 0,-1 1 1 0 0,0 0 0 0 0,-18-2-1 0 0,-30 1-194 0 0,33 3 351 0 0,0-1 1 0 0,0-1-1 0 0,0-2 1 0 0,-26-7 0 0 0,-15-9-3374 0 0,-94-22 2880 0 0,26 22 221 0 0,91 16-142 0 0,-57-13 0 0 0,50 5-106 0 0,0 2 0 0 0,-1 3 0 0 0,0 1 0 0 0,-55 2 0 0 0,-196 19 292 0 0,234-10-1916 0 0,41-1-3617 0 0,0 2-1604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0.732"/>
    </inkml:context>
    <inkml:brush xml:id="br0">
      <inkml:brushProperty name="width" value="0.1" units="cm"/>
      <inkml:brushProperty name="height" value="0.1" units="cm"/>
      <inkml:brushProperty name="color" value="#66CC00"/>
    </inkml:brush>
  </inkml:definitions>
  <inkml:trace contextRef="#ctx0" brushRef="#br0">1069 68 6503 0 0,'-11'0'149'0'0,"-2"0"178"0"0,0 0 0 0 0,0-1 0 0 0,-15-2 0 0 0,24 2-165 0 0,1 0 0 0 0,-1 0-1 0 0,0 0 1 0 0,1-1 0 0 0,-1 1 0 0 0,1-1-1 0 0,0 0 1 0 0,0 0 0 0 0,-1 0-1 0 0,1 0 1 0 0,0-1 0 0 0,1 1-1 0 0,-1-1 1 0 0,0 0 0 0 0,-2-4-1 0 0,3 5-19 0 0,-1-1 0 0 0,1 1 0 0 0,0 0-1 0 0,-1 0 1 0 0,1-1 0 0 0,-1 2 0 0 0,0-1 0 0 0,0 0-1 0 0,0 0 1 0 0,0 1 0 0 0,0 0 0 0 0,0-1-1 0 0,0 1 1 0 0,0 1 0 0 0,0-1 0 0 0,-1 0 0 0 0,1 1-1 0 0,0-1 1 0 0,-1 1 0 0 0,1 0 0 0 0,-5 1-1 0 0,-8 0 292 0 0,0 1-1 0 0,0 1 1 0 0,-20 6-1 0 0,5-1 131 0 0,-5-3 294 0 0,1-1 0 0 0,-1-2 0 0 0,-51-3 0 0 0,-27 0 507 0 0,-48 12-366 0 0,-81 4-3402 0 0,203-15 1250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1.738"/>
    </inkml:context>
    <inkml:brush xml:id="br0">
      <inkml:brushProperty name="width" value="0.1" units="cm"/>
      <inkml:brushProperty name="height" value="0.1" units="cm"/>
      <inkml:brushProperty name="color" value="#66CC00"/>
    </inkml:brush>
  </inkml:definitions>
  <inkml:trace contextRef="#ctx0" brushRef="#br0">2270 92 11599 0 0,'-14'3'479'0'0,"-73"16"570"0"0,76-17-952 0 0,0-1 0 0 0,0 0 0 0 0,0 0 0 0 0,0-2 0 0 0,-21-2 0 0 0,-3-5 164 0 0,-38-16 1 0 0,39 12 370 0 0,-40-8-1 0 0,57 17-424 0 0,-200-32 1890 0 0,-363 23 1847 0 0,435 18-2961 0 0,-253 44 1 0 0,335-37-860 0 0,-309 60-763 0 0,333-68-459 0 0,4-3-56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03.632"/>
    </inkml:context>
    <inkml:brush xml:id="br0">
      <inkml:brushProperty name="width" value="0.1" units="cm"/>
      <inkml:brushProperty name="height" value="0.1" units="cm"/>
      <inkml:brushProperty name="color" value="#E71224"/>
    </inkml:brush>
  </inkml:definitions>
  <inkml:trace contextRef="#ctx0" brushRef="#br0">9793 123 1375 0 0,'-2'-3'399'0'0,"0"1"0"0"0,1-1 0 0 0,-1 1 0 0 0,1-1 0 0 0,0 0 0 0 0,-1 1 0 0 0,1-1 0 0 0,0 0 0 0 0,1 0 0 0 0,-1 0 0 0 0,0 0 0 0 0,1 0 0 0 0,0 0 0 0 0,0-3 0 0 0,2-17-676 0 0,-2 20 346 0 0,1-1 1 0 0,-1 1-1 0 0,0-1 0 0 0,0 1 0 0 0,-1 0 0 0 0,1-1 0 0 0,0 1 0 0 0,-1 0 0 0 0,0-1 0 0 0,-2-4 0 0 0,3 7 27 0 0,-1 0 0 0 0,1 1 0 0 0,-1-1 0 0 0,0 0-1 0 0,1 0 1 0 0,-1 0 0 0 0,0 1 0 0 0,0-1 0 0 0,1 0-1 0 0,-1 1 1 0 0,0-1 0 0 0,0 1 0 0 0,0-1 0 0 0,0 1-1 0 0,0-1 1 0 0,0 1 0 0 0,1 0 0 0 0,-1-1 0 0 0,0 1-1 0 0,0 0 1 0 0,0 0 0 0 0,0 0 0 0 0,0 0 0 0 0,0 0-1 0 0,-1 0 1 0 0,1 0 0 0 0,0 0 0 0 0,0 0 0 0 0,0 0-1 0 0,0 0 1 0 0,1 1 0 0 0,-1-1 0 0 0,0 0 0 0 0,0 1-1 0 0,0-1 1 0 0,0 1 0 0 0,0-1 0 0 0,0 1 0 0 0,-1 0-1 0 0,-6 4-131 0 0,0 1 0 0 0,0-1 0 0 0,0 1 0 0 0,1 1-1 0 0,0-1 1 0 0,0 1 0 0 0,-9 13 0 0 0,-38 58-487 0 0,54-77 523 0 0,-19 28-18 0 0,0 0 0 0 0,-2-2-1 0 0,-39 41 1 0 0,50-58 16 0 0,0-2 1 0 0,-1 1 0 0 0,0-1 0 0 0,0-1 0 0 0,0 1-1 0 0,-1-2 1 0 0,0 0 0 0 0,0 0 0 0 0,-1-2 0 0 0,0 1-1 0 0,0-1 1 0 0,-18 3 0 0 0,24-6 169 0 0,0 0 0 0 0,1-1 0 0 0,-1 0 0 0 0,0 0 0 0 0,0 0-1 0 0,1-1 1 0 0,-1 0 0 0 0,0 0 0 0 0,0 0 0 0 0,1-1 0 0 0,-1 0 0 0 0,1 0 0 0 0,0-1 0 0 0,-11-6 0 0 0,7 3 201 0 0,-1 0 0 0 0,1 1 1 0 0,-1 1-1 0 0,-22-8 0 0 0,27 11-344 0 0,0 0 0 0 0,1 1 0 0 0,-1-1 0 0 0,1 1 0 0 0,-1 0 0 0 0,0 0 0 0 0,1 1 0 0 0,-1 0 0 0 0,1 0 0 0 0,-1 0-1 0 0,1 0 1 0 0,-9 4 0 0 0,6-1-35 0 0,-1-2-1 0 0,0 1 0 0 0,0-1 1 0 0,0 0-1 0 0,0-1 0 0 0,0 0 1 0 0,0-1-1 0 0,0 0 0 0 0,-1 0 1 0 0,1-1-1 0 0,0 0 0 0 0,0-1 1 0 0,0 0-1 0 0,-10-3 0 0 0,-6-1 19 0 0,-1 2 0 0 0,0 0-1 0 0,0 2 1 0 0,-32 0 0 0 0,-104 14 60 0 0,23-1-39 0 0,34-6-30 0 0,-61 2 56 0 0,-26 1 81 0 0,-53-15 2 0 0,189 3-138 0 0,1 3 0 0 0,-1 2 0 0 0,0 2 0 0 0,1 3 0 0 0,-56 13 0 0 0,56-9 0 0 0,-1-2 0 0 0,-1-3 0 0 0,0-2 0 0 0,1-2 0 0 0,-92-11 0 0 0,107 7 98 0 0,1 2-1 0 0,-1 2 0 0 0,-68 9 1 0 0,-117 37 307 0 0,174-38-383 0 0,1-2-1 0 0,-62 1 1 0 0,63-6-5 0 0,0 2 1 0 0,-73 16-1 0 0,29 1 22 0 0,-1-4 0 0 0,-192 9 1 0 0,-104-28 1057 0 0,221 0-1248 0 0,-4-1 337 0 0,144 1-171 0 0,0-2 1 0 0,1-1 0 0 0,-53-16-1 0 0,31 6 117 0 0,0 1-1 0 0,-1 3 1 0 0,-1 2-1 0 0,1 2 1 0 0,-80 1 0 0 0,70 6-114 0 0,0-2 1 0 0,0-4 0 0 0,-74-15-1 0 0,116 17-18 0 0,-1 1 0 0 0,0 1 0 0 0,0 1 0 0 0,0 1 0 0 0,-27 2 0 0 0,-105 23 0 0 0,-15 0 0 0 0,30-23 22 0 0,80-3-1 0 0,-98 12 0 0 0,-60 19-21 0 0,179-26 0 0 0,1-1 0 0 0,-1-2 0 0 0,-44-4 0 0 0,-109-22 1 0 0,76 9 9 0 0,66 13 23 0 0,1 2 1 0 0,-1 2-1 0 0,-68 11 1 0 0,60-6-11 0 0,-107 0 1 0 0,41-16-24 0 0,60 3 0 0 0,-103 2 0 0 0,-20 17 0 0 0,126-12 20 0 0,1-2 0 0 0,-1-3 0 0 0,-94-22 0 0 0,43 5 196 0 0,-205-38 872 0 0,248 49-911 0 0,1-1-39 0 0,0 3 1 0 0,-119-2-1 0 0,170 13-291 0 0,0 0 1 0 0,-1 1-1 0 0,1 1 0 0 0,0 0 0 0 0,1 1 1 0 0,-1 1-1 0 0,1 0 0 0 0,0 1 0 0 0,1 0 0 0 0,-1 1 1 0 0,-19 16-1 0 0,-25 20-6766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3.310"/>
    </inkml:context>
    <inkml:brush xml:id="br0">
      <inkml:brushProperty name="width" value="0.1" units="cm"/>
      <inkml:brushProperty name="height" value="0.1" units="cm"/>
      <inkml:brushProperty name="color" value="#66CC00"/>
    </inkml:brush>
  </inkml:definitions>
  <inkml:trace contextRef="#ctx0" brushRef="#br0">2375 276 1839 0 0,'-36'5'-542'0'0,"19"-3"3006"0"0,-1-1 0 0 0,1-1-1 0 0,-1-1 1 0 0,-23-3 0 0 0,-1-9-2329 0 0,27 6-118 0 0,0 0 0 0 0,1-2 0 0 0,-14-11 0 0 0,13 10 118 0 0,0 0 0 0 0,-22-10-1 0 0,-21-3 628 0 0,-2 3-1 0 0,-1 3 0 0 0,-74-12 0 0 0,33 8 162 0 0,-39-4 589 0 0,-1 5 0 0 0,-192-1 0 0 0,310 20-1405 0 0,-258-4 831 0 0,0 22-434 0 0,260-14-618 0 0,-198 20 228 0 0,72-22-3613 0 0,113-2 1841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4.963"/>
    </inkml:context>
    <inkml:brush xml:id="br0">
      <inkml:brushProperty name="width" value="0.1" units="cm"/>
      <inkml:brushProperty name="height" value="0.1" units="cm"/>
      <inkml:brushProperty name="color" value="#66CC00"/>
    </inkml:brush>
  </inkml:definitions>
  <inkml:trace contextRef="#ctx0" brushRef="#br0">1954 50 3623 0 0,'1'-15'431'0'0,"-1"12"-423"0"0,1 1 0 0 0,-1 0 0 0 0,0 0 0 0 0,0-1 0 0 0,0 1 0 0 0,-1 0 0 0 0,1-1 0 0 0,-2-3 1 0 0,2 5 9 0 0,-1 0 1 0 0,0 1 0 0 0,1-1 0 0 0,-1 0 0 0 0,0 1 0 0 0,1-1 0 0 0,-1 0 0 0 0,0 1 0 0 0,0-1 0 0 0,0 1 0 0 0,1-1 0 0 0,-1 1-1 0 0,0 0 1 0 0,0-1 0 0 0,0 1 0 0 0,0 0 0 0 0,0-1 0 0 0,0 1 0 0 0,0 0 0 0 0,0 0 0 0 0,0 0 0 0 0,0 0 0 0 0,0 0 0 0 0,-2 0-1 0 0,-137 8 5774 0 0,-11-2-3117 0 0,-39 0-14 0 0,-180 4-142 0 0,77 1-631 0 0,-222 4-937 0 0,293 8-7322 0 0,174-16 48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5.811"/>
    </inkml:context>
    <inkml:brush xml:id="br0">
      <inkml:brushProperty name="width" value="0.1" units="cm"/>
      <inkml:brushProperty name="height" value="0.1" units="cm"/>
      <inkml:brushProperty name="color" value="#66CC00"/>
    </inkml:brush>
  </inkml:definitions>
  <inkml:trace contextRef="#ctx0" brushRef="#br0">1502 50 2759 0 0,'-21'-15'1654'0'0,"-18"1"3954"0"0,31 10-5617 0 0,1 1-1 0 0,-1 0 0 0 0,0 1 0 0 0,0 0 0 0 0,0 0 0 0 0,-9 0 1 0 0,-3 2 36 0 0,-1 1 0 0 0,0 1 0 0 0,-30 6 0 0 0,-9 2 223 0 0,-163 7 2153 0 0,8-1 601 0 0,-92 3 384 0 0,231-19-3078 0 0,-1-4 0 0 0,-76-15 1 0 0,129 15-776 0 0,-36-13 0 0 0,7-5-3000 0 0,36 12-2338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6.303"/>
    </inkml:context>
    <inkml:brush xml:id="br0">
      <inkml:brushProperty name="width" value="0.1" units="cm"/>
      <inkml:brushProperty name="height" value="0.1" units="cm"/>
      <inkml:brushProperty name="color" value="#66CC00"/>
    </inkml:brush>
  </inkml:definitions>
  <inkml:trace contextRef="#ctx0" brushRef="#br0">1686 20 6911 0 0,'-12'1'1195'0'0,"0"0"0"0"0,0-1 0 0 0,0-1 0 0 0,-19-2 0 0 0,3 0-1018 0 0,-147-5-404 0 0,36 3-376 0 0,11 3 2126 0 0,-221 27-1 0 0,105-4 343 0 0,-180 5-171 0 0,332-18-3661 0 0,65-8-4120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7.299"/>
    </inkml:context>
    <inkml:brush xml:id="br0">
      <inkml:brushProperty name="width" value="0.1" units="cm"/>
      <inkml:brushProperty name="height" value="0.1" units="cm"/>
      <inkml:brushProperty name="color" value="#66CC00"/>
    </inkml:brush>
  </inkml:definitions>
  <inkml:trace contextRef="#ctx0" brushRef="#br0">665 47 6703 0 0,'0'0'121'0'0,"-12"-2"3048"0"0,29-14-2709 0 0,-13 13 848 0 0,-4 1-1188 0 0,-1 1 1 0 0,1 0-1 0 0,-1 0 1 0 0,0 0-1 0 0,1 0 1 0 0,-1 0 0 0 0,0 0-1 0 0,0 0 1 0 0,1 1-1 0 0,-1-1 1 0 0,0 0-1 0 0,0 0 1 0 0,0 1-1 0 0,0-1 1 0 0,0 0-1 0 0,0 1 1 0 0,0-1 0 0 0,0 1-1 0 0,-1-1 1 0 0,0 0-1 0 0,-27-7 1382 0 0,-12 8-886 0 0,0 2 1 0 0,0 1-1 0 0,-57 13 0 0 0,82-13-476 0 0,-122 29 885 0 0,95-20-975 0 0,0-1 0 0 0,-74 7 0 0 0,114-18-303 0 0,-1 0 1 0 0,1 0 0 0 0,-1 0-1 0 0,1-1 1 0 0,-1 1-1 0 0,1-1 1 0 0,-1 0 0 0 0,1 0-1 0 0,-4-1 1 0 0,-2-3-1023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08.175"/>
    </inkml:context>
    <inkml:brush xml:id="br0">
      <inkml:brushProperty name="width" value="0.1" units="cm"/>
      <inkml:brushProperty name="height" value="0.1" units="cm"/>
      <inkml:brushProperty name="color" value="#66CC00"/>
    </inkml:brush>
  </inkml:definitions>
  <inkml:trace contextRef="#ctx0" brushRef="#br0">1956 64 4143 0 0,'-117'-4'9352'0'0,"-1"-7"-7736"0"0,22-4-1341 0 0,52 8 454 0 0,-85-5 1 0 0,-210 35 1630 0 0,252-15-1874 0 0,-318 25 878 0 0,337-28-1101 0 0,-1-4-1 0 0,1-2 1 0 0,-1-4-1 0 0,1-2 0 0 0,-102-25 1 0 0,149 27-1265 0 0,1-2-1 0 0,-20-8 1 0 0,13 2-518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28.502"/>
    </inkml:context>
    <inkml:brush xml:id="br0">
      <inkml:brushProperty name="width" value="0.1" units="cm"/>
      <inkml:brushProperty name="height" value="0.1" units="cm"/>
      <inkml:brushProperty name="color" value="#E71224"/>
    </inkml:brush>
  </inkml:definitions>
  <inkml:trace contextRef="#ctx0" brushRef="#br0">6107 1420 4231 0 0,'-4'6'86'0'0,"1"1"-1"0"0,-16 21 9770 0 0,19-29-9810 0 0,0-1-1 0 0,0 1 1 0 0,0 0 0 0 0,0-1 0 0 0,0 1 0 0 0,-1 0 0 0 0,1-1 0 0 0,0 1 0 0 0,-1 0 0 0 0,1 0 0 0 0,-1-1 0 0 0,1 1 0 0 0,-1 0 0 0 0,0 0 0 0 0,0 0 0 0 0,1-1 0 0 0,-1 1-1 0 0,0 0 1 0 0,-1-1 0 0 0,0 1 27 0 0,1 1-1 0 0,-1-1 1 0 0,1 1-1 0 0,-1-1 1 0 0,1 1-1 0 0,-1-1 1 0 0,0 1-1 0 0,1 0 1 0 0,-1 0-1 0 0,1 0 1 0 0,-1 0-1 0 0,0 0 1 0 0,1 0-1 0 0,-1 0 1 0 0,1 0 0 0 0,-1 1-1 0 0,1-1 1 0 0,-1 0-1 0 0,1 1 1 0 0,-1 0-1 0 0,-1 0 1 0 0,-6 2 82 0 0,-1-1 1 0 0,1 0 0 0 0,-1 0 0 0 0,0-1-1 0 0,0 0 1 0 0,0 0 0 0 0,0-1 0 0 0,1-1-1 0 0,-1 0 1 0 0,-18-4 0 0 0,2 1 93 0 0,-124-5 567 0 0,47 4-38 0 0,92 5-660 0 0,0 0 1 0 0,-1 0-1 0 0,1 1 0 0 0,0 0 0 0 0,0 1 0 0 0,-12 4 1 0 0,-60 24 399 0 0,29-8 280 0 0,38-17-685 0 0,1-1 1 0 0,-1 0 0 0 0,0-1-1 0 0,-26 1 1 0 0,-67-4 704 0 0,47-2-628 0 0,5 3 127 0 0,-94 14 0 0 0,130-11-250 0 0,0-2 0 0 0,0 0-1 0 0,1-1 1 0 0,-1-1 0 0 0,0-1 0 0 0,0-1 0 0 0,0-1-1 0 0,-38-10 1 0 0,7-4-50 0 0,-1 3 0 0 0,0 2 0 0 0,-109-9 0 0 0,104 15-16 0 0,-108-25 0 0 0,134 23 0 0 0,-215-46 0 0 0,57 30 0 0 0,159 19 5 0 0,6 0 5 0 0,0 1-1 0 0,-1 1 1 0 0,0 1 0 0 0,-40 3-1 0 0,40 0 35 0 0,0-1 0 0 0,-50-6 0 0 0,33 1 80 0 0,40 5-122 0 0,-39-4 16 0 0,1 2 0 0 0,-1 1 1 0 0,-55 7-1 0 0,-62 24-18 0 0,-141 7 128 0 0,266-35-115 0 0,-1-3 0 0 0,-56-7 0 0 0,-27-1 12 0 0,2 3-25 0 0,67 3 0 0 0,-34-10 0 0 0,18 2 0 0 0,54 10 3 0 0,-156-12 194 0 0,121 10-197 0 0,-20 2 11 0 0,-31 2 79 0 0,65-2 44 0 0,-60 6-1 0 0,62-3-121 0 0,0 0 0 0 0,-46-5 0 0 0,41 1 2 0 0,-48 3 0 0 0,47-1-14 0 0,-8 0 0 0 0,-124 19 400 0 0,127-13-357 0 0,1 1-1 0 0,-68 22 1 0 0,61-14 85 0 0,-79 14 0 0 0,-59-8 7 0 0,110-15-89 0 0,74-5-45 0 0,-26 2 93 0 0,1-2-1 0 0,-37-1 0 0 0,55-1-84 0 0,-1 0-1 0 0,0-1 0 0 0,0 0 0 0 0,1 0 0 0 0,0-1 0 0 0,-1 0 0 0 0,1 0 1 0 0,0-1-1 0 0,0 0 0 0 0,1 0 0 0 0,-8-7 0 0 0,7 6-4 0 0,0-1 0 0 0,1-1 0 0 0,0 0 0 0 0,1 0 0 0 0,-1 0 0 0 0,1-1 0 0 0,1 1 0 0 0,0-2 0 0 0,0 1 0 0 0,0 0 0 0 0,1-1 0 0 0,0 0 0 0 0,1 0 0 0 0,0 0 0 0 0,-4-19 0 0 0,-32-115-4 0 0,24 94 0 0 0,-15-81 0 0 0,28 119 0 0 0,0-26 0 0 0,4 3 0 0 0,1-6 0 0 0,0-41 0 0 0,0 13 0 0 0,-3 65 0 0 0,1-37 0 0 0,2 1 0 0 0,14-75 0 0 0,-16 107 0 0 0,0 5 0 0 0,0-1 0 0 0,0 1 0 0 0,0 0 0 0 0,0 0 0 0 0,0 0 0 0 0,0 0 0 0 0,1 0 0 0 0,-1 0 0 0 0,4-3 0 0 0,1-4 0 0 0,33-41 0 0 0,-24 34 0 0 0,24-22 0 0 0,28-13 0 0 0,-12 15-11 0 0,-32 21-31 0 0,24-17 20 0 0,-20 18-20 0 0,47-19 31 0 0,13-6 11 0 0,7 3 0 0 0,-1 7 0 0 0,-10 10 0 0 0,-4 8 0 0 0,-7 8 0 0 0,-1 7 0 0 0,-1 1 0 0 0,27 8 0 0 0,-1 3 0 0 0,-30-7 0 0 0,12-1 0 0 0,3 0 0 0 0,-5 1 0 0 0,-4 0 0 0 0,5 0 0 0 0,-2 3 0 0 0,-5 6 0 0 0,53 23 0 0 0,-105-35 0 0 0,12-2 0 0 0,-10-3 1 0 0,45 5 51 0 0,2 4-41 0 0,5 0-11 0 0,6-3 0 0 0,4-4 0 0 0,1-1 0 0 0,-1 1 0 0 0,-3 3 0 0 0,0 2 0 0 0,5-3 0 0 0,6-5 0 0 0,-1 0 0 0 0,-10 0 0 0 0,-3-3 0 0 0,6-3 0 0 0,4-3 0 0 0,8-3 0 0 0,0 4 0 0 0,-9 7 0 0 0,-4 3 0 0 0,-5 1 0 0 0,-1 0 0 0 0,7-1 0 0 0,-3-2 0 0 0,9 0 0 0 0,1 0 0 0 0,3-5 0 0 0,-4-3 0 0 0,3-2 0 0 0,-5 0 0 0 0,-8 2 0 0 0,6-3 0 0 0,2-4 0 0 0,2 1 0 0 0,10-1 0 0 0,0 4 0 0 0,-12 5 0 0 0,-4 1 0 0 0,2-5 0 0 0,-4-1 0 0 0,-1 1 0 0 0,-3 6 0 0 0,-56 4 0 0 0,36 6 0 0 0,58 21 0 0 0,-93-23 0 0 0,-10-2 0 0 0,1 1 0 0 0,-1 0 0 0 0,19 8 0 0 0,21 10 0 0 0,6 5 0 0 0,-5-4 0 0 0,-45-18 0 0 0,13 9 0 0 0,1 5 0 0 0,7 5 0 0 0,3 3 0 0 0,-20-16 0 0 0,0 1 0 0 0,-1 0 0 0 0,-1 1 0 0 0,0 0 0 0 0,0 1 0 0 0,-1-1 0 0 0,-1 2 0 0 0,8 17 0 0 0,-8-14 0 0 0,7 14 0 0 0,-1 2 0 0 0,-1 0 0 0 0,-2 0 0 0 0,9 54 0 0 0,2 201 0 0 0,-17-244-39 0 0,-3 0 0 0 0,-1 0-1 0 0,-2 0 1 0 0,-3-1 0 0 0,-1 1 0 0 0,-2-1 0 0 0,-1 0-1 0 0,-3-1 1 0 0,-24 58 0 0 0,31-88-599 0 0,-1 1 0 0 0,-11 15-1 0 0,0-4-1294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58.887"/>
    </inkml:context>
    <inkml:brush xml:id="br0">
      <inkml:brushProperty name="width" value="0.1" units="cm"/>
      <inkml:brushProperty name="height" value="0.1" units="cm"/>
      <inkml:brushProperty name="color" value="#E71224"/>
    </inkml:brush>
  </inkml:definitions>
  <inkml:trace contextRef="#ctx0" brushRef="#br0">1733 218 3967 0 0,'-28'-9'469'0'0,"20"7"-359"0"0,0 0 0 0 0,0 0 1 0 0,1-1-1 0 0,-1 0 1 0 0,1 0-1 0 0,0-1 0 0 0,0 0 1 0 0,0 0-1 0 0,0-1 0 0 0,0 1 1 0 0,1-2-1 0 0,0 1 0 0 0,-9-10 1 0 0,-16-33 1708 0 0,24 35-1281 0 0,-2 1 1 0 0,1-1 0 0 0,-17-16 0 0 0,22 25-497 0 0,0 1 0 0 0,-1 1 0 0 0,1-1 0 0 0,-1 0 0 0 0,1 1 1 0 0,-1 0-1 0 0,0 0 0 0 0,0 0 0 0 0,0 0 0 0 0,0 1 0 0 0,0-1 1 0 0,-1 1-1 0 0,1 0 0 0 0,0 0 0 0 0,0 1 0 0 0,-8-1 0 0 0,-100 6-50 0 0,-30 0 548 0 0,56-7-84 0 0,0 3 0 0 0,0 5-1 0 0,-115 21 1 0 0,-166 11-199 0 0,50-9-1177 0 0,271-23-36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59.710"/>
    </inkml:context>
    <inkml:brush xml:id="br0">
      <inkml:brushProperty name="width" value="0.1" units="cm"/>
      <inkml:brushProperty name="height" value="0.1" units="cm"/>
      <inkml:brushProperty name="color" value="#E71224"/>
    </inkml:brush>
  </inkml:definitions>
  <inkml:trace contextRef="#ctx0" brushRef="#br0">2472 25 5295 0 0,'-9'-6'552'0'0,"-24"18"-499"0"0,19-7-51 0 0,-1 1-1 0 0,-1-2 1 0 0,1 0 0 0 0,-1 0-1 0 0,0-2 1 0 0,-18 2-1 0 0,-49-6 755 0 0,-102 5 1698 0 0,166-1-2284 0 0,-79 6 452 0 0,-152 32 0 0 0,180-24-428 0 0,0-2 0 0 0,-75 3 1 0 0,104-15 46 0 0,-1-2 1 0 0,1-1-1 0 0,0-3 1 0 0,0-1 0 0 0,-41-11-1 0 0,-16-9 337 0 0,18 3-11 0 0,-98-12 0 0 0,33 14-348 0 0,-122-12 162 0 0,245 32-744 0 0,0 0-1 0 0,0 2 0 0 0,1 0 1 0 0,-1 1-1 0 0,0 2 0 0 0,1 0 1 0 0,0 1-1 0 0,0 1 0 0 0,0 1 1 0 0,1 1-1 0 0,-28 16 0 0 0,4 0-4160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5:00.795"/>
    </inkml:context>
    <inkml:brush xml:id="br0">
      <inkml:brushProperty name="width" value="0.1" units="cm"/>
      <inkml:brushProperty name="height" value="0.1" units="cm"/>
      <inkml:brushProperty name="color" value="#E71224"/>
    </inkml:brush>
  </inkml:definitions>
  <inkml:trace contextRef="#ctx0" brushRef="#br0">2169 57 2303 0 0,'-4'-3'174'0'0,"1"1"-1"0"0,-1-1 0 0 0,1 0 0 0 0,-1 1 0 0 0,0 0 0 0 0,0 0 0 0 0,0 0 0 0 0,0 0 0 0 0,0 1 0 0 0,-1 0 0 0 0,1-1 0 0 0,0 1 1 0 0,-1 1-1 0 0,-7-1 0 0 0,-6 1 961 0 0,1 0 0 0 0,-27 5 0 0 0,10-1-1813 0 0,4-3 1280 0 0,1-2-1 0 0,0-1 0 0 0,0-1 0 0 0,-44-11 1 0 0,43 8-142 0 0,-1 0 1 0 0,1 3 0 0 0,-61-1-1 0 0,-99 32-164 0 0,129-16-270 0 0,-72 5-1 0 0,62-16 75 0 0,-85-11 0 0 0,75 4 138 0 0,-10 5 347 0 0,-162 17 1 0 0,17 1-247 0 0,83-9 143 0 0,123-4-996 0 0,-30 8 0 0 0,2 6-2930 0 0,16-1-1183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05.687"/>
    </inkml:context>
    <inkml:brush xml:id="br0">
      <inkml:brushProperty name="width" value="0.1" units="cm"/>
      <inkml:brushProperty name="height" value="0.1" units="cm"/>
      <inkml:brushProperty name="color" value="#E71224"/>
    </inkml:brush>
  </inkml:definitions>
  <inkml:trace contextRef="#ctx0" brushRef="#br0">4065 231 5151 0 0,'-7'-6'151'0'0,"-1"1"0"0"0,0 0 0 0 0,0 0 0 0 0,-1 1 0 0 0,1 0 0 0 0,-1 0 0 0 0,0 1 0 0 0,0 0-1 0 0,0 1 1 0 0,0 0 0 0 0,-12-1 0 0 0,-289-50 1982 0 0,242 40-1765 0 0,0 4 0 0 0,-81-2 0 0 0,94 14-155 0 0,0 2 1 0 0,-68 16-1 0 0,69-10-172 0 0,-1-3 0 0 0,-70 2 0 0 0,83-13 186 0 0,0-1 0 0 0,-1-2 0 0 0,2-3 0 0 0,-58-18 0 0 0,14 8 397 0 0,-171-17 0 0 0,154 25-458 0 0,-14-8 57 0 0,82 12-110 0 0,1 1-1 0 0,-1 1 0 0 0,0 2 0 0 0,0 2 0 0 0,-40 2 0 0 0,-58 20-84 0 0,-28 2 8 0 0,157-23-36 0 0,-89 9 0 0 0,-146-5 0 0 0,-54 1 185 0 0,136 3-114 0 0,90-7-13 0 0,0-3 0 0 0,0-2 0 0 0,-107-22 0 0 0,146 20-109 0 0,0 2-1 0 0,0 0 1 0 0,0 2 0 0 0,0 1-1 0 0,-1 2 1 0 0,1 0 0 0 0,0 2-1 0 0,0 1 1 0 0,0 1-1 0 0,-29 9 1 0 0,8 2-912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5:02.573"/>
    </inkml:context>
    <inkml:brush xml:id="br0">
      <inkml:brushProperty name="width" value="0.1" units="cm"/>
      <inkml:brushProperty name="height" value="0.1" units="cm"/>
      <inkml:brushProperty name="color" value="#E71224"/>
    </inkml:brush>
  </inkml:definitions>
  <inkml:trace contextRef="#ctx0" brushRef="#br0">1594 22 5927 0 0,'-2'-2'73'0'0,"0"0"-1"0"0,0 0 0 0 0,-1 0 0 0 0,1 0 0 0 0,0 1 0 0 0,-1-1 0 0 0,1 1 0 0 0,-1 0 0 0 0,1-1 1 0 0,-1 1-1 0 0,0 0 0 0 0,-5-1 0 0 0,2 2 88 0 0,-1-1 1 0 0,1 1-1 0 0,-1 1 0 0 0,-10 1 1 0 0,10-1-103 0 0,-98 18-56 0 0,-28 4 154 0 0,74-20 374 0 0,-97-6 0 0 0,-60-19 1677 0 0,170 18-1970 0 0,0 2 0 0 0,-62 4 1 0 0,-91 20 757 0 0,14-2-533 0 0,139-16-2195 0 0,0 3 0 0 0,-67 17-1 0 0,64-11-1194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5:03.047"/>
    </inkml:context>
    <inkml:brush xml:id="br0">
      <inkml:brushProperty name="width" value="0.1" units="cm"/>
      <inkml:brushProperty name="height" value="0.1" units="cm"/>
      <inkml:brushProperty name="color" value="#E71224"/>
    </inkml:brush>
  </inkml:definitions>
  <inkml:trace contextRef="#ctx0" brushRef="#br0">1427 29 1295 0 0,'-10'2'279'0'0,"-1"0"0"0"0,-1-1 0 0 0,1 0 0 0 0,0-1 0 0 0,-21-2 0 0 0,-58-13 3005 0 0,60 8-2094 0 0,-41-3 0 0 0,3 10 178 0 0,-131 15 0 0 0,126-7-951 0 0,-97-1-1 0 0,18-21-64 0 0,-10 1 41 0 0,136 12-361 0 0,0 2 1 0 0,0 1-1 0 0,1 1 0 0 0,-34 8 1 0 0,-63 27-592 0 0,82-27 232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5:04.130"/>
    </inkml:context>
    <inkml:brush xml:id="br0">
      <inkml:brushProperty name="width" value="0.1" units="cm"/>
      <inkml:brushProperty name="height" value="0.1" units="cm"/>
      <inkml:brushProperty name="color" value="#E71224"/>
    </inkml:brush>
  </inkml:definitions>
  <inkml:trace contextRef="#ctx0" brushRef="#br0">2192 106 2759 0 0,'-14'-6'4662'0'0,"-17"7"-3777"0"0,1 0-602 0 0,16-4 226 0 0,0-1 0 0 0,1-1 0 0 0,-23-11 0 0 0,-19-7 953 0 0,18 15-1093 0 0,0 1 0 0 0,0 1-1 0 0,0 2 1 0 0,-68 2-1 0 0,-53-6-131 0 0,94 0-121 0 0,0 3 0 0 0,0 2 0 0 0,-101 9 0 0 0,76 5 31 0 0,-107 10 83 0 0,150-18-78 0 0,0-3 0 0 0,-59-6-1 0 0,40-1 129 0 0,-96 2-1 0 0,121 6-239 0 0,0 3 1 0 0,0 1-1 0 0,-63 17 0 0 0,-147 44-798 0 0,215-57 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5:05.630"/>
    </inkml:context>
    <inkml:brush xml:id="br0">
      <inkml:brushProperty name="width" value="0.1" units="cm"/>
      <inkml:brushProperty name="height" value="0.1" units="cm"/>
      <inkml:brushProperty name="color" value="#E71224"/>
    </inkml:brush>
  </inkml:definitions>
  <inkml:trace contextRef="#ctx0" brushRef="#br0">3024 32 3679 0 0,'-16'-1'1683'0'0,"0"0"0"0"0,-31-6-1 0 0,39 5-1390 0 0,-1 1 0 0 0,0 0 0 0 0,0 1 0 0 0,0 0 0 0 0,1 0-1 0 0,-1 1 1 0 0,0 0 0 0 0,-10 3 0 0 0,-10 4-2 0 0,-30 13 0 0 0,-5 1-185 0 0,25-12 32 0 0,0-1-1 0 0,0-2 1 0 0,-1-1-1 0 0,0-3 1 0 0,-59-1-1 0 0,59-1 157 0 0,0 1-1 0 0,1 3 1 0 0,-68 16-1 0 0,-33 4-115 0 0,86-19 30 0 0,1-3-1 0 0,0-2 1 0 0,-1-3 0 0 0,-85-13 0 0 0,72 4 99 0 0,0 3 0 0 0,-75-1 0 0 0,33 12-293 0 0,-95-5-21 0 0,174 0 21 0 0,1-2 0 0 0,0-1 0 0 0,0-1 0 0 0,-54-19 0 0 0,45 12 7 0 0,0 1 0 0 0,0 2 0 0 0,-2 2 0 0 0,1 2 0 0 0,0 1 0 0 0,-75 2 0 0 0,17 1 22 0 0,-174-24-1 0 0,259 24-171 0 0,1 1 1 0 0,-1 0 0 0 0,1 0-1 0 0,-1 1 1 0 0,0 0-1 0 0,1 1 1 0 0,-1 1 0 0 0,1 0-1 0 0,0 0 1 0 0,-1 1-1 0 0,1 1 1 0 0,0 0-1 0 0,-11 6 1 0 0,7-2-1246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37.099"/>
    </inkml:context>
    <inkml:brush xml:id="br0">
      <inkml:brushProperty name="width" value="0.1" units="cm"/>
      <inkml:brushProperty name="height" value="0.1" units="cm"/>
      <inkml:brushProperty name="color" value="#E71224"/>
    </inkml:brush>
  </inkml:definitions>
  <inkml:trace contextRef="#ctx0" brushRef="#br0">6 0 223 0 0,'0'0'0'0'0,"-1"0"0"0"0,1 2 0 0 0,-2 0 0 0 0,2 1 0 0 0,-2-3 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38.663"/>
    </inkml:context>
    <inkml:brush xml:id="br0">
      <inkml:brushProperty name="width" value="0.1" units="cm"/>
      <inkml:brushProperty name="height" value="0.1" units="cm"/>
      <inkml:brushProperty name="color" value="#E71224"/>
    </inkml:brush>
  </inkml:definitions>
  <inkml:trace contextRef="#ctx0" brushRef="#br0">1694 64 1639 0 0,'0'0'5'0'0,"-1"1"-1"0"0,1-1 0 0 0,-1 0 0 0 0,1 0 1 0 0,-1 0-1 0 0,1 0 0 0 0,-1 0 0 0 0,1 0 1 0 0,-1 0-1 0 0,1 0 0 0 0,-1 0 0 0 0,1 0 1 0 0,-1 0-1 0 0,1 0 0 0 0,-1-1 0 0 0,1 1 1 0 0,-1 0-1 0 0,1 0 0 0 0,0 0 0 0 0,-1-1 1 0 0,1 1-1 0 0,-1 0 0 0 0,1 0 0 0 0,0-1 1 0 0,-1 1-1 0 0,1 0 0 0 0,0-1 0 0 0,-1 1 1 0 0,1-1-1 0 0,-2 0 18 0 0,0 0 1 0 0,1 0-1 0 0,-1-1 0 0 0,1 1 1 0 0,0 0-1 0 0,-1-1 0 0 0,1 1 1 0 0,0 0-1 0 0,-2-4 0 0 0,3 5 145 0 0,0-1 0 0 0,0 0-1 0 0,-1 0 1 0 0,1 0 0 0 0,0 1 0 0 0,-1-1-1 0 0,1 0 1 0 0,0 0 0 0 0,-1 1 0 0 0,1-1-1 0 0,-1 0 1 0 0,1 1 0 0 0,-1-1 0 0 0,0 0-1 0 0,1 1 1 0 0,-1-1 0 0 0,-1 0 0 0 0,2 1-132 0 0,-1 0 0 0 0,0 0-1 0 0,1 0 1 0 0,-1 0 0 0 0,0 0 0 0 0,1 0 0 0 0,-1 1 0 0 0,0-1 0 0 0,1 0 0 0 0,-1 0 0 0 0,0 1-1 0 0,1-1 1 0 0,-1 1 0 0 0,1-1 0 0 0,-1 0 0 0 0,1 1 0 0 0,-1-1 0 0 0,1 1 0 0 0,-1-1 0 0 0,1 1 0 0 0,-1 0-1 0 0,-1 0-23 0 0,2-27 296 0 0,0 26-264 0 0,0 0 0 0 0,0-1 0 0 0,-1 1 0 0 0,1-1-1 0 0,0 1 1 0 0,0 0 0 0 0,0-1 0 0 0,0 1 0 0 0,0-1 0 0 0,-1 1 0 0 0,1-1 0 0 0,0 1 0 0 0,0 0 0 0 0,0-1 0 0 0,0 1 0 0 0,0-1 0 0 0,0 1 0 0 0,1-1 0 0 0,-1 1 0 0 0,0-1 0 0 0,0 1-1 0 0,0 0 1 0 0,0-1 0 0 0,0 1 0 0 0,1-1 0 0 0,-1 1 0 0 0,0 0 0 0 0,0-1 0 0 0,1 1 0 0 0,-1-1 0 0 0,1 1-18 0 0,-1 0-1 0 0,1 0 1 0 0,-1 0 0 0 0,1 0-1 0 0,-1 0 1 0 0,1 0 0 0 0,-1 1-1 0 0,1-1 1 0 0,-1 0 0 0 0,1 0-1 0 0,-1 0 1 0 0,1 0 0 0 0,-1 1-1 0 0,1-1 1 0 0,-1 0 0 0 0,1 1-1 0 0,-1-1 1 0 0,1 0 0 0 0,-1 1-1 0 0,0-1 1 0 0,1 0 0 0 0,-1 1-1 0 0,1 0 19 0 0,0 0 0 0 0,0 0-1 0 0,0 1 1 0 0,-1-1 0 0 0,1 0-1 0 0,-1 0 1 0 0,1 0-1 0 0,-1 0 1 0 0,1 1 0 0 0,-1-1-1 0 0,0 0 1 0 0,1 1 0 0 0,-1-1-1 0 0,0 0 1 0 0,0 0-1 0 0,0 1 1 0 0,0-1 0 0 0,0 0-1 0 0,0 1 1 0 0,0-1 0 0 0,-1 0-1 0 0,1 0 1 0 0,0 1-1 0 0,-1-1 1 0 0,1 0 0 0 0,-1 0-1 0 0,0 1 1 0 0,1-1 0 0 0,-1 0-1 0 0,0 0 1 0 0,-1 2-1 0 0,-6 15 1098 0 0,7-17-1118 0 0,1 1-1 0 0,-1-1 1 0 0,0 0-1 0 0,1 0 1 0 0,-1 0-1 0 0,0 0 1 0 0,0 0-1 0 0,0 0 0 0 0,0 0 1 0 0,0 0-1 0 0,0 0 1 0 0,0 0-1 0 0,0-1 1 0 0,0 1-1 0 0,0 0 1 0 0,-1-1-1 0 0,1 1 1 0 0,0-1-1 0 0,0 1 0 0 0,-1-1 1 0 0,1 0-1 0 0,0 1 1 0 0,-1-1-1 0 0,1 0 1 0 0,-3 0-1 0 0,-41 0 1290 0 0,30 0-820 0 0,0 1-321 0 0,1 1 0 0 0,-1 0 0 0 0,1 1 0 0 0,-22 8 0 0 0,8-3-44 0 0,-126 41 929 0 0,129-42-889 0 0,1-2 0 0 0,-1 0 0 0 0,0-2 0 0 0,-1-1 0 0 0,-35-1 0 0 0,-7 2 231 0 0,48-3-318 0 0,1-1 0 0 0,0-1 0 0 0,0 0 1 0 0,-23-7-1 0 0,23 5 2 0 0,1 0-1 0 0,-1 1 1 0 0,0 1 0 0 0,-27 1 0 0 0,19 3-58 0 0,-20 2 192 0 0,-64-4 1 0 0,-1 1 432 0 0,84 1-559 0 0,-1-1 0 0 0,1-2 1 0 0,-55-7-1 0 0,66 4-45 0 0,-24-4 131 0 0,-51-19 1 0 0,87 25-156 0 0,-1 1 0 0 0,1 0 1 0 0,-1 0-1 0 0,1 0 1 0 0,0 1-1 0 0,-1-1 1 0 0,1 1-1 0 0,-1 1 1 0 0,-10 1-1 0 0,-2 2-6 0 0,-28 10 0 0 0,34-10-20 0 0,-17 6 70 0 0,34-8 416 0 0,25 4-419 0 0,-8-2-58 0 0,101 20 125 0 0,-98-19-128 0 0,1-1 0 0 0,31 1 0 0 0,-11-1 11 0 0,321 22 170 0 0,-336-22-181 0 0,1 1 0 0 0,-1 2 0 0 0,0 1 0 0 0,52 20 0 0 0,-48-15 0 0 0,1-1 0 0 0,65 11 0 0 0,-72-21 35 0 0,0-1 0 0 0,0-2-1 0 0,0-1 1 0 0,0-1 0 0 0,31-8-1 0 0,-18 1 255 0 0,75-29 0 0 0,-75 24-131 0 0,-39 14-152 0 0,-1 0 0 0 0,0 0 0 0 0,1 0-1 0 0,-1 1 1 0 0,1-1 0 0 0,-1 1 0 0 0,0 0 0 0 0,1-1-1 0 0,-1 1 1 0 0,1 0 0 0 0,-1 1 0 0 0,1-1 0 0 0,-1 0-1 0 0,4 2 1 0 0,-5-2-64 0 0,1 1 0 0 0,-1 0-1 0 0,1 0 1 0 0,-1 0-1 0 0,0 0 1 0 0,0 0 0 0 0,0 1-1 0 0,1-1 1 0 0,-1 0-1 0 0,0 1 1 0 0,-1-1 0 0 0,1 0-1 0 0,0 1 1 0 0,0-1-1 0 0,0 1 1 0 0,-1-1 0 0 0,1 1-1 0 0,-1 0 1 0 0,1-1-1 0 0,-1 1 1 0 0,0-1 0 0 0,0 4-1 0 0,3 15-4758 0 0,-2 1-1606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52.938"/>
    </inkml:context>
    <inkml:brush xml:id="br0">
      <inkml:brushProperty name="width" value="0.1" units="cm"/>
      <inkml:brushProperty name="height" value="0.1" units="cm"/>
      <inkml:brushProperty name="color" value="#E71224"/>
    </inkml:brush>
  </inkml:definitions>
  <inkml:trace contextRef="#ctx0" brushRef="#br0">3467 51 455 0 0,'0'-1'52'0'0,"0"0"0"0"0,0 0-1 0 0,0 0 1 0 0,0 0 0 0 0,0-1-1 0 0,0 1 1 0 0,1 0 0 0 0,-1 0-1 0 0,0 0 1 0 0,1 0-1 0 0,-1 0 1 0 0,1 0 0 0 0,-1 0-1 0 0,1 0 1 0 0,0 0 0 0 0,-1 0-1 0 0,1 0 1 0 0,0 0-1 0 0,0 0 1 0 0,-1 0 0 0 0,1 1-1 0 0,0-1 1 0 0,0 0 0 0 0,0 0-1 0 0,0 1 1 0 0,0-1 0 0 0,0 1-1 0 0,0-1 1 0 0,0 1-1 0 0,1 0 1 0 0,-1-1 0 0 0,2 1-1 0 0,-1-1-132 0 0,0 0 1 0 0,0 0-1 0 0,0 0 0 0 0,1 0 0 0 0,-1 0 0 0 0,0-1 0 0 0,-1 1 0 0 0,3-2 0 0 0,-5 3 261 0 0,-1-1 0 0 0,0 1 0 0 0,1 0 0 0 0,-1 0 0 0 0,0 0 0 0 0,0 0 0 0 0,1 0 0 0 0,-1 0 0 0 0,0 0-1 0 0,0 1 1 0 0,1-1 0 0 0,-1 1 0 0 0,-2 1 0 0 0,-11 10 818 0 0,-28 20 420 0 0,40-30-1374 0 0,-1 0 0 0 0,1-1 1 0 0,0 1-1 0 0,0-1 0 0 0,-1 0 0 0 0,1 0 0 0 0,0 0 0 0 0,-1-1 0 0 0,1 1 0 0 0,-1-1 0 0 0,1 0 0 0 0,-8 0 0 0 0,-44-4 1616 0 0,29 0-1103 0 0,-1 2 1 0 0,0 0-1 0 0,1 2 0 0 0,-45 5 0 0 0,-107 26-498 0 0,96-15 468 0 0,-280 50 1093 0 0,238-51-1428 0 0,108-14-85 0 0,-1-1 0 0 0,1-1 1 0 0,-1 0-1 0 0,1-1 0 0 0,-26-7 0 0 0,10 2 95 0 0,0 0-1 0 0,-1 3 1 0 0,0 0 0 0 0,0 2-1 0 0,0 2 1 0 0,1 1 0 0 0,-50 8-1 0 0,45-6-201 0 0,0-1 0 0 0,0-1 0 0 0,0-2 0 0 0,-69-11 0 0 0,85 8 16 0 0,-1 2-1 0 0,0 0 1 0 0,1 2 0 0 0,-32 3-1 0 0,-85 18 158 0 0,104-14-131 0 0,0-1 0 0 0,-1-1 0 0 0,0-2 1 0 0,0-2-1 0 0,-44-3 0 0 0,-68-29 446 0 0,105 20-370 0 0,-1 2-1 0 0,-67-6 0 0 0,-67-1-117 0 0,43-7 310 0 0,54 7 84 0 0,45 8-99 0 0,-52-18 1 0 0,64 18-253 0 0,-1 0 0 0 0,0 2-1 0 0,0 0 1 0 0,-1 2 0 0 0,-32-2 0 0 0,49 6-66 0 0,0 1-1 0 0,0 0 1 0 0,0 0-1 0 0,1 1 1 0 0,-1 0-1 0 0,0 0 1 0 0,-13 7-1 0 0,-25 16-5261 0 0,20-7-506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54.550"/>
    </inkml:context>
    <inkml:brush xml:id="br0">
      <inkml:brushProperty name="width" value="0.1" units="cm"/>
      <inkml:brushProperty name="height" value="0.1" units="cm"/>
      <inkml:brushProperty name="color" value="#E71224"/>
    </inkml:brush>
  </inkml:definitions>
  <inkml:trace contextRef="#ctx0" brushRef="#br0">2911 38 1839 0 0,'8'-2'2031'0'0,"-15"-9"-1479"0"0,6 10-366 0 0,0-1 1 0 0,0 0-1 0 0,0 0 0 0 0,-1 1 1 0 0,1-1-1 0 0,-1 1 0 0 0,0-1 1 0 0,1 1-1 0 0,-1 0 0 0 0,0 0 1 0 0,0-1-1 0 0,1 1 0 0 0,-1 1 1 0 0,0-1-1 0 0,0 0 0 0 0,0 0 1 0 0,0 1-1 0 0,-1-1 0 0 0,1 1 1 0 0,0-1-1 0 0,0 1 0 0 0,0 0 1 0 0,0 0-1 0 0,0 0 0 0 0,0 0 1 0 0,-1 0-1 0 0,-2 1 0 0 0,-4 2-38 0 0,0 0-1 0 0,0 1 1 0 0,0-1-1 0 0,1 2 1 0 0,-9 4-1 0 0,14-7-177 0 0,-25 12 112 0 0,0-1-1 0 0,0-1 1 0 0,-50 13 0 0 0,-94 12 866 0 0,108-25-286 0 0,-83 25 397 0 0,97-23-928 0 0,0-1 1 0 0,-1-3-1 0 0,-66 4 0 0 0,46-10 108 0 0,-105 1 202 0 0,85-2-264 0 0,43 0 7 0 0,-54-5-1 0 0,-4-10 173 0 0,50 4-89 0 0,-62 0 1 0 0,-83 18-144 0 0,-54-1-40 0 0,102-9 323 0 0,-39-3 83 0 0,174 0-329 0 0,0 0-1 0 0,0-2 0 0 0,0 0 1 0 0,-19-8-1 0 0,16 5 69 0 0,0 0-1 0 0,-28-4 1 0 0,42 11-219 0 0,0 0 0 0 0,1 0 0 0 0,-1 1 0 0 0,0 0-1 0 0,0 0 1 0 0,0 1 0 0 0,0 0 0 0 0,1 0 0 0 0,-1 0 0 0 0,0 1 0 0 0,-9 4 0 0 0,-42 25-723 0 0,22-5-4306 0 0,9-3-620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55.804"/>
    </inkml:context>
    <inkml:brush xml:id="br0">
      <inkml:brushProperty name="width" value="0.1" units="cm"/>
      <inkml:brushProperty name="height" value="0.1" units="cm"/>
      <inkml:brushProperty name="color" value="#E71224"/>
    </inkml:brush>
  </inkml:definitions>
  <inkml:trace contextRef="#ctx0" brushRef="#br0">1735 4 4487 0 0,'-1'-1'32'0'0,"0"1"-1"0"0,0-1 1 0 0,0 1-1 0 0,0 0 1 0 0,0 0-1 0 0,0-1 1 0 0,0 1-1 0 0,0 0 1 0 0,0 0-1 0 0,0 0 1 0 0,0 0-1 0 0,0 0 1 0 0,0 0-1 0 0,0 0 1 0 0,0 1-1 0 0,0-1 1 0 0,0 0 0 0 0,0 0-1 0 0,-2 2 1 0 0,-23 8 229 0 0,21-7-198 0 0,-19 6 105 0 0,1-1 0 0 0,-1-1 0 0 0,-1-1 0 0 0,-35 5 0 0 0,-102 0 2389 0 0,57-5-1235 0 0,36-3-922 0 0,41-3-281 0 0,0 1 1 0 0,-37 7-1 0 0,18-1 389 0 0,-1-2 1 0 0,-82-2-1 0 0,5-1 663 0 0,-98-8 223 0 0,59-1-524 0 0,126 7-651 0 0,-76 9-1 0 0,101-7-337 0 0,0 1 1 0 0,0 0-1 0 0,1 1 1 0 0,0 1-1 0 0,-1 0 0 0 0,2 0 1 0 0,-1 1-1 0 0,1 1 1 0 0,-18 12-1 0 0,8-1-1018 0 0,2-3-57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4:56.881"/>
    </inkml:context>
    <inkml:brush xml:id="br0">
      <inkml:brushProperty name="width" value="0.1" units="cm"/>
      <inkml:brushProperty name="height" value="0.1" units="cm"/>
      <inkml:brushProperty name="color" value="#E71224"/>
    </inkml:brush>
  </inkml:definitions>
  <inkml:trace contextRef="#ctx0" brushRef="#br0">2970 0 2759 0 0,'-20'9'523'0'0,"1"-1"0"0"0,-1-1-1 0 0,-37 8 1 0 0,-65 5 2719 0 0,7-2-1175 0 0,62-7-1783 0 0,0-1-1 0 0,-1-3 0 0 0,0-2 0 0 0,-67-3 0 0 0,18-7 551 0 0,-167 13-1 0 0,-120 3-492 0 0,319-11-231 0 0,-17 5 334 0 0,-165 30 0 0 0,22-2 38 0 0,-153-27 690 0 0,341-8-1098 0 0,-11 2 154 0 0,-98 12 1 0 0,50 9-1148 0 0,73-13-1328 0 0,-38 17 1 0 0,23-5-2645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21.046"/>
    </inkml:context>
    <inkml:brush xml:id="br0">
      <inkml:brushProperty name="width" value="0.1" units="cm"/>
      <inkml:brushProperty name="height" value="0.1" units="cm"/>
      <inkml:brushProperty name="color" value="#E71224"/>
    </inkml:brush>
  </inkml:definitions>
  <inkml:trace contextRef="#ctx0" brushRef="#br0">5471 0 6447 0 0,'-8'1'298'0'0,"0"0"-1"0"0,0 0 1 0 0,1 0 0 0 0,-1 1-1 0 0,1 1 1 0 0,-1-1-1 0 0,1 1 1 0 0,0 0-1 0 0,0 1 1 0 0,0 0-1 0 0,1 0 1 0 0,-1 0-1 0 0,-10 10 1 0 0,0 2-203 0 0,0 0 0 0 0,1 1 0 0 0,-17 25 0 0 0,32-41-389 0 0,4-2-891 0 0,1-2 1223 0 0,0 0 1 0 0,0 0-1 0 0,-1 0 1 0 0,1 0-1 0 0,-1 0 1 0 0,0-1-1 0 0,0 0 0 0 0,0 1 1 0 0,-1-1-1 0 0,1 0 1 0 0,-1-1-1 0 0,0 1 1 0 0,0 0-1 0 0,0-1 1 0 0,-1 1-1 0 0,0-1 0 0 0,1 1 1 0 0,-2-1-1 0 0,1 0 1 0 0,0 1-1 0 0,-1-1 1 0 0,0-8-1 0 0,0 13 11 0 0,0-1 1 0 0,-1 0-1 0 0,1 1 0 0 0,0-1 1 0 0,0 0-1 0 0,0 1 1 0 0,-1-1-1 0 0,1 1 0 0 0,0-1 1 0 0,-1 1-1 0 0,1-1 0 0 0,0 1 1 0 0,-1-1-1 0 0,1 1 1 0 0,-1-1-1 0 0,1 1 0 0 0,-1-1 1 0 0,1 1-1 0 0,-1 0 0 0 0,1-1 1 0 0,-1 1-1 0 0,1 0 1 0 0,-1-1-1 0 0,0 1 0 0 0,1 0 1 0 0,-1 0-1 0 0,-1-1 0 0 0,0 1 12 0 0,1 0 0 0 0,-1 0-1 0 0,0 0 1 0 0,0 0-1 0 0,0 0 1 0 0,0 1-1 0 0,0-1 1 0 0,0 1-1 0 0,-3 0 1 0 0,-35 21 167 0 0,40-22-227 0 0,-18 10 124 0 0,0 0 0 0 0,-1-1 0 0 0,1-1 0 0 0,-2-1 0 0 0,1-1 0 0 0,-1 0 0 0 0,0-1-1 0 0,-38 3 1 0 0,28-5 862 0 0,0 2 0 0 0,0 1-1 0 0,-49 17 1 0 0,-24 17-891 0 0,-46 16-519 0 0,80-38 680 0 0,0-4 0 0 0,-2-2 0 0 0,-80 2 0 0 0,-82 13 475 0 0,217-24-719 0 0,-64 12 287 0 0,0-3-1 0 0,-148 3 1 0 0,180-15-267 0 0,-1 2 0 0 0,-67 12 0 0 0,-94 30 103 0 0,170-35-125 0 0,0-1 6 0 0,0-2 1 0 0,0-2-1 0 0,-47-1 1 0 0,-123-13 229 0 0,6 0 158 0 0,-467-16 489 0 0,547 14-788 0 0,-94-5 454 0 0,-27-11-483 0 0,43 2-40 0 0,162 24-16 0 0,0 1 1 0 0,0 2 0 0 0,-42 6-1 0 0,9 4 118 0 0,0-4-1 0 0,-89-1 1 0 0,38-9 1052 0 0,-167 16-1 0 0,158-3-2880 0 0,111-10 687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5:18.697"/>
    </inkml:context>
    <inkml:brush xml:id="br0">
      <inkml:brushProperty name="width" value="0.1" units="cm"/>
      <inkml:brushProperty name="height" value="0.1" units="cm"/>
      <inkml:brushProperty name="color" value="#E71224"/>
    </inkml:brush>
  </inkml:definitions>
  <inkml:trace contextRef="#ctx0" brushRef="#br0">6397 1521 1375 0 0,'-7'11'7468'0'0,"51"-3"-6936"0"0,-33-5 2764 0 0,-6 2-2842 0 0,19 18-114 0 0,-19-17 613 0 0,4-1-853 0 0,24 15-11 0 0,-25-15-5 0 0,3-2-12 0 0,34 9 12 0 0,-33-9 184 0 0,-2-3-158 0 0,33 1 8 0 0,-32 0 260 0 0,1-4-236 0 0,38-7 2 0 0,-37 8 272 0 0,-1-1-280 0 0,40-8-4 0 0,-40 9 192 0 0,3 0-222 0 0,45-6-13 0 0,-45 7-8 0 0,-1-3-1 0 0,42-9 0 0 0,-42 9 160 0 0,0 0-157 0 0,39-13 10 0 0,-39 13 99 0 0,-1 1-98 0 0,42-8-12 0 0,-46 9-68 0 0,-1 0-1 0 0,1 1 1 0 0,-1 0 0 0 0,1 0-1 0 0,8 1 1 0 0,-2 0-5 0 0,-3-1 46 0 0,45 2 26 0 0,-46 0-26 0 0,0-2 3 0 0,34-3-31 0 0,-33 3 45 0 0,-2-4 7 0 0,33-16-9 0 0,-32 16 94 0 0,-7-2-84 0 0,14-21 7 0 0,-13 21 154 0 0,-2-1-113 0 0,8-22 0 0 0,-9 22 0 0 0,0 1 0 0 0,5-40 107 0 0,-3 6-214 0 0,-1-9 33 0 0,-1 12-44 0 0,-4-14 44 0 0,-1 18-44 0 0,0-9-10 0 0,1 0 0 0 0,0-7 74 0 0,2 7 20 0 0,0 6-78 0 0,1-3-16 0 0,1 2 0 0 0,-1 1 0 0 0,-2-1 0 0 0,-1 1 0 0 0,-2-7 290 0 0,3 39-157 0 0,-3-25 625 0 0,-2 0-1 0 0,-1 1 1 0 0,-16-45-1 0 0,16 58-846 0 0,-11-23-761 0 0,-4 2-181 0 0,10 16 1012 0 0,-2 1 19 0 0,1 4 0 0 0,-1-1 0 0 0,7 11 0 0 0,-9-2 0 0 0,9 5 0 0 0,1 0 0 0 0,0 0 0 0 0,-1 0 0 0 0,0 1 0 0 0,1 0 0 0 0,-1 0 0 0 0,0 0 0 0 0,0 1 0 0 0,-8 0 0 0 0,-5-2 0 0 0,-113-14-1 0 0,-17-2 13 0 0,-83-8 465 0 0,104 15-381 0 0,-245-14-30 0 0,47 5 391 0 0,162 7-452 0 0,-239-33-29 0 0,-95-3 505 0 0,298 36-374 0 0,101 5-234 0 0,-103-6-206 0 0,-75 24 471 0 0,121-2 17 0 0,-161-13 0 0 0,201-6-86 0 0,-209-9 178 0 0,-16 13 45 0 0,86 21 1313 0 0,113-4-938 0 0,45-3-1135 0 0,-80 3-697 0 0,-75 8 1147 0 0,80-3 21 0 0,41-3 591 0 0,67-4 165 0 0,-113-3 0 0 0,101-8-1378 0 0,0 2-1 0 0,-92 12 0 0 0,-16 8 812 0 0,-2 3 155 0 0,53-6 85 0 0,81-13-484 0 0,34-2 15 0 0,0 0 0 0 0,0 2 0 0 0,-29 5 0 0 0,-5 2 21 0 0,31-7 12 0 0,-1 1 1 0 0,-37 11-1 0 0,46-10 15 0 0,1 0-11 0 0,1 2 0 0 0,-2 4 0 0 0,-1 4 0 0 0,4 3 0 0 0,0 1 11 0 0,8-11 31 0 0,-5 11-31 0 0,0-1 0 0 0,3-5 32 0 0,2-8-25 0 0,1 0-1 0 0,1 1 0 0 0,-1-1 0 0 0,1 0 0 0 0,-1 1 1 0 0,1-1-1 0 0,0 7 0 0 0,-2 13 36 0 0,1 8-42 0 0,4 5-11 0 0,0-2 0 0 0,0 10 1 0 0,-2-43-10 0 0,-1 45 134 0 0,1-11-61 0 0,1-7-53 0 0,0 3-11 0 0,-1-1 0 0 0,2 0 0 0 0,-2 4 0 0 0,-2 2 0 0 0,-1 2 0 0 0,1-2 11 0 0,2-6 31 0 0,1 26-28 0 0,1-48-6 0 0,0 5 34 0 0,7 20-31 0 0,8 8-11 0 0,-2-9-11 0 0,-7-20-31 0 0,-4-8 40 0 0,1 0-1 0 0,-1 0 1 0 0,1 0 0 0 0,7 4 0 0 0,0-1 2 0 0,0-1 0 0 0,19 8 0 0 0,35 11 0 0 0,8-8 0 0 0,-2-5 0 0 0,-49-9-1 0 0,38 5-51 0 0,-1-3 41 0 0,6 4 11 0 0,0 4 0 0 0,2 4 0 0 0,-9 0 0 0 0,-3-1 0 0 0,6 1 0 0 0,12 0 0 0 0,-5 0 0 0 0,4-3 0 0 0,-1 2 0 0 0,1 2 0 0 0,-5 0 0 0 0,1-1 0 0 0,7-3 0 0 0,0-2 0 0 0,6-5 0 0 0,4-6 0 0 0,5-3 0 0 0,1 1 0 0 0,-2 3 0 0 0,-3-2 0 0 0,-3-1 0 0 0,-5-2 0 0 0,-13-2 0 0 0,11-1 0 0 0,2 5 0 0 0,3 1 0 0 0,6 0 0 0 0,4 1 0 0 0,-5-2 0 0 0,-8-2 0 0 0,-3-1 0 0 0,-3-1 0 0 0,-14 0-75 0 0,-48 3-307 0 0,1 0-114 0 0,34-4-15 0 0,-34 4 136 0 0,0-1 577 0 0,40-4 248 0 0,-40 5 50 0 0,3 0-58 0 0,59-5-293 0 0,18 0-133 0 0,-4-1-16 0 0,-9 0 0 0 0,-1 3 0 0 0,-3 2 0 0 0,-4 2 0 0 0,-4 3 0 0 0,-2 3 0 0 0,3 0 0 0 0,4 2 11 0 0,-1-1 31 0 0,-3 2-31 0 0,3 5 78 0 0,-34-5 2 0 0,-18-5-27 0 0,23 3-40 0 0,-5 0 219 0 0,-4-3 400 0 0,-14-3 27 0 0,46 2-899 0 0,-1-1-846 0 0,-11-2 1048 0 0,4-2-33 0 0,-51 2 49 0 0,0 0 0 0 0,0 0 0 0 0,0-1 0 0 0,0 0 0 0 0,-1 0 0 0 0,1-1 0 0 0,7-2 0 0 0,-10 3-80 0 0,0 0 0 0 0,1 0-1 0 0,-1 0 1 0 0,1 0 0 0 0,-1 0-1 0 0,1 1 1 0 0,-1 0 0 0 0,1 0-1 0 0,3 0 1 0 0,8-7-850 0 0,45-21-1487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37.974"/>
    </inkml:context>
    <inkml:brush xml:id="br0">
      <inkml:brushProperty name="width" value="0.1" units="cm"/>
      <inkml:brushProperty name="height" value="0.1" units="cm"/>
      <inkml:brushProperty name="color" value="#F4F91B"/>
    </inkml:brush>
  </inkml:definitions>
  <inkml:trace contextRef="#ctx0" brushRef="#br0">6803 9 1839 0 0,'0'0'181'0'0,"-1"-1"-1"0"0,0 0 0 0 0,0 0 0 0 0,1 1 1 0 0,-1-1-1 0 0,0 0 0 0 0,0 1 0 0 0,0-1 0 0 0,0 1 1 0 0,0-1-1 0 0,0 1 0 0 0,0 0 0 0 0,0-1 1 0 0,0 1-1 0 0,0 0 0 0 0,0 0 0 0 0,0 0 0 0 0,0 0 1 0 0,-1 0-1 0 0,1 0 0 0 0,-1 0 0 0 0,0 0-60 0 0,1 1 0 0 0,-1 0 0 0 0,0-1 0 0 0,1 1-1 0 0,-1 0 1 0 0,1 0 0 0 0,-1 0 0 0 0,1 0 0 0 0,-1 0 0 0 0,1 0 0 0 0,0 1-1 0 0,0-1 1 0 0,-3 3 0 0 0,2-2-93 0 0,-13 14 32 0 0,14-15-55 0 0,1-1 0 0 0,-1 0 1 0 0,1 1-1 0 0,-1-1 1 0 0,0 0-1 0 0,1 0 1 0 0,-1 1-1 0 0,1-1 1 0 0,-1 0-1 0 0,0 0 0 0 0,1 0 1 0 0,-1 0-1 0 0,0 0 1 0 0,1 0-1 0 0,-1 0 1 0 0,0 0-1 0 0,1 0 0 0 0,-1 0 1 0 0,1 0-1 0 0,-1 0 1 0 0,0-1-1 0 0,1 1 1 0 0,-1 0-1 0 0,1 0 1 0 0,-1-1-1 0 0,1 1 0 0 0,-1 0 1 0 0,0-1-1 0 0,1 1 1 0 0,-1 0-1 0 0,1-1 1 0 0,-1 0-1 0 0,-1-1 215 0 0,-1-1-1 0 0,1 1 1 0 0,-1 0-1 0 0,0 1 1 0 0,0-1 0 0 0,1 0-1 0 0,-1 1 1 0 0,0-1-1 0 0,0 1 1 0 0,0 0-1 0 0,-1 0 1 0 0,1 0 0 0 0,0 1-1 0 0,0-1 1 0 0,0 1-1 0 0,-1-1 1 0 0,1 1-1 0 0,0 0 1 0 0,0 1 0 0 0,-1-1-1 0 0,1 0 1 0 0,0 1-1 0 0,0 0 1 0 0,0 0-1 0 0,-1 0 1 0 0,1 0 0 0 0,0 0-1 0 0,0 1 1 0 0,-2 1-1 0 0,-43 35 621 0 0,15-32-244 0 0,-19 14 332 0 0,33-12-308 0 0,-36 11 1 0 0,48-17-540 0 0,0-1 0 0 0,0 0 0 0 0,0 0 0 0 0,0-1-1 0 0,0 0 1 0 0,0 0 0 0 0,0 0 0 0 0,0-1 0 0 0,-9-2 0 0 0,4 0-44 0 0,-1 1-1 0 0,0 0 1 0 0,0 1 0 0 0,0 1-1 0 0,0 0 1 0 0,-1 1 0 0 0,-23 4-1 0 0,-2 4 242 0 0,-47 17 0 0 0,72-21-267 0 0,4-2 53 0 0,1-1-1 0 0,-1 0 1 0 0,0-1-1 0 0,0 0 0 0 0,0 0 1 0 0,0-1-1 0 0,0-1 1 0 0,-10-1-1 0 0,-82-18 946 0 0,22 2-562 0 0,74 17-408 0 0,-42-6 123 0 0,-57-16 0 0 0,73 15-146 0 0,0 2 0 0 0,0 1 0 0 0,-1 1 0 0 0,-51 1 0 0 0,-17 0 99 0 0,-39 0-100 0 0,-76 30 124 0 0,35-2-76 0 0,120-17-39 0 0,43-5-17 0 0,-1-1 0 0 0,0 0 0 0 0,0-1 0 0 0,-28-3 0 0 0,24 1 36 0 0,0 0-1 0 0,1 2 0 0 0,-41 6 1 0 0,-29 0 91 0 0,-353-18 288 0 0,387 8-358 0 0,-1-2 0 0 0,-66-16 0 0 0,124 21-63 0 0,-95-14 150 0 0,-99-3-1 0 0,-100-6-103 0 0,288 22-39 0 0,-22-1 6 0 0,1 2-1 0 0,0 0 1 0 0,-1 2-1 0 0,1 1 1 0 0,-51 13-1 0 0,-132 24-12 0 0,156-31 0 0 0,-16 2 0 0 0,-111 14 0 0 0,116-14 0 0 0,-81 4 0 0 0,-28-15-4 0 0,-49 2 83 0 0,37 23-44 0 0,8 0-17 0 0,114-23-18 0 0,-115-10 0 0 0,109 5 62 0 0,-85 8-1 0 0,14 0 35 0 0,98-5 7 0 0,0-2 0 0 0,-86-14 0 0 0,93 8-45 0 0,0 2 0 0 0,0 1 0 0 0,-1 2 0 0 0,-53 3 0 0 0,71 2-262 0 0,0 0-1 0 0,0 2 1 0 0,0 0 0 0 0,1 1 0 0 0,-1 1-1 0 0,1 1 1 0 0,1 0 0 0 0,-1 2-1 0 0,1 0 1 0 0,-16 12 0 0 0,-4 4-1325 0 0,-4 2-65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39.927"/>
    </inkml:context>
    <inkml:brush xml:id="br0">
      <inkml:brushProperty name="width" value="0.1" units="cm"/>
      <inkml:brushProperty name="height" value="0.1" units="cm"/>
      <inkml:brushProperty name="color" value="#F4F91B"/>
    </inkml:brush>
  </inkml:definitions>
  <inkml:trace contextRef="#ctx0" brushRef="#br0">1697 22 5983 0 0,'-1'-1'76'0'0,"1"0"-1"0"0,-1 0 1 0 0,1 0-1 0 0,-1 0 1 0 0,1 0-1 0 0,-1 0 1 0 0,0 0-1 0 0,1 1 1 0 0,-1-1-1 0 0,0 0 0 0 0,0 0 1 0 0,1 0-1 0 0,-1 1 1 0 0,0-1-1 0 0,0 0 1 0 0,0 1-1 0 0,0-1 1 0 0,0 1-1 0 0,0-1 1 0 0,0 1-1 0 0,0 0 1 0 0,0-1-1 0 0,0 1 0 0 0,0 0 1 0 0,-1 0-1 0 0,-1-1 1 0 0,-30-1 2422 0 0,27 4-2266 0 0,-1-1 0 0 0,0 2 0 0 0,1-1 0 0 0,-11 7 0 0 0,10-6-169 0 0,0 0-1 0 0,1 0 1 0 0,-1 0 0 0 0,-10 1 0 0 0,-135 21 2020 0 0,-216 7 0 0 0,248-25-1761 0 0,-69 1 556 0 0,156-9-582 0 0,0-1 0 0 0,0-2 0 0 0,-56-13 0 0 0,-5-11 383 0 0,39 11 62 0 0,-106-19 1 0 0,146 35-768 0 0,1 1 1 0 0,-1 0-1 0 0,1 0 1 0 0,-1 2 0 0 0,1 0-1 0 0,0 0 1 0 0,-21 7 0 0 0,-21 11-5819 0 0,24-6-455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48.261"/>
    </inkml:context>
    <inkml:brush xml:id="br0">
      <inkml:brushProperty name="width" value="0.1" units="cm"/>
      <inkml:brushProperty name="height" value="0.1" units="cm"/>
      <inkml:brushProperty name="color" value="#F4F91B"/>
    </inkml:brush>
  </inkml:definitions>
  <inkml:trace contextRef="#ctx0" brushRef="#br0">4596 13 943 0 0,'0'0'24'0'0,"0"1"0"0"0,0-1 0 0 0,-1 1 0 0 0,1-1 0 0 0,0 1 0 0 0,0-1 0 0 0,0 0 0 0 0,0 1 0 0 0,0-1 0 0 0,0 1 0 0 0,1-1 0 0 0,-1 1 0 0 0,0-1 0 0 0,0 1 0 0 0,0-1 0 0 0,0 0 0 0 0,0 1 0 0 0,1-1 0 0 0,-1 1 0 0 0,0-1 0 0 0,0 0 0 0 0,1 1 0 0 0,-1-1 0 0 0,0 1 0 0 0,1-1 0 0 0,-1 0 0 0 0,0 0 0 0 0,1 1 0 0 0,-1-1 0 0 0,0 0 0 0 0,1 1 0 0 0,-1-1 0 0 0,1 0 0 0 0,-1 0 0 0 0,0 0 0 0 0,1 1 0 0 0,0-2 99 0 0,0 1 0 0 0,0 0 0 0 0,0 0 0 0 0,0-1 0 0 0,0 1 0 0 0,0 0 0 0 0,-1-1 0 0 0,1 1 0 0 0,0-1 0 0 0,0 1 0 0 0,0-1 0 0 0,-1 1 0 0 0,1-1 0 0 0,0 1 0 0 0,0-2 0 0 0,0 1 3 0 0,-1 1-1 0 0,1-1 0 0 0,0 0 0 0 0,-1 1 1 0 0,1-1-1 0 0,-1 0 0 0 0,1 0 0 0 0,-1 0 1 0 0,0 1-1 0 0,1-1 0 0 0,-1 0 0 0 0,0 0 1 0 0,1 0-1 0 0,-1 0 0 0 0,0-1 0 0 0,0 2-100 0 0,0 0-1 0 0,-1-1 0 0 0,1 1 1 0 0,0 0-1 0 0,0-1 0 0 0,0 1 0 0 0,-1 0 1 0 0,1 0-1 0 0,0-1 0 0 0,-1 1 1 0 0,1 0-1 0 0,0 0 0 0 0,0-1 1 0 0,-1 1-1 0 0,1 0 0 0 0,0 0 0 0 0,-1 0 1 0 0,1 0-1 0 0,-1 0 0 0 0,1-1 1 0 0,0 1-1 0 0,-1 0 0 0 0,1 0 0 0 0,0 0 1 0 0,-1 0-1 0 0,1 0 0 0 0,-1 0 1 0 0,1 0-1 0 0,0 0 0 0 0,-1 0 0 0 0,1 0 1 0 0,0 1-1 0 0,-1-1 0 0 0,1 0 1 0 0,-1 0-1 0 0,1 0 0 0 0,0 0 1 0 0,-1 0-1 0 0,1 1 0 0 0,0-1 0 0 0,-23 7 956 0 0,19-5-772 0 0,-1 0 0 0 0,0-1 1 0 0,0 1-1 0 0,1-1 1 0 0,-1 0-1 0 0,0-1 1 0 0,0 1-1 0 0,0-1 1 0 0,-10 0-1 0 0,11-1-83 0 0,1 1-1 0 0,0 0 0 0 0,-1 1 1 0 0,1-1-1 0 0,0 1 0 0 0,0-1 1 0 0,-1 1-1 0 0,1 0 0 0 0,0 0 1 0 0,-4 2-1 0 0,3-1-64 0 0,1-1 1 0 0,-1 0-1 0 0,0 0 1 0 0,1 0-1 0 0,-1 0 1 0 0,0 0-1 0 0,0-1 1 0 0,-5 0-1 0 0,-43-9 889 0 0,36 5-303 0 0,-30-2 1 0 0,40 6-603 0 0,0 0 1 0 0,0 0-1 0 0,1 0 1 0 0,-1 1-1 0 0,0 0 0 0 0,1 0 1 0 0,-1 1-1 0 0,1-1 0 0 0,-7 4 1 0 0,3-1-27 0 0,0-1 0 0 0,0 0 0 0 0,0-1 0 0 0,-1 1 1 0 0,1-2-1 0 0,-1 1 0 0 0,-10-1 0 0 0,-8-1 245 0 0,-30-5-1 0 0,41 3-155 0 0,0 0-1 0 0,1 1 0 0 0,-1 1 0 0 0,0 1 1 0 0,0 0-1 0 0,-24 6 0 0 0,34-6-94 0 0,0 0-1 0 0,0-1 0 0 0,1 0 0 0 0,-1 0 1 0 0,0 0-1 0 0,0-1 0 0 0,-7-1 1 0 0,5 1 63 0 0,0 0 1 0 0,0 0 0 0 0,-12 1 0 0 0,10 0-9 0 0,-1 0 1 0 0,0 0 0 0 0,-15-4 0 0 0,15 2-3 0 0,0 1-1 0 0,1 0 1 0 0,-18 2 0 0 0,17-1-45 0 0,0 0 0 0 0,0-1 0 0 0,-1 0 0 0 0,-13-3 0 0 0,16 2 1 0 0,-1 0 0 0 0,1 1-1 0 0,0 0 1 0 0,-1 1 0 0 0,1 0 0 0 0,-18 3 0 0 0,-18 5 25 0 0,-1-2 0 0 0,-70 0 0 0 0,100-5-17 0 0,-1 1 0 0 0,-31 7 0 0 0,32-5-15 0 0,0-1-1 0 0,-33 2 1 0 0,-16-10 26 0 0,46 3 11 0 0,-1 1-1 0 0,-24 1 1 0 0,-164 29 24 0 0,23 3 256 0 0,131-22-337 0 0,37-8 32 0 0,-1 0 0 0 0,1-2 0 0 0,-1 0 0 0 0,1-2 0 0 0,-32-5 0 0 0,30 3 8 0 0,1 2 0 0 0,0 0 0 0 0,-1 1 0 0 0,1 1 0 0 0,-20 2 0 0 0,11 1-10 0 0,-43-1 0 0 0,-4 1 56 0 0,-19 11-21 0 0,-11 1 10 0 0,-181 12 203 0 0,252-24-266 0 0,-41 2 55 0 0,-86 18 0 0 0,134-16-61 0 0,-48 21 0 0 0,59-21 0 0 0,-1 0 0 0 0,0-1 0 0 0,-1-1 0 0 0,1 0 0 0 0,-1-1 0 0 0,-34 2 0 0 0,-159-23 185 0 0,64 1-124 0 0,49 18 102 0 0,32 0-124 0 0,-116 3 463 0 0,162-4-469 0 0,0-1 0 0 0,0-1 1 0 0,0 0-1 0 0,1-2 0 0 0,-25-6 1 0 0,-92-34 94 0 0,130 41-117 0 0,-1 0 0 0 0,1 0 1 0 0,0 0-1 0 0,-1 1 0 0 0,1 0 1 0 0,-10 0-1 0 0,14 1-10 0 0,0 0 1 0 0,-1 0-1 0 0,1 1 0 0 0,0-1 1 0 0,0 1-1 0 0,-1-1 0 0 0,1 1 1 0 0,0 0-1 0 0,0 0 1 0 0,0 0-1 0 0,0 0 0 0 0,0 0 1 0 0,0 0-1 0 0,0 1 0 0 0,1-1 1 0 0,-1 1-1 0 0,0-1 0 0 0,1 1 1 0 0,-1 0-1 0 0,-1 2 1 0 0,-2 4-232 0 0,1-1 0 0 0,0 0 1 0 0,0 1-1 0 0,0 0 1 0 0,-3 15-1 0 0,0 21-3500 0 0,7-24-1948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50.292"/>
    </inkml:context>
    <inkml:brush xml:id="br0">
      <inkml:brushProperty name="width" value="0.1" units="cm"/>
      <inkml:brushProperty name="height" value="0.1" units="cm"/>
      <inkml:brushProperty name="color" value="#F4F91B"/>
    </inkml:brush>
  </inkml:definitions>
  <inkml:trace contextRef="#ctx0" brushRef="#br0">1744 105 943 0 0,'0'1'1316'0'0,"-8"-5"368"0"0,5 1-1385 0 0,1 0-1 0 0,-1 0 0 0 0,0 1 0 0 0,0 0 0 0 0,0-1 1 0 0,0 1-1 0 0,-1 0 0 0 0,1 0 0 0 0,0 1 0 0 0,-1-1 0 0 0,0 1 1 0 0,1 0-1 0 0,-1 0 0 0 0,0 0 0 0 0,1 0 0 0 0,-1 1 0 0 0,0-1 1 0 0,0 1-1 0 0,0 0 0 0 0,0 0 0 0 0,-6 1 0 0 0,-8 0-46 0 0,0 0 0 0 0,0-1-1 0 0,0-2 1 0 0,-22-3-1 0 0,-3 0 515 0 0,12 3-76 0 0,-43 4-1 0 0,46-1-257 0 0,1 0-1 0 0,-38-5 1 0 0,29-3 240 0 0,-40-13 0 0 0,50 12-489 0 0,-1 1-1 0 0,0 1 1 0 0,-37-3-1 0 0,-79 6 281 0 0,0 6 0 0 0,-174 26-1 0 0,10-2-174 0 0,282-27-304 0 0,18 0 5 0 0,0-1 0 0 0,0 1 0 0 0,1 0 0 0 0,-1 1 0 0 0,0 0 0 0 0,0 0 0 0 0,0 0 0 0 0,1 1 0 0 0,-13 5 0 0 0,16 0-1453 0 0,3 0-42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06.845"/>
    </inkml:context>
    <inkml:brush xml:id="br0">
      <inkml:brushProperty name="width" value="0.1" units="cm"/>
      <inkml:brushProperty name="height" value="0.1" units="cm"/>
      <inkml:brushProperty name="color" value="#F4F91B"/>
    </inkml:brush>
  </inkml:definitions>
  <inkml:trace contextRef="#ctx0" brushRef="#br0">2951 37 919 0 0,'-1'1'122'0'0,"1"0"-1"0"0,-1 0 1 0 0,0-1-1 0 0,1 1 1 0 0,-1 0-1 0 0,0-1 1 0 0,0 1-1 0 0,0 0 1 0 0,0-1-1 0 0,0 1 1 0 0,0-1-1 0 0,0 0 1 0 0,0 1-1 0 0,0-1 1 0 0,0 0-1 0 0,0 1 1 0 0,0-1-1 0 0,0 0 0 0 0,0 0 1 0 0,0 0-1 0 0,0 0 1 0 0,0 0-1 0 0,-2 0 1 0 0,1-1 126 0 0,-1 0 1 0 0,1 0-1 0 0,0-1 0 0 0,1 1 1 0 0,-1 0-1 0 0,0-1 1 0 0,0 1-1 0 0,1-1 1 0 0,-1 0-1 0 0,-2-3 0 0 0,1 2-133 0 0,0 1 0 0 0,-1-1 0 0 0,1 1 0 0 0,0 0 0 0 0,-1-1 0 0 0,0 2 0 0 0,1-1-1 0 0,-1 0 1 0 0,0 1 0 0 0,0 0 0 0 0,0 0 0 0 0,0 0 0 0 0,0 0 0 0 0,0 1 0 0 0,-5-1 0 0 0,-10 0 688 0 0,-34 3 1 0 0,52-2-802 0 0,-247 14 1174 0 0,-157 37-648 0 0,-53 17-248 0 0,259-51 339 0 0,91-11-310 0 0,68-2-213 0 0,-141 7 155 0 0,141-11-230 0 0,-1-1-1 0 0,-58-11 0 0 0,-87-28 531 0 0,-9-1 187 0 0,150 33-601 0 0,-1 3-1 0 0,-62 1 1 0 0,58 6-85 0 0,-67 10 0 0 0,91-7-231 0 0,0 1 1 0 0,1 1-1 0 0,0 1 0 0 0,-33 15 1 0 0,17-2-252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54.962"/>
    </inkml:context>
    <inkml:brush xml:id="br0">
      <inkml:brushProperty name="width" value="0.1" units="cm"/>
      <inkml:brushProperty name="height" value="0.1" units="cm"/>
      <inkml:brushProperty name="color" value="#F4F91B"/>
    </inkml:brush>
  </inkml:definitions>
  <inkml:trace contextRef="#ctx0" brushRef="#br0">2271 130 4031 0 0,'-1'-1'36'0'0,"1"1"1"0"0,-1-1-1 0 0,1 1 0 0 0,-1-1 0 0 0,1 1 0 0 0,-1 0 0 0 0,1-1 0 0 0,-1 1 0 0 0,0 0 0 0 0,1 0 0 0 0,-1-1 0 0 0,0 1 0 0 0,1 0 0 0 0,-1 0 0 0 0,1 0 0 0 0,-1 0 0 0 0,0 0 0 0 0,1 0 0 0 0,-2 0 0 0 0,1 0-18 0 0,1 0 0 0 0,-1 0 0 0 0,0 0 0 0 0,1 0-1 0 0,-1 0 1 0 0,0-1 0 0 0,0 1 0 0 0,1 0 0 0 0,-1 0 0 0 0,1 0 0 0 0,-1-1 0 0 0,0 1-1 0 0,1 0 1 0 0,-1-1 0 0 0,1 1 0 0 0,-1 0 0 0 0,0-1 0 0 0,1 1 0 0 0,-1-1-1 0 0,1 1 1 0 0,-1-1 0 0 0,1 1 0 0 0,0-1 0 0 0,-1 0 0 0 0,1 1 0 0 0,0-1 0 0 0,-1 1-1 0 0,1-1 1 0 0,0 0 0 0 0,-1-1 0 0 0,-3-6 198 0 0,0-1-1 0 0,-1 1 1 0 0,0 0-1 0 0,-1 0 1 0 0,-8-9 0 0 0,11 14-163 0 0,0 0 0 0 0,-1 0 0 0 0,1 1 0 0 0,-1-1 0 0 0,0 1 0 0 0,0 0 0 0 0,0 0 1 0 0,0 0-1 0 0,0 1 0 0 0,0-1 0 0 0,0 1 0 0 0,0 0 0 0 0,-9-1 0 0 0,-116-7 357 0 0,-13-2 698 0 0,106 8-602 0 0,-1 1 1 0 0,1 2 0 0 0,-1 2-1 0 0,-63 11 1 0 0,93-12-457 0 0,-315 37 2145 0 0,197-39-1837 0 0,86-1-190 0 0,1 2 1 0 0,-1 1-1 0 0,1 2 1 0 0,-47 10-1 0 0,70-10-142 0 0,-209 41 575 0 0,199-41-490 0 0,0-1 0 0 0,0-2 0 0 0,0 0-1 0 0,0-2 1 0 0,0-1 0 0 0,0-1 0 0 0,-25-7 0 0 0,-31-15 238 0 0,41 12 7 0 0,0 2 0 0 0,-61-10 0 0 0,88 20-464 0 0,0 1 1 0 0,0 0-1 0 0,0 1 0 0 0,0 0 1 0 0,0 1-1 0 0,1 1 0 0 0,-1 0 0 0 0,0 1 1 0 0,1 0-1 0 0,-1 1 0 0 0,1 0 1 0 0,-15 8-1 0 0,3 2-719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56.602"/>
    </inkml:context>
    <inkml:brush xml:id="br0">
      <inkml:brushProperty name="width" value="0.1" units="cm"/>
      <inkml:brushProperty name="height" value="0.1" units="cm"/>
      <inkml:brushProperty name="color" value="#F4F91B"/>
    </inkml:brush>
  </inkml:definitions>
  <inkml:trace contextRef="#ctx0" brushRef="#br0">1605 93 5039 0 0,'2'-16'1090'0'0,"-6"2"-615"0"0,3 8-257 0 0,-1 0 1 0 0,1 0-1 0 0,-1 0 0 0 0,-1 1 0 0 0,1-1 0 0 0,-5-6 1 0 0,7 10-191 0 0,-1 1 0 0 0,0 0 0 0 0,-1 0 1 0 0,1 0-1 0 0,0 0 0 0 0,0 0 0 0 0,0 0 1 0 0,-1 0-1 0 0,1 0 0 0 0,0 0 0 0 0,-1 1 1 0 0,1-1-1 0 0,-1 1 0 0 0,1-1 0 0 0,-1 1 1 0 0,1-1-1 0 0,-1 1 0 0 0,1 0 0 0 0,-1 0 1 0 0,1-1-1 0 0,-1 1 0 0 0,1 0 0 0 0,-1 1 1 0 0,1-1-1 0 0,-1 0 0 0 0,0 0 0 0 0,1 1 1 0 0,-1-1-1 0 0,1 1 0 0 0,-2 0 0 0 0,-54 22 121 0 0,44-16-91 0 0,-1-1 0 0 0,-1-1-1 0 0,1 0 1 0 0,-1-1-1 0 0,-16 2 1 0 0,-137 27 2183 0 0,78-12-1918 0 0,53-15-190 0 0,-1-1 0 0 0,1-2 0 0 0,-1-2 0 0 0,1-1-1 0 0,-45-6 1 0 0,62 4 43 0 0,0 2-1 0 0,0 0 1 0 0,0 1 0 0 0,-20 4-1 0 0,-78 20 117 0 0,96-20-274 0 0,5-2 113 0 0,0 0 0 0 0,0-1 0 0 0,0-1-1 0 0,1-1 1 0 0,-1 0 0 0 0,-19-3 0 0 0,-100-24 926 0 0,100 18-831 0 0,0 2 0 0 0,-1 1 0 0 0,-46-2-1 0 0,77 8-300 0 0,-1 0 0 0 0,0 0 0 0 0,0 0 1 0 0,0 1-1 0 0,0 0 0 0 0,1 0 0 0 0,-1 1 0 0 0,0 0 0 0 0,1 0 0 0 0,-1 0 0 0 0,1 1 0 0 0,0 0 0 0 0,0 0 0 0 0,0 1 1 0 0,-8 6-1 0 0,-3 6-1239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58.305"/>
    </inkml:context>
    <inkml:brush xml:id="br0">
      <inkml:brushProperty name="width" value="0.1" units="cm"/>
      <inkml:brushProperty name="height" value="0.1" units="cm"/>
      <inkml:brushProperty name="color" value="#F4F91B"/>
    </inkml:brush>
  </inkml:definitions>
  <inkml:trace contextRef="#ctx0" brushRef="#br0">1377 65 6127 0 0,'-16'-22'688'0'0,"-5"28"-88"0"0,15-6-544 0 0,0 0 0 0 0,1-1 0 0 0,-1 1 1 0 0,0-1-1 0 0,1 0 0 0 0,-1-1 0 0 0,1 1 0 0 0,-1-1 0 0 0,1 0 0 0 0,0 0 0 0 0,0-1 0 0 0,0 0 0 0 0,-5-3 0 0 0,3 2 56 0 0,1 1 1 0 0,-1-1-1 0 0,0 1 1 0 0,0 0-1 0 0,0 1 1 0 0,-12-3-1 0 0,14 5 83 0 0,-1 0 0 0 0,0 0 0 0 0,1 0 0 0 0,-1 0 0 0 0,1 1 0 0 0,-1 0 0 0 0,1 0 0 0 0,-9 3 0 0 0,-43 21 616 0 0,9-4 251 0 0,0-5-983 0 0,-1-3 1 0 0,-1-1-1 0 0,0-3 0 0 0,0-2 0 0 0,-1-2 0 0 0,0-2 0 0 0,1-2 0 0 0,-53-7 0 0 0,20-4 135 0 0,42 4-54 0 0,1 2 1 0 0,-1 2-1 0 0,0 1 1 0 0,-69 8-1 0 0,-39 20-980 0 0,121-21 312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58.937"/>
    </inkml:context>
    <inkml:brush xml:id="br0">
      <inkml:brushProperty name="width" value="0.1" units="cm"/>
      <inkml:brushProperty name="height" value="0.1" units="cm"/>
      <inkml:brushProperty name="color" value="#F4F91B"/>
    </inkml:brush>
  </inkml:definitions>
  <inkml:trace contextRef="#ctx0" brushRef="#br0">1300 267 919 0 0,'-32'3'634'0'0,"1"-1"-1"0"0,0-1 0 0 0,0-2 0 0 0,0-1 0 0 0,0-1 0 0 0,0-2 0 0 0,0-1 0 0 0,1-1 0 0 0,0-2 0 0 0,1-1 0 0 0,0-1 0 0 0,0-2 0 0 0,1-1 0 0 0,-35-23 0 0 0,16 11 74 0 0,-1 2-1 0 0,-1 2 1 0 0,0 2-1 0 0,-2 2 1 0 0,-57-12-1 0 0,86 25-681 0 0,0 1 0 0 0,-1 1 0 0 0,1 2 0 0 0,-1 0 0 0 0,0 1 0 0 0,0 1 0 0 0,-31 6 0 0 0,15 0-382 0 0,0 3-1 0 0,1 1 0 0 0,-50 21 0 0 0,44-13-858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24.339"/>
    </inkml:context>
    <inkml:brush xml:id="br0">
      <inkml:brushProperty name="width" value="0.1" units="cm"/>
      <inkml:brushProperty name="height" value="0.1" units="cm"/>
      <inkml:brushProperty name="color" value="#E71224"/>
    </inkml:brush>
  </inkml:definitions>
  <inkml:trace contextRef="#ctx0" brushRef="#br0">2426 224 8751 0 0,'-3'0'674'0'0,"-4"1"-66"0"0,0 0 0 0 0,1 0 1 0 0,-1 1-1 0 0,0 0 1 0 0,1 0-1 0 0,-1 0 0 0 0,-9 6 1 0 0,-1 0-754 0 0,-56 21 1333 0 0,69-29-941 0 0,-9-4-198 0 0,1-5-49 0 0,0-6 0 0 0,2-4 0 0 0,-1-1 0 0 0,-6-3 12 0 0,13 20 24 0 0,0 2 12 0 0,1-2 11 0 0,-1 1 1 0 0,1 0-1 0 0,-1 0 0 0 0,0 0 0 0 0,0 0 1 0 0,1 1-1 0 0,-1-1 0 0 0,0 1 0 0 0,0 0 0 0 0,-1 1 1 0 0,1-1-1 0 0,0 1 0 0 0,0-1 0 0 0,-6 2 1 0 0,-6-1 451 0 0,1 2 0 0 0,-19 3 1 0 0,33-4-487 0 0,-187 44 2383 0 0,176-42-2344 0 0,-17 1-48 0 0,-4-2-16 0 0,-36 0 0 0 0,18-5 294 0 0,0-2 0 0 0,-83-18 0 0 0,-50-6 333 0 0,-23 23 488 0 0,-191-19 85 0 0,203 17-863 0 0,50 5 30 0 0,118 0-238 0 0,1 0-1 0 0,-1-2 0 0 0,1-1 1 0 0,-1 0-1 0 0,2-2 1 0 0,-1-2-1 0 0,1 0 1 0 0,-36-21-1 0 0,19 8-1523 0 0,-3-1-414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0:59.429"/>
    </inkml:context>
    <inkml:brush xml:id="br0">
      <inkml:brushProperty name="width" value="0.1" units="cm"/>
      <inkml:brushProperty name="height" value="0.1" units="cm"/>
      <inkml:brushProperty name="color" value="#F4F91B"/>
    </inkml:brush>
  </inkml:definitions>
  <inkml:trace contextRef="#ctx0" brushRef="#br0">1679 0 6767 0 0,'-4'2'79'0'0,"0"-1"0"0"0,0-1-1 0 0,-1 1 1 0 0,1-1 0 0 0,-1 1 0 0 0,1-1-1 0 0,0-1 1 0 0,-7 0 0 0 0,-8 0-28 0 0,-245 5 2439 0 0,-136 29 28 0 0,-57-6-1385 0 0,449-26-1130 0 0,-29 0 34 0 0,-1 3 1 0 0,-54 12-1 0 0,-71 26-350 0 0,67-15-820 0 0,36-13-3325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00.214"/>
    </inkml:context>
    <inkml:brush xml:id="br0">
      <inkml:brushProperty name="width" value="0.1" units="cm"/>
      <inkml:brushProperty name="height" value="0.1" units="cm"/>
      <inkml:brushProperty name="color" value="#F4F91B"/>
    </inkml:brush>
  </inkml:definitions>
  <inkml:trace contextRef="#ctx0" brushRef="#br0">1142 101 3567 0 0,'-17'1'364'0'0,"0"1"-1"0"0,-18 3 0 0 0,18-1 23 0 0,0-2 1 0 0,-19 1 0 0 0,8-4 133 0 0,1 0 1 0 0,0-2-1 0 0,0-1 1 0 0,0-1 0 0 0,0-1-1 0 0,-27-11 1 0 0,1-1 354 0 0,0 2 0 0 0,-1 2 0 0 0,0 3 0 0 0,-1 2 0 0 0,0 2 0 0 0,-73 1 0 0 0,93 7-833 0 0,0 1 1 0 0,1 1-1 0 0,-56 14 0 0 0,57-8-643 0 0,-38 16 0 0 0,36-10-609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00.631"/>
    </inkml:context>
    <inkml:brush xml:id="br0">
      <inkml:brushProperty name="width" value="0.1" units="cm"/>
      <inkml:brushProperty name="height" value="0.1" units="cm"/>
      <inkml:brushProperty name="color" value="#F4F91B"/>
    </inkml:brush>
  </inkml:definitions>
  <inkml:trace contextRef="#ctx0" brushRef="#br0">1635 69 4895 0 0,'-26'-1'290'0'0,"1"2"-1"0"0,-40 4 1 0 0,-6 1-15 0 0,17-8 286 0 0,0-3 0 0 0,0-1 0 0 0,-77-21 0 0 0,77 14 330 0 0,-1 3 0 0 0,0 2 0 0 0,-73-1 0 0 0,-41 10 208 0 0,-223 12-358 0 0,354-8-796 0 0,-66 18 0 0 0,10 7-3688 0 0,29-5-484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18.745"/>
    </inkml:context>
    <inkml:brush xml:id="br0">
      <inkml:brushProperty name="width" value="0.1" units="cm"/>
      <inkml:brushProperty name="height" value="0.1" units="cm"/>
      <inkml:brushProperty name="color" value="#F4F91B"/>
    </inkml:brush>
  </inkml:definitions>
  <inkml:trace contextRef="#ctx0" brushRef="#br0">100 27 2879 0 0,'-22'-3'325'0'0,"21"3"-323"0"0,-1 0 1 0 0,0 0-1 0 0,1-1 0 0 0,-1 1 0 0 0,0 0 0 0 0,1 0 0 0 0,-1-1 0 0 0,1 1 0 0 0,-1-1 0 0 0,1 1 0 0 0,-1-1 0 0 0,1 0 0 0 0,-1 0 0 0 0,1 0 0 0 0,-1 1 0 0 0,1-1 0 0 0,0-1 0 0 0,0 1 0 0 0,0 0 0 0 0,-2-2 0 0 0,3 2 7 0 0,-1 1 0 0 0,1-1 0 0 0,0 1-1 0 0,-1 0 1 0 0,1-1 0 0 0,0 1-1 0 0,-1-1 1 0 0,1 1 0 0 0,0-1 0 0 0,-1 1-1 0 0,1 0 1 0 0,-1-1 0 0 0,1 1-1 0 0,-1 0 1 0 0,1-1 0 0 0,-1 1-1 0 0,1 0 1 0 0,-1 0 0 0 0,1-1 0 0 0,-1 1-1 0 0,1 0 1 0 0,-1 0 0 0 0,1 0-1 0 0,-1 0 1 0 0,1 0 0 0 0,-1 0 0 0 0,0 0-1 0 0,1 0 1 0 0,-2 0 0 0 0,2 1 25 0 0,-1-1 0 0 0,0 1 1 0 0,0 0-1 0 0,1-1 1 0 0,-1 1-1 0 0,1 0 1 0 0,-1 0-1 0 0,0-1 0 0 0,1 1 1 0 0,-1 0-1 0 0,1 0 1 0 0,0 0-1 0 0,-1 0 1 0 0,1 0-1 0 0,-1 1 0 0 0,-6 43 934 0 0,7-41-932 0 0,-1 8-85 0 0,-3 18-190 0 0,4-30 229 0 0,0 0 0 0 0,-1 0-1 0 0,1 0 1 0 0,0 0-1 0 0,-1 0 1 0 0,1 0 0 0 0,0 0-1 0 0,-1 0 1 0 0,1 0 0 0 0,-1 0-1 0 0,1 0 1 0 0,0-1-1 0 0,-1 1 1 0 0,1 0 0 0 0,0 0-1 0 0,0 0 1 0 0,-1 0-1 0 0,1-1 1 0 0,0 1 0 0 0,-1 0-1 0 0,1 0 1 0 0,0-1-1 0 0,0 1 1 0 0,-1 0 0 0 0,1 0-1 0 0,0-1 1 0 0,0 1-1 0 0,0 0 1 0 0,-1-1 0 0 0,1 1-1 0 0,0 0 1 0 0,0-1 0 0 0,0 0-1 0 0,0 2 28 0 0,1 1-17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20.743"/>
    </inkml:context>
    <inkml:brush xml:id="br0">
      <inkml:brushProperty name="width" value="0.1" units="cm"/>
      <inkml:brushProperty name="height" value="0.1" units="cm"/>
      <inkml:brushProperty name="color" value="#F4F91B"/>
    </inkml:brush>
  </inkml:definitions>
  <inkml:trace contextRef="#ctx0" brushRef="#br0">1656 1585 1839 0 0,'0'-1'113'0'0,"0"1"-1"0"0,1-1 0 0 0,-1 0 0 0 0,0 0 0 0 0,1 0 0 0 0,-1 1 1 0 0,1-1-1 0 0,-1 0 0 0 0,1 1 0 0 0,-1-1 0 0 0,1 0 0 0 0,0 1 1 0 0,-1-1-1 0 0,1 1 0 0 0,0-1 0 0 0,0 1 0 0 0,-1 0 0 0 0,1-1 1 0 0,0 1-1 0 0,0-1 0 0 0,-1 1 0 0 0,1 0 0 0 0,0 0 0 0 0,0 0 1 0 0,0-1-1 0 0,0 1 0 0 0,0 0 0 0 0,-1 0 0 0 0,1 0 0 0 0,0 0 1 0 0,0 0-1 0 0,0 1 0 0 0,0-1 0 0 0,-1 0 0 0 0,1 0 0 0 0,0 0 1 0 0,0 1-1 0 0,0-1 0 0 0,-1 0 0 0 0,1 1 0 0 0,1 0 0 0 0,7 4-167 0 0,-1-1-1 0 0,1 1 0 0 0,8 8 0 0 0,3 1 610 0 0,-17-13-402 0 0,0 0 1 0 0,0 0-1 0 0,-1-1 1 0 0,1 1-1 0 0,0-1 1 0 0,0 1-1 0 0,0-1 1 0 0,0 0-1 0 0,0 0 1 0 0,0-1-1 0 0,5 0 1 0 0,34-10 1056 0 0,-36 10-1082 0 0,20-6 386 0 0,33-3-1 0 0,-40 7-341 0 0,0 0 0 0 0,0-2 0 0 0,0 0 0 0 0,23-9 0 0 0,40-28 1093 0 0,-65 34-1124 0 0,0 2-1 0 0,0 0 0 0 0,0 0 1 0 0,31-4-1 0 0,19-6 124 0 0,-34 7-96 0 0,-21 6-43 0 0,1 0 0 0 0,-1-1 0 0 0,0 0 1 0 0,-1-1-1 0 0,13-7 0 0 0,-4 1 222 0 0,-16 10-293 0 0,-1-1 0 0 0,1 0 0 0 0,-1 1 1 0 0,0-1-1 0 0,0 0 0 0 0,0-1 0 0 0,0 1 0 0 0,0-1 1 0 0,-1 1-1 0 0,1-1 0 0 0,2-3 0 0 0,2-6 127 0 0,0 1 0 0 0,0-2 0 0 0,-2 1-1 0 0,1-1 1 0 0,-2 0 0 0 0,4-14 0 0 0,-1-2 189 0 0,5-52 1 0 0,-2-123 70 0 0,-12 168-402 0 0,-6-38 1 0 0,-1 3 113 0 0,8 57-81 0 0,-2 1 1 0 0,-6-23 0 0 0,5 25-53 0 0,1 0 0 0 0,1 0 1 0 0,0 0-1 0 0,-1-18 1 0 0,4 7 31 0 0,1 0 1 0 0,2 0 0 0 0,0 1-1 0 0,1-1 1 0 0,12-32-1 0 0,-15 49-46 0 0,-1 0-1 0 0,0 0 0 0 0,0-1 1 0 0,0 1-1 0 0,0 0 1 0 0,-1 0-1 0 0,1-1 1 0 0,-2 1-1 0 0,1 0 0 0 0,0-1 1 0 0,-1 1-1 0 0,0 0 1 0 0,0 0-1 0 0,-1 0 0 0 0,1 0 1 0 0,-1 0-1 0 0,0 0 1 0 0,-1 0-1 0 0,1 0 0 0 0,-1 1 1 0 0,0-1-1 0 0,0 1 1 0 0,0 0-1 0 0,-1 0 1 0 0,1 0-1 0 0,-1 0 0 0 0,0 1 1 0 0,-8-7-1 0 0,-57-32 15 0 0,38 21 42 0 0,-1 2 1 0 0,-43-19-1 0 0,49 25 42 0 0,-30-17 1 0 0,34 16-60 0 0,-46-19 1 0 0,18 16 14 0 0,-74-15-1 0 0,20 6-58 0 0,-167-9 0 0 0,210 33 0 0 0,-1 2 0 0 0,-84 12 0 0 0,83-5 0 0 0,29-2 0 0 0,-1-1 0 0 0,-56-2 0 0 0,-64-27 0 0 0,91 13 64 0 0,26 5-64 0 0,-1 2 0 0 0,1 2 0 0 0,-51 2 0 0 0,-109 13 0 0 0,188-10 0 0 0,0 0 0 0 0,0 0 0 0 0,0 0 0 0 0,-11 5 0 0 0,11-3 0 0 0,-1 0 0 0 0,0-2 0 0 0,-14 3 0 0 0,17-3 0 0 0,-1 0 0 0 0,1 1 0 0 0,0-1 0 0 0,0 2 0 0 0,1-1 0 0 0,-1 1 0 0 0,1 0 0 0 0,-9 7 0 0 0,-17 8 0 0 0,30-17 0 0 0,-1 1 0 0 0,1-1 0 0 0,-1 1 0 0 0,1 0 0 0 0,0 0 0 0 0,0 0 0 0 0,0 1 0 0 0,0-1 0 0 0,1 1 0 0 0,0-1 0 0 0,-4 8 0 0 0,1-1 0 0 0,1-1 0 0 0,1 1 0 0 0,-6 19 0 0 0,-47 278-64 0 0,0-80 64 0 0,38-146 0 0 0,-11 127 0 0 0,27-194 0 0 0,1 0 0 0 0,1 1 0 0 0,0-1 0 0 0,0 0 0 0 0,2 1 0 0 0,0-1 0 0 0,1 0 0 0 0,0 0 0 0 0,1 0 0 0 0,0 0 0 0 0,1-1 0 0 0,1 0 0 0 0,0 0 0 0 0,1 0 0 0 0,0-1 0 0 0,1 0 0 0 0,13 15 0 0 0,-6-12 0 0 0,1-2 0 0 0,1 0 0 0 0,0 0 0 0 0,29 15 0 0 0,16 11 0 0 0,-31-18 0 0 0,2-1 0 0 0,0-1 0 0 0,0-2 0 0 0,2-1 0 0 0,0-2 0 0 0,44 11 0 0 0,-53-18 0 0 0,1 2 0 0 0,-2 0 0 0 0,28 14 0 0 0,-49-20-10 0 0,0 0 0 0 0,0 0-1 0 0,-1 0 1 0 0,1 0 0 0 0,-1 1 0 0 0,0-1 0 0 0,0 1-1 0 0,0 0 1 0 0,4 7 0 0 0,19 41-1025 0 0,-24-46 736 0 0,13 28-1057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23.494"/>
    </inkml:context>
    <inkml:brush xml:id="br0">
      <inkml:brushProperty name="width" value="0.1" units="cm"/>
      <inkml:brushProperty name="height" value="0.1" units="cm"/>
      <inkml:brushProperty name="color" value="#F4F91B"/>
    </inkml:brush>
  </inkml:definitions>
  <inkml:trace contextRef="#ctx0" brushRef="#br0">456 1490 2759 0 0,'-11'-15'3944'0'0,"35"21"-1385"0"0,-19-5-2463 0 0,0 1 0 0 0,0-1 0 0 0,0 0 0 0 0,0-1 0 0 0,0 1 0 0 0,0-1 0 0 0,0 0 0 0 0,7 0 0 0 0,44-8 923 0 0,-42 6-765 0 0,20-4 211 0 0,0 0-117 0 0,0 1 0 0 0,0 1 0 0 0,1 2 0 0 0,-1 1-1 0 0,39 5 1 0 0,7 9-287 0 0,-40-5 65 0 0,0-2-1 0 0,1-2 1 0 0,76-2-1 0 0,-79-4 94 0 0,-1 2-1 0 0,0 1 1 0 0,66 12 0 0 0,106 34-215 0 0,19 4 58 0 0,-169-45 145 0 0,1-3 0 0 0,81-5 1 0 0,-89-1-71 0 0,1 2 0 0 0,-1 3 1 0 0,83 13-1 0 0,-116-11-132 0 0,20 5 4 0 0,1-2 1 0 0,0-1 0 0 0,0-2 0 0 0,42-2-1 0 0,1-8 10 0 0,-37 2 4 0 0,53 2-1 0 0,-88 2 18 0 0,1 0 1 0 0,-1 0-1 0 0,0-1 0 0 0,0 0 0 0 0,0-1 0 0 0,0 0 0 0 0,0-1 0 0 0,-1 0 1 0 0,1 0-1 0 0,-1-2 0 0 0,0 1 0 0 0,0-1 0 0 0,0-1 0 0 0,-1 1 0 0 0,1-2 0 0 0,-2 1 1 0 0,1-1-1 0 0,11-12 0 0 0,-11 10 95 0 0,11-11 288 0 0,34-43 0 0 0,-48 55-399 0 0,-1 0 1 0 0,0 0-1 0 0,-1 0 1 0 0,0-1 0 0 0,0 0-1 0 0,-1 1 1 0 0,0-2-1 0 0,-1 1 1 0 0,3-16 0 0 0,12-207 160 0 0,-12 142 8 0 0,-3 75-194 0 0,1-1-1 0 0,9-30 1 0 0,-7 29 24 0 0,-1-1-1 0 0,3-18 1 0 0,-3-77-23 0 0,-4 74 0 0 0,8-64 0 0 0,5 33-2 0 0,-3 15 73 0 0,-2 0 0 0 0,2-63 0 0 0,-10 115-71 0 0,-1 0 1 0 0,1 0-1 0 0,0 0 1 0 0,-1 1-1 0 0,0-1 1 0 0,0 0-1 0 0,0 1 1 0 0,0-1-1 0 0,0 1 1 0 0,0-1-1 0 0,-1 1 1 0 0,1-1-1 0 0,-1 1 1 0 0,1 0-1 0 0,-1 0 1 0 0,0 0-1 0 0,0 0 1 0 0,0 0-1 0 0,0 0 1 0 0,-1 0-1 0 0,1 1 1 0 0,0-1-1 0 0,-1 1 1 0 0,1-1-1 0 0,-1 1 1 0 0,1 0-1 0 0,-1 0 0 0 0,0 0 1 0 0,-3 0-1 0 0,-10-3 0 0 0,1 1 0 0 0,-1 1-1 0 0,-31-1 1 0 0,40 2 0 0 0,-26 0 0 0 0,-379-30 0 0 0,309 21 23 0 0,-157 4 0 0 0,175 7-5 0 0,49-2 6 0 0,1-2 0 0 0,-1-1 0 0 0,-50-12 0 0 0,-99-43 202 0 0,104 32-46 0 0,-2 4 1 0 0,-138-21 0 0 0,-159 0-181 0 0,346 43 0 0 0,0 2 0 0 0,-1 1 0 0 0,-45 9 0 0 0,-17 1 0 0 0,61-9 0 0 0,1-3 0 0 0,-1 0 0 0 0,-55-10 0 0 0,58 8 0 0 0,0 1 0 0 0,0 1 0 0 0,-1 2 0 0 0,-62 11 0 0 0,16-2 0 0 0,60-9 0 0 0,0 2 0 0 0,0 0 0 0 0,0 1 0 0 0,0 1 0 0 0,1 1 0 0 0,-26 13 0 0 0,22-8 0 0 0,-4 1 0 0 0,-27 17 0 0 0,51-27 0 0 0,0-1 0 0 0,0 0 0 0 0,1 1 0 0 0,-1-1 0 0 0,1 1 0 0 0,-1 0 0 0 0,1 0 0 0 0,0 0 0 0 0,0 0 0 0 0,0 1 0 0 0,1-1 0 0 0,-1 0 0 0 0,-1 5 0 0 0,0 5 0 0 0,0 0 0 0 0,-2 20 0 0 0,-5 17 0 0 0,5-31 0 0 0,1-1 0 0 0,1 1 0 0 0,0-1 0 0 0,1 23 0 0 0,5 79 0 0 0,1-28 0 0 0,-5-45 0 0 0,0 19 0 0 0,3 1 0 0 0,17 112 0 0 0,60 123 0 0 0,-14-99 0 0 0,-57-184 0 0 0,1 1 0 0 0,1-1 0 0 0,0-1 0 0 0,15 19 0 0 0,-20-29 0 0 0,-3-5 6 0 0,1-1 0 0 0,0 1 0 0 0,-1 0 0 0 0,1-1 0 0 0,0 0-1 0 0,0 1 1 0 0,0-1 0 0 0,4 2 0 0 0,-4-3 1 0 0,0 1 0 0 0,0 0 1 0 0,0 0-1 0 0,0 0 0 0 0,0 0 0 0 0,0 1 0 0 0,-1-1 0 0 0,0 1 0 0 0,1-1 1 0 0,-1 1-1 0 0,3 4 0 0 0,-2 1-210 0 0,0 0 0 0 0,-1-1 0 0 0,0 1 0 0 0,0 1 0 0 0,-1-1-1 0 0,0 0 1 0 0,0 0 0 0 0,-1 0 0 0 0,-1 10 0 0 0,0 20-6441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27.275"/>
    </inkml:context>
    <inkml:brush xml:id="br0">
      <inkml:brushProperty name="width" value="0.1" units="cm"/>
      <inkml:brushProperty name="height" value="0.1" units="cm"/>
      <inkml:brushProperty name="color" value="#F4F91B"/>
    </inkml:brush>
  </inkml:definitions>
  <inkml:trace contextRef="#ctx0" brushRef="#br0">1779 34 5239 0 0,'-3'0'85'0'0,"1"-1"1"0"0,-1 0-1 0 0,1 0 0 0 0,-1 0 0 0 0,1 0 0 0 0,0-1 0 0 0,0 1 0 0 0,-3-3 0 0 0,-4-2 447 0 0,3 4-365 0 0,-1-1 0 0 0,1 1-1 0 0,0 0 1 0 0,-1 0 0 0 0,1 1 0 0 0,-1-1 0 0 0,0 2 0 0 0,1-1 0 0 0,-8 1 0 0 0,-65 5 799 0 0,58-2-619 0 0,-118 9 970 0 0,-121 15 176 0 0,156-4-989 0 0,79-16-441 0 0,0 0 0 0 0,-1-2 0 0 0,0-1 0 0 0,-28 0 1 0 0,-296-32 1057 0 0,172 8-837 0 0,121 16-206 0 0,0 2-1 0 0,-71 8 1 0 0,26 8-4218 0 0,60-5-436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27.763"/>
    </inkml:context>
    <inkml:brush xml:id="br0">
      <inkml:brushProperty name="width" value="0.1" units="cm"/>
      <inkml:brushProperty name="height" value="0.1" units="cm"/>
      <inkml:brushProperty name="color" value="#F4F91B"/>
    </inkml:brush>
  </inkml:definitions>
  <inkml:trace contextRef="#ctx0" brushRef="#br0">1393 113 4951 0 0,'-51'7'689'0'0,"15"-1"-256"0"0,-12-3 359 0 0,-1-2 0 0 0,1-3 0 0 0,-1-1 0 0 0,1-3 0 0 0,-70-17 0 0 0,-50-13 695 0 0,-238-20 0 0 0,364 53-1477 0 0,0 3-1 0 0,0 1 1 0 0,-76 12-1 0 0,89-7-2069 0 0,-43 15 1 0 0,46-10-2116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28.969"/>
    </inkml:context>
    <inkml:brush xml:id="br0">
      <inkml:brushProperty name="width" value="0.1" units="cm"/>
      <inkml:brushProperty name="height" value="0.1" units="cm"/>
      <inkml:brushProperty name="color" value="#F4F91B"/>
    </inkml:brush>
  </inkml:definitions>
  <inkml:trace contextRef="#ctx0" brushRef="#br0">2472 75 2759 0 0,'-2'-33'2688'0'0,"2"32"-2565"0"0,0-1 1 0 0,0 1-1 0 0,0 0 0 0 0,-1-1 0 0 0,1 1 0 0 0,0 0 0 0 0,-1 0 0 0 0,1-1 0 0 0,-1 1 0 0 0,1 0 0 0 0,-1 0 0 0 0,0 0 0 0 0,1 0 0 0 0,-1 0 0 0 0,0-1 0 0 0,0 1 0 0 0,0 1 0 0 0,0-1 0 0 0,0 0 0 0 0,0 0 0 0 0,0 0 0 0 0,0 0 0 0 0,0 1 1 0 0,0-1-1 0 0,0 0 0 0 0,-1 1 0 0 0,-1-1 0 0 0,-33-5 1675 0 0,32 4-1687 0 0,0 1 0 0 0,-1 0 1 0 0,1 0-1 0 0,-1 1 0 0 0,1-1 1 0 0,-1 1-1 0 0,1 0 0 0 0,-9 1 1 0 0,-38 8 411 0 0,-1-2 1 0 0,-65 1-1 0 0,89-6-391 0 0,-1 1 1 0 0,1 2-1 0 0,0 0 0 0 0,0 3 0 0 0,-28 10 0 0 0,19-6-90 0 0,-72 13 1 0 0,44-19 178 0 0,-103-4 1 0 0,89-2-47 0 0,-82 7 69 0 0,90-2 6 0 0,-105-7 0 0 0,43-17 180 0 0,65 8-236 0 0,19 5-49 0 0,0 3-1 0 0,-83 4 0 0 0,-97 22-74 0 0,111-9-58 0 0,78-10 7 0 0,1 3-1 0 0,-76 21 1 0 0,92-20-2381 0 0,-31 16 0 0 0,22-6-2781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31.407"/>
    </inkml:context>
    <inkml:brush xml:id="br0">
      <inkml:brushProperty name="width" value="0.1" units="cm"/>
      <inkml:brushProperty name="height" value="0.1" units="cm"/>
      <inkml:brushProperty name="color" value="#F4F91B"/>
    </inkml:brush>
  </inkml:definitions>
  <inkml:trace contextRef="#ctx0" brushRef="#br0">1596 77 1839 0 0,'-14'-1'733'0'0,"1"0"0"0"0,-1 0 0 0 0,0-1 0 0 0,1-1 0 0 0,-1 0 0 0 0,1-1 0 0 0,-22-9 0 0 0,29 11-519 0 0,-1-1 0 0 0,-1 1 0 0 0,1 1-1 0 0,0-1 1 0 0,0 1 0 0 0,-1 0 0 0 0,1 1-1 0 0,-1 0 1 0 0,1 0 0 0 0,-1 0 0 0 0,-12 3 0 0 0,-7 3-32 0 0,-49 18 0 0 0,30-8-77 0 0,22-9-61 0 0,-41 14 265 0 0,1-4 1 0 0,-77 11-1 0 0,103-23-70 0 0,0-2 0 0 0,0-1 0 0 0,0-2 0 0 0,-1-1-1 0 0,-66-12 1 0 0,-3-14 505 0 0,-201-77 0 0 0,299 100-771 0 0,0 0-1 0 0,0 0 1 0 0,0 1-1 0 0,0 1 1 0 0,0 0-1 0 0,-1 0 1 0 0,1 1 0 0 0,-1 0-1 0 0,0 1 1 0 0,1 0-1 0 0,-1 1 1 0 0,1 0-1 0 0,-1 0 1 0 0,-10 4-1 0 0,0 0-561 0 0,-1-1-18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28.635"/>
    </inkml:context>
    <inkml:brush xml:id="br0">
      <inkml:brushProperty name="width" value="0.1" units="cm"/>
      <inkml:brushProperty name="height" value="0.1" units="cm"/>
      <inkml:brushProperty name="color" value="#E71224"/>
    </inkml:brush>
  </inkml:definitions>
  <inkml:trace contextRef="#ctx0" brushRef="#br0">2481 138 3679 0 0,'-1'0'82'0'0,"1"0"-48"0"0,-1 0 0 0 0,1 0-1 0 0,-1 0 1 0 0,1 0 0 0 0,-1 0 0 0 0,0 0 0 0 0,1 0 0 0 0,-1 0-1 0 0,1 0 1 0 0,-1 0 0 0 0,1 0 0 0 0,-1 0 0 0 0,1 0-1 0 0,-1 0 1 0 0,1-1 0 0 0,-1 1 0 0 0,1 0 0 0 0,-1 0 0 0 0,1 0-1 0 0,-1-1 1 0 0,1 1 0 0 0,-1 0 0 0 0,1-1 0 0 0,-1 1-1 0 0,1 0 1 0 0,0-1 0 0 0,-1 1 0 0 0,1-1 0 0 0,0 1-1 0 0,-1-1 1 0 0,1 1 0 0 0,0-1 0 0 0,-1 1 0 0 0,1-1 0 0 0,0 1-1 0 0,0-1 1 0 0,0 1 0 0 0,0-1 0 0 0,-1 1 0 0 0,1-1-1 0 0,0 1 1 0 0,0-1 0 0 0,0 1 0 0 0,0-1 0 0 0,0 1 0 0 0,0-1-1 0 0,0 0 1 0 0,1 1 0 0 0,-1-1 0 0 0,0 1 0 0 0,0-1-1 0 0,15-37-198 0 0,-11 28 84 0 0,5 4 43 0 0,40-28 4802 0 0,-42 38-4210 0 0,30 12 4171 0 0,-40-20-4476 0 0,-9-15-10 0 0,9 18-171 0 0,1 0 0 0 0,-1 0 1 0 0,1 0-1 0 0,-1 0 0 0 0,1 0 0 0 0,-1 0 1 0 0,0 1-1 0 0,1-1 0 0 0,-1 1 1 0 0,0 0-1 0 0,1 0 0 0 0,-1 0 0 0 0,0 0 1 0 0,-3 0-1 0 0,4 1-35 0 0,-11-3 323 0 0,8 2-206 0 0,0-1 1 0 0,0 0-1 0 0,0 0 0 0 0,0 0 0 0 0,0 0 0 0 0,1-1 0 0 0,-6-2 1 0 0,8 3-47 0 0,-16-3 125 0 0,-11 2-59 0 0,0 0-1 0 0,0 2 1 0 0,0 1 0 0 0,1 1-1 0 0,-43 9 1 0 0,-4 0 507 0 0,-61 8 713 0 0,86-16-1262 0 0,-8 1-88 0 0,-48 2 213 0 0,90-6-205 0 0,1-1 0 0 0,-1 0 0 0 0,1-2 0 0 0,-26-6 0 0 0,8 2 41 0 0,1 1-1 0 0,-2 2 0 0 0,1 1 1 0 0,0 1-1 0 0,-35 4 0 0 0,-54-4-159 0 0,83 0 71 0 0,-52-4 117 0 0,53 5-100 0 0,0 0-1 0 0,-1 3 0 0 0,-42 7 0 0 0,-118 28 312 0 0,150-27-203 0 0,-34 9 248 0 0,3-2 383 0 0,-86 9 0 0 0,158-25-721 0 0,-24 3-11 0 0,0-2 0 0 0,0-1 0 0 0,0-1 0 0 0,0-2 0 0 0,-45-8 0 0 0,-83-38-3792 0 0,118 34 2173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32.308"/>
    </inkml:context>
    <inkml:brush xml:id="br0">
      <inkml:brushProperty name="width" value="0.1" units="cm"/>
      <inkml:brushProperty name="height" value="0.1" units="cm"/>
      <inkml:brushProperty name="color" value="#F4F91B"/>
    </inkml:brush>
  </inkml:definitions>
  <inkml:trace contextRef="#ctx0" brushRef="#br0">1601 36 2759 0 0,'-3'-3'379'0'0,"0"1"-1"0"0,-1-1 1 0 0,0 1 0 0 0,1-1-1 0 0,-1 1 1 0 0,0 0-1 0 0,0 0 1 0 0,0 1-1 0 0,-1-1 1 0 0,1 1-1 0 0,0 0 1 0 0,0 0-1 0 0,-1 0 1 0 0,1 1-1 0 0,-1-1 1 0 0,1 1-1 0 0,-1 0 1 0 0,1 0-1 0 0,-6 2 1 0 0,-10 1-225 0 0,0 2 0 0 0,0 0 0 0 0,-20 9 0 0 0,-14 2 323 0 0,17-8-168 0 0,0-2 0 0 0,-1-1 1 0 0,0-2-1 0 0,-60-4 0 0 0,-106-4 1120 0 0,111 1-822 0 0,-171-29 1 0 0,65 3-316 0 0,173 28-252 0 0,1 1 0 0 0,-1 2 1 0 0,0 1-1 0 0,0 0 0 0 0,-44 12 0 0 0,57-9-222 0 0,-1 0-1 0 0,1 1 1 0 0,1 1-1 0 0,-1 0 1 0 0,1 0 0 0 0,1 2-1 0 0,-1-1 1 0 0,-14 16 0 0 0,0 1-1268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39.716"/>
    </inkml:context>
    <inkml:brush xml:id="br0">
      <inkml:brushProperty name="width" value="0.1" units="cm"/>
      <inkml:brushProperty name="height" value="0.1" units="cm"/>
      <inkml:brushProperty name="color" value="#F4F91B"/>
    </inkml:brush>
  </inkml:definitions>
  <inkml:trace contextRef="#ctx0" brushRef="#br0">1703 114 1375 0 0,'-56'-74'7895'0'0,"51"74"-7817"0"0,1 0-1 0 0,0 0 1 0 0,0 0 0 0 0,-1 0-1 0 0,1 1 1 0 0,0-1 0 0 0,-6 3-1 0 0,-5-1-73 0 0,-63 1 1384 0 0,-125-11 0 0 0,149 4-1052 0 0,-304-13 1567 0 0,217 9-1920 0 0,-74-3 3564 0 0,154 11-4304 0 0,-91 10 1 0 0,116-4 734 0 0,0 1-1 0 0,0 1 1 0 0,2 2-1 0 0,-41 17 0 0 0,52-16-2512 0 0,-39 23-1 0 0,34-14-2512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40.407"/>
    </inkml:context>
    <inkml:brush xml:id="br0">
      <inkml:brushProperty name="width" value="0.1" units="cm"/>
      <inkml:brushProperty name="height" value="0.1" units="cm"/>
      <inkml:brushProperty name="color" value="#F4F91B"/>
    </inkml:brush>
  </inkml:definitions>
  <inkml:trace contextRef="#ctx0" brushRef="#br0">1850 173 6767 0 0,'-1'-3'121'0'0,"0"0"0"0"0,0 0 0 0 0,0 0 0 0 0,-1 0 0 0 0,1 0 0 0 0,-1 0 0 0 0,0 0-1 0 0,0 1 1 0 0,0-1 0 0 0,0 1 0 0 0,-3-4 0 0 0,-3 2 29 0 0,-1 1-1 0 0,1 0 1 0 0,-1 0-1 0 0,1 0 1 0 0,-1 1-1 0 0,0 1 1 0 0,-10-1-1 0 0,1 0 377 0 0,-1 1-1 0 0,-26 3 0 0 0,-12 7-33 0 0,0 2-1 0 0,-62 20 1 0 0,-65 13 66 0 0,-31-19 466 0 0,171-23-494 0 0,1-2-1 0 0,-85-12 0 0 0,77 4-205 0 0,1-3-1 0 0,0-2 0 0 0,0-2 1 0 0,2-2-1 0 0,-58-29 0 0 0,100 43-300 0 0,-124-60 233 0 0,103 51-213 0 0,-1 2 0 0 0,-53-13 0 0 0,75 22-48 0 0,0 0 0 0 0,0 1 0 0 0,1 0-1 0 0,-1 0 1 0 0,0 0 0 0 0,0 1 0 0 0,0 0-1 0 0,0 0 1 0 0,1 0 0 0 0,-1 1 0 0 0,1 0-1 0 0,-1 0 1 0 0,1 0 0 0 0,-1 1 0 0 0,-7 5-1 0 0,3-2-874 0 0,1 1-1 0 0,0 1 1 0 0,0 0-1 0 0,0 0 0 0 0,1 1 1 0 0,-13 18-1 0 0,2 3-4175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41.249"/>
    </inkml:context>
    <inkml:brush xml:id="br0">
      <inkml:brushProperty name="width" value="0.1" units="cm"/>
      <inkml:brushProperty name="height" value="0.1" units="cm"/>
      <inkml:brushProperty name="color" value="#F4F91B"/>
    </inkml:brush>
  </inkml:definitions>
  <inkml:trace contextRef="#ctx0" brushRef="#br0">2214 170 2759 0 0,'6'-26'2088'0'0,"-3"13"-1617"0"0,-1 1 0 0 0,1-1 0 0 0,-2 0 0 0 0,0 0 0 0 0,-1-13-1 0 0,0 23-403 0 0,0 1-1 0 0,-1 0 1 0 0,1-1-1 0 0,0 1 1 0 0,-1 0-1 0 0,0-1 1 0 0,0 1-1 0 0,1 0 0 0 0,-1 0 1 0 0,-1 0-1 0 0,1 0 1 0 0,0 0-1 0 0,0 0 1 0 0,-1 0-1 0 0,1 0 0 0 0,-1 0 1 0 0,0 0-1 0 0,1 1 1 0 0,-1-1-1 0 0,0 1 1 0 0,0 0-1 0 0,0-1 1 0 0,0 1-1 0 0,0 0 0 0 0,0 0 1 0 0,-1 0-1 0 0,1 0 1 0 0,0 0-1 0 0,0 1 1 0 0,-1-1-1 0 0,1 1 0 0 0,0 0 1 0 0,-4-1-1 0 0,-5 1 27 0 0,0 1-1 0 0,0 0 1 0 0,1 1 0 0 0,-1 0-1 0 0,1 1 1 0 0,0 0-1 0 0,-14 5 1 0 0,-16 5-34 0 0,-496 109 2056 0 0,467-114-1801 0 0,-1-3-1 0 0,-125-8 1 0 0,48-1 370 0 0,-3 2 228 0 0,-198-29 0 0 0,304 24-808 0 0,0 1 0 0 0,0 3 0 0 0,-79 4 0 0 0,110 0-196 0 0,1 0-1 0 0,-1 2 0 0 0,0 0 0 0 0,1 0 0 0 0,0 1 1 0 0,0 0-1 0 0,0 1 0 0 0,0 1 0 0 0,1 0 0 0 0,-1 0 0 0 0,2 1 1 0 0,-1 0-1 0 0,1 1 0 0 0,0 1 0 0 0,1-1 0 0 0,-1 2 0 0 0,-12 16 1 0 0,-4 11-3616 0 0,1 3-1170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42.927"/>
    </inkml:context>
    <inkml:brush xml:id="br0">
      <inkml:brushProperty name="width" value="0.1" units="cm"/>
      <inkml:brushProperty name="height" value="0.1" units="cm"/>
      <inkml:brushProperty name="color" value="#F4F91B"/>
    </inkml:brush>
  </inkml:definitions>
  <inkml:trace contextRef="#ctx0" brushRef="#br0">2602 96 2127 0 0,'34'-19'1803'0'0,"-27"14"-1349"0"0,0-1 1 0 0,-1 0-1 0 0,10-10 1 0 0,-14 14-240 0 0,-1-1 1 0 0,1 1 0 0 0,0-1 0 0 0,-1 1 0 0 0,1-1-1 0 0,-1 0 1 0 0,0 0 0 0 0,1 0 0 0 0,-1 1 0 0 0,-1-1-1 0 0,1 0 1 0 0,0 0 0 0 0,-1-5 164 0 0,0 8-306 0 0,-1 3-55 0 0,-1 0-1 0 0,0 0 1 0 0,0-1-1 0 0,0 1 1 0 0,0 0-1 0 0,0-1 1 0 0,-1 1-1 0 0,1-1 1 0 0,-1 0-1 0 0,0 0 1 0 0,-4 3-1 0 0,5-4-5 0 0,-6 4 13 0 0,-1 0 1 0 0,0 0-1 0 0,0-1 0 0 0,0 0 1 0 0,0-1-1 0 0,-1 0 1 0 0,0-1-1 0 0,-10 2 0 0 0,-85 6 471 0 0,58-7-162 0 0,-2 3-45 0 0,-61 17 0 0 0,21-5-230 0 0,35-11 346 0 0,0-3-1 0 0,1-3 1 0 0,-88-8-1 0 0,-46 1 300 0 0,19 15-307 0 0,-50 2-45 0 0,135-9-161 0 0,-46-1 108 0 0,-255-35 585 0 0,325 27-821 0 0,0 2 0 0 0,-90 5 0 0 0,111 3-34 0 0,0 1 1 0 0,0 2 0 0 0,0 2 0 0 0,-70 24-1 0 0,92-25-269 0 0,0 1-1 0 0,0 1 0 0 0,1 0 1 0 0,0 1-1 0 0,0 0 1 0 0,-20 20-1 0 0,-2 5-707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48.369"/>
    </inkml:context>
    <inkml:brush xml:id="br0">
      <inkml:brushProperty name="width" value="0.1" units="cm"/>
      <inkml:brushProperty name="height" value="0.1" units="cm"/>
      <inkml:brushProperty name="color" value="#F4F91B"/>
    </inkml:brush>
  </inkml:definitions>
  <inkml:trace contextRef="#ctx0" brushRef="#br0">1997 2 367 0 0,'3'-1'964'0'0,"-11"2"1157"0"0,7-1-2001 0 0,0 0-1 0 0,0 0 0 0 0,0 1 1 0 0,0-1-1 0 0,0 1 1 0 0,0-1-1 0 0,0 1 0 0 0,0-1 1 0 0,0 1-1 0 0,0 0 0 0 0,0-1 1 0 0,0 1-1 0 0,0 0 0 0 0,1 0 1 0 0,-1-1-1 0 0,0 1 0 0 0,1 0 1 0 0,-1 0-1 0 0,0 0 0 0 0,1 0 1 0 0,-1 0-1 0 0,1 0 0 0 0,-1 0 1 0 0,1 0-1 0 0,-1 2 0 0 0,1-1-15 0 0,-1-1-1 0 0,0 1 0 0 0,0 0 0 0 0,0-1 0 0 0,0 1 0 0 0,0 0 0 0 0,0-1 0 0 0,0 0 0 0 0,-1 1 1 0 0,1-1-1 0 0,0 0 0 0 0,-1 1 0 0 0,1-1 0 0 0,-1 0 0 0 0,0 0 0 0 0,1 0 0 0 0,-1 0 0 0 0,0-1 1 0 0,-3 2-1 0 0,-42 11 1960 0 0,35-10-2397 0 0,-21 3 639 0 0,-1-2 0 0 0,1-1 0 0 0,-1-1-1 0 0,-49-5 1 0 0,-20 1 303 0 0,-117 14-22 0 0,-12 0-50 0 0,86-7-76 0 0,-216-5 590 0 0,162-25-701 0 0,-35-2-82 0 0,213 26-445 0 0,1 2 0 0 0,-31 4-1 0 0,11 2-3804 0 0,10 0-835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49.566"/>
    </inkml:context>
    <inkml:brush xml:id="br0">
      <inkml:brushProperty name="width" value="0.1" units="cm"/>
      <inkml:brushProperty name="height" value="0.1" units="cm"/>
      <inkml:brushProperty name="color" value="#F4F91B"/>
    </inkml:brush>
  </inkml:definitions>
  <inkml:trace contextRef="#ctx0" brushRef="#br0">1679 111 4175 0 0,'-2'-2'36'0'0,"-2"0"0"0"0,1 0 0 0 0,0 1 0 0 0,0-1 0 0 0,0 1 0 0 0,-1-1 0 0 0,1 1 0 0 0,-1 1 0 0 0,1-1 0 0 0,-1 0 0 0 0,1 1 0 0 0,-1-1 0 0 0,1 1 0 0 0,-1 0 0 0 0,-5 1 0 0 0,-1-1 64 0 0,-217 11 1720 0 0,94-14 332 0 0,-204-33-1 0 0,171 15-1071 0 0,43 4-419 0 0,-99-9 137 0 0,178 23-735 0 0,0 2 1 0 0,1 2 0 0 0,-46 8-1 0 0,57-3-279 0 0,-59 21-1 0 0,75-21 94 0 0,-27 8-217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50.529"/>
    </inkml:context>
    <inkml:brush xml:id="br0">
      <inkml:brushProperty name="width" value="0.1" units="cm"/>
      <inkml:brushProperty name="height" value="0.1" units="cm"/>
      <inkml:brushProperty name="color" value="#F4F91B"/>
    </inkml:brush>
  </inkml:definitions>
  <inkml:trace contextRef="#ctx0" brushRef="#br0">1367 202 4687 0 0,'0'-1'70'0'0,"0"-1"0"0"0,0 1-1 0 0,0-1 1 0 0,0 1 0 0 0,0 0-1 0 0,-1-1 1 0 0,1 1-1 0 0,0-1 1 0 0,-1 1 0 0 0,1 0-1 0 0,-1-1 1 0 0,0 1 0 0 0,0 0-1 0 0,1 0 1 0 0,-1-1-1 0 0,0 1 1 0 0,0 0 0 0 0,0 0-1 0 0,0 0 1 0 0,0 0 0 0 0,0 0-1 0 0,0 0 1 0 0,-1 0 0 0 0,-1-1-1 0 0,-37-22 1462 0 0,36 21-1387 0 0,-37-17 699 0 0,0 2-1 0 0,-1 1 1 0 0,-1 2-1 0 0,-62-13 0 0 0,13 10-112 0 0,-104-6 0 0 0,146 22-658 0 0,-1 1-1 0 0,1 3 0 0 0,-91 14 0 0 0,76-3-133 0 0,1 3 0 0 0,-90 33 0 0 0,71-13-509 0 0,31-7-3053 0 0,18-6-544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51.865"/>
    </inkml:context>
    <inkml:brush xml:id="br0">
      <inkml:brushProperty name="width" value="0.1" units="cm"/>
      <inkml:brushProperty name="height" value="0.1" units="cm"/>
      <inkml:brushProperty name="color" value="#F4F91B"/>
    </inkml:brush>
  </inkml:definitions>
  <inkml:trace contextRef="#ctx0" brushRef="#br0">2816 108 5815 0 0,'-24'-13'908'0'0,"16"10"-736"0"0,0 0 1 0 0,1 0-1 0 0,-1 1 0 0 0,0 0 0 0 0,0 0 0 0 0,0 1 0 0 0,0 0 0 0 0,-14 0 0 0 0,-5 2 58 0 0,-34 6-1 0 0,7 0 134 0 0,-394 9 1726 0 0,-138-36-297 0 0,50-16-479 0 0,434 28-1016 0 0,-78-10 133 0 0,-129-7 161 0 0,268 25-748 0 0,0 2 0 0 0,0 1 0 0 0,0 3-1 0 0,0 1 1 0 0,1 2 0 0 0,-75 27 0 0 0,72-19-1126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54.050"/>
    </inkml:context>
    <inkml:brush xml:id="br0">
      <inkml:brushProperty name="width" value="0.1" units="cm"/>
      <inkml:brushProperty name="height" value="0.1" units="cm"/>
      <inkml:brushProperty name="color" value="#F4F91B"/>
    </inkml:brush>
  </inkml:definitions>
  <inkml:trace contextRef="#ctx0" brushRef="#br0">1373 0 2759 0 0,'-38'7'752'0'0,"13"-1"-562"0"0,-6-3 365 0 0,0-2 0 0 0,-58-5 0 0 0,50 1 580 0 0,-41 3-1 0 0,-155 21 679 0 0,-106 5-999 0 0,274-26-743 0 0,-118 6 388 0 0,156-3-622 0 0,-1 1 1 0 0,1 2 0 0 0,1 1 0 0 0,-36 13 0 0 0,33-9-3428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29.356"/>
    </inkml:context>
    <inkml:brush xml:id="br0">
      <inkml:brushProperty name="width" value="0.1" units="cm"/>
      <inkml:brushProperty name="height" value="0.1" units="cm"/>
      <inkml:brushProperty name="color" value="#E71224"/>
    </inkml:brush>
  </inkml:definitions>
  <inkml:trace contextRef="#ctx0" brushRef="#br0">2913 1 5983 0 0,'-2'3'274'0'0,"0"1"-160"0"0,0 1-116 0 0,-18 16 1568 0 0,4-2 1978 0 0,11-13-3344 0 0,1-1 0 0 0,-1 0 0 0 0,-1 1 0 0 0,1-2 0 0 0,-1 1 0 0 0,-8 5 0 0 0,-1-2-200 0 0,13-6 94 0 0,0-1 0 0 0,0 0 0 0 0,-1 0 0 0 0,1 0 0 0 0,0 0 0 0 0,-1 0 0 0 0,1-1 0 0 0,-1 1 0 0 0,1-1 0 0 0,-1 0 0 0 0,1 1 0 0 0,-1-1 0 0 0,1 0 0 0 0,-1-1 0 0 0,1 1 0 0 0,-4-1 0 0 0,-5 0 336 0 0,-91-2 2588 0 0,-126-20 0 0 0,99-3-2369 0 0,-16-1-49 0 0,62 19-328 0 0,-1 5-1 0 0,0 3 0 0 0,1 4 0 0 0,-144 25 0 0 0,122-17-160 0 0,-172-1 0 0 0,-16 0 361 0 0,267-8-386 0 0,-294 23 1402 0 0,246-24-1298 0 0,1-3-1 0 0,-100-14 0 0 0,148 11-607 0 0,0-1 0 0 0,1-2 0 0 0,0 0 0 0 0,0-1 0 0 0,1-2 0 0 0,-42-23 0 0 0,26 8-1537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54.666"/>
    </inkml:context>
    <inkml:brush xml:id="br0">
      <inkml:brushProperty name="width" value="0.1" units="cm"/>
      <inkml:brushProperty name="height" value="0.1" units="cm"/>
      <inkml:brushProperty name="color" value="#F4F91B"/>
    </inkml:brush>
  </inkml:definitions>
  <inkml:trace contextRef="#ctx0" brushRef="#br0">1640 33 2759 0 0,'-159'-9'4844'0'0,"-253"11"-1586"0"0,-177-11-1024 0 0,568 7-2262 0 0,-193-12 506 0 0,177 14-884 0 0,-1 1 0 0 0,0 2 0 0 0,-62 14 0 0 0,69-9-3908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3:13.806"/>
    </inkml:context>
    <inkml:brush xml:id="br0">
      <inkml:brushProperty name="width" value="0.1" units="cm"/>
      <inkml:brushProperty name="height" value="0.1" units="cm"/>
      <inkml:brushProperty name="color" value="#F4F91B"/>
    </inkml:brush>
  </inkml:definitions>
  <inkml:trace contextRef="#ctx0" brushRef="#br0">7077 1569 455 0 0,'1'2'132'0'0,"0"-1"0"0"0,0 1 0 0 0,0-1 0 0 0,1 1 0 0 0,-1-1 0 0 0,0 0 0 0 0,0 1 0 0 0,1-1 0 0 0,-1 0 0 0 0,1 0 0 0 0,-1 0 0 0 0,1 0 0 0 0,-1 0 0 0 0,1-1 0 0 0,-1 1 0 0 0,1 0 0 0 0,0-1 0 0 0,0 1 0 0 0,-1-1 0 0 0,1 1 0 0 0,0-1 0 0 0,0 0 0 0 0,1 0 0 0 0,7 0 507 0 0,-1 0-1 0 0,0-1 0 0 0,14-3 1 0 0,10 0-115 0 0,1 2 261 0 0,0-1 0 0 0,48-12 1 0 0,-75 13-821 0 0,3 1 160 0 0,0 0 0 0 0,0 0 0 0 0,11 2 0 0 0,-16-1-102 0 0,1 1 0 0 0,0-1 0 0 0,0-1 0 0 0,-1 1 0 0 0,1-1 0 0 0,0 0 1 0 0,-1 0-1 0 0,1 0 0 0 0,0-1 0 0 0,-1 0 0 0 0,9-4 0 0 0,28-20 961 0 0,-26 13-900 0 0,0-1-1 0 0,-1 0 0 0 0,-1-2 1 0 0,0 1-1 0 0,13-21 0 0 0,-18 25 65 0 0,2-6 17 0 0,-1 0 0 0 0,0 0 0 0 0,-2-1 0 0 0,0 0 0 0 0,-1-1 0 0 0,8-32 0 0 0,0 1-8 0 0,-8 28 80 0 0,4-38 0 0 0,1 0 137 0 0,-10 47-336 0 0,0 0-1 0 0,-1 1 1 0 0,-1-1-1 0 0,-1-18 0 0 0,0 16 161 0 0,1 1-1 0 0,1-1 0 0 0,2-18 0 0 0,-1 15-105 0 0,-1 0 0 0 0,0 0-1 0 0,-2 0 1 0 0,0 0 0 0 0,-1 1 0 0 0,-6-28-1 0 0,-2-25 635 0 0,6 3-566 0 0,3 43-78 0 0,-2 1-1 0 0,0 0 1 0 0,-2 0-1 0 0,-8-25 0 0 0,-4-22 64 0 0,14 61-116 0 0,0 0-1 0 0,-1 1 0 0 0,1-1 1 0 0,-2 1-1 0 0,1 0 0 0 0,-1 0 1 0 0,0 1-1 0 0,-7-8 1 0 0,10 13-29 0 0,0 0 0 0 0,1 0 0 0 0,-1 1 0 0 0,0-1 0 0 0,0 1 0 0 0,0-1 0 0 0,0 1 0 0 0,-1 0 0 0 0,-2-2 0 0 0,-14-8 0 0 0,13 7 31 0 0,1 0 0 0 0,-1 0 0 0 0,0 1-1 0 0,0 0 1 0 0,0 0 0 0 0,-11-3 0 0 0,-10-5 61 0 0,2 0 30 0 0,-31-9 0 0 0,-18-9 97 0 0,55 21-165 0 0,-1 1 1 0 0,-1 0-1 0 0,1 1 1 0 0,-1 1-1 0 0,0 1 1 0 0,0 1-1 0 0,-37 0 1 0 0,-7 4-8 0 0,-78 13 0 0 0,-48 2 79 0 0,101-19-8 0 0,36 1 9 0 0,-56 5 1 0 0,-199 28 280 0 0,262-25-343 0 0,10-1 153 0 0,0-1 1 0 0,-64-2-1 0 0,-122-14 658 0 0,194 10-827 0 0,0 2 0 0 0,1 0-1 0 0,-1 2 1 0 0,1 1 0 0 0,-36 9-1 0 0,51-10 51 0 0,1-1-1 0 0,-1-1 1 0 0,1 0 0 0 0,-1 0-1 0 0,1-1 1 0 0,-1-1 0 0 0,-22-5-1 0 0,7 1-47 0 0,-2 3 30 0 0,-58-1-1 0 0,79 5-53 0 0,-43 0 63 0 0,32 1-26 0 0,0-2 1 0 0,0 0 0 0 0,-36-6-1 0 0,9-4 69 0 0,29 5-38 0 0,-1 1 0 0 0,1 0 1 0 0,-1 2-1 0 0,0 0 0 0 0,-19 1 0 0 0,8 3-96 0 0,-6 1 7 0 0,-53-4 0 0 0,67-1 2 0 0,-72-5 79 0 0,-176-36-1 0 0,-41-18 202 0 0,244 54-222 0 0,-94 1 0 0 0,61 5-70 0 0,81 0 4 0 0,-217-13 0 0 0,166 10 68 0 0,-137 11 0 0 0,202-7-68 0 0,-63 2 48 0 0,1-3 0 0 0,-1-3 0 0 0,-90-16 0 0 0,107 13 3 0 0,-1 3 1 0 0,0 2-1 0 0,0 3 0 0 0,-84 10 0 0 0,33-2-24 0 0,-159-8 1 0 0,14-2 45 0 0,-129 22-9 0 0,173 0-64 0 0,-61 3 0 0 0,-65-7 64 0 0,301-17-53 0 0,1-2-1 0 0,-33-5 1 0 0,43 4-7 0 0,0 1 0 0 0,-1 0 0 0 0,1 1 0 0 0,-1 1 0 0 0,1 1 0 0 0,-1 0 0 0 0,-26 7 0 0 0,19-2-4 0 0,19-5 0 0 0,-1 0 0 0 0,1 1 0 0 0,1 0 0 0 0,-13 5 0 0 0,-6 4 0 0 0,18-8 0 0 0,0 0 0 0 0,0 1 0 0 0,0 0 0 0 0,-10 6 0 0 0,-98 86 0 0 0,108-89 0 0 0,0 0 0 0 0,0 1 0 0 0,1-1 0 0 0,0 2 0 0 0,0-1 0 0 0,1 0 0 0 0,0 1 0 0 0,0 0 0 0 0,1 1 0 0 0,-4 10 0 0 0,-17 29 0 0 0,-3 8 0 0 0,17-25 0 0 0,4-14 0 0 0,1 2 0 0 0,-6 31 0 0 0,5-8 0 0 0,1 0 0 0 0,3 0 0 0 0,1 1 0 0 0,2-1 0 0 0,3 1 0 0 0,10 62 0 0 0,0-36 0 0 0,-9-43 0 0 0,1 0 0 0 0,1 0 0 0 0,1-1 0 0 0,20 47 0 0 0,-6-31 0 0 0,-7-11 0 0 0,1-1 0 0 0,1-1 0 0 0,2 0 0 0 0,29 35 0 0 0,-31-49 0 0 0,2 0 0 0 0,0-1 0 0 0,1 0 0 0 0,0-2 0 0 0,29 14 0 0 0,-17-9 0 0 0,-10-6 0 0 0,0-2 0 0 0,0 0 0 0 0,0-1 0 0 0,46 9 0 0 0,32 10-9 0 0,-52-14 27 0 0,0-1 1 0 0,0-2-1 0 0,67 4 0 0 0,199 4 46 0 0,92-12-64 0 0,-282-6 0 0 0,133-7 2257 0 0,-125 2-3738 0 0,96 4 1114 0 0,102-6 126 0 0,63-2 241 0 0,-350 9 0 0 0,93-3 0 0 0,79 2 0 0 0,58 3 0 0 0,-224-7 0 0 0,0-2 0 0 0,59-18 0 0 0,-67 14 0 0 0,2 2 0 0 0,-1 2 0 0 0,67-4 0 0 0,-18 8 0 0 0,-58 0 0 0 0,0 2 0 0 0,-1 1 0 0 0,53 7 0 0 0,-23 6 0 0 0,-23-5 0 0 0,1-2 0 0 0,68 4 0 0 0,15-14 0 0 0,-57 1 0 0 0,99 8 0 0 0,-72 7 0 0 0,-44-5 0 0 0,1-1 0 0 0,-1-2 0 0 0,1-3 0 0 0,53-5 0 0 0,-97 3 2 0 0,51-6 737 0 0,95-1 0 0 0,-146 8-808 0 0,0 1 0 0 0,0 0 0 0 0,0 0-1 0 0,0 0 1 0 0,0 0 0 0 0,0 1 0 0 0,0 0 0 0 0,0 0 0 0 0,-1 1 0 0 0,1-1-1 0 0,-1 1 1 0 0,0 0 0 0 0,8 7 0 0 0,-5-4-420 0 0,-1 0 1 0 0,0 1-1 0 0,0 0 0 0 0,-1 1 1 0 0,0-1-1 0 0,0 1 0 0 0,4 10 1 0 0,4 10-1107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0.708"/>
    </inkml:context>
    <inkml:brush xml:id="br0">
      <inkml:brushProperty name="width" value="0.1" units="cm"/>
      <inkml:brushProperty name="height" value="0.1" units="cm"/>
      <inkml:brushProperty name="color" value="#F4F91B"/>
    </inkml:brush>
  </inkml:definitions>
  <inkml:trace contextRef="#ctx0" brushRef="#br0">1181 68 4375 0 0,'-8'-13'220'0'0,"7"12"-137"0"0,0 1 1 0 0,1-1 0 0 0,-1 0-1 0 0,0 1 1 0 0,1-1-1 0 0,-1 0 1 0 0,1 0-1 0 0,0 1 1 0 0,-1-1-1 0 0,1 0 1 0 0,-1 0 0 0 0,1 0-1 0 0,0 0 1 0 0,0 0-1 0 0,0 0 1 0 0,-1 1-1 0 0,1-1 1 0 0,0 0-1 0 0,0 0 1 0 0,0 0 0 0 0,0 0-1 0 0,1 0 1 0 0,-1 0-1 0 0,0 0 1 0 0,0 1-1 0 0,0-1 1 0 0,1 0 0 0 0,0-2-1 0 0,-1 3-73 0 0,0 0-1 0 0,0-1 1 0 0,0 1 0 0 0,0 0 0 0 0,0-1-1 0 0,1 1 1 0 0,-1 0 0 0 0,0-1-1 0 0,0 1 1 0 0,0 0 0 0 0,0-1-1 0 0,0 1 1 0 0,0 0 0 0 0,0-1-1 0 0,-1 1 1 0 0,1-1 0 0 0,0 1 0 0 0,0 0-1 0 0,0-1 1 0 0,0 1 0 0 0,0 0-1 0 0,-1-1 1 0 0,1 1 0 0 0,0 0-1 0 0,0 0 1 0 0,0-1 0 0 0,-1 1 0 0 0,1 0-1 0 0,0-1 1 0 0,0 1 0 0 0,-1 0-1 0 0,1 0 1 0 0,0 0 0 0 0,-1-1-1 0 0,1 1 1 0 0,0 0 0 0 0,-1 0-1 0 0,1 0 1 0 0,0 0 0 0 0,-1 0 0 0 0,1-1-1 0 0,0 1 1 0 0,-1 0 0 0 0,1 0-1 0 0,0 0 1 0 0,-1 0 0 0 0,0 0-1 0 0,-25-1 1030 0 0,16 0-792 0 0,-22-2 110 0 0,21 2-23 0 0,0 0 0 0 0,1-1 0 0 0,-18-4 0 0 0,24 5-266 0 0,0 1 0 0 0,-1 0 1 0 0,1 0-1 0 0,0 0 0 0 0,0 0 0 0 0,0 0 0 0 0,0 1 1 0 0,-1 0-1 0 0,1 0 0 0 0,-7 3 0 0 0,-26 3 23 0 0,-27-5 212 0 0,32 0 146 0 0,-35-2-1 0 0,-257 0 1334 0 0,25 2-906 0 0,268-3-838 0 0,17 1-4 0 0,1 0 0 0 0,0-2 0 0 0,-20-3 0 0 0,1 3-110 0 0,22 2-713 0 0,2 0-274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1.730"/>
    </inkml:context>
    <inkml:brush xml:id="br0">
      <inkml:brushProperty name="width" value="0.1" units="cm"/>
      <inkml:brushProperty name="height" value="0.1" units="cm"/>
      <inkml:brushProperty name="color" value="#F4F91B"/>
    </inkml:brush>
  </inkml:definitions>
  <inkml:trace contextRef="#ctx0" brushRef="#br0">1983 82 1839 0 0,'-64'-16'5661'0'0,"48"14"-5505"0"0,0 0 0 0 0,0 1 0 0 0,0 1 0 0 0,-22 2-1 0 0,8 0 180 0 0,1-1 0 0 0,-44-6 0 0 0,-30 1 740 0 0,-66 20-69 0 0,37-1-742 0 0,-274-2 1730 0 0,296-17-1428 0 0,0-4 0 0 0,0-5 0 0 0,-109-28 0 0 0,193 35-623 0 0,-109-19 366 0 0,119 23-488 0 0,1 1 0 0 0,0 1 0 0 0,-1 0 1 0 0,1 1-1 0 0,-1 1 0 0 0,-27 7 0 0 0,14 0-1013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2.747"/>
    </inkml:context>
    <inkml:brush xml:id="br0">
      <inkml:brushProperty name="width" value="0.1" units="cm"/>
      <inkml:brushProperty name="height" value="0.1" units="cm"/>
      <inkml:brushProperty name="color" value="#F4F91B"/>
    </inkml:brush>
  </inkml:definitions>
  <inkml:trace contextRef="#ctx0" brushRef="#br0">2563 15 4951 0 0,'-7'0'229'0'0,"-1"0"0"0"0,1 0 0 0 0,-1 0 0 0 0,1 1 0 0 0,0 0 0 0 0,-1 0 0 0 0,1 1 0 0 0,-13 4 0 0 0,11-2 6 0 0,-1-2-1 0 0,0 1 1 0 0,0-1-1 0 0,-15 0 1 0 0,-24-2 747 0 0,7-1 309 0 0,-75 8 1 0 0,-82 6-659 0 0,133-11-169 0 0,-160 9 723 0 0,-63 2-526 0 0,142-11-301 0 0,0-7 0 0 0,-191-29 0 0 0,311 29-309 0 0,-201-29 215 0 0,173 29-236 0 0,0 3 1 0 0,-65 4-1 0 0,-24 15-63 0 0,125-14-245 0 0,1 2 0 0 0,0 0 0 0 0,0 1 0 0 0,1 1 0 0 0,-28 14 0 0 0,9 1-1189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3.815"/>
    </inkml:context>
    <inkml:brush xml:id="br0">
      <inkml:brushProperty name="width" value="0.1" units="cm"/>
      <inkml:brushProperty name="height" value="0.1" units="cm"/>
      <inkml:brushProperty name="color" value="#F4F91B"/>
    </inkml:brush>
  </inkml:definitions>
  <inkml:trace contextRef="#ctx0" brushRef="#br0">1338 43 2759 0 0,'-16'-4'742'0'0,"1"1"0"0"0,-1 1 0 0 0,-21-2 0 0 0,4 6 87 0 0,0 1 0 0 0,-52 12 0 0 0,53-8-631 0 0,-1-1-1 0 0,-54 2 1 0 0,-209-21 2578 0 0,-182-40-816 0 0,469 51-2029 0 0,1 1-1 0 0,-1 0 0 0 0,1 1 0 0 0,-1 0 1 0 0,1 0-1 0 0,0 1 0 0 0,-1 0 0 0 0,1 0 1 0 0,-1 1-1 0 0,1 0 0 0 0,0 0 0 0 0,0 1 1 0 0,0 0-1 0 0,0 1 0 0 0,1 0 0 0 0,0 0 0 0 0,-1 0 1 0 0,-9 9-1 0 0,4-4-4341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4.491"/>
    </inkml:context>
    <inkml:brush xml:id="br0">
      <inkml:brushProperty name="width" value="0.1" units="cm"/>
      <inkml:brushProperty name="height" value="0.1" units="cm"/>
      <inkml:brushProperty name="color" value="#F4F91B"/>
    </inkml:brush>
  </inkml:definitions>
  <inkml:trace contextRef="#ctx0" brushRef="#br0">1537 0 2327 0 0,'-9'5'356'0'0,"0"0"0"0"0,-1-1-1 0 0,0 0 1 0 0,1-1-1 0 0,-1 0 1 0 0,-1-1-1 0 0,1 0 1 0 0,-16 1-1 0 0,-11-2 1199 0 0,-40-3-1 0 0,45 0-578 0 0,-56 4-1 0 0,-102 30 305 0 0,110-17-811 0 0,-140 9 1 0 0,180-22-326 0 0,-5-1 177 0 0,-50-4 0 0 0,-109-23 441 0 0,126 17-1533 0 0,-135 4-1 0 0,180 5-3866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5.708"/>
    </inkml:context>
    <inkml:brush xml:id="br0">
      <inkml:brushProperty name="width" value="0.1" units="cm"/>
      <inkml:brushProperty name="height" value="0.1" units="cm"/>
      <inkml:brushProperty name="color" value="#F4F91B"/>
    </inkml:brush>
  </inkml:definitions>
  <inkml:trace contextRef="#ctx0" brushRef="#br0">1960 0 455 0 0,'0'0'15'0'0,"0"0"0"0"0,1 0 0 0 0,-1 0 0 0 0,1 0 0 0 0,-1 0-1 0 0,0 0 1 0 0,1 0 0 0 0,-1 0 0 0 0,0 1 0 0 0,1-1 0 0 0,-1 0-1 0 0,0 0 1 0 0,0 0 0 0 0,1 0 0 0 0,-1 1 0 0 0,0-1-1 0 0,1 0 1 0 0,-1 0 0 0 0,0 0 0 0 0,0 1 0 0 0,1-1 0 0 0,-1 0-1 0 0,0 1 1 0 0,0-1 0 0 0,0 0 0 0 0,1 0 0 0 0,-1 1-1 0 0,0-1 1 0 0,0 0 0 0 0,0 1 0 0 0,0-1 0 0 0,0 0 0 0 0,0 1-1 0 0,0-1 1 0 0,0 0 0 0 0,1 1 0 0 0,-1-1 0 0 0,0 0-1 0 0,-1 1 1 0 0,1-1 0 0 0,0 1 0 0 0,0-1 0 0 0,0 0 0 0 0,0 1-1 0 0,0-1 1 0 0,0 1 0 0 0,-18 13 694 0 0,-31 6 733 0 0,14-10-321 0 0,-247 59 2752 0 0,123-31-2243 0 0,111-24-1323 0 0,-1-2 1 0 0,-51 5-1 0 0,59-12-34 0 0,-1-3 0 0 0,1-1 1 0 0,-1-2-1 0 0,-43-7 0 0 0,-441-104 2815 0 0,494 103-2879 0 0,-1 2 0 0 0,0 0 0 0 0,-1 3 0 0 0,-49-2 0 0 0,69 7-306 0 0,0 0 0 0 0,0 1 0 0 0,1 0 0 0 0,-1 1 0 0 0,-20 7 1 0 0,22-5-431 0 0,1 0 1 0 0,1 1-1 0 0,-1 0 1 0 0,1 0 0 0 0,0 1-1 0 0,0 0 1 0 0,-11 11-1 0 0,-16 21-4437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6.458"/>
    </inkml:context>
    <inkml:brush xml:id="br0">
      <inkml:brushProperty name="width" value="0.1" units="cm"/>
      <inkml:brushProperty name="height" value="0.1" units="cm"/>
      <inkml:brushProperty name="color" value="#F4F91B"/>
    </inkml:brush>
  </inkml:definitions>
  <inkml:trace contextRef="#ctx0" brushRef="#br0">1299 189 4143 0 0,'-146'-42'4586'0'0,"45"11"-3064"0"0,9 11-612 0 0,0 5-1 0 0,-96-5 0 0 0,181 20-867 0 0,-176-28 598 0 0,-9-1 431 0 0,165 27-977 0 0,1 1 0 0 0,-1 1-1 0 0,1 2 1 0 0,-1 0 0 0 0,-33 9 0 0 0,53-10-219 0 0,0 1-1 0 0,1 0 1 0 0,-1 1-1 0 0,1-1 1 0 0,0 1-1 0 0,0 1 1 0 0,0-1-1 0 0,0 1 1 0 0,0 0-1 0 0,1 0 1 0 0,0 1-1 0 0,-1-1 0 0 0,-7 11 1 0 0,0 2-4782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6.899"/>
    </inkml:context>
    <inkml:brush xml:id="br0">
      <inkml:brushProperty name="width" value="0.1" units="cm"/>
      <inkml:brushProperty name="height" value="0.1" units="cm"/>
      <inkml:brushProperty name="color" value="#F4F91B"/>
    </inkml:brush>
  </inkml:definitions>
  <inkml:trace contextRef="#ctx0" brushRef="#br0">1576 20 2759 0 0,'-200'-18'6433'0'0,"140"17"-5746"0"0,-1 2 1 0 0,-115 19-1 0 0,94-5-433 0 0,0-3 0 0 0,-152 1-1 0 0,-53-12 248 0 0,223 4-439 0 0,1 2 1 0 0,-93 22-1 0 0,80-11-424 0 0,42-10 124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30.621"/>
    </inkml:context>
    <inkml:brush xml:id="br0">
      <inkml:brushProperty name="width" value="0.1" units="cm"/>
      <inkml:brushProperty name="height" value="0.1" units="cm"/>
      <inkml:brushProperty name="color" value="#E71224"/>
    </inkml:brush>
  </inkml:definitions>
  <inkml:trace contextRef="#ctx0" brushRef="#br0">1762 132 6911 0 0,'-36'-3'5290'0'0,"32"-2"-4993"0"0,-10-15-340 0 0,10 16-70 0 0,1-3 8 0 0,-8-20 71 0 0,0-9-243 0 0,9 27 176 0 0,0 2-247 0 0,1 7 325 0 0,1-1 0 0 0,-1 1 1 0 0,1 0-1 0 0,-1 0 1 0 0,1 0-1 0 0,0 0 0 0 0,-1 0 1 0 0,1 0-1 0 0,-1-1 1 0 0,1 1-1 0 0,-1 0 0 0 0,1 0 1 0 0,0-1-1 0 0,-1 1 1 0 0,1 0-1 0 0,0 0 0 0 0,-1-1 1 0 0,1 1-1 0 0,0-1 1 0 0,0 1-1 0 0,-1 0 0 0 0,1-1 1 0 0,0 0-1 0 0,-1 1 9 0 0,1 0-1 0 0,0-1 1 0 0,0 1 0 0 0,-1-1-1 0 0,1 1 1 0 0,0 0-1 0 0,-1-1 1 0 0,1 1 0 0 0,0 0-1 0 0,-1-1 1 0 0,1 1-1 0 0,-1 0 1 0 0,1-1 0 0 0,-1 1-1 0 0,1 0 1 0 0,0 0 0 0 0,-1 0-1 0 0,1-1 1 0 0,-1 1-1 0 0,1 0 1 0 0,-1 0 0 0 0,1 0-1 0 0,-1 0 1 0 0,1 0-1 0 0,-1 0 1 0 0,1 0 0 0 0,-1 0-1 0 0,1 0 1 0 0,-1 0 0 0 0,1 0-1 0 0,-1 0 1 0 0,0 1-1 0 0,-15 4 142 0 0,0 1-1 0 0,1 1 0 0 0,0 1 0 0 0,0 0 1 0 0,-20 14-1 0 0,21-11 32 0 0,-1-2 1 0 0,-1 0-1 0 0,0 0 1 0 0,0-2-1 0 0,-28 9 0 0 0,32-13 63 0 0,-1-1-1 0 0,1-1 0 0 0,-1 0 0 0 0,0 0 0 0 0,0-1 0 0 0,-19-3 1 0 0,-77-20 2739 0 0,74 14-2002 0 0,-49-5 1 0 0,5 9-471 0 0,1 3 0 0 0,-94 11 0 0 0,-155 33 243 0 0,324-42-729 0 0,-240 46-204 0 0,151-26-1002 0 0,5-2-358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7.560"/>
    </inkml:context>
    <inkml:brush xml:id="br0">
      <inkml:brushProperty name="width" value="0.1" units="cm"/>
      <inkml:brushProperty name="height" value="0.1" units="cm"/>
      <inkml:brushProperty name="color" value="#F4F91B"/>
    </inkml:brush>
  </inkml:definitions>
  <inkml:trace contextRef="#ctx0" brushRef="#br0">1446 107 1375 0 0,'-21'3'1026'0'0,"0"-1"-1"0"0,0 0 0 0 0,1-1 1 0 0,-39-4-1 0 0,14 0-450 0 0,-6-1 335 0 0,1-3-1 0 0,-66-16 1 0 0,5 0 405 0 0,-75 0 131 0 0,104 15-1007 0 0,68 6-365 0 0,-218-17 812 0 0,198 19-832 0 0,0 1 0 0 0,0 2 0 0 0,0 1 1 0 0,-60 16-1 0 0,-45 30-1568 0 0,92-31-3082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1:58.176"/>
    </inkml:context>
    <inkml:brush xml:id="br0">
      <inkml:brushProperty name="width" value="0.1" units="cm"/>
      <inkml:brushProperty name="height" value="0.1" units="cm"/>
      <inkml:brushProperty name="color" value="#F4F91B"/>
    </inkml:brush>
  </inkml:definitions>
  <inkml:trace contextRef="#ctx0" brushRef="#br0">2007 93 5239 0 0,'-21'-4'383'0'0,"0"0"0"0"0,-1 2-1 0 0,1 1 1 0 0,-42 2-1 0 0,18 0-392 0 0,-366-12 1449 0 0,282 7-469 0 0,-504-52 1958 0 0,586 50-2777 0 0,-58 0 54 0 0,-178 10 0 0 0,281-4-204 0 0,-91 9-504 0 0,32 0-2754 0 0,12 1-729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00.225"/>
    </inkml:context>
    <inkml:brush xml:id="br0">
      <inkml:brushProperty name="width" value="0.1" units="cm"/>
      <inkml:brushProperty name="height" value="0.1" units="cm"/>
      <inkml:brushProperty name="color" value="#F4F91B"/>
    </inkml:brush>
  </inkml:definitions>
  <inkml:trace contextRef="#ctx0" brushRef="#br0">2191 67 2759 0 0,'-1'1'137'0'0,"1"-1"0"0"0,0 0 0 0 0,0 1 0 0 0,-1-1 0 0 0,1 0-1 0 0,0 1 1 0 0,0-1 0 0 0,-1 0 0 0 0,1 1 0 0 0,0-1 0 0 0,-1 0-1 0 0,1 1 1 0 0,0-1 0 0 0,-1 0 0 0 0,1 0 0 0 0,-1 0 0 0 0,1 1-1 0 0,0-1 1 0 0,-1 0 0 0 0,1 0 0 0 0,-1 0 0 0 0,1 0 0 0 0,-1 0-1 0 0,1 0 1 0 0,-1 0 0 0 0,0 0 0 0 0,-23 2 2152 0 0,-29-4-961 0 0,49 2-1392 0 0,-117-2 1084 0 0,-207 23 0 0 0,202-10-769 0 0,-109-8 363 0 0,178-4-439 0 0,-106-9 859 0 0,-200-37-1 0 0,161 17-308 0 0,26 13-359 0 0,144 16-347 0 0,0 2-1 0 0,1 1 1 0 0,-49 9-1 0 0,66-7-72 0 0,0 0 0 0 0,1 1-1 0 0,-1 0 1 0 0,1 1 0 0 0,-13 8-1 0 0,-10 9-4311 0 0,14-3-630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03.124"/>
    </inkml:context>
    <inkml:brush xml:id="br0">
      <inkml:brushProperty name="width" value="0.1" units="cm"/>
      <inkml:brushProperty name="height" value="0.1" units="cm"/>
      <inkml:brushProperty name="color" value="#F4F91B"/>
    </inkml:brush>
  </inkml:definitions>
  <inkml:trace contextRef="#ctx0" brushRef="#br0">1848 60 4031 0 0,'0'-2'225'0'0,"-1"0"0"0"0,0 0-1 0 0,0-1 1 0 0,0 1-1 0 0,0 0 1 0 0,0 0-1 0 0,0 0 1 0 0,0 0-1 0 0,-1 1 1 0 0,1-1-1 0 0,-1 0 1 0 0,0 0 0 0 0,1 1-1 0 0,-1-1 1 0 0,0 1-1 0 0,-3-2 1 0 0,3 2-91 0 0,-1 0 0 0 0,0 0 0 0 0,0 0 0 0 0,0 1 0 0 0,0-1 0 0 0,0 1 0 0 0,0 0 0 0 0,0-1 1 0 0,0 1-1 0 0,0 1 0 0 0,0-1 0 0 0,0 0 0 0 0,-3 2 0 0 0,-102 14 621 0 0,1-5 0 0 0,-192-4 0 0 0,-41 4 673 0 0,106 1-862 0 0,54-13-46 0 0,139-1-288 0 0,-1-3 0 0 0,-52-12 0 0 0,20-5 150 0 0,43 12-150 0 0,-47-9 0 0 0,69 17-257 0 0,0 1 0 0 0,-1 0 0 0 0,1 1 0 0 0,0 0 0 0 0,0 0 0 0 0,-1 1 0 0 0,1 0 0 0 0,0 1 0 0 0,-16 4 0 0 0,5 3-1061 0 0,-2-2-338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8:38.971"/>
    </inkml:context>
    <inkml:brush xml:id="br0">
      <inkml:brushProperty name="width" value="0.1" units="cm"/>
      <inkml:brushProperty name="height" value="0.1" units="cm"/>
      <inkml:brushProperty name="color" value="#F4F91B"/>
    </inkml:brush>
  </inkml:definitions>
  <inkml:trace contextRef="#ctx0" brushRef="#br0">41 24 919 0 0,'-5'-2'0'0'0,"-5"0"80"0"0,3-1-80 0 0,2-3 0 0 0,-1 2 0 0 0,3 3 0 0 0,-1-1 472 0 0,4 0 72 0 0,0 0 24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29.009"/>
    </inkml:context>
    <inkml:brush xml:id="br0">
      <inkml:brushProperty name="width" value="0.1" units="cm"/>
      <inkml:brushProperty name="height" value="0.1" units="cm"/>
      <inkml:brushProperty name="color" value="#F4F91B"/>
    </inkml:brush>
  </inkml:definitions>
  <inkml:trace contextRef="#ctx0" brushRef="#br0">1095 117 1375 0 0,'-4'0'203'0'0,"0"-1"-1"0"0,1 0 0 0 0,-1 1 1 0 0,0-2-1 0 0,1 1 0 0 0,-1 0 1 0 0,0-1-1 0 0,1 0 0 0 0,0 0 1 0 0,-1 0-1 0 0,-4-4 0 0 0,-39-35 1060 0 0,21 19-666 0 0,21 18-472 0 0,0 0 0 0 0,0 1 1 0 0,-1 0-1 0 0,1 0 0 0 0,-1 0 0 0 0,0 1 1 0 0,0-1-1 0 0,0 2 0 0 0,0-1 0 0 0,-11-1 1 0 0,-3 1 247 0 0,0 1 0 0 0,-21 2 0 0 0,-17 0 430 0 0,5-1 65 0 0,1 3 0 0 0,-62 10 0 0 0,51-5-239 0 0,-239 40 626 0 0,282-43-1267 0 0,-1 0-1 0 0,1 2 1 0 0,0 0 0 0 0,1 1 0 0 0,-27 15 0 0 0,15-4-106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29.475"/>
    </inkml:context>
    <inkml:brush xml:id="br0">
      <inkml:brushProperty name="width" value="0.1" units="cm"/>
      <inkml:brushProperty name="height" value="0.1" units="cm"/>
      <inkml:brushProperty name="color" value="#F4F91B"/>
    </inkml:brush>
  </inkml:definitions>
  <inkml:trace contextRef="#ctx0" brushRef="#br0">1054 110 1375 0 0,'-8'2'352'0'0,"0"1"0"0"0,-1-2-1 0 0,1 1 1 0 0,0-1-1 0 0,-1 0 1 0 0,1-1 0 0 0,-1 0-1 0 0,1 0 1 0 0,-1-1-1 0 0,-8-1 1 0 0,-15-5 1184 0 0,-39-12 1 0 0,42 11-967 0 0,-51-16 729 0 0,-2 4-1 0 0,-134-15 1 0 0,176 32-1195 0 0,1 2 0 0 0,-1 2 1 0 0,-48 7-1 0 0,67-5-198 0 0,0 1-1 0 0,0 2 1 0 0,0 0 0 0 0,1 1-1 0 0,0 1 1 0 0,0 1 0 0 0,-29 18 0 0 0,6 2-328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30.098"/>
    </inkml:context>
    <inkml:brush xml:id="br0">
      <inkml:brushProperty name="width" value="0.1" units="cm"/>
      <inkml:brushProperty name="height" value="0.1" units="cm"/>
      <inkml:brushProperty name="color" value="#F4F91B"/>
    </inkml:brush>
  </inkml:definitions>
  <inkml:trace contextRef="#ctx0" brushRef="#br0">1654 221 6335 0 0,'-66'-33'1268'0'0,"-1"4"0"0"0,-2 2 0 0 0,-135-33 0 0 0,57 32-390 0 0,-227-14 0 0 0,326 40-817 0 0,-1 3 0 0 0,0 2 0 0 0,1 2-1 0 0,0 2 1 0 0,0 2 0 0 0,-72 24 0 0 0,36-6-777 0 0,-87 41 1 0 0,110-37-3676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30.510"/>
    </inkml:context>
    <inkml:brush xml:id="br0">
      <inkml:brushProperty name="width" value="0.1" units="cm"/>
      <inkml:brushProperty name="height" value="0.1" units="cm"/>
      <inkml:brushProperty name="color" value="#F4F91B"/>
    </inkml:brush>
  </inkml:definitions>
  <inkml:trace contextRef="#ctx0" brushRef="#br0">1640 121 3223 0 0,'-1'-4'328'0'0,"0"0"0"0"0,0 0 0 0 0,0 1-1 0 0,0-1 1 0 0,0 0 0 0 0,-1 0-1 0 0,1 1 1 0 0,-1-1 0 0 0,0 1-1 0 0,0-1 1 0 0,-1 1 0 0 0,1 0 0 0 0,-1 0-1 0 0,1 0 1 0 0,-1 0 0 0 0,0 0-1 0 0,-5-3 1 0 0,-2 0-215 0 0,1 0 0 0 0,-1 0 0 0 0,0 1 0 0 0,0 1 0 0 0,0 0 0 0 0,-1 0 0 0 0,0 1 0 0 0,-20-4 0 0 0,-8 2 178 0 0,-45-1 1 0 0,22 6 81 0 0,1 2-1 0 0,-74 13 0 0 0,-121 33 241 0 0,177-31-578 0 0,-2 0-39 0 0,1 4 0 0 0,1 4 0 0 0,1 3-1 0 0,-83 42 1 0 0,-58 25-3801 0 0,144-70 79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31.162"/>
    </inkml:context>
    <inkml:brush xml:id="br0">
      <inkml:brushProperty name="width" value="0.1" units="cm"/>
      <inkml:brushProperty name="height" value="0.1" units="cm"/>
      <inkml:brushProperty name="color" value="#F4F91B"/>
    </inkml:brush>
  </inkml:definitions>
  <inkml:trace contextRef="#ctx0" brushRef="#br0">3028 13 5151 0 0,'-18'-3'173'0'0,"0"0"-1"0"0,0 0 0 0 0,-1 2 0 0 0,1 0 0 0 0,0 1 0 0 0,-36 5 0 0 0,-7-1 115 0 0,-116-2 203 0 0,-71 4 798 0 0,182-2-919 0 0,-114 24 0 0 0,16 3-246 0 0,-1-6 1 0 0,-211 4-1 0 0,155-28 381 0 0,124-1-74 0 0,-164-21 1 0 0,-94-38 146 0 0,121 18-521 0 0,182 33-123 0 0,0 4 0 0 0,-58 1 0 0 0,64 4-92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13.898"/>
    </inkml:context>
    <inkml:brush xml:id="br0">
      <inkml:brushProperty name="width" value="0.1" units="cm"/>
      <inkml:brushProperty name="height" value="0.1" units="cm"/>
      <inkml:brushProperty name="color" value="#E71224"/>
    </inkml:brush>
  </inkml:definitions>
  <inkml:trace contextRef="#ctx0" brushRef="#br0">2018 28 6911 0 0,'0'-2'65'0'0,"0"1"0"0"0,-1 0 0 0 0,1 0 0 0 0,0-1-1 0 0,-1 1 1 0 0,1 0 0 0 0,-1 0 0 0 0,1-1 0 0 0,-1 1-1 0 0,0 0 1 0 0,1 0 0 0 0,-1 0 0 0 0,0 0 0 0 0,0 0-1 0 0,0 0 1 0 0,0 0 0 0 0,0 0 0 0 0,0 1-1 0 0,0-1 1 0 0,0 0 0 0 0,0 1 0 0 0,0-1 0 0 0,0 0-1 0 0,-1 1 1 0 0,1-1 0 0 0,0 1 0 0 0,0 0 0 0 0,-1-1-1 0 0,1 1 1 0 0,0 0 0 0 0,0 0 0 0 0,-1 0 0 0 0,1 0-1 0 0,0 0 1 0 0,-1 0 0 0 0,1 0 0 0 0,0 0 0 0 0,-1 1-1 0 0,1-1 1 0 0,0 0 0 0 0,0 1 0 0 0,-1-1 0 0 0,0 1-1 0 0,-7 4 360 0 0,-1-1-1 0 0,1 1 0 0 0,0 0 1 0 0,-12 10-1 0 0,10-7-1028 0 0,-38 30 370 0 0,34-26 103 0 0,0-1-1 0 0,-1 0 1 0 0,0 0-1 0 0,-20 8 1 0 0,32-18 310 0 0,1-1 1 0 0,-1 0-1 0 0,0 0 0 0 0,0 0 1 0 0,1 0-1 0 0,-1-1 1 0 0,0 1-1 0 0,1-1 0 0 0,-1 0 1 0 0,1 0-1 0 0,-6-3 1 0 0,-13-1 110 0 0,15 3-135 0 0,-1 1 1 0 0,0 0-1 0 0,1 1 0 0 0,-1 0 0 0 0,0 0 0 0 0,1 1 1 0 0,-1-1-1 0 0,0 2 0 0 0,1-1 0 0 0,-1 1 0 0 0,1 0 0 0 0,0 1 1 0 0,0 0-1 0 0,0 0 0 0 0,0 0 0 0 0,0 1 0 0 0,1 0 1 0 0,-1 1-1 0 0,1-1 0 0 0,0 1 0 0 0,-6 6 0 0 0,3-2-148 0 0,0-1-1 0 0,-1-1 1 0 0,-18 11-1 0 0,25-16 48 0 0,-1 0-1 0 0,0 0 0 0 0,0-1 1 0 0,0 1-1 0 0,0-1 1 0 0,0 0-1 0 0,-1 0 0 0 0,1-1 1 0 0,0 1-1 0 0,0-1 1 0 0,-1 0-1 0 0,1 0 0 0 0,0-1 1 0 0,-5 0-1 0 0,-30-9 470 0 0,29 7-363 0 0,0 0-1 0 0,0 1 1 0 0,0 0-1 0 0,0 1 1 0 0,0 0 0 0 0,-16 1-1 0 0,-167 7 354 0 0,79-5-509 0 0,-42 16 468 0 0,104-10-177 0 0,-77 2 0 0 0,118-10-161 0 0,-1-1 0 0 0,0-1 1 0 0,1 0-1 0 0,-1 0 0 0 0,1-1 0 0 0,0-1 1 0 0,-14-6-1 0 0,-74-42 1024 0 0,74 36-719 0 0,-1 2-1 0 0,-47-18 0 0 0,-55-4 963 0 0,61 27-2295 0 0,54 9-1230 0 0,-1 0 0 0 0,-25 4 0 0 0,-5 6-5546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39.383"/>
    </inkml:context>
    <inkml:brush xml:id="br0">
      <inkml:brushProperty name="width" value="0.1" units="cm"/>
      <inkml:brushProperty name="height" value="0.1" units="cm"/>
      <inkml:brushProperty name="color" value="#F4F91B"/>
    </inkml:brush>
  </inkml:definitions>
  <inkml:trace contextRef="#ctx0" brushRef="#br0">1157 42 455 0 0,'-30'4'4228'0'0,"-9"10"-3264"0"0,20-7-316 0 0,-35 5 552 0 0,-2-3-232 0 0,34-5-717 0 0,-1 0 0 0 0,1-1 1 0 0,0-2-1 0 0,-32-1 0 0 0,7 1 101 0 0,-6 0 188 0 0,-1-2 0 0 0,1-2 0 0 0,-88-17 0 0 0,-107-40 840 0 0,232 55-1468 0 0,0 1 0 0 0,0 1 0 0 0,-1 1 0 0 0,0 0 0 0 0,1 1 0 0 0,-1 0-1 0 0,0 2 1 0 0,0 0 0 0 0,-25 5 0 0 0,14 2-4483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40.261"/>
    </inkml:context>
    <inkml:brush xml:id="br0">
      <inkml:brushProperty name="width" value="0.1" units="cm"/>
      <inkml:brushProperty name="height" value="0.1" units="cm"/>
      <inkml:brushProperty name="color" value="#F4F91B"/>
    </inkml:brush>
  </inkml:definitions>
  <inkml:trace contextRef="#ctx0" brushRef="#br0">1281 120 3623 0 0,'-1'-1'28'0'0,"1"0"-1"0"0,-1-1 0 0 0,1 1 0 0 0,-1 0 0 0 0,0 0 0 0 0,1 0 0 0 0,-1 0 0 0 0,0 0 0 0 0,0 0 0 0 0,0 0 1 0 0,0 0-1 0 0,1 1 0 0 0,-1-1 0 0 0,0 0 0 0 0,-1 0 0 0 0,1 1 0 0 0,0-1 0 0 0,0 1 0 0 0,0-1 0 0 0,0 1 1 0 0,0-1-1 0 0,-1 1 0 0 0,1 0 0 0 0,0-1 0 0 0,-2 1 0 0 0,-40-2 262 0 0,13 1-307 0 0,-27-15 1478 0 0,47 11-1042 0 0,-2 2 1 0 0,1-1-1 0 0,0 1 1 0 0,-22-2-1 0 0,-147-2 894 0 0,-77-20 1 0 0,55 4-124 0 0,157 20-1036 0 0,-1 2 0 0 0,-67 8-1 0 0,78-3-208 0 0,0 2-1 0 0,-52 15 1 0 0,39-3-87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44.006"/>
    </inkml:context>
    <inkml:brush xml:id="br0">
      <inkml:brushProperty name="width" value="0.1" units="cm"/>
      <inkml:brushProperty name="height" value="0.1" units="cm"/>
      <inkml:brushProperty name="color" value="#F4F91B"/>
    </inkml:brush>
  </inkml:definitions>
  <inkml:trace contextRef="#ctx0" brushRef="#br0">1108 102 2303 0 0,'-6'-3'213'0'0,"-1"1"0"0"0,1 0 0 0 0,-1 0 0 0 0,1 0 0 0 0,-1 1 0 0 0,1 0 0 0 0,-1 0-1 0 0,0 1 1 0 0,0-1 0 0 0,1 2 0 0 0,-1-1 0 0 0,-9 2 0 0 0,-30-1 51 0 0,-23-11 1074 0 0,52 6-1010 0 0,0 1-1 0 0,0 1 1 0 0,0 1-1 0 0,0 0 1 0 0,-18 2-1 0 0,-15 5 67 0 0,1-2 0 0 0,-1-2 0 0 0,0-2-1 0 0,-98-14 1 0 0,23-16 482 0 0,74 16-455 0 0,-67-9 1 0 0,109 22-423 0 0,0 1-1 0 0,0-1 1 0 0,1 2-1 0 0,-1-1 1 0 0,0 1-1 0 0,0 1 1 0 0,0 0-1 0 0,0 0 1 0 0,1 0-1 0 0,-13 6 1 0 0,-6 5-110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45.072"/>
    </inkml:context>
    <inkml:brush xml:id="br0">
      <inkml:brushProperty name="width" value="0.1" units="cm"/>
      <inkml:brushProperty name="height" value="0.1" units="cm"/>
      <inkml:brushProperty name="color" value="#F4F91B"/>
    </inkml:brush>
  </inkml:definitions>
  <inkml:trace contextRef="#ctx0" brushRef="#br0">330 88 143 0 0,'-26'-16'133'0'0,"-53"-24"0"0"0,68 34 107 0 0,-1 1 1 0 0,0 1-1 0 0,0 0 0 0 0,0 0 1 0 0,-1 2-1 0 0,1-1 0 0 0,-1 1 1 0 0,0 1-1 0 0,0 0 1 0 0,1 1-1 0 0,-1 1 0 0 0,0 0 1 0 0,-20 4-1 0 0,3 3-23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2:45.744"/>
    </inkml:context>
    <inkml:brush xml:id="br0">
      <inkml:brushProperty name="width" value="0.1" units="cm"/>
      <inkml:brushProperty name="height" value="0.1" units="cm"/>
      <inkml:brushProperty name="color" value="#F4F91B"/>
    </inkml:brush>
  </inkml:definitions>
  <inkml:trace contextRef="#ctx0" brushRef="#br0">2761 222 2759 0 0,'-17'-4'673'0'0,"0"1"-1"0"0,0 0 0 0 0,0 1 0 0 0,0 1 0 0 0,-1 1 0 0 0,-19 2 0 0 0,-44-2 47 0 0,-20-4 556 0 0,1 4 0 0 0,-142 19-1 0 0,123 1-992 0 0,69-10-175 0 0,-61 3 0 0 0,16-10 329 0 0,-1-5 0 0 0,0-4 0 0 0,1-4 0 0 0,0-4 0 0 0,-137-39 0 0 0,20-13 259 0 0,-149-34 80 0 0,319 93-770 0 0,-1 1-1 0 0,0 1 1 0 0,-1 3 0 0 0,1 2 0 0 0,0 2-1 0 0,-73 11 1 0 0,7 16-1460 0 0,58-11-73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8:44.326"/>
    </inkml:context>
    <inkml:brush xml:id="br0">
      <inkml:brushProperty name="width" value="0.1" units="cm"/>
      <inkml:brushProperty name="height" value="0.1" units="cm"/>
      <inkml:brushProperty name="color" value="#F4F91B"/>
    </inkml:brush>
  </inkml:definitions>
  <inkml:trace contextRef="#ctx0" brushRef="#br0">9685 1499 2471 0 0,'-5'2'287'0'0,"-1"0"0"0"0,1 0-1 0 0,-1 0 1 0 0,1 1 0 0 0,0-1-1 0 0,0 1 1 0 0,-7 6 0 0 0,-23 15 10133 0 0,57-25-7083 0 0,-4 5-2973 0 0,-1 0 0 0 0,0 2 0 0 0,0 0-1 0 0,18 9 1 0 0,-22-9 54 0 0,17 5-164 0 0,0-1 0 0 0,1-2 0 0 0,0-1-1 0 0,0-1 1 0 0,0-1 0 0 0,1-2 0 0 0,0-1 0 0 0,0-2 0 0 0,-1-1-1 0 0,42-7 1 0 0,-63 6-193 0 0,-1-1 1 0 0,1 0-1 0 0,0 0 0 0 0,-1-1 1 0 0,0 0-1 0 0,15-10 0 0 0,51-39 19 0 0,-52 35 24 0 0,-6 6 4 0 0,-2-1 0 0 0,24-24 0 0 0,-33 29-29 0 0,0 0 0 0 0,0 0 0 0 0,0 0 0 0 0,-1-1-1 0 0,-1 1 1 0 0,1-1 0 0 0,4-14 0 0 0,38-103 686 0 0,-39 100-625 0 0,-1-1 0 0 0,-1 0-1 0 0,3-28 1 0 0,16-95 816 0 0,-13 19-745 0 0,-11 125-185 0 0,-1 0 1 0 0,0 0-1 0 0,0 0 1 0 0,-1 0-1 0 0,0 0 1 0 0,0 0 0 0 0,0 0-1 0 0,-1 0 1 0 0,0 0-1 0 0,0 1 1 0 0,0-1-1 0 0,-1 1 1 0 0,0-1-1 0 0,0 1 1 0 0,0 0 0 0 0,-1 0-1 0 0,1 0 1 0 0,-1 0-1 0 0,0 1 1 0 0,-1 0-1 0 0,1 0 1 0 0,-6-4-1 0 0,-10-9 94 0 0,0 1 0 0 0,-1 1 0 0 0,-1 1 0 0 0,-25-12 0 0 0,31 19-39 0 0,-1 0 1 0 0,0 1-1 0 0,0 1 1 0 0,0 1-1 0 0,-1 0 0 0 0,-30-2 1 0 0,18 2-45 0 0,0-1 0 0 0,-33-10 0 0 0,-34-6 61 0 0,-57 1-29 0 0,-171-1 1 0 0,200 20 8 0 0,-123 2-39 0 0,-78-1-39 0 0,111-19 9 0 0,-55-2 46 0 0,203 22-32 0 0,-61-1 18 0 0,-20-11-25 0 0,70 3 8 0 0,-141 6 0 0 0,82 18 21 0 0,71-7-4 0 0,-75 1 1 0 0,76-13-10 0 0,-107-18 0 0 0,111 15 44 0 0,-91 1-1 0 0,29 2 30 0 0,-4 3-2 0 0,77 2-53 0 0,-62-6 0 0 0,-56-7 104 0 0,109 9-127 0 0,-129-15 39 0 0,9 1-4 0 0,115 14-40 0 0,24 1 13 0 0,1-1 1 0 0,-60-11-1 0 0,-96-20 41 0 0,41 9-24 0 0,28 8-52 0 0,58 8 0 0 0,-143-25 52 0 0,190 30-40 0 0,-176-17-12 0 0,-228-35 0 0 0,403 53 0 0 0,-399-36 0 0 0,347 32 0 0 0,-77 6 0 0 0,-7 0 0 0 0,64-3 0 0 0,-126-9 0 0 0,-169-4 0 0 0,123 8 0 0 0,230 6 0 0 0,-182-10 0 0 0,-159-5 0 0 0,111 7 0 0 0,233 8 0 0 0,-151-2 0 0 0,59 8 0 0 0,66-1 0 0 0,-103-7 0 0 0,-88-5-62 0 0,225 9 60 0 0,-209-12 2 0 0,0-8 0 0 0,103 12 0 0 0,107 7 0 0 0,19 0 0 0 0,-1 0 0 0 0,0 1 0 0 0,1 0 0 0 0,-1 1 0 0 0,-10 1 0 0 0,8-1-8 0 0,7-1 113 0 0,0 0-1 0 0,-1 0 0 0 0,1 0 0 0 0,0 1 1 0 0,-1-1-1 0 0,1 0 0 0 0,0 1 1 0 0,-1-1-1 0 0,1 1 0 0 0,0 0 0 0 0,0-1 1 0 0,-2 2-1 0 0,-2 1-158 0 0,5-3 48 0 0,-1 0 1 0 0,1 0 0 0 0,-1 1-1 0 0,1-1 1 0 0,0 0 0 0 0,-1 0-1 0 0,1 1 1 0 0,-1-1 0 0 0,1 0-1 0 0,0 1 1 0 0,-1-1 0 0 0,1 0-1 0 0,0 1 1 0 0,-1-1 0 0 0,1 0-1 0 0,0 1 1 0 0,0-1 0 0 0,-1 1-1 0 0,1-1 1 0 0,0 1 0 0 0,0-1-1 0 0,0 0 1 0 0,0 1-1 0 0,0-1 1 0 0,0 1 0 0 0,-1-1-1 0 0,1 1 1 0 0,0-1 0 0 0,0 1-1 0 0,0-1 1 0 0,1 1 0 0 0,-1 15-474 0 0,7 31 0 0 0,-4-32 1064 0 0,1 33 0 0 0,-2-15-1233 0 0,9 51 1 0 0,-6-47 391 0 0,2-3 256 0 0,2 0 0 0 0,20 51 0 0 0,-11-33 0 0 0,-2 9 0 0 0,-2 0 0 0 0,-4 1 0 0 0,6 94 0 0 0,-8-66 0 0 0,26 105 0 0 0,2 5 0 0 0,-33-157 0 0 0,2 0 0 0 0,2 0 0 0 0,2-1 0 0 0,14 41 0 0 0,-22-81 0 0 0,0 3-7 0 0,1 1 0 0 0,0 0 0 0 0,1-1-1 0 0,-1 1 1 0 0,1-1 0 0 0,0 0 0 0 0,1 0 0 0 0,-1 0 0 0 0,1 0-1 0 0,0 0 1 0 0,0-1 0 0 0,0 0 0 0 0,1 0 0 0 0,0 0 0 0 0,-1 0-1 0 0,1-1 1 0 0,1 0 0 0 0,6 4 0 0 0,3-1-46 0 0,51 19 42 0 0,11 6 11 0 0,-11-2 60 0 0,-53-23 257 0 0,1-1 133 0 0,39 15 28 0 0,-39-15-120 0 0,1 1-1446 0 0,45 20 666 0 0,-29-15 277 0 0,49 10 129 0 0,-51-16 16 0 0,31 0 0 0 0,20 0 11 0 0,-51-4 31 0 0,34-5-31 0 0,-2-2 0 0 0,-38 2 31 0 0,34-10-31 0 0,14-5-11 0 0,-5-2 0 0 0,-6 1 0 0 0,-2 1 0 0 0,2 1 0 0 0,14-4 0 0 0,-8 4 0 0 0,3 5 0 0 0,17-3 0 0 0,1-1 0 0 0,-5 3 0 0 0,2 7 0 0 0,2 3 0 0 0,0 0 0 0 0,4-2 0 0 0,11-6 0 0 0,-5-3 0 0 0,-18 2 0 0 0,10-2 0 0 0,7 1 0 0 0,3 4 0 0 0,3 2 0 0 0,3 1 0 0 0,4 0 0 0 0,-7-2 0 0 0,-22-1 0 0 0,10-1 0 0 0,8 6 0 0 0,4 5 0 0 0,4 0 0 0 0,3-1 0 0 0,-7-5 0 0 0,-19-1 0 0 0,6-4 0 0 0,1 0 0 0 0,4 3 0 0 0,2 3 0 0 0,0 0 0 0 0,4-1 0 0 0,2 0 0 0 0,-3-2 0 0 0,-11 0 0 0 0,1 2 0 0 0,5 0 0 0 0,-2 5 0 0 0,-3 4 0 0 0,2-2 0 0 0,3 0 0 0 0,0-3 0 0 0,-7-3 0 0 0,-3 0 0 0 0,-1 1 0 0 0,-2 4 0 0 0,-16 3-11 0 0,-34-1-31 0 0,51 5 31 0 0,12 1 11 0 0,4 1 0 0 0,-12-2 0 0 0,5 1 0 0 0,0-1 0 0 0,4 2 0 0 0,2 2 0 0 0,-3 0 0 0 0,2-2 0 0 0,-4 1 0 0 0,-10-2 0 0 0,2 2 0 0 0,2 3 0 0 0,5 6 0 0 0,0 2 0 0 0,-1-5 0 0 0,4-4 0 0 0,-9-4-11 0 0,-3-4-31 0 0,-2 0 31 0 0,4 5 11 0 0,-8 3 0 0 0,0-2 0 0 0,7 1 0 0 0,14 3 0 0 0,5-3 0 0 0,-13-2 0 0 0,-6-3 0 0 0,5-1 0 0 0,-4 1 0 0 0,5 1 0 0 0,1-2 0 0 0,-5-8 0 0 0,-5 5 0 0 0,0 7 0 0 0,1 3 0 0 0,1 4 0 0 0,5 4 0 0 0,-9-3 0 0 0,-3-5 0 0 0,5-1 0 0 0,9-1 0 0 0,25-7 0 0 0,-62-3 0 0 0,19 1 0 0 0,10 6 0 0 0,-2 4 0 0 0,4-4 0 0 0,-4-7 0 0 0,-10-6 0 0 0,-4-8 0 0 0,-41 7 0 0 0,34-9 0 0 0,-11 5 0 0 0,-42 11 0 0 0,-1-1 0 0 0,0 0 0 0 0,0 0 0 0 0,1-1 0 0 0,-1 1 0 0 0,0-1 0 0 0,0 0 0 0 0,0 1 0 0 0,-1-1 0 0 0,1-1 0 0 0,0 1 0 0 0,-1 0 0 0 0,1-1 0 0 0,-1 1 0 0 0,0-1 0 0 0,0 0 0 0 0,0 1 0 0 0,0-1 0 0 0,0 0 0 0 0,-1 0 0 0 0,0 0 0 0 0,3-6 0 0 0,-2 1 0 0 0,0-1 0 0 0,-1 1 0 0 0,0-1 0 0 0,0 1 0 0 0,0-1 0 0 0,-2-14 0 0 0,-6-42 21 0 0,-3 1 0 0 0,-19-65 0 0 0,24 108-20 0 0,-28-95-1 0 0,-1-42-4440 0 0,30 140 2768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00.179"/>
    </inkml:context>
    <inkml:brush xml:id="br0">
      <inkml:brushProperty name="width" value="0.1" units="cm"/>
      <inkml:brushProperty name="height" value="0.1" units="cm"/>
      <inkml:brushProperty name="color" value="#66CC00"/>
    </inkml:brush>
  </inkml:definitions>
  <inkml:trace contextRef="#ctx0" brushRef="#br0">2082 32 7887 0 0,'0'0'363'0'0,"-2"-2"-12"0"0,-4-4-154 0 0,-12-8 2682 0 0,16 12-2578 0 0,-3-1-50 0 0,5 3-207 0 0,-1-1 0 0 0,1 1 0 0 0,0 0 0 0 0,0-1 0 0 0,-1 1 0 0 0,1 0 0 0 0,0 0-1 0 0,0-1 1 0 0,-1 1 0 0 0,1 0 0 0 0,0 0 0 0 0,-1 0 0 0 0,1-1 0 0 0,0 1 0 0 0,-1 0 0 0 0,1 0 0 0 0,-1 0 0 0 0,1 0 0 0 0,0 0 0 0 0,-1 0 0 0 0,1 0 0 0 0,0 0 0 0 0,-1 0 0 0 0,1 0 0 0 0,-1 0 0 0 0,1 0-1 0 0,0 0 1 0 0,-1 0 0 0 0,1 0 0 0 0,-1 0 0 0 0,-53 6 1583 0 0,49-5-1494 0 0,1 0-5 0 0,-14 3 483 0 0,-1 0 0 0 0,-34 14-1 0 0,49-16-280 0 0,-1 0-196 0 0,-8 2 44 0 0,1-1-1 0 0,-1 0 1 0 0,1-1 0 0 0,-15 1-1 0 0,-124-12 615 0 0,132 6-665 0 0,-15 2-10 0 0,29 1-95 0 0,-91 0 240 0 0,-145 19 466 0 0,0 0 800 0 0,-1-25-392 0 0,172 3-728 0 0,-85-15-1 0 0,-48-4 343 0 0,194 22-765 0 0,-283-17-1906 0 0,251 12 268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00.744"/>
    </inkml:context>
    <inkml:brush xml:id="br0">
      <inkml:brushProperty name="width" value="0.1" units="cm"/>
      <inkml:brushProperty name="height" value="0.1" units="cm"/>
      <inkml:brushProperty name="color" value="#66CC00"/>
    </inkml:brush>
  </inkml:definitions>
  <inkml:trace contextRef="#ctx0" brushRef="#br0">1524 75 2303 0 0,'-3'1'102'0'0,"-14"3"-1"0"0,2-3 379 0 0,-18 3 8160 0 0,7 0-4466 0 0,-9-5-4119 0 0,33 0-81 0 0,1 1-1 0 0,-1-1 0 0 0,0 0 0 0 0,1-1 1 0 0,-1 1-1 0 0,0 0 0 0 0,1 0 1 0 0,0-1-1 0 0,-1 1 0 0 0,1 0 0 0 0,0-1 1 0 0,0 0-1 0 0,0 1 0 0 0,0-1 1 0 0,0 1-1 0 0,-2-4 0 0 0,-10-14-223 0 0,7 14 415 0 0,-1 0-1 0 0,1 1 0 0 0,-1 0 1 0 0,0 0-1 0 0,-1 1 0 0 0,1-1 0 0 0,-1 2 1 0 0,1-1-1 0 0,-1 1 0 0 0,0 0 1 0 0,0 1-1 0 0,-11-1 0 0 0,-12 0 1073 0 0,-60 5-1 0 0,43 0-713 0 0,-157 19 914 0 0,102-9-774 0 0,13-2-64 0 0,-120 11 780 0 0,170-20-1269 0 0,0-2-1 0 0,0-2 1 0 0,-52-9-1 0 0,-134-31-4235 0 0,191 35 2564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01.362"/>
    </inkml:context>
    <inkml:brush xml:id="br0">
      <inkml:brushProperty name="width" value="0.1" units="cm"/>
      <inkml:brushProperty name="height" value="0.1" units="cm"/>
      <inkml:brushProperty name="color" value="#66CC00"/>
    </inkml:brush>
  </inkml:definitions>
  <inkml:trace contextRef="#ctx0" brushRef="#br0">2607 1 7831 0 0,'-27'3'4219'0'0,"-44"-1"-1"0"0,5 0-2723 0 0,-120 5-1328 0 0,84-5-300 0 0,-14 8 1914 0 0,-152 31 0 0 0,33-3-554 0 0,189-33-1161 0 0,-227 4-49 0 0,126-7 206 0 0,81 0-28 0 0,-471 28 918 0 0,474-23-886 0 0,-85-3 0 0 0,113-5-1011 0 0,0-2 0 0 0,0-2-1 0 0,0-1 1 0 0,-34-11 0 0 0,22 2-6790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03.202"/>
    </inkml:context>
    <inkml:brush xml:id="br0">
      <inkml:brushProperty name="width" value="0.1" units="cm"/>
      <inkml:brushProperty name="height" value="0.1" units="cm"/>
      <inkml:brushProperty name="color" value="#66CC00"/>
    </inkml:brush>
  </inkml:definitions>
  <inkml:trace contextRef="#ctx0" brushRef="#br0">4881 33 1375 0 0,'-40'-11'565'0'0,"10"8"7932"0"0,-152-15-5572 0 0,123 17-1908 0 0,1 3 0 0 0,-1 3 0 0 0,1 2 0 0 0,-96 25 0 0 0,-38-1-503 0 0,97-25 223 0 0,-133-10 1 0 0,227 4-735 0 0,-177 0 621 0 0,93-3-348 0 0,41 0-176 0 0,-57 5 0 0 0,69-1-97 0 0,-1-1-1 0 0,-51-7 1 0 0,-25-1 55 0 0,-112 15 31 0 0,-59-1 100 0 0,233-7-176 0 0,-288 1 706 0 0,240 3-544 0 0,1-3 0 0 0,-176-26 0 0 0,216 20-56 0 0,-1 2 0 0 0,1 2-1 0 0,-68 7 1 0 0,-159 33 262 0 0,69-20-47 0 0,142-15-162 0 0,-85 14 0 0 0,34 8-115 0 0,42-8-274 0 0,-1-3-1 0 0,-139 7 1 0 0,179-21-229 0 0,-91-2-4430 0 0,88-3-2106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14.947"/>
    </inkml:context>
    <inkml:brush xml:id="br0">
      <inkml:brushProperty name="width" value="0.1" units="cm"/>
      <inkml:brushProperty name="height" value="0.1" units="cm"/>
      <inkml:brushProperty name="color" value="#E71224"/>
    </inkml:brush>
  </inkml:definitions>
  <inkml:trace contextRef="#ctx0" brushRef="#br0">2902 40 7831 0 0,'-4'-1'200'0'0,"0"1"0"0"0,0-1 0 0 0,0 1-1 0 0,0 0 1 0 0,0 0 0 0 0,0 1 0 0 0,0-1-1 0 0,0 1 1 0 0,0 0 0 0 0,1 0-1 0 0,-1 0 1 0 0,0 0 0 0 0,0 1 0 0 0,1-1-1 0 0,-1 1 1 0 0,1 0 0 0 0,-4 2 0 0 0,-19 9 58 0 0,-1-2-70 0 0,15-6-17 0 0,0 1 1 0 0,0-2-1 0 0,0 0 1 0 0,-1 0-1 0 0,0-1 1 0 0,1-1-1 0 0,-25 2 1 0 0,29-5 27 0 0,0-1 1 0 0,0-1 0 0 0,0 1-1 0 0,1-1 1 0 0,-1-1-1 0 0,1 1 1 0 0,0-1 0 0 0,0 0-1 0 0,0-1 1 0 0,1 0 0 0 0,-7-5-1 0 0,3 2-74 0 0,-1 0 0 0 0,0 1 0 0 0,-12-6-1 0 0,8 7-103 0 0,-1 1 0 0 0,0 0 1 0 0,1 1-1 0 0,-1 1 0 0 0,0 1 0 0 0,-1 0 0 0 0,-21 0 0 0 0,-118 14 388 0 0,56-3 336 0 0,-371 35 184 0 0,416-37-357 0 0,-108 14-67 0 0,61-6-135 0 0,-135 3-1 0 0,-253-29 2662 0 0,151 15-2179 0 0,268-1-950 0 0,34-1-510 0 0,-54-6 0 0 0,47-3-537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08.996"/>
    </inkml:context>
    <inkml:brush xml:id="br0">
      <inkml:brushProperty name="width" value="0.1" units="cm"/>
      <inkml:brushProperty name="height" value="0.1" units="cm"/>
      <inkml:brushProperty name="color" value="#66CC00"/>
    </inkml:brush>
  </inkml:definitions>
  <inkml:trace contextRef="#ctx0" brushRef="#br0">1181 172 6911 0 0,'-2'-1'247'0'0,"0"0"0"0"0,0 0 0 0 0,0 0-1 0 0,1 0 1 0 0,-1 0 0 0 0,1 0 0 0 0,-1 0-1 0 0,0-1 1 0 0,1 1 0 0 0,0 0-1 0 0,-1-1 1 0 0,1 1 0 0 0,0-1 0 0 0,0 0-1 0 0,0 1 1 0 0,-1-3 0 0 0,1 0-38 0 0,0 1 0 0 0,1-1 0 0 0,0 1-1 0 0,0-1 1 0 0,0 1 0 0 0,0-1 0 0 0,0 1 0 0 0,2-6 0 0 0,-1-1-236 0 0,0 4-7 0 0,0-1 1 0 0,0 1-1 0 0,0 0 0 0 0,-1-1 1 0 0,0 1-1 0 0,0-1 0 0 0,-1 1 1 0 0,1-1-1 0 0,-2 1 0 0 0,-2-11 1 0 0,3 15 118 0 0,0 1 1 0 0,0 0-1 0 0,0-1 1 0 0,0 1-1 0 0,0 0 1 0 0,-1 0 0 0 0,1 0-1 0 0,0-1 1 0 0,-1 2-1 0 0,1-1 1 0 0,-1 0-1 0 0,1 0 1 0 0,-1 0-1 0 0,1 1 1 0 0,-1-1 0 0 0,0 0-1 0 0,1 1 1 0 0,-1 0-1 0 0,0-1 1 0 0,1 1-1 0 0,-1 0 1 0 0,0 0 0 0 0,0 0-1 0 0,-1 0 1 0 0,-7 1 401 0 0,0 0 0 0 0,0 0 0 0 0,-10 3 0 0 0,6-1-61 0 0,-22 5 633 0 0,-42 15 0 0 0,57-15-788 0 0,0-1 1 0 0,0-2-1 0 0,-1 0 0 0 0,0-1 1 0 0,0-1-1 0 0,-41 1 0 0 0,-53-10 541 0 0,-73-6 144 0 0,33-2 2785 0 0,90 12-4982 0 0,-110 7-5100 0 0,135-5-658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09.550"/>
    </inkml:context>
    <inkml:brush xml:id="br0">
      <inkml:brushProperty name="width" value="0.1" units="cm"/>
      <inkml:brushProperty name="height" value="0.1" units="cm"/>
      <inkml:brushProperty name="color" value="#66CC00"/>
    </inkml:brush>
  </inkml:definitions>
  <inkml:trace contextRef="#ctx0" brushRef="#br0">3209 57 13879 0 0,'-3'-1'66'0'0,"0"1"0"0"0,1-1 0 0 0,-1 1 0 0 0,0-1 0 0 0,0 1 0 0 0,1 0 0 0 0,-1 0 0 0 0,0 0 0 0 0,0 1 0 0 0,0-1 0 0 0,1 1 0 0 0,-1-1 0 0 0,0 1 0 0 0,1 0 0 0 0,-1 0 0 0 0,1 0 0 0 0,-5 3 0 0 0,-9 3-786 0 0,14-8 601 0 0,0 1 0 0 0,1-1 0 0 0,-1 0 0 0 0,1 0 0 0 0,-1 0 0 0 0,1 0 0 0 0,-1-1 0 0 0,1 1 0 0 0,0 0 0 0 0,-1 0 0 0 0,1-1 0 0 0,0 1 0 0 0,0-1 0 0 0,-1-2 0 0 0,-4-3-112 0 0,1 3 315 0 0,0 0-1 0 0,0 1 1 0 0,0 0-1 0 0,0 0 0 0 0,-1 0 1 0 0,1 0-1 0 0,-1 1 1 0 0,0 0-1 0 0,0 0 1 0 0,-8-1-1 0 0,-6-1 716 0 0,-37-2 0 0 0,13 5 27 0 0,-1 2-1 0 0,-79 12 1 0 0,-85 31 357 0 0,88-15-517 0 0,-168 18 0 0 0,-146-26 14 0 0,200-12-32 0 0,-274 44 0 0 0,393-42-623 0 0,-123-4 0 0 0,24-2 180 0 0,105-2-533 0 0,-83-7-7755 0 0,110-2 3159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10.105"/>
    </inkml:context>
    <inkml:brush xml:id="br0">
      <inkml:brushProperty name="width" value="0.1" units="cm"/>
      <inkml:brushProperty name="height" value="0.1" units="cm"/>
      <inkml:brushProperty name="color" value="#66CC00"/>
    </inkml:brush>
  </inkml:definitions>
  <inkml:trace contextRef="#ctx0" brushRef="#br0">1996 17 14399 0 0,'-42'8'499'0'0,"-1"-2"1"0"0,0-1-1 0 0,0-3 0 0 0,-67-4 0 0 0,90-1-481 0 0,-34-3 436 0 0,-91 0 0 0 0,-81 2 1518 0 0,60-1-559 0 0,-435-6-868 0 0,403 22 352 0 0,47 0-306 0 0,81-8-3406 0 0,39-1-914 0 0,-21 0-3487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11.885"/>
    </inkml:context>
    <inkml:brush xml:id="br0">
      <inkml:brushProperty name="width" value="0.1" units="cm"/>
      <inkml:brushProperty name="height" value="0.1" units="cm"/>
      <inkml:brushProperty name="color" value="#66CC00"/>
    </inkml:brush>
  </inkml:definitions>
  <inkml:trace contextRef="#ctx0" brushRef="#br0">2682 44 5063 0 0,'0'0'5327'0'0,"3"-4"-5527"0"0,10-17 17 0 0,-18 2 1194 0 0,1 19-411 0 0,-10 0 21 0 0,10 0-79 0 0,0 1-353 0 0,-14 3 507 0 0,0 0 0 0 0,1 0 0 0 0,0 2 0 0 0,-21 9 0 0 0,-3 3-524 0 0,22-10-26 0 0,0 0 1 0 0,-1-2-1 0 0,0 0 1 0 0,0-1-1 0 0,-20 2 1 0 0,-89 11 493 0 0,58-7 148 0 0,1-3-1 0 0,-121-1 0 0 0,-348-26 328 0 0,193 6-112 0 0,85 3-12 0 0,-166 7-55 0 0,269 3-1189 0 0,38-7-1294 0 0,52-3-58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13.284"/>
    </inkml:context>
    <inkml:brush xml:id="br0">
      <inkml:brushProperty name="width" value="0.1" units="cm"/>
      <inkml:brushProperty name="height" value="0.1" units="cm"/>
      <inkml:brushProperty name="color" value="#66CC00"/>
    </inkml:brush>
  </inkml:definitions>
  <inkml:trace contextRef="#ctx0" brushRef="#br0">3413 179 10047 0 0,'-8'-4'537'0'0,"5"4"-474"0"0,1-1 0 0 0,0 0 0 0 0,0 0 0 0 0,0 0 1 0 0,0 0-1 0 0,0 0 0 0 0,0-1 0 0 0,0 1 1 0 0,0 0-1 0 0,1-1 0 0 0,-1 0 0 0 0,0 1 0 0 0,1-1 1 0 0,-1 0-1 0 0,1 0 0 0 0,0 0 0 0 0,0 0 1 0 0,0 0-1 0 0,0 0 0 0 0,-2-3 0 0 0,3 4-24 0 0,-1-1-1 0 0,0 1 0 0 0,0 0 0 0 0,1 0 0 0 0,-1 0 1 0 0,0 0-1 0 0,0 0 0 0 0,0 0 0 0 0,0 0 1 0 0,-1 0-1 0 0,1 0 0 0 0,0 0 0 0 0,0 1 0 0 0,-1-1 1 0 0,1 0-1 0 0,0 1 0 0 0,-1-1 0 0 0,1 1 0 0 0,0-1 1 0 0,-1 1-1 0 0,1 0 0 0 0,-2-1 0 0 0,-39-3 1331 0 0,34 3-1009 0 0,-91-4 2238 0 0,-153-19-300 0 0,165 6-1644 0 0,-82-11 163 0 0,140 26-776 0 0,-464-32 1568 0 0,375 33-1198 0 0,-1 5-1 0 0,-137 21 0 0 0,-29 15 194 0 0,-176 29 109 0 0,-279 58-2527 0 0,648-113 423 0 0,2-3-65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14.804"/>
    </inkml:context>
    <inkml:brush xml:id="br0">
      <inkml:brushProperty name="width" value="0.1" units="cm"/>
      <inkml:brushProperty name="height" value="0.1" units="cm"/>
      <inkml:brushProperty name="color" value="#66CC00"/>
    </inkml:brush>
  </inkml:definitions>
  <inkml:trace contextRef="#ctx0" brushRef="#br0">2381 196 6447 0 0,'-33'-9'895'0'0,"-59"-19"4651"0"0,80 23-5578 0 0,0 0 0 0 0,-20-14-1 0 0,-3-6 609 0 0,23 15 166 0 0,0 1 0 0 0,-23-12 1 0 0,16 12-141 0 0,-1 1 0 0 0,0 2-1 0 0,0 0 1 0 0,0 1 0 0 0,-41-5 0 0 0,-109 2 574 0 0,104 7-870 0 0,-119-2 261 0 0,-111-5 873 0 0,-140 13-190 0 0,179 24-604 0 0,160-15-334 0 0,-167 3 1 0 0,244-18-910 0 0,-1 0-1 0 0,1-2 1 0 0,-1 0 0 0 0,1-1-1 0 0,-21-8 1 0 0,10 0-7283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15.933"/>
    </inkml:context>
    <inkml:brush xml:id="br0">
      <inkml:brushProperty name="width" value="0.1" units="cm"/>
      <inkml:brushProperty name="height" value="0.1" units="cm"/>
      <inkml:brushProperty name="color" value="#66CC00"/>
    </inkml:brush>
  </inkml:definitions>
  <inkml:trace contextRef="#ctx0" brushRef="#br0">1841 341 11599 0 0,'-14'0'743'0'0,"0"1"0"0"0,-26 4-1 0 0,37-5-713 0 0,1 1 0 0 0,-1-1 0 0 0,0 0 0 0 0,0 0 0 0 0,1 0 0 0 0,-1 0 0 0 0,0-1 0 0 0,1 1 0 0 0,-1-1 0 0 0,0 0 0 0 0,1 1 0 0 0,-1-1 0 0 0,1 0 0 0 0,-1 0 0 0 0,1-1 0 0 0,0 1 0 0 0,-4-3 0 0 0,-2-3 278 0 0,1 1 0 0 0,-1-1 1 0 0,-9-13-1 0 0,-12-11 1090 0 0,12 18-1057 0 0,0 1 0 0 0,0 0 0 0 0,-2 1-1 0 0,1 2 1 0 0,-1-1 0 0 0,-1 2 0 0 0,1 1-1 0 0,-1 0 1 0 0,-35-6 0 0 0,-15 2 193 0 0,-109-3 0 0 0,120 11-77 0 0,-317-32 1918 0 0,236 20-1849 0 0,20 5-308 0 0,-52-6-109 0 0,-60-25-2855 0 0,201 36 1396 0 0,-23-6-6351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16.500"/>
    </inkml:context>
    <inkml:brush xml:id="br0">
      <inkml:brushProperty name="width" value="0.1" units="cm"/>
      <inkml:brushProperty name="height" value="0.1" units="cm"/>
      <inkml:brushProperty name="color" value="#66CC00"/>
    </inkml:brush>
  </inkml:definitions>
  <inkml:trace contextRef="#ctx0" brushRef="#br0">2001 143 1839 0 0,'-17'-5'984'0'0,"13"4"426"0"0,1-1 0 0 0,-1 1 0 0 0,1-1 0 0 0,0 1 0 0 0,-1-1 0 0 0,-5-5 0 0 0,-10-10-1949 0 0,17 15 593 0 0,0 0-1 0 0,-1 1 1 0 0,1-1-1 0 0,-1 1 1 0 0,1 0 0 0 0,-1 0-1 0 0,0 0 1 0 0,0 0 0 0 0,1 0-1 0 0,-1 1 1 0 0,-4-1-1 0 0,-36-2 974 0 0,32 3-618 0 0,-41-1 1098 0 0,0 2 0 0 0,-70 12 0 0 0,-101 31 112 0 0,126-26-1209 0 0,-189 11 0 0 0,209-29 217 0 0,-1-3 0 0 0,1-4 0 0 0,-77-17 1 0 0,29 5-211 0 0,38 5-542 0 0,-157-48-1 0 0,108 14-7787 0 0,100 33 1037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17.358"/>
    </inkml:context>
    <inkml:brush xml:id="br0">
      <inkml:brushProperty name="width" value="0.1" units="cm"/>
      <inkml:brushProperty name="height" value="0.1" units="cm"/>
      <inkml:brushProperty name="color" value="#66CC00"/>
    </inkml:brush>
  </inkml:definitions>
  <inkml:trace contextRef="#ctx0" brushRef="#br0">1742 11 8287 0 0,'-14'-3'1903'0'0,"1"0"-1"0"0,-1 1 0 0 0,0 1 0 0 0,-27 0 0 0 0,14 1-2574 0 0,-253 12 1530 0 0,172-4-483 0 0,-493 4 3360 0 0,128-15-3566 0 0,426 3-734 0 0,7-1-870 0 0,1-2-3698 0 0,9-2-1390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8:53.196"/>
    </inkml:context>
    <inkml:brush xml:id="br0">
      <inkml:brushProperty name="width" value="0.1" units="cm"/>
      <inkml:brushProperty name="height" value="0.1" units="cm"/>
      <inkml:brushProperty name="color" value="#66CC00"/>
    </inkml:brush>
  </inkml:definitions>
  <inkml:trace contextRef="#ctx0" brushRef="#br0">10704 1945 5983 0 0,'0'0'-22'0'0,"-29"-3"1434"0"0,28 3-1329 0 0,0 0 0 0 0,0 0 0 0 0,1 0 0 0 0,-1 0 0 0 0,0-1 0 0 0,0 1 0 0 0,0 0-1 0 0,1-1 1 0 0,-1 1 0 0 0,0 0 0 0 0,0-1 0 0 0,1 1 0 0 0,-1-1 0 0 0,0 1 0 0 0,1-1 0 0 0,-1 0 0 0 0,0 1 0 0 0,1-1-1 0 0,-1 1 1 0 0,1-1 0 0 0,-1 0 0 0 0,1 0 0 0 0,0 1 0 0 0,-1-1 0 0 0,1 0 0 0 0,0 0 0 0 0,-1 0 0 0 0,1 1 0 0 0,0-1-1 0 0,0-1 1 0 0,0 2-74 0 0,0-1 0 0 0,0 1-1 0 0,0 0 1 0 0,0 0 0 0 0,0 0-1 0 0,0-1 1 0 0,0 1 0 0 0,0 0-1 0 0,0 0 1 0 0,0-1 0 0 0,0 1-1 0 0,0 0 1 0 0,0 0 0 0 0,0 0-1 0 0,1-1 1 0 0,-1 1 0 0 0,0 0-1 0 0,0 0 1 0 0,0 0 0 0 0,0 0-1 0 0,1-1 1 0 0,-1 1 0 0 0,0 0-1 0 0,0 0 1 0 0,0 0-1 0 0,1 0 1 0 0,-1 0 0 0 0,0 0-1 0 0,0-1 1 0 0,0 1 0 0 0,1 0-1 0 0,-1 0 1 0 0,0 0 0 0 0,0 0-1 0 0,1 0 1 0 0,-1 0 0 0 0,0 0-1 0 0,0 0 1 0 0,1 0 0 0 0,-1 0-1 0 0,0 0 1 0 0,0 0 0 0 0,0 0-1 0 0,1 0 1 0 0,-1 1 0 0 0,0-1-1 0 0,0 0 1 0 0,1 0 0 0 0,-1 0-1 0 0,1 0 109 0 0,-1 1 1 0 0,1-1-1 0 0,0 0 0 0 0,-1 1 0 0 0,1-1 0 0 0,0 0 0 0 0,-1 1 0 0 0,1-1 0 0 0,-1 1 0 0 0,1-1 1 0 0,-1 1-1 0 0,1-1 0 0 0,-1 1 0 0 0,1-1 0 0 0,-1 1 0 0 0,1 1 0 0 0,2 6 853 0 0,1 0-1 0 0,0 0 0 0 0,0 0 1 0 0,9 13-1 0 0,-5-11-766 0 0,-1-1 0 0 0,2 0 0 0 0,-1 0-1 0 0,1 0 1 0 0,15 10 0 0 0,-20-16-115 0 0,1-1 1 0 0,-1 1-1 0 0,1-1 0 0 0,0 0 0 0 0,-1 0 0 0 0,1 0 0 0 0,0-1 1 0 0,0 1-1 0 0,0-1 0 0 0,10 0 0 0 0,-2 0 420 0 0,1-2 0 0 0,23-3 1 0 0,-22 2-237 0 0,21-1 39 0 0,-23 2-229 0 0,-1 0-1 0 0,0 0 0 0 0,0-1 0 0 0,0-1 0 0 0,-1 0 1 0 0,22-8-1 0 0,47-25 712 0 0,-26 16-484 0 0,-43 17-187 0 0,-1-1 0 0 0,1 0 0 0 0,-1-1 0 0 0,1 0-1 0 0,14-10 1 0 0,-7 3 77 0 0,-15 11-151 0 0,0-1 0 0 0,0 0 0 0 0,0 1 1 0 0,-1-1-1 0 0,1 0 0 0 0,-1 0 0 0 0,1 0 0 0 0,-1-1 0 0 0,0 1 0 0 0,0-1 0 0 0,0 1 0 0 0,0-1 0 0 0,0 0 0 0 0,0 1 0 0 0,-1-1 0 0 0,3-5 0 0 0,6-21 283 0 0,-7 23-287 0 0,0-1-1 0 0,0 0 0 0 0,-1 0 1 0 0,2-12-1 0 0,5-30 185 0 0,2 0-1 0 0,2 1 1 0 0,22-53 0 0 0,-28 82-155 0 0,0 1 0 0 0,2 0-1 0 0,0 0 1 0 0,1 1 0 0 0,17-23 0 0 0,-20 30-51 0 0,0 0 1 0 0,-1-1-1 0 0,0 1 0 0 0,-1-1 0 0 0,0-1 0 0 0,-1 1 1 0 0,0-1-1 0 0,0 0 0 0 0,-2 0 0 0 0,1 0 1 0 0,0-13-1 0 0,3-29 100 0 0,-2 32-109 0 0,0-32 1 0 0,-4 25-11 0 0,4-174 58 0 0,1 163-61 0 0,3 0 0 0 0,1 0 0 0 0,2 1 0 0 0,19-48 0 0 0,-25 75 0 0 0,3-7 9 0 0,1 0 0 0 0,1 1-1 0 0,24-34 1 0 0,-21 32 1 0 0,0 1-1 0 0,17-37 1 0 0,-27 48-8 0 0,0 2 9 0 0,-1 0 1 0 0,0 0-1 0 0,0 0 1 0 0,0 0-1 0 0,1-9 0 0 0,-3 12-7 0 0,0 0 0 0 0,0 0-1 0 0,-1 1 1 0 0,1-1-1 0 0,0 0 1 0 0,-1 0 0 0 0,0 0-1 0 0,0 1 1 0 0,0-1-1 0 0,0 0 1 0 0,0 1 0 0 0,-1-1-1 0 0,1 1 1 0 0,-1-1-1 0 0,-2-2 1 0 0,-9-11 25 0 0,-2 0 1 0 0,0 2-1 0 0,0 0 0 0 0,-2 0 1 0 0,1 2-1 0 0,-2 0 0 0 0,0 1 1 0 0,-37-18-1 0 0,39 22-18 0 0,0 0 0 0 0,0 1 0 0 0,-1 1-1 0 0,0 1 1 0 0,-31-5 0 0 0,13 6 15 0 0,-65 2 0 0 0,-35-3 99 0 0,75 1-111 0 0,-67-10 53 0 0,7 0-70 0 0,97 11 1 0 0,0-2 1 0 0,1-1-1 0 0,-24-8 0 0 0,-36-7 81 0 0,-6 6 17 0 0,-94-3 0 0 0,120 15-92 0 0,-21-2 26 0 0,-166 14 0 0 0,180-1-30 0 0,0-3 0 0 0,-1-3 0 0 0,-80-8 0 0 0,19-7 15 0 0,-353-24 98 0 0,290 22-55 0 0,125 6-20 0 0,0 3-1 0 0,0 3 1 0 0,-83 9-1 0 0,-191 20-16 0 0,80-10 86 0 0,181-11-44 0 0,-31 3 14 0 0,10 5-6 0 0,-200 2 1 0 0,21-10 96 0 0,8 0 32 0 0,109-12-73 0 0,-216-1 66 0 0,-5-6 20 0 0,376 12-213 0 0,-259 4 107 0 0,174 1-86 0 0,-309-9 107 0 0,112-3 871 0 0,250 8-1822 0 0,-480-23 823 0 0,434 16 0 0 0,1 4 0 0 0,-113 10 0 0 0,107-4 61 0 0,-38 2-58 0 0,-163 13-3 0 0,219-16 0 0 0,-521-8 73 0 0,509 4 1211 0 0,-267-21-2577 0 0,259 8 1293 0 0,-58-7 0 0 0,-119 9 256 0 0,135 8-512 0 0,65 0 256 0 0,-41-1 0 0 0,-112 17 1928 0 0,-205 49-3856 0 0,404-56 1928 0 0,-1 2 0 0 0,1 0 0 0 0,0 2 0 0 0,1 1 0 0 0,0 1 0 0 0,-41 22 0 0 0,24-9-49 0 0,18-11 47 0 0,0 1 0 0 0,1 1-1 0 0,1 1 1 0 0,0 1 0 0 0,1 0 0 0 0,-22 25 0 0 0,27-23-3 0 0,-5 4-8 0 0,1 1 1 0 0,2 1 0 0 0,0 1 0 0 0,-25 47-1 0 0,32-45 5 0 0,0 2 0 0 0,2-1 0 0 0,1 1-1 0 0,2 1 1 0 0,0-1 0 0 0,-1 43 0 0 0,6 183-65 0 0,3-207 54 0 0,11 123 24 0 0,-9-148-15 0 0,1 1 0 0 0,1-1 1 0 0,0 0-1 0 0,2-1 0 0 0,13 26 1 0 0,-6-18-2 0 0,7 8 0 0 0,-7-18-31 0 0,35 34 31 0 0,0-4 0 0 0,-25-31-31 0 0,48 27 90 0 0,-3-8 265 0 0,-56-31 143 0 0,21 2 37 0 0,-29-8-472 0 0,281 59 122 0 0,-203-48-593 0 0,-44-9-50 0 0,55 2 56 0 0,-55-4 284 0 0,37-5 141 0 0,24-6 392 0 0,-13 1 591 0 0,3 0-801 0 0,8 1-1144 0 0,-24 1 525 0 0,-37 3 298 0 0,58-9 141 0 0,15-2 17 0 0,-4 1 0 0 0,1 1 0 0 0,-1 1 0 0 0,5 1 0 0 0,0 0 0 0 0,1 1 0 0 0,8-6-53 0 0,-36 7 42 0 0,14 2 11 0 0,0 1 0 0 0,6 3 0 0 0,6 1 0 0 0,-3-1 0 0 0,-10-1 0 0 0,-2 0 0 0 0,8 4 0 0 0,21 2 0 0 0,-19 2 0 0 0,-8 2 0 0 0,-1 0 0 0 0,-2-2 0 0 0,21 0 0 0 0,7 1 0 0 0,-1 2 0 0 0,3 0 0 0 0,-26-4 0 0 0,-3-4 0 0 0,20-2 0 0 0,6-1 0 0 0,4 3 0 0 0,-6 3 0 0 0,-22-2 0 0 0,-5-5 0 0 0,-5-1 0 0 0,13-4 0 0 0,6 1 0 0 0,4 4 0 0 0,0 5 0 0 0,10 2 0 0 0,4-2 0 0 0,-9-1 0 0 0,-8 1 0 0 0,1-2 0 0 0,0 1 0 0 0,3 2 0 0 0,4 0 0 0 0,-5-1 0 0 0,-11 1 0 0 0,1 4 0 0 0,4 5 0 0 0,1 1 0 0 0,4 3 0 0 0,7-2 0 0 0,-8-3 0 0 0,-11-1 0 0 0,-2 1 0 0 0,6-1 0 0 0,5-1 0 0 0,1 1 0 0 0,1-2 0 0 0,1-3 0 0 0,0 0 0 0 0,-10 1 0 0 0,-2 0 0 0 0,-38-3 0 0 0,31 4 0 0 0,-32-2 0 0 0,34-2 0 0 0,8 0 0 0 0,-8 0 0 0 0,9 7 0 0 0,5 1 0 0 0,49 4 0 0 0,-103-8 0 0 0,-15-2 0 0 0,45 5 0 0 0,14 2 0 0 0,6 0 0 0 0,-9 1 0 0 0,-2-1 0 0 0,54-3 0 0 0,-9-1 0 0 0,-103-4 0 0 0,47 7 0 0 0,-47-6 0 0 0,-22-2 0 0 0,1 0 0 0 0,-1 1 0 0 0,0 1 0 0 0,19 6 0 0 0,-22-7 16 0 0,5 4 48 0 0,35 18-48 0 0,-37-16-16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36.064"/>
    </inkml:context>
    <inkml:brush xml:id="br0">
      <inkml:brushProperty name="width" value="0.1" units="cm"/>
      <inkml:brushProperty name="height" value="0.1" units="cm"/>
      <inkml:brushProperty name="color" value="#E71224"/>
    </inkml:brush>
  </inkml:definitions>
  <inkml:trace contextRef="#ctx0" brushRef="#br0">174 160 1375 0 0,'-36'-27'207'0'0,"0"1"3132"0"0,-9-2-1879 0 0,35 22-1135 0 0,1 1 1 0 0,0-2 0 0 0,0 1-1 0 0,-10-10 1 0 0,20 18 265 0 0,3 2-522 0 0,-1-1-1 0 0,1 1 0 0 0,0-1 1 0 0,0 0-1 0 0,0 0 0 0 0,0 0 0 0 0,1-1 1 0 0,-1 1-1 0 0,1-1 0 0 0,6 2 0 0 0,8-1-15 0 0,0-2 0 0 0,1 0-1 0 0,-1-1 1 0 0,0-1 0 0 0,32-6 0 0 0,39 0 425 0 0,0 7 77 0 0,272-11 175 0 0,-23-1-381 0 0,-191 11-230 0 0,-29-4 21 0 0,-40 1 84 0 0,129 9 0 0 0,-190-5-2 0 0,-17-3-50 0 0,-9-3-52 0 0,2 4-65 0 0,1 0 1 0 0,-1 0 0 0 0,0 1 0 0 0,0-1 0 0 0,0 1-1 0 0,1 1 1 0 0,-12-1 0 0 0,-45 4 453 0 0,47-2-474 0 0,-53 7-12 0 0,39-3 2 0 0,-55 0-1 0 0,0-8-16 0 0,-149 1 63 0 0,187 4-59 0 0,0 3 0 0 0,0 1 1 0 0,-48 13-1 0 0,17 3-12 0 0,-107 24 0 0 0,155-40 0 0 0,-1-2 0 0 0,0-2 0 0 0,0 0 0 0 0,-39-4 0 0 0,25-4 0 0 0,-19 0 0 0 0,64 4 0 0 0,0 1 0 0 0,0 0 0 0 0,0 0 0 0 0,0 0 0 0 0,0 0 0 0 0,0 0 0 0 0,0 0 0 0 0,0 0 0 0 0,0 0 0 0 0,0 1 0 0 0,0-1 0 0 0,0 0 0 0 0,1 1 0 0 0,0-2 0 0 0,40-5 0 0 0,79-5 0 0 0,16 9 0 0 0,121-9 0 0 0,31-5 44 0 0,-155 13 10 0 0,169-28 0 0 0,-254 24-22 0 0,0 1 0 0 0,0 3 0 0 0,1 2 0 0 0,-1 2 0 0 0,1 3 0 0 0,79 13 0 0 0,10 4-32 0 0,-27-5 0 0 0,-70-6 0 0 0,-31-6 0 0 0,0 0 0 0 0,0-1 0 0 0,0-1 0 0 0,1 0 0 0 0,17 0 0 0 0,-1 2 9 0 0,6 1 38 0 0,-32-4-46 0 0,-1-1 0 0 0,0 1 0 0 0,0 0-1 0 0,1 0 1 0 0,-1-1 0 0 0,0 1 0 0 0,0 0 0 0 0,1-1 0 0 0,-1 0-1 0 0,0 1 1 0 0,0-1 0 0 0,0 0 0 0 0,0 1 0 0 0,0-1-1 0 0,0 0 1 0 0,0 0 0 0 0,0 0 0 0 0,0 0 0 0 0,0 0 0 0 0,-1 0-1 0 0,1 0 1 0 0,1-2 0 0 0,-2 2 1 0 0,1 1 1 0 0,-1-1-1 0 0,0 0 0 0 0,0 1 1 0 0,0-1-1 0 0,0 0 0 0 0,0 0 1 0 0,1 1-1 0 0,-1-1 0 0 0,0 0 1 0 0,-1 0-1 0 0,1 1 0 0 0,0-1 1 0 0,0 0-1 0 0,0 1 1 0 0,0-1-1 0 0,-1 0 0 0 0,1 1 1 0 0,0-1-1 0 0,0 0 0 0 0,-1 1 1 0 0,1-1-1 0 0,-1-1 0 0 0,-17-14 64 0 0,-23-4 47 0 0,25 15-111 0 0,-1 0-1 0 0,-1 2 1 0 0,1 0 0 0 0,0 1 0 0 0,-33 0 0 0 0,-92 12 33 0 0,57-2-7 0 0,-479 43-28 0 0,522-47 0 0 0,23-2 0 0 0,1 0 0 0 0,-1 0 0 0 0,1 2 0 0 0,-20 6 0 0 0,33-7 0 0 0,7-2 0 0 0,12 1 0 0 0,26-3 0 0 0,-38 1 0 0 0,160-16 46 0 0,-8 0 50 0 0,127 21 105 0 0,5 0-80 0 0,-262-6-93 0 0,125-5 84 0 0,-116 7-80 0 0,-1 1 0 0 0,49 9 0 0 0,-75-10-94 0 0,1 0 0 0 0,-1 1-1 0 0,0 0 1 0 0,0 1 0 0 0,0-1-1 0 0,0 1 1 0 0,9 6 0 0 0,5 9-540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37.117"/>
    </inkml:context>
    <inkml:brush xml:id="br0">
      <inkml:brushProperty name="width" value="0.1" units="cm"/>
      <inkml:brushProperty name="height" value="0.1" units="cm"/>
      <inkml:brushProperty name="color" value="#E71224"/>
    </inkml:brush>
  </inkml:definitions>
  <inkml:trace contextRef="#ctx0" brushRef="#br0">1287 12 8695 0 0,'0'0'787'0'0,"-4"-2"-646"0"0,-18-7 3626 0 0,18 13-3579 0 0,-15 19 2340 0 0,13-22-2388 0 0,-52 8 1727 0 0,52-8-1038 0 0,-1 0-652 0 0,-35 3 351 0 0,34-2-465 0 0,-27 3 390 0 0,32-5-447 0 0,-121 4 592 0 0,71-6-392 0 0,7 0-188 0 0,-1 1 287 0 0,-1 2 0 0 0,-72 12 0 0 0,-94 28 1123 0 0,129-21-2729 0 0,0-5 0 0 0,-106 6 0 0 0,132-20-5819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9:41.640"/>
    </inkml:context>
    <inkml:brush xml:id="br0">
      <inkml:brushProperty name="width" value="0.1" units="cm"/>
      <inkml:brushProperty name="height" value="0.1" units="cm"/>
      <inkml:brushProperty name="color" value="#66CC00"/>
    </inkml:brush>
  </inkml:definitions>
  <inkml:trace contextRef="#ctx0" brushRef="#br0">0 3 2471 0 0,'69'11'2263'0'0,"-50"-12"-1445"0"0,29-5-1 0 0,-38 4-745 0 0,0 0 0 0 0,0 1 0 0 0,-1 0 0 0 0,1 0-1 0 0,0 1 1 0 0,0 0 0 0 0,0 1 0 0 0,0 0 0 0 0,-1 1 0 0 0,11 3-1 0 0,-8-2 127 0 0,0-1 0 0 0,0 1-1 0 0,0-2 1 0 0,0 0-1 0 0,0 0 1 0 0,0-1-1 0 0,18-2 1 0 0,-11 1-41 0 0,0 0 0 0 0,20 3 0 0 0,2 4-84 0 0,-18-2-39 0 0,38 1-1 0 0,-54-5-25 0 0,-1 1-1 0 0,0 0 1 0 0,1 0 0 0 0,-1 0-1 0 0,0 0 1 0 0,0 1-1 0 0,0 0 1 0 0,0 1-1 0 0,9 4 1 0 0,0 3 47 0 0,29 22 0 0 0,-21-15-41 0 0,-15-12 97 0 0,0 0-1 0 0,0-1 0 0 0,1 0 1 0 0,-1 0-1 0 0,1-1 0 0 0,0 0 1 0 0,0-1-1 0 0,0 0 0 0 0,0 0 1 0 0,17 0-1 0 0,10-1 586 0 0,50-4 1 0 0,-78 3-680 0 0,66-6-1614 0 0,136-5 2034 0 0,-150 12-374 0 0,74-3 2 0 0,-25-1-39 0 0,-65 3 84 0 0,74-9 0 0 0,-85 6-43 0 0,0 1-1 0 0,0 2 1 0 0,45 5 0 0 0,-73-5-68 0 0,10 2 1 0 0,1 1 0 0 0,-1 1 0 0 0,20 6 0 0 0,-20-5 0 0 0,1 0 0 0 0,-1-1 0 0 0,22 2 0 0 0,319-10 64 0 0,-224 6 2 0 0,-3 0-4 0 0,74-18 205 0 0,-84 0-138 0 0,1 0-13 0 0,-109 15-116 0 0,-1 0 0 0 0,1 1 0 0 0,0 0 0 0 0,0 1 0 0 0,-1 0 0 0 0,1 1 0 0 0,0 0 0 0 0,17 6 0 0 0,-11-2 16 0 0,0-1 0 0 0,1-1 0 0 0,23 3 0 0 0,-38-6-16 0 0,67 10 16 0 0,75 10 32 0 0,-61-15-36 0 0,-39-5 6 0 0,0 3-1 0 0,86 18 0 0 0,-83-11 49 0 0,-1-3 1 0 0,62 3-1 0 0,-29-4 173 0 0,-76-6-313 0 0,-1-1 0 0 0,1 1 0 0 0,0 0 0 0 0,-1 0 0 0 0,1 1 0 0 0,0-1 1 0 0,-1 1-1 0 0,0-1 0 0 0,1 1 0 0 0,-1 0 0 0 0,0 1 0 0 0,0-1 0 0 0,0 0 1 0 0,4 5-1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9:45.012"/>
    </inkml:context>
    <inkml:brush xml:id="br0">
      <inkml:brushProperty name="width" value="0.1" units="cm"/>
      <inkml:brushProperty name="height" value="0.1" units="cm"/>
      <inkml:brushProperty name="color" value="#66CC00"/>
    </inkml:brush>
  </inkml:definitions>
  <inkml:trace contextRef="#ctx0" brushRef="#br0">0 16 1375 0 0,'35'-5'786'0'0,"0"2"0"0"0,36 0-1 0 0,22-2 442 0 0,-86 5-1188 0 0,0 0-1 0 0,0 0 0 0 0,0 1 0 0 0,0 0 0 0 0,-1 0 0 0 0,1 1 1 0 0,0 0-1 0 0,-1 0 0 0 0,1 0 0 0 0,-1 1 0 0 0,1 0 0 0 0,-1 0 1 0 0,0 1-1 0 0,6 4 0 0 0,22 11 80 0 0,-26-16-102 0 0,1 0 0 0 0,-1-1 0 0 0,1 0 0 0 0,12 1 0 0 0,3 1 121 0 0,11 0 277 0 0,0 0 0 0 0,1-3 0 0 0,40-2-1 0 0,-9-1-136 0 0,105-12 131 0 0,-75 4 144 0 0,-82 9-455 0 0,0 2 0 0 0,21 2 0 0 0,15 1-6 0 0,-16-4-73 0 0,1-2 1 0 0,-1-1 0 0 0,49-11-1 0 0,-62 11 26 0 0,1 0 0 0 0,-1 2-1 0 0,1 0 1 0 0,-1 2-1 0 0,0 0 1 0 0,1 1-1 0 0,23 6 1 0 0,1-1-9 0 0,62 4 377 0 0,114-5 0 0 0,-175-9 19 0 0,82-14 0 0 0,-90 10-259 0 0,0 1 1 0 0,1 3 0 0 0,51 1-1 0 0,-32 4-104 0 0,-33-2-69 0 0,0 1-1 0 0,38 8 1 0 0,-32-4 1 0 0,56 2 0 0 0,5 1 0 0 0,-25 4 19 0 0,50 5-60 0 0,-101-15 98 0 0,0-2-1 0 0,-1 0 1 0 0,1-1 0 0 0,32-7 0 0 0,-15 3 68 0 0,-1 1 0 0 0,1 2 1 0 0,0 1-1 0 0,39 4 1 0 0,52-1-55 0 0,139 6-71 0 0,-164-1 0 0 0,-65-5 0 0 0,210 18 0 0 0,-180-10 0 0 0,-16-1 0 0 0,89 3 0 0 0,-78-12-13 0 0,276 5 90 0 0,-277-5-55 0 0,103-13-1 0 0,-25 1 0 0 0,-92 10 22 0 0,-1 3 0 0 0,55 7-1 0 0,-80-5-41 0 0,101 11 34 0 0,-100-13-29 0 0,-1-1-1 0 0,0-1 1 0 0,0-1 0 0 0,22-4-1 0 0,132-24 59 0 0,-143 27-48 0 0,-1 1 0 0 0,1 2 0 0 0,53 6 0 0 0,-40-2-1 0 0,0-3 1 0 0,75-5-1 0 0,-5-1 3 0 0,55 0 2 0 0,118 5 24 0 0,-160 1-44 0 0,-31-1 0 0 0,63 6 0 0 0,203 5 0 0 0,-311-11 4 0 0,268 3 56 0 0,23-12 66 0 0,7 1-124 0 0,37 24 62 0 0,-352-12-64 0 0,1 1 0 0 0,-1 1 0 0 0,35 12 0 0 0,-28-7 0 0 0,61 9 0 0 0,194-9 55 0 0,-197-11-18 0 0,158 20-1 0 0,-241-17-305 0 0,-1 1 0 0 0,0 0 0 0 0,27 11 0 0 0,-18-3-4351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9:46.551"/>
    </inkml:context>
    <inkml:brush xml:id="br0">
      <inkml:brushProperty name="width" value="0.1" units="cm"/>
      <inkml:brushProperty name="height" value="0.1" units="cm"/>
      <inkml:brushProperty name="color" value="#66CC00"/>
    </inkml:brush>
  </inkml:definitions>
  <inkml:trace contextRef="#ctx0" brushRef="#br0">541 0 1839 0 0,'-17'7'278'0'0,"0"-1"-1"0"0,-34 8 0 0 0,14-5 258 0 0,8 0 19 0 0,-32 15 0 0 0,52-20-458 0 0,0 0 0 0 0,0-1-1 0 0,-18 4 1 0 0,24-7-38 0 0,0 1-1 0 0,0-1 1 0 0,-1 0-1 0 0,1 0 1 0 0,0 0-1 0 0,-1-1 1 0 0,1 1-1 0 0,0-1 0 0 0,0 1 1 0 0,0-1-1 0 0,-1 0 1 0 0,1 0-1 0 0,0-1 1 0 0,-4-2-1 0 0,-31-25 837 0 0,33 25-785 0 0,1 0 1 0 0,-1 0 0 0 0,-1 0 0 0 0,1 0 0 0 0,0 1-1 0 0,-1-1 1 0 0,0 2 0 0 0,0-1 0 0 0,0 1-1 0 0,0-1 1 0 0,-10-1 0 0 0,5 4-84 0 0,1-1 0 0 0,-1 2-1 0 0,0 0 1 0 0,0 0 0 0 0,0 1 0 0 0,-19 6-1 0 0,23-6 88 0 0,6-2-110 0 0,1 0 1 0 0,0 0-1 0 0,0 0 0 0 0,-1 0 0 0 0,1 0 0 0 0,0 0 0 0 0,0 0 0 0 0,-1 0 0 0 0,1 0 0 0 0,0 0 0 0 0,0 1 1 0 0,-1-1-1 0 0,1 0 0 0 0,0 0 0 0 0,0 0 0 0 0,0 0 0 0 0,-1 1 0 0 0,1-1 0 0 0,0 0 0 0 0,0 0 0 0 0,0 1 1 0 0,0-1-1 0 0,-1 0 0 0 0,1 0 0 0 0,0 1 0 0 0,0-1 0 0 0,0 0 0 0 0,0 0 0 0 0,0 1 0 0 0,0-1 0 0 0,0 0 1 0 0,0 1-1 0 0,0-1 0 0 0,0 0 0 0 0,0 0 0 0 0,0 1 0 0 0,0-1 0 0 0,0 0 0 0 0,0 0 0 0 0,0 1 0 0 0,0-1 1 0 0,0 0-1 0 0,0 1 0 0 0,0-1 0 0 0,0 0 0 0 0,1 0 0 0 0,-1 1 0 0 0,0-1 0 0 0,0 0 0 0 0,0 0 0 0 0,0 0 1 0 0,1 1-1 0 0,-1-1 0 0 0,0 0 0 0 0,0 0 0 0 0,1 0 0 0 0,-1 0 0 0 0,0 1 0 0 0,1-1 0 0 0,0 1 8 0 0,-1 0 0 0 0,1 0 0 0 0,1-1 0 0 0,-1 1 0 0 0,0 0 0 0 0,0 0 0 0 0,0-1 0 0 0,0 1 0 0 0,0-1 0 0 0,1 1 0 0 0,-1-1-1 0 0,2 1 1 0 0,67-3 127 0 0,-40 0-12 0 0,1 2-1 0 0,0 1 1 0 0,40 6-1 0 0,-43-4-118 0 0,0 0 0 0 0,0-2 0 0 0,0-2 0 0 0,30-3-1 0 0,-28 1 2 0 0,1 2-1 0 0,0 1 1 0 0,34 4-1 0 0,36 9-7 0 0,-74-8 0 0 0,0 1 0 0 0,32 12 0 0 0,-50-15 0 0 0,0 1 0 0 0,0 0 0 0 0,0 1 0 0 0,-1 0 0 0 0,0 1 0 0 0,0 0 0 0 0,0 0 0 0 0,-1 0 0 0 0,13 15 0 0 0,-9-10 0 0 0,6 11 0 0 0,-17-22 2 0 0,0 0-1 0 0,1 0 0 0 0,-1 0 0 0 0,0 0 1 0 0,0 0-1 0 0,0 0 0 0 0,0 0 0 0 0,0 0 0 0 0,1 0 1 0 0,-1 0-1 0 0,0 0 0 0 0,0 0 0 0 0,0-1 1 0 0,0 1-1 0 0,0 0 0 0 0,1 0 0 0 0,-1 0 1 0 0,0 0-1 0 0,0 0 0 0 0,0 0 0 0 0,0 0 0 0 0,0 0 1 0 0,0 0-1 0 0,1 0 0 0 0,-1 0 0 0 0,0-1 1 0 0,0 1-1 0 0,0 0 0 0 0,0 0 0 0 0,0 0 1 0 0,0 0-1 0 0,0 0 0 0 0,0 0 0 0 0,0-1 0 0 0,0 1 1 0 0,0 0-1 0 0,0 0 0 0 0,0 0 0 0 0,0 0 1 0 0,0-1-1 0 0,0 1 0 0 0,0 0 0 0 0,0 0 1 0 0,0 0-1 0 0,0 0 0 0 0,0 0 0 0 0,0-1 0 0 0,0 1 1 0 0,0 0-1 0 0,0 0 0 0 0,0 0 0 0 0,1-5 63 0 0,-3 9-64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9:49.683"/>
    </inkml:context>
    <inkml:brush xml:id="br0">
      <inkml:brushProperty name="width" value="0.1" units="cm"/>
      <inkml:brushProperty name="height" value="0.1" units="cm"/>
      <inkml:brushProperty name="color" value="#66CC00"/>
    </inkml:brush>
  </inkml:definitions>
  <inkml:trace contextRef="#ctx0" brushRef="#br0">0 44 2327 0 0,'22'11'176'0'0,"0"-2"-1"0"0,1 0 0 0 0,0-1 1 0 0,0-2-1 0 0,40 6 0 0 0,104-4 2334 0 0,-47-5-1691 0 0,-27 3-291 0 0,154-11-1 0 0,-41-13-214 0 0,-41 19-199 0 0,-109 2-44 0 0,66 4 21 0 0,-69-2 59 0 0,1-2-1 0 0,0-3 0 0 0,55-7 1 0 0,-44-1 56 0 0,0 3-1 0 0,121 7 1 0 0,-186-2-205 0 0,232 10 64 0 0,35-24 183 0 0,-159 5-43 0 0,146 7-1 0 0,72 2 24 0 0,-142-3-81 0 0,-12 12-47 0 0,26 0-70 0 0,10-19 119 0 0,186 2 77 0 0,-186 6-161 0 0,-184 0-62 0 0,102-6 93 0 0,149 9 0 0 0,-196 4 12 0 0,0-3 0 0 0,100-10-1 0 0,-95-1 41 0 0,0 4 0 0 0,1 4-1 0 0,91 10 1 0 0,-135-5-114 0 0,15 3-26 0 0,0-3 0 0 0,98-5-1 0 0,-26-11 58 0 0,193 6 0 0 0,-195 13-32 0 0,163-10 0 0 0,61-12 248 0 0,-226 13-101 0 0,82-19-54 0 0,-148 12-63 0 0,1 2-1 0 0,114 4 0 0 0,-155 4-61 0 0,91 11 3 0 0,-93-9-6 0 0,0 1 0 0 0,-1 1 0 0 0,0 0 0 0 0,28 14 0 0 0,-27-11-345 0 0,-2 2 0 0 0,1-1-1 0 0,24 23 1 0 0,-19-12-991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9:51.099"/>
    </inkml:context>
    <inkml:brush xml:id="br0">
      <inkml:brushProperty name="width" value="0.1" units="cm"/>
      <inkml:brushProperty name="height" value="0.1" units="cm"/>
      <inkml:brushProperty name="color" value="#66CC00"/>
    </inkml:brush>
  </inkml:definitions>
  <inkml:trace contextRef="#ctx0" brushRef="#br0">1 34 1783 0 0,'16'1'47'0'0,"0"1"0"0"0,0 0 0 0 0,0 2 1 0 0,29 9-1 0 0,27 6-51 0 0,-41-14 175 0 0,1-2-1 0 0,-1-1 1 0 0,1-2-1 0 0,-1 0 1 0 0,1-3-1 0 0,46-8 1 0 0,17-6 1276 0 0,154-7 0 0 0,-28 10-1056 0 0,72-1 130 0 0,5 30-159 0 0,-218-6-74 0 0,104 5 12 0 0,-19-12-67 0 0,121-2 222 0 0,-211-2-221 0 0,101-5 86 0 0,-119 2-314 0 0,-11-1 24 0 0,0 3-1 0 0,1 1 1 0 0,-1 3 0 0 0,62 8 0 0 0,-19 4 9 0 0,1-3 0 0 0,92-3 0 0 0,-45-10-21 0 0,-42 0 9 0 0,102 10 0 0 0,194 12 37 0 0,-338-21-50 0 0,-36 0-9 0 0,1 1 0 0 0,0 1 0 0 0,0 1 0 0 0,0 1 0 0 0,-1 0-1 0 0,21 5 1 0 0,-26-1-85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9:52.123"/>
    </inkml:context>
    <inkml:brush xml:id="br0">
      <inkml:brushProperty name="width" value="0.1" units="cm"/>
      <inkml:brushProperty name="height" value="0.1" units="cm"/>
      <inkml:brushProperty name="color" value="#66CC00"/>
    </inkml:brush>
  </inkml:definitions>
  <inkml:trace contextRef="#ctx0" brushRef="#br0">0 0 455 0 0,'299'6'3326'0'0,"-89"-6"-1869"0"0,-115 12-1200 0 0,-67-7-61 0 0,52 2 0 0 0,29-12 266 0 0,-60 2-321 0 0,63 3 0 0 0,-91 2-141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59:54.087"/>
    </inkml:context>
    <inkml:brush xml:id="br0">
      <inkml:brushProperty name="width" value="0.1" units="cm"/>
      <inkml:brushProperty name="height" value="0.1" units="cm"/>
      <inkml:brushProperty name="color" value="#66CC00"/>
    </inkml:brush>
  </inkml:definitions>
  <inkml:trace contextRef="#ctx0" brushRef="#br0">0 33 2271 0 0,'11'-3'233'0'0,"0"0"0"0"0,1 1-1 0 0,-1 0 1 0 0,1 0 0 0 0,-1 2-1 0 0,23 0 1 0 0,-26 0-110 0 0,102 12 579 0 0,-46-9-541 0 0,-41-2-83 0 0,0 0 1 0 0,1-1-1 0 0,32-5 0 0 0,-13-1 107 0 0,1 1 0 0 0,-1 2-1 0 0,81 6 1 0 0,94 8-60 0 0,38 3 121 0 0,-52-18 118 0 0,29 1 32 0 0,16 13-322 0 0,-127-13 46 0 0,-14 0-5 0 0,17 1 25 0 0,27 2-23 0 0,-33 9-24 0 0,76 2 56 0 0,-130-12 48 0 0,83-13-1 0 0,23-1 69 0 0,30 17-69 0 0,87-4-56 0 0,-161-12-137 0 0,-64 5 12 0 0,1 4 1 0 0,0 2-1 0 0,77 6 0 0 0,-111 0 8 0 0,18 3 2 0 0,64-2-1 0 0,16-3-24 0 0,30-1 0 0 0,205 9 108 0 0,-331-7-77 0 0,199-5 41 0 0,-34-3 48 0 0,-129 11-77 0 0,72 15-1 0 0,-88-10-16 0 0,0-3 0 0 0,1-2 0 0 0,62-2 0 0 0,44-11 254 0 0,257 19 0 0 0,-232-7-204 0 0,-40-4-24 0 0,-51 5-61 0 0,295 6 370 0 0,-186-24-57 0 0,-112 5-195 0 0,138 5 1 0 0,-187 6-83 0 0,287 10 63 0 0,239-29 38 0 0,-428 8-128 0 0,-134 8-56 0 0,1 0-1 0 0,-1 1 0 0 0,1 0 1 0 0,-1 0-1 0 0,0 0 0 0 0,1 0 0 0 0,-1 1 1 0 0,0 0-1 0 0,0 0 0 0 0,0 1 1 0 0,0-1-1 0 0,-1 1 0 0 0,1 0 0 0 0,-1 0 1 0 0,1 1-1 0 0,5 6 0 0 0,2 4-3667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3.362"/>
    </inkml:context>
    <inkml:brush xml:id="br0">
      <inkml:brushProperty name="width" value="0.1" units="cm"/>
      <inkml:brushProperty name="height" value="0.1" units="cm"/>
      <inkml:brushProperty name="color" value="#66CC00"/>
    </inkml:brush>
  </inkml:definitions>
  <inkml:trace contextRef="#ctx0" brushRef="#br0">0 1 2527 0 0,'92'0'912'0'0,"120"18"0"0"0,-13 0 104 0 0,49-20-148 0 0,40 2-177 0 0,-240 2-491 0 0,64-8 1 0 0,-34 1-150 0 0,-54 5-32 0 0,-2 0-129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5.876"/>
    </inkml:context>
    <inkml:brush xml:id="br0">
      <inkml:brushProperty name="width" value="0.1" units="cm"/>
      <inkml:brushProperty name="height" value="0.1" units="cm"/>
      <inkml:brushProperty name="color" value="#66CC00"/>
    </inkml:brush>
  </inkml:definitions>
  <inkml:trace contextRef="#ctx0" brushRef="#br0">1 34 1295 0 0,'0'1'2'0'0,"0"0"-1"0"0,1 0 0 0 0,0 0 1 0 0,-1-1-1 0 0,1 1 1 0 0,0 0-1 0 0,-1 0 0 0 0,1 0 1 0 0,0 0-1 0 0,0-1 0 0 0,-1 1 1 0 0,1 0-1 0 0,0-1 0 0 0,0 1 1 0 0,0-1-1 0 0,0 1 0 0 0,0-1 1 0 0,1 1-1 0 0,25 10 47 0 0,-22-9-35 0 0,27 10 173 0 0,0-2 0 0 0,1-2 0 0 0,-1 0 1 0 0,2-3-1 0 0,-1 0 0 0 0,0-2 0 0 0,1-2 0 0 0,0-1 0 0 0,-1-2 0 0 0,1-1 0 0 0,34-7 0 0 0,-26 3 81 0 0,79-2-1 0 0,7-1-1 0 0,-114 9-263 0 0,0 1-1 0 0,0 1 1 0 0,0 0 0 0 0,0 1 0 0 0,0 0-1 0 0,26 8 1 0 0,4 1 71 0 0,84 17-20 0 0,-86-23-8 0 0,1 0 0 0 0,-1-3 0 0 0,1-2 0 0 0,65-7-1 0 0,-2-5 446 0 0,-17 2-119 0 0,120 1 0 0 0,-133 8-2 0 0,150-23 0 0 0,14-1 83 0 0,-38 31-221 0 0,-127-2-106 0 0,109-6-1 0 0,-177 1-111 0 0,106-10 131 0 0,-1 5 0 0 0,121 9 0 0 0,-135 0-112 0 0,192-17 0 0 0,-181 10 262 0 0,183 16 0 0 0,-185-4-261 0 0,-30-7 62 0 0,133-15 0 0 0,44-4 403 0 0,110 11-172 0 0,-329 5-322 0 0,404-6 2 0 0,-208 15 112 0 0,133 8 84 0 0,-194 3-134 0 0,164 7-72 0 0,-26-10 4 0 0,-142-4 0 0 0,62-16 9 0 0,-88-2 54 0 0,212 25 1 0 0,-115-15-5 0 0,-154-5-24 0 0,98 9-1 0 0,-70 5-34 0 0,199-6 0 0 0,-185-6 0 0 0,171 20 0 0 0,-157-7 0 0 0,-71-11 44 0 0,101-9 0 0 0,-83 1-14 0 0,146-3-4 0 0,77-4 86 0 0,-168 1-46 0 0,-36 3-67 0 0,109 3 0 0 0,253-7 65 0 0,-390 11-37 0 0,0 4 0 0 0,94 13 0 0 0,-21-1 10 0 0,-66-12-13 0 0,146-17 0 0 0,50 1 410 0 0,-270 14-557 0 0,122 8 780 0 0,-108-5-1562 0 0,0 1 1 0 0,-1 1 0 0 0,35 12-1 0 0,-41-10-2699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7.055"/>
    </inkml:context>
    <inkml:brush xml:id="br0">
      <inkml:brushProperty name="width" value="0.1" units="cm"/>
      <inkml:brushProperty name="height" value="0.1" units="cm"/>
      <inkml:brushProperty name="color" value="#66CC00"/>
    </inkml:brush>
  </inkml:definitions>
  <inkml:trace contextRef="#ctx0" brushRef="#br0">1 20 1583 0 0,'226'-11'379'0'0,"-127"4"40"0"0,102 5-1 0 0,284 10 1678 0 0,-181 4-1748 0 0,-101 0-165 0 0,-64-17-73 0 0,2 1 145 0 0,-43 3-13 0 0,49 3 20 0 0,105 5-68 0 0,-1-23-106 0 0,-141 9-44 0 0,-8 5-1854 0 0,-80 2-250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38.339"/>
    </inkml:context>
    <inkml:brush xml:id="br0">
      <inkml:brushProperty name="width" value="0.1" units="cm"/>
      <inkml:brushProperty name="height" value="0.1" units="cm"/>
      <inkml:brushProperty name="color" value="#E71224"/>
    </inkml:brush>
  </inkml:definitions>
  <inkml:trace contextRef="#ctx0" brushRef="#br0">1350 21 9215 0 0,'0'0'707'0'0,"-3"2"-350"0"0,-31 16 2441 0 0,31-16-2506 0 0,0-4-47 0 0,0 1 1 0 0,0-1-1 0 0,0 1 1 0 0,0 0 0 0 0,-1-1-1 0 0,1 2 1 0 0,0-1-1 0 0,-1 0 1 0 0,1 1-1 0 0,-6-1 1 0 0,7 1-445 0 0,-2-1 389 0 0,-2 1-20 0 0,-61 2 974 0 0,-1 3 0 0 0,-106 22 0 0 0,133-17-711 0 0,-271 49 2392 0 0,272-54-2557 0 0,-1-3-1 0 0,1-1 1 0 0,-1-2 0 0 0,1-1-1 0 0,-70-15 1 0 0,80 12-601 0 0,1-3 0 0 0,1 0 0 0 0,-1-1 0 0 0,2-2 0 0 0,-1-1 0 0 0,1-2 0 0 0,-25-16 0 0 0,19 7-1323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8.028"/>
    </inkml:context>
    <inkml:brush xml:id="br0">
      <inkml:brushProperty name="width" value="0.1" units="cm"/>
      <inkml:brushProperty name="height" value="0.1" units="cm"/>
      <inkml:brushProperty name="color" value="#66CC00"/>
    </inkml:brush>
  </inkml:definitions>
  <inkml:trace contextRef="#ctx0" brushRef="#br0">1 1 455 0 0,'39'11'2246'0'0,"-1"-7"-1767"0"0,74-1 0 0 0,8 1 149 0 0,-17 3-546 0 0,34 4 114 0 0,-86-3 14 0 0,0-3 0 0 0,0-1 0 0 0,83-6 0 0 0,-65-5-173 0 0,96 1 0 0 0,-143 8-37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8.534"/>
    </inkml:context>
    <inkml:brush xml:id="br0">
      <inkml:brushProperty name="width" value="0.1" units="cm"/>
      <inkml:brushProperty name="height" value="0.1" units="cm"/>
      <inkml:brushProperty name="color" value="#66CC00"/>
    </inkml:brush>
  </inkml:definitions>
  <inkml:trace contextRef="#ctx0" brushRef="#br0">0 25 919 0 0,'155'-12'2752'0'0,"1"0"-1640"0"0,-79 14-1676 0 0,153 23-1 0 0,-193-18-1002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9.041"/>
    </inkml:context>
    <inkml:brush xml:id="br0">
      <inkml:brushProperty name="width" value="0.1" units="cm"/>
      <inkml:brushProperty name="height" value="0.1" units="cm"/>
      <inkml:brushProperty name="color" value="#66CC00"/>
    </inkml:brush>
  </inkml:definitions>
  <inkml:trace contextRef="#ctx0" brushRef="#br0">0 70 455 0 0,'14'-9'245'0'0,"-1"2"0"0"0,2 0-1 0 0,-1 1 1 0 0,1 0-1 0 0,0 1 1 0 0,20-4-1 0 0,97-10 1468 0 0,-97 18-1761 0 0,0 1 0 0 0,0 1-1 0 0,37 8 1 0 0,-52-7-1258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9.732"/>
    </inkml:context>
    <inkml:brush xml:id="br0">
      <inkml:brushProperty name="width" value="0.1" units="cm"/>
      <inkml:brushProperty name="height" value="0.1" units="cm"/>
      <inkml:brushProperty name="color" value="#66CC00"/>
    </inkml:brush>
  </inkml:definitions>
  <inkml:trace contextRef="#ctx0" brushRef="#br0">1 17 455 0 0,'84'4'3856'0'0,"3"0"-3781"0"0,174-19 19 0 0,-139 6-71 0 0,-67 9-35 0 0,-28 1-48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14.230"/>
    </inkml:context>
    <inkml:brush xml:id="br0">
      <inkml:brushProperty name="width" value="0.1" units="cm"/>
      <inkml:brushProperty name="height" value="0.1" units="cm"/>
      <inkml:brushProperty name="color" value="#66CC00"/>
    </inkml:brush>
  </inkml:definitions>
  <inkml:trace contextRef="#ctx0" brushRef="#br0">287 69 919 0 0,'14'-21'2673'0'0,"-12"19"-2640"0"0,-1 0 0 0 0,1 0-1 0 0,0 0 1 0 0,0 0 0 0 0,0 1 0 0 0,0-1 0 0 0,1 1 0 0 0,-1 0-1 0 0,0-1 1 0 0,1 1 0 0 0,-1 0 0 0 0,0 1 0 0 0,1-1-1 0 0,-1 0 1 0 0,1 1 0 0 0,0-1 0 0 0,-1 1 0 0 0,1 0 0 0 0,-1-1-1 0 0,1 1 1 0 0,3 1 0 0 0,14 0 76 0 0,0-1 0 0 0,34-4 0 0 0,-31 2 130 0 0,38 1 0 0 0,-18 2-164 0 0,1-1 0 0 0,74-12-1 0 0,-62 7 74 0 0,-1 1 0 0 0,78 6-1 0 0,-95 2-133 0 0,-21-2 4 0 0,1-1-1 0 0,21-1 1 0 0,-29 0 0 0 0,0-1 0 0 0,1 1 0 0 0,-1 1 0 0 0,0 0 0 0 0,1 1 0 0 0,-1 0 0 0 0,0 0 0 0 0,0 1 0 0 0,0 0 0 0 0,11 6 0 0 0,-15-6-9 0 0,1 0-1 0 0,-1 0 1 0 0,1-1-1 0 0,-1 0 0 0 0,1 0 1 0 0,0 0-1 0 0,-1-1 0 0 0,1 0 1 0 0,0 0-1 0 0,0-1 0 0 0,0 0 1 0 0,0 0-1 0 0,0-1 1 0 0,0 0-1 0 0,0 0 0 0 0,-1 0 1 0 0,9-4-1 0 0,16-4 105 0 0,-5 0-36 0 0,1 2 0 0 0,35-6 0 0 0,-36 12-19 0 0,-20 6-66 0 0,-12 5 11 0 0,4-8 4 0 0,1 0-1 0 0,-1-1 1 0 0,1 1 0 0 0,0 0-1 0 0,-1 0 1 0 0,1 0-1 0 0,0 0 1 0 0,-1 4-1 0 0,2-4-1 0 0,-1-1 0 0 0,1 0-1 0 0,-1 1 1 0 0,0-1-1 0 0,1 0 1 0 0,-1 1 0 0 0,0-1-1 0 0,0 0 1 0 0,0 0-1 0 0,0 0 1 0 0,0 1 0 0 0,0-1-1 0 0,0 0 1 0 0,-2 1-1 0 0,-14 8 9 0 0,0-1 0 0 0,-1 0 0 0 0,0-1 0 0 0,-38 11-1 0 0,-81 9 52 0 0,92-23-64 0 0,-81-2 0 0 0,6-1 0 0 0,21 5-11 0 0,-189 8-50 0 0,98-1 14 0 0,138-7 27 0 0,-1-3 0 0 0,0-2 0 0 0,-62-5-1 0 0,86 1 21 0 0,22 3 0 0 0,1-1 0 0 0,-1-1 0 0 0,0 1 0 0 0,1-1 0 0 0,0 0 0 0 0,-8-3 0 0 0,14 4 0 0 0,0 0 0 0 0,0 0 0 0 0,-1 0 0 0 0,1 0-1 0 0,0 0 1 0 0,0 0 0 0 0,0 0 0 0 0,-1 0 0 0 0,1 0 0 0 0,0 0-1 0 0,0 0 1 0 0,0 0 0 0 0,-1 0 0 0 0,1-1 0 0 0,0 1-1 0 0,0 0 1 0 0,0 0 0 0 0,0 0 0 0 0,0 0 0 0 0,-1 0 0 0 0,1-1-1 0 0,0 1 1 0 0,0 0 0 0 0,0 0 0 0 0,0 0 0 0 0,0 0-1 0 0,0-1 1 0 0,0 1 0 0 0,0 0 0 0 0,-1 0 0 0 0,1 0-1 0 0,0 0 1 0 0,0-1 0 0 0,0 1 0 0 0,0 0 0 0 0,0 0 0 0 0,0 0-1 0 0,0-1 1 0 0,0 1 0 0 0,0 0 0 0 0,0 0 0 0 0,0 0-1 0 0,1-1 1 0 0,-1 1 0 0 0,0 0 0 0 0,0 0 0 0 0,11-8-20 0 0,20-3-15 0 0,-29 11 34 0 0,32-9-13 0 0,0 1-1 0 0,56-5 1 0 0,74 4-56 0 0,-78 6 55 0 0,303-21 15 0 0,-265 19 0 0 0,1 6 0 0 0,156 21 0 0 0,-227-18 20 0 0,72-5 0 0 0,6 0 4 0 0,-35 11-24 0 0,-37-2 0 0 0,-58-8 8 0 0,-1 0 0 0 0,0 0-1 0 0,0 1 1 0 0,0-1-1 0 0,0 0 1 0 0,0-1-1 0 0,1 1 1 0 0,-1 0 0 0 0,0 0-1 0 0,0 0 1 0 0,0-1-1 0 0,0 1 1 0 0,0 0-1 0 0,0-1 1 0 0,0 1 0 0 0,0-1-1 0 0,0 1 1 0 0,0-1-1 0 0,0 0 1 0 0,0 1-1 0 0,1-2 1 0 0,-2 1-3 0 0,0 1 0 0 0,0-1 0 0 0,1 0 0 0 0,-1 1 0 0 0,0-1 1 0 0,0 0-1 0 0,0 0 0 0 0,-1 1 0 0 0,1-1 0 0 0,0 0 0 0 0,0 1 0 0 0,0-1 0 0 0,0 0 0 0 0,-1 1 0 0 0,1-1 0 0 0,0 0 0 0 0,0 1 0 0 0,-1-1 0 0 0,1 1 1 0 0,-1-1-1 0 0,1 1 0 0 0,0-1 0 0 0,-1 0 0 0 0,1 1 0 0 0,-1 0 0 0 0,0-1 0 0 0,1 1 0 0 0,-1-1 0 0 0,1 1 0 0 0,-1 0 0 0 0,1-1 0 0 0,-1 1 1 0 0,0 0-1 0 0,1-1 0 0 0,-2 1 0 0 0,-16-2-143 0 0,11 0 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14.969"/>
    </inkml:context>
    <inkml:brush xml:id="br0">
      <inkml:brushProperty name="width" value="0.1" units="cm"/>
      <inkml:brushProperty name="height" value="0.1" units="cm"/>
      <inkml:brushProperty name="color" value="#66CC00"/>
    </inkml:brush>
  </inkml:definitions>
  <inkml:trace contextRef="#ctx0" brushRef="#br0">0 1 2959 0 0,'44'2'206'0'0,"52"9"-1"0"0,-56-6-164 0 0,389 28 162 0 0,-249-35 112 0 0,-141 1-285 0 0,-17 1 1 0 0,472 3 936 0 0,-382 3-885 0 0,-101-4-415 0 0,-3 1-1334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16.025"/>
    </inkml:context>
    <inkml:brush xml:id="br0">
      <inkml:brushProperty name="width" value="0.1" units="cm"/>
      <inkml:brushProperty name="height" value="0.1" units="cm"/>
      <inkml:brushProperty name="color" value="#66CC00"/>
    </inkml:brush>
  </inkml:definitions>
  <inkml:trace contextRef="#ctx0" brushRef="#br0">1 2 919 0 0,'0'-1'67'0'0,"0"2"21"0"0,29 8 2279 0 0,1 1-2197 0 0,0 1 0 0 0,33 18 0 0 0,6 3 129 0 0,-55-27-167 0 0,0-1-1 0 0,-1-1 1 0 0,1 0 0 0 0,0 0-1 0 0,1-2 1 0 0,-1 0-1 0 0,0 0 1 0 0,23-3 0 0 0,12-3 168 0 0,53-14 1 0 0,-67 12-236 0 0,48-7 13 0 0,0 5 0 0 0,135 0 0 0 0,-123 5 40 0 0,19 0-1962 0 0,-85 5-134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16.896"/>
    </inkml:context>
    <inkml:brush xml:id="br0">
      <inkml:brushProperty name="width" value="0.1" units="cm"/>
      <inkml:brushProperty name="height" value="0.1" units="cm"/>
      <inkml:brushProperty name="color" value="#66CC00"/>
    </inkml:brush>
  </inkml:definitions>
  <inkml:trace contextRef="#ctx0" brushRef="#br0">0 82 1375 0 0,'108'20'1430'0'0,"197"10"0"0"0,-224-33-1074 0 0,-1-2 0 0 0,107-22 0 0 0,44-5 180 0 0,34 3-104 0 0,95-7-60 0 0,-339 36-375 0 0,1 1-1 0 0,-1 0 0 0 0,1 2 0 0 0,-1 0 0 0 0,0 2 0 0 0,0 0 0 0 0,-1 1 0 0 0,0 1 1 0 0,34 17-1 0 0,-37-15-202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17.805"/>
    </inkml:context>
    <inkml:brush xml:id="br0">
      <inkml:brushProperty name="width" value="0.1" units="cm"/>
      <inkml:brushProperty name="height" value="0.1" units="cm"/>
      <inkml:brushProperty name="color" value="#66CC00"/>
    </inkml:brush>
  </inkml:definitions>
  <inkml:trace contextRef="#ctx0" brushRef="#br0">1 30 1151 0 0,'46'-3'149'0'0,"0"1"0"0"0,1 3 1 0 0,-1 2-1 0 0,53 9 0 0 0,-37-4 154 0 0,93 1 0 0 0,74-19 1357 0 0,99-1-480 0 0,49-10-1037 0 0,-108 5 121 0 0,-211 18-306 0 0,0 2-1 0 0,93 18 0 0 0,-117-14-68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18.383"/>
    </inkml:context>
    <inkml:brush xml:id="br0">
      <inkml:brushProperty name="width" value="0.1" units="cm"/>
      <inkml:brushProperty name="height" value="0.1" units="cm"/>
      <inkml:brushProperty name="color" value="#66CC00"/>
    </inkml:brush>
  </inkml:definitions>
  <inkml:trace contextRef="#ctx0" brushRef="#br0">0 26 455 0 0,'2'-1'93'0'0,"0"0"0"0"0,0 0 0 0 0,0-1 0 0 0,0 1 0 0 0,0 0 0 0 0,0 1 0 0 0,1-1 0 0 0,-1 0 0 0 0,0 1-1 0 0,0-1 1 0 0,1 1 0 0 0,-1-1 0 0 0,3 1 0 0 0,37 0 1386 0 0,-20 1-1475 0 0,114 0 365 0 0,79-4-127 0 0,-127-6-511 0 0,0 4 0 0 0,118 10 0 0 0,-169-2-1031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39.093"/>
    </inkml:context>
    <inkml:brush xml:id="br0">
      <inkml:brushProperty name="width" value="0.1" units="cm"/>
      <inkml:brushProperty name="height" value="0.1" units="cm"/>
      <inkml:brushProperty name="color" value="#E71224"/>
    </inkml:brush>
  </inkml:definitions>
  <inkml:trace contextRef="#ctx0" brushRef="#br0">1322 75 3679 0 0,'-3'0'4706'0'0,"2"0"-4642"0"0,1 0 0 0 0,-1 1 0 0 0,1-1-1 0 0,-1 0 1 0 0,0 0 0 0 0,1 0 0 0 0,-1 0 0 0 0,0 0 0 0 0,1 0 0 0 0,-1 0 0 0 0,1-1 0 0 0,-1 1 0 0 0,0 0 0 0 0,1 0 0 0 0,-1 0 0 0 0,1-1 0 0 0,-1 1 0 0 0,1 0 0 0 0,-1 0 0 0 0,1-1 0 0 0,-1 1 0 0 0,1-1-1 0 0,-1 1 1 0 0,1 0 0 0 0,-2-2 0 0 0,-5-11-160 0 0,6 10 215 0 0,-1 0 0 0 0,0 1 0 0 0,0-1 0 0 0,0 1 1 0 0,0 0-1 0 0,-1-1 0 0 0,1 1 0 0 0,-1 0 0 0 0,1 0 0 0 0,-1 0 0 0 0,0 1 0 0 0,1-1 0 0 0,-4-1 0 0 0,-39-10 1892 0 0,37 11-1778 0 0,-9-1 177 0 0,0 0 0 0 0,-1 2 0 0 0,1 0 0 0 0,-1 0-1 0 0,1 2 1 0 0,-1 0 0 0 0,-20 5 0 0 0,-122 35 1198 0 0,21-5-356 0 0,70-23-853 0 0,0-4 1 0 0,-1-3 0 0 0,1-3 0 0 0,-1-3-1 0 0,-113-14 1 0 0,165 11-1099 0 0,1 0-1 0 0,0-2 0 0 0,0 0 1 0 0,0-1-1 0 0,1 0 1 0 0,0-1-1 0 0,0-1 0 0 0,1-1 1 0 0,-28-20-1 0 0,17 7-5936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0.474"/>
    </inkml:context>
    <inkml:brush xml:id="br0">
      <inkml:brushProperty name="width" value="0.1" units="cm"/>
      <inkml:brushProperty name="height" value="0.1" units="cm"/>
      <inkml:brushProperty name="color" value="#66CC00"/>
    </inkml:brush>
  </inkml:definitions>
  <inkml:trace contextRef="#ctx0" brushRef="#br0">644 43 2183 0 0,'-185'18'1243'0'0,"168"-16"-1205"0"0,-163 16 47 0 0,144-16-2 0 0,0-2-1 0 0,1-1 1 0 0,-38-7-1 0 0,-7-9 826 0 0,80 17-903 0 0,0 0 0 0 0,0 0 0 0 0,-1 0 0 0 0,1 0 0 0 0,0 0 0 0 0,0 0 0 0 0,0 0 0 0 0,0 0 0 0 0,0 0 0 0 0,0 0 0 0 0,0 0 0 0 0,0 0 0 0 0,0 0 1 0 0,0 0-1 0 0,0 0 0 0 0,0-1 0 0 0,0 1 0 0 0,0 0 0 0 0,-1 0 0 0 0,1 0 0 0 0,0 0 0 0 0,0 0 0 0 0,0 0 0 0 0,0 0 0 0 0,0 0 0 0 0,0 0 0 0 0,0-1 0 0 0,0 1 0 0 0,0 0 0 0 0,0 0 0 0 0,0 0 0 0 0,0 0 0 0 0,0 0 0 0 0,0 0 0 0 0,0 0 0 0 0,0 0 0 0 0,1-1 0 0 0,-1 1 0 0 0,0 0 0 0 0,0 0 0 0 0,0 0 0 0 0,0 0 0 0 0,0 0 0 0 0,0 0 0 0 0,0 0 0 0 0,0 0 0 0 0,0 0 0 0 0,0 0 0 0 0,0 0 0 0 0,0 0 0 0 0,0-1 0 0 0,0 1 0 0 0,1 0 0 0 0,-1 0 0 0 0,0 0 0 0 0,0 0 0 0 0,0 0 0 0 0,0 0 0 0 0,0 0 0 0 0,0 0 0 0 0,0 0 0 0 0,0 0 0 0 0,0 0 0 0 0,1 0 0 0 0,-1 0 0 0 0,0 0 0 0 0,0 0 0 0 0,0 0 0 0 0,14-7 274 0 0,21-5 2 0 0,-9 7-234 0 0,1 1 1 0 0,0 1-1 0 0,-1 2 1 0 0,38 2-1 0 0,-19-1 4 0 0,140-7-39 0 0,-111 1-12 0 0,1 4-1 0 0,102 10 0 0 0,-118 4 1 0 0,-39-8 0 0 0,0 0 0 0 0,25 1 0 0 0,70-4 150 0 0,-1-5-1 0 0,131-21 0 0 0,-163 17-133 0 0,2 4 1 0 0,103 9-1 0 0,-19 0-1 0 0,-140-5-15 0 0,0 1 0 0 0,0 2 0 0 0,0 1 0 0 0,0 1 0 0 0,-1 2 0 0 0,27 9 0 0 0,6 3 265 0 0,-41-15-106 0 0,-1 2 1 0 0,0 1 0 0 0,34 16-1 0 0,-45-17-399 0 0,-3-3 81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2.662"/>
    </inkml:context>
    <inkml:brush xml:id="br0">
      <inkml:brushProperty name="width" value="0.1" units="cm"/>
      <inkml:brushProperty name="height" value="0.1" units="cm"/>
      <inkml:brushProperty name="color" value="#66CC00"/>
    </inkml:brush>
  </inkml:definitions>
  <inkml:trace contextRef="#ctx0" brushRef="#br0">1 66 2271 0 0,'0'-1'35'0'0,"1"-1"-1"0"0,0 1 0 0 0,-1-1 0 0 0,1 1 0 0 0,0-1 0 0 0,0 1 0 0 0,0-1 0 0 0,0 1 1 0 0,0 0-1 0 0,0 0 0 0 0,0 0 0 0 0,0-1 0 0 0,0 1 0 0 0,1 0 0 0 0,-1 0 0 0 0,0 1 1 0 0,1-1-1 0 0,-1 0 0 0 0,1 0 0 0 0,-1 1 0 0 0,1-1 0 0 0,-1 1 0 0 0,1-1 0 0 0,-1 1 1 0 0,1-1-1 0 0,-1 1 0 0 0,3 0 0 0 0,4 0 263 0 0,0 0 0 0 0,-1 1 0 0 0,1 0 0 0 0,13 3 0 0 0,11 2-156 0 0,-8-6-70 0 0,0 0 1 0 0,36-7-1 0 0,-9 2 11 0 0,111-11 652 0 0,110-6 249 0 0,-129 21-544 0 0,-120 3-391 0 0,1 0 1 0 0,-1 2 0 0 0,0 0 0 0 0,24 8 0 0 0,-36-7-302 0 0,-1-1 1 0 0,0 2-1 0 0,0-1 1 0 0,0 1-1 0 0,0 1 1 0 0,-1 0-1 0 0,16 16 1 0 0,-10-9-2126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3.293"/>
    </inkml:context>
    <inkml:brush xml:id="br0">
      <inkml:brushProperty name="width" value="0.1" units="cm"/>
      <inkml:brushProperty name="height" value="0.1" units="cm"/>
      <inkml:brushProperty name="color" value="#66CC00"/>
    </inkml:brush>
  </inkml:definitions>
  <inkml:trace contextRef="#ctx0" brushRef="#br0">19 17 2303 0 0,'-18'-17'783'0'0,"30"18"-700"0"0,1 0 0 0 0,-1 1 0 0 0,17 5 1 0 0,25 4-104 0 0,36-5 40 0 0,-53-2 374 0 0,0 2 0 0 0,-1 1 0 0 0,56 19-1 0 0,-45-12-245 0 0,60 11 0 0 0,-33-18-42 0 0,-1-3 0 0 0,96-7 0 0 0,-87-1-855 0 0,117 11 0 0 0,-157-2-1010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3.919"/>
    </inkml:context>
    <inkml:brush xml:id="br0">
      <inkml:brushProperty name="width" value="0.1" units="cm"/>
      <inkml:brushProperty name="height" value="0.1" units="cm"/>
      <inkml:brushProperty name="color" value="#66CC00"/>
    </inkml:brush>
  </inkml:definitions>
  <inkml:trace contextRef="#ctx0" brushRef="#br0">0 42 1839 0 0,'259'-22'2896'0'0,"21"2"-3354"0"0,345 20 0 0 0,-596 2-1178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5.423"/>
    </inkml:context>
    <inkml:brush xml:id="br0">
      <inkml:brushProperty name="width" value="0.1" units="cm"/>
      <inkml:brushProperty name="height" value="0.1" units="cm"/>
      <inkml:brushProperty name="color" value="#66CC00"/>
    </inkml:brush>
  </inkml:definitions>
  <inkml:trace contextRef="#ctx0" brushRef="#br0">0 76 2183 0 0,'80'3'462'0'0,"135"-12"0"0"0,-188 7-468 0 0,104-15 318 0 0,14-2 550 0 0,-61 14-455 0 0,-9-1-156 0 0,93 6-1 0 0,-107 2-179 0 0,1-4 0 0 0,76-11 0 0 0,-91 8-297 0 0,-23 3-1609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6.049"/>
    </inkml:context>
    <inkml:brush xml:id="br0">
      <inkml:brushProperty name="width" value="0.1" units="cm"/>
      <inkml:brushProperty name="height" value="0.1" units="cm"/>
      <inkml:brushProperty name="color" value="#66CC00"/>
    </inkml:brush>
  </inkml:definitions>
  <inkml:trace contextRef="#ctx0" brushRef="#br0">0 108 1375 0 0,'8'-11'620'0'0,"14"-1"1056"0"0,6-1-1572 0 0,-15 11-94 0 0,0 0 0 0 0,-1 1-1 0 0,1 1 1 0 0,17 1 0 0 0,33-1 461 0 0,215-20 1231 0 0,209-19-556 0 0,-477 38-1099 0 0,38-4 8 0 0,1 3 0 0 0,-1 1 1 0 0,0 3-1 0 0,89 15 0 0 0,-98-11-144 0 0,0-1-57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6.709"/>
    </inkml:context>
    <inkml:brush xml:id="br0">
      <inkml:brushProperty name="width" value="0.1" units="cm"/>
      <inkml:brushProperty name="height" value="0.1" units="cm"/>
      <inkml:brushProperty name="color" value="#66CC00"/>
    </inkml:brush>
  </inkml:definitions>
  <inkml:trace contextRef="#ctx0" brushRef="#br0">1 86 1839 0 0,'8'-3'258'0'0,"0"1"1"0"0,0 0-1 0 0,0 0 0 0 0,0 1 0 0 0,0 0 0 0 0,16 0 0 0 0,-4 0-267 0 0,263-26 1091 0 0,-230 25-789 0 0,0 3 0 0 0,56 8 0 0 0,-2-1-241 0 0,-55-5-14 0 0,172 3 167 0 0,-211-6-200 0 0,59-2 46 0 0,0-2-1 0 0,79-16 1 0 0,-89 9 0 0 0,117-3 0 0 0,-98 10-36 0 0,14-5-15 0 0,-48 2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7.484"/>
    </inkml:context>
    <inkml:brush xml:id="br0">
      <inkml:brushProperty name="width" value="0.1" units="cm"/>
      <inkml:brushProperty name="height" value="0.1" units="cm"/>
      <inkml:brushProperty name="color" value="#66CC00"/>
    </inkml:brush>
  </inkml:definitions>
  <inkml:trace contextRef="#ctx0" brushRef="#br0">0 55 919 0 0,'8'-17'3640'0'0,"-5"14"-3549"0"0,0 0 0 0 0,1 1-1 0 0,-1-1 1 0 0,0 1-1 0 0,1 0 1 0 0,0 0-1 0 0,0 0 1 0 0,-1 0-1 0 0,1 1 1 0 0,0-1-1 0 0,0 1 1 0 0,1 0-1 0 0,3-1 1 0 0,59-6 236 0 0,176 7 300 0 0,-148 2-525 0 0,-42-1 24 0 0,1 2 0 0 0,73 13 0 0 0,-75-5-77 0 0,0-2-1 0 0,84 1 1 0 0,-73-9-150 0 0,141 4-1822 0 0,-170-1-389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8.095"/>
    </inkml:context>
    <inkml:brush xml:id="br0">
      <inkml:brushProperty name="width" value="0.1" units="cm"/>
      <inkml:brushProperty name="height" value="0.1" units="cm"/>
      <inkml:brushProperty name="color" value="#66CC00"/>
    </inkml:brush>
  </inkml:definitions>
  <inkml:trace contextRef="#ctx0" brushRef="#br0">1 65 2759 0 0,'31'-8'940'0'0,"1"2"-1"0"0,64-5 0 0 0,55-2 9 0 0,155-5-340 0 0,-201 13-601 0 0,-68 2-174 0 0,1 2 0 0 0,-1 1 0 0 0,55 8-1 0 0,-68-4-2168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28.508"/>
    </inkml:context>
    <inkml:brush xml:id="br0">
      <inkml:brushProperty name="width" value="0.1" units="cm"/>
      <inkml:brushProperty name="height" value="0.1" units="cm"/>
      <inkml:brushProperty name="color" value="#66CC00"/>
    </inkml:brush>
  </inkml:definitions>
  <inkml:trace contextRef="#ctx0" brushRef="#br0">1 15 3823 0 0,'145'0'1451'0'0,"83"-7"-1086"0"0,-129 1-746 0 0,-79 4-1486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39.818"/>
    </inkml:context>
    <inkml:brush xml:id="br0">
      <inkml:brushProperty name="width" value="0.1" units="cm"/>
      <inkml:brushProperty name="height" value="0.1" units="cm"/>
      <inkml:brushProperty name="color" value="#E71224"/>
    </inkml:brush>
  </inkml:definitions>
  <inkml:trace contextRef="#ctx0" brushRef="#br0">2769 2 5983 0 0,'-3'0'464'0'0,"-31"8"1114"0"0,30-7-2 0 0,0-1 78 0 0,-26 4-603 0 0,-48 13 0 0 0,-5 1-278 0 0,66-17-394 0 0,0 0 0 0 0,0-2 1 0 0,-1 0-1 0 0,1-1 0 0 0,-20-4 0 0 0,-26-3 510 0 0,-134-1 1064 0 0,19 4-1374 0 0,-34-1 26 0 0,43 2 78 0 0,-29 0 337 0 0,170 6-929 0 0,-104 6 273 0 0,-192 34 1 0 0,211-17-159 0 0,-239 38-46 0 0,347-62-186 0 0,-193 11-295 0 0,175-11-117 0 0,0-2 1 0 0,0 0 0 0 0,0-1 0 0 0,1-2 0 0 0,0 0 0 0 0,-36-14 0 0 0,12-3-6781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30.862"/>
    </inkml:context>
    <inkml:brush xml:id="br0">
      <inkml:brushProperty name="width" value="0.1" units="cm"/>
      <inkml:brushProperty name="height" value="0.1" units="cm"/>
      <inkml:brushProperty name="color" value="#66CC00"/>
    </inkml:brush>
  </inkml:definitions>
  <inkml:trace contextRef="#ctx0" brushRef="#br0">0 21 2327 0 0,'207'-10'1969'0'0,"-1"0"-1575"0"0,129 14 203 0 0,10-1 99 0 0,-214-1-614 0 0,85 5 124 0 0,-10 1-95 0 0,-120-7-54 0 0,87 13-1 0 0,-111-4-56 0 0,1 3 0 0 0,71 26 0 0 0,11 15 0 0 0,-119-47 0 0 0,0-2 0 0 0,39 4 0 0 0,57 5 84 0 0,-53-5 29 0 0,-1-2 1 0 0,103-4-1 0 0,191-21 119 0 0,-36 9-104 0 0,-270 8-128 0 0,-1 3 0 0 0,105 18 0 0 0,-118-16 2 0 0,1-2-1 0 0,79-5 0 0 0,-55-1 49 0 0,10-1-6 0 0,-45 1-13 0 0,-1 2 1 0 0,45 3-1 0 0,-40 2-47 0 0,-21 0-64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31.555"/>
    </inkml:context>
    <inkml:brush xml:id="br0">
      <inkml:brushProperty name="width" value="0.1" units="cm"/>
      <inkml:brushProperty name="height" value="0.1" units="cm"/>
      <inkml:brushProperty name="color" value="#66CC00"/>
    </inkml:brush>
  </inkml:definitions>
  <inkml:trace contextRef="#ctx0" brushRef="#br0">89 112 2815 0 0,'-6'-2'112'0'0,"1"0"0"0"0,-1-1-1 0 0,1 1 1 0 0,0-1 0 0 0,0 0-1 0 0,0-1 1 0 0,1 1-1 0 0,-1-1 1 0 0,1 0 0 0 0,-1 0-1 0 0,1 0 1 0 0,1 0-1 0 0,-1-1 1 0 0,1 0 0 0 0,0 0-1 0 0,0 0 1 0 0,0 0 0 0 0,0 0-1 0 0,1-1 1 0 0,-3-7-1 0 0,5 12-93 0 0,0 1-1 0 0,0-1 1 0 0,0 0-1 0 0,-1 1 0 0 0,1-1 1 0 0,0 0-1 0 0,0 1 1 0 0,0-1-1 0 0,0 0 1 0 0,0 1-1 0 0,0-1 0 0 0,0 0 1 0 0,0 1-1 0 0,1-1 1 0 0,-1 1-1 0 0,0-1 0 0 0,0 0 1 0 0,0 1-1 0 0,1-1 1 0 0,-1 1-1 0 0,0-1 1 0 0,1 0-1 0 0,-1 1 0 0 0,1-1 1 0 0,-1 1-1 0 0,1-1 1 0 0,0 0-8 0 0,0 1 0 0 0,0 0 1 0 0,0-1-1 0 0,0 1 1 0 0,0 0-1 0 0,0-1 0 0 0,0 1 1 0 0,0 0-1 0 0,1 0 0 0 0,-1 0 1 0 0,0 0-1 0 0,0 0 1 0 0,0 0-1 0 0,2 1 0 0 0,6 1-33 0 0,0 0-1 0 0,0 1 0 0 0,9 5 1 0 0,-8-5 17 0 0,24 10-461 0 0,-15-7-8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31.978"/>
    </inkml:context>
    <inkml:brush xml:id="br0">
      <inkml:brushProperty name="width" value="0.1" units="cm"/>
      <inkml:brushProperty name="height" value="0.1" units="cm"/>
      <inkml:brushProperty name="color" value="#66CC00"/>
    </inkml:brush>
  </inkml:definitions>
  <inkml:trace contextRef="#ctx0" brushRef="#br0">0 30 2671 0 0,'26'-3'107'0'0,"-6"1"-28"0"0,30-6-1 0 0,-40 7 28 0 0,0 0 0 0 0,0 0-1 0 0,0 1 1 0 0,16 1 0 0 0,3 1 25 0 0,204 13 520 0 0,-110-5-527 0 0,-29-8 345 0 0,0-4 0 0 0,100-16 0 0 0,28-2-316 0 0,111 16-100 0 0,6 11 71 0 0,-122-5-40 0 0,201 31-4 0 0,-166-9-142 0 0,-205-24-60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37.724"/>
    </inkml:context>
    <inkml:brush xml:id="br0">
      <inkml:brushProperty name="width" value="0.1" units="cm"/>
      <inkml:brushProperty name="height" value="0.1" units="cm"/>
      <inkml:brushProperty name="color" value="#66CC00"/>
    </inkml:brush>
  </inkml:definitions>
  <inkml:trace contextRef="#ctx0" brushRef="#br0">1 187 455 0 0,'163'18'2342'0'0,"-82"-11"-2146"0"0,-24-1 155 0 0,1-3 1 0 0,100-8-1 0 0,7-19 304 0 0,-26 13-310 0 0,-95 12-212 0 0,0 2 0 0 0,58 12-1 0 0,-62-8-76 0 0,0-2 0 0 0,1-2 0 0 0,43-1 0 0 0,89-19 217 0 0,-84 7 8 0 0,110 1-1 0 0,-80 15-241 0 0,92-1 50 0 0,-155-7-89 0 0,0 3 0 0 0,73 9 0 0 0,-115-8-4 0 0,30 5 51 0 0,0-2-1 0 0,63 0 1 0 0,-35-7 86 0 0,-28 2-48 0 0,-1-2-1 0 0,45-8 1 0 0,101-34 161 0 0,26-4-9 0 0,-163 42-175 0 0,75 0 0 0 0,32-3 24 0 0,198-36-86 0 0,-102 29 120 0 0,-22 2-16 0 0,-7-3-35 0 0,-166 16-71 0 0,106 12-1 0 0,199 13 3 0 0,-7 0 0 0 0,-286-17 0 0 0,108-3 0 0 0,-141-5 0 0 0,301 7 0 0 0,-250 4 49 0 0,-13 0-9 0 0,100-1-1 0 0,112-23-39 0 0,-235 10 0 0 0,65 3 83 0 0,161 17 0 0 0,-262-14-83 0 0,22 3-75 0 0,-2-1-48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38.491"/>
    </inkml:context>
    <inkml:brush xml:id="br0">
      <inkml:brushProperty name="width" value="0.1" units="cm"/>
      <inkml:brushProperty name="height" value="0.1" units="cm"/>
      <inkml:brushProperty name="color" value="#66CC00"/>
    </inkml:brush>
  </inkml:definitions>
  <inkml:trace contextRef="#ctx0" brushRef="#br0">1 25 1295 0 0,'21'-2'487'0'0,"41"2"-1"0"0,-26 0-101 0 0,163-11 1233 0 0,3 0-906 0 0,163 29 160 0 0,-113-15-199 0 0,-67-4-570 0 0,-111 10-1923 0 0,-49-3-240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48.517"/>
    </inkml:context>
    <inkml:brush xml:id="br0">
      <inkml:brushProperty name="width" value="0.1" units="cm"/>
      <inkml:brushProperty name="height" value="0.1" units="cm"/>
      <inkml:brushProperty name="color" value="#66CC00"/>
    </inkml:brush>
  </inkml:definitions>
  <inkml:trace contextRef="#ctx0" brushRef="#br0">17929 359 2959 0 0,'-3'-1'49'0'0,"0"0"-1"0"0,-1-1 1 0 0,1 0-1 0 0,0 1 0 0 0,0-1 1 0 0,0 0-1 0 0,0-1 0 0 0,0 1 1 0 0,1-1-1 0 0,-1 1 1 0 0,1-1-1 0 0,-1 0 0 0 0,-2-5 1 0 0,0 3 529 0 0,0-1-460 0 0,0 0-1 0 0,0 0 0 0 0,-1 1 0 0 0,0-1 0 0 0,0 1 0 0 0,-1 1 1 0 0,1-1-1 0 0,-1 1 0 0 0,0 0 0 0 0,0 1 0 0 0,0 0 0 0 0,-1 0 1 0 0,1 0-1 0 0,-1 1 0 0 0,-13-2 0 0 0,-20-4 956 0 0,-44-16 1 0 0,-5 0 274 0 0,-10-7-670 0 0,-149-41 192 0 0,216 64-767 0 0,0 1 0 0 0,-38-3 1 0 0,-10-2-84 0 0,38 7 51 0 0,0 2 1 0 0,1 2-1 0 0,-1 2 0 0 0,-65 9 0 0 0,-55 1 32 0 0,132-10 59 0 0,-44 9 0 0 0,55-7-91 0 0,0 0-1 0 0,0-1 1 0 0,0-1-1 0 0,0 0 0 0 0,-36-5 1 0 0,-36-8 339 0 0,81 11-388 0 0,0 1 0 0 0,0 0 0 0 0,0 1 0 0 0,0 0-1 0 0,0 0 1 0 0,0 1 0 0 0,0 1 0 0 0,0 0 0 0 0,1 0-1 0 0,-20 10 1 0 0,16-4 26 0 0,1 0 0 0 0,-1 1 0 0 0,2 0 0 0 0,-1 1 0 0 0,2 0 0 0 0,-1 1 0 0 0,-16 24 0 0 0,24-31-40 0 0,1 1 0 0 0,0 0 0 0 0,0 0 0 0 0,0 0 0 0 0,1 0 0 0 0,0 1 0 0 0,0-1 0 0 0,0 0 0 0 0,1 1 0 0 0,0 0 0 0 0,0-1 0 0 0,1 1 0 0 0,0-1 0 0 0,0 1 0 0 0,0 0 0 0 0,1-1 0 0 0,0 1 0 0 0,0-1 0 0 0,1 1 0 0 0,0-1 0 0 0,0 1 0 0 0,0-1 0 0 0,7 11 0 0 0,-3-2 42 0 0,-1 2 1 0 0,0-1-1 0 0,-1 0 0 0 0,-1 1 0 0 0,1 19 0 0 0,2 0 17 0 0,-5-27-48 0 0,0-1 1 0 0,0 0-1 0 0,-1 1 0 0 0,0-1 0 0 0,0 1 0 0 0,-1-1 1 0 0,0 0-1 0 0,-1 1 0 0 0,-2 9 0 0 0,0-7-6 0 0,-1-1 0 0 0,0 0 0 0 0,0 0 0 0 0,-1-1 0 0 0,0 0 0 0 0,-11 14 0 0 0,-3 1 95 0 0,-101 116 531 0 0,111-130-620 0 0,-1-1 0 0 0,-1 0 0 0 0,1-1 0 0 0,-1 0 1 0 0,0-1-1 0 0,-24 10 0 0 0,-82 23 310 0 0,67-25-227 0 0,29-10-63 0 0,0-1 0 0 0,0-1 0 0 0,0-1 0 0 0,-1-1 0 0 0,1-1 0 0 0,-31-4 0 0 0,23 1 22 0 0,0 3 1 0 0,-53 4-1 0 0,-78 22 76 0 0,-60 9 58 0 0,-236 27-131 0 0,394-55 6 0 0,-121-2 0 0 0,132-7-217 0 0,-55-2 407 0 0,-169 15-1 0 0,43 6-299 0 0,61-6 1011 0 0,-11 14-124 0 0,119-13-1442 0 0,-2-4-1 0 0,-98 1 1 0 0,-32-21 595 0 0,64 2 0 0 0,59 10 0 0 0,-103 11 0 0 0,113-5 0 0 0,0-2 0 0 0,-94-6 0 0 0,78-7 16 0 0,1 4 0 0 0,-1 4 0 0 0,-114 12 0 0 0,123-4-16 0 0,0-2 0 0 0,-1-4 0 0 0,1-2 0 0 0,-88-14 0 0 0,103 8 310 0 0,-1 3 1 0 0,-109 7-1 0 0,97-2-499 0 0,1-3-1 0 0,-1-3 1 0 0,-80-16 0 0 0,79 9 150 0 0,-1 4 0 0 0,-134 0-1 0 0,170 11 40 0 0,-373 5 0 0 0,289-15 0 0 0,-175 12 0 0 0,178 0 0 0 0,-125-10 0 0 0,-14-1 0 0 0,-188-10 0 0 0,-50-8 0 0 0,424 22 0 0 0,-94-8 0 0 0,91 3 0 0 0,-114 5 0 0 0,40 14 0 0 0,59-3 0 0 0,0-3 0 0 0,-136-10 0 0 0,-222-40 343 0 0,291 32-352 0 0,-114-12 227 0 0,210 22-167 0 0,-1 1-1 0 0,1 3 1 0 0,-84 14-1 0 0,99-11-52 0 0,-10 2 2 0 0,2 0 0 0 0,-87 1 0 0 0,-122-8 95 0 0,102 2-8 0 0,41-1-76 0 0,-75-1 52 0 0,66-1-63 0 0,-142 17 0 0 0,178-5 4 0 0,5-1 26 0 0,-116 1 0 0 0,-164-30 34 0 0,329 18-48 0 0,0 2 0 0 0,-45 6 1 0 0,-13 0 6 0 0,-190-14-23 0 0,51 7 46 0 0,105 2-28 0 0,45 1-18 0 0,48 0 0 0 0,0-3 0 0 0,-47-4 0 0 0,-315-35 0 0 0,369 38 0 0 0,-107-1 0 0 0,-83-5 0 0 0,55-1 0 0 0,117 7 0 0 0,27 0 0 0 0,0 0 0 0 0,1 2 0 0 0,-1 0 0 0 0,0 1 0 0 0,1 0 0 0 0,-22 7 0 0 0,-116 50 0 0 0,139-51 0 0 0,0 0 0 0 0,0 2 0 0 0,1-1 0 0 0,0 2 0 0 0,1 0 0 0 0,0 1 0 0 0,-13 14 0 0 0,-19 24 0 0 0,-34 41 0 0 0,68-76 0 0 0,2 1 0 0 0,-1 0 0 0 0,2 1 0 0 0,-11 25 0 0 0,-7 35 0 0 0,-27 134 0 0 0,16-53 0 0 0,-6 83 0 0 0,17-73 0 0 0,19-128 0 0 0,-41 171 0 0 0,8-75 29 0 0,-66 242 130 0 0,55-171-7 0 0,3-5-24 0 0,21-93-58 0 0,-15 114 0 0 0,35-165-43 0 0,-24 279 88 0 0,31-284-92 0 0,1-1 0 0 0,4 1 0 0 0,1-1-1 0 0,18 74 1 0 0,-19-106-18 0 0,2 0 0 0 0,0-1 0 0 0,1 0 0 0 0,1 0 0 0 0,0-1 0 0 0,2 0 0 0 0,0 0 0 0 0,1-1 0 0 0,1-1-1 0 0,0 0 1 0 0,1 0 0 0 0,24 21 0 0 0,-18-21 21 0 0,-1-2 0 0 0,2 0 0 0 0,0-1 0 0 0,1-1 0 0 0,0-1 0 0 0,25 10 0 0 0,7-1 44 0 0,2-1 0 0 0,79 15 0 0 0,-66-21-60 0 0,8 2 38 0 0,1-2 1 0 0,112 2-1 0 0,-45-16 18 0 0,190 4 60 0 0,-30 40-73 0 0,-74 16-53 0 0,-54-11 0 0 0,-92-30 0 0 0,156 12 0 0 0,-202-28 0 0 0,258 23 0 0 0,-231-18 16 0 0,130-2 0 0 0,65-27 16 0 0,55 8 32 0 0,15-3-64 0 0,-173 6 0 0 0,113-12-2 0 0,-35 2 15 0 0,-40 9 14 0 0,281 19-1 0 0,153 13-26 0 0,-296-16 0 0 0,779-22 64 0 0,-716-7 0 0 0,18 12-64 0 0,-92 7 0 0 0,-23 4-2 0 0,30-3 15 0 0,-209 2 5 0 0,-1 5-1 0 0,165 24 1 0 0,-117-6-18 0 0,671 76 0 0 0,-600-56 0 0 0,-72-9 0 0 0,-54-13 0 0 0,185 23 0 0 0,-26-13 0 0 0,278 15 0 0 0,-258-34 0 0 0,70 0 0 0 0,-59 2 0 0 0,-86-2 0 0 0,103-19 0 0 0,-115 0 0 0 0,252-23 0 0 0,111 13 0 0 0,-443 20 0 0 0,309 25 0 0 0,-38 0 0 0 0,-38-4 0 0 0,40 0 0 0 0,-108-1 0 0 0,-58 0 0 0 0,-12-17 0 0 0,112 6 0 0 0,-226-4 22 0 0,0-5-1 0 0,127-17 0 0 0,-20 9-21 0 0,-129 8 0 0 0,112-16 0 0 0,633-136 0 0 0,-470 82-3 0 0,77-16 60 0 0,-372 75-52 0 0,90-4 1 0 0,-13 3-7 0 0,-124 10 1 0 0,427-68 0 0 0,-312 44 0 0 0,173-10 0 0 0,137 26 0 0 0,-112 28 0 0 0,-47-1 0 0 0,86 14 0 0 0,-55-2 0 0 0,-168-20 0 0 0,276 9 0 0 0,21-37 0 0 0,-294 10 0 0 0,87-8 0 0 0,-165 7 0 0 0,329-29 0 0 0,142 2 0 0 0,-78 13 0 0 0,-130 9 0 0 0,-306 14-8 0 0,225-22 40 0 0,-203 16-20 0 0,-1-3 0 0 0,0-1 0 0 0,52-21 0 0 0,92-37-12 0 0,-124 44 0 0 0,-24 10 0 0 0,0-2 0 0 0,-1-2 0 0 0,-1-1 0 0 0,40-27 0 0 0,-67 37 8 0 0,0-1-1 0 0,-1 0 1 0 0,-1-1 0 0 0,0-1-1 0 0,0 0 1 0 0,11-16 0 0 0,14-20 0 0 0,-12 15 25 0 0,26-44 0 0 0,73-159 32 0 0,-109 200-53 0 0,-1-2 1 0 0,-2 0 0 0 0,-2-1-1 0 0,9-60 1 0 0,-1-178 58 0 0,-25 2 35 0 0,2 158-91 0 0,11-107-15 0 0,-1 85 0 0 0,-3 70 0 0 0,0-66 0 0 0,-4 119 0 0 0,-1 1 0 0 0,0-1 0 0 0,-1 1 0 0 0,-1-1 0 0 0,-1 1 0 0 0,-6-16 0 0 0,-101-272 38 0 0,25 61-12 0 0,-153-314-26 0 0,220 512 0 0 0,2-1 0 0 0,2-1 0 0 0,-10-49 0 0 0,-18-148 0 0 0,10 92 0 0 0,0-7 0 0 0,32 147-3 0 0,0 0 0 0 0,-1 0 0 0 0,0 0 0 0 0,-1 0-1 0 0,0 1 1 0 0,-1 0 0 0 0,0 0 0 0 0,-1 0 0 0 0,0 0 0 0 0,0 1 0 0 0,-1 0 0 0 0,-1 1-1 0 0,0-1 1 0 0,0 1 0 0 0,-1 1 0 0 0,-18-15 0 0 0,4 8-6 0 0,0 2-1 0 0,-1 0 1 0 0,-1 1 0 0 0,0 2-1 0 0,0 1 1 0 0,-1 0 0 0 0,-36-5-1 0 0,-16-5-11 0 0,-49-10-22 0 0,111 25 43 0 0,1-1 0 0 0,-1 0 0 0 0,1-1 0 0 0,0-1 0 0 0,1-1 0 0 0,-1 0 0 0 0,-16-13 0 0 0,14 10 0 0 0,0 1 0 0 0,0 0 0 0 0,-1 2 0 0 0,-25-10 0 0 0,-50-16 0 0 0,-142-26 0 0 0,188 50 0 0 0,21 4 0 0 0,-39-4 0 0 0,-314 8-63 0 0,350 3 62 0 0,-88-1 1 0 0,-222-30 0 0 0,232 21 0 0 0,0 4 0 0 0,-110 9 0 0 0,167-4 0 0 0,-61-9 0 0 0,-2 0 0 0 0,-67-6 0 0 0,-218-5 0 0 0,188 13 0 0 0,-234-2 0 0 0,121 18 0 0 0,-331 1 0 0 0,592-12 0 0 0,-713 11 0 0 0,311 7 0 0 0,-259 5 0 0 0,642-17 0 0 0,-128-10 0 0 0,130 2 0 0 0,-17 3 0 0 0,-113 15 0 0 0,125-6 0 0 0,-1-3 0 0 0,-93-8 0 0 0,79-6 0 0 0,-183 7 0 0 0,-62 12 0 0 0,230-13 0 0 0,1 4 0 0 0,-143 21 0 0 0,195-16 0 0 0,0-3 0 0 0,-85-5 0 0 0,25-2 0 0 0,96 6-263 0 0,1 0-1 0 0,-1 1 1 0 0,1 2-1 0 0,0 0 1 0 0,0 2-1 0 0,0 0 1 0 0,1 2-1 0 0,1 0 1 0 0,-1 2-1 0 0,-36 23 1 0 0,30-16-1487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12.847"/>
    </inkml:context>
    <inkml:brush xml:id="br0">
      <inkml:brushProperty name="width" value="0.1" units="cm"/>
      <inkml:brushProperty name="height" value="0.1" units="cm"/>
      <inkml:brushProperty name="color" value="#66CC00"/>
    </inkml:brush>
  </inkml:definitions>
  <inkml:trace contextRef="#ctx0" brushRef="#br0">0 19 455 0 0,'7'-10'43'0'0,"-7"10"-12"0"0,0 0-1 0 0,0-1 0 0 0,0 1 1 0 0,0-1-1 0 0,0 1 1 0 0,0 0-1 0 0,0-1 0 0 0,0 1 1 0 0,0 0-1 0 0,0-1 1 0 0,1 1-1 0 0,-1 0 0 0 0,0-1 1 0 0,0 1-1 0 0,0 0 1 0 0,1-1-1 0 0,-1 1 1 0 0,0 0-1 0 0,1 0 0 0 0,-1-1 1 0 0,0 1-1 0 0,0 0 1 0 0,1 0-1 0 0,-1 0 0 0 0,0-1 1 0 0,1 1-1 0 0,-1 0 1 0 0,1 0-1 0 0,-1 0 0 0 0,0 0 1 0 0,1 0-1 0 0,-1 0 1 0 0,0-1-1 0 0,1 1 0 0 0,-1 0 1 0 0,1 0-1 0 0,-1 0 1 0 0,0 0-1 0 0,1 1 0 0 0,-1-1 1 0 0,0 0-1 0 0,1 0 1 0 0,-1 0-1 0 0,1 0 0 0 0,-1 0 1 0 0,0 0-1 0 0,1 1 1 0 0,-1-1-1 0 0,0 0 0 0 0,1 0 1 0 0,-1 0-1 0 0,0 1 1 0 0,0-1-1 0 0,1 0 0 0 0,-1 1 1 0 0,6 4 67 0 0,-1-1 0 0 0,1 1 1 0 0,0-1-1 0 0,0 0 0 0 0,0-1 0 0 0,0 0 1 0 0,1 0-1 0 0,-1 0 0 0 0,1 0 1 0 0,0-1-1 0 0,0-1 0 0 0,11 3 0 0 0,7-1 317 0 0,0-2 0 0 0,33-2 0 0 0,6 1 403 0 0,38 8-144 0 0,-57-3-407 0 0,0-2 1 0 0,0-3-1 0 0,-1 0 0 0 0,58-10 0 0 0,-18-5 230 0 0,1 4 0 0 0,98 0 0 0 0,-157 12-378 0 0,-1 0-1 0 0,49 9 1 0 0,-62-8-455 0 0,0 2 0 0 0,0 0 0 0 0,0 0 0 0 0,0 1 0 0 0,0 0 0 0 0,-1 1 0 0 0,18 13 0 0 0,-11-6-2535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13.297"/>
    </inkml:context>
    <inkml:brush xml:id="br0">
      <inkml:brushProperty name="width" value="0.1" units="cm"/>
      <inkml:brushProperty name="height" value="0.1" units="cm"/>
      <inkml:brushProperty name="color" value="#66CC00"/>
    </inkml:brush>
  </inkml:definitions>
  <inkml:trace contextRef="#ctx0" brushRef="#br0">0 0 2527 0 0,'35'9'434'0'0,"1"-2"0"0"0,0-1-1 0 0,0-2 1 0 0,65-1-1 0 0,-41-1-281 0 0,149-3 299 0 0,70 4 74 0 0,-240 1-525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13.880"/>
    </inkml:context>
    <inkml:brush xml:id="br0">
      <inkml:brushProperty name="width" value="0.1" units="cm"/>
      <inkml:brushProperty name="height" value="0.1" units="cm"/>
      <inkml:brushProperty name="color" value="#66CC00"/>
    </inkml:brush>
  </inkml:definitions>
  <inkml:trace contextRef="#ctx0" brushRef="#br0">0 28 3223 0 0,'1'-1'14'0'0,"-1"-1"-1"0"0,1 1 0 0 0,0-1 1 0 0,0 1-1 0 0,-1-1 0 0 0,1 1 1 0 0,0-1-1 0 0,0 1 0 0 0,0 0 1 0 0,1 0-1 0 0,-1-1 0 0 0,0 1 1 0 0,0 0-1 0 0,1 0 0 0 0,-1 0 0 0 0,1 0 1 0 0,-1 0-1 0 0,1 1 0 0 0,-1-1 1 0 0,1 0-1 0 0,-1 1 0 0 0,1-1 1 0 0,0 1-1 0 0,-1-1 0 0 0,1 1 1 0 0,0 0-1 0 0,-1 0 0 0 0,1 0 1 0 0,0 0-1 0 0,-1 0 0 0 0,1 0 1 0 0,2 1-1 0 0,9 0 104 0 0,0 0 1 0 0,1 2-1 0 0,13 3 1 0 0,-17-3-100 0 0,111 31-18 0 0,-68-18 0 0 0,87 16 0 0 0,127-3 141 0 0,-19-3 1 0 0,-149-14-78 0 0,183-2 0 0 0,-103-9-11 0 0,-118 0-53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14.703"/>
    </inkml:context>
    <inkml:brush xml:id="br0">
      <inkml:brushProperty name="width" value="0.1" units="cm"/>
      <inkml:brushProperty name="height" value="0.1" units="cm"/>
      <inkml:brushProperty name="color" value="#66CC00"/>
    </inkml:brush>
  </inkml:definitions>
  <inkml:trace contextRef="#ctx0" brushRef="#br0">1 69 1007 0 0,'570'19'88'0'0,"35"-12"511"0"0,-421-7-478 0 0,246-2 487 0 0,-235-10-256 0 0,54 1-21 0 0,-157 11-262 0 0,-1-3-1 0 0,116-19 0 0 0,119-20 300 0 0,-261 40-211 0 0,88 6 0 0 0,-147-4-151 0 0,26 2-6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41.665"/>
    </inkml:context>
    <inkml:brush xml:id="br0">
      <inkml:brushProperty name="width" value="0.1" units="cm"/>
      <inkml:brushProperty name="height" value="0.1" units="cm"/>
      <inkml:brushProperty name="color" value="#E71224"/>
    </inkml:brush>
  </inkml:definitions>
  <inkml:trace contextRef="#ctx0" brushRef="#br0">1765 1 3679 0 0,'-10'4'1139'0'0,"-1"1"1"0"0,1 1-1 0 0,0-1 0 0 0,0 2 0 0 0,-10 8 0 0 0,-5 2-1230 0 0,23-16 280 0 0,-1 0-1 0 0,1-1 0 0 0,0 1 0 0 0,-1-1 0 0 0,1 1 1 0 0,0-1-1 0 0,-1 0 0 0 0,1 0 0 0 0,-1-1 0 0 0,1 1 1 0 0,0 0-1 0 0,-1-1 0 0 0,1 1 0 0 0,-5-3 0 0 0,-11 0 1051 0 0,-3 2-494 0 0,-1 1 1 0 0,0 1 0 0 0,1 1 0 0 0,-1 1-1 0 0,-31 9 1 0 0,-103 39 240 0 0,25-6-268 0 0,-184 38 429 0 0,237-67-369 0 0,-1-3 1 0 0,-85 2 0 0 0,87-15-1057 0 0,0-3 0 0 0,1-4 0 0 0,0-3 0 0 0,-82-22 0 0 0,125 23-1201 0 0,3-2-383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26.215"/>
    </inkml:context>
    <inkml:brush xml:id="br0">
      <inkml:brushProperty name="width" value="0.1" units="cm"/>
      <inkml:brushProperty name="height" value="0.1" units="cm"/>
      <inkml:brushProperty name="color" value="#66CC00"/>
    </inkml:brush>
  </inkml:definitions>
  <inkml:trace contextRef="#ctx0" brushRef="#br0">1 14 1375 0 0,'18'-6'64'0'0,"8"4"8"0"0,7 0-72 0 0,9 1 0 0 0,0 1 0 0 0,-9-2 0 0 0,-9 2 256 0 0,-4 0 40 0 0,7 0 8 0 0,17 0 0 0 0,25 0-200 0 0,23 2-40 0 0,12 1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27.318"/>
    </inkml:context>
    <inkml:brush xml:id="br0">
      <inkml:brushProperty name="width" value="0.1" units="cm"/>
      <inkml:brushProperty name="height" value="0.1" units="cm"/>
      <inkml:brushProperty name="color" value="#66CC00"/>
    </inkml:brush>
  </inkml:definitions>
  <inkml:trace contextRef="#ctx0" brushRef="#br0">1 0 223 0 0,'2'4'0'0'0,"0"-1"0"0"0,1 0 0 0 0,-1 0 0 0 0,1-1 0 0 0,0 1 0 0 0,0 0 0 0 0,0-1 0 0 0,0 0 0 0 0,1 1 0 0 0,-1-1 0 0 0,1-1 0 0 0,4 3 0 0 0,2-1 0 0 0,0 0 0 0 0,0 0 0 0 0,16 1 0 0 0,9-2 325 0 0,1-1-1 0 0,-1-2 1 0 0,0-1-1 0 0,60-11 0 0 0,-42 4 5 0 0,53 0-1 0 0,-14 9-180 0 0,-42 3-135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29.996"/>
    </inkml:context>
    <inkml:brush xml:id="br0">
      <inkml:brushProperty name="width" value="0.1" units="cm"/>
      <inkml:brushProperty name="height" value="0.1" units="cm"/>
      <inkml:brushProperty name="color" value="#66CC00"/>
    </inkml:brush>
  </inkml:definitions>
  <inkml:trace contextRef="#ctx0" brushRef="#br0">0 87 2879 0 0,'5'3'73'0'0,"-1"-1"-1"0"0,1 0 0 0 0,0 0 1 0 0,-1 0-1 0 0,1 0 0 0 0,0-1 0 0 0,0 0 1 0 0,1 0-1 0 0,-1 0 0 0 0,0-1 0 0 0,7 1 1 0 0,-1 0 171 0 0,28 0 315 0 0,-1-1 0 0 0,44-5 0 0 0,26-1-22 0 0,-78 6-327 0 0,0-2 1 0 0,0 0 0 0 0,-1-3-1 0 0,1 0 1 0 0,44-15 0 0 0,-49 12-84 0 0,0 1 0 0 0,1 1 0 0 0,0 2 0 0 0,0 0 0 0 0,0 2 0 0 0,52 1 0 0 0,-52 2 45 0 0,0-2 1 0 0,-1 0-1 0 0,37-8 0 0 0,-32 6 92 0 0,47 0 0 0 0,-56 2-242 0 0,0 0-1 0 0,24-5 0 0 0,-28 3-21 0 0,0 2 0 0 0,19 1 0 0 0,6-1 0 0 0,-19 1 0 0 0,42 4 0 0 0,-44-2 0 0 0,-1 0 0 0 0,34-3 0 0 0,-28 0 179 0 0,1 1-1 0 0,51 6 1 0 0,-52-3-149 0 0,12 0-28 0 0,-1 2 1 0 0,1 2 0 0 0,36 12-1 0 0,-60-16 8 0 0,0 0-1 0 0,0-2 0 0 0,1 0 1 0 0,-1 0-1 0 0,0-1 1 0 0,0-1-1 0 0,20-3 0 0 0,32-1-12 0 0,-12 7 8 0 0,-36-1 24 0 0,0 0 0 0 0,0-1 0 0 0,0-1 0 0 0,33-6 0 0 0,-37 2 12 0 0,-10 3 126 0 0,1 0 1 0 0,-1 1-1 0 0,1-1 0 0 0,-1 1 0 0 0,10-1 0 0 0,-14 2-199 0 0,1 0 0 0 0,-1 0 0 0 0,1 0 0 0 0,-1 0 0 0 0,1 0-1 0 0,0 0 1 0 0,-1 0 0 0 0,1 0 0 0 0,-1 0 0 0 0,1 0 0 0 0,-1 1 0 0 0,1-1 0 0 0,-1 0 0 0 0,1 0 0 0 0,-1 1 0 0 0,1-1 0 0 0,-1 0 0 0 0,1 1-1 0 0,-1-1 1 0 0,0 1 0 0 0,1-1 0 0 0,-1 1 0 0 0,1 0-136 0 0,-1 0-1 0 0,1 0 0 0 0,-1 0 1 0 0,0 1-1 0 0,0-1 1 0 0,1 0-1 0 0,-1 0 1 0 0,0 0-1 0 0,0 0 0 0 0,0 1 1 0 0,0-1-1 0 0,-1 0 1 0 0,1 0-1 0 0,0 0 1 0 0,-1 2-1 0 0,-2 5-3294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33.872"/>
    </inkml:context>
    <inkml:brush xml:id="br0">
      <inkml:brushProperty name="width" value="0.1" units="cm"/>
      <inkml:brushProperty name="height" value="0.1" units="cm"/>
      <inkml:brushProperty name="color" value="#66CC00"/>
    </inkml:brush>
  </inkml:definitions>
  <inkml:trace contextRef="#ctx0" brushRef="#br0">1 145 919 0 0,'98'-12'288'0'0,"303"-50"2318"0"0,-259 40-2529 0 0,235-8 0 0 0,-271 21-77 0 0,29 0 0 0 0,-109 10 0 0 0,-5 3 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34.299"/>
    </inkml:context>
    <inkml:brush xml:id="br0">
      <inkml:brushProperty name="width" value="0.1" units="cm"/>
      <inkml:brushProperty name="height" value="0.1" units="cm"/>
      <inkml:brushProperty name="color" value="#66CC00"/>
    </inkml:brush>
  </inkml:definitions>
  <inkml:trace contextRef="#ctx0" brushRef="#br0">1 5 1839 0 0,'7'0'80'0'0,"1"0"16"0"0,3 0-96 0 0,-4-2 0 0 0,-5 2 0 0 0,3 0 0 0 0,3 0 272 0 0,3-2 32 0 0,7 2 8 0 0,6 0 0 0 0,7 0-208 0 0,3 2-40 0 0,1 1 0 0 0,0 1-64 0 0,-2 0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40.768"/>
    </inkml:context>
    <inkml:brush xml:id="br0">
      <inkml:brushProperty name="width" value="0.1" units="cm"/>
      <inkml:brushProperty name="height" value="0.1" units="cm"/>
      <inkml:brushProperty name="color" value="#66CC00"/>
    </inkml:brush>
  </inkml:definitions>
  <inkml:trace contextRef="#ctx0" brushRef="#br0">408 23 3023 0 0,'0'-1'27'0'0,"-1"0"-1"0"0,0 0 0 0 0,0 0 0 0 0,0 1 0 0 0,1-1 0 0 0,-1 0 1 0 0,0 1-1 0 0,0-1 0 0 0,0 0 0 0 0,0 1 0 0 0,0-1 0 0 0,-1 1 1 0 0,1 0-1 0 0,0-1 0 0 0,0 1 0 0 0,0 0 0 0 0,0 0 0 0 0,0-1 0 0 0,0 1 1 0 0,-1 0-1 0 0,1 0 0 0 0,0 0 0 0 0,0 1 0 0 0,-2-1 0 0 0,-32 6 888 0 0,28-4-823 0 0,-25 7 202 0 0,1 1 1 0 0,0 2-1 0 0,1 1 0 0 0,-35 20 0 0 0,-23 11 2142 0 0,82-41-2230 0 0,3-2-26 0 0,0 1 1 0 0,1-1 0 0 0,-1 0-1 0 0,0 0 1 0 0,0 0-1 0 0,0 0 1 0 0,-1-1 0 0 0,-3 1-1 0 0,6-1-66 0 0,-1 0-1 0 0,1-1 1 0 0,0 1-1 0 0,-1-1 1 0 0,1 1-1 0 0,0-1 1 0 0,0 1-1 0 0,0-1 0 0 0,-1 0 1 0 0,1 0-1 0 0,0 1 1 0 0,0-1-1 0 0,0 0 1 0 0,0 0-1 0 0,0 0 1 0 0,1 0-1 0 0,-1 0 1 0 0,0 0-1 0 0,0-1 0 0 0,1 1 1 0 0,-1 0-1 0 0,0 0 1 0 0,0-2-1 0 0,2 2-39 0 0,0 0-1 0 0,0 0 1 0 0,-1 0-1 0 0,1 1 1 0 0,0-1-1 0 0,0 0 1 0 0,0 1-1 0 0,0-1 1 0 0,0 0 0 0 0,0 1-1 0 0,0-1 1 0 0,0 1-1 0 0,0 0 1 0 0,0-1-1 0 0,1 1 1 0 0,-1 0-1 0 0,1 0 1 0 0,36-11 384 0 0,-21 6-172 0 0,10-4 228 0 0,32-17 0 0 0,-40 17-352 0 0,0 1 1 0 0,0 0-1 0 0,1 1 0 0 0,25-4 0 0 0,-26 7-93 0 0,16-2 15 0 0,0 2 0 0 0,35-1 1 0 0,73-4 142 0 0,-10 15-226 0 0,-14 11 1606 0 0,-51-10-1911 0 0,91 5-324 0 0,63-19 1048 0 0,-6-1-656 0 0,-184 10 336 0 0,44 7 0 0 0,-3 1 137 0 0,126 14 176 0 0,-146-20-288 0 0,-20 0 62 0 0,0-2 1 0 0,55-3 0 0 0,-77 0-179 0 0,1 2 0 0 0,-1 0 0 0 0,0 0 0 0 0,1 1 0 0 0,-1 0 0 0 0,0 1 0 0 0,0 0 0 0 0,11 5-1 0 0,-9-3 3 0 0,-1-1-1 0 0,1 0 1 0 0,0-1-1 0 0,0-1 1 0 0,19 1-1 0 0,164 5 247 0 0,-190-8-256 0 0,0 0 0 0 0,0 0 0 0 0,0 1 0 0 0,1 0 0 0 0,-1 0 0 0 0,0 1 0 0 0,-1-1 0 0 0,1 1 0 0 0,0 1 0 0 0,0-1 0 0 0,-1 1 0 0 0,8 5 0 0 0,82 43 0 0 0,-59-36 0 0 0,-29-13 0 0 0,-1 0 0 0 0,0 0 0 0 0,1 1 0 0 0,-1 0 0 0 0,10 8 0 0 0,-10-7 41 0 0,0 1 0 0 0,1-1-1 0 0,-1 0 1 0 0,1 0 0 0 0,0-1 0 0 0,0 0-1 0 0,0 0 1 0 0,0-1 0 0 0,0 1-1 0 0,9 0 1 0 0,-14-3-8 0 0,0-1 0 0 0,-1 1 0 0 0,1-1-1 0 0,0 1 1 0 0,0-1 0 0 0,-1 0 0 0 0,1 0 0 0 0,0 0 0 0 0,-1 0-1 0 0,1 0 1 0 0,2-2 0 0 0,-3 2-3 0 0,0 0 1 0 0,1 0-1 0 0,-1 0 0 0 0,1 0 0 0 0,-1 0 1 0 0,1 0-1 0 0,0 1 0 0 0,-1-1 1 0 0,1 1-1 0 0,0-1 0 0 0,1 0 1 0 0,-8 22-110 0 0,-2-7-654 0 0,1 2-277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0.769"/>
    </inkml:context>
    <inkml:brush xml:id="br0">
      <inkml:brushProperty name="width" value="0.1" units="cm"/>
      <inkml:brushProperty name="height" value="0.1" units="cm"/>
      <inkml:brushProperty name="color" value="#66CC00"/>
    </inkml:brush>
  </inkml:definitions>
  <inkml:trace contextRef="#ctx0" brushRef="#br0">1 1 1839 0 0,'3'0'315'0'0,"0"0"0"0"0,0 0 0 0 0,0 0 0 0 0,0 0 0 0 0,0 1 0 0 0,0-1 0 0 0,0 1 0 0 0,4 1 0 0 0,4 1-278 0 0,10 2 276 0 0,33 12-1 0 0,-38-11-152 0 0,1 0-1 0 0,0-1 1 0 0,28 3-1 0 0,-27-7 338 0 0,0-1 0 0 0,34-5 0 0 0,-38 3-303 0 0,0 0 0 0 0,1 1 1 0 0,-1 1-1 0 0,0 0 1 0 0,26 4-1 0 0,-6 2 18 0 0,0-1 0 0 0,66 0 0 0 0,70-14 189 0 0,-60 3-302 0 0,-2-2-99 0 0,40-1 0 0 0,119 28 30 0 0,-51-1 4 0 0,-165-16-32 0 0,254 1 252 0 0,-236-3-94 0 0,0 2 0 0 0,105 17 0 0 0,-107-12-23 0 0,0-3 0 0 0,95-8 0 0 0,-134 3-38 0 0,240 5 180 0 0,-184 0-260 0 0,353 10 301 0 0,-219-21-110 0 0,-100 0-110 0 0,400-13 158 0 0,-315 19-207 0 0,71-4 101 0 0,13 1-48 0 0,-182 4-91 0 0,208 1 51 0 0,74 17 0 0 0,-257-16-10 0 0,-20-1-44 0 0,25 12-10 0 0,59 2 0 0 0,-19-4 73 0 0,-3 0-18 0 0,38-18-41 0 0,-163 5 36 0 0,-10 2-35 0 0,41 5-1 0 0,-46-2-2 0 0,1-1-1 0 0,36-3 1 0 0,159-14 65 0 0,-191 14-90 0 0,360-16 13 0 0,-369 15-134 0 0,0 1 0 0 0,0 1 0 0 0,0 2 0 0 0,0 1 0 0 0,48 11 0 0 0,-52-8-878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0:02.280"/>
    </inkml:context>
    <inkml:brush xml:id="br0">
      <inkml:brushProperty name="width" value="0.1" units="cm"/>
      <inkml:brushProperty name="height" value="0.1" units="cm"/>
      <inkml:brushProperty name="color" value="#66CC00"/>
    </inkml:brush>
  </inkml:definitions>
  <inkml:trace contextRef="#ctx0" brushRef="#br0">0 22 455 0 0,'13'5'705'0'0,"0"-1"0"0"0,1 0-1 0 0,-1-1 1 0 0,1-1-1 0 0,17 2 1 0 0,-17-3-583 0 0,19 4 25 0 0,3 0 129 0 0,1-1 0 0 0,-1-2-1 0 0,38-3 1 0 0,251-10 1463 0 0,-155 21-1582 0 0,-1 1 22 0 0,-110-12-70 0 0,304 7 683 0 0,-276-7-430 0 0,118-14 0 0 0,-149 11-260 0 0,94 5 0 0 0,-117-1-6 0 0,-1-1 0 0 0,0-3 1 0 0,1 0-1 0 0,34-10 0 0 0,2 0 27 0 0,-46 12-62 0 0,-1 0 0 0 0,1 2-1 0 0,0 1 1 0 0,0 0 0 0 0,33 7-1 0 0,-22-2-48 0 0,46 0 0 0 0,-38-8-12 0 0,51-9 0 0 0,-56 5 0 0 0,156-12 64 0 0,-176 18-64 0 0,0 1 0 0 0,0 0 0 0 0,-1 1 0 0 0,28 8 0 0 0,-29-7 0 0 0,0 1 0 0 0,1-2 0 0 0,-1 0 0 0 0,0-1 0 0 0,1 0 0 0 0,16-2 0 0 0,17-3 0 0 0,1 2 0 0 0,56 6 0 0 0,-63-2 0 0 0,145 14 0 0 0,63 1 0 0 0,122-28 0 0 0,-327 10-293 0 0,51 5 0 0 0,-77-2-49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43.532"/>
    </inkml:context>
    <inkml:brush xml:id="br0">
      <inkml:brushProperty name="width" value="0.1" units="cm"/>
      <inkml:brushProperty name="height" value="0.1" units="cm"/>
      <inkml:brushProperty name="color" value="#66CC00"/>
    </inkml:brush>
  </inkml:definitions>
  <inkml:trace contextRef="#ctx0" brushRef="#br0">1 0 2327 0 0,'1'2'113'0'0,"1"0"-1"0"0,-1 0 0 0 0,0 1 1 0 0,0-1-1 0 0,0 0 0 0 0,0 1 1 0 0,0-1-1 0 0,0 0 0 0 0,-1 1 0 0 0,1-1 1 0 0,-1 1-1 0 0,0-1 0 0 0,0 1 1 0 0,0 3-1 0 0,0-3 138 0 0,0-1 0 0 0,0 0-1 0 0,0 1 1 0 0,0-1 0 0 0,1 0 0 0 0,-1 1 0 0 0,1-1-1 0 0,-1 0 1 0 0,1 0 0 0 0,0 0 0 0 0,0 1-1 0 0,0-1 1 0 0,0 0 0 0 0,0 0 0 0 0,0 0 0 0 0,1 0-1 0 0,-1-1 1 0 0,3 4 0 0 0,3-2 64 0 0,0 0-1 0 0,0 0 1 0 0,0-1 0 0 0,0 0 0 0 0,0 0-1 0 0,0-1 1 0 0,15 2 0 0 0,-14-2-104 0 0,47 5 689 0 0,-7 0 8 0 0,63 15 0 0 0,-67-11-564 0 0,1-1 0 0 0,0-3-1 0 0,1-1 1 0 0,-1-2 0 0 0,60-5-1 0 0,-29 1 80 0 0,0 4 1 0 0,110 17-1 0 0,-179-19-391 0 0,202 22 730 0 0,204-18 207 0 0,-200-12-676 0 0,-149 2-145 0 0,0 2 0 0 0,102 11 0 0 0,109 10 36 0 0,-198-15-158 0 0,104-5 21 0 0,-3-1 36 0 0,-103 4-70 0 0,-38-1 1 0 0,1 2 0 0 0,-1 1 0 0 0,44 9 0 0 0,-74-10-12 0 0,148 30 95 0 0,-127-28-69 0 0,0-1-1 0 0,1-2 1 0 0,44-2 0 0 0,-44-2 35 0 0,2-1-10 0 0,0 2 1 0 0,0 0-1 0 0,0 3 1 0 0,44 5-1 0 0,-26 1 59 0 0,1-3-1 0 0,0-2 0 0 0,1-2 1 0 0,66-8-1 0 0,12-12 242 0 0,12-2-224 0 0,-132 22-126 0 0,38-2 33 0 0,-44 2-33 0 0,0 0 0 0 0,0 0 0 0 0,0 0 0 0 0,0 1 0 0 0,0-1 1 0 0,-1 1-1 0 0,1 0 0 0 0,0 0 0 0 0,0 0 0 0 0,-1 0 0 0 0,1 1 0 0 0,4 2 0 0 0,-7-4-22 0 0,1 1 0 0 0,0 0 0 0 0,-1 0 0 0 0,1-1 0 0 0,-1 1 0 0 0,1 0 0 0 0,-1 0 0 0 0,1 0 0 0 0,-1 0 0 0 0,0-1 0 0 0,1 1 1 0 0,-1 0-1 0 0,0 0 0 0 0,0 0 0 0 0,1 0 0 0 0,-1 0 0 0 0,0 0 0 0 0,0 0 0 0 0,0 0 0 0 0,0 0 0 0 0,0 0 0 0 0,-1 0 0 0 0,1 1 0 0 0,-11 22-2663 0 0,-4-5-4195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02:44.818"/>
    </inkml:context>
    <inkml:brush xml:id="br0">
      <inkml:brushProperty name="width" value="0.1" units="cm"/>
      <inkml:brushProperty name="height" value="0.1" units="cm"/>
      <inkml:brushProperty name="color" value="#66CC00"/>
    </inkml:brush>
  </inkml:definitions>
  <inkml:trace contextRef="#ctx0" brushRef="#br0">6 12 4895 0 0,'-5'-8'2172'0'0,"14"5"805"0"0,-8 2-2954 0 0,2 1 126 0 0,1 1 0 0 0,-1-1 0 0 0,0 0 0 0 0,1 1 0 0 0,-1 0-1 0 0,0 0 1 0 0,0 0 0 0 0,1 0 0 0 0,-1 0 0 0 0,0 1 0 0 0,0-1 0 0 0,0 1 0 0 0,-1 0-1 0 0,5 3 1 0 0,19 10 310 0 0,16-3 307 0 0,1-1 0 0 0,46 6 0 0 0,-2-1-216 0 0,-46-9-319 0 0,1-2 0 0 0,54-1 0 0 0,-48-2 55 0 0,55 8-1 0 0,-43-1-42 0 0,0-3 1 0 0,0-2-1 0 0,1-3 0 0 0,75-8 0 0 0,-58 3-83 0 0,1 3 0 0 0,135 17-1 0 0,44 2 145 0 0,-213-16-171 0 0,1 3 0 0 0,-1 2 0 0 0,0 1 0 0 0,61 21 0 0 0,-80-23-133 0 0,26 2 0 0 0,-28-4 0 0 0,-19-4 11 0 0,1 0 0 0 0,-1 0 0 0 0,0-1 0 0 0,0 1 0 0 0,0-1 1 0 0,0 0-1 0 0,0-1 0 0 0,9-3 0 0 0,-8 3 3 0 0,0 0 1 0 0,-1 1 0 0 0,1-1 0 0 0,0 1-1 0 0,-1 0 1 0 0,13 0 0 0 0,-11 2-14 0 0,1 0 1 0 0,-1 0-1 0 0,1 1 1 0 0,-1-1 0 0 0,1 2-1 0 0,-1-1 1 0 0,9 5-1 0 0,-12-5-275 0 0,-1 0 0 0 0,0 0-1 0 0,1 0 1 0 0,-1 1 0 0 0,0-1-1 0 0,-1 1 1 0 0,1 0 0 0 0,0-1-1 0 0,-1 2 1 0 0,3 3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42.789"/>
    </inkml:context>
    <inkml:brush xml:id="br0">
      <inkml:brushProperty name="width" value="0.1" units="cm"/>
      <inkml:brushProperty name="height" value="0.1" units="cm"/>
      <inkml:brushProperty name="color" value="#E71224"/>
    </inkml:brush>
  </inkml:definitions>
  <inkml:trace contextRef="#ctx0" brushRef="#br0">3617 36 12607 0 0,'0'0'1354'0'0,"-2"2"-2082"0"0,0 0 757 0 0,0-1 1 0 0,1 1 0 0 0,-1-1 0 0 0,0 0 0 0 0,0 1-1 0 0,0-1 1 0 0,0 0 0 0 0,0 0 0 0 0,0-1 0 0 0,0 1-1 0 0,0 0 1 0 0,0-1 0 0 0,-1 1 0 0 0,1-1 0 0 0,0 0-1 0 0,0 0 1 0 0,0 1 0 0 0,-1-1 0 0 0,1-1 0 0 0,0 1-1 0 0,0 0 1 0 0,-3-1 0 0 0,-81-5 3185 0 0,-141 9-1 0 0,-111 21-2435 0 0,2 11 362 0 0,17-1-337 0 0,32-33-188 0 0,172-4-344 0 0,-646-42 2603 0 0,614 33-3553 0 0,-82-8 1123 0 0,-202-13-206 0 0,302 23-1146 0 0,42 0-5809 0 0,14 1-1542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8:04.146"/>
    </inkml:context>
    <inkml:brush xml:id="br0">
      <inkml:brushProperty name="width" value="0.1" units="cm"/>
      <inkml:brushProperty name="height" value="0.1" units="cm"/>
      <inkml:brushProperty name="color" value="#E71224"/>
    </inkml:brush>
  </inkml:definitions>
  <inkml:trace contextRef="#ctx0" brushRef="#br0">9 37 455 0 0,'-8'-4'5032'0'0,"14"5"-4014"0"0,-5-1-990 0 0,-1 0 1 0 0,0 0 0 0 0,1 1-1 0 0,-1-1 1 0 0,0 0 0 0 0,0 0-1 0 0,1 0 1 0 0,-1 0 0 0 0,0 0-1 0 0,1 1 1 0 0,-1-1-1 0 0,0 0 1 0 0,1 0 0 0 0,-1 0-1 0 0,0 0 1 0 0,1 0 0 0 0,-1 0-1 0 0,1 0 1 0 0,-1 0 0 0 0,0 0-1 0 0,1 0 1 0 0,-1-1-1 0 0,0 1 1 0 0,1 0 0 0 0,-1 0-1 0 0,0 0 1 0 0,1 0 0 0 0,-1 0-1 0 0,0-1 1 0 0,0 1 0 0 0,1 0-1 0 0,-1 0 1 0 0,0 0 0 0 0,0-1-1 0 0,1 1 1 0 0,-1 0-1 0 0,0-1 1 0 0,0 1 0 0 0,0 0-1 0 0,1 0 1 0 0,-1-1 0 0 0,0 1-1 0 0,0 0 1 0 0,0-1 0 0 0,0 1-1 0 0,0 0 1 0 0,0-1-1 0 0,1 1 1 0 0,-1-1 0 0 0,3-9 1145 0 0,2-1 2037 0 0,14 6-1942 0 0,-12 4-1173 0 0,1 1 0 0 0,-1-1 0 0 0,0 1 0 0 0,1 1 0 0 0,-1-1 0 0 0,0 2 0 0 0,14 2 0 0 0,50 22 701 0 0,-13-4-162 0 0,-46-19-502 0 0,-1 1 0 0 0,0 1 0 0 0,0-1 0 0 0,0 2 0 0 0,0 0 0 0 0,-1 0-1 0 0,0 1 1 0 0,12 9 0 0 0,-16-11-105 0 0,0-1 0 0 0,1 0-1 0 0,-1-1 1 0 0,1 0 0 0 0,0 0 0 0 0,0 0-1 0 0,9 1 1 0 0,-10-3-22 0 0,0 1-1 0 0,0 0 1 0 0,-1 0-1 0 0,1 0 1 0 0,-1 1 0 0 0,1-1-1 0 0,-1 1 1 0 0,0 1-1 0 0,0-1 1 0 0,0 1-1 0 0,0 0 1 0 0,-1 0 0 0 0,5 5-1 0 0,-9-9-5 0 0,8 10 18 0 0,0 1 1 0 0,0-1-1 0 0,-2 1 1 0 0,1 1 0 0 0,-1-1-1 0 0,-1 1 1 0 0,6 17-1 0 0,-7-20 19 0 0,0 1-1 0 0,1-1 1 0 0,0 0-1 0 0,0 0 1 0 0,1 0-1 0 0,12 12 1 0 0,6 12 74 0 0,3 14 70 0 0,-2 2 1 0 0,-2 0 0 0 0,27 85-1 0 0,-49-132-171 0 0,11 32 17 0 0,-1-1 1 0 0,-2 1-1 0 0,-2 1 1 0 0,0 0-1 0 0,-3 0 0 0 0,1 38 1 0 0,6 205 25 0 0,-18-197 30 0 0,4-57-47 0 0,1 0 1 0 0,1 26-1 0 0,4 40 105 0 0,-5-1 0 0 0,-15 112 0 0 0,13-177-108 0 0,2 0 0 0 0,0-1-1 0 0,2 1 1 0 0,1 0 0 0 0,0 0 0 0 0,2 0 0 0 0,1-1 0 0 0,0 0 0 0 0,2 1-1 0 0,17 42 1 0 0,-12-36-33 0 0,0 0 0 0 0,-3 1 0 0 0,0 0 0 0 0,4 41 0 0 0,-1-10 0 0 0,-4-8 63 0 0,2 77-1 0 0,2 18 29 0 0,22 102 101 0 0,-18-145-77 0 0,20 198 176 0 0,-32-273-281 0 0,8 38 1 0 0,2 12 96 0 0,-10-49-45 0 0,2 35 57 0 0,4-1-1 0 0,20 78 1 0 0,10 38-119 0 0,-17-81 48 0 0,-16-66-40 0 0,12 40 0 0 0,12 35-8 0 0,-15-65 0 0 0,-2 1 0 0 0,14 93 0 0 0,-12-24 0 0 0,-10-60 0 0 0,-2-33 0 0 0,-2 0 0 0 0,0 26 0 0 0,4 300 0 0 0,-4-327 0 0 0,-2 1 0 0 0,-7 40 0 0 0,2-17 0 0 0,3 1 0 0 0,3-33 0 0 0,0 0 0 0 0,-2 0 0 0 0,1 0 0 0 0,-7 23 0 0 0,-4-6 0 0 0,-29 53 0 0 0,18-39 54 0 0,13-27 9 0 0,-1 0 1 0 0,-1-1-1 0 0,-18 20 1 0 0,24-29-33 0 0,-27 30 787 0 0,-48 74 1 0 0,-92 147-2110 0 0,165-247 527 0 0,0-2-1 0 0,-1 1 0 0 0,-19 16 0 0 0,13-16-1413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8:17.065"/>
    </inkml:context>
    <inkml:brush xml:id="br0">
      <inkml:brushProperty name="width" value="0.1" units="cm"/>
      <inkml:brushProperty name="height" value="0.1" units="cm"/>
      <inkml:brushProperty name="color" value="#E71224"/>
    </inkml:brush>
  </inkml:definitions>
  <inkml:trace contextRef="#ctx0" brushRef="#br0">332 24 1839 0 0,'-5'-2'3002'0'0,"11"-4"-2388"0"0,9-1-644 0 0,-13 6 175 0 0,-1 0 0 0 0,1 0 1 0 0,0 0-1 0 0,0 0 0 0 0,-1 1 1 0 0,1-1-1 0 0,0 0 0 0 0,0 1 1 0 0,0 0-1 0 0,0-1 0 0 0,0 1 1 0 0,0 0-1 0 0,0 0 0 0 0,0 0 1 0 0,0 0-1 0 0,0 0 0 0 0,0 1 1 0 0,0-1-1 0 0,0 0 0 0 0,-1 1 1 0 0,1 0-1 0 0,0-1 0 0 0,0 1 1 0 0,0 0-1 0 0,-1 0 0 0 0,1 0 1 0 0,0 0-1 0 0,-1 0 0 0 0,1 0 1 0 0,-1 1-1 0 0,1-1 0 0 0,-1 0 1 0 0,0 1-1 0 0,1-1 0 0 0,0 3 1 0 0,11 21 639 0 0,10 28 1 0 0,10 21 417 0 0,-9-34-712 0 0,-15-26-334 0 0,0 1 1 0 0,-1 1-1 0 0,0-1 0 0 0,-1 1 1 0 0,-1 1-1 0 0,7 26 0 0 0,-6-4 349 0 0,3 0 0 0 0,21 56 0 0 0,-24-74-474 0 0,-1-1 1 0 0,-2 1-1 0 0,4 27 0 0 0,-2-6 31 0 0,16 48 40 0 0,-13-57-48 0 0,-2 0-1 0 0,4 36 0 0 0,-1 187 298 0 0,-3 39 336 0 0,-8-276-675 0 0,-1 1 1 0 0,-1-1-1 0 0,-1 0 0 0 0,-11 32 0 0 0,7-27-14 0 0,-8 49 0 0 0,12-52 14 0 0,-1 0 0 0 0,-1 0 0 0 0,-1 0-1 0 0,-14 29 1 0 0,-7 28-13 0 0,16-44 0 0 0,-17 36 0 0 0,21-54 11 0 0,1 0 0 0 0,0 1-1 0 0,1 0 1 0 0,1 0 0 0 0,-4 19-1 0 0,7-25-10 0 0,-2 0 0 0 0,0-1 0 0 0,-8 16 0 0 0,-7 6 86 0 0,-1 0 0 0 0,-2-2 1 0 0,-42 47-1 0 0,42-52-59 0 0,4 4 128 0 0,16-25-132 0 0,0 0-1 0 0,0 0 1 0 0,-1-1 0 0 0,1 1 0 0 0,-1 0 0 0 0,0-1 0 0 0,-5 5 0 0 0,-14 18 272 0 0,5-5-105 0 0,5-6-99 0 0,-1 0 0 0 0,2 1 0 0 0,0 1 0 0 0,-10 21 0 0 0,-5 8 89 0 0,-19 43 146 0 0,33-69-271 0 0,3-7 40 0 0,1 1 0 0 0,-8 18 0 0 0,-8 18-174 0 0,-9 23 14 0 0,19-22-3015 0 0,13-38 1664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8:39.860"/>
    </inkml:context>
    <inkml:brush xml:id="br0">
      <inkml:brushProperty name="width" value="0.1" units="cm"/>
      <inkml:brushProperty name="height" value="0.1" units="cm"/>
      <inkml:brushProperty name="color" value="#E71224"/>
    </inkml:brush>
  </inkml:definitions>
  <inkml:trace contextRef="#ctx0" brushRef="#br0">6 79 1375 0 0,'-1'-1'142'0'0,"1"-1"0"0"0,-1 1-1 0 0,0-1 1 0 0,1 1-1 0 0,-1-1 1 0 0,1 1-1 0 0,-1-1 1 0 0,1 1-1 0 0,0-1 1 0 0,-1 0 0 0 0,1 1-1 0 0,0-1 1 0 0,0 1-1 0 0,0-1 1 0 0,1 0-1 0 0,-1 1 1 0 0,0-1-1 0 0,0 1 1 0 0,1-1 0 0 0,-1 0-1 0 0,1 1 1 0 0,0-1-1 0 0,-1 1 1 0 0,1 0-1 0 0,0-1 1 0 0,1-1-1 0 0,1 0 60 0 0,0 1-1 0 0,0-1 0 0 0,0 1 0 0 0,0 0 0 0 0,0 0 0 0 0,1 0 1 0 0,-1 0-1 0 0,1 0 0 0 0,-1 1 0 0 0,8-2 0 0 0,1-1-93 0 0,-1 2 0 0 0,1 0-1 0 0,1 0 1 0 0,-1 1-1 0 0,0 1 1 0 0,0 0 0 0 0,0 0-1 0 0,0 2 1 0 0,0-1-1 0 0,18 5 1 0 0,-13-1-41 0 0,0 1 0 0 0,0 0-1 0 0,0 1 1 0 0,-1 1 0 0 0,0 0 0 0 0,20 15 0 0 0,-28-16-3 0 0,-1-1 1 0 0,0 1-1 0 0,-1 0 1 0 0,0 0-1 0 0,0 1 1 0 0,0 0-1 0 0,-1 0 1 0 0,0 0 0 0 0,-1 1-1 0 0,5 10 1 0 0,5 16 319 0 0,10 45 0 0 0,-19-64-327 0 0,9 39 195 0 0,-3-1-1 0 0,7 81 1 0 0,-12 112 578 0 0,8 100-60 0 0,-2-153-482 0 0,25 368-108 0 0,-12-220-94 0 0,-6-130-31 0 0,5 170 95 0 0,-19 533 1290 0 0,26-510-1352 0 0,-2-40-32 0 0,-8-84-29 0 0,9 323 103 0 0,-46-231 434 0 0,1-5-41 0 0,7-104-339 0 0,-1 102-48 0 0,9-344-133 0 0,15 429 6 0 0,-1-307-10 0 0,23 189 15 0 0,-18-161 69 0 0,-7 1-1 0 0,-22 342 1 0 0,7-472-80 0 0,-38 618 188 0 0,11-365-107 0 0,3-58 37 0 0,-10 517 149 0 0,31-556-188 0 0,5 319 30 0 0,3-484-110 0 0,16 168 9 0 0,-1-61 48 0 0,5 39-63 0 0,100 734 251 0 0,-106-785-205 0 0,5 75-8 0 0,-18-19 35 0 0,8 157-8 0 0,-12-127 144 0 0,-1-167-184 0 0,-6 73 1 0 0,0 78 22 0 0,29 103-43 0 0,-21-269 11 0 0,-2 0 0 0 0,-1 0 0 0 0,-8 35 0 0 0,-4 31 9 0 0,11-65-4 0 0,-1 0 0 0 0,-2 0 0 0 0,-14 41 0 0 0,9-39 0 0 0,3 0 0 0 0,0 1 0 0 0,-3 44 0 0 0,9-58 4 0 0,-2 0 1 0 0,-1-1-1 0 0,-12 33 0 0 0,-6 20 171 0 0,19-62-171 0 0,0-1 0 0 0,-1 1-1 0 0,0-2 1 0 0,-1 1 0 0 0,-1 0 0 0 0,-16 18-1 0 0,12-14 25 0 0,-29 35 131 0 0,27-35-141 0 0,0 0 0 0 0,1 2 1 0 0,1 0-1 0 0,-15 28 0 0 0,20-30-119 0 0,4-9-107 0 0,1 0 0 0 0,-2 0 0 0 0,1 0-1 0 0,0 0 1 0 0,-1-1 0 0 0,-1 1 0 0 0,1-1-1 0 0,-1 0 1 0 0,0-1 0 0 0,0 1 0 0 0,-8 5-1 0 0,-3-1-6079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19:13.769"/>
    </inkml:context>
    <inkml:brush xml:id="br0">
      <inkml:brushProperty name="width" value="0.1" units="cm"/>
      <inkml:brushProperty name="height" value="0.1" units="cm"/>
      <inkml:brushProperty name="color" value="#E71224"/>
    </inkml:brush>
  </inkml:definitions>
  <inkml:trace contextRef="#ctx0" brushRef="#br0">1789 284 5063 0 0,'-9'-10'420'0'0,"6"6"-369"0"0,1 1-1 0 0,-1 1 0 0 0,0-1 0 0 0,1 0 1 0 0,-1 1-1 0 0,-5-4 0 0 0,-4 0 551 0 0,0 1-603 0 0,1-1-1 0 0,1 0 1 0 0,-20-14-1 0 0,24 15 9 0 0,0 1-1 0 0,0 0 0 0 0,0 0 1 0 0,-1 0-1 0 0,0 1 1 0 0,0 0-1 0 0,0 1 1 0 0,0-1-1 0 0,-12-1 1 0 0,-4 0 157 0 0,-42 0-1 0 0,46 4 67 0 0,0-1 0 0 0,0-1 0 0 0,-32-7 0 0 0,16-2 497 0 0,-36-18 1 0 0,39 15-155 0 0,-50-16 0 0 0,-214-27 261 0 0,277 54-826 0 0,-14-1-6 0 0,-1 1 0 0 0,0 2 0 0 0,1 2 0 0 0,-1 1 1 0 0,1 1-1 0 0,-34 9 0 0 0,12 0-31 0 0,1 3 0 0 0,-95 39 0 0 0,120-40 18 0 0,0 1 0 0 0,1 1 0 0 0,0 1 1 0 0,2 2-1 0 0,0 1 0 0 0,1 0 1 0 0,1 2-1 0 0,1 1 0 0 0,-39 51 0 0 0,56-66 8 0 0,0 1-1 0 0,1-1 0 0 0,1 1 0 0 0,-1 1 1 0 0,1-1-1 0 0,1 0 0 0 0,0 1 1 0 0,0 0-1 0 0,1 0 0 0 0,0 0 0 0 0,0 11 1 0 0,1-5-2 0 0,1-1 0 0 0,1 0 0 0 0,1 0 1 0 0,0 0-1 0 0,1 0 0 0 0,8 27 0 0 0,0-14 2 0 0,1 0 1 0 0,1-1-1 0 0,1-1 0 0 0,2 0 0 0 0,0 0 0 0 0,2-2 0 0 0,21 23 0 0 0,-18-25 4 0 0,1-1 0 0 0,1-1 0 0 0,36 25 0 0 0,83 43 0 0 0,-51-33 0 0 0,-52-32 0 0 0,0-1 0 0 0,1-2 0 0 0,1-1 0 0 0,1-3 0 0 0,82 21 0 0 0,-35-18 225 0 0,173 15 0 0 0,-188-32 177 0 0,128-15 0 0 0,73-27 306 0 0,-150 20-510 0 0,-71 9-93 0 0,0-2 1 0 0,-1-2-1 0 0,-1-3 0 0 0,0-1 0 0 0,-2-4 0 0 0,70-40 1 0 0,-12-5 228 0 0,166-135 1 0 0,-254 187-326 0 0,-1-1 1 0 0,-1-1 0 0 0,-1 0-1 0 0,-1-2 1 0 0,0 0 0 0 0,-1 0-1 0 0,14-28 1 0 0,-23 37 14 0 0,-2 1-1 0 0,1-1 1 0 0,-2 0 0 0 0,1 0-1 0 0,-2 0 1 0 0,1-1-1 0 0,1-20 1 0 0,-4 23 6 0 0,0 1-1 0 0,-1-1 1 0 0,0 0-1 0 0,0 1 1 0 0,-1-1 0 0 0,0 1-1 0 0,-1 0 1 0 0,1-1-1 0 0,-2 1 1 0 0,1 0-1 0 0,-8-11 1 0 0,3 6 34 0 0,-2 1 0 0 0,1-1 0 0 0,-2 2 0 0 0,0-1 0 0 0,0 2 0 0 0,-1-1 0 0 0,0 2 0 0 0,0 0 0 0 0,-1 0 0 0 0,-16-8 0 0 0,-20-6 72 0 0,-81-29 0 0 0,100 41-115 0 0,-39-14 66 0 0,0 4-1 0 0,-2 2 1 0 0,-126-15-1 0 0,152 29-87 0 0,1 3 0 0 0,-1 2-1 0 0,0 2 1 0 0,1 2 0 0 0,-1 1 0 0 0,1 3 0 0 0,-59 18-1 0 0,70-16-392 0 0,0 3 0 0 0,-55 28 0 0 0,27-1-3685 0 0,17-4-692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01.495"/>
    </inkml:context>
    <inkml:brush xml:id="br0">
      <inkml:brushProperty name="width" value="0.1" units="cm"/>
      <inkml:brushProperty name="height" value="0.1" units="cm"/>
      <inkml:brushProperty name="color" value="#F4F91B"/>
    </inkml:brush>
  </inkml:definitions>
  <inkml:trace contextRef="#ctx0" brushRef="#br0">0 1 919 0 0,'223'16'227'0'0,"-28"4"374"0"0,-101-11-541 0 0,523 32 1146 0 0,-204-20-518 0 0,-235-10-614 0 0,119-5-28 0 0,-133-5-28 0 0,339-22 309 0 0,263-5 989 0 0,-459 39-1242 0 0,-54-1-31 0 0,-218-11-43 0 0,433 22 0 0 0,-161-6 0 0 0,-52-5 0 0 0,4 15 0 0 0,-112-10 0 0 0,-98-14 12 0 0,60-4 0 0 0,9 0 18 0 0,-24 3-17 0 0,32 1-16 0 0,195 5 3 0 0,89 8 0 0 0,-286-6 0 0 0,172-8 0 0 0,-285-3 0 0 0,193 0 0 0 0,235-14 0 0 0,-352 7 31 0 0,-1 5 0 0 0,1 3 0 0 0,120 16 0 0 0,-158-11-24 0 0,97-4 0 0 0,50-16-13 0 0,6-2 85 0 0,-132 15-25 0 0,143-10 164 0 0,-111 8-147 0 0,-16 0-62 0 0,312-5 125 0 0,-307 9-143 0 0,281-23 44 0 0,-137 5-6 0 0,-44 5-29 0 0,185-6 0 0 0,-138 10 0 0 0,102 0 0 0 0,-208 11 0 0 0,227 32 0 0 0,-244-21 0 0 0,159-2 0 0 0,-178-9 0 0 0,293 18 0 0 0,-290-14 0 0 0,167 23-1 0 0,-165-14 19 0 0,1-5 1 0 0,133-4-1 0 0,283-12-8 0 0,-471 5-10 0 0,90-12 0 0 0,-81 6 0 0 0,-27 3 0 0 0,404-36 0 0 0,-172 14 0 0 0,27-1 0 0 0,62 31 0 0 0,-137-4 0 0 0,121 14 3 0 0,-212-5-10 0 0,148-7 1 0 0,35-15-47 0 0,-302 13 52 0 0,370-20 1 0 0,81-4 0 0 0,-395 23 0 0 0,246-5 0 0 0,-2 24 0 0 0,-24 10 0 0 0,-77-23 0 0 0,59 4 0 0 0,-196-7 14 0 0,0-2 0 0 0,74-10-1 0 0,51-2-483 0 0,-157 12-1677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05.163"/>
    </inkml:context>
    <inkml:brush xml:id="br0">
      <inkml:brushProperty name="width" value="0.1" units="cm"/>
      <inkml:brushProperty name="height" value="0.1" units="cm"/>
      <inkml:brushProperty name="color" value="#F4F91B"/>
    </inkml:brush>
  </inkml:definitions>
  <inkml:trace contextRef="#ctx0" brushRef="#br0">1 58 919 0 0,'117'-3'102'0'0,"298"-24"1460"0"0,-222 24-1329 0 0,-28 2-18 0 0,-48-5 17 0 0,161 13 0 0 0,-100 1-150 0 0,-55-4-36 0 0,-112-4-46 0 0,353 23 0 0 0,-200 0 0 0 0,-31-3 0 0 0,97 15 0 0 0,-99-12 0 0 0,359 26 0 0 0,-149-19 0 0 0,173-3 72 0 0,-233-8 66 0 0,5-1 4 0 0,-113-13-140 0 0,258-5 71 0 0,225-23 610 0 0,-407 28-603 0 0,167 2-78 0 0,-334-8 4 0 0,125-18-1 0 0,750-75 902 0 0,-629 69-877 0 0,93-4-18 0 0,-167 25-12 0 0,68-5 0 0 0,76 1 52 0 0,-245 10-40 0 0,184-16-12 0 0,-288 11 0 0 0,56 3 0 0 0,-16 1 0 0 0,59-4 0 0 0,413-17 0 0 0,-178 9 0 0 0,205 8 43 0 0,-207-2-22 0 0,-275 2-21 0 0,41 0 0 0 0,25-2 0 0 0,-132 4 0 0 0,0-1 0 0 0,41-7 0 0 0,21-2 0 0 0,-74 10 0 0 0,0 2 0 0 0,54 8 0 0 0,-51-5 0 0 0,0-1 0 0 0,62-1 0 0 0,55-17 0 0 0,-102 11 0 0 0,0 2 0 0 0,0 2 0 0 0,53 6 0 0 0,-54-3 0 0 0,186 10 0 0 0,-198-12 0 0 0,49-4 0 0 0,-47 1 0 0 0,41 3 0 0 0,258-4 0 0 0,-322 2 0 0 0,20 1 0 0 0,50 7 0 0 0,-50-4 0 0 0,47 0 0 0 0,-2-3 0 0 0,111 15 0 0 0,34 1 0 0 0,-90-23 0 0 0,1-1 0 0 0,25 12 0 0 0,67-2 0 0 0,438-10 0 0 0,-469 14 0 0 0,56-1 0 0 0,93-13 0 0 0,-234 10 0 0 0,18 0 0 0 0,2-3 0 0 0,-6 1 0 0 0,155 4 0 0 0,-156 1 0 0 0,-20-1 0 0 0,189-1 0 0 0,-28-9 0 0 0,17-2 0 0 0,-76 4 0 0 0,-69 3 0 0 0,203-27 0 0 0,-238 13 0 0 0,191-3 0 0 0,-262 20 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08.488"/>
    </inkml:context>
    <inkml:brush xml:id="br0">
      <inkml:brushProperty name="width" value="0.1" units="cm"/>
      <inkml:brushProperty name="height" value="0.1" units="cm"/>
      <inkml:brushProperty name="color" value="#F4F91B"/>
    </inkml:brush>
  </inkml:definitions>
  <inkml:trace contextRef="#ctx0" brushRef="#br0">0 29 655 0 0,'66'-11'43'0'0,"1"3"0"0"0,80 2-1 0 0,-146 6-42 0 0,76-3 723 0 0,-1 4 0 0 0,90 12-1 0 0,-49 12-351 0 0,-44-7-238 0 0,-61-17-66 0 0,0 0-1 0 0,-1 0 0 0 0,1-1 0 0 0,0-1 0 0 0,0 0 1 0 0,16-3-1 0 0,-14 1 8 0 0,-1 2 1 0 0,1-1-1 0 0,-1 2 1 0 0,15 0-1 0 0,-8 2-21 0 0,-8-1-35 0 0,1 0-1 0 0,0 1 1 0 0,0 1-1 0 0,21 7 0 0 0,-27-7-17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11.915"/>
    </inkml:context>
    <inkml:brush xml:id="br0">
      <inkml:brushProperty name="width" value="0.1" units="cm"/>
      <inkml:brushProperty name="height" value="0.1" units="cm"/>
      <inkml:brushProperty name="color" value="#F4F91B"/>
    </inkml:brush>
  </inkml:definitions>
  <inkml:trace contextRef="#ctx0" brushRef="#br0">1 83 919 0 0,'21'9'351'0'0,"1"0"0"0"0,0-1 0 0 0,1-2 0 0 0,-1 0 0 0 0,40 4 0 0 0,122 1 742 0 0,-142-10-860 0 0,176 0 307 0 0,40 2-128 0 0,385 17 228 0 0,-311 1-406 0 0,-97-3-142 0 0,-20-11-81 0 0,107 7 2 0 0,-149-7 128 0 0,103 9-136 0 0,28 18 59 0 0,-259-33-54 0 0,0-1 0 0 0,1-2 0 0 0,46-9 0 0 0,59-3 25 0 0,28 13 85 0 0,144-8-51 0 0,191-22 9 0 0,-392 25-92 0 0,715 12 14 0 0,-150-12 0 0 0,-332-1 26 0 0,111-6 12 0 0,-247-2-2 0 0,484-39 198 0 0,-399 42-91 0 0,-6 0 34 0 0,55-3-125 0 0,-93 6-30 0 0,-192 5-22 0 0,601-17 0 0 0,-451 33 0 0 0,1 1 0 0 0,-26-6-2 0 0,136 1 15 0 0,84 8 40 0 0,-133 1-53 0 0,-24 3 0 0 0,-101-5 0 0 0,-69-8 0 0 0,161 7 0 0 0,559-29 12 0 0,-708 9 35 0 0,436-44 20 0 0,-140-1-57 0 0,-29 14-10 0 0,-321 33 0 0 0,323-4 0 0 0,-50 4 0 0 0,-242 2 0 0 0,-1 4 0 0 0,120 17 0 0 0,-128-13 0 0 0,-41-5 0 0 0,37 7 0 0 0,-48-6 90 0 0,13 6-702 0 0,-18-3-2002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18.140"/>
    </inkml:context>
    <inkml:brush xml:id="br0">
      <inkml:brushProperty name="width" value="0.1" units="cm"/>
      <inkml:brushProperty name="height" value="0.1" units="cm"/>
      <inkml:brushProperty name="color" value="#F4F91B"/>
    </inkml:brush>
  </inkml:definitions>
  <inkml:trace contextRef="#ctx0" brushRef="#br0">1 183 1375 0 0,'98'2'511'0'0,"1"-4"-1"0"0,117-18 0 0 0,-176 16-449 0 0,39-6 94 0 0,-15 2 26 0 0,96-1 1 0 0,22 12 20 0 0,-15-12 47 0 0,-45 0-166 0 0,-48 7 32 0 0,210-2 260 0 0,-243 6-300 0 0,245-3 391 0 0,-192 0-370 0 0,140 16 0 0 0,-137-7-21 0 0,-21-4 1 0 0,128-8 0 0 0,370-8 361 0 0,-290 0-330 0 0,-35-1-33 0 0,77-2-74 0 0,-148-2 32 0 0,193 5 0 0 0,-301 10 2 0 0,137-23-1 0 0,-144 14-34 0 0,1 3 0 0 0,111 1 0 0 0,231 13 1 0 0,-389-7 8 0 0,0 1 0 0 0,-1 1-1 0 0,27 4 1 0 0,-35-4-13 0 0,-1 1 0 0 0,0 0 1 0 0,0 0-1 0 0,0 1 0 0 0,-1 0 1 0 0,1 0-1 0 0,0 0 0 0 0,-1 1 0 0 0,0 0 1 0 0,9 7-1 0 0,-6-1-102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20.038"/>
    </inkml:context>
    <inkml:brush xml:id="br0">
      <inkml:brushProperty name="width" value="0.1" units="cm"/>
      <inkml:brushProperty name="height" value="0.1" units="cm"/>
      <inkml:brushProperty name="color" value="#F4F91B"/>
    </inkml:brush>
  </inkml:definitions>
  <inkml:trace contextRef="#ctx0" brushRef="#br0">1 14 455 0 0,'4'-2'136'0'0,"0"0"0"0"0,0 0 0 0 0,0 0 0 0 0,0 1 0 0 0,0 0 0 0 0,1 0 0 0 0,-1 0 0 0 0,0 0-1 0 0,1 1 1 0 0,-1 0 0 0 0,0 0 0 0 0,8 0 0 0 0,2 0 49 0 0,7 1-177 0 0,1 1-1 0 0,0 0 0 0 0,-1 2 1 0 0,0 0-1 0 0,40 15 0 0 0,-33-10 3 0 0,1-1-1 0 0,40 5 0 0 0,250-2 216 0 0,-51-6 116 0 0,-15-6-206 0 0,-9-1-4 0 0,-66 5 29 0 0,114-12 152 0 0,5 0-5 0 0,115 1-200 0 0,-182-2-73 0 0,27 12-34 0 0,4 0 0 0 0,16 6 0 0 0,11 0 0 0 0,67 0 65 0 0,-264-3-58 0 0,43 2 4 0 0,282 5 42 0 0,-379-12-53 0 0,417 16 0 0 0,-63-4 0 0 0,-205-10 46 0 0,401-18 242 0 0,-279-9-96 0 0,-121 13-73 0 0,-108 9-92 0 0,492 5-27 0 0,-465 8 0 0 0,-22-2 0 0 0,529 37 0 0 0,-276 0 0 0 0,-138-14 0 0 0,-194-31 0 0 0,230 23 0 0 0,-104-16 0 0 0,148 26 0 0 0,-210-23 9 0 0,123-1-1 0 0,70-19 22 0 0,7 0-13 0 0,112-10-17 0 0,-343 16 13 0 0,0 2 0 0 0,-1 2 0 0 0,1 1 0 0 0,73 13-1 0 0,-87-9-12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6:57.931"/>
    </inkml:context>
    <inkml:brush xml:id="br0">
      <inkml:brushProperty name="width" value="0.1" units="cm"/>
      <inkml:brushProperty name="height" value="0.1" units="cm"/>
      <inkml:brushProperty name="color" value="#E71224"/>
    </inkml:brush>
  </inkml:definitions>
  <inkml:trace contextRef="#ctx0" brushRef="#br0">68 1 4575 0 0,'-9'0'200'0'0,"-2"1"48"0"0,2-1-248 0 0,0 2 0 0 0,2 0 0 0 0,3 0 0 0 0,4 0 120 0 0,-2-1-24 0 0,-2 1-8 0 0,-1 0 0 0 0,1 0-248 0 0,3-2-40 0 0,-1-2-16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24.572"/>
    </inkml:context>
    <inkml:brush xml:id="br0">
      <inkml:brushProperty name="width" value="0.1" units="cm"/>
      <inkml:brushProperty name="height" value="0.1" units="cm"/>
      <inkml:brushProperty name="color" value="#F4F91B"/>
    </inkml:brush>
  </inkml:definitions>
  <inkml:trace contextRef="#ctx0" brushRef="#br0">0 57 1087 0 0,'107'27'25'0'0,"-59"-14"4"0"0,57 8 0 0 0,22-11 899 0 0,159-6-1 0 0,-166-5-777 0 0,163-6-14 0 0,-179 1-136 0 0,50 0 0 0 0,-85 7 5 0 0,247 11 44 0 0,-158-2 74 0 0,243 12 332 0 0,-315-21-416 0 0,45 2 69 0 0,48 5 13 0 0,-116-7-125 0 0,37 0 154 0 0,190-22 0 0 0,163-23 251 0 0,-40 5-248 0 0,-291 28-13 0 0,183 7 0 0 0,-66-3-129 0 0,-132 1-11 0 0,112 9-1 0 0,209 15 65 0 0,-69-11-64 0 0,-254-2 0 0 0,197-19 0 0 0,-159 3 0 0 0,161 8 0 0 0,25-2 0 0 0,-35-2 0 0 0,66-4 0 0 0,-332 9 0 0 0,75 0 0 0 0,124 14 0 0 0,-159-6 0 0 0,6 1 0 0 0,109-3 0 0 0,-137-7 0 0 0,49-3 0 0 0,185 11 0 0 0,-278-4 0 0 0,93 10 0 0 0,-1-4 0 0 0,100-5 0 0 0,-83-9 0 0 0,193 14 0 0 0,-222-1 0 0 0,1-3 0 0 0,142-14 0 0 0,-132 3 0 0 0,1 5 0 0 0,99 10 0 0 0,-112-3 0 0 0,0-3 0 0 0,121-15 0 0 0,-118 8 0 0 0,151 8 0 0 0,-132 2 0 0 0,-13-5 32 0 0,161-22 0 0 0,-185 16-32 0 0,0 2 0 0 0,0 4 0 0 0,70 7 0 0 0,-44-1 0 0 0,1-3 0 0 0,156-18 0 0 0,-179 11 0 0 0,0 3 0 0 0,112 12 0 0 0,16-1 0 0 0,-30-16 0 0 0,0 0 0 0 0,-131 9 0 0 0,69 13 0 0 0,9 1 0 0 0,-28-13 0 0 0,143-12 0 0 0,-166 6 0 0 0,1 3 0 0 0,-1 3 0 0 0,64 12 0 0 0,-67-8 0 0 0,-18-4 0 0 0,67-5 0 0 0,0 0 0 0 0,7 3 0 0 0,100 8 0 0 0,-125 0 0 0 0,0-4 0 0 0,133-9 0 0 0,145-7 48 0 0,-134 7-24 0 0,-15-12-24 0 0,101-1 0 0 0,-258 19 0 0 0,93 1 0 0 0,106-19 0 0 0,-207 11 0 0 0,90 2 0 0 0,53 16 0 0 0,-197-13 0 0 0,386 6 0 0 0,-106 11 0 0 0,-30 1 0 0 0,-139-19 0 0 0,189 7 0 0 0,-60 9 0 0 0,75-1 64 0 0,-93 2-64 0 0,5-1 0 0 0,251 1 0 0 0,-354-7 0 0 0,190 1 0 0 0,-230-12 0 0 0,0 4 0 0 0,135 19 0 0 0,-119 1 0 0 0,-72-13 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4:26.997"/>
    </inkml:context>
    <inkml:brush xml:id="br0">
      <inkml:brushProperty name="width" value="0.1" units="cm"/>
      <inkml:brushProperty name="height" value="0.1" units="cm"/>
      <inkml:brushProperty name="color" value="#F4F91B"/>
    </inkml:brush>
  </inkml:definitions>
  <inkml:trace contextRef="#ctx0" brushRef="#br0">1 1 2183 0 0,'31'0'384'0'0,"137"34"-224"0"0,-93-19-144 0 0,-43-8 115 0 0,0-2 0 0 0,54 3-1 0 0,61 1 334 0 0,-91-4-258 0 0,74-3 0 0 0,91-29 327 0 0,-146 14-403 0 0,125-3-1 0 0,-122 16-118 0 0,15 1-10 0 0,113-13-1 0 0,-118 4 0 0 0,142 3 0 0 0,-199 8 0 0 0,50 10 0 0 0,-8-1 0 0 0,43 7 0 0 0,24 2 0 0 0,-38-10 0 0 0,-2 3 0 0 0,197 56 0 0 0,-245-57 0 0 0,1-1 0 0 0,1-3 0 0 0,-1-2 0 0 0,1-3 0 0 0,64-2 0 0 0,73-3 14 0 0,25 6 208 0 0,223-25 1 0 0,-163 10-159 0 0,18-2-11 0 0,115-3 11 0 0,-288 13-28 0 0,139-21 0 0 0,-184 14-36 0 0,-1 4 0 0 0,82 4 0 0 0,-54 5 0 0 0,105-9 0 0 0,-115-3 7 0 0,273-11 50 0 0,-48 5-57 0 0,119 3 0 0 0,-87 16 0 0 0,-90-4 0 0 0,-98 9 25 0 0,62 1 14 0 0,-63-17-39 0 0,113 2 0 0 0,217 7 0 0 0,-169 13 0 0 0,-174-5 0 0 0,94-11 0 0 0,21 1 0 0 0,-184 6 0 0 0,300 8 0 0 0,-336-17 0 0 0,76-4 0 0 0,137 12 0 0 0,-199-4 0 0 0,1-3 0 0 0,-1-2 0 0 0,70-13 0 0 0,-37 5 0 0 0,-47 5 16 0 0,54-4 66 0 0,-86 10-79 0 0,0 0 0 0 0,0 0 1 0 0,0 1-1 0 0,0 1 1 0 0,0 0-1 0 0,15 5 1 0 0,-11-2-118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5:16.398"/>
    </inkml:context>
    <inkml:brush xml:id="br0">
      <inkml:brushProperty name="width" value="0.1" units="cm"/>
      <inkml:brushProperty name="height" value="0.1" units="cm"/>
      <inkml:brushProperty name="color" value="#F4F91B"/>
    </inkml:brush>
  </inkml:definitions>
  <inkml:trace contextRef="#ctx0" brushRef="#br0">674 0 2759 0 0,'-5'0'271'0'0,"-19"2"149"0"0,23-2-150 0 0,1 1 0 0 0,-1-1 1 0 0,-6 5 2702 0 0,6-4-2703 0 0,1 0 0 0 0,-1 0 1 0 0,26 16 171 0 0,-20-14-446 0 0,1 0 0 0 0,-1 0 0 0 0,1 0 0 0 0,0-1 0 0 0,-1 0 0 0 0,1 0 0 0 0,0-1 0 0 0,0 1 0 0 0,0-1 0 0 0,0-1 0 0 0,1 1 0 0 0,-1-1 0 0 0,0 0 0 0 0,0 0 0 0 0,0-1 0 0 0,0 0 0 0 0,7-2 0 0 0,-11 3 113 0 0,-1-1 0 0 0,0 1 0 0 0,0-1 0 0 0,0 0 0 0 0,0 1 0 0 0,0-1-1 0 0,0 0 1 0 0,0 0 0 0 0,0 0 0 0 0,0 0 0 0 0,-1 0 0 0 0,1 0 0 0 0,0 0 0 0 0,-1 0-1 0 0,1 0 1 0 0,0 0 0 0 0,0-2 0 0 0,-1 2-86 0 0,0 1 1 0 0,0-1-1 0 0,1 1 0 0 0,-1-1 0 0 0,0 0 0 0 0,0 1 1 0 0,1-1-1 0 0,-1 1 0 0 0,1-1 0 0 0,-1 0 1 0 0,0 1-1 0 0,1-1 0 0 0,-1 1 0 0 0,1-1 0 0 0,-1 1 1 0 0,1 0-1 0 0,-1-1 0 0 0,1 1 0 0 0,0 0 1 0 0,-1-1-1 0 0,1 1 0 0 0,-1 0 0 0 0,1-1 1 0 0,0 1-1 0 0,-1 0 0 0 0,1 0 0 0 0,0 0 0 0 0,-1 0 1 0 0,1 0-1 0 0,0 0 0 0 0,-1 0 0 0 0,1 0 1 0 0,0 0-1 0 0,-1 0 0 0 0,1 0 0 0 0,0 0 0 0 0,-1 0 1 0 0,1 0-1 0 0,0 1 0 0 0,0-1 0 0 0,59 13 2233 0 0,-53-10-2184 0 0,1 0 0 0 0,-1 1 0 0 0,-1-1 0 0 0,1 1 0 0 0,0 1 0 0 0,-1-1 0 0 0,0 1 0 0 0,8 8 0 0 0,-6-6 59 0 0,1 0 0 0 0,0-1-1 0 0,0 0 1 0 0,0 0-1 0 0,1-1 1 0 0,12 4 0 0 0,-8-2-51 0 0,-1-1 0 0 0,17 12 0 0 0,-25-13-64 0 0,0-1 0 0 0,-1 0 1 0 0,1 1-1 0 0,-1 0 0 0 0,0 0 0 0 0,-1 0 1 0 0,1 1-1 0 0,-1-1 0 0 0,4 10 0 0 0,19 59 109 0 0,-19-53-28 0 0,1 2-11 0 0,0-1 0 0 0,23 40 1 0 0,-23-46-1 0 0,-1 0 0 0 0,0 1 0 0 0,-1-1 0 0 0,0 1 1 0 0,-2 0-1 0 0,0 1 0 0 0,-1-1 0 0 0,1 27 0 0 0,-2 5 800 0 0,-8 91 1 0 0,-5 55-1378 0 0,2-103 34 0 0,7-69 554 0 0,1 1 0 0 0,2 29 0 0 0,1-3-47 0 0,-8 89 406 0 0,6-13-315 0 0,-9 14-142 0 0,4-79 13 0 0,3 1 42 0 0,3-44 30 0 0,-2 0 1 0 0,0 0 0 0 0,-1 1-1 0 0,-8 29 1 0 0,3-16 139 0 0,1 0 1 0 0,-4 62-1 0 0,7-61-145 0 0,0 1 0 0 0,-14 50 0 0 0,9-47 53 0 0,1 0 1 0 0,-1 41 0 0 0,8-63-64 0 0,0 0 0 0 0,1 0 0 0 0,1 0-1 0 0,5 24 1 0 0,3 21-65 0 0,-7-25-14 0 0,1-5 22 0 0,-2 0 1 0 0,-1 0-1 0 0,-1 0 0 0 0,-2 1 1 0 0,-6 36-1 0 0,0-9 82 0 0,7-44-87 0 0,-1-1-1 0 0,0 0 1 0 0,0 0 0 0 0,-9 24 0 0 0,6-28-7 0 0,-1 0 0 0 0,0 0 0 0 0,0-1 0 0 0,-1 0 0 0 0,-9 9 0 0 0,-72 67 64 0 0,74-71-41 0 0,-1-1 0 0 0,-1-1 0 0 0,0-1 0 0 0,-26 13 0 0 0,-12 9 1 0 0,-56 36 421 0 0,-157 94 1738 0 0,248-150-2262 0 0,-295 194 671 0 0,265-161-534 0 0,37-33-689 0 0,-1-1-1 0 0,-18 14 1 0 0,27-23-789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5:25.193"/>
    </inkml:context>
    <inkml:brush xml:id="br0">
      <inkml:brushProperty name="width" value="0.1" units="cm"/>
      <inkml:brushProperty name="height" value="0.1" units="cm"/>
      <inkml:brushProperty name="color" value="#F4F91B"/>
    </inkml:brush>
  </inkml:definitions>
  <inkml:trace contextRef="#ctx0" brushRef="#br0">816 120 1839 0 0,'-2'-4'99'0'0,"-14"-40"6"0"0,15 41 197 0 0,0 0-1 0 0,0-1 1 0 0,1 1-1 0 0,-1 0 1 0 0,1-1-1 0 0,0 1 1 0 0,0 0-1 0 0,0-1 0 0 0,0 1 1 0 0,0-1-1 0 0,2-2 1 0 0,-2 4-253 0 0,1 0 0 0 0,-1 1 1 0 0,1-1-1 0 0,-1 1 0 0 0,1 0 1 0 0,0-1-1 0 0,0 1 0 0 0,0 0 1 0 0,0-1-1 0 0,0 1 0 0 0,0 0 1 0 0,0 0-1 0 0,0 0 0 0 0,0 0 1 0 0,0 0-1 0 0,1 0 0 0 0,-1 0 1 0 0,0 0-1 0 0,1 0 0 0 0,-1 0 1 0 0,1 1-1 0 0,-1-1 0 0 0,1 1 1 0 0,1-1-1 0 0,-1 1-47 0 0,-1 0 0 0 0,0 0 0 0 0,0 0 1 0 0,0 1-1 0 0,0-1 0 0 0,0 0 0 0 0,1 1 0 0 0,-1-1 0 0 0,0 1 0 0 0,0-1 1 0 0,0 1-1 0 0,0-1 0 0 0,0 1 0 0 0,0 0 0 0 0,0-1 0 0 0,-1 1 0 0 0,1 0 1 0 0,0 0-1 0 0,0 0 0 0 0,0 0 0 0 0,-1 0 0 0 0,1 0 0 0 0,-1 0 0 0 0,1 0 1 0 0,0 0-1 0 0,-1 0 0 0 0,0 0 0 0 0,1 0 0 0 0,-1 0 0 0 0,0 0 0 0 0,1 1 1 0 0,-1 1-1 0 0,1 18 400 0 0,-1-19-285 0 0,0 0 1 0 0,0 0-1 0 0,0-1 0 0 0,0 1 1 0 0,0 0-1 0 0,0-1 1 0 0,0 1-1 0 0,0 0 0 0 0,1-1 1 0 0,-1 1-1 0 0,1 0 1 0 0,-1-1-1 0 0,1 1 0 0 0,0 0 1 0 0,-1-1-1 0 0,1 1 1 0 0,0-1-1 0 0,0 0 0 0 0,0 1 1 0 0,0-1-1 0 0,0 0 1 0 0,1 1-1 0 0,-1-1 0 0 0,0 0 1 0 0,1 0-1 0 0,1 1 1 0 0,100 47 1390 0 0,-27-15-1318 0 0,-71-31-135 0 0,0 0 0 0 0,0 0 0 0 0,0 1 0 0 0,0-1 0 0 0,-1 1 0 0 0,0 0 0 0 0,0 1 0 0 0,0-1 0 0 0,0 1 0 0 0,3 5 0 0 0,0 2 274 0 0,-1 0 1 0 0,0 0-1 0 0,6 17 1 0 0,-6-15-176 0 0,0 0-1 0 0,10 13 1 0 0,-6-8-78 0 0,-3-10-16 0 0,-1 1 0 0 0,1-1 0 0 0,15 15-1 0 0,-16-18-17 0 0,0 0-1 0 0,0 0 0 0 0,-1 1 0 0 0,1 0 0 0 0,-2 0 0 0 0,1 0 0 0 0,-1 0 1 0 0,0 1-1 0 0,3 8 0 0 0,1 15 260 0 0,-1 0 0 0 0,-1 0 0 0 0,1 33 0 0 0,-4-38 1055 0 0,10 37-1 0 0,-7-39-1302 0 0,5 45 0 0 0,-9-45-15 0 0,-1-7 12 0 0,0 0 0 0 0,-2 23 0 0 0,2-31-153 0 0,-1 0 0 0 0,1-1 1 0 0,0 1-1 0 0,1-1 0 0 0,-1 1 0 0 0,2-1 0 0 0,-1 0 0 0 0,1 0 0 0 0,6 11 1 0 0,-4-9-41 0 0,-1 1 1 0 0,0-1 0 0 0,-1 1-1 0 0,4 19 1 0 0,-4-6 142 0 0,12 38 0 0 0,0 0 0 0 0,0 11 74 0 0,6 35 60 0 0,-20-102-115 0 0,5 43 76 0 0,15 59-1 0 0,-10-75 80 0 0,4 18-132 0 0,-4-1-24 0 0,-7-32-7 0 0,0-1 1 0 0,-2 1 0 0 0,2 26-1 0 0,-5-24 0 0 0,-1 0-1 0 0,-1 1 1 0 0,-1-1-1 0 0,-1-1 1 0 0,-9 25-1 0 0,10-33-9 0 0,-7 34 19 0 0,2-1 0 0 0,-5 64 0 0 0,10-69-16 0 0,-5 10-4 0 0,-1 0 0 0 0,-20 54 0 0 0,-7 29 0 0 0,-34 184 80 0 0,30-121-80 0 0,25-112 0 0 0,4 2 0 0 0,9-60 0 0 0,0 0 0 0 0,-2 1 0 0 0,-1-2 0 0 0,-9 28 0 0 0,-22 62 27 0 0,27-76-9 0 0,-30 68 1 0 0,-5-12 217 0 0,-112 170 0 0 0,127-220-132 0 0,-39 73 0 0 0,57-97-94 0 0,-1 0-1 0 0,-1 0 0 0 0,-1-2 0 0 0,0 0 1 0 0,-22 19-1 0 0,3-2-1 0 0,-9 8 40 0 0,-17 20 32 0 0,-78 89 416 0 0,84-96-34 0 0,-122 98 0 0 0,92-86-254 0 0,66-52-509 0 0,1 0 1 0 0,0 0-1 0 0,2 2 0 0 0,-20 26 0 0 0,25-27-551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5:34.126"/>
    </inkml:context>
    <inkml:brush xml:id="br0">
      <inkml:brushProperty name="width" value="0.1" units="cm"/>
      <inkml:brushProperty name="height" value="0.1" units="cm"/>
      <inkml:brushProperty name="color" value="#F4F91B"/>
    </inkml:brush>
  </inkml:definitions>
  <inkml:trace contextRef="#ctx0" brushRef="#br0">0 6 455 0 0,'8'-2'148'0'0,"-1"1"0"0"0,1 0 0 0 0,0 0 0 0 0,-1 1-1 0 0,1 0 1 0 0,0 0 0 0 0,0 1 0 0 0,10 2-1 0 0,4 3-68 0 0,33 12 0 0 0,-34-10-59 0 0,37 9 0 0 0,-35-13-20 0 0,-17-4 0 0 0,1 1 0 0 0,0 0 0 0 0,-1 1 0 0 0,0-1 0 0 0,1 1 0 0 0,-1 0 0 0 0,8 4 0 0 0,1 12 0 0 0,-15-18 0 0 0,1 0 0 0 0,-1 0 0 0 0,0 1 0 0 0,0-1 0 0 0,1 0 1 0 0,-1 1-1 0 0,0-1 0 0 0,0 0 0 0 0,0 1 0 0 0,0-1 1 0 0,0 0-1 0 0,1 1 0 0 0,-1-1 0 0 0,0 0 0 0 0,0 1 1 0 0,0-1-1 0 0,0 0 0 0 0,0 1 0 0 0,0-1 0 0 0,0 0 1 0 0,0 1-1 0 0,0-1 0 0 0,0 0 0 0 0,0 1 0 0 0,0-1 0 0 0,-1 0 1 0 0,1 1-1 0 0,0-1 0 0 0,0 0 0 0 0,0 1 0 0 0,0-1 1 0 0,-1 0-1 0 0,1 1 0 0 0,0-1 0 0 0,0 0 0 0 0,0 0 1 0 0,-1 1-1 0 0,1-1 0 0 0,0 0 0 0 0,0 0 0 0 0,-1 0 1 0 0,1 1-1 0 0,0-1 0 0 0,-1 0 0 0 0,1 0 0 0 0,0 0 0 0 0,-1 0 1 0 0,1 0-1 0 0,0 1 0 0 0,-1-1 0 0 0,1 0 0 0 0,0 0 1 0 0,-1 0-1 0 0,1 0 0 0 0,0 0 0 0 0,-1 0 0 0 0,1 0 1 0 0,-1 0-1 0 0,1 0 0 0 0,-1-1 0 0 0,-2 0 63 0 0,-1 0 0 0 0,1 0 0 0 0,-1-1 0 0 0,1 1 0 0 0,-1-1 0 0 0,1 0 0 0 0,-4-3 0 0 0,-7-3 710 0 0,12 7-679 0 0,2 0-85 0 0,0 1 0 0 0,-1 0 0 0 0,1-1-1 0 0,-1 1 1 0 0,1-1 0 0 0,-1 1 0 0 0,1 0 0 0 0,-1 0 0 0 0,1-1 0 0 0,-1 1 0 0 0,0 0 0 0 0,1 0 0 0 0,-1-1 0 0 0,1 1 0 0 0,-1 0 0 0 0,1 0 0 0 0,-1 0 0 0 0,0 0-1 0 0,1 0 1 0 0,-1 0 0 0 0,0 0 0 0 0,1 0 0 0 0,-1 0 0 0 0,1 0 0 0 0,-1 1 0 0 0,1-1 0 0 0,-1 0 0 0 0,0 0 0 0 0,1 0 0 0 0,-1 1 0 0 0,1-1 0 0 0,-1 0 0 0 0,1 1-1 0 0,-1-1 1 0 0,1 0 0 0 0,-1 1 0 0 0,1-1 0 0 0,0 1 0 0 0,-1 0 0 0 0,0 2-1332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5:44.928"/>
    </inkml:context>
    <inkml:brush xml:id="br0">
      <inkml:brushProperty name="width" value="0.1" units="cm"/>
      <inkml:brushProperty name="height" value="0.1" units="cm"/>
      <inkml:brushProperty name="color" value="#F4F91B"/>
    </inkml:brush>
  </inkml:definitions>
  <inkml:trace contextRef="#ctx0" brushRef="#br0">1513 11 2759 0 0,'-3'1'111'0'0,"-1"-1"0"0"0,1 1-1 0 0,-1-1 1 0 0,1 0 0 0 0,-1 0-1 0 0,0 0 1 0 0,1 0 0 0 0,-1 0-1 0 0,1-1 1 0 0,-5-1-1 0 0,3 1 133 0 0,0 0-1 0 0,1 0 0 0 0,-1 1 0 0 0,0-1 0 0 0,0 1 0 0 0,-7 1 0 0 0,-47 12 1434 0 0,44-9-1428 0 0,-1 0-1 0 0,1-1 1 0 0,-1-1-1 0 0,0 0 0 0 0,0-2 1 0 0,-22 0-1 0 0,-68-15 629 0 0,55 7-371 0 0,-1 2 1 0 0,-86 0-1 0 0,62 9-49 0 0,32-3-200 0 0,1 3 0 0 0,-1 1 0 0 0,-58 13 0 0 0,49-6-156 0 0,0-2 0 0 0,-99 2 0 0 0,132-10-96 0 0,-7 3 48 0 0,-1 0-1 0 0,1 2 1 0 0,0 1-1 0 0,-44 19 0 0 0,17-7 2 0 0,51-18-45 0 0,-1 1 0 0 0,0 0 0 0 0,1-1 0 0 0,0 1 0 0 0,-1 1 0 0 0,1-1 0 0 0,0 0 0 0 0,0 1 0 0 0,0 0 0 0 0,1 0 0 0 0,-1 0 0 0 0,0 0 0 0 0,1 0 0 0 0,0 0 0 0 0,0 0 0 0 0,0 1 0 0 0,0-1 0 0 0,1 1 0 0 0,-1 0 0 0 0,1 0 0 0 0,-1 4 0 0 0,-2 9 44 0 0,1-1 0 0 0,1 1 0 0 0,0 28 0 0 0,1-25-42 0 0,1 40-10 0 0,11 88 0 0 0,-2-56 0 0 0,38 668 139 0 0,-46-745-118 0 0,22 205 65 0 0,7 94-73 0 0,-8-57-16 0 0,-2-7 31 0 0,7 44 8 0 0,-10-147-38 0 0,6 33 15 0 0,-5-70 13 0 0,7 178-1 0 0,-30 113 55 0 0,0-66 242 0 0,-3 6-170 0 0,-6 91 107 0 0,6-312-131 0 0,11 181 0 0 0,5-140 41 0 0,6 69 69 0 0,-2-105-172 0 0,-1-11-60 0 0,35 160 0 0 0,35 117-6 0 0,-51-59 0 0 0,-29-324 0 0 0,4 63 0 0 0,3 42 0 0 0,-7 123 0 0 0,-6-151 17 0 0,-15 201 94 0 0,2-108-111 0 0,-10 122 0 0 0,35 30 0 0 0,1-48 0 0 0,-1-44 0 0 0,-1-147 0 0 0,-12 167 0 0 0,-9-59 0 0 0,-11 80 0 0 0,-16 254 0 0 0,37-195-19 0 0,-22 315-34 0 0,-13-127 53 0 0,36-394 0 0 0,5 0 0 0 0,27 191 0 0 0,-12-199 0 0 0,15 75 0 0 0,-17-123 0 0 0,7 127 0 0 0,-11-75 0 0 0,22 75 0 0 0,-9-76 0 0 0,-5-29 0 0 0,4-1 0 0 0,54 149 0 0 0,-27-90 0 0 0,-31-93 0 0 0,3 0 0 0 0,31 63 0 0 0,26 5 0 0 0,-25-48 0 0 0,-28-47 0 0 0,1 0 0 0 0,2-2 0 0 0,43 41 0 0 0,-68-72 0 0 0,36 33 18 0 0,2-2 0 0 0,71 47 1 0 0,-47-36-10 0 0,-15-10 2 0 0,-22-16 7 0 0,0 1 0 0 0,47 45-1 0 0,-64-54-133 0 0,1 0 1 0 0,24 17-1 0 0,-30-24 21 0 0,-1 0 0 0 0,1-1 0 0 0,1 0-1 0 0,-1 0 1 0 0,0 0 0 0 0,1-1 0 0 0,-1 0 0 0 0,1 0 0 0 0,8 1 0 0 0,7-3-1183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7:17.839"/>
    </inkml:context>
    <inkml:brush xml:id="br0">
      <inkml:brushProperty name="width" value="0.1" units="cm"/>
      <inkml:brushProperty name="height" value="0.1" units="cm"/>
      <inkml:brushProperty name="color" value="#F4F91B"/>
    </inkml:brush>
  </inkml:definitions>
  <inkml:trace contextRef="#ctx0" brushRef="#br0">713 1208 7279 0 0,'-1'1'94'0'0,"0"-1"0"0"0,0 0 0 0 0,0-1 0 0 0,0 1 0 0 0,0 0 0 0 0,0 0-1 0 0,0 0 1 0 0,0-1 0 0 0,0 1 0 0 0,0 0 0 0 0,1-1 0 0 0,-1 1 0 0 0,0-1 0 0 0,0 1-1 0 0,0-1 1 0 0,1 1 0 0 0,-1-1 0 0 0,0 1 0 0 0,0-1 0 0 0,1 0 0 0 0,-1 0-1 0 0,1 1 1 0 0,-1-1 0 0 0,0 0 0 0 0,1 0 0 0 0,0 0 0 0 0,-1 1 0 0 0,1-1-1 0 0,-1 0 1 0 0,1 0 0 0 0,0 0 0 0 0,0 0 0 0 0,-1 0 0 0 0,1 0 0 0 0,0 0 0 0 0,0 0-1 0 0,0 0 1 0 0,0 0 0 0 0,0 0 0 0 0,0 0 0 0 0,1 0 0 0 0,-1 0 0 0 0,0 1-1 0 0,0-1 1 0 0,1 0 0 0 0,-1 0 0 0 0,0 0 0 0 0,1 0 0 0 0,-1 0 0 0 0,1 0 0 0 0,-1 1-1 0 0,1-1 1 0 0,0 0 0 0 0,-1 0 0 0 0,1 1 0 0 0,0-1 0 0 0,-1 0 0 0 0,1 1-1 0 0,0-1 1 0 0,0 1 0 0 0,-1-1 0 0 0,1 1 0 0 0,0-1 0 0 0,0 1 0 0 0,0 0-1 0 0,0-1 1 0 0,0 1 0 0 0,0 0 0 0 0,1 0 0 0 0,15-5 92 0 0,0 2-1 0 0,0 0 1 0 0,1 1 0 0 0,-1 1 0 0 0,0 1-1 0 0,0 0 1 0 0,23 4 0 0 0,12 5 670 0 0,53 16 1 0 0,-86-20-827 0 0,20 2-30 0 0,36 2 12 0 0,-41-7 36 0 0,68-6 183 0 0,-78 4-75 0 0,36-6 0 0 0,2-2 195 0 0,15 6 111 0 0,78 7 0 0 0,-69-1-468 0 0,-65-4 6 0 0,1 0 0 0 0,-1-1 0 0 0,0-2 0 0 0,29-6 0 0 0,-47 8 2 0 0,-1 1-1 0 0,0-1 0 0 0,1 0 1 0 0,-1-1-1 0 0,1 1 0 0 0,-1 0 1 0 0,4-4-1 0 0,33-27 42 0 0,-34 26-27 0 0,-1 1 1 0 0,0-1-1 0 0,0 0 1 0 0,-1 0-1 0 0,0 0 1 0 0,0 0-1 0 0,0-1 1 0 0,-1 1 0 0 0,0-1-1 0 0,0 1 1 0 0,-1-1-1 0 0,0 0 1 0 0,0 0-1 0 0,0-8 1 0 0,1 1 33 0 0,1-22 62 0 0,-1 0 1 0 0,-2 0-1 0 0,-2 0 0 0 0,-6-40 0 0 0,-35-141 446 0 0,41 210-557 0 0,-2-9-1 0 0,-1 0 0 0 0,-1 1 0 0 0,0 0 0 0 0,-1 0 0 0 0,-17-26 0 0 0,-54-64 0 0 0,44 67 22 0 0,-2 1-1 0 0,-2 3 0 0 0,-1 0 1 0 0,-1 3-1 0 0,-83-49 0 0 0,98 66 25 0 0,-1 1-1 0 0,-1 2 0 0 0,0 0 1 0 0,0 2-1 0 0,-46-9 0 0 0,-145-11 227 0 0,118 29-272 0 0,10 0 0 0 0,70 0 0 0 0,0 0 0 0 0,0 2 0 0 0,0 0 0 0 0,0 1 0 0 0,0 2 0 0 0,1-1 0 0 0,-26 11 0 0 0,-129 66 372 0 0,61-26-261 0 0,79-40-49 0 0,1 2 1 0 0,1 2-1 0 0,0 1 1 0 0,2 1-1 0 0,-45 40 1 0 0,55-42-24 0 0,0 1 1 0 0,2 1 0 0 0,0 1 0 0 0,2 0 0 0 0,0 1 0 0 0,2 1-1 0 0,0 0 1 0 0,-11 31 0 0 0,19-38-43 0 0,1 1-1 0 0,0-1 0 0 0,2 0 1 0 0,0 1-1 0 0,1 0 1 0 0,1 0-1 0 0,0 0 1 0 0,4 27-1 0 0,1-11-4 0 0,1 0 0 0 0,2-1 0 0 0,17 51 0 0 0,-5-30-4 0 0,3-1 0 0 0,32 58 0 0 0,-38-82 6 0 0,2-1 0 0 0,1-1 0 0 0,2-1 0 0 0,0 0 0 0 0,29 25 0 0 0,-17-22 6 0 0,22 13 0 0 0,2-8 15 0 0,-30-21 43 0 0,33 11-30 0 0,-57-22-19 0 0,1-1-1 0 0,-1 1 0 0 0,1-1 1 0 0,-1 0-1 0 0,1-1 0 0 0,0 1 1 0 0,5 0-1 0 0,83 6 72 0 0,-58-8-40 0 0,36-5 0 0 0,36-11 40 0 0,7-16-13 0 0,2-13-54 0 0,-22-1-125 0 0,-61 28-469 0 0,21-19-203 0 0,-28 17-1275 0 0,31-37-4933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7:19.275"/>
    </inkml:context>
    <inkml:brush xml:id="br0">
      <inkml:brushProperty name="width" value="0.1" units="cm"/>
      <inkml:brushProperty name="height" value="0.1" units="cm"/>
      <inkml:brushProperty name="color" value="#F4F91B"/>
    </inkml:brush>
  </inkml:definitions>
  <inkml:trace contextRef="#ctx0" brushRef="#br0">2489 840 4607 0 0,'-8'1'-203'0'0,"-4"1"1104"0"0,1 1 1 0 0,-1 0-1 0 0,0 0 1 0 0,1 1-1 0 0,-15 7 1 0 0,14-4-505 0 0,7-6-240 0 0,1 1-1 0 0,0 0 0 0 0,0 0 0 0 0,0 1 0 0 0,0-1 0 0 0,0 1 0 0 0,1 0 0 0 0,-1 0 0 0 0,1 0 0 0 0,0 1 0 0 0,0-1 0 0 0,-3 5 0 0 0,6-7-129 0 0,0 0 0 0 0,1-1 0 0 0,-1 1 0 0 0,0 0 0 0 0,1 0 0 0 0,-1 0 0 0 0,1 0-1 0 0,-1-1 1 0 0,1 1 0 0 0,-1 0 0 0 0,1 0 0 0 0,0-1 0 0 0,-1 1 0 0 0,1 0 0 0 0,0-1 0 0 0,0 1-1 0 0,-1-1 1 0 0,1 1 0 0 0,0-1 0 0 0,0 1 0 0 0,0-1 0 0 0,0 0 0 0 0,1 1 0 0 0,26 10 265 0 0,-14-11 46 0 0,-1 0 0 0 0,1 0 0 0 0,0-1 0 0 0,16-4 1 0 0,-9 2-137 0 0,20-3 135 0 0,-1-1 0 0 0,0-2 0 0 0,0-2 0 0 0,46-20 0 0 0,-71 25-216 0 0,0-1 0 0 0,-1 0 0 0 0,1-1 0 0 0,-2-1 0 0 0,1 0-1 0 0,-1-1 1 0 0,-1 0 0 0 0,0-1 0 0 0,0 0 0 0 0,-1-1 0 0 0,-1 0 0 0 0,0-1-1 0 0,14-23 1 0 0,-21 30-97 0 0,0-1 0 0 0,-1 1 0 0 0,0-1 0 0 0,0 0 0 0 0,0 0 0 0 0,-1 0-1 0 0,0 0 1 0 0,0 0 0 0 0,-1 0 0 0 0,1 0 0 0 0,-2 0 0 0 0,1 0 0 0 0,-1 0 0 0 0,0 0 0 0 0,-1 0 0 0 0,1 0-1 0 0,-1 0 1 0 0,-6-12 0 0 0,-4-5 8 0 0,-1 0 1 0 0,0 2-1 0 0,-30-37 0 0 0,29 40 7 0 0,-7-7-3 0 0,-1 1 1 0 0,-1 1 0 0 0,-1 2 0 0 0,-1 0 0 0 0,-41-28 0 0 0,6 12 66 0 0,-96-46-1 0 0,129 72-87 0 0,0 1 0 0 0,-1 2 0 0 0,-1 1 0 0 0,-33-6 0 0 0,-120-9 124 0 0,26 5-67 0 0,61 5-54 0 0,1 3 1 0 0,-2 5 0 0 0,-110 8-1 0 0,22 4 1 0 0,-145 13 26 0 0,293-15-43 0 0,-319 56 99 0 0,318-52-90 0 0,1 2 1 0 0,1 2-1 0 0,0 1 0 0 0,1 1 0 0 0,0 2 0 0 0,2 1 0 0 0,-47 35 0 0 0,55-33-13 0 0,1 1 0 0 0,1 0 0 0 0,1 2 0 0 0,1 1 0 0 0,-18 27 0 0 0,30-40-27 0 0,1 1-1 0 0,1 0 0 0 0,0 1 1 0 0,0-1-1 0 0,2 1 0 0 0,-1 1 1 0 0,2-1-1 0 0,0 0 1 0 0,0 1-1 0 0,1 0 0 0 0,1-1 1 0 0,1 21-1 0 0,1-23 2 0 0,0 0 1 0 0,1 0 0 0 0,0 0-1 0 0,1 0 1 0 0,0-1-1 0 0,1 1 1 0 0,0-1-1 0 0,1 0 1 0 0,0 0-1 0 0,0 0 1 0 0,1-1-1 0 0,1 0 1 0 0,-1 0-1 0 0,2 0 1 0 0,-1-1-1 0 0,1 0 1 0 0,11 8-1 0 0,38 31 16 0 0,18 8 12 0 0,-47-39 0 0 0,42 17 0 0 0,50 10 0 0 0,0-11 0 0 0,-45-16 0 0 0,29 3 0 0 0,9-1 0 0 0,-8-4 0 0 0,26 3 0 0 0,16 5 0 0 0,-18 0 11 0 0,-83-14 32 0 0,51 9-22 0 0,15 3 22 0 0,-25-5-22 0 0,-48-8 35 0 0,49 8 21 0 0,-44-8 1 0 0,43 7-12 0 0,-65-10-2 0 0,3-1 0 0 0,74 6 6 0 0,-57-7 20 0 0,-22-1-58 0 0,60-4 128 0 0,-19-2-56 0 0,-31 0 35 0 0,18-8 180 0 0,90-38-1 0 0,-86 24-83 0 0,-1-1-1 0 0,61-46 0 0 0,-28 5-6507 0 0,-57 44-357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27:21.062"/>
    </inkml:context>
    <inkml:brush xml:id="br0">
      <inkml:brushProperty name="width" value="0.1" units="cm"/>
      <inkml:brushProperty name="height" value="0.1" units="cm"/>
      <inkml:brushProperty name="color" value="#F4F91B"/>
    </inkml:brush>
  </inkml:definitions>
  <inkml:trace contextRef="#ctx0" brushRef="#br0">2098 724 7367 0 0,'-5'-1'160'0'0,"1"-1"0"0"0,-1 0-1 0 0,0 0 1 0 0,1 0-1 0 0,-1-1 1 0 0,1 1 0 0 0,0-1-1 0 0,0 0 1 0 0,0-1-1 0 0,0 1 1 0 0,1 0 0 0 0,-7-9-1 0 0,-1-3 141 0 0,0-1-1 0 0,-10-20 1 0 0,-8-14-138 0 0,15 31 23 0 0,-6-10 106 0 0,-1 0-1 0 0,-2 1 1 0 0,-51-49-1 0 0,70 74-268 0 0,-16-15 199 0 0,-1 2-1 0 0,0 0 1 0 0,-1 1 0 0 0,-42-20-1 0 0,-68-13 819 0 0,33 13-294 0 0,-42-24-218 0 0,-29-11-438 0 0,126 55-90 0 0,-1 3-1 0 0,0 1 1 0 0,-50-5-1 0 0,-140 2 423 0 0,199 15-365 0 0,-1 1 1 0 0,-37 7 0 0 0,53-5-33 0 0,1 1-1 0 0,1 0 1 0 0,-1 2 0 0 0,1 0 0 0 0,-22 11 0 0 0,5 2-73 0 0,1 1 1 0 0,0 2-1 0 0,2 1 0 0 0,-36 33 0 0 0,53-42 25 0 0,0 2-1 0 0,2-1 1 0 0,0 2 0 0 0,1 0-1 0 0,0 1 1 0 0,2 0-1 0 0,0 0 1 0 0,1 1 0 0 0,-9 29-1 0 0,13-28-23 0 0,1 0 0 0 0,1 0-1 0 0,1 0 1 0 0,0 0 0 0 0,2 0-1 0 0,1 1 1 0 0,0-1 0 0 0,2 1-1 0 0,0-1 1 0 0,2 0 0 0 0,10 38-1 0 0,-6-33-15 0 0,2 0-1 0 0,0-1 1 0 0,2 0-1 0 0,1-1 1 0 0,0-1 0 0 0,2 0-1 0 0,1 0 1 0 0,34 37-1 0 0,-10-22 77 0 0,30 25 47 0 0,-36-36 12 0 0,52 30 14 0 0,-51-38-56 0 0,37 17 1 0 0,53 12-20 0 0,5-9 1 0 0,-16-14 32 0 0,1-8-22 0 0,-5-5 22 0 0,-11-8-33 0 0,-8-5 5 0 0,6-7 60 0 0,-37 0 45 0 0,1-3 0 0 0,-1-2 1 0 0,-1-3-1 0 0,106-43 0 0 0,-133 45-34 0 0,0-2-1 0 0,-2-1 1 0 0,0-2-1 0 0,-1 0 1 0 0,-1-2-1 0 0,0-2 1 0 0,-2 0 0 0 0,-1-2-1 0 0,-1 0 1 0 0,21-30-1 0 0,-24 25 107 0 0,-2-1 0 0 0,0 0 0 0 0,20-52 0 0 0,-31 62-67 0 0,0-1-1 0 0,-1-1 1 0 0,-1 1-1 0 0,-2-1 0 0 0,0 0 1 0 0,1-39-1 0 0,-5 50-77 0 0,-1-1-1 0 0,0 0 1 0 0,-1 0 0 0 0,0 0 0 0 0,-2 1 0 0 0,1-1-1 0 0,-1 1 1 0 0,-1 0 0 0 0,0 0 0 0 0,-1 1 0 0 0,-7-12-1 0 0,4 9 13 0 0,-2 0 0 0 0,1 1-1 0 0,-2 1 1 0 0,1 0 0 0 0,-2 0-1 0 0,0 1 1 0 0,0 1 0 0 0,-15-10-1 0 0,-3 2 28 0 0,0 2-1 0 0,0 1 0 0 0,-1 2 1 0 0,-1 1-1 0 0,0 1 0 0 0,-1 2 1 0 0,-41-6-1 0 0,-246-13-8 0 0,240 24-234 0 0,-13 1-1810 0 0,53-2 811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1:39.353"/>
    </inkml:context>
    <inkml:brush xml:id="br0">
      <inkml:brushProperty name="width" value="0.1" units="cm"/>
      <inkml:brushProperty name="height" value="0.1" units="cm"/>
      <inkml:brushProperty name="color" value="#F4F91B"/>
    </inkml:brush>
  </inkml:definitions>
  <inkml:trace contextRef="#ctx0" brushRef="#br0">1406 7 431 0 0,'-11'3'11'0'0,"1"-1"-1"0"0,-1 0 0 0 0,-16 0 0 0 0,-10 2 27 0 0,-13 2 240 0 0,-73-1 1 0 0,-31 4 357 0 0,57 4-559 0 0,53-10-76 0 0,-73-5 0 0 0,100 0 4 0 0,0-1-1 0 0,0-1 1 0 0,-26-10-1 0 0,27 8 160 0 0,-1 1-1 0 0,1 1 1 0 0,-33-5-1 0 0,19 6 76 0 0,1 1-221 0 0,-51 1 0 0 0,55 1-17 0 0,20 0 0 0 0,0 0 0 0 0,0 0 0 0 0,0 0 0 0 0,0 1 0 0 0,1-1 0 0 0,-9 3 0 0 0,-10 3 0 0 0,0-1 0 0 0,0-1 0 0 0,-1-1 0 0 0,1-2 0 0 0,-1 0 0 0 0,1-1 0 0 0,-37-5 0 0 0,26-2 0 0 0,28 5 0 0 0,0 1 0 0 0,0 0 0 0 0,0 0 0 0 0,0 0 0 0 0,0 1 0 0 0,0-1 0 0 0,-11 2 0 0 0,7 1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00.650"/>
    </inkml:context>
    <inkml:brush xml:id="br0">
      <inkml:brushProperty name="width" value="0.1" units="cm"/>
      <inkml:brushProperty name="height" value="0.1" units="cm"/>
      <inkml:brushProperty name="color" value="#E71224"/>
    </inkml:brush>
  </inkml:definitions>
  <inkml:trace contextRef="#ctx0" brushRef="#br0">3380 1278 4487 0 0,'0'-2'64'0'0,"4"-7"350"0"0,0 42-4 0 0,-4-27-896 0 0,0 1 0 0 0,-1-1 0 0 0,1 1-1 0 0,-1-1 1 0 0,-3 10 0 0 0,3-13 420 0 0,0-1 0 0 0,0 1 0 0 0,-1-1 1 0 0,1 1-1 0 0,-1-1 0 0 0,1 0 0 0 0,-1 0 0 0 0,-1 2 0 0 0,-14 9 2903 0 0,4-6-417 0 0,-16 10 2717 0 0,44 13-2379 0 0,-12-29-2582 0 0,-1-1 0 0 0,1 0 0 0 0,0-1 1 0 0,0 1-1 0 0,0 0 0 0 0,0-1 1 0 0,0 0-1 0 0,0 0 0 0 0,0 1 0 0 0,-1-2 1 0 0,1 1-1 0 0,0 0 0 0 0,-1 0 1 0 0,4-3-1 0 0,20-7 690 0 0,-18 10-685 0 0,1-1-1 0 0,-1 0 1 0 0,1 0-1 0 0,-1-1 0 0 0,0 0 1 0 0,0 0-1 0 0,0-1 1 0 0,11-7-1 0 0,-13 7-47 0 0,0 0-1 0 0,1 1 0 0 0,-1-1 1 0 0,1 1-1 0 0,0 1 0 0 0,0-1 1 0 0,0 1-1 0 0,0 1 0 0 0,0-1 1 0 0,11 0-1 0 0,-18 2-120 0 0,1 0 0 0 0,0 0 0 0 0,0 0 0 0 0,-1 0 0 0 0,1 0 0 0 0,0 0 0 0 0,0 0-1 0 0,-1 0 1 0 0,1-1 0 0 0,0 1 0 0 0,-1 0 0 0 0,1 0 0 0 0,0-1 0 0 0,-1 1 0 0 0,1 0 0 0 0,0-1 0 0 0,-1 1 0 0 0,1-1-1 0 0,-1 1 1 0 0,1-1 0 0 0,-1 1 0 0 0,1-1 0 0 0,-1 1 0 0 0,1-1 0 0 0,-1 1 0 0 0,1-1 0 0 0,-1 0 0 0 0,1-1 53 0 0,-1 0 0 0 0,0 1 0 0 0,1-1 1 0 0,-1 0-1 0 0,0 1 0 0 0,0-1 0 0 0,0 0 1 0 0,0 0-1 0 0,-1 1 0 0 0,1-1 0 0 0,-1-3 1 0 0,-3-7 471 0 0,-1 0 0 0 0,-10-21 0 0 0,7 18-337 0 0,0-8-110 0 0,0-1-1 0 0,1 1 1 0 0,2-1 0 0 0,-5-37-1 0 0,1 10 174 0 0,4 32-68 0 0,2-1 0 0 0,-2-32 0 0 0,13-47 58 0 0,-5 76-202 0 0,-2 10 21 0 0,0 1-1 0 0,-1-1 1 0 0,0 1-1 0 0,-2-15 0 0 0,-16-35 75 0 0,9 31-25 0 0,1 3-93 0 0,1-1 0 0 0,2 0-1 0 0,1 0 1 0 0,0-43 0 0 0,3 60-15 0 0,0 1 1 0 0,-1 0-1 0 0,-4-16 0 0 0,-1-5-13 0 0,6 26 15 0 0,-1 1 1 0 0,0 0-1 0 0,-1 0 0 0 0,1 0 1 0 0,-1 1-1 0 0,0-1 1 0 0,0 0-1 0 0,-1 1 0 0 0,1 0 1 0 0,-8-6-1 0 0,-7-11 72 0 0,7 4-75 0 0,9 13-6 0 0,-1 0-1 0 0,1 1 0 0 0,-1-1 0 0 0,0 1 0 0 0,0 0 0 0 0,0-1 1 0 0,0 1-1 0 0,0 1 0 0 0,-6-4 0 0 0,0-1 30 0 0,-1 0 1 0 0,1 0-1 0 0,-11-12 0 0 0,-22-16 99 0 0,34 29-109 0 0,-2 2 0 0 0,1-1-1 0 0,0 1 1 0 0,-1 0 0 0 0,0 1 0 0 0,0 0 0 0 0,0 1 0 0 0,-11-2 0 0 0,-15 0-11 0 0,-36 1 0 0 0,8 1 54 0 0,44 2-23 0 0,-1 1 1 0 0,1 1-1 0 0,-40 8 1 0 0,-25 3-47 0 0,37-10 59 0 0,-8-1-28 0 0,-74 14-1 0 0,101-11-6 0 0,0-3 0 0 0,0 0-1 0 0,-37-3 1 0 0,30 0 6 0 0,-50 4 1 0 0,84-3-30 0 0,-44 7 29 0 0,0-3 1 0 0,0-2-1 0 0,-81-6 0 0 0,-41-12 80 0 0,113 12-90 0 0,-12 1-19 0 0,37 2 0 0 0,-49-6 0 0 0,-95-23 64 0 0,119 21-67 0 0,-72-24 0 0 0,11 2 73 0 0,91 27-70 0 0,-1 1 0 0 0,-41 0 0 0 0,-5 0 0 0 0,-5-4 0 0 0,-124-8 0 0 0,184 15 0 0 0,0-2 0 0 0,-24-5 0 0 0,-14-2 0 0 0,32 5 0 0 0,19 3 0 0 0,0 0 0 0 0,-1 1 0 0 0,1-1 0 0 0,0 1 0 0 0,0-1 0 0 0,-1 1 0 0 0,1 1 0 0 0,0-1 0 0 0,-1 1 0 0 0,-7 2 0 0 0,9-3 0 0 0,0 1 0 0 0,-1 0 0 0 0,1-1 0 0 0,0 0 0 0 0,0 1 0 0 0,0-1 0 0 0,-1-1 0 0 0,1 1 0 0 0,0 0 0 0 0,0-1 0 0 0,-4 0 0 0 0,4 0 0 0 0,-1 0 0 0 0,1 1 0 0 0,0-1 0 0 0,-1 1 0 0 0,1 0 0 0 0,-1 0 0 0 0,1 0 0 0 0,-1 0 0 0 0,1 1 0 0 0,-6 1 0 0 0,-4 4-4 0 0,0 0 0 0 0,1 1 1 0 0,-17 12-1 0 0,18-11-6 0 0,0-1 0 0 0,-1-1 1 0 0,1 1-1 0 0,-18 5 0 0 0,23-10 10 0 0,2-1 0 0 0,1 0 0 0 0,0 0 0 0 0,-1 0 0 0 0,1 0 0 0 0,0 0 0 0 0,0 1 0 0 0,0-1 0 0 0,0 1 0 0 0,0 0 0 0 0,0 0 0 0 0,0 0 0 0 0,0 0 0 0 0,1 1 0 0 0,-1-1 0 0 0,1 1 0 0 0,0-1 0 0 0,0 1 0 0 0,0 0 0 0 0,-3 6 0 0 0,-3 7 0 0 0,-32 83 0 0 0,36-85 0 0 0,0 1 0 0 0,1 0 0 0 0,1 0 0 0 0,0 0 0 0 0,1 17 0 0 0,0 1 0 0 0,0 0 0 0 0,-8 42 0 0 0,4-34 0 0 0,1-1 0 0 0,4 68 0 0 0,1-43 0 0 0,-2-48 0 0 0,-1 0 0 0 0,-1 0 0 0 0,-1 0 0 0 0,-1 0 0 0 0,-11 29 0 0 0,6-23 2 0 0,4-7 17 0 0,0 0-1 0 0,-5 22 0 0 0,10-32-17 0 0,0 1 0 0 0,0-1-1 0 0,1 1 1 0 0,0-1 0 0 0,0 1-1 0 0,1-1 1 0 0,0 1 0 0 0,0-1-1 0 0,3 11 1 0 0,-2-7-1 0 0,1 0 0 0 0,0 0 0 0 0,1-1 0 0 0,0 1 0 0 0,1-1 0 0 0,0 0 0 0 0,0 0 0 0 0,1 0 0 0 0,0-1 0 0 0,11 12 0 0 0,3 3 0 0 0,0 0 0 0 0,21 35 0 0 0,-12-17 0 0 0,-25-35 0 0 0,1-1 0 0 0,0 0 1 0 0,-1 0-1 0 0,2-1 0 0 0,-1 0 0 0 0,0 0 0 0 0,1 0 1 0 0,0 0-1 0 0,0-1 0 0 0,0 0 0 0 0,0 0 0 0 0,0-1 1 0 0,1 1-1 0 0,-1-1 0 0 0,1-1 0 0 0,0 1 0 0 0,0-1 1 0 0,8 0-1 0 0,12 0 14 0 0,1-2-1 0 0,-1 0 1 0 0,36-8 0 0 0,-1 1-9 0 0,-46 6-5 0 0,0 2 0 0 0,0-1 0 0 0,1 2 0 0 0,-1 0 0 0 0,0 1 0 0 0,0 0 0 0 0,0 2 0 0 0,-1 0 0 0 0,1 0 0 0 0,23 12 0 0 0,22 12 0 0 0,2-3 0 0 0,99 28 0 0 0,-122-42-1112 0 0,-1 2-1 0 0,43 20 1 0 0,-39-12-8079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1:41.048"/>
    </inkml:context>
    <inkml:brush xml:id="br0">
      <inkml:brushProperty name="width" value="0.1" units="cm"/>
      <inkml:brushProperty name="height" value="0.1" units="cm"/>
      <inkml:brushProperty name="color" value="#F4F91B"/>
    </inkml:brush>
  </inkml:definitions>
  <inkml:trace contextRef="#ctx0" brushRef="#br0">1 8 943 0 0,'28'-3'29'0'0,"0"1"-1"0"0,0 1 0 0 0,31 4 0 0 0,14 0 11 0 0,-15-7 262 0 0,-42 2-164 0 0,-1 1-1 0 0,1 0 1 0 0,-1 1 0 0 0,24 4-1 0 0,111 16 8 0 0,-16-2-24 0 0,-104-15-111 0 0,0-2-1 0 0,0 0 1 0 0,0-2-1 0 0,48-8 0 0 0,51-2 14 0 0,-66 9-22 0 0,-38 1 0 0 0,0 0 0 0 0,0 1 0 0 0,0 2 0 0 0,48 9 0 0 0,-36-2-160 0 0,-19-5-640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2:57.773"/>
    </inkml:context>
    <inkml:brush xml:id="br0">
      <inkml:brushProperty name="width" value="0.1" units="cm"/>
      <inkml:brushProperty name="height" value="0.1" units="cm"/>
      <inkml:brushProperty name="color" value="#F4F91B"/>
    </inkml:brush>
  </inkml:definitions>
  <inkml:trace contextRef="#ctx0" brushRef="#br0">50 123 2327 0 0,'-43'-4'2666'0'0,"43"4"-2646"0"0,-1 0-1 0 0,1 0 1 0 0,0 0 0 0 0,0 0 0 0 0,-1 0 0 0 0,1 0-1 0 0,0 0 1 0 0,0 0 0 0 0,-1 0 0 0 0,1 0 0 0 0,0 0 0 0 0,0 0-1 0 0,0 0 1 0 0,-1 0 0 0 0,1 0 0 0 0,0 0 0 0 0,0 0-1 0 0,-1 0 1 0 0,1-1 0 0 0,0 1 0 0 0,0 0 0 0 0,0 0-1 0 0,0 0 1 0 0,-1 0 0 0 0,1-1 0 0 0,0 1 0 0 0,0 0 0 0 0,0 0-1 0 0,0 0 1 0 0,0-1 0 0 0,-1 1 0 0 0,1 0 0 0 0,0 0-1 0 0,0-1 1 0 0,0 1 0 0 0,0 0 0 0 0,0 0 0 0 0,0 0-1 0 0,0-1 1 0 0,0 1 0 0 0,0 0 0 0 0,0 0 0 0 0,0-1 0 0 0,0 1-1 0 0,0 0 1 0 0,0 0 0 0 0,0-1 0 0 0,0 1 0 0 0,0 0-1 0 0,0 0 1 0 0,1-1 0 0 0,-1 1 0 0 0,0 0 0 0 0,0 0-1 0 0,0 0 1 0 0,0-1 0 0 0,0 1 0 0 0,1 0 0 0 0,-1 0 0 0 0,0 0-1 0 0,0 0 1 0 0,0-1 0 0 0,0 1 0 0 0,1 0 0 0 0,-1 0-1 0 0,0 0 1 0 0,1 0 0 0 0,12-14 399 0 0,-12 13-327 0 0,1-2 19 0 0,1 0-1 0 0,-1 1 0 0 0,1-1 1 0 0,-1 0-1 0 0,1 1 1 0 0,0 0-1 0 0,0 0 0 0 0,0 0 1 0 0,0 0-1 0 0,0 0 0 0 0,0 0 1 0 0,1 1-1 0 0,-1 0 0 0 0,1 0 1 0 0,-1 0-1 0 0,1 0 1 0 0,-1 0-1 0 0,1 0 0 0 0,-1 1 1 0 0,1 0-1 0 0,4 0 0 0 0,-5 0 8 0 0,0-1-1 0 0,-1 0 0 0 0,1 1 0 0 0,0-1 1 0 0,0 0-1 0 0,0 0 0 0 0,-1-1 1 0 0,1 1-1 0 0,0 0 0 0 0,-1-1 0 0 0,0 0 1 0 0,1 1-1 0 0,-1-1 0 0 0,0 0 1 0 0,0 0-1 0 0,0-1 0 0 0,0 1 0 0 0,0 0 1 0 0,0-1-1 0 0,-1 1 0 0 0,1-1 0 0 0,-1 1 1 0 0,1-1-1 0 0,0-2 0 0 0,-2 4-96 0 0,1 0 0 0 0,-1 0 0 0 0,1 0 0 0 0,-1 0 0 0 0,1 0 0 0 0,0 1 0 0 0,-1-1 0 0 0,1 0 0 0 0,0 1 0 0 0,0-1 0 0 0,0 0 0 0 0,-1 1 0 0 0,1-1 0 0 0,0 1 0 0 0,0 0 0 0 0,0-1 0 0 0,0 1 0 0 0,0-1 0 0 0,0 1-1 0 0,0 0 1 0 0,0 0 0 0 0,0 0 0 0 0,0 0 0 0 0,0 0 0 0 0,0 0 0 0 0,0 0 0 0 0,0 0 0 0 0,0 0 0 0 0,2 0 0 0 0,29 8 303 0 0,-32-8-297 0 0,5 2 68 0 0,-1 0-1 0 0,0 0 1 0 0,0 1-1 0 0,0-1 1 0 0,-1 1 0 0 0,1 0-1 0 0,0 0 1 0 0,-1 0-1 0 0,0 0 1 0 0,6 8-1 0 0,-6-7-62 0 0,1-1 1 0 0,0 1-1 0 0,0-1 0 0 0,1 1 0 0 0,-1-2 0 0 0,1 1 0 0 0,0 0 0 0 0,-1-1 0 0 0,9 3 1 0 0,9 6 35 0 0,71 37 696 0 0,-87-43-723 0 0,0 0 0 0 0,0 1 0 0 0,-1 0 0 0 0,1 0 0 0 0,-1 0 0 0 0,-1 1 0 0 0,1 0 0 0 0,-1 0 0 0 0,0 0 0 0 0,-1 0 0 0 0,5 14 0 0 0,3 40 580 0 0,-4-15-480 0 0,-4-20-49 0 0,-3-20-49 0 0,1 1-1 0 0,0 0 1 0 0,0-1-1 0 0,0 1 1 0 0,3 7-1 0 0,7 23 75 0 0,2-4-99 0 0,-9-20 1 0 0,1 0 1 0 0,0 0-1 0 0,1-1 0 0 0,1 1 1 0 0,0-1-1 0 0,0-1 1 0 0,1 1-1 0 0,15 15 0 0 0,43 26 2021 0 0,-45-33-2348 0 0,11 13-1160 0 0,-30-29 1473 0 0,-1-1 0 0 0,1 1 0 0 0,-1 0 0 0 0,0 0 0 0 0,0 0 0 0 0,0-1 0 0 0,-1 1 0 0 0,1 0 0 0 0,-1 0 0 0 0,0 0 0 0 0,0 0 0 0 0,-1 5 0 0 0,2 22-6 0 0,16 75 1 0 0,3 42 64 0 0,-18-136-53 0 0,-1 0 0 0 0,0 0-1 0 0,-1 1 1 0 0,0-1 0 0 0,-2 17-1 0 0,1-20-4 0 0,0-1-1 0 0,0 1 1 0 0,2-1-1 0 0,-1 1 1 0 0,3 11-1 0 0,-2-11 1 0 0,0 0 1 0 0,-1 1-1 0 0,1-1 0 0 0,-3 16 0 0 0,-8 75-6 0 0,9-96 12 0 0,0-1 0 0 0,0 0-1 0 0,-1 0 1 0 0,1 0-1 0 0,-1 0 1 0 0,1-1 0 0 0,-1 1-1 0 0,0 0 1 0 0,-1-1 0 0 0,-2 4-1 0 0,3-4 1 0 0,0 1 0 0 0,-1-1-1 0 0,1 1 1 0 0,0 0-1 0 0,1-1 1 0 0,-1 1 0 0 0,0 0-1 0 0,1 0 1 0 0,0 0 0 0 0,-2 4-1 0 0,0 12-2 0 0,3-14-5 0 0,0-1-1 0 0,-1 0 1 0 0,1 0 0 0 0,-1 1-1 0 0,0-1 1 0 0,-1 0 0 0 0,1 0-1 0 0,-1 0 1 0 0,1 0 0 0 0,-1 0 0 0 0,-1 0-1 0 0,1-1 1 0 0,0 1 0 0 0,-4 3-1 0 0,3-4 3 0 0,2-2-4 0 0,0-1 1 0 0,0 1-1 0 0,1 0 1 0 0,-1-1 0 0 0,0 1-1 0 0,1 0 1 0 0,-1 0-1 0 0,0 0 1 0 0,1 0-1 0 0,-1 0 1 0 0,1 0-1 0 0,0 0 1 0 0,-1 0-1 0 0,1 0 1 0 0,0 0-1 0 0,-1 0 1 0 0,1 0 0 0 0,0 0-1 0 0,0 0 1 0 0,0 0-1 0 0,0 0 1 0 0,0 2-1 0 0,0-4-2 0 0,0 1 0 0 0,0 0 0 0 0,-1 0 0 0 0,1-1 0 0 0,0 1 0 0 0,0 0 0 0 0,0 0 0 0 0,-1 0 0 0 0,1-1 0 0 0,0 1 0 0 0,0 0 0 0 0,-1 0 0 0 0,1 0 0 0 0,0 0 0 0 0,-1 0 0 0 0,1 0 0 0 0,0 0 0 0 0,0 0 0 0 0,-1 0 0 0 0,1-1 0 0 0,0 1 0 0 0,-1 0 0 0 0,1 0 0 0 0,0 1 0 0 0,-1-1 0 0 0,1 0 0 0 0,0 0 0 0 0,0 0 0 0 0,-1 0 0 0 0,1 0 0 0 0,0 0 0 0 0,-1 0 0 0 0,1 0 0 0 0,0 0 0 0 0,0 1 0 0 0,-1-1 0 0 0,1 0 0 0 0,-12 5 0 0 0,-16 10 16 0 0,14-7 8 0 0,0-1-1 0 0,-1 0 1 0 0,1-1 0 0 0,-1 0-1 0 0,0-2 1 0 0,-25 6 0 0 0,33-9-17 0 0,1 1 1 0 0,-1 0 0 0 0,0 0-1 0 0,1 1 1 0 0,0-1 0 0 0,-1 2-1 0 0,1-1 1 0 0,0 1 0 0 0,1-1-1 0 0,-1 2 1 0 0,-5 4 0 0 0,4-3 1 0 0,-1 0 0 0 0,-1-1 1 0 0,1 1-1 0 0,-16 6 0 0 0,-3-2 55 0 0,1 2 0 0 0,-44 28 0 0 0,51-29-53 0 0,0 0 0 0 0,0-1-1 0 0,-1-1 1 0 0,0-1 0 0 0,-1-1-1 0 0,-41 10 1 0 0,46-17 105 0 0,13 0-96 0 0,0 0-1 0 0,1 0 1 0 0,-1 0 0 0 0,0 0 0 0 0,1 1 0 0 0,-1-1-1 0 0,1 0 1 0 0,-1 1 0 0 0,1 0 0 0 0,-1 0 0 0 0,1 0-1 0 0,-4 1 1 0 0,6 0-20 0 0,2-1 0 0 0,-1 0 0 0 0,1 0 0 0 0,-1 0 0 0 0,1 0 0 0 0,0 0 0 0 0,0 0 0 0 0,0 0 0 0 0,-1 0 0 0 0,1-1 0 0 0,0 1 0 0 0,0-1 0 0 0,0 1 0 0 0,0-1 0 0 0,0 0 0 0 0,0 0 0 0 0,0 0 0 0 0,0 0 0 0 0,3-1 0 0 0,4 2 0 0 0,-8-1 0 0 0,-6-5 0 0 0,10 9 0 0 0,2 1-41 0 0,-4-3-274 0 0,0 0-1 0 0,0 0 0 0 0,1 0 1 0 0,-1 0-1 0 0,1 0 0 0 0,3 1 1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3:14.345"/>
    </inkml:context>
    <inkml:brush xml:id="br0">
      <inkml:brushProperty name="width" value="0.1" units="cm"/>
      <inkml:brushProperty name="height" value="0.1" units="cm"/>
      <inkml:brushProperty name="color" value="#F4F91B"/>
    </inkml:brush>
  </inkml:definitions>
  <inkml:trace contextRef="#ctx0" brushRef="#br0">240 11 2815 0 0,'-2'0'35'0'0,"-23"-3"4587"0"0,36-2-3525 0 0,-4 4-952 0 0,0 1 1 0 0,0-1 0 0 0,0 1 0 0 0,0 0-1 0 0,0 0 1 0 0,0 1 0 0 0,0 0 0 0 0,0 1-1 0 0,0-1 1 0 0,0 1 0 0 0,0 0 0 0 0,10 6-1 0 0,-14-6-9 0 0,-1 1 0 0 0,0-1 0 0 0,0 1-1 0 0,0-1 1 0 0,0 1 0 0 0,-1 0 0 0 0,1 0 0 0 0,-1 0-1 0 0,0 0 1 0 0,0 0 0 0 0,1 4 0 0 0,4 5 408 0 0,-3-6-428 0 0,1-1 0 0 0,0 0 1 0 0,0-1-1 0 0,1 1 0 0 0,0-1 0 0 0,0 0 1 0 0,0 0-1 0 0,0 0 0 0 0,0-1 1 0 0,1 1-1 0 0,-1-1 0 0 0,10 3 0 0 0,-6-2 49 0 0,0 1 0 0 0,0 0 0 0 0,12 10-1 0 0,-11-5-80 0 0,0 0-1 0 0,-1 0 1 0 0,0 1-1 0 0,-1 0 0 0 0,8 14 1 0 0,0 1-5 0 0,26 51 305 0 0,2-6 58 0 0,-37-56-284 0 0,-1 0 0 0 0,0 0 0 0 0,0 0 1 0 0,-2 1-1 0 0,0 0 0 0 0,2 17 1 0 0,4 16 61 0 0,-2-9-11 0 0,4 54 1 0 0,-10-65-140 0 0,2-1 0 0 0,0 0 1 0 0,2 0-1 0 0,16 47 0 0 0,-8-39-70 0 0,-3-10 0 0 0,14 29 0 0 0,-17-38 64 0 0,-1 0 0 0 0,-1 1 0 0 0,-1-1 0 0 0,-1 1 0 0 0,0 0 0 0 0,2 31 0 0 0,-3-16 186 0 0,-2-4-55 0 0,10 44 0 0 0,29 70-67 0 0,-21 11-16 0 0,-10-55-42 0 0,-3-41-64 0 0,10 62 126 0 0,21 28 86 0 0,-29-115-172 0 0,-3-15-17 0 0,49 201 60 0 0,-34-71-34 0 0,-2-9 28 0 0,21 79 45 0 0,-35-194-115 0 0,-1-9 6 0 0,-1-1 0 0 0,0 1 1 0 0,-1-1-1 0 0,-1 1 0 0 0,-1 16 0 0 0,-1-5 1 0 0,1 37 0 0 0,0 1 4 0 0,0-47-13 0 0,1-1 0 0 0,0 0-1 0 0,1 0 1 0 0,0 1 0 0 0,5 18-1 0 0,1-12 12 0 0,1 0-1 0 0,12 22 0 0 0,0 3-21 0 0,-11-20 0 0 0,-1 0 0 0 0,-2 0 0 0 0,3 31 0 0 0,9 36 0 0 0,-9-52 34 0 0,-1 0 0 0 0,-2 0 0 0 0,1 59 0 0 0,3 119 302 0 0,-7-151-213 0 0,-8 109 0 0 0,-3-120-55 0 0,-20 78 1 0 0,25-124-68 0 0,-37 155 191 0 0,36-156-192 0 0,0-1 0 0 0,-1 1 0 0 0,-10 17 0 0 0,8-16 0 0 0,1 0 0 0 0,-7 19 0 0 0,-29 80 122 0 0,-5 19-52 0 0,43-117-54 0 0,-2-1 0 0 0,0 0 0 0 0,-8 14 0 0 0,12-24-16 0 0,-9 15 39 0 0,-2 0-1 0 0,-19 22 1 0 0,-13 17 37 0 0,-4-2 52 0 0,-26 33-53 0 0,54-60-38 0 0,-44 63 43 0 0,57-81-59 0 0,1 0 0 0 0,-2 0 1 0 0,1-1-1 0 0,-11 8 0 0 0,9-8-2 0 0,1 0 0 0 0,1 0 0 0 0,-15 19-1 0 0,8-8 17 0 0,0 0 0 0 0,-1-1-1 0 0,-31 27 1 0 0,28-32 41 0 0,0 0 0 0 0,0-1-1 0 0,-30 13 1 0 0,-31 22 189 0 0,-21 17-203 0 0,60-40 0 0 0,-26 26 334 0 0,49-40-497 0 0,-39 25 427 0 0,18-15-3671 0 0,32-18 1817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3:33.775"/>
    </inkml:context>
    <inkml:brush xml:id="br0">
      <inkml:brushProperty name="width" value="0.1" units="cm"/>
      <inkml:brushProperty name="height" value="0.1" units="cm"/>
      <inkml:brushProperty name="color" value="#F4F91B"/>
    </inkml:brush>
  </inkml:definitions>
  <inkml:trace contextRef="#ctx0" brushRef="#br0">13 46 2071 0 0,'0'-1'43'0'0,"0"0"78"0"0,0-1-1 0 0,-1 0 1 0 0,1 1-1 0 0,0-1 1 0 0,0 0-1 0 0,0 1 1 0 0,1-1-1 0 0,-1 0 1 0 0,0 1 0 0 0,0-1-1 0 0,1 1 1 0 0,-1-1-1 0 0,1 0 1 0 0,0 1-1 0 0,-1-1 1 0 0,1 1-1 0 0,0-1 1 0 0,0 1 0 0 0,0 0-1 0 0,0-1 1 0 0,0 1-1 0 0,0 0 1 0 0,0 0-1 0 0,1 0 1 0 0,-1 0-1 0 0,0 0 1 0 0,1 0 0 0 0,1-2-1 0 0,-2 3-60 0 0,0 0 1 0 0,0 0-1 0 0,0-1 0 0 0,0 1 1 0 0,0 0-1 0 0,0 0 0 0 0,0 0 1 0 0,0 0-1 0 0,0 0 0 0 0,0 0 1 0 0,-1 0-1 0 0,1 0 0 0 0,0 1 1 0 0,0-1-1 0 0,0 0 0 0 0,0 0 1 0 0,0 1-1 0 0,0-1 0 0 0,0 1 1 0 0,-1-1-1 0 0,1 1 0 0 0,0-1 1 0 0,0 1-1 0 0,-1-1 0 0 0,1 1 1 0 0,0 0-1 0 0,-1-1 0 0 0,1 1 0 0 0,0 0 1 0 0,-1-1-1 0 0,1 1 0 0 0,-1 0 1 0 0,0 0-1 0 0,1 0 0 0 0,0 1 1 0 0,14 13 812 0 0,-7-11-761 0 0,-1 1 0 0 0,0 0 0 0 0,0 0 0 0 0,0 0 0 0 0,-1 1 0 0 0,0 0 0 0 0,8 10 0 0 0,11 28 686 0 0,-12-17-596 0 0,2-1-34 0 0,-4-5-3 0 0,1 0 0 0 0,1-1 0 0 0,1 0 0 0 0,17 18-1 0 0,-27-33-78 0 0,-1 0 0 0 0,0 0-1 0 0,1 0 1 0 0,-2 0 0 0 0,1 0-1 0 0,4 12 1 0 0,6 12 120 0 0,-9-20-115 0 0,1 1 1 0 0,-2 0 0 0 0,6 20 0 0 0,3 7 117 0 0,31 69-7 0 0,-35-87-168 0 0,0-1 0 0 0,11 19 0 0 0,-10-21 2 0 0,-1-1 0 0 0,-1 2 0 0 0,8 22 0 0 0,0 29 110 0 0,-11-44-116 0 0,2-1 0 0 0,0 0 0 0 0,14 32 0 0 0,-10-29 27 0 0,-1 0 0 0 0,-1 1 0 0 0,5 31 0 0 0,6 20 35 0 0,3-7-3 0 0,-8-31 27 0 0,10 56-1 0 0,-9 56 410 0 0,-3-22-100 0 0,13 27-137 0 0,-3-2 181 0 0,-20-113-307 0 0,-2 0-1 0 0,-8 53 1 0 0,0 32 118 0 0,-6 54-67 0 0,1-49-82 0 0,11-88-99 0 0,6 53 0 0 0,1-42 25 0 0,2 11-22 0 0,-3 102 1 0 0,-16-31-10 0 0,5-70 29 0 0,2 121 0 0 0,5-142-3 0 0,-8 80-1 0 0,-1-31-26 0 0,6-66 5 0 0,-2 1 0 0 0,-10 36 1 0 0,4-20 6 0 0,6-27-10 0 0,-2-1 0 0 0,-12 29 0 0 0,-5 10 20 0 0,10-20-26 0 0,-2-2 1 0 0,-27 46-1 0 0,39-74-21 0 0,-1 4 9 0 0,-2 1 1 0 0,0-1-1 0 0,0-1 0 0 0,-1 1 0 0 0,0-1 0 0 0,-14 12 0 0 0,-40 35 66 0 0,41-38 58 0 0,0 1 0 0 0,-24 28 0 0 0,-19 20 77 0 0,13-22-68 0 0,-69 82 0 0 0,103-98-838 0 0,10-8-3810 0 0,4 3-1380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3:41.013"/>
    </inkml:context>
    <inkml:brush xml:id="br0">
      <inkml:brushProperty name="width" value="0.1" units="cm"/>
      <inkml:brushProperty name="height" value="0.1" units="cm"/>
      <inkml:brushProperty name="color" value="#F4F91B"/>
    </inkml:brush>
  </inkml:definitions>
  <inkml:trace contextRef="#ctx0" brushRef="#br0">10 1 719 0 0,'0'0'54'0'0,"-2"0"-2"0"0,2 0 59 0 0,0 0 0 0 0,-1 0 0 0 0,1 0 0 0 0,-1 0 0 0 0,1 0 1 0 0,0 1-1 0 0,-1-1 0 0 0,1 0 0 0 0,0 0 0 0 0,-1 0 0 0 0,1 1 0 0 0,0-1 0 0 0,-1 0 1 0 0,1 0-1 0 0,0 0 0 0 0,0 1 0 0 0,-1-1 0 0 0,1 0 0 0 0,0 1 0 0 0,0-1 0 0 0,0 0 0 0 0,-1 1 1 0 0,1-1-1 0 0,0 0 0 0 0,0 1 0 0 0,0-1 0 0 0,0 0 0 0 0,0 1 0 0 0,-1-1-73 0 0,1 1-1 0 0,1-1 1 0 0,-1 0-1 0 0,0 0 1 0 0,0 0-1 0 0,0 0 1 0 0,0 1-1 0 0,0-1 1 0 0,0 0-1 0 0,0 0 1 0 0,0 0-1 0 0,0 0 1 0 0,0 1-1 0 0,0-1 1 0 0,0 0-1 0 0,0 0 1 0 0,1 0 0 0 0,-1 0-1 0 0,0 1 1 0 0,0-1-1 0 0,0 0 1 0 0,0 0-1 0 0,0 0 1 0 0,1 0-1 0 0,-1 0 1 0 0,0 0-1 0 0,0 0 1 0 0,0 0-1 0 0,0 1 1 0 0,1-1-1 0 0,-1 0 1 0 0,0 0-1 0 0,0 0 1 0 0,0 0-1 0 0,0 0 1 0 0,1 0-1 0 0,-1 0 1 0 0,0 0-1 0 0,0 0 1 0 0,0 0-1 0 0,1 0 1 0 0,-1 0-1 0 0,0 0 1 0 0,0 0-1 0 0,0-1 1 0 0,0 1-1 0 0,1 0 1 0 0,-1 0-1 0 0,0 0 1 0 0,0 0-1 0 0,0 0 1 0 0,0 0-1 0 0,1 0 1 0 0,-1 0-1 0 0,0-1 1 0 0,0 1-1 0 0,0 0 1 0 0,0 0-1 0 0,0 0 1 0 0,1-1-1 0 0,0 1 104 0 0,1-1-1 0 0,0 0 0 0 0,0 1 0 0 0,-1 0 0 0 0,1-1 1 0 0,0 1-1 0 0,0 0 0 0 0,0 0 0 0 0,0 0 0 0 0,0 0 1 0 0,-1 0-1 0 0,1 0 0 0 0,0 0 0 0 0,0 1 0 0 0,3 0 1 0 0,30 15 1005 0 0,-29-12-1063 0 0,1-1 0 0 0,0 0 0 0 0,0 0 0 0 0,8 2 1 0 0,-9-4-29 0 0,-1 1 0 0 0,1 0-1 0 0,0 0 1 0 0,-1 1 0 0 0,0 0 0 0 0,0-1 0 0 0,0 2 0 0 0,0-1 0 0 0,5 4 0 0 0,40 42 170 0 0,-30-28-189 0 0,-15-16 1 0 0,0 1-1 0 0,0 0 0 0 0,0 0 1 0 0,-1 0-1 0 0,0 1 1 0 0,0-1-1 0 0,0 1 0 0 0,-1 0 1 0 0,0 0-1 0 0,2 10 0 0 0,3 16 269 0 0,6 55-1 0 0,-13-84-299 0 0,4 24 92 0 0,13 42 0 0 0,-14-56-89 0 0,-1-2 1 0 0,0 0 23 0 0,0-1 1 0 0,1-1-1 0 0,10 21 1 0 0,-13-26-3 0 0,0-1 1 0 0,0 0 0 0 0,0 0-1 0 0,-1 1 1 0 0,0 7-1 0 0,1 3 96 0 0,13 61 248 0 0,42 106-108 0 0,-47-157-220 0 0,-2-1-1 0 0,6 34 0 0 0,-10-22 3 0 0,-3-27-28 0 0,1 1 0 0 0,0-1 0 0 0,4 15 0 0 0,-2-9-5 0 0,-1 1 1 0 0,0-1-1 0 0,0 1 0 0 0,-3 27 0 0 0,1-23 3 0 0,0 0-1 0 0,4 21 0 0 0,-1-19-17 0 0,-1 35 0 0 0,-2-35 0 0 0,4 34 0 0 0,-3-45 25 0 0,0-1 0 0 0,-1 0 1 0 0,-2 12-1 0 0,1 7 56 0 0,1-8-63 0 0,0 0 1 0 0,-2 0 0 0 0,-7 41-1 0 0,1-39-8 0 0,6-19-5 0 0,1 1 0 0 0,-1 0 0 0 0,0 1 0 0 0,1-1 0 0 0,0 0 0 0 0,1 0 0 0 0,-1 0 0 0 0,1 1-1 0 0,0-1 1 0 0,1 9 0 0 0,6 111-5 0 0,-6-110-220 0 0,-1-13 87 0 0,0 0-1 0 0,0-1 1 0 0,0 1 0 0 0,-1 0 0 0 0,2-1-1 0 0,-1 1 1 0 0,0 0 0 0 0,0 0 0 0 0,1-1-1 0 0,-1 1 1 0 0,0-1 0 0 0,1 1-1 0 0,0 0 1 0 0,-1-1 0 0 0,1 1 0 0 0,0-1-1 0 0,0 1 1 0 0,0-1 0 0 0,0 0 0 0 0,0 1-1 0 0,0-1 1 0 0,0 0 0 0 0,1 0-1 0 0,-1 0 1 0 0,0 0 0 0 0,1 0 0 0 0,1 2-1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17.691"/>
    </inkml:context>
    <inkml:brush xml:id="br0">
      <inkml:brushProperty name="width" value="0.1" units="cm"/>
      <inkml:brushProperty name="height" value="0.1" units="cm"/>
      <inkml:brushProperty name="color" value="#F4F91B"/>
    </inkml:brush>
  </inkml:definitions>
  <inkml:trace contextRef="#ctx0" brushRef="#br0">0 123 863 0 0,'120'-36'903'0'0,"-62"20"-475"0"0,-19 5 170 0 0,0 1 0 0 0,0 2 0 0 0,1 1 0 0 0,44-1-1 0 0,-73 9-433 0 0,1 1 0 0 0,-1 0 0 0 0,0 1 0 0 0,0 0 0 0 0,0 0 0 0 0,0 1 0 0 0,-1 0-1 0 0,1 1 1 0 0,-1 1 0 0 0,16 10 0 0 0,21 10 45 0 0,-36-21-150 0 0,1 0 0 0 0,0-1-1 0 0,0 0 1 0 0,0-1 0 0 0,19 2 0 0 0,65 1 356 0 0,-71-5-376 0 0,43-2 238 0 0,-1-3-1 0 0,113-21 1 0 0,-58 6 314 0 0,-107 18-535 0 0,-1 1 1 0 0,0 1-1 0 0,0 0 0 0 0,0 1 0 0 0,0 1 0 0 0,0 0 0 0 0,0 0 0 0 0,25 11 0 0 0,-23-7-29 0 0,0-2-1 0 0,0 0 1 0 0,1-1-1 0 0,0-1 1 0 0,28 2-1 0 0,321 0 457 0 0,-57 6 212 0 0,159-5-315 0 0,-451-7-358 0 0,331-19 340 0 0,-196 19-240 0 0,132-10 225 0 0,-254 8-285 0 0,1 1 0 0 0,-1 1 1 0 0,0 2-1 0 0,1 1 0 0 0,40 8 0 0 0,-34-2-25 0 0,1-2-1 0 0,-1-2 0 0 0,1-1 0 0 0,57-3 1 0 0,-5 3 225 0 0,47 6-95 0 0,-49-2-76 0 0,-37-7-73 0 0,0-2-1 0 0,68-12 1 0 0,4-1 3 0 0,-68 11-15 0 0,214-23 52 0 0,118 0 1 0 0,-293 25-54 0 0,141-20 35 0 0,-66 4-16 0 0,123 4 75 0 0,-167 9-56 0 0,-23-4 247 0 0,-69 4-122 0 0,-1 2 0 0 0,1 2 0 0 0,54 3 0 0 0,66 29-93 0 0,-128-26-60 0 0,0-1 0 0 0,0-1 0 0 0,32 0 0 0 0,78-7 71 0 0,-20 0-51 0 0,-18-4-35 0 0,-22 1 0 0 0,-41 6 13 0 0,0 1 0 0 0,0 1 0 0 0,0 2-1 0 0,38 8 1 0 0,33 5 51 0 0,-86-15-56 0 0,0 0 0 0 0,1-2 0 0 0,-1 0 0 0 0,0-1 0 0 0,21-5 0 0 0,27-2 8 0 0,-11 5-16 0 0,0 2 0 0 0,102 11 0 0 0,-87-3 0 0 0,111-7 0 0 0,-21 0 0 0 0,32-5 0 0 0,-92 1 0 0 0,398-15 0 0 0,-228 3 0 0 0,105 21 0 0 0,-310 0 0 0 0,123-9 0 0 0,38-3 0 0 0,-219 8 0 0 0,45 3 0 0 0,0 2 0 0 0,56 12 0 0 0,45 6 0 0 0,0 2 0 0 0,-48-4 0 0 0,-38-12 0 0 0,97 19 0 0 0,-122-19 0 0 0,1-2 0 0 0,50 1 0 0 0,-49-4 0 0 0,736 9 128 0 0,-727-13-128 0 0,-1 3 0 0 0,1 2 0 0 0,99 22 0 0 0,-115-19 13 0 0,0-1 0 0 0,1-2 0 0 0,0-1-1 0 0,61-3 1 0 0,30-14-13 0 0,76-3 0 0 0,11 7 0 0 0,-118 4 0 0 0,-42 5 0 0 0,65 8 0 0 0,-26-1 0 0 0,-34-7 19 0 0,83-10-1 0 0,25-1 9 0 0,95 22-27 0 0,0 0 0 0 0,-106-1 0 0 0,-52-2 0 0 0,118 6 0 0 0,36-4 0 0 0,-20-29 0 0 0,-65 4 0 0 0,95 17 125 0 0,-30 1-4 0 0,-171-3-116 0 0,83 11 1 0 0,-10-1-7 0 0,-65-11 1 0 0,-1-3 0 0 0,101-19 0 0 0,-5 3 38 0 0,40-6-12 0 0,60-16 38 0 0,-205 35-64 0 0,0 3 0 0 0,115 9 0 0 0,43-1 0 0 0,153-13-39 0 0,-95 5 14 0 0,-92 5 25 0 0,3 0 0 0 0,101-10 64 0 0,20-4-64 0 0,-274 11 3 0 0,4-1 13 0 0,0 1-1 0 0,0 3 0 0 0,77 12 0 0 0,-51-3-15 0 0,1-3 0 0 0,125-5 0 0 0,-117-3 0 0 0,137 17 0 0 0,-147-8 0 0 0,136-2 0 0 0,-175-8-13 0 0,135-4-706 0 0,-145 6-189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18.842"/>
    </inkml:context>
    <inkml:brush xml:id="br0">
      <inkml:brushProperty name="width" value="0.1" units="cm"/>
      <inkml:brushProperty name="height" value="0.1" units="cm"/>
      <inkml:brushProperty name="color" value="#F4F91B"/>
    </inkml:brush>
  </inkml:definitions>
  <inkml:trace contextRef="#ctx0" brushRef="#br0">13 0 2303 0 0,'-5'5'51'0'0,"4"-5"18"0"0,1 0 0 0 0,0 0 1 0 0,-1 0-1 0 0,1 1 0 0 0,-1-1 0 0 0,1 0 0 0 0,0 0 0 0 0,-1 1 0 0 0,1-1 0 0 0,0 0 0 0 0,-1 1 0 0 0,1-1 0 0 0,0 0 0 0 0,-1 1 0 0 0,1-1 0 0 0,0 1 0 0 0,0-1 0 0 0,-1 0 0 0 0,1 1 1 0 0,0-1-1 0 0,0 1 0 0 0,0-1 0 0 0,0 1 0 0 0,0-1 0 0 0,-1 1 0 0 0,1-1 0 0 0,0 1 0 0 0,0-1 0 0 0,0 1 0 0 0,0-1 0 0 0,1 1 0 0 0,-1-1 0 0 0,0 0 0 0 0,0 1 0 0 0,0-1 0 0 0,0 1 0 0 0,0-1 1 0 0,0 1-1 0 0,1-1 0 0 0,-1 1 0 0 0,0-1 0 0 0,0 0 0 0 0,1 1 0 0 0,-1-1 0 0 0,0 0 0 0 0,1 1 0 0 0,-1-1 0 0 0,0 0 0 0 0,1 1 0 0 0,-1-1 0 0 0,1 0 0 0 0,-1 0 0 0 0,0 1 0 0 0,1-1 1 0 0,-1 0-1 0 0,1 0 0 0 0,-1 0 0 0 0,1 1 0 0 0,14 8 391 0 0,1 0 0 0 0,22 9 0 0 0,-13-7-254 0 0,-13-6-111 0 0,0 0 0 0 0,1-1-1 0 0,0-1 1 0 0,0 0 0 0 0,0-1 0 0 0,0 0-1 0 0,23 0 1 0 0,-7-2 140 0 0,-1-2 1 0 0,44-8-1 0 0,79-23 539 0 0,-82 16-375 0 0,1 3 1 0 0,113-7-1 0 0,-146 21-539 0 0,-1 1 0 0 0,0 2 0 0 0,1 1-1 0 0,-1 2 1 0 0,42 13 0 0 0,-50-12-3671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21.349"/>
    </inkml:context>
    <inkml:brush xml:id="br0">
      <inkml:brushProperty name="width" value="0.1" units="cm"/>
      <inkml:brushProperty name="height" value="0.1" units="cm"/>
      <inkml:brushProperty name="color" value="#F4F91B"/>
    </inkml:brush>
  </inkml:definitions>
  <inkml:trace contextRef="#ctx0" brushRef="#br0">1 132 1375 0 0,'27'-4'1408'0'0,"31"-1"0"0"0,-4 1-686 0 0,376-42 2540 0 0,-350 42-2932 0 0,43-6 156 0 0,1-13 26 0 0,-75 11-368 0 0,1 3-1 0 0,0 2 0 0 0,100 0 1 0 0,-126 8-121 0 0,231 18 104 0 0,-43-10-26 0 0,-118-8-78 0 0,265 2 697 0 0,-235 1-512 0 0,144 1 296 0 0,-175-3-474 0 0,123 17-1 0 0,-151-11-24 0 0,385 20 177 0 0,-249-13 21 0 0,38 0 308 0 0,-154-17-404 0 0,-50 0-29 0 0,1 1 0 0 0,-1 2 1 0 0,0 2-1 0 0,0 0 0 0 0,43 12 0 0 0,252 68-14 0 0,-254-73-35 0 0,0-3 0 0 0,91-2-1 0 0,31 1 14 0 0,441 9 559 0 0,-490-16-538 0 0,-50-3 56 0 0,160-29 0 0 0,-171 19-7 0 0,49-1-49 0 0,167 5 1 0 0,23-1 3 0 0,107 5-67 0 0,-363 5 25 0 0,72-12 0 0 0,-46 4-11 0 0,-76 7-14 0 0,89-7 0 0 0,122 5 0 0 0,-134 4 17 0 0,135-15 0 0 0,69-1 13 0 0,-242 18-30 0 0,36 2 0 0 0,178-17 0 0 0,-223 8 0 0 0,96 2 0 0 0,50 17 0 0 0,-76-4 0 0 0,163-6 0 0 0,-15-1 0 0 0,312-3 0 0 0,-377-1 0 0 0,-106 3 0 0 0,147-17 0 0 0,8-16 32 0 0,-179 26-16 0 0,107 6 0 0 0,114-6-16 0 0,-145-3 0 0 0,103 8 0 0 0,-119 1 0 0 0,104-6 0 0 0,191 6 0 0 0,-337 0 0 0 0,173-20 0 0 0,-93 2 0 0 0,-106 16 0 0 0,102 10 0 0 0,37 1 0 0 0,310-35 64 0 0,-330 31-64 0 0,-34 0 0 0 0,135 10 0 0 0,-279-15 0 0 0,281 7 0 0 0,-277-8 0 0 0,54 0 0 0 0,364 12 0 0 0,-361-8 0 0 0,0-2 0 0 0,1-4 0 0 0,125-18 0 0 0,-112 10 0 0 0,1 4 0 0 0,127 7 0 0 0,2 16 0 0 0,-196-17-29 0 0,0 2-1 0 0,1 0 1 0 0,-1 2 0 0 0,16 4-1 0 0,6 9-4045 0 0,-18-1-559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23.956"/>
    </inkml:context>
    <inkml:brush xml:id="br0">
      <inkml:brushProperty name="width" value="0.1" units="cm"/>
      <inkml:brushProperty name="height" value="0.1" units="cm"/>
      <inkml:brushProperty name="color" value="#F4F91B"/>
    </inkml:brush>
  </inkml:definitions>
  <inkml:trace contextRef="#ctx0" brushRef="#br0">1 15 1839 0 0,'8'0'3370'0'0,"26"1"-1573"0"0,154-7 459 0 0,-29-3-2121 0 0,-127 9-83 0 0,414 17 625 0 0,-367-11-222 0 0,98-5 0 0 0,20 0 24 0 0,77 12-275 0 0,-264-13-323 0 0,0 1-1 0 0,-1 1 0 0 0,0 0 0 0 0,17 5 1 0 0,-14-3-411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26.793"/>
    </inkml:context>
    <inkml:brush xml:id="br0">
      <inkml:brushProperty name="width" value="0.1" units="cm"/>
      <inkml:brushProperty name="height" value="0.1" units="cm"/>
      <inkml:brushProperty name="color" value="#F4F91B"/>
    </inkml:brush>
  </inkml:definitions>
  <inkml:trace contextRef="#ctx0" brushRef="#br0">1 107 2071 0 0,'26'-34'2064'0'0,"-25"32"-1894"0"0,0 1 0 0 0,1-1 0 0 0,-1 0 0 0 0,1 1 0 0 0,0-1 0 0 0,0 1-1 0 0,0-1 1 0 0,-1 1 0 0 0,1 0 0 0 0,0 0 0 0 0,1 0 0 0 0,-1 0 0 0 0,0 0 0 0 0,0 1 0 0 0,3-2 0 0 0,-1 3-63 0 0,0 0-1 0 0,0 0 1 0 0,0 1 0 0 0,0-1 0 0 0,-1 1-1 0 0,1 0 1 0 0,0 0 0 0 0,4 3-1 0 0,12 6 167 0 0,18 3 41 0 0,0-2 0 0 0,1-1-1 0 0,0-2 1 0 0,47 5-1 0 0,62 16 162 0 0,-62-10-454 0 0,-44-14 169 0 0,0-2 0 0 0,63-2-1 0 0,-62-2 144 0 0,-1 1 0 0 0,64 11 0 0 0,-62-3-244 0 0,0-3 1 0 0,0-1-1 0 0,0-2 0 0 0,1-2 0 0 0,-1-2 0 0 0,77-12 0 0 0,-26 0 132 0 0,105-2 0 0 0,67-7 121 0 0,-115-2-38 0 0,250-7 0 0 0,147 22-240 0 0,-84-31 94 0 0,-294 21-124 0 0,-83 9-21 0 0,134-9 38 0 0,538 22 77 0 0,-649-2-128 0 0,115-14 0 0 0,-118 5 0 0 0,126 5 0 0 0,226 10 0 0 0,-148-4 0 0 0,-204 3 0 0 0,147-13 0 0 0,-188 0 13 0 0,0 3 0 0 0,0 3 0 0 0,0 3-1 0 0,78 12 1 0 0,-81-4-13 0 0,0-2 0 0 0,119-2 0 0 0,68-9 0 0 0,37 9 0 0 0,-220-5 16 0 0,0 3 0 0 0,-1 2 0 0 0,113 27 0 0 0,52 14-16 0 0,-63-16 0 0 0,-103-22 33 0 0,1-4-1 0 0,93-4 0 0 0,-88-1-11 0 0,87 9 293 0 0,-45-1-223 0 0,-44-8-32 0 0,114-14-1 0 0,-106 8-25 0 0,90 5 0 0 0,70-5 29 0 0,-39-18 2 0 0,-95 14-64 0 0,1 5 0 0 0,114 9 0 0 0,70-9 52 0 0,-179 0-40 0 0,-23 3-12 0 0,153-10 0 0 0,-145 1 0 0 0,0 4 0 0 0,119 7 0 0 0,-135 5 0 0 0,153-10 0 0 0,-36-3 0 0 0,-168 10-338 0 0,-1 0 0 0 0,1 2-1 0 0,51 14 1 0 0,-56-13-4653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05.788"/>
    </inkml:context>
    <inkml:brush xml:id="br0">
      <inkml:brushProperty name="width" value="0.1" units="cm"/>
      <inkml:brushProperty name="height" value="0.1" units="cm"/>
      <inkml:brushProperty name="color" value="#66CC00"/>
    </inkml:brush>
  </inkml:definitions>
  <inkml:trace contextRef="#ctx0" brushRef="#br0">3489 0 9935 0 0,'-2'1'455'0'0,"-33"21"201"0"0,34-21-459 0 0,-18 21 558 0 0,15-16-730 0 0,-1-1 1 0 0,0 0-1 0 0,0 0 1 0 0,0-1-1 0 0,-1 1 1 0 0,0-1-1 0 0,1-1 1 0 0,-2 1-1 0 0,1-1 1 0 0,0 0-1 0 0,-1 0 1 0 0,1-1-1 0 0,-1 1 1 0 0,0-2-1 0 0,1 1 1 0 0,-11 1-1 0 0,-5 0 837 0 0,1 2 0 0 0,0 1 0 0 0,-38 16-1 0 0,40-14-363 0 0,-1-1 0 0 0,0 0 0 0 0,0-2-1 0 0,-39 6 1 0 0,24-10-291 0 0,-44-5 0 0 0,-2 0 115 0 0,27 4 658 0 0,-68 9 0 0 0,111-8-965 0 0,0-1 0 0 0,1 0 0 0 0,-1-1 0 0 0,0 0 0 0 0,1 0 0 0 0,-1-1 0 0 0,1-1 0 0 0,-1 0-1 0 0,-11-5 1 0 0,-34-8 350 0 0,24 11-192 0 0,0 2 1 0 0,-1 1-1 0 0,1 2 1 0 0,-51 6-1 0 0,-25-1 397 0 0,86-6-274 0 0,-41-7 0 0 0,47 5-207 0 0,1 0 1 0 0,-1 1-1 0 0,0 1 0 0 0,0 1 1 0 0,-25 2-1 0 0,-93 31 1066 0 0,93-21-1988 0 0,-69 11 0 0 0,31-15 897 0 0,-1-3 0 0 0,1-3 0 0 0,-104-12 0 0 0,119 1 71 0 0,-77-21-1 0 0,125 27-89 0 0,0 1 0 0 0,0 0 0 0 0,0 1 0 0 0,-31 1 0 0 0,-65 14 122 0 0,74-9-124 0 0,10-3 28 0 0,0-1 0 0 0,0-2 0 0 0,0 0 0 0 0,-39-9 0 0 0,36 5 140 0 0,0 2 1 0 0,0 1-1 0 0,-36 1 0 0 0,32 6 18 0 0,1 1 0 0 0,-51 16 0 0 0,47-11-62 0 0,-64 10 0 0 0,79-19-280 0 0,9 1-234 0 0,-1-1-1 0 0,1-1 1 0 0,-1 0 0 0 0,1-1-1 0 0,-1-1 1 0 0,0 0 0 0 0,-27-7-1 0 0,24 3-1021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28.713"/>
    </inkml:context>
    <inkml:brush xml:id="br0">
      <inkml:brushProperty name="width" value="0.1" units="cm"/>
      <inkml:brushProperty name="height" value="0.1" units="cm"/>
      <inkml:brushProperty name="color" value="#F4F91B"/>
    </inkml:brush>
  </inkml:definitions>
  <inkml:trace contextRef="#ctx0" brushRef="#br0">1 166 2759 0 0,'0'0'107'0'0,"1"-1"0"0"0,0 1 0 0 0,-1-1 0 0 0,1 1 0 0 0,0-1 0 0 0,-1 1-1 0 0,1-1 1 0 0,0 1 0 0 0,0 0 0 0 0,0-1 0 0 0,-1 1 0 0 0,1 0 0 0 0,0 0-1 0 0,0 0 1 0 0,0-1 0 0 0,-1 1 0 0 0,1 0 0 0 0,0 0 0 0 0,0 0 0 0 0,0 0-1 0 0,0 1 1 0 0,0-1 0 0 0,-1 0 0 0 0,1 0 0 0 0,1 1 0 0 0,29 4 233 0 0,-6 1-306 0 0,1-2 0 0 0,0 0-1 0 0,0-2 1 0 0,0 0 0 0 0,0-2-1 0 0,1-1 1 0 0,-1-1 0 0 0,0-2 0 0 0,27-6-1 0 0,156-42 537 0 0,-167 45-65 0 0,0 1 1 0 0,1 2 0 0 0,45 2-1 0 0,444 24 1255 0 0,-410-15-1457 0 0,36 0 18 0 0,293-1 79 0 0,-195 13-191 0 0,-31-1 77 0 0,-160-16-213 0 0,98-10-1 0 0,189-14 519 0 0,-95 9-222 0 0,34-22-315 0 0,8-1 23 0 0,79-4 144 0 0,-297 28-199 0 0,89 1 0 0 0,84 10 47 0 0,-115 3-54 0 0,-29-1-15 0 0,100-2 0 0 0,222-1 0 0 0,-118 4 0 0 0,-18 28 0 0 0,-154-12 0 0 0,25 13 0 0 0,-53-7 0 0 0,-50-15 32 0 0,115 1 0 0 0,209-19 32 0 0,-256 3-53 0 0,256-5 42 0 0,-146 3-53 0 0,-135 4 0 0 0,41-3-1158 0 0,-124 5-3404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32.397"/>
    </inkml:context>
    <inkml:brush xml:id="br0">
      <inkml:brushProperty name="width" value="0.1" units="cm"/>
      <inkml:brushProperty name="height" value="0.1" units="cm"/>
      <inkml:brushProperty name="color" value="#F4F91B"/>
    </inkml:brush>
  </inkml:definitions>
  <inkml:trace contextRef="#ctx0" brushRef="#br0">6 105 455 0 0,'-6'-1'5087'0'0,"33"-3"-3521"0"0,9 0-371 0 0,77-23 249 0 0,-62 13-1065 0 0,85-11 0 0 0,-106 24-224 0 0,1 1 1 0 0,0 1-1 0 0,0 2 1 0 0,60 12-1 0 0,-23-2-53 0 0,65 14-23 0 0,-88-17-47 0 0,1-3 0 0 0,0-2 0 0 0,0-2 0 0 0,1-2 0 0 0,58-6 0 0 0,276 6 373 0 0,-249 4-250 0 0,156-18 70 0 0,-39 0-114 0 0,-178 13-124 0 0,319-6 90 0 0,-204-1-23 0 0,277-20-33 0 0,-319 17 217 0 0,186 10-1 0 0,-252 2-211 0 0,195-16 29 0 0,-185 6-18 0 0,152 5-1 0 0,-177 8-36 0 0,124 4 0 0 0,-12-8 32 0 0,184 26 0 0 0,-167-14 13 0 0,96 14 38 0 0,-202-16-55 0 0,1-3 0 0 0,0-3-1 0 0,0-5 1 0 0,164-20 0 0 0,-175 12 75 0 0,0 4 0 0 0,136 10 0 0 0,173 3-43 0 0,-313-9-56 0 0,-1 3 10 0 0,97 18 0 0 0,-109-12-2 0 0,0-2 0 0 0,106-1 0 0 0,-40-17 79 0 0,72-2 202 0 0,145 31-175 0 0,-245-11-91 0 0,0-5 0 0 0,111-11 0 0 0,-102 2 2 0 0,156 10-1 0 0,-4 12 100 0 0,268-10-30 0 0,-280-8-68 0 0,-110 4-30 0 0,352-13 0 0 0,-171 5 0 0 0,-123 7 0 0 0,31-19 26 0 0,-141 9-7 0 0,120 0 0 0 0,-93 13 13 0 0,118-12 0 0 0,-11-27 4 0 0,-28 4-8 0 0,-142 28-28 0 0,0 3 0 0 0,69 6 0 0 0,-64-1 0 0 0,86-5 0 0 0,-108-1 1 0 0,362-21 62 0 0,-353 22-63 0 0,-19 0 0 0 0,35 3 0 0 0,24 3 0 0 0,0-3 0 0 0,87-10 0 0 0,-139 7 0 0 0,21-2 0 0 0,0 3 0 0 0,0 2 0 0 0,93 17 0 0 0,-69-7 0 0 0,104 5 0 0 0,74-13 0 0 0,141 25 136 0 0,-289-22-84 0 0,1-4-1 0 0,111-11 1 0 0,-145 4-15 0 0,128-2-36 0 0,61-4 166 0 0,286-1-12 0 0,-458 11-120 0 0,107-13-1 0 0,69 0 14 0 0,-203 15-46 0 0,271-2 50 0 0,-283-3-47 0 0,189-10 3 0 0,-170 13-9 0 0,104 13-1 0 0,-109-6 2 0 0,1-2 0 0 0,65-3 0 0 0,175 11 0 0 0,-209-6 0 0 0,-43-3 0 0 0,37 3 0 0 0,113-7 0 0 0,-30 2 0 0 0,-25 2 0 0 0,-106-3 0 0 0,67 9 0 0 0,7 1 0 0 0,225-12 0 0 0,-22 0 0 0 0,16-4 0 0 0,-194 2 44 0 0,-56 2-24 0 0,117 1-20 0 0,-87 1 0 0 0,28-8 0 0 0,-30 0 0 0 0,-7 4 9 0 0,227-2 46 0 0,-161 0-55 0 0,-32 0 0 0 0,-23 10 0 0 0,26-1 0 0 0,-102-3 0 0 0,-1 2 0 0 0,72 14 0 0 0,-29-3 0 0 0,389 50 0 0 0,-409-59 12 0 0,119-5 0 0 0,-74-2 28 0 0,-85 2-136 0 0,1 1 0 0 0,28 5 1 0 0,-11 4-4239 0 0,-12 1-677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37:33.650"/>
    </inkml:context>
    <inkml:brush xml:id="br0">
      <inkml:brushProperty name="width" value="0.1" units="cm"/>
      <inkml:brushProperty name="height" value="0.1" units="cm"/>
      <inkml:brushProperty name="color" value="#F4F91B"/>
    </inkml:brush>
  </inkml:definitions>
  <inkml:trace contextRef="#ctx0" brushRef="#br0">101 127 3623 0 0,'-89'29'2856'0'0,"88"-29"-2826"0"0,1 0 0 0 0,0 0-1 0 0,-1 0 1 0 0,1 1 0 0 0,-1-1 0 0 0,1 0-1 0 0,0 0 1 0 0,-1-1 0 0 0,1 1-1 0 0,0 0 1 0 0,-1 0 0 0 0,1 0-1 0 0,-1 0 1 0 0,1 0 0 0 0,0 0-1 0 0,-1 0 1 0 0,1-1 0 0 0,0 1-1 0 0,-1 0 1 0 0,1 0 0 0 0,0 0-1 0 0,-1-1 1 0 0,1 1 0 0 0,0 0 0 0 0,0 0-1 0 0,-1-1 1 0 0,1 1 0 0 0,0 0-1 0 0,0-1 1 0 0,0 1 0 0 0,-1 0-1 0 0,1-1 1 0 0,0 1 0 0 0,0 0-1 0 0,0-1 1 0 0,0 1 0 0 0,0-1-1 0 0,0 1 1 0 0,0 0 0 0 0,0-1-1 0 0,0 1 1 0 0,0 0 0 0 0,0-1 0 0 0,0 1-1 0 0,0-1 1 0 0,0 1 0 0 0,0 0-1 0 0,0-1 1 0 0,0 0 0 0 0,0 0 35 0 0,0 0 1 0 0,1 0-1 0 0,-1 0 0 0 0,0 0 1 0 0,0 0-1 0 0,1 0 1 0 0,-1 0-1 0 0,1 0 1 0 0,-1 0-1 0 0,1 0 1 0 0,-1 0-1 0 0,1 0 1 0 0,0 0-1 0 0,-1 0 1 0 0,1 0-1 0 0,0 0 0 0 0,0 1 1 0 0,1-2-1 0 0,5-1 109 0 0,0 0-1 0 0,1 1 1 0 0,-1-1-1 0 0,1 2 1 0 0,0-1 0 0 0,-1 1-1 0 0,1 0 1 0 0,0 1-1 0 0,0-1 1 0 0,15 3-1 0 0,5 2-3 0 0,47 13 0 0 0,-8-1-163 0 0,-32-10 91 0 0,-1-1 0 0 0,1-2 0 0 0,1-1 0 0 0,-1-2 0 0 0,0-2 0 0 0,0-1 0 0 0,44-9 0 0 0,60-22 474 0 0,-53 12-292 0 0,107-14 0 0 0,106-4-140 0 0,-272 35-876 0 0,1 1 0 0 0,0 1 0 0 0,1 2-1 0 0,47 3 1 0 0,-54 1-3495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0:29.132"/>
    </inkml:context>
    <inkml:brush xml:id="br0">
      <inkml:brushProperty name="width" value="0.1" units="cm"/>
      <inkml:brushProperty name="height" value="0.1" units="cm"/>
      <inkml:brushProperty name="color" value="#66CC00"/>
    </inkml:brush>
  </inkml:definitions>
  <inkml:trace contextRef="#ctx0" brushRef="#br0">1 27 919 0 0,'5'1'149'0'0,"0"-1"-1"0"0,0 2 0 0 0,0-1 0 0 0,9 4 1 0 0,2 1 117 0 0,-4-3-38 0 0,-1 0 0 0 0,0-1 0 0 0,1 0 0 0 0,16 0 0 0 0,-22-1-60 0 0,0-1-1 0 0,0 1 1 0 0,0 0-1 0 0,0 0 1 0 0,0 1-1 0 0,-1 0 1 0 0,1 0-1 0 0,-1 0 0 0 0,1 1 1 0 0,-1-1-1 0 0,9 7 1 0 0,-10-7-97 0 0,0 0-1 0 0,0 0 1 0 0,0 0 0 0 0,0 0 0 0 0,1-1 0 0 0,-1 1 0 0 0,1-1 0 0 0,-1 0-1 0 0,1-1 1 0 0,-1 1 0 0 0,9-1 0 0 0,3-1 255 0 0,0 0 0 0 0,17-5 0 0 0,15-1-141 0 0,-25 7-154 0 0,0 1 0 0 0,0 0 0 0 0,28 7 1 0 0,-42-7-29 0 0,109 10 678 0 0,-75-9-315 0 0,65-7-1 0 0,-83 3-268 0 0,156-7 111 0 0,1 4 548 0 0,-161 4-708 0 0,0 0-1 0 0,0 2 1 0 0,0 1-1 0 0,0 0 0 0 0,0 2 1 0 0,26 7-1 0 0,-25-7 12 0 0,1 0 0 0 0,0-1 0 0 0,0-1-1 0 0,0-1 1 0 0,35-3 0 0 0,-2 1 4 0 0,-33 0-53 0 0,0-2 0 0 0,24-4 0 0 0,-25 3 5 0 0,1 0 0 0 0,25 1 0 0 0,219-6 294 0 0,-236 10-309 0 0,1 3 0 0 0,46 9 0 0 0,-40-5 0 0 0,41 2 0 0 0,109 12 0 0 0,-146-18 13 0 0,0-1-1 0 0,1-2 1 0 0,74-9 0 0 0,-13 1 0 0 0,-54 6-13 0 0,132-9 0 0 0,114-16 0 0 0,-224 25 0 0 0,107 11 0 0 0,-22 15 0 0 0,-16-2 0 0 0,20 1 0 0 0,27-10 0 0 0,-142-10 7 0 0,-1-2 0 0 0,60-4-1 0 0,93-19 28 0 0,-65 5-24 0 0,71 5-17 0 0,-18 1 89 0 0,1-20 46 0 0,4 1-11 0 0,-5 26-25 0 0,9-2 8 0 0,-89-5-100 0 0,0 5 0 0 0,150 12 0 0 0,45 4 64 0 0,-177-4-1 0 0,-34 0-62 0 0,-21-4-1 0 0,112 3 0 0 0,8-3 38 0 0,198-6-12 0 0,-333-2-16 0 0,113-4 44 0 0,19 15-54 0 0,-88-2 0 0 0,130-5 0 0 0,-83-1 0 0 0,58 5 0 0 0,128-2 0 0 0,8-24 64 0 0,-128 6-64 0 0,-69 4 0 0 0,309-11 0 0 0,-396 20 8 0 0,190-8 153 0 0,-171 12-90 0 0,97 12-1 0 0,54 9 69 0 0,-152-16-65 0 0,131-1 163 0 0,1 1-101 0 0,75-1-72 0 0,-115-18-1 0 0,38 0-62 0 0,-21 12 25 0 0,143 2 12 0 0,-72-2-38 0 0,46 3 0 0 0,-72 10 0 0 0,186 21 0 0 0,-191-4 0 0 0,248-12 192 0 0,-381-10-192 0 0,-24 0 0 0 0,-6-3 12 0 0,104 1 40 0 0,-95-9-17 0 0,-26 2 12 0 0,45 2-1 0 0,14 11-21 0 0,37 1 14 0 0,64-2 172 0 0,-127-5-166 0 0,179-8 18 0 0,-232 2-62 0 0,57-3-8 0 0,108-1 78 0 0,-140 8-71 0 0,-11-1 0 0 0,41 6 0 0 0,-39-4 0 0 0,0 0 0 0 0,44-4 0 0 0,-20 0 0 0 0,44 2 69 0 0,133-4 44 0 0,-177-2-44 0 0,75-17 0 0 0,32-17-5 0 0,-144 34-64 0 0,0 2 0 0 0,35 0 0 0 0,86-3 0 0 0,-89 2 0 0 0,-3 1 0 0 0,-14 0 0 0 0,0 1 0 0 0,0 2 0 0 0,67 8 0 0 0,-72-3 0 0 0,45 0 0 0 0,-49-4 0 0 0,217 20 0 0 0,-197-16 0 0 0,31 3 0 0 0,108-5 0 0 0,1-16 14 0 0,94-3 36 0 0,-187 11-50 0 0,-65 2 0 0 0,1 1 0 0 0,55 5 0 0 0,-57-1 0 0 0,41-1 0 0 0,7-1 0 0 0,45-1 0 0 0,-45-1 0 0 0,230-4 64 0 0,-258 4-64 0 0,54-10 0 0 0,-44 4 0 0 0,176 1 0 0 0,-181 7 0 0 0,2-1 0 0 0,110 6 0 0 0,-119-3 0 0 0,-1-2 0 0 0,79-9 0 0 0,28-1 0 0 0,-7 21 0 0 0,-69-3 0 0 0,89 8 0 0 0,-78 1 0 0 0,-18-3 0 0 0,117 26 0 0 0,-170-35 0 0 0,1-1 0 0 0,29 2 0 0 0,-41-5 0 0 0,0-1 0 0 0,1-1 0 0 0,-1 1 0 0 0,0-2 0 0 0,0 1 0 0 0,0-1 0 0 0,17-6 0 0 0,13-9 3 0 0,-15 6-6 0 0,31-10 0 0 0,-49 19-3 0 0,1 0-1 0 0,-1 1 1 0 0,1 0 0 0 0,-1 0 0 0 0,1 0-1 0 0,-1 1 1 0 0,1 0 0 0 0,0 0 0 0 0,-1 1 0 0 0,8 1-1 0 0,11 10-837 0 0,-11 0-2485 0 0,-3 2-962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0:42.239"/>
    </inkml:context>
    <inkml:brush xml:id="br0">
      <inkml:brushProperty name="width" value="0.1" units="cm"/>
      <inkml:brushProperty name="height" value="0.1" units="cm"/>
      <inkml:brushProperty name="color" value="#66CC00"/>
    </inkml:brush>
  </inkml:definitions>
  <inkml:trace contextRef="#ctx0" brushRef="#br0">0 233 2759 0 0,'1'-1'15'0'0,"-1"0"-1"0"0,0 1 1 0 0,0-1-1 0 0,1 0 1 0 0,-1 1-1 0 0,0-1 1 0 0,1 1-1 0 0,-1-1 1 0 0,0 0-1 0 0,1 1 1 0 0,-1-1-1 0 0,1 1 1 0 0,-1-1-1 0 0,1 1 1 0 0,-1-1-1 0 0,1 1 1 0 0,-1-1-1 0 0,1 1 1 0 0,0 0-1 0 0,-1-1 1 0 0,1 1-1 0 0,0 0 1 0 0,-1 0-1 0 0,1-1 1 0 0,0 1-1 0 0,-1 0 1 0 0,1 0-1 0 0,0 0 1 0 0,-1 0-1 0 0,1 0 1 0 0,0 0-1 0 0,0 0 1 0 0,-1 0-1 0 0,1 0 1 0 0,0 0-1 0 0,-1 0 1 0 0,1 0-1 0 0,1 1 1 0 0,36 7 251 0 0,-28-6-244 0 0,10 3 4 0 0,-1-2 0 0 0,1 0 0 0 0,0-2 1 0 0,0 0-1 0 0,1-1 0 0 0,-1-1 0 0 0,0 0 0 0 0,0-2 0 0 0,-1 0 1 0 0,1-2-1 0 0,-1 0 0 0 0,1-1 0 0 0,28-14 0 0 0,-27 9 479 0 0,-1 1-1 0 0,1 1 1 0 0,1 0-1 0 0,0 2 1 0 0,0 1-1 0 0,0 0 1 0 0,46-4-1 0 0,-36 11-330 0 0,0 1-1 0 0,0 1 0 0 0,-1 2 0 0 0,57 17 0 0 0,-54-13-175 0 0,0-1-1 0 0,0-2 1 0 0,62 4-1 0 0,17-15 206 0 0,30 1 553 0 0,-48 5-505 0 0,51 4-45 0 0,-38 3-2 0 0,183-11 0 0 0,-154 5 204 0 0,-5-1-186 0 0,29 3-76 0 0,-131-2-100 0 0,-2 1-23 0 0,0-2 0 0 0,0-1 0 0 0,0-1 0 0 0,0-2 0 0 0,31-6 0 0 0,-17 1 23 0 0,58-4 0 0 0,-10 1 54 0 0,-47 7-22 0 0,-1 1 1 0 0,83 7-1 0 0,-18 0 7 0 0,-84-6 42 0 0,-1-1-1 0 0,0 0 0 0 0,0-2 1 0 0,0-1-1 0 0,31-12 0 0 0,50-12 276 0 0,-78 25-350 0 0,166-41 115 0 0,-68 15-114 0 0,-98 25-53 0 0,1 0 0 0 0,-1 2 0 0 0,1 1 0 0 0,0 1 0 0 0,37 2 0 0 0,-58 0 0 0 0,-2 0-100 0 0,1 0 0 0 0,0 1-1 0 0,0-1 1 0 0,-1 0-1 0 0,1 1 1 0 0,-1 0 0 0 0,1 0-1 0 0,0 0 1 0 0,-1 1 0 0 0,7 2-1 0 0,-9-3-31 0 0,1 0 1 0 0,-1 1-1 0 0,1-1 0 0 0,-1 0 0 0 0,0 1 0 0 0,1-1 1 0 0,-1 1-1 0 0,0-1 0 0 0,0 1 0 0 0,0 0 0 0 0,0 0 0 0 0,0-1 1 0 0,-1 1-1 0 0,1 0 0 0 0,0 0 0 0 0,-1 0 0 0 0,1 0 0 0 0,-1 0 1 0 0,0 0-1 0 0,0-1 0 0 0,0 1 0 0 0,0 3 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0:44.561"/>
    </inkml:context>
    <inkml:brush xml:id="br0">
      <inkml:brushProperty name="width" value="0.1" units="cm"/>
      <inkml:brushProperty name="height" value="0.1" units="cm"/>
      <inkml:brushProperty name="color" value="#66CC00"/>
    </inkml:brush>
  </inkml:definitions>
  <inkml:trace contextRef="#ctx0" brushRef="#br0">1 107 455 0 0,'28'-28'3328'0'0,"-12"13"-2576"0"0,1 1 0 0 0,24-15 0 0 0,-38 27-547 0 0,1-1 0 0 0,0 1 0 0 0,0 0 0 0 0,1 0 0 0 0,-1 0 0 0 0,0 0 0 0 0,1 1 0 0 0,-1 0 0 0 0,8-2 0 0 0,-9 3-155 0 0,1 1-1 0 0,-1-1 1 0 0,1 1-1 0 0,0-1 1 0 0,-1 1-1 0 0,1 0 1 0 0,-1 0-1 0 0,1 0 1 0 0,-1 1-1 0 0,0-1 1 0 0,0 1-1 0 0,6 4 1 0 0,-7-5-46 0 0,13 8 88 0 0,-1 0-1 0 0,1-1 1 0 0,20 7-1 0 0,-14-9 307 0 0,0-1-1 0 0,1 0 0 0 0,25 1 0 0 0,-12-2-18 0 0,-12-2-274 0 0,0-2 0 0 0,0 0 0 0 0,0-2-1 0 0,0 0 1 0 0,33-9 0 0 0,-25 5-10 0 0,-1 2 1 0 0,38-2-1 0 0,75 9 31 0 0,107-3 377 0 0,102-23 209 0 0,-188 18-402 0 0,-145 4-269 0 0,-1-1-1 0 0,0-1 1 0 0,27-7 0 0 0,-31 6-14 0 0,-1 0-1 0 0,0 1 1 0 0,1 1-1 0 0,0 1 1 0 0,-1 0 0 0 0,1 0-1 0 0,0 1 1 0 0,17 3-1 0 0,1 3-26 0 0,11 4 0 0 0,1-3 0 0 0,78 4 0 0 0,-87-11 0 0 0,1 0 0 0 0,-1 3 0 0 0,1 0 0 0 0,41 11 0 0 0,-29-1 62 0 0,0-3-1 0 0,0-2 1 0 0,55 2-1 0 0,-74-9-18 0 0,-1-2-1 0 0,1 0 1 0 0,0-2 0 0 0,-1-2-1 0 0,0 0 1 0 0,47-16-1 0 0,-56 15 43 0 0,0 0-1 0 0,1 1 1 0 0,-1 2 0 0 0,1-1-1 0 0,0 2 1 0 0,35 1-1 0 0,-49 1-117 0 0,0 1 0 0 0,0 0 0 0 0,0 0 0 0 0,0 1-1 0 0,6 2 1 0 0,-10-3 14 0 0,0 0 0 0 0,0-1 0 0 0,0 1 0 0 0,0 0 0 0 0,-1 0 0 0 0,1 1 0 0 0,0-1 0 0 0,-1 0 0 0 0,1 1 0 0 0,-1-1 0 0 0,1 1 0 0 0,-1-1 0 0 0,0 1 0 0 0,1-1 0 0 0,-1 1-1 0 0,0 0 1 0 0,0 0 0 0 0,0 0 0 0 0,0 2 0 0 0,2 8-353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0:48.377"/>
    </inkml:context>
    <inkml:brush xml:id="br0">
      <inkml:brushProperty name="width" value="0.1" units="cm"/>
      <inkml:brushProperty name="height" value="0.1" units="cm"/>
      <inkml:brushProperty name="color" value="#66CC00"/>
    </inkml:brush>
  </inkml:definitions>
  <inkml:trace contextRef="#ctx0" brushRef="#br0">0 81 3023 0 0,'0'-1'74'0'0,"0"-1"-1"0"0,1 1 0 0 0,-1-1 0 0 0,0 0 1 0 0,1 1-1 0 0,0-1 0 0 0,-1 1 0 0 0,1-1 1 0 0,0 1-1 0 0,-1-1 0 0 0,1 1 0 0 0,0-1 1 0 0,0 1-1 0 0,0 0 0 0 0,0 0 0 0 0,1-1 1 0 0,-1 1-1 0 0,0 0 0 0 0,0 0 0 0 0,1 0 1 0 0,-1 0-1 0 0,1 0 0 0 0,-1 1 0 0 0,0-1 1 0 0,1 0-1 0 0,0 1 0 0 0,-1-1 0 0 0,1 1 1 0 0,-1-1-1 0 0,1 1 0 0 0,0 0 0 0 0,-1 0 1 0 0,1 0-1 0 0,0 0 0 0 0,-1 0 0 0 0,1 0 1 0 0,0 0-1 0 0,-1 0 0 0 0,1 1 0 0 0,-1-1 1 0 0,1 1-1 0 0,0-1 0 0 0,-1 1 0 0 0,1-1 1 0 0,-1 1-1 0 0,1 0 0 0 0,-1 0 0 0 0,2 1 1 0 0,3 3-34 0 0,0-1 0 0 0,-1-1 1 0 0,1 1-1 0 0,1-1 1 0 0,-1 0-1 0 0,0-1 0 0 0,1 1 1 0 0,0-1-1 0 0,-1 0 0 0 0,1-1 1 0 0,0 0-1 0 0,0 0 1 0 0,8 0-1 0 0,10-1 355 0 0,-1-1 0 0 0,36-7 1 0 0,11 0 269 0 0,21-3-167 0 0,96-13 78 0 0,-44 17-391 0 0,-74 5-186 0 0,63-12 23 0 0,-94 8-11 0 0,0 1-1 0 0,0 3 1 0 0,48 2-1 0 0,81 9-10 0 0,-88-4 43 0 0,-35-1 37 0 0,88-4 0 0 0,-88-2-113 0 0,65 5 0 0 0,-16 1 1648 0 0,-3 3-2520 0 0,-18-1 450 0 0,-40-5 549 0 0,-1 1 0 0 0,1 1-1 0 0,-1 2 1 0 0,0 1 0 0 0,-1 1 0 0 0,40 16-1 0 0,0 1-40 0 0,1-3 0 0 0,119 20-1 0 0,-67-16-18 0 0,-86-19 27 0 0,1-1-1 0 0,67 0 1 0 0,51-9 84 0 0,119 5-24 0 0,-72 27-72 0 0,-130-15-9 0 0,136 6-1 0 0,297-39-39 0 0,-405 11 0 0 0,34-2 0 0 0,-19 1 0 0 0,24 0 0 0 0,477-23 0 0 0,-591 30 26 0 0,51 0-1 0 0,-67 3-17 0 0,0 1 1 0 0,0 0-1 0 0,0 1 0 0 0,-1 0 1 0 0,1 1-1 0 0,-1 0 0 0 0,17 8 1 0 0,-24-10 0 0 0,1 1 0 0 0,-1 0-1 0 0,1 0 1 0 0,-1 0 0 0 0,0 0 0 0 0,0 1 0 0 0,0 0 0 0 0,0-1 0 0 0,2 4 0 0 0,-4-5-34 0 0,0 1-1 0 0,-1-1 0 0 0,1 0 1 0 0,0 0-1 0 0,-1 1 0 0 0,0-1 1 0 0,1 1-1 0 0,-1-1 1 0 0,0 0-1 0 0,0 1 0 0 0,1-1 1 0 0,-1 1-1 0 0,0-1 1 0 0,-1 1-1 0 0,1-1 0 0 0,0 0 1 0 0,0 1-1 0 0,-1-1 0 0 0,1 0 1 0 0,0 1-1 0 0,-1-1 1 0 0,0 0-1 0 0,1 1 0 0 0,-1-1 1 0 0,0 0-1 0 0,1 0 1 0 0,-1 1-1 0 0,-1 0 0 0 0,-5 7-2807 0 0,-1 0-950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0:57.389"/>
    </inkml:context>
    <inkml:brush xml:id="br0">
      <inkml:brushProperty name="width" value="0.1" units="cm"/>
      <inkml:brushProperty name="height" value="0.1" units="cm"/>
      <inkml:brushProperty name="color" value="#66CC00"/>
    </inkml:brush>
  </inkml:definitions>
  <inkml:trace contextRef="#ctx0" brushRef="#br0">1 32 919 0 0,'4'2'335'0'0,"-1"-1"-1"0"0,1 1 1 0 0,-1 0-1 0 0,0 0 1 0 0,0 1-1 0 0,1-1 1 0 0,-2 1-1 0 0,4 2 1 0 0,-2-1-476 0 0,29 30 406 0 0,-28-28-155 0 0,0 0 0 0 0,1-1 1 0 0,-1 1-1 0 0,1-1 1 0 0,0 0-1 0 0,0-1 1 0 0,0 1-1 0 0,12 5 0 0 0,-3-5 223 0 0,0 0 0 0 0,1-1 0 0 0,0-1-1 0 0,27 3 1 0 0,16 3 139 0 0,5 4-167 0 0,0-3 0 0 0,1-3-1 0 0,123-3 1 0 0,-101-12-173 0 0,31-1 120 0 0,-17 7-61 0 0,103-16-1 0 0,-37-15-97 0 0,-23 4-4 0 0,-115 24-78 0 0,21-4 37 0 0,1 2-1 0 0,0 3 1 0 0,54 2 0 0 0,68 5 72 0 0,18 1 16 0 0,165 4 120 0 0,-315-11-188 0 0,40-11-1 0 0,22-1 57 0 0,146 2 66 0 0,29-3-111 0 0,180-13-79 0 0,-339 28 0 0 0,37-1 0 0 0,-91-1 0 0 0,84 6 0 0 0,-94 2 0 0 0,352 32 0 0 0,-167-22-6 0 0,-78-8 76 0 0,-135-5-70 0 0,81 7 0 0 0,167-9 0 0 0,169 2 64 0 0,-442-2-64 0 0,241-10 0 0 0,-118 2 0 0 0,-47 3 62 0 0,-9 0-61 0 0,79 6 0 0 0,-88 3 15 0 0,0-2 0 0 0,0-3 0 0 0,100-15 0 0 0,18-12 344 0 0,-69 17-133 0 0,-47 7-182 0 0,-53 3-14 0 0,0 0 0 0 0,0 1 0 0 0,0 0 0 0 0,-1 1 0 0 0,13 2 0 0 0,-18-2-83 0 0,1-1 1 0 0,-1 1 0 0 0,0 1-1 0 0,1-1 1 0 0,-1 0-1 0 0,0 1 1 0 0,0 0 0 0 0,0 0-1 0 0,0 0 1 0 0,0 0 0 0 0,0 0-1 0 0,-1 0 1 0 0,1 1-1 0 0,-1-1 1 0 0,0 1 0 0 0,3 3-1 0 0,3 8-3820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04.755"/>
    </inkml:context>
    <inkml:brush xml:id="br0">
      <inkml:brushProperty name="width" value="0.1" units="cm"/>
      <inkml:brushProperty name="height" value="0.1" units="cm"/>
      <inkml:brushProperty name="color" value="#66CC00"/>
    </inkml:brush>
  </inkml:definitions>
  <inkml:trace contextRef="#ctx0" brushRef="#br0">0 162 1375 0 0,'30'-7'724'0'0,"50"-7"2756"0"0,20 12-3101 0 0,-71 3-312 0 0,-1-2-1 0 0,0 0 0 0 0,40-9 0 0 0,-1-7 251 0 0,-38 8 18 0 0,0 2-1 0 0,0 1 1 0 0,37-2-1 0 0,126-16 144 0 0,11 0-208 0 0,-60 8-86 0 0,-102 9-97 0 0,-1 2 0 0 0,72 1 0 0 0,12 21 10 0 0,-85-10-22 0 0,76 3-1 0 0,-50-7 78 0 0,69 12 1 0 0,-9 0-90 0 0,167-3 11 0 0,-161-7-71 0 0,-93-2 27 0 0,75-3 1 0 0,17-6 33 0 0,236 18 0 0 0,-287-10-66 0 0,79-7 1 0 0,-2-1 79 0 0,-56 4-21 0 0,62 2 3 0 0,26-2-43 0 0,-56-2 30 0 0,4 6-52 0 0,143-4 74 0 0,-197-1-69 0 0,89 6 0 0 0,-100 4 0 0 0,-13-1 0 0 0,114-2 0 0 0,-99-6 36 0 0,126 14-1 0 0,-134-5 51 0 0,0-3-1 0 0,104-7 1 0 0,-99-5-30 0 0,147-9 379 0 0,-28 16-318 0 0,102 2 17 0 0,-130-3-12 0 0,-39 0-58 0 0,-53 1-64 0 0,10 0 0 0 0,116 14 0 0 0,-148-9 36 0 0,77-3 0 0 0,-67-1-44 0 0,41 2 9 0 0,-38 0 30 0 0,69-6 1 0 0,77-1 162 0 0,-140 7-67 0 0,114-14 0 0 0,-136 8-127 0 0,0 2 0 0 0,-1 2 0 0 0,46 5 0 0 0,-63-4 0 0 0,114 17 35 0 0,-17-2-6 0 0,-65-4-29 0 0,-58-12-4 0 0,1 0-1 0 0,0 0 0 0 0,-1 0 1 0 0,1 0-1 0 0,0 0 0 0 0,-1 1 1 0 0,1-1-1 0 0,-1 0 1 0 0,1 0-1 0 0,-1 0 0 0 0,1 1 1 0 0,-1-1-1 0 0,1 0 0 0 0,0 1 1 0 0,-1-1-1 0 0,0 0 0 0 0,1 1 1 0 0,-1-1-1 0 0,1 1 1 0 0,-1-1-1 0 0,1 1 0 0 0,-1-1 1 0 0,0 1-1 0 0,1-1 0 0 0,-1 1 1 0 0,0-1-1 0 0,0 1 0 0 0,1-1 1 0 0,-1 1-1 0 0,0 0 1 0 0,0-1-1 0 0,0 1 0 0 0,0-1 1 0 0,0 1-1 0 0,1 0 0 0 0,-1-1 1 0 0,0 1-1 0 0,-1-1 0 0 0,1 1 1 0 0,0 0-1 0 0,0-1 1 0 0,0 1-1 0 0,0-1 0 0 0,0 1 1 0 0,-1 0-1 0 0,1 0 0 0 0,-19 27-624 0 0,16-23 464 0 0,-8 7-871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08.878"/>
    </inkml:context>
    <inkml:brush xml:id="br0">
      <inkml:brushProperty name="width" value="0.1" units="cm"/>
      <inkml:brushProperty name="height" value="0.1" units="cm"/>
      <inkml:brushProperty name="color" value="#66CC00"/>
    </inkml:brush>
  </inkml:definitions>
  <inkml:trace contextRef="#ctx0" brushRef="#br0">1 12 919 0 0,'1'-2'63'0'0,"1"1"-1"0"0,0 0 0 0 0,0 0 1 0 0,0 0-1 0 0,0 0 0 0 0,0 0 0 0 0,0 0 1 0 0,0 1-1 0 0,1-1 0 0 0,-1 1 1 0 0,0-1-1 0 0,0 1 0 0 0,4 0 0 0 0,35 1 1784 0 0,-23-1-737 0 0,-6 1-914 0 0,0 1 0 0 0,0 0-1 0 0,0 1 1 0 0,0 0 0 0 0,16 7 0 0 0,-13-5-194 0 0,0 0 0 0 0,0-1 0 0 0,15 2 0 0 0,63-2 101 0 0,-63-3 34 0 0,1 0 0 0 0,45 9 0 0 0,-45-5 7 0 0,0-1 0 0 0,-1-2 0 0 0,42-2 0 0 0,-40-1-39 0 0,0 1 1 0 0,0 2-1 0 0,34 6 0 0 0,0 5-25 0 0,76 6-1 0 0,-88-13 235 0 0,78 20 0 0 0,-39-6-240 0 0,-72-17-55 0 0,0-2 0 0 0,0 0 0 0 0,28-3 0 0 0,-25 1-3 0 0,0 1 0 0 0,27 2 0 0 0,200 24 121 0 0,-200-20-136 0 0,-38-4 0 0 0,1 0 0 0 0,-1-1 0 0 0,1 0 0 0 0,21-2 0 0 0,56-15 0 0 0,30-3 0 0 0,-86 14 0 0 0,1 0 0 0 0,-1-3 0 0 0,40-12 0 0 0,-64 16 6 0 0,1 0 0 0 0,-1 1-1 0 0,1 1 1 0 0,0 0 0 0 0,0 1-1 0 0,0 0 1 0 0,0 0-1 0 0,13 2 1 0 0,-7 3-73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09.299"/>
    </inkml:context>
    <inkml:brush xml:id="br0">
      <inkml:brushProperty name="width" value="0.1" units="cm"/>
      <inkml:brushProperty name="height" value="0.1" units="cm"/>
      <inkml:brushProperty name="color" value="#66CC00"/>
    </inkml:brush>
  </inkml:definitions>
  <inkml:trace contextRef="#ctx0" brushRef="#br0">1920 0 5983 0 0,'-20'11'672'0'0,"2"1"-1"0"0,-19 15 1 0 0,-13 8 367 0 0,35-29-904 0 0,14-6-135 0 0,1 0 1 0 0,0 0-1 0 0,0 0 1 0 0,0 0-1 0 0,0 0 0 0 0,0 0 1 0 0,-1 0-1 0 0,1 0 1 0 0,0 0-1 0 0,0 0 0 0 0,0 0 1 0 0,0 0-1 0 0,0 0 0 0 0,-1 0 1 0 0,1 0-1 0 0,0-1 1 0 0,0 1-1 0 0,0 0 0 0 0,0 0 1 0 0,0 0-1 0 0,0 0 0 0 0,0 0 1 0 0,-1 0-1 0 0,1-1 1 0 0,0 1-1 0 0,0 0 0 0 0,0 0 1 0 0,0 0-1 0 0,0 0 1 0 0,0 0-1 0 0,0-1 0 0 0,0 1 1 0 0,0 0-1 0 0,0 0 0 0 0,0 0 1 0 0,0 0-1 0 0,0-1 1 0 0,0 1-1 0 0,0 0 0 0 0,0 0 1 0 0,0 0-1 0 0,0 0 0 0 0,0-1 1 0 0,12-27-92 0 0,-3 11 127 0 0,-9 16 34 0 0,1 0 0 0 0,-1 0 0 0 0,0 0 0 0 0,1 0 0 0 0,-1 0 0 0 0,0 0 0 0 0,0 0 0 0 0,0 0 0 0 0,0 0 1 0 0,0 0-1 0 0,0 0 0 0 0,0 0 0 0 0,0 0 0 0 0,0 0 0 0 0,0 0 0 0 0,0 0 0 0 0,-1-1 0 0 0,1 2-24 0 0,-1-1 1 0 0,1 1-1 0 0,-1 0 0 0 0,1-1 1 0 0,0 1-1 0 0,-1 0 0 0 0,1 0 1 0 0,-1-1-1 0 0,1 1 0 0 0,-1 0 1 0 0,1 0-1 0 0,0 0 0 0 0,-1-1 1 0 0,1 1-1 0 0,-1 0 0 0 0,1 0 1 0 0,-1 0-1 0 0,1 0 0 0 0,-1 0 1 0 0,1 0-1 0 0,-1 0 0 0 0,1 0 1 0 0,-1 0-1 0 0,0 1 0 0 0,-5 0 246 0 0,0 1-1 0 0,0 0 0 0 0,0 1 0 0 0,-8 3 0 0 0,3 0-227 0 0,-28 11 519 0 0,-39 25-1 0 0,7-3 889 0 0,67-37-1428 0 0,0-1 1 0 0,0 1 0 0 0,1-1 0 0 0,-1 0 0 0 0,0 0-1 0 0,0-1 1 0 0,0 1 0 0 0,0-1 0 0 0,0 0 0 0 0,0 0 0 0 0,0 0-1 0 0,-6-1 1 0 0,-3-2 256 0 0,1 0 0 0 0,-19-8 0 0 0,18 7-71 0 0,1 0-1 0 0,-19-4 0 0 0,16 6-75 0 0,1 1 0 0 0,0 1-1 0 0,-1 0 1 0 0,1 1 0 0 0,-24 4 0 0 0,-68 23 353 0 0,66-16-459 0 0,7-5 183 0 0,0-2 0 0 0,-1-1 1 0 0,-63 0-1 0 0,49-3-85 0 0,-31 5 810 0 0,-95 19-1 0 0,8 0 105 0 0,143-22-910 0 0,1-2-1 0 0,-1-1 0 0 0,0 0 1 0 0,1-2-1 0 0,-1 0 0 0 0,1-2 1 0 0,0 0-1 0 0,0-2 0 0 0,0 0 1 0 0,-21-10-1 0 0,-10-2 133 0 0,34 12-97 0 0,0 0 0 0 0,-21-11 0 0 0,36 15-341 0 0,-1-1-1 0 0,1 0 0 0 0,-1 0 1 0 0,1 0-1 0 0,0 0 1 0 0,0 0-1 0 0,1-1 0 0 0,-1 0 1 0 0,1 1-1 0 0,-1-1 1 0 0,1-1-1 0 0,0 1 0 0 0,-2-6 1 0 0,-1-4-910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11.058"/>
    </inkml:context>
    <inkml:brush xml:id="br0">
      <inkml:brushProperty name="width" value="0.1" units="cm"/>
      <inkml:brushProperty name="height" value="0.1" units="cm"/>
      <inkml:brushProperty name="color" value="#66CC00"/>
    </inkml:brush>
  </inkml:definitions>
  <inkml:trace contextRef="#ctx0" brushRef="#br0">0 55 1375 0 0,'3'-3'227'0'0,"0"0"0"0"0,0 0 0 0 0,0 0 0 0 0,0 0 0 0 0,1 1-1 0 0,-1-1 1 0 0,1 1 0 0 0,0 0 0 0 0,-1 0 0 0 0,1 0 0 0 0,5-1-1 0 0,-6 1-420 0 0,7-2 310 0 0,0 0 0 0 0,1 1 0 0 0,-1 0 0 0 0,1 0 0 0 0,-1 1 0 0 0,1 1-1 0 0,0 0 1 0 0,14 0 0 0 0,1 3 126 0 0,0 0 0 0 0,33 9-1 0 0,-2-4 227 0 0,0-2 0 0 0,0-2 0 0 0,85-7 0 0 0,-85 1-324 0 0,-1 3 0 0 0,109 14 0 0 0,-18 1-20 0 0,-80-9-37 0 0,-35-1-73 0 0,1 1-1 0 0,-1 2 1 0 0,37 14-1 0 0,36 9-3 0 0,147 10 568 0 0,-167-30-535 0 0,-4 2 21 0 0,-43-5-64 0 0,0-3 0 0 0,45 2 0 0 0,97-13 147 0 0,33 4 288 0 0,-158 1-361 0 0,1-3 0 0 0,57-11 0 0 0,-99 13-46 0 0,100-17 212 0 0,117-13 336 0 0,-215 31-364 0 0,0 1 0 0 0,-1 1 0 0 0,1 0-1 0 0,17 4 1 0 0,-25-4-202 0 0,0 1-1 0 0,-1 0 0 0 0,1 1 1 0 0,0 0-1 0 0,-1 0 0 0 0,0 1 0 0 0,0 0 1 0 0,0 0-1 0 0,0 0 0 0 0,5 6 1 0 0,4 6-604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12.719"/>
    </inkml:context>
    <inkml:brush xml:id="br0">
      <inkml:brushProperty name="width" value="0.1" units="cm"/>
      <inkml:brushProperty name="height" value="0.1" units="cm"/>
      <inkml:brushProperty name="color" value="#66CC00"/>
    </inkml:brush>
  </inkml:definitions>
  <inkml:trace contextRef="#ctx0" brushRef="#br0">1 113 1375 0 0,'11'-3'380'0'0,"0"1"0"0"0,0 1 0 0 0,0 0-1 0 0,0 1 1 0 0,0 0 0 0 0,15 2-1 0 0,9-1-134 0 0,-1-1-43 0 0,0-2 1 0 0,0-1-1 0 0,-1-2 1 0 0,39-11-1 0 0,-34 8 320 0 0,45-4 0 0 0,-43 7-306 0 0,125-11-39 0 0,-63 9-98 0 0,-52 6-40 0 0,4-1 430 0 0,108 11 0 0 0,-80 8-202 0 0,-66-12-239 0 0,0-1 0 0 0,1-1 0 0 0,-1 0 0 0 0,1-1 0 0 0,0-1 0 0 0,-1-1 0 0 0,23-1 0 0 0,34-13 301 0 0,-32 6-56 0 0,61-5 0 0 0,-15 16-179 0 0,-15 1-50 0 0,103 5 20 0 0,-136-6-7 0 0,-1-2 1 0 0,1-2-1 0 0,-1-2 0 0 0,0-1 0 0 0,0-2 0 0 0,44-13 0 0 0,-2-2 237 0 0,-72 19-282 0 0,0 1 0 0 0,0 0 0 0 0,0 0-1 0 0,1 1 1 0 0,-1 0 0 0 0,0 0 0 0 0,0 1 0 0 0,9 2-1 0 0,-14-2-8 0 0,0 0-1 0 0,0 0 0 0 0,0 1 1 0 0,-1-1-1 0 0,1 1 0 0 0,0-1 1 0 0,0 1-1 0 0,-1 0 1 0 0,1 0-1 0 0,-1 0 0 0 0,0 0 1 0 0,0 1-1 0 0,3 2 0 0 0,3 14-2872 0 0,-6-5-277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39.073"/>
    </inkml:context>
    <inkml:brush xml:id="br0">
      <inkml:brushProperty name="width" value="0.1" units="cm"/>
      <inkml:brushProperty name="height" value="0.1" units="cm"/>
      <inkml:brushProperty name="color" value="#66CC00"/>
    </inkml:brush>
  </inkml:definitions>
  <inkml:trace contextRef="#ctx0" brushRef="#br0">0 274 3223 0 0,'0'-1'49'0'0,"0"0"-1"0"0,1 0 0 0 0,-1 0 1 0 0,0 0-1 0 0,0 0 0 0 0,1 0 1 0 0,-1 0-1 0 0,1 0 1 0 0,-1 1-1 0 0,1-1 0 0 0,-1 0 1 0 0,1 0-1 0 0,-1 0 0 0 0,1 1 1 0 0,0-1-1 0 0,-1 0 0 0 0,1 1 1 0 0,0-1-1 0 0,0 1 0 0 0,0-1 1 0 0,-1 1-1 0 0,1-1 0 0 0,0 1 1 0 0,0-1-1 0 0,0 1 0 0 0,0 0 1 0 0,0-1-1 0 0,0 1 0 0 0,0 0 1 0 0,0 0-1 0 0,0 0 0 0 0,0 0 1 0 0,0 0-1 0 0,0 0 0 0 0,-1 0 1 0 0,1 0-1 0 0,2 1 0 0 0,2 1 254 0 0,0 0 0 0 0,0 0-1 0 0,0 1 1 0 0,0 0 0 0 0,8 6-1 0 0,5 3-349 0 0,-6-4 208 0 0,1-1 0 0 0,0-1 0 0 0,0-1 0 0 0,0 1 1 0 0,0-2-1 0 0,1 0 0 0 0,0-1 0 0 0,0 0 0 0 0,0-1 0 0 0,0 0 0 0 0,0-1 0 0 0,21-2 0 0 0,-2-3 542 0 0,35-10 0 0 0,-52 10-539 0 0,9 0 17 0 0,0 1 1 0 0,37 1-1 0 0,-38 1-132 0 0,0 0-1 0 0,44-8 1 0 0,-35 1 20 0 0,10-3 167 0 0,-1 2 0 0 0,67-6 0 0 0,138-8 388 0 0,-203 17-547 0 0,167-27 308 0 0,-14-1-207 0 0,-66 11-119 0 0,102-14-48 0 0,-183 31-10 0 0,-1 2 0 0 0,80 4 0 0 0,33-2 0 0 0,25-26 181 0 0,-123 15-76 0 0,80-4 1 0 0,4 4-38 0 0,-81 5-38 0 0,121 3 0 0 0,-55 10 0 0 0,158 17 68 0 0,-39-3 142 0 0,-222-18-226 0 0,-17 0-11 0 0,58 1 33 0 0,103 18-1 0 0,-76-5-35 0 0,-51-9 0 0 0,88 24 0 0 0,-83-16 0 0 0,76 11 0 0 0,-38-9 0 0 0,351 50 75 0 0,-135-32 42 0 0,12-9-44 0 0,-104-13-15 0 0,-48 8 7 0 0,65 4 11 0 0,-196-22-73 0 0,217 15 69 0 0,-199-13 35 0 0,-1-3 0 0 0,93-9-1 0 0,102-30 600 0 0,-241 36-679 0 0,17-2 82 0 0,1 1 0 0 0,43-1 1 0 0,-61 4-126 0 0,0 0 0 0 0,0 1 0 0 0,1 0 0 0 0,-1 0 0 0 0,0 0 0 0 0,0 1 0 0 0,0 0 0 0 0,0 0 0 0 0,0 0 0 0 0,-1 1 0 0 0,1-1 0 0 0,-1 2 0 0 0,1-1 0 0 0,-1 0 0 0 0,0 1 0 0 0,4 5 0 0 0,22 28-1673 0 0,-16-17-3462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41.093"/>
    </inkml:context>
    <inkml:brush xml:id="br0">
      <inkml:brushProperty name="width" value="0.1" units="cm"/>
      <inkml:brushProperty name="height" value="0.1" units="cm"/>
      <inkml:brushProperty name="color" value="#66CC00"/>
    </inkml:brush>
  </inkml:definitions>
  <inkml:trace contextRef="#ctx0" brushRef="#br0">0 74 2303 0 0,'44'28'2654'0'0,"-38"-26"-2564"0"0,0 0 0 0 0,0 0 0 0 0,0-1-1 0 0,1 0 1 0 0,-1 0 0 0 0,0 0 0 0 0,0-1 0 0 0,1 1 0 0 0,6-2 0 0 0,61-11 1120 0 0,-39 5-901 0 0,7 1-135 0 0,0 3 0 0 0,1 1 0 0 0,-1 2 0 0 0,1 2 0 0 0,77 14 0 0 0,-74-10-41 0 0,1-3 0 0 0,0-1 0 0 0,0-2 0 0 0,-1-2 0 0 0,74-14 0 0 0,162-5 1316 0 0,-201 18-1326 0 0,0-2-1 0 0,125-26 1 0 0,-53 2 160 0 0,-133 27-228 0 0,0 0-1 0 0,0 2 1 0 0,0 1-1 0 0,0 0 1 0 0,34 7 0 0 0,38 20-44 0 0,-68-20-11 0 0,0 0 0 0 0,1-2 0 0 0,-1 0 0 0 0,1-2-1 0 0,34 2 1 0 0,341-15 752 0 0,-151-13-32 0 0,-248 22-725 0 0,-1 0-1 0 0,1 0 1 0 0,0 0-1 0 0,0 0 1 0 0,-1 0-1 0 0,1 0 0 0 0,0 0 1 0 0,0 0-1 0 0,-1 0 1 0 0,1 0-1 0 0,0 0 1 0 0,-1 0-1 0 0,1 0 1 0 0,0 1-1 0 0,0-1 1 0 0,-1 0-1 0 0,1 1 0 0 0,0-1 1 0 0,-1 0-1 0 0,1 1 1 0 0,-1-1-1 0 0,1 1 1 0 0,0-1-1 0 0,-1 1 1 0 0,1-1-1 0 0,-1 1 1 0 0,1-1-1 0 0,-1 1 0 0 0,0 0 1 0 0,1-1-1 0 0,-1 1 1 0 0,1 0-1 0 0,-1-1 1 0 0,0 1-1 0 0,0 0 1 0 0,1-1-1 0 0,-1 1 0 0 0,0 0 1 0 0,0 0-1 0 0,0-1 1 0 0,0 2-1 0 0,0 3-72 0 0,0-1 1 0 0,-1 1-1 0 0,1-1 0 0 0,-1 1 0 0 0,-3 7 0 0 0,-1 4-398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47.018"/>
    </inkml:context>
    <inkml:brush xml:id="br0">
      <inkml:brushProperty name="width" value="0.1" units="cm"/>
      <inkml:brushProperty name="height" value="0.1" units="cm"/>
      <inkml:brushProperty name="color" value="#66CC00"/>
    </inkml:brush>
  </inkml:definitions>
  <inkml:trace contextRef="#ctx0" brushRef="#br0">1 49 2759 0 0,'9'1'362'0'0,"1"0"-1"0"0,-1 1 0 0 0,1-1 1 0 0,-1 2-1 0 0,12 4 0 0 0,-12-4-353 0 0,1 0-1 0 0,0-1 1 0 0,-1 1 0 0 0,1-2-1 0 0,13 1 1 0 0,-7-3 251 0 0,1-1 0 0 0,0 0 1 0 0,0-2-1 0 0,-1 0 0 0 0,19-7 0 0 0,-17 5 80 0 0,0 0 1 0 0,0 2-1 0 0,34-5 0 0 0,153-3 105 0 0,94 13 866 0 0,-184 4-1310 0 0,-95-6 16 0 0,1 0 0 0 0,-1-1-1 0 0,28-6 1 0 0,-31 4-3 0 0,1 1-1 0 0,-1 1 1 0 0,0 1 0 0 0,1 0-1 0 0,24 3 1 0 0,164 20 344 0 0,-154-19-186 0 0,-1-3 0 0 0,56-5-1 0 0,-64 3 72 0 0,58 4 0 0 0,-13 1-38 0 0,198 22-18 0 0,-253-20-180 0 0,10-1 13 0 0,-1-2-1 0 0,1-2 0 0 0,0-1 0 0 0,0-3 1 0 0,-1-1-1 0 0,42-11 0 0 0,-56 11 48 0 0,0 2 0 0 0,45-1 0 0 0,-50 3-18 0 0,12 2-22 0 0,0 1 1 0 0,0 2-1 0 0,35 9 1 0 0,3 0 5 0 0,-34-9-29 0 0,1-1 0 0 0,0-2-1 0 0,63-6 1 0 0,-18-3 10 0 0,0 4 1 0 0,0 3-1 0 0,118 14 0 0 0,-115-3-13 0 0,90-3 0 0 0,90-14 0 0 0,-239 6 0 0 0,148 0 21 0 0,84-5 33 0 0,-246 4-48 0 0,138-19 41 0 0,-131 17-47 0 0,1 2 0 0 0,31-1 0 0 0,-29 2 0 0 0,206 8 0 0 0,-50 1 0 0 0,1-17 0 0 0,42 2 0 0 0,-201 8-66 0 0,0 2-1 0 0,-1 0 0 0 0,1 1 1 0 0,-1 2-1 0 0,22 8 1 0 0,-4 1-427 0 0,65 37 0 0 0,-74-37-746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48.860"/>
    </inkml:context>
    <inkml:brush xml:id="br0">
      <inkml:brushProperty name="width" value="0.1" units="cm"/>
      <inkml:brushProperty name="height" value="0.1" units="cm"/>
      <inkml:brushProperty name="color" value="#66CC00"/>
    </inkml:brush>
  </inkml:definitions>
  <inkml:trace contextRef="#ctx0" brushRef="#br0">1 171 455 0 0,'29'1'2184'0'0,"-21"-1"-1990"0"0,0 1 0 0 0,0-1 0 0 0,0 0 0 0 0,0-1 0 0 0,0 0 0 0 0,0 0 0 0 0,10-4 0 0 0,-2-1 182 0 0,1-2 0 0 0,-1 0-1 0 0,23-16 1 0 0,-28 16-107 0 0,0 1 0 0 0,1 0 1 0 0,0 1-1 0 0,0 0 0 0 0,0 1 0 0 0,1 0 0 0 0,25-5 0 0 0,118-25 297 0 0,-85 17-364 0 0,-47 14-155 0 0,1 0-1 0 0,-1 2 0 0 0,1 1 0 0 0,0 1 0 0 0,-1 1 1 0 0,1 1-1 0 0,-1 1 0 0 0,46 12 0 0 0,-34-8 90 0 0,1-2-1 0 0,0-2 0 0 0,0-1 0 0 0,55-5 0 0 0,40 3 485 0 0,-61 7-292 0 0,117 26 0 0 0,-84-12-242 0 0,-44-13 29 0 0,1-3 0 0 0,107-4 0 0 0,0-1 350 0 0,-113 4-283 0 0,63 13-1 0 0,-64-6-155 0 0,4 1 4 0 0,2-2 1 0 0,94 3-1 0 0,-63-14 26 0 0,233 11-48 0 0,-214 0-8 0 0,112-3 0 0 0,-1-3 0 0 0,-135-1 0 0 0,413-16 64 0 0,-466 11-55 0 0,0 0 1 0 0,0 2-1 0 0,0 2 0 0 0,-1 1 0 0 0,1 1 0 0 0,44 12 0 0 0,-69-13-60 0 0,0 0-1 0 0,0 1 1 0 0,0 0 0 0 0,-1 1-1 0 0,1-1 1 0 0,7 8-1 0 0,-1 2-436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1:50.239"/>
    </inkml:context>
    <inkml:brush xml:id="br0">
      <inkml:brushProperty name="width" value="0.1" units="cm"/>
      <inkml:brushProperty name="height" value="0.1" units="cm"/>
      <inkml:brushProperty name="color" value="#66CC00"/>
    </inkml:brush>
  </inkml:definitions>
  <inkml:trace contextRef="#ctx0" brushRef="#br0">1 74 1375 0 0,'6'-5'225'0'0,"1"0"-1"0"0,0 1 0 0 0,0 0 1 0 0,0 0-1 0 0,1 1 0 0 0,-1 0 0 0 0,10-2 1 0 0,-8 1-136 0 0,12-4-51 0 0,1 2-1 0 0,-1 0 1 0 0,1 1-1 0 0,0 1 1 0 0,0 0-1 0 0,0 2 0 0 0,1 1 1 0 0,-1 1-1 0 0,0 1 1 0 0,1 0-1 0 0,-1 2 1 0 0,0 1-1 0 0,23 7 0 0 0,3 1-37 0 0,64 10 0 0 0,-87-18 0 0 0,6-1 207 0 0,0-1-1 0 0,0-1 0 0 0,49-6 0 0 0,16 0 363 0 0,-55 8-523 0 0,0 1 0 0 0,0 2 0 0 0,40 11 0 0 0,-31-6-51 0 0,67 7 0 0 0,-87-16-5 0 0,-1 1 147 0 0,0-2 0 0 0,54-3-1 0 0,40-14 64 0 0,207 0 0 0 0,-230 23-200 0 0,-60-3 0 0 0,1-2 0 0 0,-1-2 0 0 0,55-5 0 0 0,-51-2 72 0 0,0 2 0 0 0,0 1 0 0 0,1 3 0 0 0,-1 2 0 0 0,1 2 0 0 0,-1 1 0 0 0,63 16 0 0 0,-39 0-51 0 0,-45-12 3 0 0,1-1-1 0 0,-1-1 0 0 0,1-1 1 0 0,0-1-1 0 0,26 1 1 0 0,-38-5 29 0 0,0 0 1 0 0,-1 1-1 0 0,1 1 1 0 0,-1 0-1 0 0,1 1 1 0 0,-1 0-1 0 0,0 0 1 0 0,12 7-1 0 0,-11-3-64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2:03.497"/>
    </inkml:context>
    <inkml:brush xml:id="br0">
      <inkml:brushProperty name="width" value="0.1" units="cm"/>
      <inkml:brushProperty name="height" value="0.1" units="cm"/>
      <inkml:brushProperty name="color" value="#66CC00"/>
    </inkml:brush>
  </inkml:definitions>
  <inkml:trace contextRef="#ctx0" brushRef="#br0">13 0 1007 0 0,'-5'13'97'0'0,"-1"5"-89"0"0,5-18 26 0 0,1 1-1 0 0,0-1 1 0 0,0 1-1 0 0,0-1 1 0 0,0 1 0 0 0,0-1-1 0 0,0 0 1 0 0,0 1 0 0 0,0-1-1 0 0,0 1 1 0 0,0-1-1 0 0,0 1 1 0 0,0-1 0 0 0,0 1-1 0 0,0-1 1 0 0,0 0 0 0 0,0 1-1 0 0,1-1 1 0 0,-1 1-1 0 0,0-1 1 0 0,0 0 0 0 0,1 1-1 0 0,-1-1 1 0 0,0 1-1 0 0,0-1 1 0 0,1 0 0 0 0,-1 1-1 0 0,0-1 1 0 0,1 0 0 0 0,-1 1-1 0 0,5 0 577 0 0,0 1 0 0 0,-1-1 1 0 0,1 1-1 0 0,0-1 0 0 0,-1-1 0 0 0,8 1 0 0 0,-7 0-363 0 0,0-1 0 0 0,0 1 0 0 0,1 0 0 0 0,-2 0 0 0 0,1 0 0 0 0,8 4 0 0 0,-1 1-56 0 0,1-1 0 0 0,0 0-1 0 0,0-1 1 0 0,0 0 0 0 0,0-1 0 0 0,0-1 0 0 0,1 0-1 0 0,0 0 1 0 0,18-2 0 0 0,3 2 172 0 0,1 2-1 0 0,44 9 1 0 0,1 1 430 0 0,41 6-315 0 0,-60-8-376 0 0,76 4 1 0 0,201 17 580 0 0,-58-6-601 0 0,-219-26 12 0 0,-1-3-1 0 0,98-15 0 0 0,-109 10 93 0 0,1 2-1 0 0,71 2 0 0 0,102 19 347 0 0,-41-9-488 0 0,-72-6-24 0 0,159 16 34 0 0,-177-10-44 0 0,128-3 139 0 0,17 1 33 0 0,-177-2-144 0 0,0-2-1 0 0,111-14 1 0 0,-71 3 188 0 0,189 5 0 0 0,-171 18-226 0 0,-71-7 0 0 0,51 1 0 0 0,18-8 32 0 0,182 23 0 0 0,-257-17-9 0 0,-1-3 0 0 0,64-4 0 0 0,-55 0-26 0 0,58 5 1 0 0,-76 0 3 0 0,33 5 2 0 0,1-4 1 0 0,75-4-1 0 0,-59-2 13 0 0,1 3-1 0 0,98 15 1 0 0,-55-4-10 0 0,-64-6-6 0 0,123-6 0 0 0,140-19 63 0 0,-299 18-62 0 0,254-7-1 0 0,-229 3 0 0 0,88-18 0 0 0,-102 14 0 0 0,1 2 0 0 0,-1 2 0 0 0,1 1 0 0 0,67 2 0 0 0,20 8 0 0 0,179-16 0 0 0,-35 0 0 0 0,-7 12 0 0 0,-125-4 0 0 0,204 9 0 0 0,-68 0 35 0 0,1-23 27 0 0,-135 7-41 0 0,74 10 3 0 0,25-2 26 0 0,-121-3-47 0 0,198 17 0 0 0,-171-3 55 0 0,111-14-58 0 0,-80-2 0 0 0,117 19 54 0 0,-189-6-44 0 0,-82-6-10 0 0,19 2 0 0 0,0-1 0 0 0,68-8 0 0 0,-6-3 20 0 0,1 4 0 0 0,122 10 0 0 0,-150-2-16 0 0,183-13 39 0 0,-95 0-22 0 0,62 15-21 0 0,178-10 0 0 0,-232-3 0 0 0,102 9 64 0 0,-150-7-64 0 0,118-1 0 0 0,93 33 0 0 0,-217-6 0 0 0,-36-5 0 0 0,97 5 0 0 0,-114-17 0 0 0,87 4 0 0 0,152-14 0 0 0,238-29 64 0 0,-224 2-37 0 0,-126 11-14 0 0,-8 12-13 0 0,34-4 0 0 0,-51-3 0 0 0,1 7 0 0 0,222 13 0 0 0,-201 11 0 0 0,167-8 0 0 0,-207-6 0 0 0,173-18 0 0 0,-79 3 0 0 0,-140 16-3 0 0,0 5-1 0 0,121 21 1 0 0,-117-7-647 0 0,-63-7-3831 0 0,-20-3-474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2:06.862"/>
    </inkml:context>
    <inkml:brush xml:id="br0">
      <inkml:brushProperty name="width" value="0.1" units="cm"/>
      <inkml:brushProperty name="height" value="0.1" units="cm"/>
      <inkml:brushProperty name="color" value="#66CC00"/>
    </inkml:brush>
  </inkml:definitions>
  <inkml:trace contextRef="#ctx0" brushRef="#br0">1 3 1839 0 0,'1'-1'122'0'0,"0"1"0"0"0,0 0 0 0 0,0-1-1 0 0,0 1 1 0 0,1 0 0 0 0,-1 0-1 0 0,0 0 1 0 0,0 0 0 0 0,0 0-1 0 0,1 0 1 0 0,-1 0 0 0 0,0 0-1 0 0,0 0 1 0 0,0 1 0 0 0,2-1-1 0 0,26 8 305 0 0,-17-4-361 0 0,124 17 1131 0 0,-23-4-374 0 0,-84-13-503 0 0,0-1 0 0 0,0-2-1 0 0,54-3 1 0 0,-56 0-195 0 0,0 1-1 0 0,1 1 0 0 0,-1 1 1 0 0,42 9-1 0 0,-29 4-2349 0 0,-23-7-328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33.480"/>
    </inkml:context>
    <inkml:brush xml:id="br0">
      <inkml:brushProperty name="width" value="0.1" units="cm"/>
      <inkml:brushProperty name="height" value="0.1" units="cm"/>
      <inkml:brushProperty name="color" value="#66CC00"/>
    </inkml:brush>
  </inkml:definitions>
  <inkml:trace contextRef="#ctx0" brushRef="#br0">0 92 1375 0 0,'10'-2'118'0'0,"0"0"0"0"0,0 0-1 0 0,0 1 1 0 0,0 1 0 0 0,0 0-1 0 0,0 0 1 0 0,11 2 0 0 0,31 0 398 0 0,-9-7 289 0 0,-34 3-524 0 0,0 1 0 0 0,0-1 0 0 0,1 2 0 0 0,-1 0 0 0 0,1 0 0 0 0,-1 0 0 0 0,0 1 0 0 0,15 4 0 0 0,-10-1-261 0 0,-1-1-1 0 0,1 0 0 0 0,0-1 0 0 0,1 0 0 0 0,-1-1 1 0 0,0-1-1 0 0,0 0 0 0 0,15-3 0 0 0,6-2 158 0 0,0-2 0 0 0,34-12 0 0 0,-55 16-72 0 0,0 0-1 0 0,0 0 0 0 0,0 1 0 0 0,0 1 0 0 0,1 1 1 0 0,-1 0-1 0 0,15 2 0 0 0,3 3-32 0 0,0 1 1 0 0,31 10-1 0 0,-27-5-53 0 0,1-2 0 0 0,1-1 0 0 0,-1-2 0 0 0,1-2-1 0 0,57 0 1 0 0,221 0 320 0 0,-171-5-50 0 0,-55-2-182 0 0,-9 2-44 0 0,1-3 0 0 0,86-16 0 0 0,191-17 59 0 0,-269 31-108 0 0,100-17-14 0 0,-43 5 0 0 0,-134 16 0 0 0,7 0 0 0 0,0 0 0 0 0,0 1 0 0 0,0 1 0 0 0,0 1 0 0 0,29 4 0 0 0,10 6 0 0 0,91 5 0 0 0,59-12 0 0 0,-46-2 0 0 0,-98 4 0 0 0,120 26 0 0 0,-122-19 0 0 0,0-2 0 0 0,66 2 0 0 0,-25-14 0 0 0,168-26 0 0 0,-48 2 0 0 0,19-10 142 0 0,-3 1 20 0 0,-214 34-140 0 0,-1 1 0 0 0,1 1-1 0 0,-1 2 1 0 0,1 0 0 0 0,-1 2 0 0 0,42 14-1 0 0,-45-14-21 0 0,1-1 0 0 0,28 3 0 0 0,14 1 0 0 0,-28-2 9 0 0,1-2 1 0 0,49 0-1 0 0,78-9 26 0 0,-130 2-34 0 0,198-16-1 0 0,-200 15 0 0 0,0-1 0 0 0,35-10 0 0 0,-24 4 0 0 0,-35 9-376 0 0,1 0 0 0 0,-1 0-1 0 0,0 1 1 0 0,1 0-1 0 0,-1 0 1 0 0,16 3 0 0 0,-11 1-2622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47.009"/>
    </inkml:context>
    <inkml:brush xml:id="br0">
      <inkml:brushProperty name="width" value="0.1" units="cm"/>
      <inkml:brushProperty name="height" value="0.1" units="cm"/>
      <inkml:brushProperty name="color" value="#E71224"/>
    </inkml:brush>
  </inkml:definitions>
  <inkml:trace contextRef="#ctx0" brushRef="#br0">5231 1570 455 0 0,'0'-21'0'0'0,"-1"17"513"0"0,1 1 0 0 0,-1 0-1 0 0,0-1 1 0 0,0 1-1 0 0,0 0 1 0 0,0 0 0 0 0,-3-4-1 0 0,3 3-384 0 0,-1 1 0 0 0,1 0 0 0 0,-1-1 0 0 0,1 1 0 0 0,0-1 1 0 0,0 1-1 0 0,0-1 0 0 0,1 1 0 0 0,0-1 0 0 0,-1-7 0 0 0,3 0 492 0 0,11-69 3988 0 0,-13 74-4436 0 0,1 0 0 0 0,-1 0 1 0 0,-1 0-1 0 0,1 0 1 0 0,-1 1-1 0 0,0-1 0 0 0,0 0 1 0 0,-1 1-1 0 0,-3-11 0 0 0,-5-20 879 0 0,7 18-591 0 0,2 3-233 0 0,-2-1-1 0 0,0 0 1 0 0,-1 1 0 0 0,-6-15 0 0 0,3 9 279 0 0,1-1 1 0 0,1 1 0 0 0,-3-30 0 0 0,4 25-110 0 0,-13-49 1 0 0,12 56-187 0 0,1 0 0 0 0,1 1 1 0 0,1-1-1 0 0,0-23 0 0 0,-2-17 151 0 0,-26-122 42 0 0,28 168-385 0 0,0 0 0 0 0,1-18 1 0 0,0 18-14 0 0,0 0 0 0 0,-3-18 0 0 0,3 26-6 0 0,0 1 0 0 0,0 0-1 0 0,-1 0 1 0 0,0 0 0 0 0,1 0 0 0 0,-2 0 0 0 0,1 0 0 0 0,0 1 0 0 0,-1-1-1 0 0,1 1 1 0 0,-5-4 0 0 0,5 5 19 0 0,0 0-1 0 0,0 0 0 0 0,0-1 1 0 0,1 1-1 0 0,-1 0 0 0 0,0-1 1 0 0,1 1-1 0 0,0-1 0 0 0,-2-3 1 0 0,3 5-11 0 0,0 0 0 0 0,0 1 1 0 0,-1-1-1 0 0,1 0 1 0 0,0 0-1 0 0,1 0 0 0 0,-1 0 1 0 0,0 0-1 0 0,0 0 1 0 0,0 1-1 0 0,0-1 1 0 0,1 0-1 0 0,-1 0 0 0 0,0 0 1 0 0,1 0-1 0 0,-1 1 1 0 0,1-1-1 0 0,-1 0 1 0 0,1 0-1 0 0,-1 1 0 0 0,1-1 1 0 0,-1 1-1 0 0,1-1 1 0 0,0 0-1 0 0,-1 1 1 0 0,1-1-1 0 0,0 1 0 0 0,0-1 1 0 0,-1 1-1 0 0,1-1 1 0 0,0 1-1 0 0,1-1 1 0 0,33-33 409 0 0,-16 18-196 0 0,-16 14-191 0 0,-1 0 1 0 0,0 0 0 0 0,1 0-1 0 0,-1 0 1 0 0,1 0 0 0 0,0 0-1 0 0,-1 1 1 0 0,6-3 0 0 0,7-1 21 0 0,-16 2-37 0 0,1-1 0 0 0,-1 1 0 0 0,0 0 0 0 0,-1 0 0 0 0,1 1 0 0 0,0-1 0 0 0,-3-3 0 0 0,-21-5 38 0 0,12 3-44 0 0,10 7-10 0 0,0-1 0 0 0,1 1 0 0 0,-1 0 0 0 0,1-1 0 0 0,0 1 0 0 0,-1-1 0 0 0,1 0 0 0 0,0 0 0 0 0,0 0 0 0 0,0 0 0 0 0,0 0 0 0 0,1-1 0 0 0,-1 1 0 0 0,-2-4 0 0 0,0-4 3 0 0,-1 0 1 0 0,-1 1-1 0 0,0 0 0 0 0,0 0 0 0 0,-1 0 0 0 0,0 1 1 0 0,0 0-1 0 0,-1 0 0 0 0,0 1 0 0 0,0 0 0 0 0,-1 0 1 0 0,0 1-1 0 0,0 0 0 0 0,-1 1 0 0 0,1 0 0 0 0,-1 0 1 0 0,0 1-1 0 0,-1 1 0 0 0,-14-4 0 0 0,-5-2-3 0 0,-4-1 0 0 0,-55-8 0 0 0,40 11 0 0 0,-4-1 0 0 0,0 3 0 0 0,-60 1 0 0 0,-148 30 0 0 0,106-7 0 0 0,128-18 8 0 0,1-2 0 0 0,-1 0-1 0 0,1-2 1 0 0,0-1 0 0 0,-34-10-1 0 0,-41-5 11 0 0,56 13-18 0 0,-12-2 0 0 0,-105-2 0 0 0,-298 47 0 0 0,377-24 0 0 0,-101 29 0 0 0,-7 1 0 0 0,108-33 0 0 0,0-4 0 0 0,-116-5 0 0 0,14-2 0 0 0,98 0 0 0 0,1-5 0 0 0,-98-18 0 0 0,123 15 0 0 0,3 1 6 0 0,-16-1 23 0 0,-96-27 0 0 0,138 27-29 0 0,0 2 0 0 0,-1 1 0 0 0,0 1 0 0 0,0 2 0 0 0,-1 1 0 0 0,-48 3 0 0 0,30 3 0 0 0,0-2 0 0 0,-53-6 0 0 0,75 4 0 0 0,-12-1 0 0 0,-56-18 0 0 0,80 15 0 0 0,-1 0 0 0 0,0 1 0 0 0,0 1 0 0 0,0 1 0 0 0,0 1 0 0 0,0 0 0 0 0,0 2 0 0 0,0 0 0 0 0,-24 6 0 0 0,-92 16 0 0 0,-27 24 0 0 0,159-48 2 0 0,0 0 0 0 0,1 0-1 0 0,-1 0 1 0 0,1 0 0 0 0,-1 0 0 0 0,1-1-1 0 0,-1 1 1 0 0,0-1 0 0 0,1 1 0 0 0,0-1 0 0 0,-1 0-1 0 0,1 0 1 0 0,-1 0 0 0 0,1 0 0 0 0,0-1-1 0 0,0 1 1 0 0,0-1 0 0 0,0 1 0 0 0,0-1-1 0 0,-3-3 1 0 0,2 3 0 0 0,1 0 0 0 0,-1 0 0 0 0,1 0 0 0 0,-1 0 0 0 0,0 0 1 0 0,0 1-1 0 0,0-1 0 0 0,0 1 0 0 0,0 0 0 0 0,0 0 0 0 0,-1 0 0 0 0,-3-1 0 0 0,6 3-2 0 0,1-1 0 0 0,-1 0 0 0 0,1 0 0 0 0,-1 1 0 0 0,1-1 0 0 0,-1 0 0 0 0,1 1 0 0 0,-1-1 0 0 0,1 0 0 0 0,0 1 0 0 0,-1-1 0 0 0,1 1 0 0 0,0-1 0 0 0,-1 1 0 0 0,1-1 0 0 0,0 1 0 0 0,0-1 0 0 0,-1 1 0 0 0,1-1 0 0 0,0 1 0 0 0,0-1 0 0 0,0 1 0 0 0,0-1 0 0 0,0 1 0 0 0,0 1 0 0 0,-3 19 0 0 0,2-14 0 0 0,0 6-11 0 0,0 1 1 0 0,1 0-1 0 0,1-1 0 0 0,0 1 0 0 0,3 14 1 0 0,-1-4 2 0 0,-3-16 8 0 0,0 0 0 0 0,0 0 0 0 0,-1 0 0 0 0,-1 0 0 0 0,1 0 0 0 0,-1 0 0 0 0,-6 14 0 0 0,4-11 0 0 0,0 0 0 0 0,-3 23 0 0 0,6-15 0 0 0,0 0 0 0 0,2 0 0 0 0,0 0 0 0 0,1 0 0 0 0,1 0 0 0 0,1 0 0 0 0,0 0 0 0 0,2-1 0 0 0,0 0 0 0 0,1 0 0 0 0,16 30 0 0 0,-16-31 13 0 0,0 1-1 0 0,-1-1 1 0 0,-1 1 0 0 0,0 1-1 0 0,-2-1 1 0 0,3 36-1 0 0,-3-25 12 0 0,12 52 0 0 0,-10-59-12 0 0,4 39 0 0 0,-7-44-5 0 0,0-1 0 0 0,0 1-1 0 0,2-1 1 0 0,0 0 0 0 0,8 19-1 0 0,49 101-6 0 0,-59-131 3 0 0,1 0 1 0 0,0-1-1 0 0,0 1 0 0 0,0-1 0 0 0,1 0 0 0 0,-1 0 0 0 0,1 0 1 0 0,0-1-1 0 0,0 1 0 0 0,0-1 0 0 0,8 5 0 0 0,5 1 32 0 0,35 15 0 0 0,-35-17-17 0 0,29 16 0 0 0,-2 2-5 0 0,2-2 0 0 0,0-1 0 0 0,1-3-1 0 0,50 13 1 0 0,-79-26-13 0 0,40 13 0 0 0,0-3 0 0 0,63 9 0 0 0,-79-19 0 0 0,105 10 0 0 0,-22-13 10 0 0,279 21 44 0 0,-318-18-50 0 0,94-4 1 0 0,-108-3 13 0 0,-1 2 1 0 0,109 17-1 0 0,-115-7-18 0 0,80 17 0 0 0,-99-20 0 0 0,0-1 0 0 0,1-3 0 0 0,78-3 0 0 0,48 3 0 0 0,-88 5 6 0 0,8 1 13 0 0,0-3 1 0 0,112-7-1 0 0,-126-4 13 0 0,124 8 0 0 0,-148-2-19 0 0,-1-3-1 0 0,1-3 0 0 0,-1-1 1 0 0,0-3-1 0 0,64-18 1 0 0,-70 14 69 0 0,1 2-1 0 0,100-7 1 0 0,-148 17-97 0 0,0 0-1 0 0,0 0 1 0 0,1 0 0 0 0,-1 0-1 0 0,0 0 1 0 0,0 0-1 0 0,0 0 1 0 0,0 1 0 0 0,0-1-1 0 0,1 0 1 0 0,-1 1 0 0 0,0-1-1 0 0,0 1 1 0 0,0-1-1 0 0,0 1 1 0 0,0-1 0 0 0,0 1-1 0 0,0 0 1 0 0,0-1 0 0 0,0 1-1 0 0,0 0 1 0 0,-1 0-1 0 0,1 0 1 0 0,0-1 0 0 0,0 1-1 0 0,-1 0 1 0 0,1 0-1 0 0,-1 0 1 0 0,1 0 0 0 0,-1 1-1 0 0,1-1 1 0 0,-1 0 0 0 0,1 0-1 0 0,-1 0 1 0 0,0 0-1 0 0,0 0 1 0 0,0 0 0 0 0,0 1-1 0 0,0 0 1 0 0,0 5-457 0 0,-1 0 0 0 0,0 0-1 0 0,0 0 1 0 0,-1 0 0 0 0,-4 9 0 0 0,6-15 346 0 0,-10 29-7004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11.669"/>
    </inkml:context>
    <inkml:brush xml:id="br0">
      <inkml:brushProperty name="width" value="0.1" units="cm"/>
      <inkml:brushProperty name="height" value="0.1" units="cm"/>
      <inkml:brushProperty name="color" value="#66CC00"/>
    </inkml:brush>
  </inkml:definitions>
  <inkml:trace contextRef="#ctx0" brushRef="#br0">4300 151 10591 0 0,'-21'-17'493'0'0,"0"2"-1"0"0,0 0 0 0 0,-30-15 1 0 0,43 28-529 0 0,0-1-1 0 0,0 2 1 0 0,0-1 0 0 0,0 1 0 0 0,0 0 0 0 0,0 0 0 0 0,0 1 0 0 0,-1 1 0 0 0,-13 1 0 0 0,-13 0-29 0 0,-15 0 1034 0 0,29-1-37 0 0,1 0 0 0 0,-35-4 1 0 0,-53-10 836 0 0,52 2-1558 0 0,0 2 1 0 0,0 3-1 0 0,-1 3 1 0 0,-106 6-1 0 0,83 6-37 0 0,-205 15 780 0 0,139-12-420 0 0,107-6-468 0 0,-1-2 0 0 0,1-2 0 0 0,-1-2 0 0 0,-63-7 0 0 0,32-6-78 0 0,-244-38 88 0 0,215 42-80 0 0,-105 3 1 0 0,-100 17 94 0 0,240-7-23 0 0,-222 25 471 0 0,51-4 187 0 0,-159 13 853 0 0,-128 8-2135 0 0,452-44-5088 0 0,3 0-1912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35.819"/>
    </inkml:context>
    <inkml:brush xml:id="br0">
      <inkml:brushProperty name="width" value="0.1" units="cm"/>
      <inkml:brushProperty name="height" value="0.1" units="cm"/>
      <inkml:brushProperty name="color" value="#66CC00"/>
    </inkml:brush>
  </inkml:definitions>
  <inkml:trace contextRef="#ctx0" brushRef="#br0">1 20 1839 0 0,'12'-5'231'0'0,"0"2"-1"0"0,0 0 0 0 0,0 0 0 0 0,0 1 0 0 0,1 0 0 0 0,-1 1 0 0 0,1 1 0 0 0,18 1 0 0 0,105 19-209 0 0,-98-13 39 0 0,14 2-53 0 0,-2 1 12 0 0,1-3 0 0 0,62 2 0 0 0,273-4 105 0 0,28 13 700 0 0,-262-9-660 0 0,477-13 572 0 0,-149-24 1000 0 0,171 26-1400 0 0,-398 20-331 0 0,69 0 62 0 0,-141-22-67 0 0,448 0 0 0 0,-521 8 0 0 0,238 15 0 0 0,-191-5 0 0 0,295-11 0 0 0,-11-22 0 0 0,-414 19-7 0 0,1 1 0 0 0,35 5 0 0 0,-31 0-100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37.258"/>
    </inkml:context>
    <inkml:brush xml:id="br0">
      <inkml:brushProperty name="width" value="0.1" units="cm"/>
      <inkml:brushProperty name="height" value="0.1" units="cm"/>
      <inkml:brushProperty name="color" value="#66CC00"/>
    </inkml:brush>
  </inkml:definitions>
  <inkml:trace contextRef="#ctx0" brushRef="#br0">0 147 575 0 0,'9'1'155'0'0,"1"0"0"0"0,-1 1 0 0 0,0 0-1 0 0,0 0 1 0 0,0 1 0 0 0,0 0-1 0 0,8 5 1 0 0,-5-3 65 0 0,0 0 0 0 0,24 5 0 0 0,-12-6 161 0 0,0-1 1 0 0,0-1 0 0 0,0-1-1 0 0,43-5 1 0 0,190-40 965 0 0,-4 0-520 0 0,102 4-103 0 0,127 15-266 0 0,-404 24-436 0 0,188-15-3 0 0,-26 1 11 0 0,-166 14-22 0 0,92 10-1 0 0,-77-2-7 0 0,91-4 0 0 0,90-17 0 0 0,-13 1 0 0 0,95 19 46 0 0,-162 1-28 0 0,374-9 46 0 0,-167 24 253 0 0,-113 0-104 0 0,215-4-55 0 0,-151 15-2438 0 0,-291-22-456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43.711"/>
    </inkml:context>
    <inkml:brush xml:id="br0">
      <inkml:brushProperty name="width" value="0.1" units="cm"/>
      <inkml:brushProperty name="height" value="0.1" units="cm"/>
      <inkml:brushProperty name="color" value="#66CC00"/>
    </inkml:brush>
  </inkml:definitions>
  <inkml:trace contextRef="#ctx0" brushRef="#br0">656 123 1375 0 0,'1'0'23'0'0,"0"0"0"0"0,0 0-1 0 0,0 0 1 0 0,0 0 0 0 0,0 0-1 0 0,0 0 1 0 0,0 0 0 0 0,-1 1-1 0 0,1-1 1 0 0,0 0 0 0 0,0 0-1 0 0,0 1 1 0 0,0-1 0 0 0,0 1-1 0 0,-1-1 1 0 0,1 1 0 0 0,1 0-1 0 0,-1 0 49 0 0,-1-1 0 0 0,0 1-1 0 0,0-1 1 0 0,0 0-1 0 0,1 1 1 0 0,-1-1 0 0 0,0 1-1 0 0,0-1 1 0 0,0 1-1 0 0,0-1 1 0 0,0 1 0 0 0,0-1-1 0 0,0 1 1 0 0,0-1-1 0 0,0 1 1 0 0,0-1 0 0 0,0 1-1 0 0,0-1 1 0 0,0 1-1 0 0,0-1 1 0 0,-1 1 0 0 0,1-1-1 0 0,-1 1 1 0 0,0 1 74 0 0,0 0 0 0 0,0 0 1 0 0,0 0-1 0 0,-1 0 0 0 0,1-1 0 0 0,-1 1 1 0 0,0 0-1 0 0,1-1 0 0 0,-1 0 0 0 0,0 1 1 0 0,0-1-1 0 0,0 0 0 0 0,-2 1 0 0 0,-2 0-44 0 0,0 0 0 0 0,1-1 0 0 0,-1 0-1 0 0,0 0 1 0 0,0 0 0 0 0,0-1-1 0 0,0 0 1 0 0,0 0 0 0 0,1 0 0 0 0,-1-1-1 0 0,0 0 1 0 0,-11-3 0 0 0,-3-2 150 0 0,0-2 0 0 0,-24-12 0 0 0,7 3 72 0 0,27 14-289 0 0,0 0 0 0 0,0 0 1 0 0,0 1-1 0 0,-15-1 0 0 0,-24-7-31 0 0,17 8-3 0 0,29 2 0 0 0,0 0 0 0 0,0 1 0 0 0,0-2 0 0 0,-1 1 0 0 0,1 0 0 0 0,0-1 0 0 0,0 1 0 0 0,0-1 0 0 0,-1 0 0 0 0,1 0 0 0 0,-3-2 0 0 0,9 4 0 0 0,0-1 0 0 0,1 0 0 0 0,-1 1 0 0 0,0-1 0 0 0,1 0 0 0 0,-1-1 0 0 0,0 1 0 0 0,1-1 0 0 0,-1 1 0 0 0,4-2-1 0 0,42-11 13 0 0,-11 2 4 0 0,99-27 120 0 0,-109 32-113 0 0,0 2 0 0 0,1 1 1 0 0,28 0-1 0 0,156 18 39 0 0,-189-13-60 0 0,51 8 9 0 0,-75-10-10 0 0,0 0 1 0 0,0 0-1 0 0,0 0 1 0 0,0 0-1 0 0,0 0 1 0 0,1 0-1 0 0,-1 1 0 0 0,0-1 1 0 0,0 0-1 0 0,0 0 1 0 0,0 0-1 0 0,0 0 0 0 0,0 0 1 0 0,0 0-1 0 0,0 0 1 0 0,0 1-1 0 0,0-1 1 0 0,0 0-1 0 0,0 0 0 0 0,0 0 1 0 0,0 0-1 0 0,0 0 1 0 0,0 0-1 0 0,0 0 1 0 0,0 1-1 0 0,0-1 0 0 0,0 0 1 0 0,0 0-1 0 0,0 0 1 0 0,0 0-1 0 0,0 0 0 0 0,0 0 1 0 0,0 1-1 0 0,0-1 1 0 0,0 0-1 0 0,0 0 1 0 0,0 0-1 0 0,0 0 0 0 0,0 0 1 0 0,0 0-1 0 0,0 0 1 0 0,-1 0-1 0 0,1 0 1 0 0,0 1-1 0 0,0-1 0 0 0,0 0 1 0 0,0 0-1 0 0,0 0 1 0 0,0 0-1 0 0,0 0 0 0 0,0 0 1 0 0,-1 0-1 0 0,1 0 1 0 0,0 0-1 0 0,0 0 1 0 0,0 0-1 0 0,0 0 0 0 0,0 0 1 0 0,0 0-1 0 0,-1 0 1 0 0,1 0-1 0 0,0 0 0 0 0,0 0 1 0 0,-9 6 136 0 0,-39 1 93 0 0,0-2-1 0 0,0-2 0 0 0,-1-2 0 0 0,1-3 0 0 0,-73-10 1 0 0,94 8-166 0 0,1 1 1 0 0,-1 2-1 0 0,0 1 1 0 0,-42 4-1 0 0,-107 26 72 0 0,13-1-100 0 0,155-28-22 0 0,-33 5 137 0 0,39-6-143 0 0,0 1 0 0 0,-1 0 0 0 0,1-1-1 0 0,0 1 1 0 0,0 0 0 0 0,0 0 0 0 0,0 0-1 0 0,0 1 1 0 0,0-1 0 0 0,0 0 0 0 0,0 1-1 0 0,0-1 1 0 0,1 1 0 0 0,-2 2 0 0 0,2-4-9 0 0,1 0 1 0 0,0 0-1 0 0,-1 1 1 0 0,1-1-1 0 0,0 0 1 0 0,0 1-1 0 0,0-1 0 0 0,-1 0 1 0 0,1 1-1 0 0,0-1 1 0 0,0 0-1 0 0,0 1 1 0 0,0-1-1 0 0,0 0 1 0 0,0 1-1 0 0,0-1 1 0 0,0 1-1 0 0,0-1 1 0 0,0 0-1 0 0,0 1 1 0 0,0-1-1 0 0,0 1 1 0 0,0-1-1 0 0,0 0 1 0 0,0 1-1 0 0,0-1 1 0 0,0 0-1 0 0,0 1 0 0 0,1-1 1 0 0,-1 0-1 0 0,0 1 1 0 0,0-1-1 0 0,0 0 1 0 0,1 1-1 0 0,-1-1 1 0 0,16 5 33 0 0,17-6 0 0 0,68-12 75 0 0,120-22-37 0 0,-191 31-72 0 0,0 1 0 0 0,51 1 0 0 0,-73 2 0 0 0,17 1 0 0 0,-1 2 0 0 0,1 0 0 0 0,-1 2 0 0 0,0 0 0 0 0,38 15 0 0 0,-51-20 1 0 0,-11-6-3 0 0,-1 5 3 0 0,0 0 0 0 0,1-1 0 0 0,-1 1 0 0 0,0 0 0 0 0,-1 0 0 0 0,1-1 0 0 0,0 1 0 0 0,0 0 0 0 0,0 0 0 0 0,-1 0 0 0 0,0-1 0 0 0,-6 0 15 0 0,0 0 0 0 0,0 0-1 0 0,0 1 1 0 0,0 0 0 0 0,-1 0 0 0 0,-9 0-1 0 0,4 1-8 0 0,-32-3 9 0 0,0 1 0 0 0,0 3 0 0 0,-78 12 0 0 0,-157 45-16 0 0,279-57 0 0 0,0-1 0 0 0,0 0 0 0 0,0 0 0 0 0,0 0 0 0 0,1 1 0 0 0,-1-1 0 0 0,0 1 0 0 0,0-1 0 0 0,0 1 0 0 0,0 0 0 0 0,0 0 0 0 0,1 0 0 0 0,-1 0 0 0 0,0 0 0 0 0,1 0 0 0 0,-1 0 0 0 0,1 0 0 0 0,-1 1 0 0 0,-1 1 0 0 0,4-3 0 0 0,-1 1 0 0 0,0 0 0 0 0,0-1 0 0 0,1 1 0 0 0,-1-1 0 0 0,0 1 0 0 0,1-1 0 0 0,-1 0 0 0 0,1 1 0 0 0,-1-1 0 0 0,1 1 0 0 0,-1-1 0 0 0,0 0 0 0 0,1 1 0 0 0,-1-1 0 0 0,1 0 0 0 0,-1 0 0 0 0,1 1 0 0 0,0-1 0 0 0,-1 0 0 0 0,1 0 0 0 0,-1 0 0 0 0,1 1 0 0 0,-1-1 0 0 0,1 0 0 0 0,0 0 0 0 0,-1 0 0 0 0,1 0 0 0 0,-1 0 0 0 0,1 0 0 0 0,0-1 0 0 0,0 1 0 0 0,24 0 0 0 0,49-7 22 0 0,111-28 0 0 0,59-6 36 0 0,-218 39-60 0 0,0 1 1 0 0,0 1 0 0 0,0 1-1 0 0,0 1 1 0 0,0 2 0 0 0,0 0-1 0 0,33 12 1 0 0,-16 2-467 0 0,-25-7 181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49.886"/>
    </inkml:context>
    <inkml:brush xml:id="br0">
      <inkml:brushProperty name="width" value="0.1" units="cm"/>
      <inkml:brushProperty name="height" value="0.1" units="cm"/>
      <inkml:brushProperty name="color" value="#66CC00"/>
    </inkml:brush>
  </inkml:definitions>
  <inkml:trace contextRef="#ctx0" brushRef="#br0">1 23 2527 0 0,'11'-4'263'0'0,"-11"3"-244"0"0,0 1 0 0 0,1 0 0 0 0,-1-1-1 0 0,1 1 1 0 0,-1 0 0 0 0,1-1-1 0 0,-1 1 1 0 0,1 0 0 0 0,-1 0-1 0 0,1-1 1 0 0,-1 1 0 0 0,1 0 0 0 0,0 0-1 0 0,-1 0 1 0 0,1 0 0 0 0,-1 0-1 0 0,1 0 1 0 0,0 0 0 0 0,-1 0 0 0 0,1 0-1 0 0,-1 0 1 0 0,1 0 0 0 0,-1 0-1 0 0,1 0 1 0 0,0 0 0 0 0,0 1-1 0 0,18 3 166 0 0,0 0-1 0 0,0-2 0 0 0,0 0 0 0 0,0-1 0 0 0,1-1 0 0 0,-1-1 1 0 0,26-4-1 0 0,-5 2 10 0 0,1 1 0 0 0,0 3 0 0 0,-1 1 0 0 0,57 10 0 0 0,-60-7-160 0 0,11-2 23 0 0,0-1 0 0 0,0-2 0 0 0,66-9 0 0 0,-31-1 401 0 0,0 4 0 0 0,136 8 0 0 0,19 6-300 0 0,-119-6-55 0 0,-17 4-5 0 0,57 0 32 0 0,-95-5-131 0 0,-34 0 9 0 0,53-6-1 0 0,221-29 121 0 0,-276 32-107 0 0,0 0 0 0 0,1 2 1 0 0,38 4-1 0 0,-31 1-87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51.004"/>
    </inkml:context>
    <inkml:brush xml:id="br0">
      <inkml:brushProperty name="width" value="0.1" units="cm"/>
      <inkml:brushProperty name="height" value="0.1" units="cm"/>
      <inkml:brushProperty name="color" value="#66CC00"/>
    </inkml:brush>
  </inkml:definitions>
  <inkml:trace contextRef="#ctx0" brushRef="#br0">1 105 1839 0 0,'2'-1'72'0'0,"0"-1"-1"0"0,-1 1 0 0 0,1 0 0 0 0,0 0 1 0 0,0 0-1 0 0,1 0 0 0 0,-1 0 0 0 0,0 1 0 0 0,0-1 1 0 0,0 1-1 0 0,0-1 0 0 0,1 1 0 0 0,-1 0 1 0 0,4 0-1 0 0,39 3 863 0 0,-20-1-1057 0 0,114 11 123 0 0,27 0 0 0 0,54-6 48 0 0,8-1 87 0 0,-157-7-44 0 0,85-13-1 0 0,440-22 960 0 0,-548 35-1045 0 0,350-12 14 0 0,67-2 268 0 0,0 27 776 0 0,-43-8-959 0 0,-1-35 70 0 0,63-2-64 0 0,25 24-110 0 0,-52 10 0 0 0,-416 0 10 0 0,417 13-417 0 0,-398-10-1940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51.820"/>
    </inkml:context>
    <inkml:brush xml:id="br0">
      <inkml:brushProperty name="width" value="0.1" units="cm"/>
      <inkml:brushProperty name="height" value="0.1" units="cm"/>
      <inkml:brushProperty name="color" value="#66CC00"/>
    </inkml:brush>
  </inkml:definitions>
  <inkml:trace contextRef="#ctx0" brushRef="#br0">0 77 1839 0 0,'78'23'185'0'0,"-52"-14"-174"0"0,-1-1 0 0 0,1-2 0 0 0,0 0 0 0 0,38 2 0 0 0,-7-9-11 0 0,0-2 0 0 0,59-11 0 0 0,-40 3 0 0 0,238-8 119 0 0,33-6 850 0 0,30 4-564 0 0,-71 9-260 0 0,136-13-67 0 0,-159 23-18 0 0,-214-2-60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52.156"/>
    </inkml:context>
    <inkml:brush xml:id="br0">
      <inkml:brushProperty name="width" value="0.1" units="cm"/>
      <inkml:brushProperty name="height" value="0.1" units="cm"/>
      <inkml:brushProperty name="color" value="#66CC00"/>
    </inkml:brush>
  </inkml:definitions>
  <inkml:trace contextRef="#ctx0" brushRef="#br0">0 50 5527 0 0,'21'-9'488'0'0,"-3"2"-392"0"0,-5 1-96 0 0,-4 4 0 0 0,0 2 0 0 0,2-1 88 0 0,13-3-88 0 0,12-2 80 0 0,12-1 80 0 0,9 2 24 0 0,1 3 0 0 0,-3 2 0 0 0,-7 4-184 0 0,-6 3 64 0 0,-8 6-64 0 0,-4-1-2816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52.742"/>
    </inkml:context>
    <inkml:brush xml:id="br0">
      <inkml:brushProperty name="width" value="0.1" units="cm"/>
      <inkml:brushProperty name="height" value="0.1" units="cm"/>
      <inkml:brushProperty name="color" value="#66CC00"/>
    </inkml:brush>
  </inkml:definitions>
  <inkml:trace contextRef="#ctx0" brushRef="#br0">23 109 5063 0 0,'-11'-28'448'0'0,"3"10"-352"0"0,5 5-96 0 0,3 2 0 0 0,3 6 96 0 0,1 1 0 0 0,2 4 0 0 0,3-6 0 0 0,9-3 0 0 0,9 0 0 0 0,8 4 0 0 0,9 6 0 0 0,7 7-216 0 0,2 5-40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49:53.140"/>
    </inkml:context>
    <inkml:brush xml:id="br0">
      <inkml:brushProperty name="width" value="0.1" units="cm"/>
      <inkml:brushProperty name="height" value="0.1" units="cm"/>
      <inkml:brushProperty name="color" value="#66CC00"/>
    </inkml:brush>
  </inkml:definitions>
  <inkml:trace contextRef="#ctx0" brushRef="#br0">1 68 3679 0 0,'1'-2'51'0'0,"0"0"-1"0"0,0 0 0 0 0,1 0 0 0 0,-1 0 0 0 0,1 0 0 0 0,0 0 0 0 0,-1 0 0 0 0,1 0 0 0 0,0 1 1 0 0,0-1-1 0 0,0 1 0 0 0,0 0 0 0 0,0-1 0 0 0,0 1 0 0 0,1 0 0 0 0,-1 0 0 0 0,0 0 0 0 0,1 1 1 0 0,-1-1-1 0 0,1 0 0 0 0,-1 1 0 0 0,0 0 0 0 0,5-1 0 0 0,112-29 1354 0 0,-86 27-1284 0 0,0 1 0 0 0,0 1 1 0 0,0 2-1 0 0,1 2 0 0 0,53 10 0 0 0,161 52-2336 0 0,-200-52 152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3:47.045"/>
    </inkml:context>
    <inkml:brush xml:id="br0">
      <inkml:brushProperty name="width" value="0.1" units="cm"/>
      <inkml:brushProperty name="height" value="0.1" units="cm"/>
      <inkml:brushProperty name="color" value="#66CC00"/>
    </inkml:brush>
  </inkml:definitions>
  <inkml:trace contextRef="#ctx0" brushRef="#br0">44 43 1375 0 0,'0'0'140'0'0,"-1"-1"0"0"0,1 0 0 0 0,-1 0 0 0 0,0 1 0 0 0,1-1 0 0 0,-1 1 0 0 0,0-1 0 0 0,1 0 0 0 0,-1 1-1 0 0,0 0 1 0 0,0-1 0 0 0,0 1 0 0 0,1-1 0 0 0,-1 1 0 0 0,0 0 0 0 0,0-1 0 0 0,0 1 0 0 0,0 0-1 0 0,-1 0 1 0 0,-15 13 1664 0 0,16-12-2064 0 0,-8 8 472 0 0,14-15 500 0 0,1 0-563 0 0,1 1 1 0 0,-1 0-1 0 0,1 1 1 0 0,0 0-1 0 0,0 0 1 0 0,0 0-1 0 0,1 1 1 0 0,0 0-1 0 0,-1 0 0 0 0,1 1 1 0 0,0 0-1 0 0,0 0 1 0 0,0 1-1 0 0,0 0 1 0 0,1 0-1 0 0,-1 1 1 0 0,15 1-1 0 0,10 3-61 0 0,-1 1 0 0 0,0 2 0 0 0,35 11 0 0 0,-61-16-52 0 0,12 3 103 0 0,0 0-1 0 0,0-1 0 0 0,1 0 0 0 0,-1-2 1 0 0,1 0-1 0 0,34-2 0 0 0,312-19 1028 0 0,-339 21-1109 0 0,0 0 1 0 0,0 1-1 0 0,0 2 1 0 0,-1 1-1 0 0,0 1 1 0 0,0 1-1 0 0,-1 1 0 0 0,31 15 1 0 0,-19-7-40 0 0,1-3 0 0 0,51 14-1 0 0,-59-20-11 0 0,10 2 23 0 0,54 8 0 0 0,-36-12 67 0 0,0-3 0 0 0,79-6 0 0 0,122-1 499 0 0,-74 4-294 0 0,-66-5-232 0 0,94-1-15 0 0,-151 7-14 0 0,89 13 0 0 0,-144-13-39 0 0,166 21 33 0 0,-139-19-29 0 0,-1-3-1 0 0,1 0 1 0 0,43-8-1 0 0,71-19 87 0 0,18-4 42 0 0,-154 30-97 0 0,0 0-1 0 0,0 1 1 0 0,0 0-1 0 0,0 1 1 0 0,0 0-1 0 0,11 3 1 0 0,-17-3-112 0 0,0 0 0 0 0,0 0 1 0 0,0 1-1 0 0,-1-1 0 0 0,1 1 1 0 0,0 1-1 0 0,-1-1 0 0 0,0 0 1 0 0,1 1-1 0 0,-1 0 0 0 0,0 0 0 0 0,-1 0 1 0 0,1 1-1 0 0,0-1 0 0 0,3 6 1 0 0,1 4-1155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13.200"/>
    </inkml:context>
    <inkml:brush xml:id="br0">
      <inkml:brushProperty name="width" value="0.1" units="cm"/>
      <inkml:brushProperty name="height" value="0.1" units="cm"/>
      <inkml:brushProperty name="color" value="#66CC00"/>
    </inkml:brush>
  </inkml:definitions>
  <inkml:trace contextRef="#ctx0" brushRef="#br0">2225 140 9991 0 0,'-42'-3'578'0'0,"-42"3"0"0"0,57 2-237 0 0,0-2 0 0 0,1 0-1 0 0,-1-2 1 0 0,1-2 0 0 0,-35-7-1 0 0,55 9-333 0 0,1-1-1 0 0,0 0 1 0 0,0 0 0 0 0,0 0-1 0 0,0 0 1 0 0,1 0-1 0 0,-1-1 1 0 0,-6-8-1 0 0,7 8 3 0 0,-1-1 0 0 0,0 1 0 0 0,0 0 0 0 0,0 0 0 0 0,0 1 0 0 0,-1 0 0 0 0,-5-3 0 0 0,-21-5 21 0 0,1 3 0 0 0,-1 0 0 0 0,-1 2 0 0 0,-41-2 1 0 0,33 7 636 0 0,0 1 1 0 0,-79 12 0 0 0,-14 1-407 0 0,87-12 95 0 0,1-2 1 0 0,0-2 0 0 0,-70-14-1 0 0,79 11-247 0 0,0 1-1 0 0,0 2 1 0 0,-41 1-1 0 0,-114 15 218 0 0,112-7 40 0 0,-365 31 2388 0 0,438-37-2811 0 0,-10 2-271 0 0,0-2 0 0 0,-33-2 0 0 0,32-2-947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3:55.314"/>
    </inkml:context>
    <inkml:brush xml:id="br0">
      <inkml:brushProperty name="width" value="0.1" units="cm"/>
      <inkml:brushProperty name="height" value="0.1" units="cm"/>
      <inkml:brushProperty name="color" value="#66CC00"/>
    </inkml:brush>
  </inkml:definitions>
  <inkml:trace contextRef="#ctx0" brushRef="#br0">1 125 919 0 0,'22'-17'80'0'0,"0"4"-80"0"0,-6 6 0 0 0,-5 3 0 0 0,-2 6 328 0 0,6-4 56 0 0,14-5 0 0 0,23-6 8 0 0,17 0-296 0 0,13-1-96 0 0,-1 3 64 0 0,-1 2-64 0 0,-3 3 0 0 0,-7 1 0 0 0,-3 1 0 0 0,-6 2-1048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3:59.558"/>
    </inkml:context>
    <inkml:brush xml:id="br0">
      <inkml:brushProperty name="width" value="0.1" units="cm"/>
      <inkml:brushProperty name="height" value="0.1" units="cm"/>
      <inkml:brushProperty name="color" value="#66CC00"/>
    </inkml:brush>
  </inkml:definitions>
  <inkml:trace contextRef="#ctx0" brushRef="#br0">0 81 1839 0 0,'2'-20'160'0'0,"0"7"-160"0"0,2 4 0 0 0,-3 2 0 0 0,1 3 64 0 0,0 3-64 0 0,2-1 80 0 0,-1 2-80 0 0,7-6 64 0 0,1 1-64 0 0,1-3 0 0 0,5 3 72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4:08.009"/>
    </inkml:context>
    <inkml:brush xml:id="br0">
      <inkml:brushProperty name="width" value="0.1" units="cm"/>
      <inkml:brushProperty name="height" value="0.1" units="cm"/>
      <inkml:brushProperty name="color" value="#66CC00"/>
    </inkml:brush>
  </inkml:definitions>
  <inkml:trace contextRef="#ctx0" brushRef="#br0">0 129 919 0 0,'6'-26'80'0'0,"5"-3"-80"0"0,-2 5 0 0 0,0 10 0 0 0,-2 6 976 0 0,-1 5 176 0 0,5 1 40 0 0,5-4 8 0 0,10-3-1040 0 0,10 2-160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4:12.474"/>
    </inkml:context>
    <inkml:brush xml:id="br0">
      <inkml:brushProperty name="width" value="0.1" units="cm"/>
      <inkml:brushProperty name="height" value="0.1" units="cm"/>
      <inkml:brushProperty name="color" value="#66CC00"/>
    </inkml:brush>
  </inkml:definitions>
  <inkml:trace contextRef="#ctx0" brushRef="#br0">1 98 2671 0 0,'11'-1'139'0'0,"0"-1"0"0"0,0 1-1 0 0,0-2 1 0 0,13-3 0 0 0,23-5 587 0 0,-18 5-377 0 0,54-18-1 0 0,9-1 85 0 0,-65 18-326 0 0,1 3 0 0 0,0 0 1 0 0,55 0-1 0 0,-78 5-96 0 0,161 11 191 0 0,-24 7-202 0 0,-103-15 0 0 0,0-2 0 0 0,1-2 0 0 0,42-4 0 0 0,-26 1 50 0 0,107 8 1 0 0,-68 0-24 0 0,21-2-27 0 0,184-20 0 0 0,-217 10 0 0 0,-1 4 0 0 0,128 12 0 0 0,-49-2 0 0 0,41-14 52 0 0,-96 0-32 0 0,71 12-20 0 0,-41 1 0 0 0,-113-5 0 0 0,30 5 0 0 0,-29-2 0 0 0,30 0 0 0 0,99-9 0 0 0,56 1 0 0 0,-153 9 0 0 0,69 15 0 0 0,-77-11 0 0 0,1-2 0 0 0,61 2 0 0 0,-89-10-60 0 0,33-6 0 0 0,-38 5-67 0 0,1 0 0 0 0,-1 0 0 0 0,21 2 1 0 0,-31 0 50 0 0,0 1-1 0 0,0 0 1 0 0,0 1 0 0 0,0-1 0 0 0,0 1 0 0 0,0 0 0 0 0,0 1 0 0 0,0-1 0 0 0,-1 1-1 0 0,1 0 1 0 0,-1 1 0 0 0,7 5 0 0 0,2 2-1835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4:19.924"/>
    </inkml:context>
    <inkml:brush xml:id="br0">
      <inkml:brushProperty name="width" value="0.1" units="cm"/>
      <inkml:brushProperty name="height" value="0.1" units="cm"/>
      <inkml:brushProperty name="color" value="#66CC00"/>
    </inkml:brush>
  </inkml:definitions>
  <inkml:trace contextRef="#ctx0" brushRef="#br0">0 15 943 0 0,'56'6'66'0'0,"87"-1"-1"0"0,58-15 163 0 0,-41 1-139 0 0,277 13 121 0 0,-271-10-55 0 0,23 1 8 0 0,-118 10-133 0 0,10 1 171 0 0,151-8 0 0 0,-206-1-41 0 0,-1 2-1 0 0,1 1 1 0 0,-1 1-1 0 0,31 4 1 0 0,-31 1-142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9:23.822"/>
    </inkml:context>
    <inkml:brush xml:id="br0">
      <inkml:brushProperty name="width" value="0.1" units="cm"/>
      <inkml:brushProperty name="height" value="0.1" units="cm"/>
      <inkml:brushProperty name="color" value="#66CC00"/>
    </inkml:brush>
  </inkml:definitions>
  <inkml:trace contextRef="#ctx0" brushRef="#br0">1 85 455 0 0,'1'-1'86'0'0,"0"1"0"0"0,0 0-1 0 0,0-1 1 0 0,-1 1-1 0 0,1-1 1 0 0,0 1-1 0 0,0 0 1 0 0,0 0-1 0 0,0-1 1 0 0,0 1-1 0 0,0 0 1 0 0,0 0-1 0 0,0 0 1 0 0,0 0-1 0 0,1 0 1 0 0,-1 0-1 0 0,0 1 1 0 0,0-1-1 0 0,0 0 1 0 0,-1 0-1 0 0,1 1 1 0 0,0-1-1 0 0,0 1 1 0 0,0-1-1 0 0,0 1 1 0 0,1 0-1 0 0,32 22 88 0 0,-16-11-167 0 0,-10-7-3 0 0,1-1-1 0 0,0 0 1 0 0,0 0 0 0 0,0-1-1 0 0,1 0 1 0 0,-1 0-1 0 0,15 1 1 0 0,-17-4 92 0 0,-1 0 0 0 0,1 0 0 0 0,-1 0 0 0 0,1 0 0 0 0,-1-1 1 0 0,1 0-1 0 0,-1-1 0 0 0,0 0 0 0 0,0 0 0 0 0,1 0 0 0 0,-1 0 1 0 0,6-4-1 0 0,11-8 487 0 0,-13 7-249 0 0,1 1-1 0 0,0 0 0 0 0,0 0 0 0 0,0 1 1 0 0,0 1-1 0 0,1 0 0 0 0,0 0 0 0 0,0 1 1 0 0,0 1-1 0 0,12-1 0 0 0,-7 4-264 0 0,-1 1-1 0 0,0 0 1 0 0,0 1 0 0 0,-1 1-1 0 0,24 9 1 0 0,-22-6-7 0 0,1-2 0 0 0,0 0 0 0 0,31 3-1 0 0,87-8 882 0 0,-11-1-69 0 0,-101 1-705 0 0,0-1 0 0 0,40-7 0 0 0,-36 4-51 0 0,40-1-1 0 0,20 3 28 0 0,151-24 0 0 0,10 7 301 0 0,-239 18-447 0 0,167 2 88 0 0,-71 0-55 0 0,-66-1-31 0 0,64-9 0 0 0,-47 0 9 0 0,236-26 110 0 0,-261 35-114 0 0,1 2 0 0 0,0 2-1 0 0,-1 1 1 0 0,54 15-1 0 0,-48-10 10 0 0,0-1 0 0 0,69 5-1 0 0,84-2-17 0 0,16 1 62 0 0,10-11-48 0 0,74 2-10 0 0,23 30 11 0 0,-207-20 18 0 0,160-2-1 0 0,68 7-32 0 0,-257-9 18 0 0,0-3-1 0 0,0-4 0 0 0,130-11 1 0 0,161-4-4 0 0,-208 3 0 0 0,0 1 94 0 0,-126 12-314 0 0,-11 1-3052 0 0,-23-5 3044 0 0,14 4-3782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9:25.445"/>
    </inkml:context>
    <inkml:brush xml:id="br0">
      <inkml:brushProperty name="width" value="0.1" units="cm"/>
      <inkml:brushProperty name="height" value="0.1" units="cm"/>
      <inkml:brushProperty name="color" value="#66CC00"/>
    </inkml:brush>
  </inkml:definitions>
  <inkml:trace contextRef="#ctx0" brushRef="#br0">14 216 1375 0 0,'-13'4'283'0'0,"13"4"638"0"0,2-7-828 0 0,-1 1-1 0 0,0 0 1 0 0,1-1-1 0 0,-1 1 1 0 0,1-1 0 0 0,0 1-1 0 0,-1-1 1 0 0,1 0-1 0 0,3 2 1 0 0,0-1 50 0 0,1-1 0 0 0,-1 1 1 0 0,1-1-1 0 0,-1 0 0 0 0,1 0 0 0 0,0 0 1 0 0,-1-1-1 0 0,10 0 0 0 0,48-7 774 0 0,-60 7-870 0 0,100-19 814 0 0,-70 13-603 0 0,46-14-1 0 0,-6 1 35 0 0,256-28 756 0 0,-234 36-908 0 0,106-26 231 0 0,-135 21-188 0 0,117-11 0 0 0,110 25-183 0 0,-184 2 78 0 0,186-24-1 0 0,-214 17 22 0 0,160 8-1 0 0,150-8-24 0 0,19 2-20 0 0,-196 9-54 0 0,-133-5 0 0 0,0 4 0 0 0,83 13 0 0 0,163 50 0 0 0,-80-30 84 0 0,-84-15-40 0 0,-123-17 21 0 0,66-1-1 0 0,-14-1-1 0 0,-85-1-70 0 0,0 0 0 0 0,-1 1-1 0 0,1 0 1 0 0,0 0-1 0 0,-1 0 1 0 0,1 1-1 0 0,-1 0 1 0 0,7 4 0 0 0,1 3-103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9:33.103"/>
    </inkml:context>
    <inkml:brush xml:id="br0">
      <inkml:brushProperty name="width" value="0.1" units="cm"/>
      <inkml:brushProperty name="height" value="0.1" units="cm"/>
      <inkml:brushProperty name="color" value="#66CC00"/>
    </inkml:brush>
  </inkml:definitions>
  <inkml:trace contextRef="#ctx0" brushRef="#br0">1 30 919 0 0,'65'2'965'0'0,"-31"-1"-59"0"0,63-4-1 0 0,-23-8 7 0 0,60-6 48 0 0,-110 16-852 0 0,0 0 0 0 0,0 2 0 0 0,36 4 0 0 0,-16 1-15 0 0,-22-3-80 0 0,-1 0 0 0 0,1 2-1 0 0,23 7 1 0 0,10 4 5 0 0,1-2-1 0 0,1-3 1 0 0,82 6-1 0 0,-124-16-23 0 0,301 18 6 0 0,-283-18 0 0 0,145 15-5 0 0,-101-8 100 0 0,94-1-1 0 0,188-14 880 0 0,54 14-780 0 0,-338-4-194 0 0,20 0 0 0 0,143-21 64 0 0,-197 15-64 0 0,-1 1 0 0 0,80 9 0 0 0,-28-1 0 0 0,-47-4 12 0 0,0-2 0 0 0,0-2 0 0 0,0-2 0 0 0,86-19 0 0 0,-96 14 60 0 0,0 2-1 0 0,0 1 0 0 0,1 2 0 0 0,-1 1 0 0 0,1 2 0 0 0,0 1 1 0 0,45 7-1 0 0,-64-3-157 0 0,0 0 0 0 0,17 7 0 0 0,-5-1-1895 0 0,-1-1-594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9:46.446"/>
    </inkml:context>
    <inkml:brush xml:id="br0">
      <inkml:brushProperty name="width" value="0.1" units="cm"/>
      <inkml:brushProperty name="height" value="0.1" units="cm"/>
      <inkml:brushProperty name="color" value="#66CC00"/>
    </inkml:brush>
  </inkml:definitions>
  <inkml:trace contextRef="#ctx0" brushRef="#br0">0 0 431 0 0,'2'2'83'0'0,"1"-1"0"0"0,-1 1 0 0 0,1-1 0 0 0,0 0 0 0 0,-1 0 0 0 0,1 0 0 0 0,0 0-1 0 0,0 0 1 0 0,-1-1 0 0 0,6 1 0 0 0,-5 0 3 0 0,92 11 778 0 0,-23-4-598 0 0,4 1 221 0 0,91-3-1 0 0,-98-5-99 0 0,325 18 749 0 0,24-17-829 0 0,-343-3-192 0 0,-42 2 48 0 0,0-2-1 0 0,0-1 1 0 0,60-12-1 0 0,-81 11-259 0 0,-6 1-46 0 0,1 0 0 0 0,-1 1-1 0 0,1 0 1 0 0,0 0 0 0 0,0 0 0 0 0,-1 1-1 0 0,1 0 1 0 0,9 1 0 0 0,-11 0-1887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0:59:47.609"/>
    </inkml:context>
    <inkml:brush xml:id="br0">
      <inkml:brushProperty name="width" value="0.1" units="cm"/>
      <inkml:brushProperty name="height" value="0.1" units="cm"/>
      <inkml:brushProperty name="color" value="#66CC00"/>
    </inkml:brush>
  </inkml:definitions>
  <inkml:trace contextRef="#ctx0" brushRef="#br0">0 86 1375 0 0,'0'-1'74'0'0,"1"-1"0"0"0,-1 1-1 0 0,1-1 1 0 0,-1 1-1 0 0,1-1 1 0 0,-1 1-1 0 0,1 0 1 0 0,0-1-1 0 0,0 1 1 0 0,0 0-1 0 0,0 0 1 0 0,0-1 0 0 0,0 1-1 0 0,0 0 1 0 0,0 0-1 0 0,0 0 1 0 0,0 0-1 0 0,1 1 1 0 0,-1-1-1 0 0,0 0 1 0 0,0 0 0 0 0,1 1-1 0 0,-1-1 1 0 0,1 1-1 0 0,-1-1 1 0 0,1 1-1 0 0,-1 0 1 0 0,1-1-1 0 0,-1 1 1 0 0,3 0-1 0 0,6-1-41 0 0,0 1-1 0 0,0-1 1 0 0,0 2-1 0 0,0 0 0 0 0,0 0 1 0 0,0 0-1 0 0,0 2 1 0 0,0-1-1 0 0,17 8 0 0 0,9 0-25 0 0,57 12 64 0 0,162 18-1 0 0,-152-35 226 0 0,105-8-1 0 0,-41-17-31 0 0,-75 7-202 0 0,110-15 15 0 0,-124 19-45 0 0,-37 6 4 0 0,-1-3 0 0 0,53-13 0 0 0,-56 7 37 0 0,-3 1 138 0 0,0 2 0 0 0,48-7 0 0 0,-59 14-31 0 0,-21 4-41 0 0,-14 2-45 0 0,11-4-99 0 0,0 0 0 0 0,0 1-1 0 0,0-1 1 0 0,0 1-1 0 0,1-1 1 0 0,-1 0 0 0 0,0 1-1 0 0,0 0 1 0 0,0-1 0 0 0,1 1-1 0 0,-1-1 1 0 0,0 1-1 0 0,1 0 1 0 0,-1 0 0 0 0,0-1-1 0 0,1 1 1 0 0,-1 0-1 0 0,1 0 1 0 0,-1 0 0 0 0,1 0-1 0 0,0-1 1 0 0,-1 1 0 0 0,1 0-1 0 0,0 0 1 0 0,0 0-1 0 0,0 0 1 0 0,-1 0 0 0 0,1 0-1 0 0,0 0 1 0 0,0 0 0 0 0,0 0-1 0 0,1 1 1 0 0,0 2-136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16.514"/>
    </inkml:context>
    <inkml:brush xml:id="br0">
      <inkml:brushProperty name="width" value="0.1" units="cm"/>
      <inkml:brushProperty name="height" value="0.1" units="cm"/>
      <inkml:brushProperty name="color" value="#66CC00"/>
    </inkml:brush>
  </inkml:definitions>
  <inkml:trace contextRef="#ctx0" brushRef="#br0">3617 221 1375 0 0,'-1'-1'192'0'0,"0"0"-1"0"0,0 0 1 0 0,0 0-1 0 0,1 0 1 0 0,-1 0-1 0 0,0 0 1 0 0,0 0-1 0 0,1 0 1 0 0,-1 0-1 0 0,1-1 1 0 0,-1 1-1 0 0,1 0 1 0 0,0 0-1 0 0,-1-1 1 0 0,1 1-1 0 0,0 0 1 0 0,0 0-1 0 0,0-1 1 0 0,0 1-1 0 0,0 0 1 0 0,0-1-1 0 0,0 1 1 0 0,0 0-1 0 0,0 0 1 0 0,1-1-1 0 0,-1 1 1 0 0,1 0-1 0 0,-1 0 1 0 0,1 0-1 0 0,-1-1 1 0 0,1 1-1 0 0,-1 0 1 0 0,1 0-1 0 0,0 0 1 0 0,0 0-1 0 0,0 0 1 0 0,0 0-1 0 0,0 0 1 0 0,2-1-1 0 0,4-4 93 0 0,1 0-1 0 0,0 0 0 0 0,0 1 1 0 0,12-6-1 0 0,-14 7-536 0 0,18-9 251 0 0,29-22-1 0 0,-47 31-4 0 0,-1 0 0 0 0,1-1 0 0 0,-1 0 0 0 0,0 0 0 0 0,0 0 0 0 0,-1-1 0 0 0,1 1 0 0 0,-1-1 0 0 0,0 0 0 0 0,4-9 0 0 0,-8 14 29 0 0,0 1 0 0 0,0-1 0 0 0,1 1 0 0 0,-1-1 0 0 0,0 1 0 0 0,0-1 0 0 0,0 1 0 0 0,0-1 0 0 0,0 0 0 0 0,0 1 0 0 0,0-1 0 0 0,0 0 0 0 0,0 1 0 0 0,0-1 0 0 0,0 1 0 0 0,0-1 0 0 0,0 0 0 0 0,0 1 0 0 0,0-1 0 0 0,-1 1 0 0 0,1-1 0 0 0,0 1 0 0 0,0-1 0 0 0,-1 1 0 0 0,1-1 0 0 0,0 1 0 0 0,-1-1 0 0 0,0 0 0 0 0,0 0 31 0 0,0 1-1 0 0,0-1 1 0 0,0 1-1 0 0,-1-1 1 0 0,1 1-1 0 0,0-1 0 0 0,0 1 1 0 0,-1 0-1 0 0,1-1 1 0 0,0 1-1 0 0,-1 0 1 0 0,-1 0-1 0 0,-40 7 1284 0 0,42-7-1286 0 0,-11 3 485 0 0,0 2-1 0 0,-22 10 0 0 0,22-10 2 0 0,0 1-1 0 0,-20 5 1 0 0,21-9-430 0 0,1-1 1 0 0,0 0 0 0 0,-1-1 0 0 0,-12 0 0 0 0,14-1-26 0 0,-1 1 1 0 0,0 0-1 0 0,1 1 0 0 0,-1 0 1 0 0,-15 4-1 0 0,-7 5 124 0 0,-97 35 1361 0 0,7 15-1948 0 0,101-49 305 0 0,-133 64 178 0 0,126-63 37 0 0,-1-1 1 0 0,0-2 0 0 0,-48 10 0 0 0,61-18-4 0 0,0 0 0 0 0,0-1-1 0 0,0-1 1 0 0,1 0 0 0 0,-27-6-1 0 0,23 3-42 0 0,-1 1-1 0 0,1 2 0 0 0,-21-1 1 0 0,-161 21 38 0 0,138-15 83 0 0,-112-5-1 0 0,56-2-37 0 0,-291 23 169 0 0,186 1-113 0 0,-104 15 178 0 0,-42 1-185 0 0,234-29 888 0 0,0 1-813 0 0,-134 13 708 0 0,92 10-8358 0 0,134-21-44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0:03.959"/>
    </inkml:context>
    <inkml:brush xml:id="br0">
      <inkml:brushProperty name="width" value="0.1" units="cm"/>
      <inkml:brushProperty name="height" value="0.1" units="cm"/>
      <inkml:brushProperty name="color" value="#66CC00"/>
    </inkml:brush>
  </inkml:definitions>
  <inkml:trace contextRef="#ctx0" brushRef="#br0">0 312 1007 0 0,'236'5'61'0'0,"-95"-6"-34"0"0,-33 4-27 0 0,-1-4 0 0 0,178-27 0 0 0,14-6 36 0 0,2 22 0 0 0,-68-1 13 0 0,110 0 45 0 0,92-2 472 0 0,-87-2-547 0 0,-228 12 2 0 0,129-23-1 0 0,-14 1 291 0 0,-95 25 172 0 0,-94 4-413 0 0,1-3 1 0 0,47-7-1 0 0,340-40 12 0 0,-291 36-82 0 0,-57 4 0 0 0,183-23 0 0 0,-227 26 0 0 0,1-1-2 0 0,1 2 0 0 0,0 2 0 0 0,0 2 0 0 0,46 6 0 0 0,-48-2-252 0 0,-20-3-746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0:10.380"/>
    </inkml:context>
    <inkml:brush xml:id="br0">
      <inkml:brushProperty name="width" value="0.1" units="cm"/>
      <inkml:brushProperty name="height" value="0.1" units="cm"/>
      <inkml:brushProperty name="color" value="#66CC00"/>
    </inkml:brush>
  </inkml:definitions>
  <inkml:trace contextRef="#ctx0" brushRef="#br0">0 17 2471 0 0,'33'-9'104'0'0,"-11"3"32"0"0,0 4-136 0 0,-4 2 0 0 0,-5 4 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0:18.123"/>
    </inkml:context>
    <inkml:brush xml:id="br0">
      <inkml:brushProperty name="width" value="0.1" units="cm"/>
      <inkml:brushProperty name="height" value="0.1" units="cm"/>
      <inkml:brushProperty name="color" value="#66CC00"/>
    </inkml:brush>
  </inkml:definitions>
  <inkml:trace contextRef="#ctx0" brushRef="#br0">0 43 3511 0 0,'32'-14'1839'0'0,"-25"11"-1633"0"0,0-1-57 0 0,0 0 0 0 0,0 1 0 0 0,1 0 0 0 0,0 0 1 0 0,-1 1-1 0 0,1 0 0 0 0,0 0 0 0 0,0 1 1 0 0,0 0-1 0 0,1 0 0 0 0,-1 1 0 0 0,14 1 0 0 0,0 5-127 0 0,1 0-1 0 0,33 15 0 0 0,-31-11 6 0 0,38 9 0 0 0,123 16 1219 0 0,-133-27-1104 0 0,0-3 0 0 0,65-2 0 0 0,106-14 257 0 0,-204 10-369 0 0,93-2 70 0 0,133 14 0 0 0,8 1 9 0 0,-161-11-109 0 0,-1 4 0 0 0,174 31 0 0 0,-167-19 25 0 0,168 5 0 0 0,-99-11-11 0 0,-17 11-14 0 0,-104-13 3 0 0,0-3 0 0 0,0-1-1 0 0,65-2 1 0 0,-69-6-2 0 0,-19 0-47 0 0,0 2-1 0 0,0 0 0 0 0,0 1 1 0 0,0 2-1 0 0,28 5 0 0 0,-36-2-2314 0 0,-2 2-842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0:19.805"/>
    </inkml:context>
    <inkml:brush xml:id="br0">
      <inkml:brushProperty name="width" value="0.1" units="cm"/>
      <inkml:brushProperty name="height" value="0.1" units="cm"/>
      <inkml:brushProperty name="color" value="#66CC00"/>
    </inkml:brush>
  </inkml:definitions>
  <inkml:trace contextRef="#ctx0" brushRef="#br0">0 17 1583 0 0,'1'0'201'0'0,"1"0"-1"0"0,-1 0 1 0 0,0 0-1 0 0,1 0 1 0 0,-1 0-1 0 0,0 0 0 0 0,0 0 1 0 0,1 0-1 0 0,-1-1 1 0 0,0 1-1 0 0,0 0 1 0 0,1-1-1 0 0,-1 1 0 0 0,2-2 1 0 0,13-1 744 0 0,87 23 653 0 0,3 1-1225 0 0,-89-18-302 0 0,1-1 0 0 0,0-1 0 0 0,-1 0 0 0 0,1-2 0 0 0,0 0 0 0 0,-1 0 0 0 0,1-2 0 0 0,-1 0-1 0 0,21-8 1 0 0,-10 2-7 0 0,0 1 0 0 0,1 2 0 0 0,0 0 0 0 0,0 2 0 0 0,1 1 0 0 0,35 2 0 0 0,-5 3 72 0 0,0 4 0 0 0,61 12 0 0 0,54 6-136 0 0,-29-11 0 0 0,259 33 792 0 0,-349-45-526 0 0,0-3 0 0 0,100-15 0 0 0,-95 9-221 0 0,-25 4-1 0 0,0 1 1 0 0,1 2-1 0 0,37 4 0 0 0,-55-1-153 0 0,0 0-1 0 0,0 2 0 0 0,0 1 0 0 0,-1 0 0 0 0,1 1 0 0 0,-1 1 1 0 0,25 13-1 0 0,-9 0-2350 0 0,-1 0-790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0:22.415"/>
    </inkml:context>
    <inkml:brush xml:id="br0">
      <inkml:brushProperty name="width" value="0.1" units="cm"/>
      <inkml:brushProperty name="height" value="0.1" units="cm"/>
      <inkml:brushProperty name="color" value="#66CC00"/>
    </inkml:brush>
  </inkml:definitions>
  <inkml:trace contextRef="#ctx0" brushRef="#br0">0 48 455 0 0,'2'-3'157'0'0,"-1"1"-1"0"0,0 0 1 0 0,1-1-1 0 0,-1 1 0 0 0,1 0 1 0 0,0 0-1 0 0,0 0 1 0 0,0 0-1 0 0,0 0 0 0 0,0 1 1 0 0,0-1-1 0 0,0 1 0 0 0,1-1 1 0 0,-1 1-1 0 0,0 0 1 0 0,1 0-1 0 0,-1 0 0 0 0,1 0 1 0 0,-1 0-1 0 0,1 1 0 0 0,3-1 1 0 0,10-2-95 0 0,1 0 1 0 0,22 1-1 0 0,-17 0 409 0 0,7 0 214 0 0,1 1-1 0 0,37 4 0 0 0,-56-2-538 0 0,308 21 784 0 0,81-6-918 0 0,-170-17 465 0 0,-191-1-314 0 0,15 3-14 0 0,-1 2-1 0 0,101 19 1 0 0,33 3-112 0 0,-126-23-24 0 0,0-3 1 0 0,0-3-1 0 0,104-18 0 0 0,49-11 57 0 0,-165 28-72 0 0,1 3 0 0 0,66 5 0 0 0,329 24 2 0 0,-381-25 5 0 0,200 14 62 0 0,-3-4-32 0 0,-184-12 21 0 0,-1 3 0 0 0,81 13 0 0 0,34 18 61 0 0,-155-30-57 0 0,57-2 0 0 0,-69-3-490 0 0,0 1-1 0 0,0 1 0 0 0,0 1 1 0 0,0 1-1 0 0,42 11 0 0 0,-46-5-2513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11.308"/>
    </inkml:context>
    <inkml:brush xml:id="br0">
      <inkml:brushProperty name="width" value="0.1" units="cm"/>
      <inkml:brushProperty name="height" value="0.1" units="cm"/>
      <inkml:brushProperty name="color" value="#66CC00"/>
    </inkml:brush>
  </inkml:definitions>
  <inkml:trace contextRef="#ctx0" brushRef="#br0">1 220 1087 0 0,'160'-8'1101'0'0,"1"1"38"0"0,-100 7-887 0 0,0-2 0 0 0,97-18-1 0 0,106-17 1204 0 0,-145 23-1206 0 0,-49 8-109 0 0,104 5 0 0 0,-78 2-79 0 0,218-10 422 0 0,-230 1-234 0 0,142-31 1 0 0,-124 16 80 0 0,125-11 1 0 0,-74 22-260 0 0,296 13-1 0 0,-228 1-70 0 0,-113-4 0 0 0,-7 6 0 0 0,-1 4 0 0 0,0 4 0 0 0,-1 5 0 0 0,137 41 0 0 0,-186-44 0 0 0,1-2 0 0 0,1-2 0 0 0,0-2 0 0 0,0-3 0 0 0,65-1 0 0 0,-84-5-414 0 0,1 1-1 0 0,0 1 0 0 0,-1 2 1 0 0,60 12-1 0 0,-69-8-2088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14.150"/>
    </inkml:context>
    <inkml:brush xml:id="br0">
      <inkml:brushProperty name="width" value="0.1" units="cm"/>
      <inkml:brushProperty name="height" value="0.1" units="cm"/>
      <inkml:brushProperty name="color" value="#66CC00"/>
    </inkml:brush>
  </inkml:definitions>
  <inkml:trace contextRef="#ctx0" brushRef="#br0">0 166 455 0 0,'15'-7'231'0'0,"0"1"-1"0"0,1 0 0 0 0,-1 2 0 0 0,1 0 0 0 0,0 0 0 0 0,0 1 0 0 0,1 1 0 0 0,23 0 0 0 0,-11 3 78 0 0,1 1 1 0 0,-1 2-1 0 0,52 12 0 0 0,59 26 1588 0 0,-108-34-1683 0 0,1-3 0 0 0,1 0 0 0 0,65-1 0 0 0,98-11 349 0 0,-66 4-333 0 0,149-23 0 0 0,50-7 334 0 0,-137 16-294 0 0,107-22 63 0 0,95-8-258 0 0,-182 28-66 0 0,99-4 69 0 0,69 30 111 0 0,-254-3-195 0 0,264 39 7 0 0,-9 8 0 0 0,-235-35 159 0 0,123 10 13 0 0,469-26 725 0 0,-708-1-858 0 0,401-21 220 0 0,-288 17-213 0 0,88-2-18 0 0,-74 5-27 0 0,157 4 73 0 0,-273-1 29 0 0,1-2-1 0 0,-1-2 1 0 0,1-2 0 0 0,-1-2-1 0 0,61-17 1 0 0,-96 22-103 0 0,1 0-1 0 0,0 0 1 0 0,0 0 0 0 0,-1 1-1 0 0,1 0 1 0 0,0 1 0 0 0,0 0-1 0 0,0 0 1 0 0,0 1 0 0 0,0 0-1 0 0,10 2 1 0 0,-4 2-127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16.074"/>
    </inkml:context>
    <inkml:brush xml:id="br0">
      <inkml:brushProperty name="width" value="0.1" units="cm"/>
      <inkml:brushProperty name="height" value="0.1" units="cm"/>
      <inkml:brushProperty name="color" value="#66CC00"/>
    </inkml:brush>
  </inkml:definitions>
  <inkml:trace contextRef="#ctx0" brushRef="#br0">0 5 2327 0 0,'24'-3'218'0'0,"-20"2"-105"0"0,-1 1 0 0 0,1-1 0 0 0,0 1 0 0 0,-1 0 0 0 0,1 0 0 0 0,0 0 0 0 0,6 2 0 0 0,14 3 146 0 0,0 2 0 0 0,0 1 0 0 0,0 0-1 0 0,36 21 1 0 0,-51-25-186 0 0,1 0 0 0 0,-1 0 0 0 0,1-1 0 0 0,0-1 0 0 0,20 4 0 0 0,55 0 574 0 0,-43-3-349 0 0,45 2 439 0 0,112-7-1 0 0,-109 1-423 0 0,1 3 1 0 0,118 19-1 0 0,-176-17-301 0 0,317 18 95 0 0,-41-4 768 0 0,-184-2-675 0 0,89 5 16 0 0,84-28-39 0 0,-146 1 136 0 0,429-8-46 0 0,-446 11-207 0 0,197-11 264 0 0,-255 7-279 0 0,0 4 1 0 0,-1 3-1 0 0,137 17 0 0 0,-66 5-45 0 0,122 9 0 0 0,-76-13 0 0 0,-124-9 11 0 0,0-3 0 0 0,0-3-1 0 0,0-3 1 0 0,0-3 0 0 0,76-13-1 0 0,-55 4 54 0 0,179 2 0 0 0,-182 5-32 0 0,139-24 0 0 0,102-18 165 0 0,4 25-20 0 0,-117 5-167 0 0,-42 0 54 0 0,-16 21-64 0 0,-7 0 0 0 0,-144-4-1 0 0,23-2 12 0 0,0 1 0 0 0,0 2 0 0 0,0 1 0 0 0,0 1-1 0 0,39 10 1 0 0,-64-12-83 0 0,0 0-1 0 0,0 1 0 0 0,0 0 0 0 0,0 0 1 0 0,0 0-1 0 0,-1 0 0 0 0,1 1 1 0 0,-1-1-1 0 0,0 1 0 0 0,6 6 0 0 0,1 2-919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17.404"/>
    </inkml:context>
    <inkml:brush xml:id="br0">
      <inkml:brushProperty name="width" value="0.1" units="cm"/>
      <inkml:brushProperty name="height" value="0.1" units="cm"/>
      <inkml:brushProperty name="color" value="#66CC00"/>
    </inkml:brush>
  </inkml:definitions>
  <inkml:trace contextRef="#ctx0" brushRef="#br0">2232 0 143 0 0,'-12'5'50'0'0,"0"-1"-1"0"0,-1-1 0 0 0,0 0 0 0 0,-23 3 0 0 0,13-3 241 0 0,-288 39 2222 0 0,89-13-2279 0 0,179-26-87 0 0,1-3 0 0 0,0-1 0 0 0,-54-8-1 0 0,-25-5 251 0 0,-1 5 0 0 0,-164 10-1 0 0,71-3-11 0 0,64-1-96 0 0,101 3-179 0 0,-145 3 347 0 0,161 0-878 0 0,1 2-1 0 0,-1 1 0 0 0,-50 16 1 0 0,42-8-1608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21.337"/>
    </inkml:context>
    <inkml:brush xml:id="br0">
      <inkml:brushProperty name="width" value="0.1" units="cm"/>
      <inkml:brushProperty name="height" value="0.1" units="cm"/>
      <inkml:brushProperty name="color" value="#66CC00"/>
    </inkml:brush>
  </inkml:definitions>
  <inkml:trace contextRef="#ctx0" brushRef="#br0">1 2 919 0 0,'37'7'568'0'0,"1"-2"0"0"0,1-1 0 0 0,-1-3 0 0 0,0-1 0 0 0,48-6 0 0 0,-52 2 62 0 0,72-4 756 0 0,-91 7-1309 0 0,0 2 1 0 0,1 0-1 0 0,-1 1 1 0 0,29 7-1 0 0,-22-4-51 0 0,44 5-1 0 0,-35-6-12 0 0,66 5 246 0 0,-50-6-6 0 0,63 14 0 0 0,-76-11-150 0 0,1-1 0 0 0,-1-1 0 0 0,49-2-1 0 0,107-14 633 0 0,-37 1-417 0 0,20-3-38 0 0,-21-3-7 0 0,70-4-82 0 0,-166 21-148 0 0,0 4 0 0 0,84 15-1 0 0,15 1-31 0 0,-90-13 52 0 0,-36-3-12 0 0,0-1 0 0 0,-1-2 0 0 0,1-1-1 0 0,30-3 1 0 0,-22-1 257 0 0,-1 1 0 0 0,65 5-1 0 0,75 17-92 0 0,-107-10-230 0 0,17 0 139 0 0,1-5 1 0 0,125-8-1 0 0,-100-2 196 0 0,215 16 0 0 0,-261-7-320 0 0,0-2 0 0 0,67-9 0 0 0,-88 5 0 0 0,12 2 16 0 0,-1 2 0 0 0,1 2 0 0 0,67 13 0 0 0,-76-9-10 0 0,0-3 0 0 0,59-3 0 0 0,97-14 35 0 0,77 0-25 0 0,-177 13 37 0 0,189-23 1 0 0,-186 14 51 0 0,180 8 0 0 0,-9 1-49 0 0,-200-4-62 0 0,252-3 322 0 0,-187 18-267 0 0,121 2 40 0 0,116-4-89 0 0,110 4 117 0 0,-377-13-106 0 0,71 4 8 0 0,109-2 37 0 0,-190-7-123 0 0,136 11-1 0 0,-212-4-358 0 0,-3-2-128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23.798"/>
    </inkml:context>
    <inkml:brush xml:id="br0">
      <inkml:brushProperty name="width" value="0.1" units="cm"/>
      <inkml:brushProperty name="height" value="0.1" units="cm"/>
      <inkml:brushProperty name="color" value="#66CC00"/>
    </inkml:brush>
  </inkml:definitions>
  <inkml:trace contextRef="#ctx0" brushRef="#br0">3745 201 3967 0 0,'-1'0'3'0'0,"-25"-2"836"0"0,24 2-744 0 0,1 0 0 0 0,0 0-1 0 0,0 0 1 0 0,-1-1 0 0 0,1 1-1 0 0,0-1 1 0 0,0 1-1 0 0,0 0 1 0 0,0-1 0 0 0,-1 0-1 0 0,1 1 1 0 0,0-1 0 0 0,0 0-1 0 0,0 1 1 0 0,0-1 0 0 0,0 0-1 0 0,1 0 1 0 0,-2-1-1 0 0,2 2-85 0 0,0 0-1 0 0,0-1 1 0 0,-1 1-1 0 0,1 0 1 0 0,0 0 0 0 0,0-1-1 0 0,0 1 1 0 0,0 0-1 0 0,0 0 1 0 0,0 0-1 0 0,0-1 1 0 0,0 1-1 0 0,0 0 1 0 0,0 0-1 0 0,1 0 1 0 0,-1-1-1 0 0,0 1 1 0 0,0 0-1 0 0,0 0 1 0 0,0 0-1 0 0,0-1 1 0 0,0 1-1 0 0,0 0 1 0 0,0 0-1 0 0,0 0 1 0 0,1 0-1 0 0,-1-1 1 0 0,0 1-1 0 0,0 0 1 0 0,0 0 0 0 0,0 0-1 0 0,1 0 1 0 0,-1 0-1 0 0,0-1-32 0 0,0 1 0 0 0,0 0 1 0 0,1 0-1 0 0,-1 0 0 0 0,0 0 0 0 0,0 0 0 0 0,0 0 0 0 0,0 0 1 0 0,0 0-1 0 0,0-1 0 0 0,1 1 0 0 0,-1 0 0 0 0,0 0 1 0 0,0 0-1 0 0,0 0 0 0 0,0 0 0 0 0,0-1 0 0 0,0 1 0 0 0,0 0 1 0 0,0 0-1 0 0,0 0 0 0 0,0 0 0 0 0,0 0 0 0 0,0-1 0 0 0,0 1 1 0 0,0 0-1 0 0,0 0 0 0 0,0 0 0 0 0,0 0 0 0 0,0-1 0 0 0,0 1 1 0 0,0 0-1 0 0,0 0 0 0 0,0 0 0 0 0,0 0 0 0 0,0 0 1 0 0,0-1-1 0 0,0 1 0 0 0,-1 0 0 0 0,1 0 0 0 0,0 0 0 0 0,0 0 1 0 0,0 0-1 0 0,0 0 0 0 0,0-1 0 0 0,0 1 0 0 0,0 0 0 0 0,-1 0 1 0 0,1 0-1 0 0,0 0 0 0 0,0 0 0 0 0,0 0 0 0 0,0 0 0 0 0,0 0 1 0 0,-1 0-1 0 0,1 0 0 0 0,0 0 0 0 0,0 0 0 0 0,0 0 1 0 0,0 0-1 0 0,-1 0 0 0 0,1 0 0 0 0,0 0 0 0 0,0 0 0 0 0,0 0 1 0 0,-1 0-1 0 0,1 0 83 0 0,0 0 1 0 0,0-1-1 0 0,-1 1 1 0 0,1 0 0 0 0,0 0-1 0 0,-1 0 1 0 0,1-1-1 0 0,0 1 1 0 0,0 0-1 0 0,-1 0 1 0 0,1-1-1 0 0,0 1 1 0 0,0 0 0 0 0,0 0-1 0 0,-1-1 1 0 0,1 1-1 0 0,0 0 1 0 0,0-1-1 0 0,0 1 1 0 0,0 0-1 0 0,0-1 1 0 0,-1 1 0 0 0,1 0-1 0 0,0-1 1 0 0,0 1-1 0 0,0 0 1 0 0,0-1-1 0 0,0 1 1 0 0,0 0-1 0 0,0-1 1 0 0,0 1 0 0 0,0 0-1 0 0,1-1 1 0 0,-1 1-1 0 0,0 0 1 0 0,0-1-1 0 0,0 1 1 0 0,0 0-1 0 0,0-1 1 0 0,1 1 0 0 0,-1 0-1 0 0,0 0 1 0 0,0-1-1 0 0,1 1 1 0 0,15-17 922 0 0,-4 4 670 0 0,-13 15-1218 0 0,0 0-1 0 0,-1-1 1 0 0,1 1-1 0 0,-1 0 1 0 0,0-1-1 0 0,1 1 0 0 0,-1-1 1 0 0,0 0-1 0 0,0 1 1 0 0,0-1-1 0 0,-4 2 1 0 0,5-3-520 0 0,0 1 184 0 0,0 0 0 0 0,0-1 0 0 0,0 1 0 0 0,0 0 1 0 0,-1-1-1 0 0,1 1 0 0 0,0-1 0 0 0,0 0 0 0 0,0 1 0 0 0,0-1 1 0 0,-1 0-1 0 0,1 0 0 0 0,0 0 0 0 0,0 0 0 0 0,0 0 0 0 0,-1 0 0 0 0,1 0 1 0 0,0 0-1 0 0,0 0 0 0 0,0 0 0 0 0,-1-1 0 0 0,1 1 0 0 0,0-1 1 0 0,0 1-1 0 0,0-1 0 0 0,0 1 0 0 0,-2-2 0 0 0,1 1-67 0 0,-1 0 0 0 0,1 1-1 0 0,-1-1 1 0 0,1 0 0 0 0,-1 1-1 0 0,0 0 1 0 0,1 0 0 0 0,-1-1-1 0 0,1 2 1 0 0,-1-1 0 0 0,0 0-1 0 0,1 0 1 0 0,-6 2 0 0 0,4-1 6 0 0,0 0 0 0 0,0-1 1 0 0,0 0-1 0 0,-1 0 0 0 0,-6 0 1 0 0,2-2 65 0 0,-1 1 1 0 0,0 0-1 0 0,1 0 1 0 0,-1 1-1 0 0,0 1 1 0 0,1-1-1 0 0,-1 2 1 0 0,1-1 0 0 0,-1 1-1 0 0,1 1 1 0 0,-17 6-1 0 0,11-4-60 0 0,1-1-1 0 0,-1 0 1 0 0,1-1-1 0 0,-1-1 1 0 0,0 0-1 0 0,-18 0 1 0 0,-93-9 431 0 0,66 3-367 0 0,-66-12 493 0 0,57 6-251 0 0,32 8-279 0 0,-1 1 0 0 0,-45 4 1 0 0,-10 1-6 0 0,75-4-41 0 0,-173-6 261 0 0,23-15-59 0 0,-42-4 31 0 0,129 18-198 0 0,-34-2-54 0 0,28 5 73 0 0,-155-28 0 0 0,232 30-47 0 0,-44-4 35 0 0,-1 1-1 0 0,-103 6 1 0 0,23 1 421 0 0,-159-18 1 0 0,-89 0 231 0 0,252 14-530 0 0,52-1-257 0 0,-74 0 466 0 0,122 4-1817 0 0,-39 7 0 0 0,49-3-4304 0 0,2 1-1761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22.433"/>
    </inkml:context>
    <inkml:brush xml:id="br0">
      <inkml:brushProperty name="width" value="0.1" units="cm"/>
      <inkml:brushProperty name="height" value="0.1" units="cm"/>
      <inkml:brushProperty name="color" value="#66CC00"/>
    </inkml:brush>
  </inkml:definitions>
  <inkml:trace contextRef="#ctx0" brushRef="#br0">0 20 455 0 0,'116'17'996'0'0,"269"32"-168"0"0,-298-47-356 0 0,164-17 0 0 0,-190 10-161 0 0,59-5 114 0 0,126 7-1 0 0,-182 2-82 0 0,1-2-1 0 0,111-21 0 0 0,-3-1 103 0 0,-144 24-428 0 0,0 1 0 0 0,33 3-1 0 0,-29 1-98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25.955"/>
    </inkml:context>
    <inkml:brush xml:id="br0">
      <inkml:brushProperty name="width" value="0.1" units="cm"/>
      <inkml:brushProperty name="height" value="0.1" units="cm"/>
      <inkml:brushProperty name="color" value="#66CC00"/>
    </inkml:brush>
  </inkml:definitions>
  <inkml:trace contextRef="#ctx0" brushRef="#br0">0 38 455 0 0,'37'-10'352'0'0,"0"1"0"0"0,1 2 0 0 0,0 2 0 0 0,47-1 0 0 0,-6 6 46 0 0,80 10 0 0 0,29 23-334 0 0,-11-1 82 0 0,-28-14 481 0 0,284 21 708 0 0,-75-54-194 0 0,-45 1-410 0 0,-175 13-481 0 0,244 5 410 0 0,212-14 87 0 0,-537 8-652 0 0,321 8 213 0 0,-112 2-210 0 0,185-9-13 0 0,-403 0 11 0 0,393 7 539 0 0,20 30-497 0 0,-353-26-5 0 0,360 22 158 0 0,-331-35-291 0 0,-79 1 54 0 0,2-1-36 0 0,-2 0 42 0 0,66 5 0 0 0,-78 1-60 0 0,35 5 54 0 0,169 13 74 0 0,-151-16-54 0 0,-37-1-47 0 0,366 19 74 0 0,-193-27-33 0 0,-146-1-69 0 0,0 5-1 0 0,95 11 1 0 0,130 13 1 0 0,-237-20 0 0 0,106 12-2 0 0,85 2 151 0 0,116-37 147 0 0,-204 6-208 0 0,-56 9-7 0 0,31-2-45 0 0,59-24-39 0 0,-10 1 49 0 0,-162 25-39 0 0,0 2 0 0 0,79 7 0 0 0,-42 11-931 0 0,-40-8-80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27.686"/>
    </inkml:context>
    <inkml:brush xml:id="br0">
      <inkml:brushProperty name="width" value="0.1" units="cm"/>
      <inkml:brushProperty name="height" value="0.1" units="cm"/>
      <inkml:brushProperty name="color" value="#66CC00"/>
    </inkml:brush>
  </inkml:definitions>
  <inkml:trace contextRef="#ctx0" brushRef="#br0">1 178 455 0 0,'0'-1'34'0'0,"0"0"-1"0"0,0 0 0 0 0,1 0 0 0 0,-1 1 0 0 0,0-1 0 0 0,0 0 1 0 0,1 0-1 0 0,-1 0 0 0 0,1 1 0 0 0,-1-1 0 0 0,1 0 0 0 0,-1 1 0 0 0,1-1 1 0 0,0 0-1 0 0,-1 1 0 0 0,1-1 0 0 0,0 1 0 0 0,-1-1 0 0 0,1 1 0 0 0,0-1 1 0 0,0 1-1 0 0,-1-1 0 0 0,1 1 0 0 0,0 0 0 0 0,0-1 0 0 0,0 1 1 0 0,1 0-1 0 0,30-6 793 0 0,-22 5-853 0 0,36-6 1139 0 0,87-2-1 0 0,-58 5-272 0 0,79-12 1 0 0,-128 12-719 0 0,24-1-49 0 0,-1 2 1 0 0,0 3-1 0 0,1 1 0 0 0,90 15 0 0 0,-78-6 143 0 0,2-3-1 0 0,-1-2 1 0 0,1-4-1 0 0,99-9 0 0 0,-71-3-46 0 0,139 3 0 0 0,116 3 31 0 0,-87-1-70 0 0,-110 8-75 0 0,105-2 87 0 0,-76-11 183 0 0,46 0-115 0 0,293-7-81 0 0,-112 1 259 0 0,-321 15-342 0 0,149-19 190 0 0,-1-1-48 0 0,-59 28-139 0 0,25-1 42 0 0,96-17-90 0 0,-73 15 84 0 0,-2-1 67 0 0,-98-9-38 0 0,-52 2-79 0 0,107 7 0 0 0,1 8-5 0 0,62 6 134 0 0,-233-14-272 0 0,1-1 0 0 0,0 1 0 0 0,0 1 0 0 0,-1-1 0 0 0,15 8 0 0 0,-4 1-3485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40.197"/>
    </inkml:context>
    <inkml:brush xml:id="br0">
      <inkml:brushProperty name="width" value="0.1" units="cm"/>
      <inkml:brushProperty name="height" value="0.1" units="cm"/>
      <inkml:brushProperty name="color" value="#66CC00"/>
    </inkml:brush>
  </inkml:definitions>
  <inkml:trace contextRef="#ctx0" brushRef="#br0">1 24 919 0 0,'8'-1'294'0'0,"1"0"-1"0"0,-1 1 0 0 0,1 0 0 0 0,-1 0 0 0 0,1 1 0 0 0,-1-1 0 0 0,0 2 0 0 0,1 0 1 0 0,15 5-1 0 0,5 0 279 0 0,-23-6-515 0 0,-1 0-1 0 0,1 0 1 0 0,-1 0-1 0 0,0 1 1 0 0,1 0-1 0 0,-1 0 1 0 0,0 0-1 0 0,0 0 1 0 0,0 1-1 0 0,-1 0 1 0 0,1 0-1 0 0,-1 1 1 0 0,1-1-1 0 0,-1 1 0 0 0,0 0 1 0 0,4 5-1 0 0,-5-6 25 0 0,0 1-1 0 0,0-1 0 0 0,1 0 0 0 0,-1 0 1 0 0,1 0-1 0 0,0 0 0 0 0,0-1 0 0 0,0 0 1 0 0,0 1-1 0 0,0-2 0 0 0,1 1 0 0 0,-1 0 0 0 0,0-1 1 0 0,1 0-1 0 0,-1 0 0 0 0,1 0 0 0 0,0 0 1 0 0,6-1-1 0 0,8 0 178 0 0,1 0 0 0 0,-1-2 0 0 0,22-4 0 0 0,-6 1 41 0 0,22-4 177 0 0,-33 5-307 0 0,0 0 0 0 0,28 1 0 0 0,-23 3-45 0 0,-8-1-26 0 0,0 0 0 0 0,1 2 1 0 0,-1 1-1 0 0,0 1 0 0 0,0 0 1 0 0,36 12-1 0 0,-36-8-47 0 0,0 0 0 0 0,1-1 0 0 0,0-1 0 0 0,0-1 0 0 0,0-1 0 0 0,1-1 0 0 0,-1-1 1 0 0,1-1-1 0 0,33-4 0 0 0,81-21 523 0 0,-29 4-278 0 0,88 5-12 0 0,-190 16-274 0 0,75-3 115 0 0,66-4 70 0 0,-94-1-147 0 0,67-20 1 0 0,-77 16-14 0 0,1 2 0 0 0,73-6 0 0 0,-89 17-20 0 0,0 0 0 0 0,-1 3 0 0 0,51 11 0 0 0,-51-9-11 0 0,52 11-4 0 0,1-4 0 0 0,144 6 0 0 0,-80-18 32 0 0,150 20 0 0 0,-278-19-32 0 0,149 16 0 0 0,-137-17 0 0 0,-1-1 0 0 0,1-2 0 0 0,54-9 0 0 0,-45 6 0 0 0,0 1 0 0 0,1 2 0 0 0,-1 1 0 0 0,73 10 0 0 0,-88-6 0 0 0,0 1 0 0 0,40 14 0 0 0,-38-10 0 0 0,43 7 0 0 0,-46-12 0 0 0,27 5 0 0 0,0-2 0 0 0,98-3 0 0 0,-110-5 0 0 0,46-4 0 0 0,146 7 0 0 0,-180 3 19 0 0,0-1-1 0 0,0-3 0 0 0,-1-1 0 0 0,1-3 1 0 0,0-2-1 0 0,61-15 0 0 0,-62 10 6 0 0,0 2 0 0 0,1 2 0 0 0,0 3 0 0 0,1 1 0 0 0,-1 3 0 0 0,1 1 0 0 0,63 12 0 0 0,-72-8-11 0 0,1-1 0 0 0,0-2 0 0 0,0-2 0 0 0,59-8-1 0 0,115-13-17 0 0,-172 20 22 0 0,0 2 0 0 0,0 2 1 0 0,43 8-1 0 0,-39-3-4 0 0,1-2 0 0 0,-1-1 0 0 0,1-3 0 0 0,89-8-1 0 0,-101 2-12 0 0,0 1 0 0 0,-1 2 0 0 0,1 2 0 0 0,52 7 0 0 0,82 14 0 0 0,-107-13 0 0 0,0-2 0 0 0,0-3 0 0 0,1-3 0 0 0,87-9 0 0 0,27 0 41 0 0,-98 5-7 0 0,-52 4-16 0 0,-1 0 1 0 0,32 7-1 0 0,30 2-9 0 0,-36-10 12 0 0,-1-1 1 0 0,63-11-1 0 0,108-10 96 0 0,-166 15-101 0 0,-36 4-4 0 0,0 1 0 0 0,0 1 0 0 0,34 2 0 0 0,22 6-12 0 0,1-3 0 0 0,139-11 0 0 0,-149 3 0 0 0,84 7 0 0 0,-29 1 0 0 0,52 6 28 0 0,29 0 8 0 0,-61-11-36 0 0,26 15 0 0 0,-55-1 0 0 0,-56-10 0 0 0,-1-1 0 0 0,1-4 0 0 0,110-16 0 0 0,-124 12 0 0 0,0 2 0 0 0,0 2 0 0 0,56 5 0 0 0,-49 0 0 0 0,93 19 0 0 0,53 13 0 0 0,-149-30-23 0 0,1-1-1 0 0,50-4 1 0 0,-52-1-27 0 0,0 3 1 0 0,64 8 0 0 0,-91-6-942 0 0,2-2-3368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42.705"/>
    </inkml:context>
    <inkml:brush xml:id="br0">
      <inkml:brushProperty name="width" value="0.1" units="cm"/>
      <inkml:brushProperty name="height" value="0.1" units="cm"/>
      <inkml:brushProperty name="color" value="#66CC00"/>
    </inkml:brush>
  </inkml:definitions>
  <inkml:trace contextRef="#ctx0" brushRef="#br0">1 59 919 0 0,'12'-7'69'0'0,"-6"3"101"0"0,-1 1 1 0 0,1 0-1 0 0,0 0 1 0 0,0 1 0 0 0,0-1-1 0 0,12-2 1 0 0,10-1-78 0 0,1-1-86 0 0,0 2 0 0 0,31-2-1 0 0,-31 5-9 0 0,32 0-282 0 0,-6 8 74 0 0,63 14 0 0 0,30 4 805 0 0,-47-18 780 0 0,186-13 0 0 0,210 2 588 0 0,-445 7-1769 0 0,158 9 519 0 0,-111-8-448 0 0,3 0 279 0 0,-32 9-357 0 0,15 1-96 0 0,108-3 94 0 0,13 1 194 0 0,-77 1-55 0 0,312 18 226 0 0,-329-23-862 0 0,-101-7 90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43.945"/>
    </inkml:context>
    <inkml:brush xml:id="br0">
      <inkml:brushProperty name="width" value="0.1" units="cm"/>
      <inkml:brushProperty name="height" value="0.1" units="cm"/>
      <inkml:brushProperty name="color" value="#66CC00"/>
    </inkml:brush>
  </inkml:definitions>
  <inkml:trace contextRef="#ctx0" brushRef="#br0">0 1 2879 0 0,'36'1'706'0'0,"0"3"0"0"0,43 9-1 0 0,12 2-450 0 0,-53-13-76 0 0,75-4-1 0 0,-83-1 111 0 0,-1 2 1 0 0,1 1-1 0 0,-1 1 1 0 0,48 9-1 0 0,-44-4-135 0 0,0-2 1 0 0,64 0-1 0 0,-19-2 23 0 0,-10-1 147 0 0,1-3 0 0 0,99-17-1 0 0,-8 1-24 0 0,149 10-133 0 0,-82 5 382 0 0,-179 3-331 0 0,88 13 1 0 0,2 0-117 0 0,169-7 46 0 0,-268-5-66 0 0,46 9 1 0 0,-1 0-653 0 0,-60-8 56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44.908"/>
    </inkml:context>
    <inkml:brush xml:id="br0">
      <inkml:brushProperty name="width" value="0.1" units="cm"/>
      <inkml:brushProperty name="height" value="0.1" units="cm"/>
      <inkml:brushProperty name="color" value="#66CC00"/>
    </inkml:brush>
  </inkml:definitions>
  <inkml:trace contextRef="#ctx0" brushRef="#br0">1 61 3079 0 0,'17'3'131'0'0,"1"-1"-1"0"0,0 0 0 0 0,29-2 1 0 0,8 1 133 0 0,1 1 35 0 0,80-8 0 0 0,108-24 925 0 0,-134 20-621 0 0,92-4 225 0 0,-80 9-617 0 0,30 0-105 0 0,279 26 442 0 0,-260-13-78 0 0,167 10 106 0 0,-239-1-570 0 0,-61-12-18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45.585"/>
    </inkml:context>
    <inkml:brush xml:id="br0">
      <inkml:brushProperty name="width" value="0.1" units="cm"/>
      <inkml:brushProperty name="height" value="0.1" units="cm"/>
      <inkml:brushProperty name="color" value="#66CC00"/>
    </inkml:brush>
  </inkml:definitions>
  <inkml:trace contextRef="#ctx0" brushRef="#br0">1 8 2759 0 0,'132'-4'571'0'0,"-61"1"203"0"0,102 8 0 0 0,197 3-341 0 0,-216-10-29 0 0,117 20 519 0 0,-113-3-546 0 0,209 25-249 0 0,-331-34-119 0 0,118 13 126 0 0,-71-16 213 0 0,115-11-1 0 0,-141 2-156 0 0,0 2-1 0 0,0 3 1 0 0,0 2 0 0 0,83 12-1 0 0,-66-1-150 0 0,0-4 0 0 0,0-3 0 0 0,0-3 0 0 0,91-10 0 0 0,-148 7-11 0 0,0 1 0 0 0,0 0 0 0 0,30 5 0 0 0,-37-4-14 0 0,0 1-1 0 0,0 1 1 0 0,-1-1-1 0 0,1 2 1 0 0,-1-1-1 0 0,0 1 1 0 0,16 10-1 0 0,-7 4-14 0 0,-12-7 0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3:47.439"/>
    </inkml:context>
    <inkml:brush xml:id="br0">
      <inkml:brushProperty name="width" value="0.1" units="cm"/>
      <inkml:brushProperty name="height" value="0.1" units="cm"/>
      <inkml:brushProperty name="color" value="#66CC00"/>
    </inkml:brush>
  </inkml:definitions>
  <inkml:trace contextRef="#ctx0" brushRef="#br0">1 1 719 0 0,'118'9'1586'0'0,"-22"0"-268"0"0,55 0 230 0 0,-57-2-838 0 0,160-9 0 0 0,-219-1-596 0 0,116-6 332 0 0,-132 9-426 0 0,0 1 0 0 0,-1 1 0 0 0,1 1 0 0 0,0 0-1 0 0,34 12 1 0 0,-39-8-132 0 0,-2 0-15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03.289"/>
    </inkml:context>
    <inkml:brush xml:id="br0">
      <inkml:brushProperty name="width" value="0.1" units="cm"/>
      <inkml:brushProperty name="height" value="0.1" units="cm"/>
      <inkml:brushProperty name="color" value="#66CC00"/>
    </inkml:brush>
  </inkml:definitions>
  <inkml:trace contextRef="#ctx0" brushRef="#br0">1 19 919 0 0,'18'-2'423'0'0,"1"1"-1"0"0,0 1 0 0 0,0 0 0 0 0,0 2 0 0 0,18 3 0 0 0,-3-1-743 0 0,85 7 1150 0 0,178-4 0 0 0,-15-31 348 0 0,-258 21-1078 0 0,30-2 59 0 0,1 3 0 0 0,-1 2 0 0 0,0 2 0 0 0,91 16 0 0 0,-73-7-43 0 0,125 3 0 0 0,56-13 999 0 0,98 2-846 0 0,106-7 63 0 0,-8 0 148 0 0,192 13 41 0 0,-273-14 46 0 0,-24-17-372 0 0,-88 21-184 0 0,-122 2-10 0 0,45 7 0 0 0,74-15 13 0 0,31 2 38 0 0,265 9 13 0 0,-68-3-64 0 0,-447-1 0 0 0,339-17 0 0 0,-363 16 0 0 0,-3 1-3 0 0,276-16 134 0 0,-77 29-69 0 0,-178-10-60 0 0,114 2 42 0 0,-57-4-24 0 0,6 1-20 0 0,128 8 0 0 0,60 8 0 0 0,-231-16 0 0 0,199-8 1330 0 0,-136 0-2510 0 0,136-9 1014 0 0,-193 11 166 0 0,-20 1 0 0 0,0 1 0 0 0,1 1 0 0 0,65 8 0 0 0,-94-5-62 0 0,0-1 1 0 0,0 1-1 0 0,-1 0 0 0 0,1 1 0 0 0,-1-1 0 0 0,9 6 0 0 0,-3 1-193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29.877"/>
    </inkml:context>
    <inkml:brush xml:id="br0">
      <inkml:brushProperty name="width" value="0.1" units="cm"/>
      <inkml:brushProperty name="height" value="0.1" units="cm"/>
      <inkml:brushProperty name="color" value="#66CC00"/>
    </inkml:brush>
  </inkml:definitions>
  <inkml:trace contextRef="#ctx0" brushRef="#br0">1793 8 2303 0 0,'-2'0'437'0'0,"0"0"-1"0"0,-1 0 1 0 0,1 0-1 0 0,0 1 1 0 0,0-1-1 0 0,-1 1 0 0 0,1 0 1 0 0,0-1-1 0 0,0 1 1 0 0,0 0-1 0 0,0 0 0 0 0,0 0 1 0 0,0 1-1 0 0,-3 1 1 0 0,2 0-1077 0 0,1-3 676 0 0,1 0-1 0 0,-1 0 1 0 0,0 0-1 0 0,1 0 1 0 0,-1 0-1 0 0,1 0 1 0 0,-1 0-1 0 0,1 0 1 0 0,-1-1-1 0 0,1 1 1 0 0,-1-1-1 0 0,1 1 1 0 0,0-1-1 0 0,-1 1 1 0 0,1-1-1 0 0,-1 0 1 0 0,1 0-1 0 0,0 1 1 0 0,0-1-1 0 0,-1 0 1 0 0,0-2-1 0 0,-17-7 811 0 0,12 9-597 0 0,1 1 1 0 0,-1-1 0 0 0,0 1 0 0 0,0 0 0 0 0,0 1-1 0 0,0 0 1 0 0,0 0 0 0 0,1 0 0 0 0,-1 1 0 0 0,0 0-1 0 0,-10 5 1 0 0,-9 5 162 0 0,-37 23 1 0 0,33-17 351 0 0,18-12-495 0 0,3 0-138 0 0,-1-1-1 0 0,-18 8 1 0 0,24-12-128 0 0,0 0 1 0 0,0 0-1 0 0,0 0 0 0 0,0-1 0 0 0,0 1 0 0 0,0-1 0 0 0,0 0 0 0 0,0 0 1 0 0,0-1-1 0 0,-1 1 0 0 0,-4-2 0 0 0,-11-4 187 0 0,0-1-1 0 0,0 0 1 0 0,-22-13 0 0 0,16 10-33 0 0,0 0 0 0 0,-1 2 1 0 0,0 1-1 0 0,-52-6 1 0 0,49 8-19 0 0,-17 0 48 0 0,0 2 0 0 0,0 3-1 0 0,-48 4 1 0 0,-23 0 402 0 0,-14-8 474 0 0,71 0-501 0 0,1 4 0 0 0,-65 6 1 0 0,-26 18-263 0 0,129-19-585 0 0,0 1 0 0 0,1 1 0 0 0,-1 1 0 0 0,-34 19 1 0 0,37-16-4535 0 0,2 4-1604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06.267"/>
    </inkml:context>
    <inkml:brush xml:id="br0">
      <inkml:brushProperty name="width" value="0.1" units="cm"/>
      <inkml:brushProperty name="height" value="0.1" units="cm"/>
      <inkml:brushProperty name="color" value="#66CC00"/>
    </inkml:brush>
  </inkml:definitions>
  <inkml:trace contextRef="#ctx0" brushRef="#br0">1 125 919 0 0,'14'1'294'0'0,"0"1"-1"0"0,0 0 1 0 0,0 1 0 0 0,0 1-1 0 0,21 8 1 0 0,-20-7 14 0 0,0 0 1 0 0,1-1-1 0 0,-1 0 1 0 0,24 2-1 0 0,13-4 54 0 0,97-8 0 0 0,88-21 610 0 0,267 5-180 0 0,-447 19-658 0 0,62-10 0 0 0,-75 6-77 0 0,1 3 0 0 0,0 1 0 0 0,49 4 0 0 0,81 20 30 0 0,73 5 80 0 0,-36-29 267 0 0,-168 2-291 0 0,0 3-1 0 0,45 6 0 0 0,-58-4-89 0 0,36 3 68 0 0,5 1 59 0 0,142-1-1 0 0,-129-13-15 0 0,-40 1-28 0 0,-1 2-1 0 0,86 7 1 0 0,-31 3 52 0 0,158-9 0 0 0,-216 0-95 0 0,151-6 99 0 0,196 26-61 0 0,-313-13-134 0 0,6-3 57 0 0,154-17 0 0 0,-33-1 49 0 0,-29 25 109 0 0,3-1-75 0 0,228-34-70 0 0,-265 30 79 0 0,-5 0-33 0 0,41-12-67 0 0,168 0 46 0 0,56 5-28 0 0,-53-3-38 0 0,-110 6 76 0 0,-55-19-34 0 0,-33 2-72 0 0,124 17 12 0 0,39-4 112 0 0,48-12-56 0 0,-296 16-55 0 0,6 1 46 0 0,134-15-1 0 0,-128 0 31 0 0,-35 6-41 0 0,0 1 0 0 0,0 2 0 0 0,68 1 0 0 0,-9 5-13 0 0,-58-2-20 0 0,43 4 0 0 0,-19 2-11 0 0,91-7 0 0 0,-127 1 0 0 0,356 15 33 0 0,-7 0-2 0 0,-173-6-31 0 0,-72 0 0 0 0,-25-4 0 0 0,201-1 0 0 0,-162-6 32 0 0,284 30 0 0 0,-378-24-20 0 0,0-3 0 0 0,0-2-1 0 0,63-11 1 0 0,24-1 5 0 0,42 10 53 0 0,70-6-76 0 0,-200 4-6 0 0,47-4 50 0 0,103 2 0 0 0,-72 13-38 0 0,142-1 0 0 0,-122-7 0 0 0,156 17 0 0 0,-211-10 0 0 0,123-11 0 0 0,75 2 0 0 0,-247 9 0 0 0,405 9 0 0 0,-11-4 64 0 0,-429-9-64 0 0,73 1 22 0 0,87-10 0 0 0,-19-1-2 0 0,29 14-1 0 0,-120-1-7 0 0,1-2-1 0 0,-1-3 0 0 0,76-12 0 0 0,-40-3-11 0 0,158-9 0 0 0,-246 26 1 0 0,174 0 17 0 0,-155 2-266 0 0,-1 2-1 0 0,1 0 1 0 0,-1 2 0 0 0,41 14 0 0 0,-37-10-3866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08.401"/>
    </inkml:context>
    <inkml:brush xml:id="br0">
      <inkml:brushProperty name="width" value="0.1" units="cm"/>
      <inkml:brushProperty name="height" value="0.1" units="cm"/>
      <inkml:brushProperty name="color" value="#66CC00"/>
    </inkml:brush>
  </inkml:definitions>
  <inkml:trace contextRef="#ctx0" brushRef="#br0">1 56 2671 0 0,'0'-1'25'0'0,"0"0"0"0"0,0 0 0 0 0,0 0 0 0 0,0 1 0 0 0,1-1 0 0 0,-1 0 0 0 0,0 0 0 0 0,0 1 0 0 0,1-1 0 0 0,-1 0 0 0 0,0 1 0 0 0,1-1 0 0 0,-1 0 0 0 0,1 1 0 0 0,-1-1 0 0 0,1 0 0 0 0,-1 1 0 0 0,1-1 0 0 0,-1 1 0 0 0,1-1 0 0 0,0 1 0 0 0,-1-1 0 0 0,1 1 0 0 0,0 0 0 0 0,-1-1 0 0 0,1 1 0 0 0,0 0 0 0 0,-1-1 0 0 0,1 1 0 0 0,0 0 0 0 0,0 0 0 0 0,-1 0 0 0 0,1 0 0 0 0,0 0 0 0 0,0 0 0 0 0,0 0 0 0 0,-1 0 0 0 0,1 0 0 0 0,1 0 0 0 0,43 8 70 0 0,-11-2 233 0 0,-10-7 99 0 0,-1-2 0 0 0,31-6 0 0 0,-26 4 101 0 0,29-2 0 0 0,-35 7-448 0 0,-1 1 0 0 0,0 1 0 0 0,25 5 0 0 0,-27-3-64 0 0,1-2 0 0 0,0 0 0 0 0,40-1 0 0 0,61-18 34 0 0,34-2 210 0 0,-83 15-84 0 0,0 4 0 0 0,0 3 0 0 0,75 12 0 0 0,22 5 73 0 0,-145-19-234 0 0,0-1 1 0 0,0-1-1 0 0,0-1 0 0 0,0-2 1 0 0,25-6-1 0 0,-17 2 36 0 0,1 1 0 0 0,-1 2 0 0 0,1 1 0 0 0,1 2 0 0 0,-1 1 0 0 0,0 2 0 0 0,0 1 0 0 0,0 1-1 0 0,37 9 1 0 0,-26-4-51 0 0,0-1 0 0 0,1-3 0 0 0,0-1 0 0 0,0-3 0 0 0,55-5 0 0 0,-84 3 2 0 0,202-15 169 0 0,-166 16-119 0 0,-1 2 0 0 0,65 10-1 0 0,-42-4-29 0 0,0-4-1 0 0,146-11 1 0 0,-17-1-11 0 0,44 24 426 0 0,-83-3-318 0 0,56 11-54 0 0,-63-4-66 0 0,-87-11 1 0 0,59 3 11 0 0,239-26 234 0 0,-90 7-12 0 0,-158 8-40 0 0,138-19 0 0 0,-206 15-180 0 0,0 2 1 0 0,0 2-1 0 0,90 13 0 0 0,-138-12-8 0 0,39 3 61 0 0,-1 2 0 0 0,61 18 0 0 0,-101-24-108 0 0,1 1 1 0 0,-1 0-1 0 0,1 0 1 0 0,-1 0-1 0 0,1 0 1 0 0,-1 0-1 0 0,0 0 1 0 0,0 1-1 0 0,1-1 0 0 0,-1 1 1 0 0,0 0-1 0 0,-1-1 1 0 0,1 1-1 0 0,0 0 1 0 0,0 0-1 0 0,-1 0 1 0 0,3 4-1 0 0,-3 3-3581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11.558"/>
    </inkml:context>
    <inkml:brush xml:id="br0">
      <inkml:brushProperty name="width" value="0.1" units="cm"/>
      <inkml:brushProperty name="height" value="0.1" units="cm"/>
      <inkml:brushProperty name="color" value="#66CC00"/>
    </inkml:brush>
  </inkml:definitions>
  <inkml:trace contextRef="#ctx0" brushRef="#br0">0 73 1375 0 0,'4'-4'224'0'0,"1"0"-1"0"0,0 0 1 0 0,0 0-1 0 0,0 1 1 0 0,0 0-1 0 0,7-3 0 0 0,6-2-225 0 0,1 0 0 0 0,-1 2 0 0 0,1 0 0 0 0,1 1 0 0 0,-1 1 0 0 0,1 1 0 0 0,0 1 0 0 0,0 0 0 0 0,0 2 0 0 0,26 2 0 0 0,3 3 145 0 0,0 3 1 0 0,-1 2-1 0 0,49 17 0 0 0,-33-7 287 0 0,-22-6 47 0 0,1-2 1 0 0,66 11 0 0 0,98-9 552 0 0,20 4-506 0 0,-172-14-467 0 0,0-2 0 0 0,0-3 0 0 0,67-9 0 0 0,-11 1 5 0 0,-52 5 28 0 0,-8 1-23 0 0,79 3 0 0 0,373 6 147 0 0,-268 0-131 0 0,-56 2-42 0 0,153-17 141 0 0,-25 12 9 0 0,-68 3-100 0 0,-142-7-91 0 0,133 15 0 0 0,-219-13 1 0 0,94 13 171 0 0,143 0-1 0 0,-135-17 110 0 0,19-1 19 0 0,158 15-1 0 0,-188-6-47 0 0,199-14-1 0 0,-184 2-108 0 0,321-2 411 0 0,-377 7-413 0 0,-32 0-146 0 0,47 4 0 0 0,-67-1 108 0 0,1 0 0 0 0,-1 1 0 0 0,1 1 0 0 0,-1-1 0 0 0,0 1 1 0 0,0 1-1 0 0,0 0 0 0 0,16 9 0 0 0,-8 0 310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25.421"/>
    </inkml:context>
    <inkml:brush xml:id="br0">
      <inkml:brushProperty name="width" value="0.1" units="cm"/>
      <inkml:brushProperty name="height" value="0.1" units="cm"/>
      <inkml:brushProperty name="color" value="#66CC00"/>
    </inkml:brush>
  </inkml:definitions>
  <inkml:trace contextRef="#ctx0" brushRef="#br0">2003 67 3423 0 0,'4'-10'78'0'0,"-2"5"28"0"0,0 0 1 0 0,0 0-1 0 0,-1 0 1 0 0,0 0-1 0 0,1-8 1 0 0,-2 13-97 0 0,0-1 0 0 0,0 0 0 0 0,0 0-1 0 0,0 1 1 0 0,0-1 0 0 0,0 0 0 0 0,0 0 0 0 0,-1 1 0 0 0,1-1 0 0 0,0 0-1 0 0,0 1 1 0 0,-1-1 0 0 0,1 0 0 0 0,0 1 0 0 0,-1-1 0 0 0,1 0 0 0 0,-1 1-1 0 0,1-1 1 0 0,-1 1 0 0 0,1-1 0 0 0,-1 1 0 0 0,0-1 0 0 0,1 1 0 0 0,-1-1-1 0 0,1 1 1 0 0,-1-1 0 0 0,0 1 0 0 0,1 0 0 0 0,-1 0 0 0 0,0-1-1 0 0,0 1 1 0 0,1 0 0 0 0,-1 0 0 0 0,0 0 0 0 0,0 0 0 0 0,1 0 0 0 0,-1 0-1 0 0,0 0 1 0 0,0 0 0 0 0,1 0 0 0 0,-1 0 0 0 0,0 0 0 0 0,0 0 0 0 0,0 1-1 0 0,-129 20-771 0 0,41-4 196 0 0,-26 5 288 0 0,-130 43 0 0 0,244-65 277 0 0,-394 87-110 0 0,174-44 83 0 0,-112 24 32 0 0,-58 12 110 0 0,317-62-104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28.346"/>
    </inkml:context>
    <inkml:brush xml:id="br0">
      <inkml:brushProperty name="width" value="0.1" units="cm"/>
      <inkml:brushProperty name="height" value="0.1" units="cm"/>
      <inkml:brushProperty name="color" value="#66CC00"/>
    </inkml:brush>
  </inkml:definitions>
  <inkml:trace contextRef="#ctx0" brushRef="#br0">0 69 3679 0 0,'7'-17'328'0'0,"2"1"-264"0"0,2 3-64 0 0,0 4 0 0 0,0 1 0 0 0,0 3 0 0 0,-3 5 0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28.674"/>
    </inkml:context>
    <inkml:brush xml:id="br0">
      <inkml:brushProperty name="width" value="0.1" units="cm"/>
      <inkml:brushProperty name="height" value="0.1" units="cm"/>
      <inkml:brushProperty name="color" value="#66CC00"/>
    </inkml:brush>
  </inkml:definitions>
  <inkml:trace contextRef="#ctx0" brushRef="#br0">1 31 2759 0 0,'20'-12'120'0'0,"-6"2"32"0"0,-1 3-152 0 0,-2 5 0 0 0,-5 2 0 0 0,-1 0 0 0 0,3 2 0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29.929"/>
    </inkml:context>
    <inkml:brush xml:id="br0">
      <inkml:brushProperty name="width" value="0.1" units="cm"/>
      <inkml:brushProperty name="height" value="0.1" units="cm"/>
      <inkml:brushProperty name="color" value="#66CC00"/>
    </inkml:brush>
  </inkml:definitions>
  <inkml:trace contextRef="#ctx0" brushRef="#br0">0 110 1375 0 0,'17'-14'128'0'0,"-6"3"-128"0"0,0 2 0 0 0,-4 3 0 0 0,-3 1 600 0 0,-1 3 96 0 0,3-2 16 0 0,3-3 8 0 0,7 0-488 0 0,4-4-96 0 0,6 0-16 0 0,1 0-8 0 0,1 5-112 0 0,-4 1 0 0 0,-1 5 0 0 0,1 1-1312 0 0,0 3-232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0.294"/>
    </inkml:context>
    <inkml:brush xml:id="br0">
      <inkml:brushProperty name="width" value="0.1" units="cm"/>
      <inkml:brushProperty name="height" value="0.1" units="cm"/>
      <inkml:brushProperty name="color" value="#66CC00"/>
    </inkml:brush>
  </inkml:definitions>
  <inkml:trace contextRef="#ctx0" brushRef="#br0">0 73 919 0 0,'27'-9'352'0'0,"30"-15"0"0"0,-16 13 2116 0 0,-19 5-2252 0 0,-4 0-82 0 0,0 1-1 0 0,0 1 1 0 0,1 1 0 0 0,26-2-1 0 0,-42 5-136 0 0,0 0 0 0 0,-1 1 0 0 0,1-1 0 0 0,0 1 0 0 0,0 0 0 0 0,0-1-1 0 0,-1 1 1 0 0,1 1 0 0 0,0-1 0 0 0,-1 0 0 0 0,1 1 0 0 0,-1-1 0 0 0,3 3-1 0 0,7 6-104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1.485"/>
    </inkml:context>
    <inkml:brush xml:id="br0">
      <inkml:brushProperty name="width" value="0.1" units="cm"/>
      <inkml:brushProperty name="height" value="0.1" units="cm"/>
      <inkml:brushProperty name="color" value="#66CC00"/>
    </inkml:brush>
  </inkml:definitions>
  <inkml:trace contextRef="#ctx0" brushRef="#br0">0 57 4607 0 0,'2'-22'200'0'0,"-2"6"48"0"0,2 5-248 0 0,-2 5 0 0 0,0 4 0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2.030"/>
    </inkml:context>
    <inkml:brush xml:id="br0">
      <inkml:brushProperty name="width" value="0.1" units="cm"/>
      <inkml:brushProperty name="height" value="0.1" units="cm"/>
      <inkml:brushProperty name="color" value="#66CC00"/>
    </inkml:brush>
  </inkml:definitions>
  <inkml:trace contextRef="#ctx0" brushRef="#br0">0 52 919 0 0,'31'-20'80'0'0,"-7"7"-80"0"0,2 4 0 0 0,-10 4 0 0 0,-5 3 0 0 0,-2 0 0 0 0,0 4 72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31.566"/>
    </inkml:context>
    <inkml:brush xml:id="br0">
      <inkml:brushProperty name="width" value="0.1" units="cm"/>
      <inkml:brushProperty name="height" value="0.1" units="cm"/>
      <inkml:brushProperty name="color" value="#66CC00"/>
    </inkml:brush>
  </inkml:definitions>
  <inkml:trace contextRef="#ctx0" brushRef="#br0">1069 43 455 0 0,'-50'-40'4160'0'0,"49"39"-4067"0"0,0 1 0 0 0,0 0-1 0 0,0-1 1 0 0,0 1-1 0 0,0 0 1 0 0,0 0 0 0 0,0 0-1 0 0,0 0 1 0 0,0 0 0 0 0,0 0-1 0 0,0 0 1 0 0,0 0-1 0 0,0 0 1 0 0,0 0 0 0 0,0 0-1 0 0,0 1 1 0 0,0-1-1 0 0,0 0 1 0 0,0 1 0 0 0,0-1-1 0 0,0 1 1 0 0,0-1 0 0 0,0 1-1 0 0,0 0 1 0 0,-26 16 1624 0 0,25-16-1588 0 0,-15 12 262 0 0,9-6-23 0 0,-1-1 0 0 0,1 1 0 0 0,-2-2 0 0 0,1 1-1 0 0,-1-1 1 0 0,1-1 0 0 0,-1 0 0 0 0,-12 4 0 0 0,18-8-86 0 0,0 0 0 0 0,-1 0 1 0 0,1 0-1 0 0,0 0 0 0 0,0-1 0 0 0,-1 0 0 0 0,1 0 0 0 0,0 0 0 0 0,-5-2 0 0 0,3 1-85 0 0,1 1-1 0 0,-1-1 1 0 0,0 1-1 0 0,1 0 1 0 0,-8 0-1 0 0,-105-1 2777 0 0,-197-29-1 0 0,271 25-1912 0 0,-72-2 0 0 0,93 8-1523 0 0,-1 1 1 0 0,1 1-1 0 0,0 2 1 0 0,-43 11-1 0 0,54-12-1841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2.521"/>
    </inkml:context>
    <inkml:brush xml:id="br0">
      <inkml:brushProperty name="width" value="0.1" units="cm"/>
      <inkml:brushProperty name="height" value="0.1" units="cm"/>
      <inkml:brushProperty name="color" value="#66CC00"/>
    </inkml:brush>
  </inkml:definitions>
  <inkml:trace contextRef="#ctx0" brushRef="#br0">1 228 4607 0 0,'44'-22'200'0'0,"-13"7"48"0"0,0 6-248 0 0,-9 1 0 0 0,-6 5 0 0 0,-5 1-2000 0 0</inkml:trace>
  <inkml:trace contextRef="#ctx0" brushRef="#br0" timeOffset="1">1958 50 6447 0 0,'0'-29'576'0'0,"-3"9"-464"0"0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3.026"/>
    </inkml:context>
    <inkml:brush xml:id="br0">
      <inkml:brushProperty name="width" value="0.1" units="cm"/>
      <inkml:brushProperty name="height" value="0.1" units="cm"/>
      <inkml:brushProperty name="color" value="#66CC00"/>
    </inkml:brush>
  </inkml:definitions>
  <inkml:trace contextRef="#ctx0" brushRef="#br0">48 202 7367 0 0,'-19'-50'320'0'0,"7"19"80"0"0,2 6-320 0 0,5 8-80 0 0,3 8 0 0 0,2 4 0 0 0,0 1-304 0 0,0-5-80 0 0,0-4-8 0 0,2-4-8 0 0,3 5 136 0 0,6 2 24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3.429"/>
    </inkml:context>
    <inkml:brush xml:id="br0">
      <inkml:brushProperty name="width" value="0.1" units="cm"/>
      <inkml:brushProperty name="height" value="0.1" units="cm"/>
      <inkml:brushProperty name="color" value="#66CC00"/>
    </inkml:brush>
  </inkml:definitions>
  <inkml:trace contextRef="#ctx0" brushRef="#br0">1 107 4951 0 0,'31'-41'216'0'0,"-7"16"48"0"0,0 5-264 0 0,-6 9 0 0 0,-3 7 0 0 0,-3 2-1408 0 0,5-1-344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3.848"/>
    </inkml:context>
    <inkml:brush xml:id="br0">
      <inkml:brushProperty name="width" value="0.1" units="cm"/>
      <inkml:brushProperty name="height" value="0.1" units="cm"/>
      <inkml:brushProperty name="color" value="#66CC00"/>
    </inkml:brush>
  </inkml:definitions>
  <inkml:trace contextRef="#ctx0" brushRef="#br0">0 30 2759 0 0,'6'-11'0'0'0,"-1"4"112"0"0,-1 0-32 0 0,-2 3 16 0 0,1 4-96 0 0,-1 0 0 0 0,2 2 0 0 0,0-2 0 0 0,5 2 0 0 0,0-1-88 0 0,2 5 24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4.241"/>
    </inkml:context>
    <inkml:brush xml:id="br0">
      <inkml:brushProperty name="width" value="0.1" units="cm"/>
      <inkml:brushProperty name="height" value="0.1" units="cm"/>
      <inkml:brushProperty name="color" value="#66CC00"/>
    </inkml:brush>
  </inkml:definitions>
  <inkml:trace contextRef="#ctx0" brushRef="#br0">3 63 2071 0 0,'0'-17'88'0'0,"0"5"24"0"0,0 1-112 0 0,-2 3 0 0 0,2 5 264 0 0,0-1 32 0 0,0 0 8 0 0,0 1-1104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8.058"/>
    </inkml:context>
    <inkml:brush xml:id="br0">
      <inkml:brushProperty name="width" value="0.1" units="cm"/>
      <inkml:brushProperty name="height" value="0.1" units="cm"/>
      <inkml:brushProperty name="color" value="#66CC00"/>
    </inkml:brush>
  </inkml:definitions>
  <inkml:trace contextRef="#ctx0" brushRef="#br0">0 81 3679 0 0,'2'-3'141'0'0,"-2"2"-130"0"0,1 0 0 0 0,-1 1 0 0 0,0-1-1 0 0,0 0 1 0 0,1 1 0 0 0,-1-1 0 0 0,0 0 0 0 0,1 1 0 0 0,-1-1-1 0 0,1 0 1 0 0,-1 1 0 0 0,1-1 0 0 0,-1 1 0 0 0,1-1 0 0 0,-1 1-1 0 0,1-1 1 0 0,-1 1 0 0 0,1 0 0 0 0,0-1 0 0 0,-1 1 0 0 0,1 0 0 0 0,0-1-1 0 0,-1 1 1 0 0,1 0 0 0 0,0 0 0 0 0,0-1 0 0 0,-1 1 0 0 0,1 0-1 0 0,0 0 1 0 0,-1 0 0 0 0,1 0 0 0 0,0 0 0 0 0,0 0 0 0 0,0 1-1 0 0,2-1 30 0 0,0 0 1 0 0,-1 0-1 0 0,1 0 0 0 0,0 0 0 0 0,-1-1 0 0 0,1 1 0 0 0,0-1 0 0 0,-1 1 0 0 0,6-3 0 0 0,9-1 55 0 0,1 3-40 0 0,0 1 0 0 0,1 0 0 0 0,-1 1 0 0 0,25 6 0 0 0,-25-4-42 0 0,0-1 0 0 0,0 0 0 0 0,0-2 0 0 0,0 1 0 0 0,18-4-1 0 0,51-13 767 0 0,44-5 362 0 0,-108 19-1041 0 0,1 0-1 0 0,0 2 0 0 0,40 5 1 0 0,188 23 12 0 0,-188-25 1 0 0,125-10 0 0 0,131-5 637 0 0,-208 13-460 0 0,147-20 0 0 0,-182 12-141 0 0,1 3 1 0 0,-1 3 0 0 0,151 19-1 0 0,-158-14-127 0 0,0-3-1 0 0,137-16 0 0 0,-198 14-21 0 0,81-4 39 0 0,135 11 0 0 0,-148-1 24 0 0,0-3 1 0 0,138-16-1 0 0,-151 7 45 0 0,-1 3 0 0 0,1 2 0 0 0,0 3 0 0 0,64 10 0 0 0,-55-8-57 0 0,137-10-1 0 0,-89-1-23 0 0,-113 8-29 0 0,-4-1-21 0 0,1 1 0 0 0,-1 0-1 0 0,0 0 1 0 0,0 0 0 0 0,1 0-1 0 0,-1 1 1 0 0,0 0 0 0 0,0 0-1 0 0,0 0 1 0 0,0 0 0 0 0,0 1-1 0 0,5 2 1 0 0,1 1-160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4:39.993"/>
    </inkml:context>
    <inkml:brush xml:id="br0">
      <inkml:brushProperty name="width" value="0.1" units="cm"/>
      <inkml:brushProperty name="height" value="0.1" units="cm"/>
      <inkml:brushProperty name="color" value="#66CC00"/>
    </inkml:brush>
  </inkml:definitions>
  <inkml:trace contextRef="#ctx0" brushRef="#br0">0 38 1375 0 0,'1'-1'101'0'0,"0"1"-1"0"0,0 0 0 0 0,0-1 0 0 0,0 1 1 0 0,0 0-1 0 0,1 0 0 0 0,-1 0 0 0 0,0 0 1 0 0,0 0-1 0 0,0 0 0 0 0,0 0 0 0 0,0 0 1 0 0,0 0-1 0 0,0 1 0 0 0,0-1 0 0 0,0 0 1 0 0,0 1-1 0 0,1-1 0 0 0,-2 1 0 0 0,1-1 1 0 0,0 1-1 0 0,0-1 0 0 0,1 2 0 0 0,24 22 2527 0 0,-4-5-2260 0 0,-15-15-262 0 0,0-1-1 0 0,0 0 0 0 0,0 0 0 0 0,0-1 0 0 0,1 0 1 0 0,-1 0-1 0 0,1-1 0 0 0,12 1 0 0 0,67-2 545 0 0,-69 0-576 0 0,140 7 405 0 0,-107-3-315 0 0,95-4 0 0 0,-94-5 66 0 0,251-10 934 0 0,96 6-981 0 0,-319 8-93 0 0,100 11 0 0 0,40-1 74 0 0,113-31 328 0 0,-50 6-301 0 0,57-6-162 0 0,-199 3 188 0 0,167-1 0 0 0,284 27-141 0 0,-527-7-3 0 0,148 2 37 0 0,76 1-59 0 0,-169-4-36 0 0,358-6 296 0 0,-216 2-246 0 0,-91 5-53 0 0,-67 1-12 0 0,-61-1-2 0 0,288-7 70 0 0,-54 9-11 0 0,-198 2-48 0 0,30 3-8 0 0,0 6 0 0 0,-2 4 0 0 0,114 33 0 0 0,-171-38 2 0 0,0-2 1 0 0,0-2-1 0 0,0-3 0 0 0,93-1 0 0 0,-58-4 110 0 0,36-2 104 0 0,-23-11 29 0 0,-59 7 7 0 0,0 2 0 0 0,65 0 0 0 0,-97 4-306 0 0,1 1-1 0 0,-1 0 1 0 0,0 1-1 0 0,0-1 0 0 0,11 5 1 0 0,-12-3-697 0 0,0 0 0 0 0,-1 0 1 0 0,1 0-1 0 0,0 1 0 0 0,-1 0 0 0 0,6 5 1 0 0,9 11-2456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7:44.893"/>
    </inkml:context>
    <inkml:brush xml:id="br0">
      <inkml:brushProperty name="width" value="0.1" units="cm"/>
      <inkml:brushProperty name="height" value="0.1" units="cm"/>
      <inkml:brushProperty name="color" value="#66CC00"/>
    </inkml:brush>
  </inkml:definitions>
  <inkml:trace contextRef="#ctx0" brushRef="#br0">28 0 143 0 0,'0'2'0'0'0,"-4"0"0"0"0,2 0 0 0 0,0-2 0 0 0,0 0 0 0 0,1 0 0 0 0,-1 0 0 0 0,0 2 0 0 0,-2 1 0 0 0,3-1 0 0 0,-3 0 0 0 0,2 0 0 0 0,0 0 0 0 0,2 0 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8:04.684"/>
    </inkml:context>
    <inkml:brush xml:id="br0">
      <inkml:brushProperty name="width" value="0.1" units="cm"/>
      <inkml:brushProperty name="height" value="0.1" units="cm"/>
      <inkml:brushProperty name="color" value="#66CC00"/>
    </inkml:brush>
  </inkml:definitions>
  <inkml:trace contextRef="#ctx0" brushRef="#br0">32 0 1375 0 0,'-23'31'3089'0'0,"22"-29"-2969"0"0,0 0 0 0 0,0 0 0 0 0,0 0 0 0 0,0 0 0 0 0,0 0 0 0 0,1 0 0 0 0,-1 0 0 0 0,0 0 0 0 0,1 0 0 0 0,0 1 0 0 0,0-1 0 0 0,-1 0 0 0 0,1 0-1 0 0,1 1 1 0 0,-1-1 0 0 0,1 3 0 0 0,-1-4-89 0 0,0-1-1 0 0,0 1 0 0 0,0 0 0 0 0,1 0 0 0 0,-1-1 1 0 0,0 1-1 0 0,1 0 0 0 0,-1-1 0 0 0,1 1 1 0 0,-1-1-1 0 0,0 1 0 0 0,1 0 0 0 0,-1-1 0 0 0,1 1 1 0 0,0-1-1 0 0,-1 1 0 0 0,1-1 0 0 0,-1 0 1 0 0,1 1-1 0 0,0-1 0 0 0,-1 1 0 0 0,1-1 0 0 0,0 0 1 0 0,0 0-1 0 0,-1 1 0 0 0,1-1 0 0 0,0 0 1 0 0,0 0-1 0 0,-1 0 0 0 0,1 0 0 0 0,0 0 0 0 0,0 0 1 0 0,-1 0-1 0 0,1 0 0 0 0,0 0 0 0 0,0 0 1 0 0,-1-1-1 0 0,1 1 0 0 0,0 0 0 0 0,-1 0 0 0 0,2-1 1 0 0,4-2 122 0 0,-1 0 0 0 0,1 0 0 0 0,-1 0 1 0 0,7-6-1 0 0,1-1 355 0 0,-8 8-430 0 0,-1 0-1 0 0,0 1 0 0 0,0-1 1 0 0,1 1-1 0 0,-1 0 0 0 0,0 0 1 0 0,1 0-1 0 0,-1 1 0 0 0,1-1 1 0 0,-1 1-1 0 0,1 0 0 0 0,-1 1 1 0 0,1-1-1 0 0,7 2 1 0 0,-10-1-81 0 0,182 32 113 0 0,-85-12-74 0 0,-81-19 26 0 0,33 0 0 0 0,-16-1-4 0 0,174 3 144 0 0,-188-4-99 0 0,0-1-1 0 0,35-5 1 0 0,-30 2 163 0 0,29 1 0 0 0,149 17-27 0 0,-77-3-142 0 0,51-14-33 0 0,12 2 0 0 0,-172 1-46 0 0,1 1-1 0 0,0 1 1 0 0,25 5-1 0 0,-23-3 3 0 0,1-1-1 0 0,24 1 0 0 0,-7-4 13 0 0,73 10 0 0 0,-87-7-32 0 0,1-2 0 0 0,44-2 0 0 0,-19 0 0 0 0,81-7 27 0 0,-80 4-8 0 0,64 2-1 0 0,0 18-18 0 0,-79-9 0 0 0,48 2 0 0 0,-61-8 0 0 0,1-1 0 0 0,40-6 0 0 0,7-1 0 0 0,124 2 0 0 0,-141 5 0 0 0,13 7 0 0 0,-20-2 0 0 0,52 8-2 0 0,-73-8 13 0 0,1-1 0 0 0,0-2 0 0 0,-1 0 0 0 0,1-2 0 0 0,44-5 0 0 0,-37-1-42 0 0,176-28 312 0 0,-153 27-145 0 0,98 3 1 0 0,149 7 44 0 0,-19-6-130 0 0,-170 4-38 0 0,72 14 25 0 0,-41 0-12 0 0,1-14-26 0 0,17 1 0 0 0,-121 3-12 0 0,-2 2 1 0 0,57 16-1 0 0,-57-12 0 0 0,0-2-1 0 0,64 6 1 0 0,34-17 54 0 0,-48 0-20 0 0,170-11 42 0 0,-219 13-40 0 0,22-1 152 0 0,101 13 0 0 0,-125-8-160 0 0,0 0 0 0 0,0-3 0 0 0,52-5 0 0 0,-24-3-9 0 0,-7 0 12 0 0,-1 3 0 0 0,79 4 0 0 0,-94 3-8 0 0,-1-3 0 0 0,1-1-1 0 0,0-3 1 0 0,0-2 0 0 0,54-13-1 0 0,-21 1 145 0 0,1 3-1 0 0,110-6 0 0 0,89 28 40 0 0,-258-6-195 0 0,62 8 42 0 0,28 0-18 0 0,-89-8-23 0 0,35 7 0 0 0,4 0 0 0 0,50-5 0 0 0,50 5 0 0 0,-136-5 0 0 0,0-1 0 0 0,0 0 0 0 0,0-2 0 0 0,0-1 0 0 0,38-7 0 0 0,-40 4 30 0 0,1 1-1 0 0,0 0 0 0 0,42 2 1 0 0,-27 5 16 0 0,-1 2 0 0 0,57 15 0 0 0,-34-7 68 0 0,113 12 1 0 0,-140-22-98 0 0,92 1 66 0 0,-89-5-26 0 0,0 1 1 0 0,54 10 0 0 0,-50-5-44 0 0,0-2 0 0 0,62-2 0 0 0,-54-2 34 0 0,59 7 0 0 0,-76-3-36 0 0,1-2 0 0 0,60-4-1 0 0,64-16 61 0 0,-119 13-51 0 0,147-19 43 0 0,126-20 563 0 0,-159 19-558 0 0,-10 2-21 0 0,93 6-48 0 0,91 25 0 0 0,-204-1 0 0 0,33-10 0 0 0,64 13 19 0 0,0 1 16 0 0,-97-16-2 0 0,-72 1-12 0 0,97 6-1 0 0,-31 2-20 0 0,-12-2 0 0 0,64 11 0 0 0,-102-11 0 0 0,131-10 0 0 0,-158 4 0 0 0,33-1 0 0 0,0 4 0 0 0,103 9 0 0 0,42 7 0 0 0,13-10 64 0 0,87-1-64 0 0,-228-3 0 0 0,82-2 0 0 0,-68 5 0 0 0,-72-2 0 0 0,11 3 0 0 0,53 12 0 0 0,214 37 0 0 0,-284-52 0 0 0,0-2 0 0 0,0-1 0 0 0,0-1 0 0 0,32-6 0 0 0,-24 2 0 0 0,51-1 0 0 0,-1 3 0 0 0,-65 5 0 0 0,43 5 0 0 0,-56-5 0 0 0,0 0 0 0 0,1 0 0 0 0,-1 1 0 0 0,0 0 0 0 0,0 0 0 0 0,0 0 0 0 0,0 0 0 0 0,8 7 0 0 0,-12-8-48 0 0,1 1 0 0 0,-1 0 1 0 0,0 0-1 0 0,0 0 0 0 0,0 1 0 0 0,0-1 0 0 0,0 0 0 0 0,0 0 0 0 0,0 1 0 0 0,-1-1 1 0 0,1 0-1 0 0,-1 1 0 0 0,0-1 0 0 0,0 0 0 0 0,0 1 0 0 0,0-1 0 0 0,0 0 0 0 0,0 1 0 0 0,-1-1 1 0 0,1 0-1 0 0,-1 1 0 0 0,-1 3 0 0 0,-6 19-1171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9:07.381"/>
    </inkml:context>
    <inkml:brush xml:id="br0">
      <inkml:brushProperty name="width" value="0.1" units="cm"/>
      <inkml:brushProperty name="height" value="0.1" units="cm"/>
      <inkml:brushProperty name="color" value="#66CC00"/>
    </inkml:brush>
  </inkml:definitions>
  <inkml:trace contextRef="#ctx0" brushRef="#br0">9 2 455 0 0,'-3'-1'3628'0'0,"3"1"-3539"0"0,-5 18 1022 0 0,5 5-873 0 0,0-22-194 0 0,0 0 0 0 0,0 0-1 0 0,1-1 1 0 0,-1 1 0 0 0,0 0 0 0 0,0 0 0 0 0,1-1-1 0 0,-1 1 1 0 0,0-1 0 0 0,1 1 0 0 0,-1 0-1 0 0,1-1 1 0 0,-1 1 0 0 0,1-1 0 0 0,-1 1-1 0 0,1-1 1 0 0,-1 1 0 0 0,1-1 0 0 0,0 1 0 0 0,-1-1-1 0 0,1 1 1 0 0,-1-1 0 0 0,1 0 0 0 0,1 1-1 0 0,40 13 787 0 0,-31-10-674 0 0,1 0 1 0 0,0 0 0 0 0,13 1-1 0 0,-20-4-127 0 0,214 24 1956 0 0,-163-25-1682 0 0,106-14 0 0 0,-65 4-43 0 0,-83 9-221 0 0,-1 1 1 0 0,23 3-1 0 0,98 2 302 0 0,17 0 16 0 0,-101-5-160 0 0,0 2 1 0 0,92 15-1 0 0,-109-16-175 0 0,-31-1-22 0 0,1-1 0 0 0,-1 1 0 0 0,0 0-1 0 0,0 0 1 0 0,0 0 0 0 0,1 0-1 0 0,-1 0 1 0 0,0 0 0 0 0,0 1-1 0 0,0-1 1 0 0,1 1 0 0 0,-1-1 0 0 0,0 1-1 0 0,0 0 1 0 0,0 0 0 0 0,0 0-1 0 0,0 0 1 0 0,0 0 0 0 0,0 0-1 0 0,-1 0 1 0 0,1 1 0 0 0,0-1 0 0 0,-1 1-1 0 0,3 2 1 0 0,9 14-3504 0 0,-6-9-311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32.604"/>
    </inkml:context>
    <inkml:brush xml:id="br0">
      <inkml:brushProperty name="width" value="0.1" units="cm"/>
      <inkml:brushProperty name="height" value="0.1" units="cm"/>
      <inkml:brushProperty name="color" value="#66CC00"/>
    </inkml:brush>
  </inkml:definitions>
  <inkml:trace contextRef="#ctx0" brushRef="#br0">1847 161 8287 0 0,'-8'-22'2203'0'0,"7"18"-2086"0"0,0-1 0 0 0,-1 1-1 0 0,1 0 1 0 0,-1 0 0 0 0,0 0 0 0 0,-4-5 0 0 0,5 8-131 0 0,0 0 0 0 0,0 0 1 0 0,0 0-1 0 0,0 1 0 0 0,0-1 0 0 0,0 0 1 0 0,0 1-1 0 0,0-1 0 0 0,0 1 0 0 0,0-1 1 0 0,0 1-1 0 0,-1-1 0 0 0,1 1 0 0 0,0 0 1 0 0,0 0-1 0 0,-1-1 0 0 0,1 1 0 0 0,0 0 1 0 0,0 0-1 0 0,0 0 0 0 0,-1 0 0 0 0,1 1 1 0 0,0-1-1 0 0,0 0 0 0 0,-1 1 0 0 0,-1 0 1 0 0,-137 40 1299 0 0,111-36-450 0 0,0-1 0 0 0,0-1 0 0 0,-54-2 0 0 0,53-1-436 0 0,-20-3 114 0 0,0-3 0 0 0,0-1 0 0 0,-64-18-1 0 0,59 11 23 0 0,0 3 0 0 0,-75-5 0 0 0,64 12-294 0 0,0-3-1 0 0,-74-17 1 0 0,80 12 110 0 0,-1 2 0 0 0,-80-2-1 0 0,100 11-153 0 0,-1 2 0 0 0,1 2 0 0 0,0 2-1 0 0,-58 14 1 0 0,68-11-778 0 0,1 2-1 0 0,-37 16 1 0 0,47-15-407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9:11.355"/>
    </inkml:context>
    <inkml:brush xml:id="br0">
      <inkml:brushProperty name="width" value="0.1" units="cm"/>
      <inkml:brushProperty name="height" value="0.1" units="cm"/>
      <inkml:brushProperty name="color" value="#66CC00"/>
    </inkml:brush>
  </inkml:definitions>
  <inkml:trace contextRef="#ctx0" brushRef="#br0">1 52 1375 0 0,'67'-20'3937'0'0,"-43"12"-3277"0"0,0 1 0 0 0,1 1 0 0 0,37-4-1 0 0,-42 9-493 0 0,-1 2-1 0 0,1 1 1 0 0,-1 0-1 0 0,35 9 1 0 0,-52-10-154 0 0,38 9 201 0 0,-20-5-60 0 0,1 0 0 0 0,-1-2-1 0 0,36 3 1 0 0,34 0 372 0 0,-60-3-402 0 0,54-1 0 0 0,-20-5-101 0 0,10-1 26 0 0,95-17-1 0 0,-125 11-37 0 0,-26 6-1 0 0,0 0 0 0 0,1 0 0 0 0,-1 2 0 0 0,1 0 0 0 0,24 1 0 0 0,29 3-9 0 0,-59-3 28 0 0,-8 0 1 0 0,1 0 1 0 0,-1 1-1 0 0,0 0 0 0 0,1 0 0 0 0,6 1 0 0 0,-11-1-25 0 0,0 0 0 0 0,-1 1 0 0 0,1-1-1 0 0,-1 0 1 0 0,1 0 0 0 0,0 0 0 0 0,-1 1-1 0 0,1-1 1 0 0,-1 0 0 0 0,1 1 0 0 0,-1-1-1 0 0,1 0 1 0 0,-1 1 0 0 0,1-1-1 0 0,-1 1 1 0 0,0-1 0 0 0,1 1 0 0 0,-1-1-1 0 0,0 1 1 0 0,1-1 0 0 0,-1 2 0 0 0,1-1-2 0 0,-1 0 0 0 0,0 0 0 0 0,0 0 0 0 0,0 0 0 0 0,0 0 0 0 0,0 0 0 0 0,-1 0 0 0 0,1 0 0 0 0,0 0 0 0 0,0 0 0 0 0,-1 0 0 0 0,1 1 0 0 0,0-1 0 0 0,-1-1 0 0 0,1 1 0 0 0,-2 2 0 0 0,-10 19-344 0 0,5-10-60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9:17.395"/>
    </inkml:context>
    <inkml:brush xml:id="br0">
      <inkml:brushProperty name="width" value="0.1" units="cm"/>
      <inkml:brushProperty name="height" value="0.1" units="cm"/>
      <inkml:brushProperty name="color" value="#66CC00"/>
    </inkml:brush>
  </inkml:definitions>
  <inkml:trace contextRef="#ctx0" brushRef="#br0">0 50 455 0 0,'4'-11'0'0'0,"1"2"0"0"0,1 0 0 0 0,-1 0 0 0 0,1 1 0 0 0,-3 5 0 0 0,-1 5 384 0 0,0-2 32 0 0,4 1 0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9:27.524"/>
    </inkml:context>
    <inkml:brush xml:id="br0">
      <inkml:brushProperty name="width" value="0.1" units="cm"/>
      <inkml:brushProperty name="height" value="0.1" units="cm"/>
      <inkml:brushProperty name="color" value="#66CC00"/>
    </inkml:brush>
  </inkml:definitions>
  <inkml:trace contextRef="#ctx0" brushRef="#br0">0 0 575 0 0,'7'1'0'0'0,"-1"0"0"0"0,0 1 0 0 0,1 0 0 0 0,-1 0 0 0 0,0 0 0 0 0,7 4 0 0 0,17 6 0 0 0,60 6 0 0 0,-16-3 0 0 0,-66-14 9 0 0,0 0-1 0 0,-1-1 0 0 0,1 0 0 0 0,0 0 0 0 0,0 0 0 0 0,0-1 0 0 0,-1 0 0 0 0,15-4 1 0 0,-14 3 0 0 0,1 0 0 0 0,-1 1 0 0 0,1 0 0 0 0,-1 0-1 0 0,1 1 1 0 0,15 1 0 0 0,-2 3-9 0 0,-17-3 0 0 0,0 1 0 0 0,1-1 0 0 0,-1-1 0 0 0,1 1 0 0 0,-1-1 0 0 0,1 0 0 0 0,-1 0 0 0 0,1 0 0 0 0,-1-1 0 0 0,9-2 0 0 0,-4 1 5 0 0,0 0 0 0 0,0 1-1 0 0,0 1 1 0 0,0-1-1 0 0,0 2 1 0 0,12 0-1 0 0,-12 1 1 0 0,0-2-1 0 0,1 1 1 0 0,-1-2 0 0 0,0 1-1 0 0,0-1 1 0 0,13-3-1 0 0,-18 3-4 0 0,0 0 0 0 0,0 1 0 0 0,-1-1 0 0 0,1 1 0 0 0,0 0 0 0 0,0 1 0 0 0,0-1 0 0 0,-1 1 0 0 0,1 0 0 0 0,0 0 0 0 0,0 1 0 0 0,4 1 0 0 0,12 3 0 0 0,-14-5 0 0 0,0 0 0 0 0,0-1 0 0 0,-1 0 0 0 0,1 0 0 0 0,0 0 0 0 0,12-4 0 0 0,-10 3 0 0 0,0 0 0 0 0,-1 0 0 0 0,16 1 0 0 0,8 3 92 0 0,1 0 0 0 0,-1-2 0 0 0,0-2 0 0 0,1-1 0 0 0,32-6 0 0 0,-50 6-33 0 0,1 0-1 0 0,-1 1 0 0 0,1 0 1 0 0,0 1-1 0 0,-1 1 0 0 0,24 4 0 0 0,0-1-58 0 0,17 3 0 0 0,-47-5 0 0 0,-1-1 0 0 0,1-1 0 0 0,0 0 0 0 0,0 0 0 0 0,0-1 0 0 0,0 0 0 0 0,15-4 0 0 0,-13 3 0 0 0,0 0 0 0 0,0 1 0 0 0,0 0 0 0 0,16 1 0 0 0,-10 2 0 0 0,0 1 0 0 0,-1 0 0 0 0,1 2 0 0 0,28 11 0 0 0,-35-12 2 0 0,1 0 0 0 0,-1-1-1 0 0,1 0 1 0 0,0 0 0 0 0,0-2-1 0 0,0 1 1 0 0,16 0 0 0 0,-5-2 98 0 0,12 0 98 0 0,-1 0-1 0 0,1-2 1 0 0,61-13-1 0 0,-57 5-194 0 0,-15 3 28 0 0,48-7-1 0 0,-16 14 74 0 0,-45 1-86 0 0,1 0-1 0 0,-1-2 1 0 0,1 1-1 0 0,-1-1 1 0 0,18-4 0 0 0,-20 3 66 0 0,1 1 0 0 0,-1-1 1 0 0,1 2-1 0 0,-1-1 0 0 0,1 1 0 0 0,-1 0 0 0 0,1 1 1 0 0,-1 0-1 0 0,0 0 0 0 0,10 3 0 0 0,-17-3-141 0 0,0-1-1 0 0,-1 0 1 0 0,1 1 0 0 0,0-1-1 0 0,-1 1 1 0 0,1-1-1 0 0,0 1 1 0 0,-1-1-1 0 0,1 1 1 0 0,-1-1-1 0 0,1 1 1 0 0,-1 0-1 0 0,1-1 1 0 0,-1 1-1 0 0,1 0 1 0 0,-1-1-1 0 0,1 2 1 0 0,-1 2-1149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9:55.215"/>
    </inkml:context>
    <inkml:brush xml:id="br0">
      <inkml:brushProperty name="width" value="0.1" units="cm"/>
      <inkml:brushProperty name="height" value="0.1" units="cm"/>
      <inkml:brushProperty name="color" value="#66CC00"/>
    </inkml:brush>
  </inkml:definitions>
  <inkml:trace contextRef="#ctx0" brushRef="#br0">0 45 455 0 0,'357'-2'2894'0'0,"-10"7"-2808"0"0,-267-3-56 0 0,140-15 0 0 0,-163 7 10 0 0,-1 2-1 0 0,59 4 0 0 0,-33 6 108 0 0,-44-2-86 0 0,1-1 0 0 0,41-4 0 0 0,28-8-5 0 0,254-9 206 0 0,-79 36 114 0 0,-220-16-291 0 0,113-9-1 0 0,-16-1-51 0 0,-16 4-29 0 0,69 1 56 0 0,-41-1-60 0 0,-18-1 0 0 0,260 27 0 0 0,-236-25 0 0 0,-56-1 0 0 0,284 11 64 0 0,-246-15-143 0 0,-107 4-14 0 0,86 3 0 0 0,-117 3-66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09:56.754"/>
    </inkml:context>
    <inkml:brush xml:id="br0">
      <inkml:brushProperty name="width" value="0.1" units="cm"/>
      <inkml:brushProperty name="height" value="0.1" units="cm"/>
      <inkml:brushProperty name="color" value="#66CC00"/>
    </inkml:brush>
  </inkml:definitions>
  <inkml:trace contextRef="#ctx0" brushRef="#br0">8 0 919 0 0,'-8'1'842'0'0,"13"3"786"0"0,4 0-1758 0 0,0 1 133 0 0,1 0-1 0 0,0-1 1 0 0,0 0-1 0 0,19 5 0 0 0,5 1-2 0 0,1-1 13 0 0,1-1-1 0 0,0-1 0 0 0,0-2 1 0 0,63 0-1 0 0,-54-3-10 0 0,76-4 420 0 0,-83 0-209 0 0,0 2-1 0 0,52 5 0 0 0,82 11-95 0 0,-118-11-95 0 0,1-2-1 0 0,70-5 0 0 0,-57-1 23 0 0,233-20 460 0 0,-283 20-464 0 0,214-25 447 0 0,-191 26-433 0 0,116 0 17 0 0,-136 2-59 0 0,40-4 0 0 0,-46 2-5 0 0,0 0 0 0 0,0 1-1 0 0,0 1 1 0 0,0 1 0 0 0,26 3-1 0 0,-30-2-6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10:36.108"/>
    </inkml:context>
    <inkml:brush xml:id="br0">
      <inkml:brushProperty name="width" value="0.1" units="cm"/>
      <inkml:brushProperty name="height" value="0.1" units="cm"/>
      <inkml:brushProperty name="color" value="#66CC00"/>
    </inkml:brush>
  </inkml:definitions>
  <inkml:trace contextRef="#ctx0" brushRef="#br0">0 131 1583 0 0,'72'9'2495'0'0,"-57"-10"-2132"0"0,0-1-1 0 0,0 0 0 0 0,-1-1 1 0 0,1-1-1 0 0,24-9 1 0 0,19-6 493 0 0,15-2-327 0 0,-40 11-252 0 0,1 1 0 0 0,40-5 0 0 0,-59 13-242 0 0,0 1 1 0 0,29 3-1 0 0,-30-1-14 0 0,-1-1 0 0 0,0 0 0 0 0,1-1 0 0 0,16-3-1 0 0,20-2 268 0 0,87 0-1 0 0,16-1 152 0 0,4 2-52 0 0,-30 3-326 0 0,-39 1-50 0 0,-63 2-11 0 0,0-2 0 0 0,42-4-1 0 0,-5-3 55 0 0,122 4 0 0 0,-104 4-26 0 0,-6 1-13 0 0,-31-1 10 0 0,81-6-1 0 0,-80 0 160 0 0,0 1-1 0 0,1 3 0 0 0,61 5 1 0 0,-103-3-180 0 0,1 0 1 0 0,-1-1 0 0 0,0 1 0 0 0,0 0-1 0 0,0 0 1 0 0,0 1 0 0 0,0-1-1 0 0,0 1 1 0 0,0-1 0 0 0,-1 1 0 0 0,1 0-1 0 0,0 0 1 0 0,-1 0 0 0 0,1 1 0 0 0,2 3-1 0 0,0 0-29 0 0,-1 0 1 0 0,0 0-1 0 0,0 1 0 0 0,0-1 0 0 0,3 12 0 0 0,1 0-107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3T01:10:40.295"/>
    </inkml:context>
    <inkml:brush xml:id="br0">
      <inkml:brushProperty name="width" value="0.1" units="cm"/>
      <inkml:brushProperty name="height" value="0.1" units="cm"/>
      <inkml:brushProperty name="color" value="#66CC00"/>
    </inkml:brush>
  </inkml:definitions>
  <inkml:trace contextRef="#ctx0" brushRef="#br0">0 190 919 0 0,'12'-5'174'0'0,"0"0"0"0"0,0 1 0 0 0,1 0 0 0 0,-1 1 0 0 0,18-2 0 0 0,69-3 1666 0 0,-23 3-1092 0 0,62-13-290 0 0,56-5 134 0 0,-141 19-354 0 0,90 5 0 0 0,67 12 468 0 0,-194-13-585 0 0,-1-1-1 0 0,20-3 1 0 0,-20 1 10 0 0,0 2 1 0 0,20 0-1 0 0,81-2 399 0 0,-27 0-336 0 0,-1 4-150 0 0,-22 1 71 0 0,116-13 1 0 0,40-10 76 0 0,10 21-41 0 0,-197 1-121 0 0,166 12-30 0 0,-94-4 0 0 0,129-7 0 0 0,-70-7 37 0 0,74-6-2 0 0,65-7 92 0 0,-284 17-126 0 0,405-35 239 0 0,-282 22-2 0 0,-123 12-228 0 0,171-8-10 0 0,-162 8 13 0 0,0 1-1 0 0,1 2 1 0 0,35 5-1 0 0,88 22 66 0 0,-112-20-67 0 0,-12-2 16 0 0,147 25-3 0 0,-149-28-11 0 0,0-2 1 0 0,0 0-1 0 0,0-2 0 0 0,38-5 0 0 0,-47 1 41 0 0,1 0 0 0 0,23-10 0 0 0,-12 5-16 0 0,-15 7-73 0 0,-15 3 31 0 0,-1 0 1 0 0,1 0-1 0 0,-1 1 1 0 0,1-1-1 0 0,-1 0 1 0 0,0 0-1 0 0,1 1 1 0 0,-1-1-1 0 0,1 0 0 0 0,-1 1 1 0 0,0-1-1 0 0,1 0 1 0 0,-1 1-1 0 0,0-1 1 0 0,0 1-1 0 0,1-1 0 0 0,-1 0 1 0 0,0 1-1 0 0,0-1 1 0 0,1 1-1 0 0,-1-1 1 0 0,0 1-1 0 0,0-1 0 0 0,0 1 1 0 0,0-1-1 0 0,0 1 1 0 0,0-1-1 0 0,0 1 1 0 0,2 8-139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43.206"/>
    </inkml:context>
    <inkml:brush xml:id="br0">
      <inkml:brushProperty name="width" value="0.1" units="cm"/>
      <inkml:brushProperty name="height" value="0.1" units="cm"/>
      <inkml:brushProperty name="color" value="#66CC00"/>
    </inkml:brush>
  </inkml:definitions>
  <inkml:trace contextRef="#ctx0" brushRef="#br0">1257 264 1839 0 0,'0'1'29'0'0,"-1"-1"0"0"0,1 1 0 0 0,-1-1 1 0 0,1 1-1 0 0,-1-1 0 0 0,1 1 0 0 0,-1-1 0 0 0,1 1 0 0 0,-1-1 0 0 0,1 1 0 0 0,-1-1 0 0 0,0 1 0 0 0,1-1 0 0 0,-1 0 0 0 0,0 1 0 0 0,1-1 0 0 0,-1 0 0 0 0,0 0 0 0 0,1 0 0 0 0,-1 1 0 0 0,0-1 0 0 0,0 0 0 0 0,1 0 0 0 0,-1 0 0 0 0,0 0 0 0 0,0 0 0 0 0,1 0 0 0 0,-2-1 0 0 0,1 0 146 0 0,0 0-1 0 0,0 0 1 0 0,0 0 0 0 0,0 0 0 0 0,0-1-1 0 0,1 1 1 0 0,-1 0 0 0 0,0-1 0 0 0,1 1 0 0 0,-1 0-1 0 0,0-2 1 0 0,0 0 126 0 0,0 0 0 0 0,0 0-1 0 0,-1 0 1 0 0,1 0-1 0 0,-1 1 1 0 0,0-1 0 0 0,-2-2-1 0 0,3 3-71 0 0,-1 0 0 0 0,0 1 1 0 0,0-1-1 0 0,0 0 0 0 0,0 1 0 0 0,0 0 0 0 0,-1-1 0 0 0,1 1 0 0 0,0 0 0 0 0,-1 0 0 0 0,1 0 0 0 0,-1 0 0 0 0,1 1 0 0 0,0-1 0 0 0,-1 1 0 0 0,0-1 0 0 0,-4 1 0 0 0,2 1 84 0 0,0 0-1 0 0,-1 0 1 0 0,1 0-1 0 0,0 1 1 0 0,0-1-1 0 0,0 1 0 0 0,-8 5 1 0 0,-5 3 27 0 0,15-8-324 0 0,1-1 0 0 0,-1 1 0 0 0,0 0-1 0 0,1-1 1 0 0,-1 0 0 0 0,0 1 0 0 0,0-1 0 0 0,0 0-1 0 0,0-1 1 0 0,0 1 0 0 0,0 0 0 0 0,0-1 0 0 0,0 0-1 0 0,0 0 1 0 0,0 0 0 0 0,0 0 0 0 0,-1 0 0 0 0,1 0 0 0 0,0-1-1 0 0,0 0 1 0 0,-5-1 0 0 0,-23-7 287 0 0,27 8-268 0 0,-1 1-1 0 0,1-1 1 0 0,0 0 0 0 0,-1-1-1 0 0,1 1 1 0 0,0-1-1 0 0,0 0 1 0 0,0 0 0 0 0,0 0-1 0 0,0 0 1 0 0,0-1 0 0 0,1 0-1 0 0,-1 1 1 0 0,1-1 0 0 0,0-1-1 0 0,-4-3 1 0 0,-5-12 55 0 0,-26-32 1 0 0,32 44-71 0 0,0 1 0 0 0,-1 0 0 0 0,0 0 0 0 0,0 0 0 0 0,-1 1 0 0 0,0 0 0 0 0,-12-6 0 0 0,-15-4 370 0 0,-1 2 0 0 0,-1 1 0 0 0,0 2 0 0 0,-1 1 0 0 0,1 2 0 0 0,-68-3 0 0 0,26 8 559 0 0,0 3 0 0 0,-100 16-1 0 0,60-1-2600 0 0,88-16-5408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43.917"/>
    </inkml:context>
    <inkml:brush xml:id="br0">
      <inkml:brushProperty name="width" value="0.1" units="cm"/>
      <inkml:brushProperty name="height" value="0.1" units="cm"/>
      <inkml:brushProperty name="color" value="#66CC00"/>
    </inkml:brush>
  </inkml:definitions>
  <inkml:trace contextRef="#ctx0" brushRef="#br0">2699 28 5063 0 0,'-35'6'3029'0'0,"-69"3"0"0"0,45-7-2796 0 0,49-1-572 0 0,-31-3 89 0 0,1 0 0 0 0,-77-17 0 0 0,75 11 694 0 0,-1 1 1 0 0,-55-1-1 0 0,-118 15 3050 0 0,0 1-2579 0 0,-466 29 3731 0 0,665-36-4604 0 0,-356 2 1015 0 0,269-6-530 0 0,-85-4 345 0 0,-78 0-2256 0 0,221 7-64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50.211"/>
    </inkml:context>
    <inkml:brush xml:id="br0">
      <inkml:brushProperty name="width" value="0.1" units="cm"/>
      <inkml:brushProperty name="height" value="0.1" units="cm"/>
      <inkml:brushProperty name="color" value="#66CC00"/>
    </inkml:brush>
  </inkml:definitions>
  <inkml:trace contextRef="#ctx0" brushRef="#br0">1073 181 5815 0 0,'0'0'12'0'0,"0"0"0"0"0,0 1-1 0 0,0-1 1 0 0,0 0-1 0 0,0 1 1 0 0,0-1 0 0 0,-1 0-1 0 0,1 0 1 0 0,0 1-1 0 0,0-1 1 0 0,0 0 0 0 0,0 0-1 0 0,0 1 1 0 0,0-1-1 0 0,-1 0 1 0 0,1 0 0 0 0,0 1-1 0 0,0-1 1 0 0,0 0 0 0 0,-1 0-1 0 0,1 0 1 0 0,0 1-1 0 0,0-1 1 0 0,0 0 0 0 0,-1 0-1 0 0,1 0 1 0 0,0 0-1 0 0,-1 0 1 0 0,1 0 0 0 0,0 1-1 0 0,0-1 1 0 0,-1 0-1 0 0,1 0 1 0 0,0 0 0 0 0,0 0-1 0 0,-1 0 1 0 0,1 0-1 0 0,0 0 1 0 0,-1 0 0 0 0,1 0-1 0 0,0 0 1 0 0,0 0-1 0 0,-1-1 1 0 0,1 1 0 0 0,0 0-1 0 0,-1 0 1 0 0,1-1-6 0 0,0 1 0 0 0,-1-1-1 0 0,1 0 1 0 0,0 1 0 0 0,0-1 0 0 0,0 1 0 0 0,0-1 0 0 0,-1 0 0 0 0,1 1 0 0 0,0-1-1 0 0,0 0 1 0 0,1 1 0 0 0,-1-1 0 0 0,0 0 0 0 0,0 1 0 0 0,0-1 0 0 0,0 0 0 0 0,0 1-1 0 0,1-1 1 0 0,-1 0 0 0 0,1 0 0 0 0,22-43 47 0 0,-9 19-273 0 0,-2 0 0 0 0,15-42 0 0 0,-26 57-514 0 0,-9 9 234 0 0,-18 16 672 0 0,-4-3 6941 0 0,30-12-6975 0 0,-1 0 1 0 0,1 0-1 0 0,-1 0 1 0 0,0 0-1 0 0,1 0 1 0 0,-1 0-1 0 0,0 0 1 0 0,1 0-1 0 0,-1 0 1 0 0,0 0-1 0 0,1 1 1 0 0,-1-1-1 0 0,1 0 1 0 0,-1 0-1 0 0,1 1 1 0 0,-1-1-1 0 0,0 0 1 0 0,1 1-1 0 0,-1-1 1 0 0,1 1-1 0 0,-1-1 1 0 0,0 1-1 0 0,-19 10 750 0 0,-1-1 0 0 0,-1-1 0 0 0,-42 11 0 0 0,-21 8 239 0 0,65-21-1034 0 0,0 0 0 0 0,-1-2 0 0 0,0 0 0 0 0,0-2 0 0 0,0 0 0 0 0,0-1-1 0 0,0-1 1 0 0,-29-3 0 0 0,-19-5 689 0 0,-83-19-1 0 0,44 6-160 0 0,-36-11 89 0 0,81 16-2130 0 0,0 2-4519 0 0,28 8-1015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4:58.047"/>
    </inkml:context>
    <inkml:brush xml:id="br0">
      <inkml:brushProperty name="width" value="0.1" units="cm"/>
      <inkml:brushProperty name="height" value="0.1" units="cm"/>
      <inkml:brushProperty name="color" value="#E71224"/>
    </inkml:brush>
  </inkml:definitions>
  <inkml:trace contextRef="#ctx0" brushRef="#br0">3147 67 2759 0 0,'-3'0'36'0'0,"1"-1"0"0"0,-1 1-1 0 0,1-1 1 0 0,-1 0 0 0 0,1 1-1 0 0,0-1 1 0 0,-5-2 0 0 0,-15-5 4040 0 0,11 11-3441 0 0,8-3-158 0 0,9-7-10 0 0,-3 4-381 0 0,-2 1 13 0 0,0 0 0 0 0,1 0 0 0 0,-1 0 0 0 0,0 0 0 0 0,0 0 0 0 0,0 0 0 0 0,-1 0 0 0 0,1 0 0 0 0,0 0 0 0 0,-1-1 0 0 0,1-3 0 0 0,-1 5-76 0 0,0 1-1 0 0,0-1 0 0 0,0 0 1 0 0,0 1-1 0 0,0-1 1 0 0,-1 0-1 0 0,1 1 0 0 0,0-1 1 0 0,0 0-1 0 0,-1 1 0 0 0,1-1 1 0 0,0 0-1 0 0,-1 1 1 0 0,1-1-1 0 0,-1 1 0 0 0,1-1 1 0 0,-1 1-1 0 0,1-1 1 0 0,-1 1-1 0 0,1-1 0 0 0,-1 1 1 0 0,1-1-1 0 0,-1 1 1 0 0,0 0-1 0 0,1-1 0 0 0,-1 1 1 0 0,0 0-1 0 0,1 0 0 0 0,-1 0 1 0 0,0-1-1 0 0,1 1 1 0 0,-1 0-1 0 0,0 0 0 0 0,0 0 1 0 0,1 0-1 0 0,-1 0 1 0 0,0 0-1 0 0,1 0 0 0 0,-1 0 1 0 0,0 0-1 0 0,1 1 1 0 0,-1-1-1 0 0,-1 0 0 0 0,-4 2 195 0 0,0 1 0 0 0,-1-1 0 0 0,1 1 0 0 0,0 0-1 0 0,1 0 1 0 0,-1 1 0 0 0,0 0 0 0 0,1 0 0 0 0,0 0-1 0 0,-8 8 1 0 0,-1 1 254 0 0,-5 2-49 0 0,14-9-273 0 0,-2 0 0 0 0,1-1 1 0 0,-1 0-1 0 0,0 0 0 0 0,0 0 0 0 0,0-1 0 0 0,-1 0 0 0 0,-13 5 0 0 0,-6 2 578 0 0,-94-4 1262 0 0,102-7-1930 0 0,0-1-1 0 0,1-1 0 0 0,-1-1 1 0 0,0 0-1 0 0,-32-11 0 0 0,-13-2 331 0 0,26 9-209 0 0,-1 1 1 0 0,-62 0-1 0 0,54 5-92 0 0,-16 1 182 0 0,-103 11 0 0 0,99-1-246 0 0,-1-2-1 0 0,-80-3 1 0 0,-33 5 393 0 0,24 0-77 0 0,-21-10-136 0 0,-66-20 127 0 0,35 2 142 0 0,124 19-100 0 0,-153 24-1 0 0,29-2 191 0 0,166-20-327 0 0,0-3 0 0 0,-82-9 0 0 0,109 7-431 0 0,-1-2 1 0 0,-20-6-1 0 0,9-2-6302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7:55.738"/>
    </inkml:context>
    <inkml:brush xml:id="br0">
      <inkml:brushProperty name="width" value="0.1" units="cm"/>
      <inkml:brushProperty name="height" value="0.1" units="cm"/>
      <inkml:brushProperty name="color" value="#66CC00"/>
    </inkml:brush>
  </inkml:definitions>
  <inkml:trace contextRef="#ctx0" brushRef="#br0">1894 2 455 0 0,'-13'-1'1171'0'0,"-1"0"0"0"0,1 1 0 0 0,0 1 0 0 0,-20 2-1 0 0,-21 1-536 0 0,46-4-52 0 0,1 1 0 0 0,0 0 0 0 0,0 1-1 0 0,-10 2 1 0 0,10-2-199 0 0,0 0 0 0 0,0 0-1 0 0,0-1 1 0 0,-9 0 0 0 0,4 0 105 0 0,1 0-1 0 0,-1 1 1 0 0,1 0-1 0 0,0 1 1 0 0,-14 4-1 0 0,-55 25 652 0 0,64-25-958 0 0,10-4-163 0 0,0-1-1 0 0,-1 1 0 0 0,1-2 0 0 0,-1 1 1 0 0,0-1-1 0 0,0 0 0 0 0,1 0 0 0 0,-1-1 1 0 0,0 0-1 0 0,0 0 0 0 0,-7-1 0 0 0,-4-3 242 0 0,1 0 0 0 0,0-2 0 0 0,-17-7 1 0 0,31 12-202 0 0,-10-3 116 0 0,0 1 0 0 0,-1-1 0 0 0,1 2 1 0 0,-1 0-1 0 0,-23 0 0 0 0,-70 7-133 0 0,29-2 271 0 0,-118-10 0 0 0,142 4-40 0 0,-125 5 528 0 0,108 3-301 0 0,0 3 0 0 0,-114 29-1 0 0,132-23 249 0 0,-109 14 1 0 0,160-27-746 0 0,0-1 0 0 0,0 0 1 0 0,-1 0-1 0 0,1 0 0 0 0,0 0 1 0 0,0-1-1 0 0,-1 1 0 0 0,1 0 1 0 0,0-1-1 0 0,0 0 0 0 0,0 1 1 0 0,-4-3-1 0 0,5 2-110 0 0,0 0 0 0 0,-1 0 0 0 0,1 0 0 0 0,0-1 0 0 0,0 1 0 0 0,0 0 0 0 0,0 0 0 0 0,0-1 0 0 0,0 1 0 0 0,1-1-1 0 0,-1 1 1 0 0,0-1 0 0 0,1 1 0 0 0,-1-1 0 0 0,1 0 0 0 0,-1 1 0 0 0,1-4 0 0 0,-2-14-1616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03.029"/>
    </inkml:context>
    <inkml:brush xml:id="br0">
      <inkml:brushProperty name="width" value="0.1" units="cm"/>
      <inkml:brushProperty name="height" value="0.1" units="cm"/>
      <inkml:brushProperty name="color" value="#66CC00"/>
    </inkml:brush>
  </inkml:definitions>
  <inkml:trace contextRef="#ctx0" brushRef="#br0">3349 19 4895 0 0,'0'0'368'0'0,"-2"-2"-254"0"0,-5-2-81 0 0,1-2 21 0 0,6 5-52 0 0,0 1 0 0 0,-1-1 1 0 0,1 1-1 0 0,-1-1 1 0 0,1 1-1 0 0,-1-1 0 0 0,1 1 1 0 0,-1 0-1 0 0,1-1 0 0 0,-1 1 1 0 0,1 0-1 0 0,-1-1 0 0 0,1 1 1 0 0,-1 0-1 0 0,0 0 0 0 0,1 0 1 0 0,-1-1-1 0 0,1 1 1 0 0,-1 0-1 0 0,0 0 0 0 0,1 0 1 0 0,-1 0-1 0 0,0 0 0 0 0,1 0 1 0 0,-1 0-1 0 0,0 1 0 0 0,-3-1-73 0 0,0 0-1 0 0,0 0 1 0 0,1 1 0 0 0,-1 0-1 0 0,0-1 1 0 0,1 1-1 0 0,-5 2 1 0 0,-18 3-1123 0 0,24-6 1113 0 0,-29-3 2847 0 0,31 3-2571 0 0,-1-1 0 0 0,0 1 0 0 0,0 0 0 0 0,0-1 0 0 0,0 1 0 0 0,0 0-1 0 0,0 0 1 0 0,0-1 0 0 0,0 1 0 0 0,0 0 0 0 0,0 0 0 0 0,0 0 0 0 0,-2 0-1 0 0,2 1 169 0 0,-11 7-146 0 0,11-6-214 0 0,-15 25 199 0 0,-20 26 0 0 0,31-49 54 0 0,1 0-1 0 0,-1-1 1 0 0,0 1 0 0 0,-1-1-1 0 0,1 0 1 0 0,-1 0 0 0 0,-6 2-1 0 0,3 0 172 0 0,4-2-202 0 0,1 0 1 0 0,-1 0-1 0 0,0 1 0 0 0,1-1 1 0 0,0 1-1 0 0,0 0 0 0 0,-4 5 0 0 0,-5 5 501 0 0,13-13-559 0 0,-1 0 64 0 0,-5 0 309 0 0,-8-3 51 0 0,8-1-486 0 0,1 1 0 0 0,-1-1-1 0 0,0 1 1 0 0,0 0 0 0 0,0 0-1 0 0,-7 0 1 0 0,-15-6 334 0 0,18 5-370 0 0,0 0 0 0 0,0 1 0 0 0,0 0 0 0 0,0 1 0 0 0,0 0 0 0 0,-19 1 0 0 0,-63 9-2 0 0,57-4 63 0 0,-42 7 308 0 0,-31 3 212 0 0,108-15-649 0 0,-43 3 137 0 0,0-2 1 0 0,-66-7-1 0 0,-52-12-10 0 0,131 16-27 0 0,1 2 1 0 0,0 0-1 0 0,-33 6 0 0 0,-4-1 197 0 0,34-4-250 0 0,0-1 0 0 0,0-2 1 0 0,0-1-1 0 0,0-1 0 0 0,-39-12 0 0 0,25 8-30 0 0,0 1 0 0 0,0 3 0 0 0,-80 1 0 0 0,-118 21 774 0 0,-2-1 40 0 0,125-11-630 0 0,-152 26 0 0 0,88-8 97 0 0,92-11-10 0 0,47-5-152 0 0,0-3 1 0 0,-67 0-1 0 0,109-5-307 0 0,0 0 1 0 0,-1 0-1 0 0,1-1 0 0 0,0 0 1 0 0,0 0-1 0 0,0 0 0 0 0,0 0 1 0 0,0 0-1 0 0,0-1 0 0 0,0 0 1 0 0,1 0-1 0 0,-1 0 0 0 0,0 0 1 0 0,1 0-1 0 0,0-1 0 0 0,-1 1 1 0 0,1-1-1 0 0,0 0 0 0 0,0 0 1 0 0,1-1-1 0 0,-1 1 0 0 0,-2-5 1 0 0,-13-21-7285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04.449"/>
    </inkml:context>
    <inkml:brush xml:id="br0">
      <inkml:brushProperty name="width" value="0.1" units="cm"/>
      <inkml:brushProperty name="height" value="0.1" units="cm"/>
      <inkml:brushProperty name="color" value="#66CC00"/>
    </inkml:brush>
  </inkml:definitions>
  <inkml:trace contextRef="#ctx0" brushRef="#br0">1662 0 4607 0 0,'-3'2'208'0'0,"-9"3"9"0"0,6-2-62 0 0,0 0 0 0 0,1 0 1 0 0,-1 0-1 0 0,-8 7 1 0 0,-3 7 2983 0 0,-2 0 1616 0 0,18-20-4479 0 0,1 2-252 0 0,0 1-1 0 0,-1-1 1 0 0,1 1-1 0 0,0-1 0 0 0,0 0 1 0 0,-1 1-1 0 0,1-1 1 0 0,0 1-1 0 0,0-1 0 0 0,-1 1 1 0 0,1-1-1 0 0,-1 1 1 0 0,1 0-1 0 0,0-1 0 0 0,-1 1 1 0 0,1-1-1 0 0,-1 1 1 0 0,1 0-1 0 0,-1-1 0 0 0,1 1 1 0 0,-1 0-1 0 0,0 0 1 0 0,1-1-1 0 0,-1 1 0 0 0,1 0 1 0 0,-1 0-1 0 0,1 0 1 0 0,-1 0-1 0 0,-1 0 1 0 0,-21 5 992 0 0,15-2-921 0 0,-9 2 666 0 0,-33 5 1 0 0,38-8-447 0 0,-14 4 425 0 0,-38 13-1 0 0,17-4-482 0 0,16-9 42 0 0,0 0-1 0 0,-1-3 0 0 0,-53 1 1 0 0,-14 1 219 0 0,-9 3-34 0 0,41-4 155 0 0,0 3 0 0 0,-129 30-1 0 0,-185 84 1313 0 0,370-118-1930 0 0,0 0 0 0 0,1-1 0 0 0,-1 0 0 0 0,0-1 0 0 0,-16 0 0 0 0,22-1-138 0 0,0 0 1 0 0,0-1 0 0 0,0 0 0 0 0,0 0 0 0 0,0 0-1 0 0,1-1 1 0 0,-1 1 0 0 0,0-1 0 0 0,1 0-1 0 0,-1-1 1 0 0,1 1 0 0 0,-1-1 0 0 0,1 0 0 0 0,-5-5-1 0 0,3 2-1337 0 0,0 0-1 0 0,0 0 1 0 0,-6-12-1 0 0,-16-30-6284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11.505"/>
    </inkml:context>
    <inkml:brush xml:id="br0">
      <inkml:brushProperty name="width" value="0.1" units="cm"/>
      <inkml:brushProperty name="height" value="0.1" units="cm"/>
      <inkml:brushProperty name="color" value="#66CC00"/>
    </inkml:brush>
  </inkml:definitions>
  <inkml:trace contextRef="#ctx0" brushRef="#br0">0 183 943 0 0,'63'-53'722'0'0,"-38"30"-7"0"0,1 1 1 0 0,1 1 0 0 0,51-29-1 0 0,-73 47-619 0 0,1 1 0 0 0,-1 0 0 0 0,1 1 0 0 0,0-1 0 0 0,-1 1 0 0 0,1 0 0 0 0,0 0 0 0 0,0 1 0 0 0,0 0 0 0 0,-1 0 0 0 0,1 0 0 0 0,0 1 0 0 0,8 1 0 0 0,6 3-71 0 0,0 1 0 0 0,29 13 0 0 0,-32-11-26 0 0,1-1 0 0 0,29 6 0 0 0,2 1 1 0 0,-37-9 0 0 0,0-1 0 0 0,20 3 0 0 0,-30-7 23 0 0,-1 0-1 0 0,0 0 0 0 0,1 1 0 0 0,-1-1 1 0 0,0 0-1 0 0,0 0 0 0 0,0 1 0 0 0,1-1 1 0 0,-1 1-1 0 0,0-1 0 0 0,0 1 0 0 0,0 0 1 0 0,0-1-1 0 0,0 1 0 0 0,2 1 0 0 0,-6 3 223 0 0,-11-2-134 0 0,6-3-48 0 0,-1 1 0 0 0,0-2 0 0 0,1 1-1 0 0,-1-1 1 0 0,1-1 0 0 0,-1 1-1 0 0,1-1 1 0 0,-12-5 0 0 0,-5-3 563 0 0,-32-19 1 0 0,33 16 28 0 0,-37-14 0 0 0,54 24-592 0 0,-1 1 0 0 0,0-1 0 0 0,-1 2 0 0 0,1-1 1 0 0,0 1-1 0 0,-1 1 0 0 0,1-1 0 0 0,0 1 0 0 0,-9 2 0 0 0,14-2-57 0 0,1 1 1 0 0,-1-1-1 0 0,1 1 1 0 0,0 0-1 0 0,-1 0 0 0 0,1 1 1 0 0,0-1-1 0 0,-1 0 0 0 0,1 1 1 0 0,0-1-1 0 0,0 1 1 0 0,0 0-1 0 0,-3 3 0 0 0,-4 7-158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12.586"/>
    </inkml:context>
    <inkml:brush xml:id="br0">
      <inkml:brushProperty name="width" value="0.1" units="cm"/>
      <inkml:brushProperty name="height" value="0.1" units="cm"/>
      <inkml:brushProperty name="color" value="#66CC00"/>
    </inkml:brush>
  </inkml:definitions>
  <inkml:trace contextRef="#ctx0" brushRef="#br0">1753 11 919 0 0,'-2'-2'306'0'0,"-1"1"-1"0"0,1 0 0 0 0,0 0 0 0 0,0 0 1 0 0,-1 0-1 0 0,1 0 0 0 0,-1 0 0 0 0,1 1 1 0 0,-1-1-1 0 0,1 1 0 0 0,-1-1 0 0 0,1 1 1 0 0,-1 0-1 0 0,-3 0 0 0 0,1 1-178 0 0,0-1 0 0 0,0 0 0 0 0,0 1 0 0 0,0 0 0 0 0,0 0 0 0 0,1 1 0 0 0,-6 1 0 0 0,-18 11-57 0 0,0-2-1 0 0,-32 10 1 0 0,44-17 106 0 0,0-2 1 0 0,0 0 0 0 0,-1-1 0 0 0,1 0 0 0 0,-27-1-1 0 0,-108-2 1453 0 0,122 3-1460 0 0,1 1 0 0 0,0 1 0 0 0,-36 11-1 0 0,39-9-86 0 0,1-2-1 0 0,-1 0 0 0 0,0-2 1 0 0,0-1-1 0 0,0-1 0 0 0,0-1 1 0 0,-26-5-1 0 0,15 4 349 0 0,1 1 1 0 0,-45 6-1 0 0,14-1-77 0 0,32-3-203 0 0,11 1-89 0 0,0-2 1 0 0,0 0-1 0 0,-32-5 0 0 0,-21-10 123 0 0,19 3 14 0 0,-70-5-1 0 0,107 15-212 0 0,0 2 1 0 0,1 1-1 0 0,-1 0 0 0 0,0 1 0 0 0,0 1 0 0 0,1 1 0 0 0,-28 10 0 0 0,7 2-273 0 0,-4 3-22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13.601"/>
    </inkml:context>
    <inkml:brush xml:id="br0">
      <inkml:brushProperty name="width" value="0.1" units="cm"/>
      <inkml:brushProperty name="height" value="0.1" units="cm"/>
      <inkml:brushProperty name="color" value="#66CC00"/>
    </inkml:brush>
  </inkml:definitions>
  <inkml:trace contextRef="#ctx0" brushRef="#br0">1799 4 2759 0 0,'0'0'4'0'0,"-1"0"0"0"0,1-1 0 0 0,-1 1 0 0 0,1 0 0 0 0,0 0 0 0 0,-1-1 0 0 0,1 1 0 0 0,-1 0-1 0 0,1 0 1 0 0,-1-1 0 0 0,1 1 0 0 0,0 0 0 0 0,-1 0 0 0 0,1 0 0 0 0,-1 0 0 0 0,1 0-1 0 0,-1 0 1 0 0,1 0 0 0 0,-1 0 0 0 0,1 0 0 0 0,-1 0 0 0 0,1 0 0 0 0,-1 0 0 0 0,1 0 0 0 0,-1 0-1 0 0,1 1 1 0 0,-1-1 0 0 0,1 0 0 0 0,0 0 0 0 0,-1 0 0 0 0,0 1 0 0 0,-20 10 116 0 0,13-6-93 0 0,2-4 148 0 0,0 1 0 0 0,0-1 0 0 0,-1 0 0 0 0,1 0-1 0 0,0-1 1 0 0,-1 0 0 0 0,1 0 0 0 0,0 0-1 0 0,-1-1 1 0 0,-6-1 0 0 0,6 0 32 0 0,0 1-1 0 0,0 1 1 0 0,0-1 0 0 0,0 1-1 0 0,0 0 1 0 0,0 1 0 0 0,0 0-1 0 0,-7 1 1 0 0,-87 38 1158 0 0,74-28-1304 0 0,0-1 1 0 0,0-1-1 0 0,-42 9 1 0 0,48-15 157 0 0,0-1 1 0 0,0-1 0 0 0,-1-1 0 0 0,1-1-1 0 0,0-1 1 0 0,-1-1 0 0 0,1 0-1 0 0,-41-12 1 0 0,33 8 26 0 0,-1 1-1 0 0,0 2 1 0 0,1 0 0 0 0,-51 3-1 0 0,43 1-209 0 0,16-1 11 0 0,-16 0 96 0 0,-68-8 0 0 0,-8-7 467 0 0,-69-14 324 0 0,148 22-838 0 0,-1-1 78 0 0,0 1-1 0 0,0 1 1 0 0,-36 0 0 0 0,60 6-240 0 0,-1 1 0 0 0,1 0 0 0 0,0 0 0 0 0,0 1 0 0 0,1 0 0 0 0,-1 1 0 0 0,0 0 0 0 0,1 1 0 0 0,-1 0 0 0 0,1 1 0 0 0,0 0 1 0 0,1 0-1 0 0,-1 1 0 0 0,-8 7 0 0 0,-9 11-3198 0 0,-2 3-1074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15.478"/>
    </inkml:context>
    <inkml:brush xml:id="br0">
      <inkml:brushProperty name="width" value="0.1" units="cm"/>
      <inkml:brushProperty name="height" value="0.1" units="cm"/>
      <inkml:brushProperty name="color" value="#66CC00"/>
    </inkml:brush>
  </inkml:definitions>
  <inkml:trace contextRef="#ctx0" brushRef="#br0">2161 300 3911 0 0,'-5'-5'132'0'0,"-1"0"0"0"0,1 0-1 0 0,-1 1 1 0 0,0 0 0 0 0,0 0 0 0 0,-1 0-1 0 0,1 1 1 0 0,-1 0 0 0 0,0 0-1 0 0,1 1 1 0 0,-1 0 0 0 0,0 0-1 0 0,-1 1 1 0 0,1-1 0 0 0,0 2-1 0 0,0-1 1 0 0,-1 1 0 0 0,1 0-1 0 0,0 0 1 0 0,-11 2 0 0 0,0 1 93 0 0,0-2 0 0 0,0-1 0 0 0,-1 0-1 0 0,-30-5 1 0 0,31 3 216 0 0,0 0 0 0 0,1 1 0 0 0,-1 1-1 0 0,0 0 1 0 0,-19 4 0 0 0,17 0-347 0 0,1-2 1 0 0,-1-1-1 0 0,1 0 0 0 0,-1-1 0 0 0,-29-5 1 0 0,-96-24 1211 0 0,-50-6-325 0 0,68 15-737 0 0,77 13 74 0 0,0 3 0 0 0,0 2 1 0 0,-72 7-1 0 0,79-3-251 0 0,17-2 55 0 0,0-1-1 0 0,0-1 0 0 0,1-1 0 0 0,-1-1 1 0 0,-47-15-1 0 0,12-2 804 0 0,-69-35 0 0 0,104 43-668 0 0,-1 2 1 0 0,-48-14 0 0 0,66 23-233 0 0,0 0-1 0 0,-1 1 0 0 0,1 0 0 0 0,-1 0 0 0 0,1 1 0 0 0,-1 0 1 0 0,1 1-1 0 0,0 0 0 0 0,-1 0 0 0 0,1 1 0 0 0,0 0 0 0 0,-13 5 1 0 0,5 1-366 0 0,0 0 0 0 0,-28 19 0 0 0,-4 10-3891 0 0,-1 7-1487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18.784"/>
    </inkml:context>
    <inkml:brush xml:id="br0">
      <inkml:brushProperty name="width" value="0.1" units="cm"/>
      <inkml:brushProperty name="height" value="0.1" units="cm"/>
      <inkml:brushProperty name="color" value="#66CC00"/>
    </inkml:brush>
  </inkml:definitions>
  <inkml:trace contextRef="#ctx0" brushRef="#br0">1769 205 1375 0 0,'-4'-11'99'0'0,"-13"-20"20"0"0,15 29 55 0 0,0-1 0 0 0,1 1-1 0 0,0-1 1 0 0,0 0 0 0 0,0 0 0 0 0,0 1 0 0 0,0-1 0 0 0,0 0-1 0 0,1 0 1 0 0,-1 0 0 0 0,1 0 0 0 0,0-3 0 0 0,-1 2-232 0 0,1 0 1 0 0,-1 0-1 0 0,1 0 0 0 0,-1 0 0 0 0,-1 0 1 0 0,1 0-1 0 0,-2-4 0 0 0,-1 2 234 0 0,1 0-1 0 0,-1 1 1 0 0,0 0 0 0 0,0 0-1 0 0,-1 0 1 0 0,0 0-1 0 0,0 1 1 0 0,0 0-1 0 0,-9-6 1 0 0,11 8-10 0 0,0 1 1 0 0,0-1 0 0 0,0 1 0 0 0,0 0 0 0 0,-1 0 0 0 0,1 0 0 0 0,0 0 0 0 0,-1 1 0 0 0,1-1 0 0 0,-1 1-1 0 0,1 0 1 0 0,-1 0 0 0 0,1 0 0 0 0,0 0 0 0 0,-1 1 0 0 0,1 0 0 0 0,-1-1 0 0 0,1 1 0 0 0,0 0-1 0 0,-4 2 1 0 0,-28 14 149 0 0,-42 29 0 0 0,52-30-315 0 0,-1 0 0 0 0,-1-2 0 0 0,-41 16 0 0 0,59-28 23 0 0,0 1-1 0 0,0-2 0 0 0,0 1 1 0 0,0-1-1 0 0,0 0 0 0 0,0-1 0 0 0,0 0 1 0 0,-1-1-1 0 0,1 0 0 0 0,-11-2 1 0 0,-5-4 293 0 0,-1 0 0 0 0,-27-13 1 0 0,24 8-15 0 0,-32-8 1 0 0,9 5-189 0 0,31 8-56 0 0,-30-7-1 0 0,-328-41 1832 0 0,152 39-756 0 0,186 16-1038 0 0,0 2 0 0 0,0 2 0 0 0,-63 14 0 0 0,93-15-1474 0 0,0 0 0 0 0,-19 9 0 0 0,1 2-3184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19.597"/>
    </inkml:context>
    <inkml:brush xml:id="br0">
      <inkml:brushProperty name="width" value="0.1" units="cm"/>
      <inkml:brushProperty name="height" value="0.1" units="cm"/>
      <inkml:brushProperty name="color" value="#66CC00"/>
    </inkml:brush>
  </inkml:definitions>
  <inkml:trace contextRef="#ctx0" brushRef="#br0">1319 121 4143 0 0,'-9'-83'3568'0'0,"8"81"-3529"0"0,1 0-1 0 0,-1 0 1 0 0,1 0-1 0 0,-1 1 1 0 0,0-1-1 0 0,0 0 0 0 0,0 0 1 0 0,0 0-1 0 0,0 1 1 0 0,0-1-1 0 0,-1 1 1 0 0,1-1-1 0 0,0 1 1 0 0,-1-1-1 0 0,1 1 1 0 0,-1 0-1 0 0,0 0 0 0 0,1-1 1 0 0,-1 1-1 0 0,0 0 1 0 0,0 1-1 0 0,0-1 1 0 0,0 0-1 0 0,1 1 1 0 0,-1-1-1 0 0,0 1 0 0 0,0-1 1 0 0,0 1-1 0 0,0 0 1 0 0,0 0-1 0 0,0 0 1 0 0,0 0-1 0 0,-1 0 1 0 0,-1 0-1 0 0,-9 2 345 0 0,0-1-1 0 0,1 1 1 0 0,-26 8-1 0 0,33-8-368 0 0,-42 14 317 0 0,-46 22 1 0 0,55-21-178 0 0,-1-1 1 0 0,-54 14-1 0 0,34-18 268 0 0,-1-2 0 0 0,1-3-1 0 0,-109-1 1 0 0,132-9-172 0 0,1 0-1 0 0,-68-17 1 0 0,-65-32 90 0 0,156 47-497 0 0,-1 1 0 0 0,0 1-1 0 0,1 1 1 0 0,-1-1 0 0 0,0 2-1 0 0,-1 0 1 0 0,1 0 0 0 0,0 2-1 0 0,-17 1 1 0 0,0 3-766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20.564"/>
    </inkml:context>
    <inkml:brush xml:id="br0">
      <inkml:brushProperty name="width" value="0.1" units="cm"/>
      <inkml:brushProperty name="height" value="0.1" units="cm"/>
      <inkml:brushProperty name="color" value="#66CC00"/>
    </inkml:brush>
  </inkml:definitions>
  <inkml:trace contextRef="#ctx0" brushRef="#br0">2584 33 455 0 0,'-2'-2'399'0'0,"0"1"0"0"0,0-1-1 0 0,0 1 1 0 0,0 0-1 0 0,0 0 1 0 0,0 0-1 0 0,0 0 1 0 0,0 0-1 0 0,0 1 1 0 0,-1-1-1 0 0,1 1 1 0 0,0-1-1 0 0,0 1 1 0 0,-1 0-1 0 0,1 0 1 0 0,-5 0-1 0 0,-41 8-490 0 0,25-3 881 0 0,-59 1 737 0 0,57-6-1023 0 0,1 2 1 0 0,-1 1-1 0 0,-33 8 0 0 0,-150 39-111 0 0,191-47-334 0 0,0-1 1 0 0,0-1-1 0 0,0-1 0 0 0,-25-2 0 0 0,-69-15 852 0 0,-15 0 244 0 0,-41 8-381 0 0,-203-16 504 0 0,64 17-674 0 0,7 1-166 0 0,223-3-388 0 0,-87-5 87 0 0,140 14-176 0 0,-1 2 0 0 0,1 0 0 0 0,-1 2 0 0 0,-44 11 1 0 0,33-4-654 0 0,-35 18 0 0 0,16-5-763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4:59.324"/>
    </inkml:context>
    <inkml:brush xml:id="br0">
      <inkml:brushProperty name="width" value="0.1" units="cm"/>
      <inkml:brushProperty name="height" value="0.1" units="cm"/>
      <inkml:brushProperty name="color" value="#E71224"/>
    </inkml:brush>
  </inkml:definitions>
  <inkml:trace contextRef="#ctx0" brushRef="#br0">4316 152 4143 0 0,'-11'4'278'0'0,"0"0"0"0"0,0-1-1 0 0,0-1 1 0 0,-1 0-1 0 0,-20 1 1 0 0,-59-6 3006 0 0,67 1-2524 0 0,-1 1 1 0 0,0 1 0 0 0,-34 5-1 0 0,4 5-636 0 0,18-2 155 0 0,-1-2 0 0 0,0-2 0 0 0,-60 0 0 0 0,-118-23 1127 0 0,59 4-93 0 0,66 6-858 0 0,27 2-331 0 0,-77 2 0 0 0,-94 4-59 0 0,76-3 8 0 0,69 5-63 0 0,-195-7 44 0 0,215-3 286 0 0,-81-21-1 0 0,80 15 17 0 0,-77-8 0 0 0,-167-1-267 0 0,169 9-40 0 0,55 5 216 0 0,-130 1 0 0 0,149 15-341 0 0,-90 19 0 0 0,56-7 426 0 0,-134 7 0 0 0,-138-25 275 0 0,281-9-2305 0 0,66 6 104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30.559"/>
    </inkml:context>
    <inkml:brush xml:id="br0">
      <inkml:brushProperty name="width" value="0.1" units="cm"/>
      <inkml:brushProperty name="height" value="0.1" units="cm"/>
      <inkml:brushProperty name="color" value="#66CC00"/>
    </inkml:brush>
  </inkml:definitions>
  <inkml:trace contextRef="#ctx0" brushRef="#br0">1665 101 455 0 0,'-38'-4'2296'0'0,"37"4"-2179"0"0,1 0-1 0 0,0-1 0 0 0,-1 0 348 0 0,0 1-348 0 0,1 0 0 0 0,0 0 0 0 0,0-1 0 0 0,0 1 0 0 0,-1 0 0 0 0,1-1 0 0 0,0 1 0 0 0,0 0 0 0 0,0-1 0 0 0,0 1 0 0 0,0 0 0 0 0,0-1 0 0 0,0 1 0 0 0,-1 0 0 0 0,1-1 0 0 0,0 1 1 0 0,0-1-1 0 0,0 1 0 0 0,1 0 0 0 0,-1-1 0 0 0,0 1 0 0 0,0 0 0 0 0,0-1 0 0 0,2-18 584 0 0,-1 9-334 0 0,-1 8-245 0 0,0 0-1 0 0,0 0 1 0 0,0 0-1 0 0,0 0 1 0 0,-1 0-1 0 0,1 0 1 0 0,-1 0 0 0 0,0 0-1 0 0,1 0 1 0 0,-1 0-1 0 0,0 0 1 0 0,0 0-1 0 0,0 0 1 0 0,0 1-1 0 0,-1-1 1 0 0,1 0-1 0 0,0 1 1 0 0,-3-2-1 0 0,2 0 67 0 0,-1 1-1 0 0,0 0 1 0 0,0 1-1 0 0,-1-1 1 0 0,1 0-1 0 0,0 1 1 0 0,-1 0-1 0 0,1 0 1 0 0,-7-1 0 0 0,-3 0 341 0 0,1 1 0 0 0,-1 0 0 0 0,1 1 0 0 0,-25 3 0 0 0,-104 12 2007 0 0,116-13-1850 0 0,-46-1 0 0 0,51-2-434 0 0,0 1 0 0 0,-1 1-1 0 0,1 0 1 0 0,-24 6 0 0 0,17-2-161 0 0,-51 4 0 0 0,39-6 78 0 0,-115 8 337 0 0,-122 16 631 0 0,177-11-469 0 0,0-5-1 0 0,-142-2 1 0 0,240-9-782 0 0,-12 0 200 0 0,0-1-1 0 0,-17-3 1 0 0,4-6-1475 0 0,24 9 745 0 0,0 0 0 0 0,0-1 0 0 0,0 1-1 0 0,1-1 1 0 0,-1 1 0 0 0,0-1 0 0 0,1 0 0 0 0,-4-3 0 0 0,-3-12-6370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31.535"/>
    </inkml:context>
    <inkml:brush xml:id="br0">
      <inkml:brushProperty name="width" value="0.1" units="cm"/>
      <inkml:brushProperty name="height" value="0.1" units="cm"/>
      <inkml:brushProperty name="color" value="#66CC00"/>
    </inkml:brush>
  </inkml:definitions>
  <inkml:trace contextRef="#ctx0" brushRef="#br0">1228 22 6071 0 0,'-14'-3'638'0'0,"-3"-1"180"0"0,11 1-550 0 0,0 1 0 0 0,0-1 0 0 0,0 2 0 0 0,0-1 0 0 0,-1 1 0 0 0,1-1 0 0 0,-1 2 0 0 0,1-1 0 0 0,-10 1 0 0 0,1 0 558 0 0,-1 1 1 0 0,-26 5-1 0 0,19-2-289 0 0,0-1 1 0 0,-1-2-1 0 0,1 0 0 0 0,-34-4 1 0 0,29 1-124 0 0,-208 11 1851 0 0,151-3-1566 0 0,-156 4 909 0 0,173-10-1392 0 0,-105-15 0 0 0,125 3-1705 0 0,26 5-70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32.145"/>
    </inkml:context>
    <inkml:brush xml:id="br0">
      <inkml:brushProperty name="width" value="0.1" units="cm"/>
      <inkml:brushProperty name="height" value="0.1" units="cm"/>
      <inkml:brushProperty name="color" value="#66CC00"/>
    </inkml:brush>
  </inkml:definitions>
  <inkml:trace contextRef="#ctx0" brushRef="#br0">886 19 3567 0 0,'-97'-9'5036'0'0,"59"9"-3488"0"0,1 2-1 0 0,-1 2 1 0 0,-41 9 0 0 0,5-1-135 0 0,12-1-299 0 0,38-6-676 0 0,0-1-1 0 0,0-1 1 0 0,-28-1-1 0 0,-114-13 1316 0 0,145 8-1829 0 0,1 0 1 0 0,0-2 0 0 0,0-1-1 0 0,0 0 1 0 0,-37-18-1 0 0,45 17-1786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39.155"/>
    </inkml:context>
    <inkml:brush xml:id="br0">
      <inkml:brushProperty name="width" value="0.1" units="cm"/>
      <inkml:brushProperty name="height" value="0.1" units="cm"/>
      <inkml:brushProperty name="color" value="#66CC00"/>
    </inkml:brush>
  </inkml:definitions>
  <inkml:trace contextRef="#ctx0" brushRef="#br0">778 209 8143 0 0,'0'0'183'0'0,"-1"-3"28"0"0,-1 2-138 0 0,0-2-14 0 0,-2-22 247 0 0,3 18-274 0 0,0-7-344 0 0,-1 1 1 0 0,-5-21 0 0 0,5 29 182 0 0,0-1 0 0 0,0 1 0 0 0,0 0 0 0 0,-1 1 0 0 0,0-1 0 0 0,0 0 0 0 0,0 1 0 0 0,0-1 0 0 0,-7-5 0 0 0,6 5 1174 0 0,0 0-1 0 0,-1 1 0 0 0,0 0 0 0 0,0 0 0 0 0,0 0 0 0 0,-1 0 0 0 0,1 1 0 0 0,-8-3 1 0 0,-17-1 165 0 0,-2 3-638 0 0,20 2-169 0 0,-1 0-1 0 0,0 1 0 0 0,1 1 1 0 0,-22 2-1 0 0,-107 5 2846 0 0,34 11-2801 0 0,-17 3-251 0 0,103-19-2257 0 0,0-1-1 0 0,0 0 1 0 0,-39-6 0 0 0,29 0-4681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40.028"/>
    </inkml:context>
    <inkml:brush xml:id="br0">
      <inkml:brushProperty name="width" value="0.1" units="cm"/>
      <inkml:brushProperty name="height" value="0.1" units="cm"/>
      <inkml:brushProperty name="color" value="#66CC00"/>
    </inkml:brush>
  </inkml:definitions>
  <inkml:trace contextRef="#ctx0" brushRef="#br0">2135 0 4895 0 0,'0'0'3818'0'0,"-2"3"-3056"0"0,-18 12 2578 0 0,18-14-2810 0 0,-9 5 287 0 0,-8 5 1042 0 0,16-10-1713 0 0,1 1-2 0 0,-5 3 42 0 0,0-1 0 0 0,0 0 0 0 0,0 0 0 0 0,-1 0 0 0 0,1-1 1 0 0,-1 0-1 0 0,0 0 0 0 0,-10 1 0 0 0,-6 1 656 0 0,-41 3 1 0 0,-20-9-288 0 0,30-1-342 0 0,-22 4 107 0 0,-85 14 1 0 0,-76 24 1823 0 0,-5 1-804 0 0,220-38-1429 0 0,-464 42 2765 0 0,417-45-3162 0 0,-101-13 1 0 0,120 5-1959 0 0,1-2-1 0 0,-87-29 1 0 0,76 17-5660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24.533"/>
    </inkml:context>
    <inkml:brush xml:id="br0">
      <inkml:brushProperty name="width" value="0.1" units="cm"/>
      <inkml:brushProperty name="height" value="0.1" units="cm"/>
      <inkml:brushProperty name="color" value="#66CC00"/>
    </inkml:brush>
  </inkml:definitions>
  <inkml:trace contextRef="#ctx0" brushRef="#br0">3932 170 3223 0 0,'-6'-1'143'0'0,"2"0"-112"0"0,1 1 1 0 0,0-1-1 0 0,-1 0 0 0 0,1 0 1 0 0,0 0-1 0 0,0 0 0 0 0,-1 0 0 0 0,1-1 1 0 0,0 1-1 0 0,-5-5 0 0 0,11-5 4475 0 0,8-9-4239 0 0,-11 19-191 0 0,7-10-91 0 0,-6 10-16 0 0,0 0 1 0 0,-1 0-1 0 0,1-1 1 0 0,0 1-1 0 0,0 0 1 0 0,-1 0-1 0 0,1 0 1 0 0,-1-1-1 0 0,1 1 1 0 0,-1 0-1 0 0,0-1 1 0 0,1-1-1 0 0,-2 3 69 0 0,1-1 1 0 0,0 0-1 0 0,-1 0 0 0 0,1 1 1 0 0,-1-1-1 0 0,0 0 0 0 0,1 1 1 0 0,-1-1-1 0 0,1 0 0 0 0,-1 1 1 0 0,0-1-1 0 0,1 1 0 0 0,-1-1 1 0 0,0 1-1 0 0,0-1 0 0 0,1 1 0 0 0,-1 0 1 0 0,0-1-1 0 0,0 1 0 0 0,0 0 1 0 0,0 0-1 0 0,1 0 0 0 0,-1-1 1 0 0,0 1-1 0 0,-1 0 0 0 0,-6-1 512 0 0,0 0-1 0 0,-1 0 0 0 0,1 1 0 0 0,0 0 1 0 0,-1 1-1 0 0,-12 2 0 0 0,13-2 58 0 0,-1 0 0 0 0,0 0 1 0 0,0-1-1 0 0,0 0 0 0 0,-12-2 0 0 0,12 1-439 0 0,0-1 0 0 0,0 0-1 0 0,1 0 1 0 0,-1-1 0 0 0,1 0-1 0 0,0-1 1 0 0,0 0 0 0 0,-13-8 0 0 0,16 10-61 0 0,0-1 0 0 0,0 0 0 0 0,0 1 0 0 0,0 0 0 0 0,-1 0 1 0 0,1 1-1 0 0,-1-1 0 0 0,0 1 0 0 0,1 1 0 0 0,-8-1 1 0 0,-58 2-70 0 0,70-1-37 0 0,-35 1 236 0 0,0-3 1 0 0,0 0-1 0 0,-46-10 0 0 0,-14-2 102 0 0,56 13-127 0 0,-1 1-1 0 0,-75 10 1 0 0,11 0 65 0 0,-5-4 88 0 0,-175-13 1 0 0,272 6-356 0 0,-135-9 478 0 0,-207 35-90 0 0,53 0-377 0 0,226-24 57 0 0,14-1 168 0 0,0 3 0 0 0,-86 16 0 0 0,75-8-219 0 0,0-4-1 0 0,-129-3 1 0 0,153-4-14 0 0,-277-13 1102 0 0,21 23-166 0 0,213-5-842 0 0,52-3-194 0 0,-42-4 1 0 0,71 1-410 0 0,-1 0 0 0 0,1-1 0 0 0,1 0 0 0 0,-1-1 0 0 0,0 0 1 0 0,1-1-1 0 0,-1 0 0 0 0,-18-10 0 0 0,5-5-7444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25.544"/>
    </inkml:context>
    <inkml:brush xml:id="br0">
      <inkml:brushProperty name="width" value="0.1" units="cm"/>
      <inkml:brushProperty name="height" value="0.1" units="cm"/>
      <inkml:brushProperty name="color" value="#66CC00"/>
    </inkml:brush>
  </inkml:definitions>
  <inkml:trace contextRef="#ctx0" brushRef="#br0">909 77 2303 0 0,'-2'0'167'0'0,"-15"-4"504"0"0,2 3 5286 0 0,1 0-336 0 0,-2-4-7309 0 0,13 4 1587 0 0,0 0 0 0 0,0-1 0 0 0,0 1 0 0 0,1-1 0 0 0,-1 1 1 0 0,0-1-1 0 0,-3-3 0 0 0,5 4 66 0 0,0 0 0 0 0,0 0 0 0 0,-1 0 0 0 0,1 0 0 0 0,0 0 0 0 0,-1 0 0 0 0,1 1 0 0 0,-1-1 0 0 0,1 1 0 0 0,-1-1 0 0 0,1 1 0 0 0,-2-1 0 0 0,-11-1 312 0 0,0 1 0 0 0,1 0 0 0 0,-1 0 1 0 0,0 2-1 0 0,1 0 0 0 0,-17 3 1 0 0,-83 23 2365 0 0,60-13-1477 0 0,18-6-132 0 0,0-2 0 0 0,-1-1 0 0 0,-59 0 0 0 0,67-5-654 0 0,1-2 0 0 0,0 0 0 0 0,-36-9 1 0 0,47 7-671 0 0,0-1 0 0 0,0 0 0 0 0,1-1 0 0 0,0-1 0 0 0,0-1 0 0 0,-24-15 0 0 0,17 7-1949 0 0,0-1-4725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26.739"/>
    </inkml:context>
    <inkml:brush xml:id="br0">
      <inkml:brushProperty name="width" value="0.1" units="cm"/>
      <inkml:brushProperty name="height" value="0.1" units="cm"/>
      <inkml:brushProperty name="color" value="#66CC00"/>
    </inkml:brush>
  </inkml:definitions>
  <inkml:trace contextRef="#ctx0" brushRef="#br0">2523 34 10567 0 0,'-6'-9'1521'0'0,"7"9"-1503"0"0,-1 0 0 0 0,0 0 0 0 0,0 0 1 0 0,0 0-1 0 0,0 0 0 0 0,0 0 0 0 0,0 0 0 0 0,0 0 0 0 0,0 0 1 0 0,0 0-1 0 0,0 0 0 0 0,0 0 0 0 0,1 0 0 0 0,-1 0 1 0 0,0 0-1 0 0,0 0 0 0 0,0 0 0 0 0,0 0 0 0 0,0 0 0 0 0,0 0 1 0 0,0 0-1 0 0,0 0 0 0 0,0 0 0 0 0,0 0 0 0 0,0 0 1 0 0,0 0-1 0 0,1 0 0 0 0,-1 0 0 0 0,0 0 0 0 0,0 0 0 0 0,0 0 1 0 0,0-1-1 0 0,0 1 0 0 0,0 0 0 0 0,0 0 0 0 0,0 0 1 0 0,0 0-1 0 0,0 0 0 0 0,0 0 0 0 0,0 0 0 0 0,0 0 1 0 0,0 0-1 0 0,0 0 0 0 0,0 0 0 0 0,0-1 0 0 0,0 1 0 0 0,0 0 1 0 0,0 0-1 0 0,0 0 0 0 0,0 0 0 0 0,0 0 0 0 0,0 0 1 0 0,0 0-1 0 0,0 0 0 0 0,0 0 0 0 0,0 0 0 0 0,0 0 0 0 0,0-1 1 0 0,0 1-1 0 0,0 0 0 0 0,0 0 0 0 0,0 0 0 0 0,-1 0 1 0 0,1 0-1 0 0,0 0 0 0 0,0 0 0 0 0,0 0 0 0 0,0 0 0 0 0,0 0 1 0 0,9-4-485 0 0,-8 4 322 0 0,-51 7 4791 0 0,-70-4-2487 0 0,42-1-1511 0 0,-82-7-1 0 0,-141-15-594 0 0,-200 16 2303 0 0,411 6-2064 0 0,-274 11 259 0 0,149 2 19 0 0,52-1-46 0 0,-110 22 235 0 0,168-18-876 0 0,55-15-996 0 0,17-8-5262 0 0,7-1-1528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40.115"/>
    </inkml:context>
    <inkml:brush xml:id="br0">
      <inkml:brushProperty name="width" value="0.1" units="cm"/>
      <inkml:brushProperty name="height" value="0.1" units="cm"/>
      <inkml:brushProperty name="color" value="#66CC00"/>
    </inkml:brush>
  </inkml:definitions>
  <inkml:trace contextRef="#ctx0" brushRef="#br0">3059 0 6335 0 0,'0'0'1688'0'0,"-2"3"-1350"0"0,-5 5 552 0 0,-16 10 6784 0 0,6-9-7801 0 0,15-8 352 0 0,-45 18 1079 0 0,22-11-1110 0 0,0-2 0 0 0,-1 0-1 0 0,-37 3 1 0 0,56-8-145 0 0,-49 3 250 0 0,-1-3 0 0 0,-82-8 0 0 0,90 4-212 0 0,-33 8 402 0 0,58-3-418 0 0,-249 9 529 0 0,-7-2-195 0 0,185-5-338 0 0,-47 9 96 0 0,83-6 4 0 0,-98-2-1 0 0,62-14-108 0 0,51 4-29 0 0,0 2 0 0 0,-48 3-1 0 0,0 5-17 0 0,63-3 42 0 0,-28 4 72 0 0,39-3-101 0 0,-160 25 226 0 0,121-18-78 0 0,-143 17 810 0 0,154-24-630 0 0,-1-2 0 0 0,-61-6 0 0 0,-73-3 26 0 0,97 7-2176 0 0,54 1 857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50.518"/>
    </inkml:context>
    <inkml:brush xml:id="br0">
      <inkml:brushProperty name="width" value="0.1" units="cm"/>
      <inkml:brushProperty name="height" value="0.1" units="cm"/>
      <inkml:brushProperty name="color" value="#66CC00"/>
    </inkml:brush>
  </inkml:definitions>
  <inkml:trace contextRef="#ctx0" brushRef="#br0">509 50 919 0 0,'-3'-12'1332'0'0,"3"11"-1272"0"0,0 1 0 0 0,-1 0 0 0 0,1 0 0 0 0,0-1 0 0 0,0 1 0 0 0,0 0 0 0 0,0 0 0 0 0,-1-1 0 0 0,1 1 0 0 0,0 0 1 0 0,0-1-1 0 0,0 1 0 0 0,0 0 0 0 0,0-1 0 0 0,0 1 0 0 0,0 0 0 0 0,0-1 0 0 0,0 1 0 0 0,0 0 0 0 0,0-1 0 0 0,0 1 0 0 0,0 0 0 0 0,0-1 0 0 0,0 1 0 0 0,0 0 0 0 0,0 0 0 0 0,1-1 0 0 0,-1 1 0 0 0,0 0 0 0 0,0-1 0 0 0,0 1 0 0 0,0 0 0 0 0,1 0 1 0 0,-1-1-1 0 0,0 1 0 0 0,0 0 0 0 0,0 0 0 0 0,1-1 0 0 0,-1 1 0 0 0,10-14-408 0 0,-10 14 346 0 0,0 0 1 0 0,0 0-1 0 0,1-1 1 0 0,-1 1-1 0 0,0 0 1 0 0,0 0-1 0 0,0-1 1 0 0,0 1-1 0 0,1 0 0 0 0,-1 0 1 0 0,0-1-1 0 0,0 1 1 0 0,0 0-1 0 0,0-1 1 0 0,0 1-1 0 0,0 0 1 0 0,0-1-1 0 0,0 1 1 0 0,0 0-1 0 0,0 0 0 0 0,0-1 1 0 0,0 1-1 0 0,0 0 1 0 0,0-1-1 0 0,0 1 1 0 0,0 0-1 0 0,0-1 1 0 0,0 1-1 0 0,-1 0 0 0 0,1 0 1 0 0,0-1-1 0 0,0 1 1 0 0,0 0-1 0 0,0 0 1 0 0,-1-1-1 0 0,1 1 1 0 0,0 0-1 0 0,0 0 1 0 0,0 0-1 0 0,-1-1 0 0 0,1 1 1 0 0,0 0-1 0 0,-1 0 1 0 0,0 0 20 0 0,0 0 0 0 0,0 1 0 0 0,1-1 0 0 0,-1 1 1 0 0,0-1-1 0 0,0 1 0 0 0,0 0 0 0 0,1-1 0 0 0,-1 1 0 0 0,0 0 1 0 0,1-1-1 0 0,-1 1 0 0 0,0 0 0 0 0,1 0 0 0 0,-1 0 0 0 0,1 0 1 0 0,-1-1-1 0 0,1 1 0 0 0,-1 2 0 0 0,-8 21-9 0 0,8-21 29 0 0,-1 4-106 0 0,1 0 0 0 0,0 0 0 0 0,0 0 0 0 0,0 0 0 0 0,1 12 0 0 0,0-11-273 0 0,0-41 2787 0 0,0 33-2418 0 0,0-1 1 0 0,0 1-1 0 0,0 0 0 0 0,0 0 1 0 0,0 0-1 0 0,0 0 0 0 0,0 0 0 0 0,0 0 1 0 0,0 0-1 0 0,0-1 0 0 0,0 1 1 0 0,0 0-1 0 0,-1 0 0 0 0,1 0 1 0 0,0 0-1 0 0,0 0 0 0 0,0 0 0 0 0,0 0 1 0 0,0 0-1 0 0,0 0 0 0 0,0 0 1 0 0,0 0-1 0 0,-1-1 0 0 0,1 1 1 0 0,0 0-1 0 0,0 0 0 0 0,0 0 0 0 0,0 0 1 0 0,0 0-1 0 0,0 0 0 0 0,0 0 1 0 0,-1 0-1 0 0,1 0 0 0 0,0 0 1 0 0,0 0-1 0 0,0 0 0 0 0,0 0 0 0 0,0 0 1 0 0,0 0-1 0 0,-1 0 0 0 0,1 0 1 0 0,0 1-1 0 0,0-1 0 0 0,0 0 1 0 0,0 0-1 0 0,0 0 0 0 0,0 0 0 0 0,0 0 1 0 0,-8 8 451 0 0,-9 17-725 0 0,11-16 364 0 0,-4 4-120 0 0,-1 0 0 0 0,-13 11 0 0 0,-20 23 0 0 0,29-33 187 0 0,14-14-154 0 0,1 0 1 0 0,0 1 0 0 0,-1-1-1 0 0,1 0 1 0 0,-1 1 0 0 0,1-1-1 0 0,0 0 1 0 0,-1 0 0 0 0,1 0-1 0 0,-1 1 1 0 0,1-1 0 0 0,-1 0-1 0 0,1 0 1 0 0,-1 0-1 0 0,1 0 1 0 0,-1 0 0 0 0,1 0-1 0 0,-1 0 1 0 0,1 0 0 0 0,-1 0-1 0 0,1 0 1 0 0,-1 0 0 0 0,1 0-1 0 0,-1 0 1 0 0,1 0 0 0 0,0 0-1 0 0,-1-1 1 0 0,1 1 0 0 0,-1 0-1 0 0,1 0 1 0 0,-1 0-1 0 0,1-1 1 0 0,0 1 0 0 0,-1 0-1 0 0,1-1 1 0 0,-1 1 0 0 0,1 0-1 0 0,-1-1 1 0 0,1 0 88 0 0,0-1 1 0 0,0 1-1 0 0,-1 0 1 0 0,1 0-1 0 0,0-1 0 0 0,0 1 1 0 0,0 0-1 0 0,0-1 0 0 0,1 1 1 0 0,-1 0-1 0 0,0 0 1 0 0,0-1-1 0 0,1 0 0 0 0,0 1-57 0 0,-1 1 0 0 0,0-1-1 0 0,0 0 1 0 0,1 1 0 0 0,-1-1-1 0 0,0 0 1 0 0,0 0 0 0 0,0 1-1 0 0,0-1 1 0 0,0 0 0 0 0,0 1-1 0 0,0-1 1 0 0,0 0 0 0 0,0 0-1 0 0,-1 1 1 0 0,1-1 0 0 0,0-1-1 0 0,-1 2-42 0 0,0 0 1 0 0,0 0-1 0 0,1 0 0 0 0,-1 0 0 0 0,0 0 0 0 0,0 0 1 0 0,1 0-1 0 0,-1 0 0 0 0,0 0 0 0 0,0 1 0 0 0,1-1 1 0 0,-1 0-1 0 0,0 0 0 0 0,0 1 0 0 0,1-1 0 0 0,-1 1 1 0 0,1-1-1 0 0,-1 0 0 0 0,0 1 0 0 0,1-1 0 0 0,-2 2 1 0 0,2-2-19 0 0,-1 1 0 0 0,1-1 0 0 0,-1 1 0 0 0,0-1 1 0 0,0 1-1 0 0,1-1 0 0 0,-1 1 0 0 0,0-1 1 0 0,0 0-1 0 0,1 1 0 0 0,-1-1 0 0 0,0 0 0 0 0,0 0 1 0 0,0 1-1 0 0,0-1 0 0 0,0 0 0 0 0,1 0 0 0 0,-1 0 1 0 0,0 0-1 0 0,0 0 0 0 0,0 0 0 0 0,0-1 0 0 0,-1 1 1 0 0,-2-2 9 0 0,0 1 0 0 0,0 0 0 0 0,-1 0 0 0 0,1 0 0 0 0,-1 0 0 0 0,1 0 1 0 0,-1 1-1 0 0,1 0 0 0 0,-8 1 0 0 0,7-1-2 0 0,-43 4 238 0 0,38-3-56 0 0,1 0 1 0 0,-1 0 0 0 0,1-1 0 0 0,-1 0 0 0 0,1 0-1 0 0,-16-4 1 0 0,-52-7 580 0 0,59 10-1061 0 0,6 5-3660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4:59.943"/>
    </inkml:context>
    <inkml:brush xml:id="br0">
      <inkml:brushProperty name="width" value="0.1" units="cm"/>
      <inkml:brushProperty name="height" value="0.1" units="cm"/>
      <inkml:brushProperty name="color" value="#E71224"/>
    </inkml:brush>
  </inkml:definitions>
  <inkml:trace contextRef="#ctx0" brushRef="#br0">1281 156 7831 0 0,'-3'-2'603'0'0,"-22"-16"886"0"0,-13-7 507 0 0,19 8-1604 0 0,-10-14 200 0 0,21 25-557 0 0,1 0 0 0 0,-1 0 0 0 0,-1 0 0 0 0,1 1 0 0 0,-1 0 0 0 0,0 1 0 0 0,0 0 0 0 0,0 1 0 0 0,0-1 0 0 0,-1 2 0 0 0,1-1 0 0 0,-20-1 0 0 0,-9 1 599 0 0,0 1 0 0 0,-39 4 0 0 0,48-1-220 0 0,-419 28 2303 0 0,347-16-2200 0 0,-55 5-234 0 0,131-18-523 0 0,-38-2 0 0 0,26-3-5045 0 0,15 1-494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59.977"/>
    </inkml:context>
    <inkml:brush xml:id="br0">
      <inkml:brushProperty name="width" value="0.1" units="cm"/>
      <inkml:brushProperty name="height" value="0.1" units="cm"/>
      <inkml:brushProperty name="color" value="#66CC00"/>
    </inkml:brush>
  </inkml:definitions>
  <inkml:trace contextRef="#ctx0" brushRef="#br0">4435 70 4607 0 0,'-2'-5'299'0'0,"-1"1"0"0"0,1 0 0 0 0,-1 0-1 0 0,0 1 1 0 0,0-1 0 0 0,-1 0-1 0 0,1 1 1 0 0,-1 0 0 0 0,0 0 0 0 0,0 0-1 0 0,0 0 1 0 0,0 1 0 0 0,0-1 0 0 0,0 1-1 0 0,-1 0 1 0 0,1 1 0 0 0,-1-1-1 0 0,0 1 1 0 0,1-1 0 0 0,-1 2 0 0 0,0-1-1 0 0,0 0 1 0 0,-5 1 0 0 0,5 0-336 0 0,0 0 1 0 0,0 1-1 0 0,-1-1 0 0 0,1 1 1 0 0,0 0-1 0 0,0 1 1 0 0,0-1-1 0 0,-5 4 0 0 0,2-2 69 0 0,0 0-1 0 0,0 0 0 0 0,0-1 0 0 0,-1 0 0 0 0,1 0 1 0 0,-1-1-1 0 0,1 0 0 0 0,-15 0 0 0 0,5-3 467 0 0,0 0-1 0 0,0-1 1 0 0,-18-5-1 0 0,17 3-348 0 0,4 0 137 0 0,-1 1 1 0 0,0 1-1 0 0,0 0 1 0 0,0 1 0 0 0,-1 1-1 0 0,1 0 1 0 0,-22 3-1 0 0,-255 63 2205 0 0,231-49-2255 0 0,-118 24 590 0 0,79-18-59 0 0,49-12-536 0 0,1-2 0 0 0,-1-2-1 0 0,-1-2 1 0 0,1-3 0 0 0,-69-7-1 0 0,24-2-230 0 0,-109 3 0 0 0,168 5 86 0 0,-66-10-1 0 0,36 2 144 0 0,-163 7 625 0 0,47 2-679 0 0,89-6-85 0 0,24 0 287 0 0,-103 6-1 0 0,121-1-376 0 0,-110-10 628 0 0,65 2-384 0 0,-75 8-180 0 0,75 2-52 0 0,48 0 281 0 0,0 3-1 0 0,-54 12 1 0 0,7-1-159 0 0,-128 7 7 0 0,156-17 150 0 0,-1-3-1 0 0,0-4 1 0 0,0-3-1 0 0,-72-12 0 0 0,128 13-785 0 0,0 1-1 0 0,-22-9 0 0 0,30 9-1093 0 0,0-1-1 0 0,1 1 0 0 0,-1-2 1 0 0,1 1-1 0 0,-5-4 0 0 0,-7-7-4418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13.276"/>
    </inkml:context>
    <inkml:brush xml:id="br0">
      <inkml:brushProperty name="width" value="0.1" units="cm"/>
      <inkml:brushProperty name="height" value="0.1" units="cm"/>
      <inkml:brushProperty name="color" value="#66CC00"/>
    </inkml:brush>
  </inkml:definitions>
  <inkml:trace contextRef="#ctx0" brushRef="#br0">4019 199 11023 0 0,'-4'-3'737'0'0,"3"2"-743"0"0,0 1 0 0 0,0-1 0 0 0,0 0 0 0 0,0 1 0 0 0,-1-1 0 0 0,1 0 1 0 0,0 1-1 0 0,0-1 0 0 0,0 1 0 0 0,-1 0 0 0 0,1-1 0 0 0,0 1 0 0 0,0 0 1 0 0,-1 0-1 0 0,1 0 0 0 0,0 0 0 0 0,0 0 0 0 0,-1 0 0 0 0,1 0 0 0 0,0 0 1 0 0,-1 0-1 0 0,1 1 0 0 0,0-1 0 0 0,0 0 0 0 0,-3 2 0 0 0,8-6 33 0 0,0 0 0 0 0,-1 0-1 0 0,0-1 1 0 0,6-8-1 0 0,-6 7 25 0 0,-3 6-3 0 0,0 0 0 0 0,1 0 0 0 0,-1-1 0 0 0,0 1-1 0 0,0 0 1 0 0,0 0 0 0 0,1-1 0 0 0,-1 1 0 0 0,0 0 0 0 0,0-1-1 0 0,0 1 1 0 0,0 0 0 0 0,0-1 0 0 0,0 1 0 0 0,0 0 0 0 0,0-1-1 0 0,0 1 1 0 0,0 0 0 0 0,0-1 0 0 0,0 1 0 0 0,0-1-1 0 0,0 1 1 0 0,0 0 0 0 0,0-1 0 0 0,0 1 0 0 0,0 0 0 0 0,0-1-1 0 0,0 1 1 0 0,0 0 0 0 0,-1 0 0 0 0,1-1 0 0 0,0 1 0 0 0,0 0-1 0 0,0-1 1 0 0,-1 1 0 0 0,1 0 0 0 0,0 0 0 0 0,0-1-1 0 0,-1 1 1 0 0,1 0 0 0 0,0 0 0 0 0,-1 0 0 0 0,1-1 0 0 0,0 1-1 0 0,-1 0 1 0 0,1 0 0 0 0,0 0 0 0 0,-1 0 0 0 0,1 0 0 0 0,0 0-1 0 0,-1 0 1 0 0,1 0 0 0 0,-17-1 978 0 0,17 1-932 0 0,-24 1 609 0 0,-22-2-39 0 0,14-3-250 0 0,-1 2 0 0 0,1 1 0 0 0,-1 1 1 0 0,0 2-1 0 0,-61 12 0 0 0,-156 56 959 0 0,225-61-1234 0 0,4-1 61 0 0,0-1-1 0 0,-1-1 1 0 0,1-1-1 0 0,-1-1 1 0 0,-38 2-1 0 0,-9-1 382 0 0,47-3-359 0 0,0 0 1 0 0,-35-3-1 0 0,-74-14-487 0 0,114 11 100 0 0,1-1 1 0 0,-29-13-1 0 0,32 12 58 0 0,-1 1-1 0 0,1 0 1 0 0,-1 0-1 0 0,0 1 0 0 0,0 1 1 0 0,-22-2-1 0 0,-109-3 892 0 0,-28 3-784 0 0,132 5-28 0 0,-204-6 120 0 0,186 0-27 0 0,0-3-1 0 0,1-2 1 0 0,-112-37 0 0 0,120 33 148 0 0,-1 3 0 0 0,-104-12 1 0 0,59 14-57 0 0,-75-10-64 0 0,96 9 6 0 0,-1 3 0 0 0,0 3-1 0 0,-78 5 1 0 0,44 5 385 0 0,-153 27 0 0 0,261-32-484 0 0,-215 34 288 0 0,189-32-770 0 0,1-1 0 0 0,-1-2 0 0 0,0 0 0 0 0,1-2 0 0 0,-53-12 0 0 0,25-2-1610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15.597"/>
    </inkml:context>
    <inkml:brush xml:id="br0">
      <inkml:brushProperty name="width" value="0.1" units="cm"/>
      <inkml:brushProperty name="height" value="0.1" units="cm"/>
      <inkml:brushProperty name="color" value="#66CC00"/>
    </inkml:brush>
  </inkml:definitions>
  <inkml:trace contextRef="#ctx0" brushRef="#br0">1627 200 8807 0 0,'-1'-1'53'0'0,"-1"1"-1"0"0,1 0 1 0 0,-1-1-1 0 0,1 1 0 0 0,0-1 1 0 0,-1 0-1 0 0,1 1 1 0 0,0-1-1 0 0,-1 0 0 0 0,1 0 1 0 0,0 1-1 0 0,0-1 0 0 0,0 0 1 0 0,0 0-1 0 0,0-1 1 0 0,0 1-1 0 0,0 0 0 0 0,0 0 1 0 0,0 0-1 0 0,1-1 1 0 0,-1 1-1 0 0,0 0 0 0 0,1-1 1 0 0,-1 1-1 0 0,1 0 1 0 0,-1-1-1 0 0,1 1 0 0 0,0-1 1 0 0,0 1-1 0 0,0-1 1 0 0,0-2-1 0 0,-2-6 122 0 0,2-1-1 0 0,0-20 1 0 0,0 31-172 0 0,1-10 139 0 0,0 3-69 0 0,0 1-1 0 0,-1 0 1 0 0,0 0-1 0 0,0 0 1 0 0,0 0-1 0 0,-3-9 1 0 0,3 14-7 0 0,-1 1 0 0 0,0 0 0 0 0,0 0 0 0 0,1-1 0 0 0,-1 1 0 0 0,0 0 0 0 0,0 0 0 0 0,0 0 0 0 0,1 0 0 0 0,-1 0 0 0 0,0 0 0 0 0,0 0 0 0 0,0 1 0 0 0,1-1-1 0 0,-1 0 1 0 0,0 0 0 0 0,0 1 0 0 0,1-1 0 0 0,-1 0 0 0 0,0 1 0 0 0,1-1 0 0 0,-1 1 0 0 0,0-1 0 0 0,0 1 0 0 0,-20 12 1149 0 0,-77 62 3121 0 0,96-74-4294 0 0,1-1-1 0 0,0 0 1 0 0,0 1 0 0 0,-1-1-1 0 0,1 0 1 0 0,0 0 0 0 0,0 0-1 0 0,-1 0 1 0 0,1 0 0 0 0,0 0-1 0 0,-1 0 1 0 0,1-1 0 0 0,0 1-1 0 0,0 0 1 0 0,-1-1 0 0 0,1 1-1 0 0,-1-1 1 0 0,-32-14 208 0 0,11 5-55 0 0,-38-9 229 0 0,-2 2 0 0 0,0 4 0 0 0,0 1 0 0 0,-1 4 1 0 0,0 3-1 0 0,-123 4 0 0 0,129 6 46 0 0,0-4 0 0 0,-97-8 0 0 0,51-5 45 0 0,-208 4 0 0 0,252 6-1470 0 0,22-6-5819 0 0,11-1-825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44.864"/>
    </inkml:context>
    <inkml:brush xml:id="br0">
      <inkml:brushProperty name="width" value="0.1" units="cm"/>
      <inkml:brushProperty name="height" value="0.1" units="cm"/>
      <inkml:brushProperty name="color" value="#66CC00"/>
    </inkml:brush>
  </inkml:definitions>
  <inkml:trace contextRef="#ctx0" brushRef="#br0">822 121 5983 0 0,'-18'-22'582'0'0,"16"20"-238"0"0,0 0 0 0 0,0 0 1 0 0,0-1-1 0 0,0 1 1 0 0,0-1-1 0 0,0 1 1 0 0,1-1-1 0 0,-3-4 1 0 0,26-28-1963 0 0,-21 35 1549 0 0,-1-1-1 0 0,1 0 1 0 0,0 0-1 0 0,-1 0 1 0 0,1 0-1 0 0,-1 0 1 0 0,0 0-1 0 0,1-1 1 0 0,-1 1-1 0 0,0 0 1 0 0,0 0-1 0 0,1 0 1 0 0,-1 0-1 0 0,0 0 1 0 0,0 0-1 0 0,0-1 1 0 0,0 1-1 0 0,0 0 1 0 0,-1 0-1 0 0,1 0 1 0 0,0 0-1 0 0,-1 0 1 0 0,1 0-1 0 0,-1-2 1 0 0,-1 2 184 0 0,1-1 0 0 0,-1 1 0 0 0,0 0 0 0 0,0 1 0 0 0,1-1 0 0 0,-1 0 0 0 0,0 0 0 0 0,0 1 0 0 0,0-1 0 0 0,0 1 0 0 0,1 0 0 0 0,-1-1 0 0 0,0 1 0 0 0,-4 0 0 0 0,-14 1 1275 0 0,0 0-1 0 0,-1 1 1 0 0,1 1-1 0 0,-35 9 1 0 0,-29 5 788 0 0,17-10-675 0 0,-2-2 1 0 0,-115-9 0 0 0,122-2-2957 0 0,-87-21 1 0 0,121 21-5404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8:45.641"/>
    </inkml:context>
    <inkml:brush xml:id="br0">
      <inkml:brushProperty name="width" value="0.1" units="cm"/>
      <inkml:brushProperty name="height" value="0.1" units="cm"/>
      <inkml:brushProperty name="color" value="#66CC00"/>
    </inkml:brush>
  </inkml:definitions>
  <inkml:trace contextRef="#ctx0" brushRef="#br0">2641 35 2759 0 0,'-3'-3'346'0'0,"1"1"1"0"0,0-1-1 0 0,-1 0 0 0 0,1 1 0 0 0,-1 0 0 0 0,1-1 0 0 0,-1 1 0 0 0,0 0 0 0 0,0 1 0 0 0,0-1 0 0 0,-1 0 0 0 0,1 1 0 0 0,0 0 0 0 0,0 0 0 0 0,-1 0 0 0 0,1 0 0 0 0,-7-1 0 0 0,0 2-99 0 0,-1 0 0 0 0,1 1 0 0 0,-1 0-1 0 0,-15 3 1 0 0,-20 3 146 0 0,17-4 557 0 0,0 1 1 0 0,0 1-1 0 0,0 2 0 0 0,-50 19 0 0 0,4 4-371 0 0,-103 38 259 0 0,-135 19 1681 0 0,271-79-2211 0 0,0-1 0 0 0,-1-3 1 0 0,0-1-1 0 0,1-2 0 0 0,-69-8 0 0 0,-25-10 247 0 0,-131-19 1933 0 0,112 6 714 0 0,-204-28-5839 0 0,161 51 2498 0 0,158 9-351 0 0,1 1-1 0 0,-1 3 0 0 0,-39 10 1 0 0,9 3-1257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06.558"/>
    </inkml:context>
    <inkml:brush xml:id="br0">
      <inkml:brushProperty name="width" value="0.1" units="cm"/>
      <inkml:brushProperty name="height" value="0.1" units="cm"/>
      <inkml:brushProperty name="color" value="#66CC00"/>
    </inkml:brush>
  </inkml:definitions>
  <inkml:trace contextRef="#ctx0" brushRef="#br0">928 177 1839 0 0,'1'-36'1134'0'0,"0"27"-700"0"0,-1 1 0 0 0,1-1 0 0 0,-1 0 0 0 0,-1 0 0 0 0,0 0 0 0 0,0 0 0 0 0,0 1 0 0 0,-1-1 0 0 0,-1 0 0 0 0,1 1 0 0 0,-1 0 0 0 0,-5-9 0 0 0,7 15-261 0 0,0 1-1 0 0,0-1 0 0 0,0 1 1 0 0,0 0-1 0 0,0 0 0 0 0,-1-1 1 0 0,1 1-1 0 0,0 0 0 0 0,-1 0 1 0 0,1 0-1 0 0,-1 0 0 0 0,1 1 1 0 0,-1-1-1 0 0,1 0 0 0 0,-1 1 1 0 0,1-1-1 0 0,-1 1 0 0 0,-2-1 1 0 0,-1 0 71 0 0,1 1 0 0 0,0 0 1 0 0,-1 0-1 0 0,1 1 1 0 0,0-1-1 0 0,-1 1 0 0 0,-4 1 1 0 0,-7 3 413 0 0,0 1 1 0 0,-27 13 0 0 0,40-17-545 0 0,-76 35 996 0 0,-1-4 0 0 0,-2-3 0 0 0,-105 23 0 0 0,4-18 1995 0 0,104-31-4327 0 0,76-3 1056 0 0,-1-1 1 0 0,0-1-1 0 0,1 1 0 0 0,-1 0 1 0 0,0-1-1 0 0,1 0 1 0 0,-1 0-1 0 0,1 0 0 0 0,-1 0 1 0 0,1-1-1 0 0,-1 1 1 0 0,1-1-1 0 0,0 0 0 0 0,-4-3 1 0 0,-10-9-6970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07.520"/>
    </inkml:context>
    <inkml:brush xml:id="br0">
      <inkml:brushProperty name="width" value="0.1" units="cm"/>
      <inkml:brushProperty name="height" value="0.1" units="cm"/>
      <inkml:brushProperty name="color" value="#66CC00"/>
    </inkml:brush>
  </inkml:definitions>
  <inkml:trace contextRef="#ctx0" brushRef="#br0">2811 0 3223 0 0,'-30'21'6114'0'0,"29"-20"-6039"0"0,-1 0 0 0 0,1 1 0 0 0,0-1 0 0 0,-1 1 0 0 0,1-1 0 0 0,0 1 0 0 0,0 0 0 0 0,0-1 0 0 0,0 1 1 0 0,0 0-1 0 0,1 0 0 0 0,-1 0 0 0 0,0-1 0 0 0,1 1 0 0 0,-1 4 0 0 0,1-5-32 0 0,-1-2 253 0 0,-1 1 0 0 0,0-1 1 0 0,0 1-1 0 0,1-1 1 0 0,-1 1-1 0 0,0 0 0 0 0,0 0 1 0 0,1 0-1 0 0,-1 0 0 0 0,0 0 1 0 0,0 0-1 0 0,0 0 0 0 0,1 0 1 0 0,-1 1-1 0 0,-2 0 1 0 0,-32 11 2706 0 0,-143 93-1975 0 0,169-100-1021 0 0,-1-1-1 0 0,1-1 1 0 0,-1 0 0 0 0,0 0 0 0 0,0-1-1 0 0,0-1 1 0 0,0 0 0 0 0,-16 0-1 0 0,-94-11 539 0 0,66 4-69 0 0,27 3-266 0 0,-7-1 75 0 0,-1 1 1 0 0,0 2-1 0 0,0 2 0 0 0,-36 4 0 0 0,14 2 23 0 0,-1-3 0 0 0,-62-3 0 0 0,-32 1-96 0 0,104 2-49 0 0,22-1-13 0 0,-36 0 1 0 0,-2-3 30 0 0,46 1-108 0 0,0-1 1 0 0,0 0-1 0 0,0-1 0 0 0,0-1 1 0 0,1-1-1 0 0,-1-1 1 0 0,-32-11-1 0 0,17 3 61 0 0,0 0 0 0 0,-1 2 0 0 0,1 2 0 0 0,-2 1-1 0 0,1 2 1 0 0,-1 1 0 0 0,-37 2 0 0 0,-24 5 151 0 0,-130 21-1 0 0,160-16-294 0 0,0-3 0 0 0,0-3-1 0 0,-82-8 1 0 0,0-16-7491 0 0,80 8-469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53.660"/>
    </inkml:context>
    <inkml:brush xml:id="br0">
      <inkml:brushProperty name="width" value="0.1" units="cm"/>
      <inkml:brushProperty name="height" value="0.1" units="cm"/>
      <inkml:brushProperty name="color" value="#66CC00"/>
    </inkml:brush>
  </inkml:definitions>
  <inkml:trace contextRef="#ctx0" brushRef="#br0">138 1 1375 0 0,'-30'15'956'0'0,"19"-8"827"0"0,-1 2 1 0 0,2-1-1 0 0,-1 1 1 0 0,-9 11-1 0 0,-10 17-1945 0 0,29-34 174 0 0,-1-1 0 0 0,1 0 0 0 0,0 1 0 0 0,0-1 1 0 0,0 1-1 0 0,1-1 0 0 0,-1 1 0 0 0,0-1 0 0 0,1 1 0 0 0,0 0 0 0 0,-1 2 0 0 0,1-4-92 0 0,-3-32 56 0 0,5 23-601 0 0,-1 5-182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9:55.939"/>
    </inkml:context>
    <inkml:brush xml:id="br0">
      <inkml:brushProperty name="width" value="0.1" units="cm"/>
      <inkml:brushProperty name="height" value="0.1" units="cm"/>
      <inkml:brushProperty name="color" value="#66CC00"/>
    </inkml:brush>
  </inkml:definitions>
  <inkml:trace contextRef="#ctx0" brushRef="#br0">7903 64 8375 0 0,'0'0'880'0'0,"2"-5"-1201"0"0,7-19 182 0 0,-7 19-18 0 0,0 0-339 0 0,0 0 451 0 0,-1 4 27 0 0,-1-1 0 0 0,1 1-1 0 0,0-1 1 0 0,-1 0-1 0 0,1 1 1 0 0,-1-1 0 0 0,1 0-1 0 0,-1 1 1 0 0,0-1 0 0 0,0-2-1 0 0,-4 5 650 0 0,1 0 0 0 0,-1 0 0 0 0,0 1-1 0 0,0-1 1 0 0,1 1 0 0 0,-5 2 48 0 0,-28 9 3864 0 0,34-12-4390 0 0,1 1-26 0 0,-2 0-111 0 0,5-2-13 0 0,-13 6 19 0 0,-12 7 26 0 0,19-9-48 0 0,1-1 0 0 0,-28 9 0 0 0,-35 8 759 0 0,40-13 174 0 0,1 1 0 0 0,-34 16 1 0 0,52-21-885 0 0,0 0 0 0 0,-1-1-1 0 0,1 0 1 0 0,0 0 0 0 0,-1 0 0 0 0,0-1 0 0 0,-9 0 0 0 0,-58-2-106 0 0,24-2 308 0 0,15 4-82 0 0,10 0 112 0 0,0-1 0 0 0,0-1 0 0 0,0-1 0 0 0,0-1 0 0 0,0-2 0 0 0,-32-9 0 0 0,28 4-205 0 0,0 0-1 0 0,-1 3 0 0 0,0 0 1 0 0,0 2-1 0 0,-1 1 1 0 0,-33 1-1 0 0,48 3-66 0 0,-78 4 134 0 0,15 10-143 0 0,64-10 0 0 0,1 0 0 0 0,-1-1 0 0 0,0-1 0 0 0,-1 0 0 0 0,1-2 0 0 0,0 1 0 0 0,0-2 0 0 0,-30-5 0 0 0,23 0 121 0 0,-1 0 0 0 0,-1 2 0 0 0,1 1 0 0 0,-1 0 0 0 0,0 2 0 0 0,1 1 0 0 0,-45 5 0 0 0,45-3-82 0 0,1-2 0 0 0,-26-2 0 0 0,25 0 200 0 0,0 2 0 0 0,-29 2-1 0 0,-360 24 372 0 0,246-19-366 0 0,-1 1-7 0 0,-131 16 16 0 0,75-3-102 0 0,161-14-114 0 0,-98 22 0 0 0,18-2 1 0 0,80-20 9 0 0,0-3-1 0 0,-110-6 1 0 0,21 3 836 0 0,58 1-383 0 0,46-3-1568 0 0,24-1 1052 0 0,-29 3 1 0 0,-19 5 71 0 0,0-3 0 0 0,-92-8 0 0 0,146 3-56 0 0,-48-2 0 0 0,-10 4 64 0 0,-255 6 54 0 0,263-3-108 0 0,3-2 5 0 0,39-2 5 0 0,0 2 1 0 0,-44 6-1 0 0,-130 18 249 0 0,25-4-262 0 0,-39 1-7 0 0,32-4 0 0 0,123-9 10 0 0,-163 16 120 0 0,-8-32 16 0 0,106 0-96 0 0,-240-18 235 0 0,233 14-215 0 0,76 8 3 0 0,0 2 0 0 0,0 3 0 0 0,0 2 0 0 0,0 3-1 0 0,1 2 1 0 0,-56 16 0 0 0,67-13-63 0 0,-2-2 0 0 0,-46 5-1 0 0,72-14-672 0 0,1 0-1 0 0,-1-1 1 0 0,1-1-1 0 0,-1-1 0 0 0,1-1 1 0 0,0 0-1 0 0,-35-12 0 0 0,6-3-8385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0:04.208"/>
    </inkml:context>
    <inkml:brush xml:id="br0">
      <inkml:brushProperty name="width" value="0.1" units="cm"/>
      <inkml:brushProperty name="height" value="0.1" units="cm"/>
      <inkml:brushProperty name="color" value="#66CC00"/>
    </inkml:brush>
  </inkml:definitions>
  <inkml:trace contextRef="#ctx0" brushRef="#br0">221 1614 2303 0 0,'-8'1'4791'0'0,"8"-10"-3281"0"0,7-5-1940 0 0,-4 9 535 0 0,-1-2-18 0 0,9-21-70 0 0,1-12 52 0 0,-12 36 16 0 0,0 2 73 0 0,0 0-1 0 0,0 0 1 0 0,0 1 0 0 0,0-1 0 0 0,0 0 0 0 0,-1 0-1 0 0,1 1 1 0 0,0-1 0 0 0,-1 0 0 0 0,1 1 0 0 0,-1-1 0 0 0,1 1-1 0 0,-1-1 1 0 0,0 0 0 0 0,0 1 0 0 0,0-1 0 0 0,0 1 0 0 0,0 0-1 0 0,0-1 1 0 0,0 1 0 0 0,0 0 0 0 0,-1 0 0 0 0,1 0-1 0 0,0 0 1 0 0,-1 0 0 0 0,1 0 0 0 0,-1 0 0 0 0,1 0 0 0 0,-1 0-1 0 0,0 1 1 0 0,1-1 0 0 0,-1 0 0 0 0,0 1 0 0 0,1 0 0 0 0,-4-1-1 0 0,0 0 232 0 0,0 0-1 0 0,-1 0 1 0 0,0 0-1 0 0,1 1 1 0 0,-1 0-1 0 0,1 0 1 0 0,-1 1-1 0 0,1-1 1 0 0,-10 3-1 0 0,3 2-136 0 0,1 0-1 0 0,-1 1 1 0 0,-13 10 0 0 0,16-10 154 0 0,-1-1 0 0 0,1 1 0 0 0,-1-2 1 0 0,0 1-1 0 0,-11 3 0 0 0,20-8-356 0 0,0 0-1 0 0,1 0 0 0 0,-1 0 1 0 0,0 0-1 0 0,1-1 1 0 0,-1 1-1 0 0,0 0 1 0 0,1 0-1 0 0,-1 0 1 0 0,0-1-1 0 0,1 1 0 0 0,-1 0 1 0 0,0-1-1 0 0,1 1 1 0 0,-1 0-1 0 0,1-1 1 0 0,-1 1-1 0 0,1-1 0 0 0,-1 1 1 0 0,1-1-1 0 0,-1 1 1 0 0,1-1-1 0 0,-1 1 1 0 0,1-1-1 0 0,0 1 0 0 0,-1-1 1 0 0,1 0-1 0 0,0 1 1 0 0,0-1-1 0 0,-1 0 1 0 0,1 1-1 0 0,0-1 0 0 0,0 0 1 0 0,0 1-1 0 0,0-1 1 0 0,0 0-1 0 0,0 1 1 0 0,0-1-1 0 0,0 0 1 0 0,0 0-1 0 0,0-33 619 0 0,0 32-647 0 0,5-30 358 0 0,13-55-1 0 0,2-6 16 0 0,-10 16 33 0 0,-3 0 0 0 0,-4-115 0 0 0,-4 148-163 0 0,9-64 0 0 0,2 23-180 0 0,-4 48-27 0 0,-2 0 0 0 0,-1 0-1 0 0,-2 0 1 0 0,-5-59 0 0 0,2 89-57 0 0,-20-188 108 0 0,21 170-88 0 0,1 1 0 0 0,1-1 0 0 0,1 0-1 0 0,1 0 1 0 0,12-44 0 0 0,-11 56 23 0 0,-1 5-35 0 0,4-5 66 0 0,-6 12 62 0 0,10 0-83 0 0,-1 0-50 0 0,0 0 0 0 0,0 1-1 0 0,17 2 1 0 0,-17 0 0 0 0,0 0-1 0 0,-1 1 1 0 0,17 7 0 0 0,-26-10-3 0 0,10 4 54 0 0,3-3 21 0 0,38 3 12 0 0,-25-1-29 0 0,42 9-47 0 0,19 2-11 0 0,4-3 0 0 0,1-3 0 0 0,-21-2 11 0 0,-21 2 42 0 0,-42-6-41 0 0,0-1 1 0 0,1 0 0 0 0,-1 0 0 0 0,12-1 0 0 0,49 3 40 0 0,3 1-42 0 0,0 0-11 0 0,5-1 0 0 0,3-1 0 0 0,14 3 53 0 0,-26-1-42 0 0,14 3 0 0 0,2 2 31 0 0,-23-4-20 0 0,-37-3 20 0 0,27 2-20 0 0,-24-3 20 0 0,39 0-20 0 0,13-1 20 0 0,1 0-31 0 0,6 2-11 0 0,6 3 0 0 0,-1 1 0 0 0,-3-2 0 0 0,-9-2 0 0 0,9 0 0 0 0,-3-6 0 0 0,9-1 53 0 0,-11 2-42 0 0,14 5-11 0 0,-12 3 0 0 0,-5-2 0 0 0,-5 10 11 0 0,-9 3 43 0 0,-39-10 5 0 0,37 7-47 0 0,8-5-12 0 0,4-2 0 0 0,17-2 53 0 0,-36-1-31 0 0,-27-2 20 0 0,34 4-20 0 0,-33-1 20 0 0,47 9-20 0 0,7 6 20 0 0,-4 0-31 0 0,-2 2 0 0 0,5 0 31 0 0,16-4-31 0 0,-78-14-8 0 0,-3-1 14 0 0,1 0 0 0 0,22-2-1 0 0,18 0 6 0 0,-28 0 20 0 0,50 0-31 0 0,14 2-11 0 0,2 1 53 0 0,-24-3-42 0 0,17-1-11 0 0,7-1 0 0 0,7 2 0 0 0,-5 4 0 0 0,-5 2 0 0 0,-3-1 0 0 0,-7-2 0 0 0,1-3 0 0 0,13-5 53 0 0,-17 1-42 0 0,15 0-11 0 0,30 2 53 0 0,-43 0-42 0 0,-1 2-11 0 0,5-4 0 0 0,4-3 0 0 0,3-3 0 0 0,0 1 0 0 0,-3 5 0 0 0,5 4 0 0 0,2 5 0 0 0,-3-2 0 0 0,-11-5 0 0 0,-3-6 0 0 0,-4 1 0 0 0,-5 3 11 0 0,13 5 31 0 0,7 3-31 0 0,-12 4-11 0 0,-1 0 0 0 0,-4 1 0 0 0,1 2 0 0 0,-11-4 75 0 0,-53-6 309 0 0,36 1 464 0 0,-34-2-674 0 0,-2 0 477 0 0,1 0-586 0 0,68 4-825 0 0,-66-3 600 0 0,50-1-725 0 0,0-4 869 0 0,19-2 16 0 0,6 2 0 0 0,-16 2 0 0 0,3 0 0 0 0,-11 0 65 0 0,-54 2 279 0 0,-1-1 138 0 0,2 1-320 0 0,44-6 381 0 0,-5-1-984 0 0,-40 5-51 0 0,0 1 56 0 0,53-6 282 0 0,15 1 137 0 0,5 1 17 0 0,-11 1-11 0 0,-45 2-31 0 0,38-1 31 0 0,6-3 11 0 0,-2-5 0 0 0,2 1 0 0 0,0 1 0 0 0,4 1 0 0 0,4 1 0 0 0,5-1 0 0 0,8-2 0 0 0,-5 0 0 0 0,-7-3 0 0 0,-7-3 0 0 0,-2 0 0 0 0,4 1 0 0 0,3-1 0 0 0,9 0 0 0 0,4 6 0 0 0,-7 9 0 0 0,-2 4 0 0 0,-8 2 0 0 0,0 1 0 0 0,-7-2 0 0 0,-2 1 0 0 0,9 2 0 0 0,9 2 0 0 0,4-4 0 0 0,-9-4 0 0 0,-2 6 0 0 0,-3 0 0 0 0,2-2 0 0 0,1-6 77 0 0,-16-2 319 0 0,-50 3 651 0 0,-2-2-583 0 0,48-5-305 0 0,13 0-142 0 0,8 0-17 0 0,4 0 0 0 0,3-4 0 0 0,-4 3 0 0 0,-19 7-61 0 0,-52 1-262 0 0,0 2-1173 0 0,47 2 1480 0 0,14-4 16 0 0,-4-4 0 0 0,-60 4 0 0 0,1 0 0 0 0,0 1 0 0 0,-1 0 0 0 0,1 0 0 0 0,10 3 0 0 0,-14-2 0 0 0,0 0 0 0 0,1 1 0 0 0,-1 0 0 0 0,-1 0 0 0 0,1 0 0 0 0,0 1 0 0 0,9 7 0 0 0,-11-7 0 0 0,0 1 0 0 0,0-1 0 0 0,0 1 0 0 0,-1 0 0 0 0,1 0 0 0 0,4 9 0 0 0,10 29 0 0 0,-4-2 0 0 0,-4-3 0 0 0,29 102 0 0 0,-13-44 0 0 0,3 11 0 0 0,-20-88 0 0 0,9 15-11 0 0,-9-18-31 0 0,14 25 31 0 0,6 6 11 0 0,-6-2 0 0 0,-5-4-12 0 0,-12-25-36 0 0,7 26 36 0 0,-4 2 12 0 0,-5-5 0 0 0,-1-5 0 0 0,-4 4 0 0 0,-1-31 0 0 0,0 0 0 0 0,1 6-16 0 0,0 0 0 0 0,-1 0 0 0 0,-1 0 0 0 0,0-1 0 0 0,-1 1 0 0 0,0-1 0 0 0,-10 20 0 0 0,10-26 9 0 0,1-1-1 0 0,-1 1 0 0 0,0-1 1 0 0,-1 0-1 0 0,1 0 1 0 0,-1 0-1 0 0,0-1 1 0 0,0 0-1 0 0,0 0 1 0 0,-1 0-1 0 0,0 0 1 0 0,1-1-1 0 0,-1 0 1 0 0,0 0-1 0 0,-1-1 1 0 0,-7 3-1 0 0,-262 96 8 0 0,255-93 0 0 0,-1-2 1 0 0,-1 0-1 0 0,1-1 1 0 0,-1-1-1 0 0,0-1 0 0 0,-28 0 1 0 0,-4-3-8 0 0,-80-12 0 0 0,50 1-15 0 0,-95-10-9 0 0,144 19 31 0 0,1 2 0 0 0,-1 1 0 0 0,-56 10 0 0 0,-103 33 0 0 0,113-25 12 0 0,-1-3 0 0 0,-101 5 0 0 0,-171-8 53 0 0,53-4-38 0 0,220 0 217 0 0,-97 22 0 0 0,-14 3-2402 0 0,151-30-1945 0 0,-47 0 0 0 0,34-6-4637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00.405"/>
    </inkml:context>
    <inkml:brush xml:id="br0">
      <inkml:brushProperty name="width" value="0.1" units="cm"/>
      <inkml:brushProperty name="height" value="0.1" units="cm"/>
      <inkml:brushProperty name="color" value="#E71224"/>
    </inkml:brush>
  </inkml:definitions>
  <inkml:trace contextRef="#ctx0" brushRef="#br0">1358 70 10855 0 0,'-30'-10'1235'0'0,"28"9"-1234"0"0,0-1 0 0 0,0 2 1 0 0,-1-1-1 0 0,1 0 1 0 0,0 0-1 0 0,-1 1 1 0 0,1-1-1 0 0,-1 1 0 0 0,1-1 1 0 0,-1 1-1 0 0,1 0 1 0 0,-1 0-1 0 0,1 1 0 0 0,-1-1 1 0 0,1 0-1 0 0,0 1 1 0 0,-1-1-1 0 0,1 1 1 0 0,-4 1-1 0 0,-6 2 103 0 0,0-1 0 0 0,-1 0 0 0 0,1-1 0 0 0,-1 0 1 0 0,0-1-1 0 0,0-1 0 0 0,-21-1 0 0 0,-89-19 1983 0 0,102 16-1920 0 0,-53-13 609 0 0,27 6-335 0 0,-75-7 0 0 0,-282 23 1234 0 0,362-3-1318 0 0,-133 19 606 0 0,54-4-2018 0 0,95-15-85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0:40.738"/>
    </inkml:context>
    <inkml:brush xml:id="br0">
      <inkml:brushProperty name="width" value="0.1" units="cm"/>
      <inkml:brushProperty name="height" value="0.1" units="cm"/>
      <inkml:brushProperty name="color" value="#66CC00"/>
    </inkml:brush>
  </inkml:definitions>
  <inkml:trace contextRef="#ctx0" brushRef="#br0">1705 29 455 0 0,'-1'0'257'0'0,"0"1"0"0"0,0-1 0 0 0,1 1-1 0 0,-1-1 1 0 0,0 0 0 0 0,0 1-1 0 0,0-1 1 0 0,0 0 0 0 0,0 0 0 0 0,0 0-1 0 0,0 0 1 0 0,0 0 0 0 0,0 0-1 0 0,0 0 1 0 0,0 0 0 0 0,0 0-1 0 0,0 0 1 0 0,0-1 0 0 0,0 1 0 0 0,-1-1-1 0 0,-19-7 4391 0 0,20 7-4533 0 0,1 1 1 0 0,-1 0-1 0 0,1-1 1 0 0,-1 1-1 0 0,1 0 1 0 0,-1 0-1 0 0,1-1 1 0 0,-1 1-1 0 0,0 0 1 0 0,1 0 0 0 0,-1 0-1 0 0,1 0 1 0 0,-1 0-1 0 0,0 0 1 0 0,1 0-1 0 0,-1 0 1 0 0,0 0-1 0 0,1 0 1 0 0,-1 0-1 0 0,1 0 1 0 0,-1 0-1 0 0,0 0 1 0 0,1 0 0 0 0,-2 1-1 0 0,-13 2 1767 0 0,16-2-1779 0 0,-1-1 1 0 0,0 1-1 0 0,1 0 1 0 0,-1-1-1 0 0,0 1 1 0 0,1-1 0 0 0,-1 1-1 0 0,0 0 1 0 0,0-1-1 0 0,1 1 1 0 0,-1 0-1 0 0,0-1 1 0 0,0 1 0 0 0,0 0-1 0 0,0-1 1 0 0,0 1-1 0 0,0 0 1 0 0,0 0-1 0 0,0-1 1 0 0,0 1 0 0 0,-1 0-1 0 0,1-1 1 0 0,0 1-1 0 0,0 0 1 0 0,-1-1-1 0 0,1 2 1 0 0,-1 1-119 0 0,0 0-1 0 0,0-1 1 0 0,0 1-1 0 0,0 0 1 0 0,-1 0 0 0 0,1-1-1 0 0,-1 1 1 0 0,1-1-1 0 0,-4 4 1 0 0,4-5 59 0 0,2 0-21 0 0,0 0 25 0 0,-1 0-30 0 0,0 0-1 0 0,1 0 1 0 0,0 0 0 0 0,-1-1 0 0 0,1 1-1 0 0,-1 0 1 0 0,1-1 0 0 0,0 1 0 0 0,0 0-1 0 0,-1-1 1 0 0,1 1 0 0 0,0-1-1 0 0,0 1 1 0 0,0-1 0 0 0,0 1 0 0 0,0-1-1 0 0,0 1 1 0 0,0-1 0 0 0,-1 0 0 0 0,1 0-1 0 0,0 0 1 0 0,0 1 0 0 0,0-1 0 0 0,0 0-1 0 0,0 0 1 0 0,0 0 0 0 0,0 0 0 0 0,0-1-1 0 0,0 1 1 0 0,0 0 0 0 0,0 0 0 0 0,0-1-1 0 0,0 1 1 0 0,0 0 0 0 0,0-1 0 0 0,0 1-1 0 0,0-1 1 0 0,-1 1 0 0 0,1-1 0 0 0,0 1-1 0 0,0-1 1 0 0,0-1 0 0 0,0 2 26 0 0,-1-1-21 0 0,0 1-12 0 0,0 0 0 0 0,0 0 0 0 0,-1 0-1 0 0,1 0 1 0 0,0 0 0 0 0,0 0 0 0 0,0 0 0 0 0,0 0-1 0 0,0 0 1 0 0,0 0 0 0 0,0 0 0 0 0,0 0 0 0 0,0 0-1 0 0,0 0 1 0 0,0 0 0 0 0,0 0 0 0 0,0 0 0 0 0,0 0-1 0 0,-1 0 1 0 0,1-1 0 0 0,0 1 0 0 0,0 0 0 0 0,0 0 0 0 0,0 0-1 0 0,0 0 1 0 0,0 0 0 0 0,0 0 0 0 0,0 0 0 0 0,0 0-1 0 0,0 0 1 0 0,0 0 0 0 0,0 0 0 0 0,0 0 0 0 0,0 0-1 0 0,0 0 1 0 0,0 0 0 0 0,0 0 0 0 0,0 0 0 0 0,0 0-1 0 0,0 0 1 0 0,0-1 0 0 0,0 1 0 0 0,0 0 0 0 0,0 0-1 0 0,0 0 1 0 0,0 0 1 0 0,0 0 0 0 0,0 0 0 0 0,0 0 0 0 0,0 0-1 0 0,0 0 1 0 0,0 0 0 0 0,0 0 0 0 0,0 0 0 0 0,0 0-1 0 0,0 0 1 0 0,0 0 0 0 0,0 0 0 0 0,0 0 0 0 0,0 0 0 0 0,0 0-1 0 0,1 0 1 0 0,-1 0 0 0 0,0 0 0 0 0,0 0 0 0 0,0 0 0 0 0,0 0-1 0 0,0 0 1 0 0,0 0 0 0 0,0 0 0 0 0,0 0 0 0 0,0 0-1 0 0,0 0 1 0 0,0 0 0 0 0,0 0 0 0 0,0 0 0 0 0,0 0 0 0 0,0 1-1 0 0,0-1 1 0 0,0 0 0 0 0,0 0 0 0 0,0 0 0 0 0,0 0 0 0 0,0 0-1 0 0,0 0 1 0 0,-1 0 258 0 0,2 0-254 0 0,-1-1 1 0 0,0 1-1 0 0,0 0 0 0 0,0 0 0 0 0,0 0 0 0 0,0-1 1 0 0,0 1-1 0 0,0 0 0 0 0,0 0 0 0 0,0-1 0 0 0,0 1 1 0 0,0 0-1 0 0,0 0 0 0 0,0 0 0 0 0,0-1 0 0 0,0 1 1 0 0,0 0-1 0 0,0 0 0 0 0,0 0 0 0 0,-1-1 0 0 0,1 1 1 0 0,0 0-1 0 0,0 0 0 0 0,0 0 0 0 0,0-1 0 0 0,0 1 1 0 0,0 0-1 0 0,-1 0 0 0 0,1 0 0 0 0,0 0 0 0 0,0 0 1 0 0,0-1-1 0 0,0 1 0 0 0,-1 0 0 0 0,1 0 0 0 0,0 0 1 0 0,0 0-1 0 0,0 0 0 0 0,-1 0 0 0 0,1 0 0 0 0,0 0 1 0 0,0 0-1 0 0,0 0 0 0 0,-1 0 0 0 0,1 0 0 0 0,0 0 1 0 0,0 0-1 0 0,-1 0 0 0 0,1 0 0 0 0,0 0 0 0 0,0 0 1 0 0,-1 0-1 0 0,-32-15 810 0 0,-25-3-98 0 0,-2 9 70 0 0,54 8-736 0 0,1 1 0 0 0,0 0 0 0 0,0 0 0 0 0,0 0 0 0 0,-1 0 0 0 0,-5 2-1 0 0,-25 0-38 0 0,27-3-10 0 0,-6 0 113 0 0,0-2 0 0 0,1 0 0 0 0,-25-7 0 0 0,24 6-98 0 0,-1 1-1 0 0,1 0 0 0 0,-1 1 1 0 0,0 1-1 0 0,0 0 1 0 0,0 2-1 0 0,-17 1 1 0 0,-18 0 17 0 0,-52 4 15 0 0,68-2 23 0 0,0-2 0 0 0,-36-3-1 0 0,23-1 207 0 0,-66 7 0 0 0,70-2 172 0 0,-84-5 0 0 0,-90-2 366 0 0,208 4-815 0 0,-157 9-581 0 0,111-4-2600 0 0,1 0-3612 0 0,7 0 875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0:43.481"/>
    </inkml:context>
    <inkml:brush xml:id="br0">
      <inkml:brushProperty name="width" value="0.1" units="cm"/>
      <inkml:brushProperty name="height" value="0.1" units="cm"/>
      <inkml:brushProperty name="color" value="#66CC00"/>
    </inkml:brush>
  </inkml:definitions>
  <inkml:trace contextRef="#ctx0" brushRef="#br0">2648 210 11975 0 0,'-6'-7'237'0'0,"-1"1"0"0"0,1 0 0 0 0,-1 0 0 0 0,0 0 0 0 0,-1 1 0 0 0,0 0 0 0 0,-8-4 0 0 0,73 24-7457 0 0,-77-23 4826 0 0,-15-1 3668 0 0,8 2 356 0 0,24 6-1382 0 0,-89-24 5514 0 0,59 17-4840 0 0,-1 2 0 0 0,-40-3 0 0 0,45 6-127 0 0,-1-2 1 0 0,-50-15 0 0 0,-29-5 671 0 0,71 20-1140 0 0,-50-1 0 0 0,-59 3 69 0 0,-84 2 461 0 0,148 8-508 0 0,-82 18-1 0 0,120-17-250 0 0,-101 14 93 0 0,50-14 21 0 0,-15 1-83 0 0,-115-5 0 0 0,106-5 58 0 0,69 2-27 0 0,-93-11 1 0 0,92 1 245 0 0,-1-2 0 0 0,2-3 1 0 0,-53-21-1 0 0,83 26-224 0 0,2 2-179 0 0,0-1-1 0 0,-29-5 0 0 0,40 12-1020 0 0,1 4-377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0:51.057"/>
    </inkml:context>
    <inkml:brush xml:id="br0">
      <inkml:brushProperty name="width" value="0.1" units="cm"/>
      <inkml:brushProperty name="height" value="0.1" units="cm"/>
      <inkml:brushProperty name="color" value="#66CC00"/>
    </inkml:brush>
  </inkml:definitions>
  <inkml:trace contextRef="#ctx0" brushRef="#br0">1261 133 455 0 0,'-1'1'105'0'0,"1"0"0"0"0,-1-1 0 0 0,1 1 0 0 0,-1 0-1 0 0,1 0 1 0 0,-1-1 0 0 0,1 1 0 0 0,-1 0-1 0 0,0-1 1 0 0,0 1 0 0 0,1-1 0 0 0,-1 1 0 0 0,0-1-1 0 0,0 1 1 0 0,0-1 0 0 0,1 1 0 0 0,-1-1-1 0 0,0 0 1 0 0,0 0 0 0 0,0 1 0 0 0,0-1 0 0 0,0 0-1 0 0,0 0 1 0 0,0 0 0 0 0,-1 0 0 0 0,-20-10 5963 0 0,5 1-5477 0 0,16 8-568 0 0,0 1-1 0 0,1 0 1 0 0,-1-1-1 0 0,0 1 1 0 0,1-1-1 0 0,-1 1 1 0 0,1-1-1 0 0,-1 1 1 0 0,1-1-1 0 0,-1 1 1 0 0,1-1-1 0 0,-1 1 1 0 0,1-1-1 0 0,-1 0 1 0 0,1 1-1 0 0,0-1 1 0 0,-1 0-1 0 0,1 1 1 0 0,0-1-1 0 0,0 0 1 0 0,-1 0-1 0 0,1 1 1 0 0,0-1-1 0 0,0 0 1 0 0,0 0-1 0 0,0 1 1 0 0,0-1-1 0 0,0 0 1 0 0,0 0-1 0 0,0 1 1 0 0,0-1-1 0 0,1-1 1 0 0,-1 1-8 0 0,1 0 0 0 0,-1 1 1 0 0,0-1-1 0 0,0 0 1 0 0,0 0-1 0 0,0 1 1 0 0,0-1-1 0 0,0 0 1 0 0,0 0-1 0 0,0 1 0 0 0,0-1 1 0 0,0 0-1 0 0,0 0 1 0 0,-1 1-1 0 0,1-1 1 0 0,0 0-1 0 0,-1 0 1 0 0,1 1-1 0 0,0-1 0 0 0,-1 0 1 0 0,1 1-1 0 0,-1-1 1 0 0,1 0-1 0 0,-1 1 1 0 0,1-1-1 0 0,-1 1 1 0 0,1-1-1 0 0,-1 1 0 0 0,1-1 1 0 0,-1 1-1 0 0,0 0 1 0 0,1-1-1 0 0,-1 1 1 0 0,0 0-1 0 0,0-1 1 0 0,1 1-1 0 0,-1 0 0 0 0,0 0 1 0 0,0-1-1 0 0,-8-1 161 0 0,0 1 0 0 0,1 0 0 0 0,-1 0-1 0 0,0 0 1 0 0,0 1 0 0 0,1 1 0 0 0,-1 0-1 0 0,0 0 1 0 0,-14 3 0 0 0,-1 4 103 0 0,1 1 0 0 0,-25 11 1 0 0,47-19-276 0 0,-3 1 55 0 0,-1 0-1 0 0,0-1 1 0 0,0 1 0 0 0,0-1-1 0 0,0 0 1 0 0,0-1-1 0 0,0 1 1 0 0,-1-1-1 0 0,1 0 1 0 0,-5 0-1 0 0,-4-2 340 0 0,0-1-1 0 0,-18-5 1 0 0,28 7-339 0 0,-9-1 54 0 0,-1 0 0 0 0,0 1 0 0 0,1 0 0 0 0,-1 1 1 0 0,0 1-1 0 0,1 0 0 0 0,-1 1 0 0 0,-18 5 0 0 0,17-4-83 0 0,0 0 0 0 0,-1-1 0 0 0,1-1 0 0 0,-1 0 0 0 0,-30-3 0 0 0,-5-10 858 0 0,1-2 1 0 0,-65-26 0 0 0,101 34-713 0 0,4 3-68 0 0,-30-13 351 0 0,-50-11-1 0 0,75 24-533 0 0,0 1-1 0 0,0 0 0 0 0,0 0 1 0 0,0 2-1 0 0,0 0 0 0 0,0 1 1 0 0,-17 2-1 0 0,-24 10-5758 0 0,28-2-328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0:56.467"/>
    </inkml:context>
    <inkml:brush xml:id="br0">
      <inkml:brushProperty name="width" value="0.1" units="cm"/>
      <inkml:brushProperty name="height" value="0.1" units="cm"/>
      <inkml:brushProperty name="color" value="#66CC00"/>
    </inkml:brush>
  </inkml:definitions>
  <inkml:trace contextRef="#ctx0" brushRef="#br0">2911 183 4231 0 0,'3'-2'117'0'0,"1"-1"-1"0"0,-1 1 0 0 0,0 0 0 0 0,0-1 0 0 0,5-6 0 0 0,-5 6 87 0 0,0 0 0 0 0,0 0 1 0 0,0 1-1 0 0,0-1 0 0 0,0 1 0 0 0,4-3 0 0 0,9-9 556 0 0,-15 13-644 0 0,0 1 1 0 0,-1 0 0 0 0,1-1 0 0 0,-1 1-1 0 0,1-1 1 0 0,-1 1 0 0 0,1-1 0 0 0,-1 0-1 0 0,1 1 1 0 0,-1-1 0 0 0,0 1 0 0 0,1-1-1 0 0,-1 0 1 0 0,0 1 0 0 0,0-1 0 0 0,1 0-1 0 0,-1 0 1 0 0,0 1 0 0 0,0-1 0 0 0,0 0-1 0 0,0 1 1 0 0,0-1 0 0 0,0 0 0 0 0,0 0-1 0 0,0 0 1 0 0,-28 22 1128 0 0,2 7-983 0 0,17-17-170 0 0,-2 0-1 0 0,1-1 1 0 0,-21 16 0 0 0,29-25-35 0 0,0 0 0 0 0,0 0 1 0 0,0 0-1 0 0,0-1 0 0 0,0 1 0 0 0,-1-1 1 0 0,1 1-1 0 0,0-1 0 0 0,0 0 0 0 0,0 0 1 0 0,-1 0-1 0 0,1 0 0 0 0,-3 0 0 0 0,-33-8 1155 0 0,18 3-612 0 0,-11 2-219 0 0,0 1-1 0 0,-44 2 1 0 0,43 2-260 0 0,0-3 1 0 0,-37-4-1 0 0,49 1 257 0 0,0-1-1 0 0,-24-10 0 0 0,22 7 185 0 0,-29-6 0 0 0,39 13-533 0 0,0 0 1 0 0,0 1-1 0 0,-1 1 0 0 0,1 0 1 0 0,0 0-1 0 0,0 1 0 0 0,0 1 1 0 0,0 0-1 0 0,-14 5 0 0 0,-36 9 42 0 0,40-13-54 0 0,0 0 0 0 0,0-2 0 0 0,-42 0 0 0 0,-44-5 7 0 0,-48-5 18 0 0,113 2-37 0 0,0-3-1 0 0,0-1 0 0 0,-52-20 1 0 0,80 26 42 0 0,-1 0 0 0 0,1 1 1 0 0,-1 0-1 0 0,1 1 1 0 0,-1 1-1 0 0,0 0 0 0 0,1 2 1 0 0,-1-1-1 0 0,-17 4 1 0 0,19-3-41 0 0,-1 0 1 0 0,0-2 0 0 0,0 0 0 0 0,1-1 0 0 0,-20-4 0 0 0,14 2 4 0 0,1 1 0 0 0,-23 0 0 0 0,-60 10-11 0 0,79-4 0 0 0,0-1 0 0 0,0 0 0 0 0,1-2 0 0 0,-1-1 0 0 0,0-1 0 0 0,-27-5 0 0 0,29 3 9 0 0,-1 1 0 0 0,1 1 0 0 0,-1 1 0 0 0,-38 4 0 0 0,31-2 1 0 0,-50-3-1 0 0,-40-16 629 0 0,-148-45 0 0 0,229 53-580 0 0,31 8-135 0 0,0 0 0 0 0,0 1 0 0 0,0 0 0 0 0,-1 0 0 0 0,1 0 0 0 0,0 1 0 0 0,0 0 0 0 0,-1 0 0 0 0,1 1 0 0 0,0 0 0 0 0,0 0 0 0 0,0 1 0 0 0,0 0 0 0 0,0 0 0 0 0,0 1 0 0 0,1-1 0 0 0,-1 2 0 0 0,1-1 0 0 0,0 1 0 0 0,0-1 0 0 0,0 2 0 0 0,0-1 0 0 0,1 1 0 0 0,-1 0 0 0 0,-8 11 0 0 0,-11 15-1047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01.869"/>
    </inkml:context>
    <inkml:brush xml:id="br0">
      <inkml:brushProperty name="width" value="0.1" units="cm"/>
      <inkml:brushProperty name="height" value="0.1" units="cm"/>
      <inkml:brushProperty name="color" value="#66CC00"/>
    </inkml:brush>
  </inkml:definitions>
  <inkml:trace contextRef="#ctx0" brushRef="#br0">3077 160 6391 0 0,'-1'-22'451'0'0,"0"19"-421"0"0,1 0-1 0 0,-1 0 1 0 0,1 0 0 0 0,0 0-1 0 0,0 0 1 0 0,0 1 0 0 0,2-7-1 0 0,-2 9-15 0 0,0 0-1 0 0,1 0 0 0 0,-1-1 1 0 0,1 1-1 0 0,-1 0 0 0 0,0 0 1 0 0,1 0-1 0 0,-1 0 0 0 0,1 0 0 0 0,-1 0 1 0 0,1 0-1 0 0,-1 0 0 0 0,1 0 1 0 0,-1 0-1 0 0,0 0 0 0 0,1 0 1 0 0,-1 0-1 0 0,1 0 0 0 0,-1 1 0 0 0,0-1 1 0 0,1 0-1 0 0,-1 0 0 0 0,1 0 1 0 0,-1 1-1 0 0,0-1 0 0 0,1 0 1 0 0,-1 0-1 0 0,0 1 0 0 0,1-1 1 0 0,-1 0-1 0 0,0 1 0 0 0,0-1 0 0 0,1 0 1 0 0,-1 1-1 0 0,3 4-999 0 0,-14-7 388 0 0,7 0 788 0 0,0 0 0 0 0,0 1 0 0 0,0-1 0 0 0,0 1-1 0 0,0 0 1 0 0,0 0 0 0 0,-1 0 0 0 0,1 0 0 0 0,0 1 0 0 0,-1 0 0 0 0,1 0 0 0 0,0 0 0 0 0,-1 0 0 0 0,1 1 0 0 0,0 0 0 0 0,0 0 0 0 0,0 0 0 0 0,-1 0 0 0 0,1 1 0 0 0,0-1 0 0 0,0 1 0 0 0,1 0 0 0 0,-1 0 0 0 0,0 1-1 0 0,1-1 1 0 0,-1 1 0 0 0,-4 4 0 0 0,-11 8-175 0 0,-1 0 0 0 0,0-1-1 0 0,-1-1 1 0 0,0-1 0 0 0,-42 17-1 0 0,55-28 166 0 0,0 1-1 0 0,0-2 0 0 0,0 1 0 0 0,-1-1 0 0 0,1-1 0 0 0,0 1 1 0 0,0-1-1 0 0,0-1 0 0 0,0 0 0 0 0,1 0 0 0 0,-13-5 0 0 0,7 3 84 0 0,0 1-1 0 0,0 0 1 0 0,-13-1-1 0 0,8 3-218 0 0,-4-1 53 0 0,-1 0 0 0 0,0 2 1 0 0,0 0-1 0 0,1 2 1 0 0,-1 1-1 0 0,-43 10 1 0 0,25-1-14 0 0,0-2 0 0 0,0-1 1 0 0,-51 3-1 0 0,-127-4 377 0 0,170-10 13 0 0,-98-16 0 0 0,7 0 14 0 0,-41 7-140 0 0,21 3-256 0 0,84 2 36 0 0,-146 6 0 0 0,193 0-46 0 0,-1-1-1 0 0,1-2 1 0 0,-32-7-1 0 0,-16-1 59 0 0,68 10-107 0 0,-30-3 98 0 0,-52-12 0 0 0,78 13-88 0 0,0-1 0 0 0,0-1 0 0 0,1 0 0 0 0,-1-1 0 0 0,1 0-1 0 0,1 0 1 0 0,-20-15 0 0 0,12 6 190 0 0,-1 2 0 0 0,0 0 0 0 0,-1 1 0 0 0,-35-14 0 0 0,43 21-201 0 0,-1 0 0 0 0,1 1 1 0 0,-1 1-1 0 0,0 0 1 0 0,0 0-1 0 0,0 2 0 0 0,0 0 1 0 0,0 0-1 0 0,-16 2 0 0 0,22 1-29 0 0,0-1 0 0 0,1 1 0 0 0,-1 1 0 0 0,1-1 0 0 0,0 1 0 0 0,-1 1 0 0 0,2-1 0 0 0,-1 1 0 0 0,0 0 0 0 0,-7 7 0 0 0,-7 7-997 0 0,-30 31 1 0 0,17-15-3797 0 0,3-8-1266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02.682"/>
    </inkml:context>
    <inkml:brush xml:id="br0">
      <inkml:brushProperty name="width" value="0.1" units="cm"/>
      <inkml:brushProperty name="height" value="0.1" units="cm"/>
      <inkml:brushProperty name="color" value="#66CC00"/>
    </inkml:brush>
  </inkml:definitions>
  <inkml:trace contextRef="#ctx0" brushRef="#br0">2408 27 7999 0 0,'-8'-5'249'0'0,"7"4"-207"0"0,-1 0 0 0 0,1 1 0 0 0,0-1 0 0 0,0 0 0 0 0,0 0 0 0 0,-1 1 1 0 0,1-1-1 0 0,0 0 0 0 0,-1 1 0 0 0,1 0 0 0 0,0-1 0 0 0,-1 1 0 0 0,1 0 0 0 0,-1 0 0 0 0,1-1 0 0 0,-1 1 0 0 0,1 0 0 0 0,-1 0 0 0 0,1 1 0 0 0,0-1 0 0 0,-1 0 0 0 0,1 0 0 0 0,-1 1 0 0 0,1-1 0 0 0,0 1 0 0 0,-1-1 0 0 0,1 1 0 0 0,0 0 0 0 0,-1-1 0 0 0,-1 3 0 0 0,-6 2 3 0 0,0-1-1 0 0,-1 1 1 0 0,0-1 0 0 0,0-1-1 0 0,0 0 1 0 0,-1-1-1 0 0,1 1 1 0 0,-1-2-1 0 0,1 0 1 0 0,-1 0-1 0 0,1-1 1 0 0,-1 0-1 0 0,0-1 1 0 0,1 0 0 0 0,-1 0-1 0 0,-15-5 1 0 0,12 3 339 0 0,0 2 0 0 0,-1 0 1 0 0,1 0-1 0 0,-1 1 0 0 0,1 1 0 0 0,-1 1 1 0 0,1 0-1 0 0,-21 6 0 0 0,34-8-400 0 0,-28 5 68 0 0,0-2 0 0 0,0-1 0 0 0,-35-1 0 0 0,-88-13 1074 0 0,34 2 24 0 0,-229-25 1200 0 0,317 32-1836 0 0,7 2-491 0 0,-1 1-1 0 0,0 1 0 0 0,0 1 1 0 0,0 2-1 0 0,1 0 1 0 0,-44 14-1 0 0,-32 5 128 0 0,-12 2-1721 0 0,-32 4 1524 0 0,123-26 80 0 0,-1-1 1 0 0,1-2 0 0 0,-1 0-1 0 0,1-1 1 0 0,-24-4 0 0 0,3-4 131 0 0,0-3 0 0 0,-41-17 0 0 0,-1 0 273 0 0,77 27-459 0 0,-1 0 0 0 0,-1 0 0 0 0,1 1 1 0 0,0 0-1 0 0,0 0 0 0 0,0 1 0 0 0,-1 0 0 0 0,1 0 0 0 0,0 0 0 0 0,-1 1 0 0 0,1 0 0 0 0,0 1 0 0 0,0 0 1 0 0,0 0-1 0 0,0 0 0 0 0,0 1 0 0 0,1 0 0 0 0,-1 0 0 0 0,1 0 0 0 0,0 1 0 0 0,0 0 0 0 0,0 1 0 0 0,0-1 1 0 0,1 1-1 0 0,-1 0 0 0 0,1 1 0 0 0,-7 9 0 0 0,-34 41-2690 0 0,23-26-3045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06.422"/>
    </inkml:context>
    <inkml:brush xml:id="br0">
      <inkml:brushProperty name="width" value="0.1" units="cm"/>
      <inkml:brushProperty name="height" value="0.1" units="cm"/>
      <inkml:brushProperty name="color" value="#66CC00"/>
    </inkml:brush>
  </inkml:definitions>
  <inkml:trace contextRef="#ctx0" brushRef="#br0">4466 16 1375 0 0,'4'-10'458'0'0,"-4"10"-411"0"0,0-1-1 0 0,0 1 1 0 0,0 0-1 0 0,0 0 1 0 0,0 0 0 0 0,0 0-1 0 0,0-1 1 0 0,0 1-1 0 0,0 0 1 0 0,0 0 0 0 0,0 0-1 0 0,0 0 1 0 0,0-1-1 0 0,0 1 1 0 0,0 0 0 0 0,0 0-1 0 0,0 0 1 0 0,0 0-1 0 0,0-1 1 0 0,0 1 0 0 0,0 0-1 0 0,0 0 1 0 0,0 0 0 0 0,-1 0-1 0 0,1 0 1 0 0,0-1-1 0 0,0 1 1 0 0,0 0 0 0 0,0 0-1 0 0,0 0 1 0 0,0 0-1 0 0,-1 0 1 0 0,1 0 0 0 0,0 0-1 0 0,0-1 1 0 0,0 1-1 0 0,0 0 1 0 0,0 0 0 0 0,-1 0-1 0 0,1 0 1 0 0,0 0 0 0 0,0 0-1 0 0,0 0 1 0 0,0 0-1 0 0,-1 0 1 0 0,1 0 0 0 0,0 0-1 0 0,0 0 1 0 0,-12 5 1358 0 0,1 0 0 0 0,-19 12 0 0 0,-3 2-931 0 0,-38 10 688 0 0,49-21-649 0 0,2 0 0 0 0,-35 20 0 0 0,44-22-406 0 0,-1 1 0 0 0,1-2 0 0 0,-1 0 0 0 0,0 0 0 0 0,0-1 0 0 0,-1-1 0 0 0,-18 4 0 0 0,8-5 182 0 0,0 0 0 0 0,0-2-1 0 0,-31-2 1 0 0,-4-3 196 0 0,13 0-277 0 0,0 1 0 0 0,0 3 0 0 0,-78 8 0 0 0,45 2 242 0 0,-124-1-1 0 0,110-8-128 0 0,-201-6-153 0 0,216 1-40 0 0,0 4 0 0 0,-107 11 0 0 0,48 12-96 0 0,-2 0 0 0 0,102-21 84 0 0,0-1 0 0 0,0-2 0 0 0,0-1 0 0 0,-41-9 0 0 0,31 4 114 0 0,-80-3 0 0 0,-30 22-30 0 0,106-6-178 0 0,-1-2-1 0 0,-52-3 0 0 0,-111-4 33 0 0,183 5-49 0 0,-34 7 0 0 0,21-2 28 0 0,-1-3 0 0 0,0-1 0 0 0,0-2 0 0 0,-89-13 1 0 0,68 7 7 0 0,0 2 1 0 0,0 4 0 0 0,0 2 0 0 0,-93 15 0 0 0,141-15 35 0 0,0-1 0 0 0,0 0 0 0 0,0-1 0 0 0,1-1 0 0 0,-1-1 0 0 0,-19-4 0 0 0,-103-33 736 0 0,30 7-368 0 0,104 30-433 0 0,0 1-1 0 0,1 1 1 0 0,-1-1-1 0 0,0 1 1 0 0,0 0 0 0 0,1 0-1 0 0,-1 0 1 0 0,0 1-1 0 0,0 0 1 0 0,1 0 0 0 0,-1 1-1 0 0,1-1 1 0 0,-1 1-1 0 0,1 1 1 0 0,0-1-1 0 0,0 1 1 0 0,0-1 0 0 0,-6 6-1 0 0,4-3-215 0 0,0 1 0 0 0,1 0 0 0 0,0 0 1 0 0,0 0-1 0 0,1 1 0 0 0,0 0 0 0 0,0 0 0 0 0,0 1 0 0 0,1-1 0 0 0,0 1 0 0 0,-4 12 1 0 0,-2 11-1031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07.139"/>
    </inkml:context>
    <inkml:brush xml:id="br0">
      <inkml:brushProperty name="width" value="0.1" units="cm"/>
      <inkml:brushProperty name="height" value="0.1" units="cm"/>
      <inkml:brushProperty name="color" value="#66CC00"/>
    </inkml:brush>
  </inkml:definitions>
  <inkml:trace contextRef="#ctx0" brushRef="#br0">1206 40 3223 0 0,'-7'-10'98'0'0,"5"7"-71"0"0,0-1 0 0 0,0 1 0 0 0,-1 0-1 0 0,1 0 1 0 0,-1 0 0 0 0,0 0 0 0 0,-4-4-1 0 0,5 7 330 0 0,1 0 0 0 0,0 0 0 0 0,0 0 0 0 0,0 0 0 0 0,-1 0 0 0 0,1 0 0 0 0,0 0 0 0 0,0 0 0 0 0,0 1 0 0 0,0-1 0 0 0,-1 0-1 0 0,1 1 1 0 0,0-1 0 0 0,0 1 0 0 0,0-1 0 0 0,0 1 0 0 0,-1 1 0 0 0,-19 12 281 0 0,20-13-570 0 0,-19 14 30 0 0,12-8-114 0 0,-1-1-1 0 0,1 0 1 0 0,-19 10 0 0 0,23-15 60 0 0,0 1-1 0 0,0-1 0 0 0,-1 0 1 0 0,1 0-1 0 0,0 0 0 0 0,-1 0 1 0 0,1-1-1 0 0,-1 0 0 0 0,1 0 1 0 0,-1 0-1 0 0,1 0 0 0 0,-8-2 1 0 0,-31-7 1017 0 0,7 0-160 0 0,0 3 1 0 0,0 1-1 0 0,-65-1 0 0 0,22 5-417 0 0,0-4 0 0 0,-100-18 0 0 0,154 20-315 0 0,5 0-106 0 0,0 1-1 0 0,1 1 0 0 0,-1 0 0 0 0,0 2 1 0 0,0 0-1 0 0,1 2 0 0 0,-1 0 0 0 0,1 1 1 0 0,0 1-1 0 0,0 1 0 0 0,-25 10 0 0 0,27-7-1114 0 0,0 0 0 0 0,1 0 0 0 0,1 2 0 0 0,-18 14 0 0 0,9-4-4521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08.712"/>
    </inkml:context>
    <inkml:brush xml:id="br0">
      <inkml:brushProperty name="width" value="0.1" units="cm"/>
      <inkml:brushProperty name="height" value="0.1" units="cm"/>
      <inkml:brushProperty name="color" value="#66CC00"/>
    </inkml:brush>
  </inkml:definitions>
  <inkml:trace contextRef="#ctx0" brushRef="#br0">2233 120 1375 0 0,'-3'-13'-1021'0'0,"1"-15"8829"0"0,1 28-7773 0 0,1 0 0 0 0,0 0 0 0 0,0 0 0 0 0,0 0-1 0 0,0 0 1 0 0,-1-1 628 0 0,0 1-628 0 0,-3 10 75 0 0,0-2-64 0 0,0 0-1 0 0,-1 1 1 0 0,0-1-1 0 0,-8 10 0 0 0,11-17 18 0 0,1 1-1 0 0,-1 0 1 0 0,0 0-1 0 0,0-1 1 0 0,0 0-1 0 0,0 1 1 0 0,0-1-1 0 0,0 0 1 0 0,0 0-1 0 0,0 0 1 0 0,0 0-1 0 0,-1 0 1 0 0,1 0-1 0 0,0-1 1 0 0,-1 1-1 0 0,1-1 0 0 0,0 1 1 0 0,-1-1-1 0 0,1 0 1 0 0,0 0-1 0 0,-1 0 1 0 0,-2-1-1 0 0,-50-6 1367 0 0,-75 2-1 0 0,-4-1-873 0 0,100 4-400 0 0,1 1 0 0 0,-1 3 1 0 0,1 0-1 0 0,0 2 0 0 0,-41 10 0 0 0,57-10-88 0 0,0-1 1 0 0,0-1-1 0 0,0-1 1 0 0,0-1 0 0 0,0 0-1 0 0,0-1 1 0 0,0-1-1 0 0,0 0 1 0 0,0-1-1 0 0,-26-9 1 0 0,-2-2 427 0 0,-1 3 1 0 0,-90-10-1 0 0,98 17-427 0 0,-241-34 312 0 0,205 22-229 0 0,-158-25 447 0 0,206 39-557 0 0,0 0 1 0 0,0 2-1 0 0,0 2 1 0 0,0 0-1 0 0,0 1 0 0 0,0 2 1 0 0,-26 8-1 0 0,34-7 3 0 0,-1 1 0 0 0,1 1 0 0 0,0 1 0 0 0,0 0-1 0 0,-25 20 1 0 0,-14 18-1072 0 0,3 6-3853 0 0,19-15-841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28.360"/>
    </inkml:context>
    <inkml:brush xml:id="br0">
      <inkml:brushProperty name="width" value="0.1" units="cm"/>
      <inkml:brushProperty name="height" value="0.1" units="cm"/>
      <inkml:brushProperty name="color" value="#66CC00"/>
    </inkml:brush>
  </inkml:definitions>
  <inkml:trace contextRef="#ctx0" brushRef="#br0">1523 41 143 0 0,'0'-1'-9'0'0,"7"6"125"0"0,-7-5-20 0 0,1 0 0 0 0,-1 0-1 0 0,0 0 1 0 0,1 0 0 0 0,-1 0 0 0 0,0 0-1 0 0,1 0 1 0 0,-1 0 0 0 0,1 0 0 0 0,-1 0-1 0 0,0 0 1 0 0,9-6 3564 0 0,-9 3-3393 0 0,0 1-1 0 0,-1-1 1 0 0,1 0-1 0 0,0 1 0 0 0,-1-1 1 0 0,0 0-1 0 0,0 1 0 0 0,0-1 1 0 0,-2-4-1 0 0,3 7-233 0 0,-1-1 0 0 0,1 1-1 0 0,0-1 1 0 0,-1 1 0 0 0,1-1 0 0 0,0 1 0 0 0,-1-1 0 0 0,1 1-1 0 0,-1 0 1 0 0,1-1 0 0 0,-1 1 0 0 0,1 0 0 0 0,-1-1-1 0 0,1 1 1 0 0,-1 0 0 0 0,1 0 0 0 0,-1 0 0 0 0,1-1-1 0 0,-1 1 1 0 0,0 0 0 0 0,1 0 0 0 0,-1 0 0 0 0,1 0 0 0 0,-1 0-1 0 0,1 0 1 0 0,-1 0 0 0 0,0 0 0 0 0,1 0 0 0 0,-1 0-1 0 0,1 0 1 0 0,-1 1 0 0 0,1-1 0 0 0,-1 0 0 0 0,1 0-1 0 0,-1 1 1 0 0,0-1 0 0 0,1 0 0 0 0,-1 0 0 0 0,1 1 0 0 0,0-1-1 0 0,-1 1 1 0 0,1-1 0 0 0,-1 0 0 0 0,1 1 0 0 0,0-1-1 0 0,-1 1 1 0 0,0 0 0 0 0,-20 25 271 0 0,17-20-120 0 0,-1-1 1 0 0,0 1-1 0 0,-10 9 1 0 0,13-14-117 0 0,-1 1-1 0 0,1-1 1 0 0,-1 1 0 0 0,1-1-1 0 0,-1 0 1 0 0,1 0 0 0 0,-1 0-1 0 0,0 0 1 0 0,0 0 0 0 0,0-1-1 0 0,1 1 1 0 0,-1-1 0 0 0,-5 1-1 0 0,-5-1 358 0 0,-4 0-60 0 0,1-1 0 0 0,-17-2 0 0 0,32 3-357 0 0,-3 0 30 0 0,1-1-1 0 0,0 0 0 0 0,0 1 1 0 0,-1-1-1 0 0,1 0 0 0 0,0-1 1 0 0,0 1-1 0 0,-3-2 0 0 0,1 1 1 0 0,1 0 0 0 0,-1 1 0 0 0,1 0-1 0 0,-1 0 1 0 0,1 1 0 0 0,-1-1 0 0 0,0 1 0 0 0,1 0-1 0 0,-1 0 1 0 0,0 0 0 0 0,1 1 0 0 0,-1 0-1 0 0,1 0 1 0 0,-1 0 0 0 0,-7 3 0 0 0,4-2 21 0 0,0 0 0 0 0,0 0-1 0 0,-13 0 1 0 0,-52-6 107 0 0,55 2-98 0 0,0 0 0 0 0,0 1-1 0 0,0 2 1 0 0,0-1 0 0 0,0 2 0 0 0,-19 4-1 0 0,-279 54 208 0 0,290-56-118 0 0,-1-2 0 0 0,1-1 0 0 0,0 0 0 0 0,-1-3 0 0 0,1 0 1 0 0,0-1-1 0 0,0-2 0 0 0,0 0 0 0 0,1-2 0 0 0,-1-1 0 0 0,-32-15 0 0 0,47 18-114 0 0,0 0 0 0 0,-1 1 0 0 0,0 0 0 0 0,1 1 0 0 0,-2 0 0 0 0,1 1 0 0 0,0 0 0 0 0,0 1 0 0 0,0 1 0 0 0,-1 0 0 0 0,1 0 0 0 0,0 1 0 0 0,-1 1 0 0 0,1 0 0 0 0,0 1 0 0 0,0 0 0 0 0,1 1 0 0 0,-1 0 0 0 0,1 0 0 0 0,0 2 0 0 0,-19 11 0 0 0,8-1-933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35:01.971"/>
    </inkml:context>
    <inkml:brush xml:id="br0">
      <inkml:brushProperty name="width" value="0.1" units="cm"/>
      <inkml:brushProperty name="height" value="0.1" units="cm"/>
      <inkml:brushProperty name="color" value="#E71224"/>
    </inkml:brush>
  </inkml:definitions>
  <inkml:trace contextRef="#ctx0" brushRef="#br0">1761 159 8063 0 0,'-8'-6'451'0'0,"6"4"-393"0"0,1 0-1 0 0,-1 1 1 0 0,1 0-1 0 0,-1-1 1 0 0,1 1-1 0 0,-1 0 1 0 0,0 0-1 0 0,0 0 1 0 0,0 0-1 0 0,0 0 1 0 0,1 0-1 0 0,-4-1 1 0 0,-1 1 74 0 0,1-1 0 0 0,0 1 0 0 0,0 0 0 0 0,-1 0 0 0 0,1 1 0 0 0,-1 0 0 0 0,1 0-1 0 0,0 0 1 0 0,-1 0 0 0 0,1 1 0 0 0,-1 0 0 0 0,-7 2 0 0 0,1 1-243 0 0,1-1 0 0 0,0 2 0 0 0,0-1 0 0 0,-15 10 0 0 0,20-11-56 0 0,-12 2 27 0 0,-13 0 137 0 0,25-6 29 0 0,2 0 3 0 0,-18 0 399 0 0,0-1-1 0 0,1-1 0 0 0,-29-8 0 0 0,15 4 224 0 0,-92-30 397 0 0,46 23-424 0 0,44 9 44 0 0,1-1 0 0 0,0-3 0 0 0,-59-21 0 0 0,67 19-449 0 0,-1 2 1 0 0,0 1-1 0 0,0 1 0 0 0,-1 1 0 0 0,0 2 1 0 0,0 1-1 0 0,-34 1 0 0 0,-213 22 1154 0 0,142-5-1062 0 0,41-4-127 0 0,8 0-1108 0 0,28-8-4320 0 0,26-3-922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29.336"/>
    </inkml:context>
    <inkml:brush xml:id="br0">
      <inkml:brushProperty name="width" value="0.1" units="cm"/>
      <inkml:brushProperty name="height" value="0.1" units="cm"/>
      <inkml:brushProperty name="color" value="#66CC00"/>
    </inkml:brush>
  </inkml:definitions>
  <inkml:trace contextRef="#ctx0" brushRef="#br0">1539 12 3079 0 0,'-62'-6'2586'0'0,"49"4"-1981"0"0,1 0-1 0 0,-1 1 0 0 0,1 0 0 0 0,-22 2 0 0 0,-349 32 2673 0 0,246-37-2849 0 0,29-1 283 0 0,86 6-632 0 0,1 2-1 0 0,0 0 1 0 0,-1 1 0 0 0,-25 9 0 0 0,28-7-14 0 0,-1-1 0 0 0,1-1 1 0 0,-1 0-1 0 0,0-2 0 0 0,-28 1 0 0 0,16-4 361 0 0,0-2 0 0 0,1-1 0 0 0,-51-12 0 0 0,57 8-257 0 0,0 2 0 0 0,-1 1-1 0 0,0 0 1 0 0,-29 0-1 0 0,48 5-250 0 0,-1 0-1 0 0,1 0 1 0 0,0 1-1 0 0,0 0 0 0 0,0 0 1 0 0,0 0-1 0 0,0 1 0 0 0,0 0 1 0 0,0 1-1 0 0,0 0 1 0 0,1 0-1 0 0,-1 0 0 0 0,1 0 1 0 0,0 1-1 0 0,0 0 0 0 0,0 1 1 0 0,1-1-1 0 0,0 1 1 0 0,-9 10-1 0 0,1 1-1228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35.749"/>
    </inkml:context>
    <inkml:brush xml:id="br0">
      <inkml:brushProperty name="width" value="0.1" units="cm"/>
      <inkml:brushProperty name="height" value="0.1" units="cm"/>
      <inkml:brushProperty name="color" value="#66CC00"/>
    </inkml:brush>
  </inkml:definitions>
  <inkml:trace contextRef="#ctx0" brushRef="#br0">2557 92 455 0 0,'-12'-18'6811'0'0,"12"7"-6694"0"0,-6-13 3435 0 0,1 2-2208 0 0,3 21-1261 0 0,1 0 0 0 0,-1 0 0 0 0,1 0 0 0 0,-1 0 0 0 0,1 1 0 0 0,-1-1 0 0 0,1 0 0 0 0,-1 1 0 0 0,0-1 0 0 0,1 1 0 0 0,-1-1 0 0 0,0 1 0 0 0,0 0 0 0 0,1 0-1 0 0,-1 0 1 0 0,0 0 0 0 0,0 0 0 0 0,-3 0 0 0 0,5 2-13 0 0,-6-4 74 0 0,4 0-55 0 0,-1 1 0 0 0,1 0 1 0 0,-1 0-1 0 0,0 1 0 0 0,1-1 0 0 0,-1 1 0 0 0,0-1 0 0 0,-3 1 0 0 0,4 0-58 0 0,1 1-1 0 0,-1 0 1 0 0,1-1-1 0 0,-1 1 1 0 0,1-1 0 0 0,-1 1-1 0 0,0-1 1 0 0,1 0-1 0 0,-1 1 1 0 0,0-1-1 0 0,1 0 1 0 0,-1 0-1 0 0,0 0 1 0 0,1-1 0 0 0,-1 1-1 0 0,0 0 1 0 0,1-1-1 0 0,-1 1 1 0 0,-2-2-1 0 0,-1 1 26 0 0,3 1-40 0 0,0 1 0 0 0,0-1 0 0 0,0 1 0 0 0,0-1 0 0 0,0 1 0 0 0,0 0 0 0 0,0-1 0 0 0,0 1 0 0 0,0 0 0 0 0,1 0 1 0 0,-1 1-1 0 0,0-1 0 0 0,1 0 0 0 0,-1 0 0 0 0,1 1 0 0 0,-1-1 0 0 0,1 1 0 0 0,0 0 0 0 0,-2 2 0 0 0,-16 13 4 0 0,-36 2 498 0 0,54-18-501 0 0,-1-1 0 0 0,1 0 1 0 0,0 0-1 0 0,-1 0 1 0 0,1 0-1 0 0,0 0 0 0 0,0 0 1 0 0,-1 0-1 0 0,1 0 1 0 0,0-1-1 0 0,-1 1 0 0 0,1 0 1 0 0,0-1-1 0 0,0 1 1 0 0,0-1-1 0 0,-1 1 0 0 0,1-1 1 0 0,0 0-1 0 0,0 1 1 0 0,0-1-1 0 0,0 0 0 0 0,0 0 1 0 0,0 0-1 0 0,0 0 1 0 0,-1-1-1 0 0,1 0 24 0 0,-1 1 1 0 0,1-1-1 0 0,-1 1 1 0 0,0 0-1 0 0,1 0 0 0 0,-1 0 1 0 0,0-1-1 0 0,0 2 1 0 0,0-1-1 0 0,0 0 0 0 0,0 0 1 0 0,0 1-1 0 0,-3-1 1 0 0,0 1-19 0 0,1 0 0 0 0,0 1 1 0 0,0 0-1 0 0,0 0 0 0 0,0 0 1 0 0,-6 3-1 0 0,7-2-22 0 0,-1-1 0 0 0,0 0 0 0 0,0 0 0 0 0,0 0 0 0 0,0 0 0 0 0,-6 0 0 0 0,-26 0 31 0 0,-45 6 0 0 0,55-3 38 0 0,18-2-41 0 0,-1-1 0 0 0,1 1 1 0 0,-1-2-1 0 0,1 1 0 0 0,-16-2 1 0 0,11 0 29 0 0,-1 1 0 0 0,1 0 0 0 0,0 1 1 0 0,-16 3-1 0 0,18-2-14 0 0,0 0 0 0 0,0-1 0 0 0,-1-1 0 0 0,1 1 1 0 0,0-2-1 0 0,0 0 0 0 0,-12-2 0 0 0,13 2-17 0 0,-1 0 0 0 0,0 1 0 0 0,0 0 0 0 0,1 1 0 0 0,-1 0 0 0 0,-20 4 0 0 0,-5 1 9 0 0,10-1-22 0 0,20-4-10 0 0,1 1 0 0 0,0-2 0 0 0,0 1 0 0 0,-1 0 0 0 0,1-1-1 0 0,0 0 1 0 0,-1 0 0 0 0,1-1 0 0 0,-6 0 0 0 0,2-1 2 0 0,-1 0 0 0 0,0 1 0 0 0,-13 0 0 0 0,14 1-1 0 0,0-1 0 0 0,1 0 0 0 0,-1 0 0 0 0,1 0 0 0 0,-12-4 0 0 0,-14-7 95 0 0,-1 3 0 0 0,-60-10 0 0 0,-73 2 103 0 0,133 15-207 0 0,10 1 29 0 0,-1 0-1 0 0,1 2 1 0 0,0 1 0 0 0,-43 9-1 0 0,-5 5-25 0 0,7-6 10 0 0,3-2 17 0 0,-75 21 0 0 0,95-20 25 0 0,1-2 0 0 0,-1-2-1 0 0,-87 0 1 0 0,-22 0 388 0 0,122-1-873 0 0,1 0 0 0 0,1 2 0 0 0,-34 11 0 0 0,32-7-1234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41.831"/>
    </inkml:context>
    <inkml:brush xml:id="br0">
      <inkml:brushProperty name="width" value="0.1" units="cm"/>
      <inkml:brushProperty name="height" value="0.1" units="cm"/>
      <inkml:brushProperty name="color" value="#66CC00"/>
    </inkml:brush>
  </inkml:definitions>
  <inkml:trace contextRef="#ctx0" brushRef="#br0">2645 59 3279 0 0,'-2'1'27'0'0,"0"-1"-1"0"0,0 0 1 0 0,0 1-1 0 0,0-1 1 0 0,0 1-1 0 0,0 0 1 0 0,0 0-1 0 0,0-1 1 0 0,0 1-1 0 0,0 0 1 0 0,-2 3-1 0 0,3-4 1 0 0,0 1 1 0 0,1 0-1 0 0,-1 0 0 0 0,0-1 0 0 0,0 1 0 0 0,0-1 1 0 0,0 1-1 0 0,0-1 0 0 0,0 1 0 0 0,0-1 1 0 0,0 1-1 0 0,0-1 0 0 0,0 0 0 0 0,0 0 0 0 0,0 1 1 0 0,0-1-1 0 0,0 0 0 0 0,0 0 0 0 0,-1 0 0 0 0,1 0 1 0 0,0 0-1 0 0,0 0 0 0 0,0-1 0 0 0,0 1 1 0 0,0 0-1 0 0,0-1 0 0 0,0 1 0 0 0,0 0 0 0 0,0-1 1 0 0,0 1-1 0 0,0-1 0 0 0,0 0 0 0 0,0 1 1 0 0,0-1-1 0 0,1 0 0 0 0,-1 1 0 0 0,-1-2 0 0 0,-10-12 1269 0 0,10 12-1073 0 0,0-1-1 0 0,0 1 1 0 0,0 0-1 0 0,0 0 0 0 0,0 0 1 0 0,0 0-1 0 0,0 0 1 0 0,-1 1-1 0 0,1-1 1 0 0,-1 1-1 0 0,1-1 0 0 0,-1 1 1 0 0,1 0-1 0 0,-1 0 1 0 0,-5-1-1 0 0,4 1-175 0 0,1 1 0 0 0,-1 0 1 0 0,0 1-1 0 0,1-1 0 0 0,-1 1 0 0 0,0-1 0 0 0,-4 3 1 0 0,6-3 17 0 0,-1 1 0 0 0,1 0 0 0 0,-1-1-1 0 0,1 1 1 0 0,-1-1 0 0 0,1 0 0 0 0,-1 1 0 0 0,0-1 0 0 0,1 0 0 0 0,-1-1 0 0 0,1 1 0 0 0,-1 0 0 0 0,0-1 0 0 0,1 0 0 0 0,-5-1 0 0 0,2 0 41 0 0,0 0 0 0 0,0 1-1 0 0,0 0 1 0 0,0 0-1 0 0,0 0 1 0 0,-1 1-1 0 0,1 0 1 0 0,0 0 0 0 0,0 0-1 0 0,0 0 1 0 0,-1 1-1 0 0,1 0 1 0 0,0 0 0 0 0,-7 2-1 0 0,3 0-78 0 0,-1-1 1 0 0,1-1-1 0 0,-11 1 1 0 0,7-2 262 0 0,-1-1 1 0 0,0 0 0 0 0,-18-4-1 0 0,27 4-192 0 0,-1 1-1 0 0,1 0 0 0 0,0 0 1 0 0,-1 1-1 0 0,1-1 1 0 0,-8 3-1 0 0,-17 1 40 0 0,10-4-72 0 0,-10 0 140 0 0,-1 0 0 0 0,1-2 0 0 0,-56-11 0 0 0,69 8-96 0 0,1 1-1 0 0,-1 0 0 0 0,0 1 1 0 0,0 1-1 0 0,-1 0 0 0 0,1 1 1 0 0,-29 3-1 0 0,-1 6-87 0 0,35-5-17 0 0,0 0 0 0 0,0-1 0 0 0,0-1 0 0 0,0 0 0 0 0,0-1 0 0 0,0 0 0 0 0,-15-2 0 0 0,7-3 387 0 0,0 2 0 0 0,-1 1-1 0 0,1 1 1 0 0,-26 1 0 0 0,33 1-440 0 0,1 2 0 0 0,-1 0 1 0 0,1 0-1 0 0,-18 8 0 0 0,19-6-147 0 0,-1-1 0 0 0,0 0-1 0 0,0-1 1 0 0,-23 3-1 0 0,-32 0 339 0 0,-1 4-1 0 0,-82 21 0 0 0,138-28-116 0 0,0-1 0 0 0,-1 0 0 0 0,1-1 0 0 0,0-1 0 0 0,-20-1 0 0 0,-60-14 484 0 0,67 10-318 0 0,0 1 0 0 0,0 1 0 0 0,-37 0 0 0 0,50 4-160 0 0,-313 5 91 0 0,229-13-185 0 0,-46 0 1065 0 0,123 8-1991 0 0,0 0 0 0 0,0 2 0 0 0,0 0 0 0 0,0 1 1 0 0,-28 10-1 0 0,12 0-5081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45.718"/>
    </inkml:context>
    <inkml:brush xml:id="br0">
      <inkml:brushProperty name="width" value="0.1" units="cm"/>
      <inkml:brushProperty name="height" value="0.1" units="cm"/>
      <inkml:brushProperty name="color" value="#66CC00"/>
    </inkml:brush>
  </inkml:definitions>
  <inkml:trace contextRef="#ctx0" brushRef="#br0">2580 9 5095 0 0,'-1'-1'37'0'0,"1"1"0"0"0,-1-1 0 0 0,1 0 0 0 0,-1 1 0 0 0,1-1 0 0 0,-1 1 0 0 0,0-1 0 0 0,1 1 0 0 0,-1-1 0 0 0,0 1 0 0 0,1-1 0 0 0,-1 1 0 0 0,0 0-1 0 0,0-1 1 0 0,1 1 0 0 0,-1 0 0 0 0,0 0 0 0 0,0-1 0 0 0,0 1 0 0 0,1 0 0 0 0,-1 0 0 0 0,0 0 0 0 0,0 0 0 0 0,0 0 0 0 0,1 0 0 0 0,-1 0 0 0 0,0 0 0 0 0,0 1-1 0 0,0-1 1 0 0,1 0 0 0 0,-1 0 0 0 0,0 1 0 0 0,0-1 0 0 0,1 0 0 0 0,-2 1 0 0 0,-34 20 1272 0 0,16-9-1204 0 0,10-8 116 0 0,-1-1-1 0 0,1 0 1 0 0,-1 0 0 0 0,0-1-1 0 0,1-1 1 0 0,-1 0-1 0 0,0 0 1 0 0,0-1-1 0 0,0 0 1 0 0,0-1-1 0 0,-14-3 1 0 0,-10 1 875 0 0,-65 3 0 0 0,40 1-583 0 0,-18-6 269 0 0,58 3-595 0 0,0 0-1 0 0,0 1 0 0 0,1 1 0 0 0,-33 5 1 0 0,-98 20 147 0 0,78-14-248 0 0,-194 24 575 0 0,128-22 2514 0 0,-39-13-4671 0 0,-22 2 1489 0 0,170-2 360 0 0,1-1 0 0 0,-1-2 0 0 0,-43-8 0 0 0,38 5-895 0 0,-67-4 0 0 0,-188 23 931 0 0,247-13-121 0 0,-1 2-1 0 0,-50 9 1 0 0,74-7-507 0 0,0 0 0 0 0,-30 13 0 0 0,38-12-589 0 0,0 0 0 0 0,1 1 0 0 0,-1 0 0 0 0,1 0 0 0 0,-12 11 0 0 0,-4 8-4970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51.697"/>
    </inkml:context>
    <inkml:brush xml:id="br0">
      <inkml:brushProperty name="width" value="0.1" units="cm"/>
      <inkml:brushProperty name="height" value="0.1" units="cm"/>
      <inkml:brushProperty name="color" value="#66CC00"/>
    </inkml:brush>
  </inkml:definitions>
  <inkml:trace contextRef="#ctx0" brushRef="#br0">2618 36 2759 0 0,'-3'-3'770'0'0,"1"1"-1"0"0,-1 0 1 0 0,0 0-1 0 0,0 1 1 0 0,0-1-1 0 0,0 1 0 0 0,-6-3 1 0 0,-48-9 508 0 0,39 10-904 0 0,9 1-125 0 0,0 2 0 0 0,0-1 0 0 0,0 1 0 0 0,0 0-1 0 0,0 1 1 0 0,0 0 0 0 0,-17 5 0 0 0,-63 24 1207 0 0,44-14-1083 0 0,25-10-189 0 0,1-1 0 0 0,-1-1-1 0 0,1-1 1 0 0,-24 1 0 0 0,-8 2 508 0 0,42-4-573 0 0,-1 0-1 0 0,0-1 1 0 0,0 0-1 0 0,0-1 1 0 0,0 0-1 0 0,0 0 1 0 0,1-1-1 0 0,-1-1 1 0 0,-16-4-1 0 0,-2-3 83 0 0,-1 1 0 0 0,-1 2 0 0 0,-38-4 0 0 0,50 8-95 0 0,0 1 0 0 0,0 2-1 0 0,0-1 1 0 0,0 2 0 0 0,0 1-1 0 0,-30 7 1 0 0,-148 35-106 0 0,169-40 0 0 0,11-2 0 0 0,0 0 0 0 0,-26 0 0 0 0,7-2 21 0 0,21 0 2 0 0,1-1 0 0 0,0 0-1 0 0,0-1 1 0 0,-1 0 0 0 0,-24-6 0 0 0,11 0 59 0 0,1 1 0 0 0,-1 1 0 0 0,-1 2 0 0 0,1 0 0 0 0,0 2 0 0 0,0 1 0 0 0,-1 2 1 0 0,1 0-1 0 0,-47 11 0 0 0,46-7-69 0 0,0-1 0 0 0,0-1 0 0 0,0-1 0 0 0,-45-2 0 0 0,4-7 268 0 0,-135-6 477 0 0,166 12-682 0 0,0 2 1 0 0,0 2-1 0 0,-53 11 0 0 0,73-10-92 0 0,0 0 0 0 0,0 1-1 0 0,0 1 1 0 0,1 1 0 0 0,0 0 0 0 0,0 1-1 0 0,1 1 1 0 0,0 1 0 0 0,-18 16 0 0 0,-24 22-1270 0 0,29-22-70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1:57.029"/>
    </inkml:context>
    <inkml:brush xml:id="br0">
      <inkml:brushProperty name="width" value="0.1" units="cm"/>
      <inkml:brushProperty name="height" value="0.1" units="cm"/>
      <inkml:brushProperty name="color" value="#66CC00"/>
    </inkml:brush>
  </inkml:definitions>
  <inkml:trace contextRef="#ctx0" brushRef="#br0">2684 27 4895 0 0,'0'-7'-181'0'0,"-1"-11"1992"0"0,-3 16-726 0 0,-6 9-632 0 0,-30 50-381 0 0,39-55-40 0 0,-1-1 0 0 0,0 1 0 0 0,0-1-1 0 0,1 0 1 0 0,-1 0 0 0 0,0 0-1 0 0,0 0 1 0 0,0 0 0 0 0,0-1 0 0 0,-1 1-1 0 0,1 0 1 0 0,0-1 0 0 0,0 0 0 0 0,-4 1-1 0 0,-34-4 1954 0 0,3 1-471 0 0,28 4-1387 0 0,-1 0-1 0 0,1 0 1 0 0,0 1-1 0 0,0 0 1 0 0,-10 6-1 0 0,12-6-92 0 0,-1 1 0 0 0,-1-1 0 0 0,1-1 0 0 0,0 1 0 0 0,-11 1 0 0 0,15-4 53 0 0,1 0 0 0 0,-1 0 0 0 0,1 0 0 0 0,-1-1 0 0 0,1 1 0 0 0,-1-1 0 0 0,1 0 1 0 0,0 0-1 0 0,-1 0 0 0 0,1 0 0 0 0,0-1 0 0 0,0 1 0 0 0,0-1 0 0 0,0 0 0 0 0,0 0 0 0 0,0 0 1 0 0,-3-3-1 0 0,2 3-25 0 0,1-1 0 0 0,-1 1 1 0 0,0 0-1 0 0,0 1 1 0 0,0-1-1 0 0,0 1 1 0 0,0 0-1 0 0,0 0 0 0 0,0 0 1 0 0,0 0-1 0 0,0 1 1 0 0,-1-1-1 0 0,-4 1 1 0 0,4 0-1 0 0,-1 0 1 0 0,0-1-1 0 0,1 0 1 0 0,-1 0 0 0 0,1 0-1 0 0,-1-1 1 0 0,-5-2-1 0 0,3 1-48 0 0,-1 0 0 0 0,0 1 0 0 0,0 0 0 0 0,0 1 0 0 0,0-1 0 0 0,-1 2 0 0 0,1-1 0 0 0,0 1 0 0 0,-13 2 0 0 0,-34-2 38 0 0,29-1 27 0 0,-1 2-1 0 0,0 1 1 0 0,0 1-1 0 0,1 1 0 0 0,-54 16 1 0 0,73-18-78 0 0,-6 1 19 0 0,-1-1-1 0 0,0 0 0 0 0,0-1 0 0 0,0 0 1 0 0,-23-3-1 0 0,-74-15 215 0 0,77 10-165 0 0,1 1 0 0 0,-49 0-1 0 0,-51 3 25 0 0,-78 2 16 0 0,-17 21 117 0 0,199-21-213 0 0,-1 0 0 0 0,-49-10 0 0 0,57 6 26 0 0,-1 2 1 0 0,1 0-1 0 0,-1 1 0 0 0,0 2 1 0 0,-39 4-1 0 0,27 1 21 0 0,-1-2 1 0 0,-67-2-1 0 0,77-4 170 0 0,-53-12 0 0 0,61 10-114 0 0,1 1-1 0 0,-1 1 1 0 0,-1 0 0 0 0,1 2-1 0 0,0 0 1 0 0,-22 2 0 0 0,34 0-195 0 0,-1 1 0 0 0,1 0 0 0 0,-1 0 0 0 0,1 1 1 0 0,0 0-1 0 0,0 1 0 0 0,0-1 0 0 0,0 1 1 0 0,1 1-1 0 0,0-1 0 0 0,-1 1 0 0 0,1 0 1 0 0,-10 12-1 0 0,-2 1-1168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00.976"/>
    </inkml:context>
    <inkml:brush xml:id="br0">
      <inkml:brushProperty name="width" value="0.1" units="cm"/>
      <inkml:brushProperty name="height" value="0.1" units="cm"/>
      <inkml:brushProperty name="color" value="#66CC00"/>
    </inkml:brush>
  </inkml:definitions>
  <inkml:trace contextRef="#ctx0" brushRef="#br0">2205 3 4895 0 0,'-12'-2'5223'0'0,"-25"25"-4579"0"0,25-16-388 0 0,8-3-157 0 0,-1 0-1 0 0,0-1 1 0 0,0 0 0 0 0,0 0-1 0 0,0 0 1 0 0,-1-1-1 0 0,1 0 1 0 0,-1 0-1 0 0,0 0 1 0 0,1-1-1 0 0,-1 1 1 0 0,0-1-1 0 0,-10 0 1 0 0,-19 0 521 0 0,0 2-1 0 0,1 2 1 0 0,-1 1 0 0 0,-55 17 0 0 0,60-15-342 0 0,-1-2 0 0 0,0 0 1 0 0,0-2-1 0 0,-60 0 0 0 0,-125-20 1013 0 0,164 10-1015 0 0,-16 3 209 0 0,-127 9 0 0 0,29 2-363 0 0,101-8-76 0 0,-346 16 895 0 0,317-2-875 0 0,-99 28 0 0 0,72-7-2527 0 0,87-25-4137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04.963"/>
    </inkml:context>
    <inkml:brush xml:id="br0">
      <inkml:brushProperty name="width" value="0.1" units="cm"/>
      <inkml:brushProperty name="height" value="0.1" units="cm"/>
      <inkml:brushProperty name="color" value="#66CC00"/>
    </inkml:brush>
  </inkml:definitions>
  <inkml:trace contextRef="#ctx0" brushRef="#br0">0 15 3023 0 0,'2'-6'128'0'0,"0"4"32"0"0,0-1-160 0 0,0-1 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05.834"/>
    </inkml:context>
    <inkml:brush xml:id="br0">
      <inkml:brushProperty name="width" value="0.1" units="cm"/>
      <inkml:brushProperty name="height" value="0.1" units="cm"/>
      <inkml:brushProperty name="color" value="#66CC00"/>
    </inkml:brush>
  </inkml:definitions>
  <inkml:trace contextRef="#ctx0" brushRef="#br0">2322 4 3679 0 0,'0'-1'22'0'0,"-1"1"0"0"0,1 0-1 0 0,0 0 1 0 0,0 0 0 0 0,0-1 0 0 0,-1 1-1 0 0,1 0 1 0 0,0 0 0 0 0,0 0-1 0 0,-1 0 1 0 0,1-1 0 0 0,0 1-1 0 0,0 0 1 0 0,-1 0 0 0 0,1 0-1 0 0,0 0 1 0 0,-1 0 0 0 0,1 0-1 0 0,0 0 1 0 0,0 0 0 0 0,-1 0-1 0 0,1 0 1 0 0,0 0 0 0 0,-1 0-1 0 0,1 0 1 0 0,0 0 0 0 0,-1 0-1 0 0,1 0 1 0 0,0 0 0 0 0,0 0-1 0 0,-1 0 1 0 0,1 1 0 0 0,0-1 0 0 0,0 0-1 0 0,-1 0 1 0 0,1 0 0 0 0,0 0-1 0 0,0 1 1 0 0,-1-1 0 0 0,1 0-1 0 0,0 0 1 0 0,0 1 0 0 0,-9 13 2357 0 0,3-2-1695 0 0,1-8 196 0 0,-4 5-122 0 0,0 0 1 0 0,-18 12-1 0 0,23-18-635 0 0,0-1 0 0 0,0 1-1 0 0,0-1 1 0 0,-1 0 0 0 0,1 0 0 0 0,-1-1 0 0 0,1 0-1 0 0,-1 1 1 0 0,0-1 0 0 0,0-1 0 0 0,-7 1-1 0 0,-3 0 224 0 0,0 1 0 0 0,1 0 0 0 0,-17 5 0 0 0,14-4-186 0 0,-30 5 0 0 0,-180 0 1404 0 0,169-6-967 0 0,-62 9 0 0 0,96-10-543 0 0,0 0 0 0 0,0-2 0 0 0,0-1 0 0 0,1-1 0 0 0,-46-11 1 0 0,41 8 171 0 0,0 0 1 0 0,0 2 0 0 0,-48-1 0 0 0,-27 8-53 0 0,1-5 0 0 0,-157-24 0 0 0,159 11 838 0 0,-199-6 1 0 0,254 22-1129 0 0,-1 2 0 0 0,1 1 0 0 0,0 3 0 0 0,1 2 0 0 0,0 1 0 0 0,-78 31 1 0 0,83-25-1051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2T23:42:12.308"/>
    </inkml:context>
    <inkml:brush xml:id="br0">
      <inkml:brushProperty name="width" value="0.1" units="cm"/>
      <inkml:brushProperty name="height" value="0.1" units="cm"/>
      <inkml:brushProperty name="color" value="#66CC00"/>
    </inkml:brush>
  </inkml:definitions>
  <inkml:trace contextRef="#ctx0" brushRef="#br0">2314 10 1375 0 0,'-11'-6'4066'0'0,"-9"11"-2194"0"0,19-5-1825 0 0,0 1-1 0 0,0-1 1 0 0,-1 1 0 0 0,1-1-1 0 0,0 1 1 0 0,-1-1-1 0 0,1 0 1 0 0,0 0-1 0 0,-1 1 1 0 0,1-1-1 0 0,0 0 1 0 0,-1 0-1 0 0,1-1 1 0 0,0 1 0 0 0,-1 0-1 0 0,0-1 1 0 0,-1 1 118 0 0,1-1 0 0 0,0 1 0 0 0,0 0 0 0 0,-1 0 1 0 0,1 0-1 0 0,0 0 0 0 0,0 0 0 0 0,-1 0 0 0 0,1 0 0 0 0,0 1 1 0 0,0-1-1 0 0,-4 2 0 0 0,-33 11 5 0 0,23-7 39 0 0,-2-1 103 0 0,1-1 0 0 0,-24 3-1 0 0,-6 1 510 0 0,-6 6-155 0 0,38-9-607 0 0,0-1-1 0 0,0 0 1 0 0,0-1-1 0 0,-29 1 1 0 0,28-5 79 0 0,0 0-1 0 0,0-2 1 0 0,0 0 0 0 0,-25-8-1 0 0,-8-2 388 0 0,37 11-470 0 0,1 1 0 0 0,0 0 0 0 0,0 1 0 0 0,-1 0 0 0 0,-13 2 0 0 0,-58 12 258 0 0,67-11-300 0 0,-9 1-11 0 0,0-1 1 0 0,-1-1-1 0 0,1-1 0 0 0,-28-2 0 0 0,-60-3 325 0 0,-112 13-1 0 0,59-1-326 0 0,-100-1 91 0 0,200-8 85 0 0,33 0 33 0 0,0-1-1 0 0,0-2 1 0 0,0-1 0 0 0,0-1-1 0 0,1-3 1 0 0,0 0 0 0 0,-49-22-1 0 0,67 24-84 0 0,0 2-1 0 0,-1 0 1 0 0,0 0 0 0 0,1 2-1 0 0,-29-4 1 0 0,34 6-273 0 0,1 1-1 0 0,-1 0 1 0 0,1 1 0 0 0,-1 0 0 0 0,1 0 0 0 0,-1 1 0 0 0,1 0 0 0 0,0 0 0 0 0,0 1-1 0 0,0 0 1 0 0,-14 8 0 0 0,-6 5-5891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47571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7867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38423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64615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69522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89573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9645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55633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15121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77163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69476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99383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4126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48418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26127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40712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1/13/2023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1/13/2023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68.png"/><Relationship Id="rId13" Type="http://schemas.openxmlformats.org/officeDocument/2006/relationships/customXml" Target="../ink/ink366.xml"/><Relationship Id="rId18" Type="http://schemas.openxmlformats.org/officeDocument/2006/relationships/image" Target="../media/image373.png"/><Relationship Id="rId3" Type="http://schemas.openxmlformats.org/officeDocument/2006/relationships/image" Target="../media/image1.png"/><Relationship Id="rId7" Type="http://schemas.openxmlformats.org/officeDocument/2006/relationships/customXml" Target="../ink/ink363.xml"/><Relationship Id="rId12" Type="http://schemas.openxmlformats.org/officeDocument/2006/relationships/image" Target="../media/image370.png"/><Relationship Id="rId17" Type="http://schemas.openxmlformats.org/officeDocument/2006/relationships/customXml" Target="../ink/ink368.xml"/><Relationship Id="rId2" Type="http://schemas.openxmlformats.org/officeDocument/2006/relationships/notesSlide" Target="../notesSlides/notesSlide10.xml"/><Relationship Id="rId16" Type="http://schemas.openxmlformats.org/officeDocument/2006/relationships/image" Target="../media/image372.png"/><Relationship Id="rId1" Type="http://schemas.openxmlformats.org/officeDocument/2006/relationships/slideLayout" Target="../slideLayouts/slideLayout1.xml"/><Relationship Id="rId6" Type="http://schemas.openxmlformats.org/officeDocument/2006/relationships/image" Target="../media/image367.png"/><Relationship Id="rId11" Type="http://schemas.openxmlformats.org/officeDocument/2006/relationships/customXml" Target="../ink/ink365.xml"/><Relationship Id="rId5" Type="http://schemas.openxmlformats.org/officeDocument/2006/relationships/customXml" Target="../ink/ink362.xml"/><Relationship Id="rId15" Type="http://schemas.openxmlformats.org/officeDocument/2006/relationships/customXml" Target="../ink/ink367.xml"/><Relationship Id="rId10" Type="http://schemas.openxmlformats.org/officeDocument/2006/relationships/image" Target="../media/image369.png"/><Relationship Id="rId4" Type="http://schemas.openxmlformats.org/officeDocument/2006/relationships/image" Target="../media/image366.png"/><Relationship Id="rId9" Type="http://schemas.openxmlformats.org/officeDocument/2006/relationships/customXml" Target="../ink/ink364.xml"/><Relationship Id="rId14" Type="http://schemas.openxmlformats.org/officeDocument/2006/relationships/image" Target="../media/image37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371.xml"/><Relationship Id="rId13" Type="http://schemas.openxmlformats.org/officeDocument/2006/relationships/image" Target="../media/image378.png"/><Relationship Id="rId3" Type="http://schemas.openxmlformats.org/officeDocument/2006/relationships/image" Target="../media/image1.png"/><Relationship Id="rId7" Type="http://schemas.openxmlformats.org/officeDocument/2006/relationships/image" Target="../media/image375.png"/><Relationship Id="rId12" Type="http://schemas.openxmlformats.org/officeDocument/2006/relationships/customXml" Target="../ink/ink37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370.xml"/><Relationship Id="rId11" Type="http://schemas.openxmlformats.org/officeDocument/2006/relationships/image" Target="../media/image377.png"/><Relationship Id="rId5" Type="http://schemas.openxmlformats.org/officeDocument/2006/relationships/image" Target="../media/image374.png"/><Relationship Id="rId15" Type="http://schemas.openxmlformats.org/officeDocument/2006/relationships/image" Target="../media/image379.png"/><Relationship Id="rId10" Type="http://schemas.openxmlformats.org/officeDocument/2006/relationships/customXml" Target="../ink/ink372.xml"/><Relationship Id="rId4" Type="http://schemas.openxmlformats.org/officeDocument/2006/relationships/customXml" Target="../ink/ink369.xml"/><Relationship Id="rId9" Type="http://schemas.openxmlformats.org/officeDocument/2006/relationships/image" Target="../media/image376.png"/><Relationship Id="rId14" Type="http://schemas.openxmlformats.org/officeDocument/2006/relationships/customXml" Target="../ink/ink374.xml"/></Relationships>
</file>

<file path=ppt/slides/_rels/slide13.xml.rels><?xml version="1.0" encoding="UTF-8" standalone="yes"?>
<Relationships xmlns="http://schemas.openxmlformats.org/package/2006/relationships"><Relationship Id="rId8" Type="http://schemas.openxmlformats.org/officeDocument/2006/relationships/customXml" Target="../ink/ink377.xml"/><Relationship Id="rId13" Type="http://schemas.openxmlformats.org/officeDocument/2006/relationships/image" Target="../media/image384.png"/><Relationship Id="rId18" Type="http://schemas.openxmlformats.org/officeDocument/2006/relationships/customXml" Target="../ink/ink382.xml"/><Relationship Id="rId3" Type="http://schemas.openxmlformats.org/officeDocument/2006/relationships/image" Target="../media/image1.png"/><Relationship Id="rId7" Type="http://schemas.openxmlformats.org/officeDocument/2006/relationships/image" Target="../media/image381.png"/><Relationship Id="rId12" Type="http://schemas.openxmlformats.org/officeDocument/2006/relationships/customXml" Target="../ink/ink379.xml"/><Relationship Id="rId17" Type="http://schemas.openxmlformats.org/officeDocument/2006/relationships/image" Target="../media/image386.png"/><Relationship Id="rId2" Type="http://schemas.openxmlformats.org/officeDocument/2006/relationships/notesSlide" Target="../notesSlides/notesSlide13.xml"/><Relationship Id="rId16" Type="http://schemas.openxmlformats.org/officeDocument/2006/relationships/customXml" Target="../ink/ink381.xml"/><Relationship Id="rId1" Type="http://schemas.openxmlformats.org/officeDocument/2006/relationships/slideLayout" Target="../slideLayouts/slideLayout1.xml"/><Relationship Id="rId6" Type="http://schemas.openxmlformats.org/officeDocument/2006/relationships/customXml" Target="../ink/ink376.xml"/><Relationship Id="rId11" Type="http://schemas.openxmlformats.org/officeDocument/2006/relationships/image" Target="../media/image383.png"/><Relationship Id="rId5" Type="http://schemas.openxmlformats.org/officeDocument/2006/relationships/image" Target="../media/image380.png"/><Relationship Id="rId15" Type="http://schemas.openxmlformats.org/officeDocument/2006/relationships/image" Target="../media/image385.png"/><Relationship Id="rId10" Type="http://schemas.openxmlformats.org/officeDocument/2006/relationships/customXml" Target="../ink/ink378.xml"/><Relationship Id="rId19" Type="http://schemas.openxmlformats.org/officeDocument/2006/relationships/image" Target="../media/image387.png"/><Relationship Id="rId4" Type="http://schemas.openxmlformats.org/officeDocument/2006/relationships/customXml" Target="../ink/ink375.xml"/><Relationship Id="rId9" Type="http://schemas.openxmlformats.org/officeDocument/2006/relationships/image" Target="../media/image382.png"/><Relationship Id="rId14" Type="http://schemas.openxmlformats.org/officeDocument/2006/relationships/customXml" Target="../ink/ink380.xml"/></Relationships>
</file>

<file path=ppt/slides/_rels/slide14.xml.rels><?xml version="1.0" encoding="UTF-8" standalone="yes"?>
<Relationships xmlns="http://schemas.openxmlformats.org/package/2006/relationships"><Relationship Id="rId13" Type="http://schemas.openxmlformats.org/officeDocument/2006/relationships/image" Target="../media/image392.png"/><Relationship Id="rId18" Type="http://schemas.openxmlformats.org/officeDocument/2006/relationships/customXml" Target="../ink/ink390.xml"/><Relationship Id="rId26" Type="http://schemas.openxmlformats.org/officeDocument/2006/relationships/customXml" Target="../ink/ink394.xml"/><Relationship Id="rId3" Type="http://schemas.openxmlformats.org/officeDocument/2006/relationships/image" Target="../media/image1.png"/><Relationship Id="rId21" Type="http://schemas.openxmlformats.org/officeDocument/2006/relationships/image" Target="../media/image396.png"/><Relationship Id="rId34" Type="http://schemas.openxmlformats.org/officeDocument/2006/relationships/customXml" Target="../ink/ink398.xml"/><Relationship Id="rId7" Type="http://schemas.openxmlformats.org/officeDocument/2006/relationships/image" Target="../media/image389.png"/><Relationship Id="rId12" Type="http://schemas.openxmlformats.org/officeDocument/2006/relationships/customXml" Target="../ink/ink387.xml"/><Relationship Id="rId17" Type="http://schemas.openxmlformats.org/officeDocument/2006/relationships/image" Target="../media/image394.png"/><Relationship Id="rId25" Type="http://schemas.openxmlformats.org/officeDocument/2006/relationships/image" Target="../media/image398.png"/><Relationship Id="rId33" Type="http://schemas.openxmlformats.org/officeDocument/2006/relationships/image" Target="../media/image402.png"/><Relationship Id="rId2" Type="http://schemas.openxmlformats.org/officeDocument/2006/relationships/notesSlide" Target="../notesSlides/notesSlide14.xml"/><Relationship Id="rId16" Type="http://schemas.openxmlformats.org/officeDocument/2006/relationships/customXml" Target="../ink/ink389.xml"/><Relationship Id="rId20" Type="http://schemas.openxmlformats.org/officeDocument/2006/relationships/customXml" Target="../ink/ink391.xml"/><Relationship Id="rId29" Type="http://schemas.openxmlformats.org/officeDocument/2006/relationships/image" Target="../media/image400.png"/><Relationship Id="rId1" Type="http://schemas.openxmlformats.org/officeDocument/2006/relationships/slideLayout" Target="../slideLayouts/slideLayout1.xml"/><Relationship Id="rId6" Type="http://schemas.openxmlformats.org/officeDocument/2006/relationships/customXml" Target="../ink/ink384.xml"/><Relationship Id="rId11" Type="http://schemas.openxmlformats.org/officeDocument/2006/relationships/image" Target="../media/image391.png"/><Relationship Id="rId24" Type="http://schemas.openxmlformats.org/officeDocument/2006/relationships/customXml" Target="../ink/ink393.xml"/><Relationship Id="rId32" Type="http://schemas.openxmlformats.org/officeDocument/2006/relationships/customXml" Target="../ink/ink397.xml"/><Relationship Id="rId5" Type="http://schemas.openxmlformats.org/officeDocument/2006/relationships/image" Target="../media/image388.png"/><Relationship Id="rId15" Type="http://schemas.openxmlformats.org/officeDocument/2006/relationships/image" Target="../media/image393.png"/><Relationship Id="rId23" Type="http://schemas.openxmlformats.org/officeDocument/2006/relationships/image" Target="../media/image397.png"/><Relationship Id="rId28" Type="http://schemas.openxmlformats.org/officeDocument/2006/relationships/customXml" Target="../ink/ink395.xml"/><Relationship Id="rId10" Type="http://schemas.openxmlformats.org/officeDocument/2006/relationships/customXml" Target="../ink/ink386.xml"/><Relationship Id="rId19" Type="http://schemas.openxmlformats.org/officeDocument/2006/relationships/image" Target="../media/image395.png"/><Relationship Id="rId31" Type="http://schemas.openxmlformats.org/officeDocument/2006/relationships/image" Target="../media/image401.png"/><Relationship Id="rId4" Type="http://schemas.openxmlformats.org/officeDocument/2006/relationships/customXml" Target="../ink/ink383.xml"/><Relationship Id="rId9" Type="http://schemas.openxmlformats.org/officeDocument/2006/relationships/image" Target="../media/image390.png"/><Relationship Id="rId14" Type="http://schemas.openxmlformats.org/officeDocument/2006/relationships/customXml" Target="../ink/ink388.xml"/><Relationship Id="rId22" Type="http://schemas.openxmlformats.org/officeDocument/2006/relationships/customXml" Target="../ink/ink392.xml"/><Relationship Id="rId27" Type="http://schemas.openxmlformats.org/officeDocument/2006/relationships/image" Target="../media/image399.png"/><Relationship Id="rId30" Type="http://schemas.openxmlformats.org/officeDocument/2006/relationships/customXml" Target="../ink/ink396.xml"/><Relationship Id="rId35" Type="http://schemas.openxmlformats.org/officeDocument/2006/relationships/image" Target="../media/image403.png"/><Relationship Id="rId8" Type="http://schemas.openxmlformats.org/officeDocument/2006/relationships/customXml" Target="../ink/ink385.xml"/></Relationships>
</file>

<file path=ppt/slides/_rels/slide15.xml.rels><?xml version="1.0" encoding="UTF-8" standalone="yes"?>
<Relationships xmlns="http://schemas.openxmlformats.org/package/2006/relationships"><Relationship Id="rId8" Type="http://schemas.openxmlformats.org/officeDocument/2006/relationships/customXml" Target="../ink/ink401.xml"/><Relationship Id="rId13" Type="http://schemas.openxmlformats.org/officeDocument/2006/relationships/image" Target="../media/image408.png"/><Relationship Id="rId18" Type="http://schemas.openxmlformats.org/officeDocument/2006/relationships/customXml" Target="../ink/ink406.xml"/><Relationship Id="rId3" Type="http://schemas.openxmlformats.org/officeDocument/2006/relationships/image" Target="../media/image1.png"/><Relationship Id="rId21" Type="http://schemas.openxmlformats.org/officeDocument/2006/relationships/image" Target="../media/image412.png"/><Relationship Id="rId7" Type="http://schemas.openxmlformats.org/officeDocument/2006/relationships/image" Target="../media/image405.png"/><Relationship Id="rId12" Type="http://schemas.openxmlformats.org/officeDocument/2006/relationships/customXml" Target="../ink/ink403.xml"/><Relationship Id="rId17" Type="http://schemas.openxmlformats.org/officeDocument/2006/relationships/image" Target="../media/image410.png"/><Relationship Id="rId2" Type="http://schemas.openxmlformats.org/officeDocument/2006/relationships/notesSlide" Target="../notesSlides/notesSlide15.xml"/><Relationship Id="rId16" Type="http://schemas.openxmlformats.org/officeDocument/2006/relationships/customXml" Target="../ink/ink405.xml"/><Relationship Id="rId20" Type="http://schemas.openxmlformats.org/officeDocument/2006/relationships/customXml" Target="../ink/ink407.xml"/><Relationship Id="rId1" Type="http://schemas.openxmlformats.org/officeDocument/2006/relationships/slideLayout" Target="../slideLayouts/slideLayout1.xml"/><Relationship Id="rId6" Type="http://schemas.openxmlformats.org/officeDocument/2006/relationships/customXml" Target="../ink/ink400.xml"/><Relationship Id="rId11" Type="http://schemas.openxmlformats.org/officeDocument/2006/relationships/image" Target="../media/image407.png"/><Relationship Id="rId5" Type="http://schemas.openxmlformats.org/officeDocument/2006/relationships/image" Target="../media/image404.png"/><Relationship Id="rId15" Type="http://schemas.openxmlformats.org/officeDocument/2006/relationships/image" Target="../media/image409.png"/><Relationship Id="rId23" Type="http://schemas.openxmlformats.org/officeDocument/2006/relationships/image" Target="../media/image413.png"/><Relationship Id="rId10" Type="http://schemas.openxmlformats.org/officeDocument/2006/relationships/customXml" Target="../ink/ink402.xml"/><Relationship Id="rId19" Type="http://schemas.openxmlformats.org/officeDocument/2006/relationships/image" Target="../media/image411.png"/><Relationship Id="rId4" Type="http://schemas.openxmlformats.org/officeDocument/2006/relationships/customXml" Target="../ink/ink399.xml"/><Relationship Id="rId9" Type="http://schemas.openxmlformats.org/officeDocument/2006/relationships/image" Target="../media/image406.png"/><Relationship Id="rId14" Type="http://schemas.openxmlformats.org/officeDocument/2006/relationships/customXml" Target="../ink/ink404.xml"/><Relationship Id="rId22" Type="http://schemas.openxmlformats.org/officeDocument/2006/relationships/customXml" Target="../ink/ink408.xml"/></Relationships>
</file>

<file path=ppt/slides/_rels/slide16.xml.rels><?xml version="1.0" encoding="UTF-8" standalone="yes"?>
<Relationships xmlns="http://schemas.openxmlformats.org/package/2006/relationships"><Relationship Id="rId8" Type="http://schemas.openxmlformats.org/officeDocument/2006/relationships/customXml" Target="../ink/ink411.xml"/><Relationship Id="rId13" Type="http://schemas.openxmlformats.org/officeDocument/2006/relationships/image" Target="../media/image418.png"/><Relationship Id="rId3" Type="http://schemas.openxmlformats.org/officeDocument/2006/relationships/image" Target="../media/image1.png"/><Relationship Id="rId7" Type="http://schemas.openxmlformats.org/officeDocument/2006/relationships/image" Target="../media/image415.png"/><Relationship Id="rId12" Type="http://schemas.openxmlformats.org/officeDocument/2006/relationships/customXml" Target="../ink/ink41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410.xml"/><Relationship Id="rId11" Type="http://schemas.openxmlformats.org/officeDocument/2006/relationships/image" Target="../media/image417.png"/><Relationship Id="rId5" Type="http://schemas.openxmlformats.org/officeDocument/2006/relationships/image" Target="../media/image414.png"/><Relationship Id="rId15" Type="http://schemas.openxmlformats.org/officeDocument/2006/relationships/image" Target="../media/image419.png"/><Relationship Id="rId10" Type="http://schemas.openxmlformats.org/officeDocument/2006/relationships/customXml" Target="../ink/ink412.xml"/><Relationship Id="rId4" Type="http://schemas.openxmlformats.org/officeDocument/2006/relationships/customXml" Target="../ink/ink409.xml"/><Relationship Id="rId9" Type="http://schemas.openxmlformats.org/officeDocument/2006/relationships/image" Target="../media/image416.png"/><Relationship Id="rId14" Type="http://schemas.openxmlformats.org/officeDocument/2006/relationships/customXml" Target="../ink/ink414.xml"/></Relationships>
</file>

<file path=ppt/slides/_rels/slide17.xml.rels><?xml version="1.0" encoding="UTF-8" standalone="yes"?>
<Relationships xmlns="http://schemas.openxmlformats.org/package/2006/relationships"><Relationship Id="rId8" Type="http://schemas.openxmlformats.org/officeDocument/2006/relationships/customXml" Target="../ink/ink417.xml"/><Relationship Id="rId13" Type="http://schemas.openxmlformats.org/officeDocument/2006/relationships/image" Target="../media/image424.png"/><Relationship Id="rId18" Type="http://schemas.openxmlformats.org/officeDocument/2006/relationships/customXml" Target="../ink/ink422.xml"/><Relationship Id="rId3" Type="http://schemas.openxmlformats.org/officeDocument/2006/relationships/image" Target="../media/image1.png"/><Relationship Id="rId21" Type="http://schemas.openxmlformats.org/officeDocument/2006/relationships/image" Target="../media/image428.png"/><Relationship Id="rId7" Type="http://schemas.openxmlformats.org/officeDocument/2006/relationships/image" Target="../media/image421.png"/><Relationship Id="rId12" Type="http://schemas.openxmlformats.org/officeDocument/2006/relationships/customXml" Target="../ink/ink419.xml"/><Relationship Id="rId17" Type="http://schemas.openxmlformats.org/officeDocument/2006/relationships/image" Target="../media/image426.png"/><Relationship Id="rId2" Type="http://schemas.openxmlformats.org/officeDocument/2006/relationships/notesSlide" Target="../notesSlides/notesSlide17.xml"/><Relationship Id="rId16" Type="http://schemas.openxmlformats.org/officeDocument/2006/relationships/customXml" Target="../ink/ink421.xml"/><Relationship Id="rId20" Type="http://schemas.openxmlformats.org/officeDocument/2006/relationships/customXml" Target="../ink/ink423.xml"/><Relationship Id="rId1" Type="http://schemas.openxmlformats.org/officeDocument/2006/relationships/slideLayout" Target="../slideLayouts/slideLayout1.xml"/><Relationship Id="rId6" Type="http://schemas.openxmlformats.org/officeDocument/2006/relationships/customXml" Target="../ink/ink416.xml"/><Relationship Id="rId11" Type="http://schemas.openxmlformats.org/officeDocument/2006/relationships/image" Target="../media/image423.png"/><Relationship Id="rId5" Type="http://schemas.openxmlformats.org/officeDocument/2006/relationships/image" Target="../media/image420.png"/><Relationship Id="rId15" Type="http://schemas.openxmlformats.org/officeDocument/2006/relationships/image" Target="../media/image425.png"/><Relationship Id="rId23" Type="http://schemas.openxmlformats.org/officeDocument/2006/relationships/image" Target="../media/image429.png"/><Relationship Id="rId10" Type="http://schemas.openxmlformats.org/officeDocument/2006/relationships/customXml" Target="../ink/ink418.xml"/><Relationship Id="rId19" Type="http://schemas.openxmlformats.org/officeDocument/2006/relationships/image" Target="../media/image427.png"/><Relationship Id="rId4" Type="http://schemas.openxmlformats.org/officeDocument/2006/relationships/customXml" Target="../ink/ink415.xml"/><Relationship Id="rId9" Type="http://schemas.openxmlformats.org/officeDocument/2006/relationships/image" Target="../media/image422.png"/><Relationship Id="rId14" Type="http://schemas.openxmlformats.org/officeDocument/2006/relationships/customXml" Target="../ink/ink420.xml"/><Relationship Id="rId22" Type="http://schemas.openxmlformats.org/officeDocument/2006/relationships/customXml" Target="../ink/ink424.xml"/></Relationships>
</file>

<file path=ppt/slides/_rels/slide18.xml.rels><?xml version="1.0" encoding="UTF-8" standalone="yes"?>
<Relationships xmlns="http://schemas.openxmlformats.org/package/2006/relationships"><Relationship Id="rId8" Type="http://schemas.openxmlformats.org/officeDocument/2006/relationships/customXml" Target="../ink/ink427.xml"/><Relationship Id="rId13" Type="http://schemas.openxmlformats.org/officeDocument/2006/relationships/image" Target="../media/image434.png"/><Relationship Id="rId18" Type="http://schemas.openxmlformats.org/officeDocument/2006/relationships/customXml" Target="../ink/ink432.xml"/><Relationship Id="rId26" Type="http://schemas.openxmlformats.org/officeDocument/2006/relationships/customXml" Target="../ink/ink436.xml"/><Relationship Id="rId3" Type="http://schemas.openxmlformats.org/officeDocument/2006/relationships/image" Target="../media/image1.png"/><Relationship Id="rId21" Type="http://schemas.openxmlformats.org/officeDocument/2006/relationships/image" Target="../media/image438.png"/><Relationship Id="rId7" Type="http://schemas.openxmlformats.org/officeDocument/2006/relationships/image" Target="../media/image431.png"/><Relationship Id="rId12" Type="http://schemas.openxmlformats.org/officeDocument/2006/relationships/customXml" Target="../ink/ink429.xml"/><Relationship Id="rId17" Type="http://schemas.openxmlformats.org/officeDocument/2006/relationships/image" Target="../media/image436.png"/><Relationship Id="rId25" Type="http://schemas.openxmlformats.org/officeDocument/2006/relationships/image" Target="../media/image440.png"/><Relationship Id="rId2" Type="http://schemas.openxmlformats.org/officeDocument/2006/relationships/notesSlide" Target="../notesSlides/notesSlide18.xml"/><Relationship Id="rId16" Type="http://schemas.openxmlformats.org/officeDocument/2006/relationships/customXml" Target="../ink/ink431.xml"/><Relationship Id="rId20" Type="http://schemas.openxmlformats.org/officeDocument/2006/relationships/customXml" Target="../ink/ink433.xml"/><Relationship Id="rId29" Type="http://schemas.openxmlformats.org/officeDocument/2006/relationships/image" Target="../media/image442.png"/><Relationship Id="rId1" Type="http://schemas.openxmlformats.org/officeDocument/2006/relationships/slideLayout" Target="../slideLayouts/slideLayout1.xml"/><Relationship Id="rId6" Type="http://schemas.openxmlformats.org/officeDocument/2006/relationships/customXml" Target="../ink/ink426.xml"/><Relationship Id="rId11" Type="http://schemas.openxmlformats.org/officeDocument/2006/relationships/image" Target="../media/image433.png"/><Relationship Id="rId24" Type="http://schemas.openxmlformats.org/officeDocument/2006/relationships/customXml" Target="../ink/ink435.xml"/><Relationship Id="rId5" Type="http://schemas.openxmlformats.org/officeDocument/2006/relationships/image" Target="../media/image430.png"/><Relationship Id="rId15" Type="http://schemas.openxmlformats.org/officeDocument/2006/relationships/image" Target="../media/image435.png"/><Relationship Id="rId23" Type="http://schemas.openxmlformats.org/officeDocument/2006/relationships/image" Target="../media/image439.png"/><Relationship Id="rId28" Type="http://schemas.openxmlformats.org/officeDocument/2006/relationships/customXml" Target="../ink/ink437.xml"/><Relationship Id="rId10" Type="http://schemas.openxmlformats.org/officeDocument/2006/relationships/customXml" Target="../ink/ink428.xml"/><Relationship Id="rId19" Type="http://schemas.openxmlformats.org/officeDocument/2006/relationships/image" Target="../media/image437.png"/><Relationship Id="rId31" Type="http://schemas.openxmlformats.org/officeDocument/2006/relationships/image" Target="../media/image443.png"/><Relationship Id="rId4" Type="http://schemas.openxmlformats.org/officeDocument/2006/relationships/customXml" Target="../ink/ink425.xml"/><Relationship Id="rId9" Type="http://schemas.openxmlformats.org/officeDocument/2006/relationships/image" Target="../media/image432.png"/><Relationship Id="rId14" Type="http://schemas.openxmlformats.org/officeDocument/2006/relationships/customXml" Target="../ink/ink430.xml"/><Relationship Id="rId22" Type="http://schemas.openxmlformats.org/officeDocument/2006/relationships/customXml" Target="../ink/ink434.xml"/><Relationship Id="rId27" Type="http://schemas.openxmlformats.org/officeDocument/2006/relationships/image" Target="../media/image441.png"/><Relationship Id="rId30" Type="http://schemas.openxmlformats.org/officeDocument/2006/relationships/customXml" Target="../ink/ink438.xml"/></Relationships>
</file>

<file path=ppt/slides/_rels/slide19.xml.rels><?xml version="1.0" encoding="UTF-8" standalone="yes"?>
<Relationships xmlns="http://schemas.openxmlformats.org/package/2006/relationships"><Relationship Id="rId13" Type="http://schemas.openxmlformats.org/officeDocument/2006/relationships/image" Target="../media/image448.png"/><Relationship Id="rId18" Type="http://schemas.openxmlformats.org/officeDocument/2006/relationships/customXml" Target="../ink/ink446.xml"/><Relationship Id="rId26" Type="http://schemas.openxmlformats.org/officeDocument/2006/relationships/customXml" Target="../ink/ink450.xml"/><Relationship Id="rId39" Type="http://schemas.openxmlformats.org/officeDocument/2006/relationships/image" Target="../media/image461.png"/><Relationship Id="rId21" Type="http://schemas.openxmlformats.org/officeDocument/2006/relationships/image" Target="../media/image452.png"/><Relationship Id="rId34" Type="http://schemas.openxmlformats.org/officeDocument/2006/relationships/customXml" Target="../ink/ink454.xml"/><Relationship Id="rId7" Type="http://schemas.openxmlformats.org/officeDocument/2006/relationships/image" Target="../media/image445.png"/><Relationship Id="rId12" Type="http://schemas.openxmlformats.org/officeDocument/2006/relationships/customXml" Target="../ink/ink443.xml"/><Relationship Id="rId17" Type="http://schemas.openxmlformats.org/officeDocument/2006/relationships/image" Target="../media/image450.png"/><Relationship Id="rId25" Type="http://schemas.openxmlformats.org/officeDocument/2006/relationships/image" Target="../media/image454.png"/><Relationship Id="rId33" Type="http://schemas.openxmlformats.org/officeDocument/2006/relationships/image" Target="../media/image458.png"/><Relationship Id="rId38" Type="http://schemas.openxmlformats.org/officeDocument/2006/relationships/customXml" Target="../ink/ink456.xml"/><Relationship Id="rId2" Type="http://schemas.openxmlformats.org/officeDocument/2006/relationships/notesSlide" Target="../notesSlides/notesSlide19.xml"/><Relationship Id="rId16" Type="http://schemas.openxmlformats.org/officeDocument/2006/relationships/customXml" Target="../ink/ink445.xml"/><Relationship Id="rId20" Type="http://schemas.openxmlformats.org/officeDocument/2006/relationships/customXml" Target="../ink/ink447.xml"/><Relationship Id="rId29" Type="http://schemas.openxmlformats.org/officeDocument/2006/relationships/image" Target="../media/image456.png"/><Relationship Id="rId1" Type="http://schemas.openxmlformats.org/officeDocument/2006/relationships/slideLayout" Target="../slideLayouts/slideLayout1.xml"/><Relationship Id="rId6" Type="http://schemas.openxmlformats.org/officeDocument/2006/relationships/customXml" Target="../ink/ink440.xml"/><Relationship Id="rId11" Type="http://schemas.openxmlformats.org/officeDocument/2006/relationships/image" Target="../media/image447.png"/><Relationship Id="rId24" Type="http://schemas.openxmlformats.org/officeDocument/2006/relationships/customXml" Target="../ink/ink449.xml"/><Relationship Id="rId32" Type="http://schemas.openxmlformats.org/officeDocument/2006/relationships/customXml" Target="../ink/ink453.xml"/><Relationship Id="rId37" Type="http://schemas.openxmlformats.org/officeDocument/2006/relationships/image" Target="../media/image460.png"/><Relationship Id="rId5" Type="http://schemas.openxmlformats.org/officeDocument/2006/relationships/image" Target="../media/image444.png"/><Relationship Id="rId15" Type="http://schemas.openxmlformats.org/officeDocument/2006/relationships/image" Target="../media/image449.png"/><Relationship Id="rId23" Type="http://schemas.openxmlformats.org/officeDocument/2006/relationships/image" Target="../media/image453.png"/><Relationship Id="rId28" Type="http://schemas.openxmlformats.org/officeDocument/2006/relationships/customXml" Target="../ink/ink451.xml"/><Relationship Id="rId36" Type="http://schemas.openxmlformats.org/officeDocument/2006/relationships/customXml" Target="../ink/ink455.xml"/><Relationship Id="rId10" Type="http://schemas.openxmlformats.org/officeDocument/2006/relationships/customXml" Target="../ink/ink442.xml"/><Relationship Id="rId19" Type="http://schemas.openxmlformats.org/officeDocument/2006/relationships/image" Target="../media/image451.png"/><Relationship Id="rId31" Type="http://schemas.openxmlformats.org/officeDocument/2006/relationships/image" Target="../media/image457.png"/><Relationship Id="rId4" Type="http://schemas.openxmlformats.org/officeDocument/2006/relationships/customXml" Target="../ink/ink439.xml"/><Relationship Id="rId9" Type="http://schemas.openxmlformats.org/officeDocument/2006/relationships/image" Target="../media/image446.png"/><Relationship Id="rId14" Type="http://schemas.openxmlformats.org/officeDocument/2006/relationships/customXml" Target="../ink/ink444.xml"/><Relationship Id="rId22" Type="http://schemas.openxmlformats.org/officeDocument/2006/relationships/customXml" Target="../ink/ink448.xml"/><Relationship Id="rId27" Type="http://schemas.openxmlformats.org/officeDocument/2006/relationships/image" Target="../media/image455.png"/><Relationship Id="rId30" Type="http://schemas.openxmlformats.org/officeDocument/2006/relationships/customXml" Target="../ink/ink452.xml"/><Relationship Id="rId35" Type="http://schemas.openxmlformats.org/officeDocument/2006/relationships/image" Target="../media/image459.png"/><Relationship Id="rId8" Type="http://schemas.openxmlformats.org/officeDocument/2006/relationships/customXml" Target="../ink/ink44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459.xml"/><Relationship Id="rId13" Type="http://schemas.openxmlformats.org/officeDocument/2006/relationships/image" Target="../media/image466.png"/><Relationship Id="rId18" Type="http://schemas.openxmlformats.org/officeDocument/2006/relationships/customXml" Target="../ink/ink464.xml"/><Relationship Id="rId3" Type="http://schemas.openxmlformats.org/officeDocument/2006/relationships/image" Target="../media/image1.png"/><Relationship Id="rId21" Type="http://schemas.openxmlformats.org/officeDocument/2006/relationships/image" Target="../media/image470.png"/><Relationship Id="rId7" Type="http://schemas.openxmlformats.org/officeDocument/2006/relationships/image" Target="../media/image463.png"/><Relationship Id="rId12" Type="http://schemas.openxmlformats.org/officeDocument/2006/relationships/customXml" Target="../ink/ink461.xml"/><Relationship Id="rId17" Type="http://schemas.openxmlformats.org/officeDocument/2006/relationships/image" Target="../media/image468.png"/><Relationship Id="rId2" Type="http://schemas.openxmlformats.org/officeDocument/2006/relationships/notesSlide" Target="../notesSlides/notesSlide20.xml"/><Relationship Id="rId16" Type="http://schemas.openxmlformats.org/officeDocument/2006/relationships/customXml" Target="../ink/ink463.xml"/><Relationship Id="rId20" Type="http://schemas.openxmlformats.org/officeDocument/2006/relationships/customXml" Target="../ink/ink465.xml"/><Relationship Id="rId1" Type="http://schemas.openxmlformats.org/officeDocument/2006/relationships/slideLayout" Target="../slideLayouts/slideLayout1.xml"/><Relationship Id="rId6" Type="http://schemas.openxmlformats.org/officeDocument/2006/relationships/customXml" Target="../ink/ink458.xml"/><Relationship Id="rId11" Type="http://schemas.openxmlformats.org/officeDocument/2006/relationships/image" Target="../media/image465.png"/><Relationship Id="rId5" Type="http://schemas.openxmlformats.org/officeDocument/2006/relationships/image" Target="../media/image462.png"/><Relationship Id="rId15" Type="http://schemas.openxmlformats.org/officeDocument/2006/relationships/image" Target="../media/image467.png"/><Relationship Id="rId23" Type="http://schemas.openxmlformats.org/officeDocument/2006/relationships/image" Target="../media/image471.png"/><Relationship Id="rId10" Type="http://schemas.openxmlformats.org/officeDocument/2006/relationships/customXml" Target="../ink/ink460.xml"/><Relationship Id="rId19" Type="http://schemas.openxmlformats.org/officeDocument/2006/relationships/image" Target="../media/image469.png"/><Relationship Id="rId4" Type="http://schemas.openxmlformats.org/officeDocument/2006/relationships/customXml" Target="../ink/ink457.xml"/><Relationship Id="rId9" Type="http://schemas.openxmlformats.org/officeDocument/2006/relationships/image" Target="../media/image464.png"/><Relationship Id="rId14" Type="http://schemas.openxmlformats.org/officeDocument/2006/relationships/customXml" Target="../ink/ink462.xml"/><Relationship Id="rId22" Type="http://schemas.openxmlformats.org/officeDocument/2006/relationships/customXml" Target="../ink/ink466.xml"/></Relationships>
</file>

<file path=ppt/slides/_rels/slide3.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226" Type="http://schemas.openxmlformats.org/officeDocument/2006/relationships/customXml" Target="../ink/ink112.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2" Type="http://schemas.openxmlformats.org/officeDocument/2006/relationships/customXml" Target="../ink/ink10.xml"/><Relationship Id="rId43" Type="http://schemas.openxmlformats.org/officeDocument/2006/relationships/image" Target="../media/image2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1.png"/><Relationship Id="rId85" Type="http://schemas.openxmlformats.org/officeDocument/2006/relationships/image" Target="../media/image44.png"/><Relationship Id="rId150" Type="http://schemas.openxmlformats.org/officeDocument/2006/relationships/customXml" Target="../ink/ink74.xml"/><Relationship Id="rId171" Type="http://schemas.openxmlformats.org/officeDocument/2006/relationships/image" Target="../media/image87.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5.png"/><Relationship Id="rId12" Type="http://schemas.openxmlformats.org/officeDocument/2006/relationships/customXml" Target="../ink/ink5.xml"/><Relationship Id="rId33" Type="http://schemas.openxmlformats.org/officeDocument/2006/relationships/image" Target="../media/image18.png"/><Relationship Id="rId108" Type="http://schemas.openxmlformats.org/officeDocument/2006/relationships/customXml" Target="../ink/ink53.xml"/><Relationship Id="rId129" Type="http://schemas.openxmlformats.org/officeDocument/2006/relationships/image" Target="../media/image66.png"/><Relationship Id="rId54" Type="http://schemas.openxmlformats.org/officeDocument/2006/relationships/customXml" Target="../ink/ink26.xml"/><Relationship Id="rId75" Type="http://schemas.openxmlformats.org/officeDocument/2006/relationships/image" Target="../media/image39.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2.png"/><Relationship Id="rId182" Type="http://schemas.openxmlformats.org/officeDocument/2006/relationships/customXml" Target="../ink/ink90.xml"/><Relationship Id="rId217" Type="http://schemas.openxmlformats.org/officeDocument/2006/relationships/image" Target="../media/image110.png"/><Relationship Id="rId6" Type="http://schemas.openxmlformats.org/officeDocument/2006/relationships/customXml" Target="../ink/ink2.xml"/><Relationship Id="rId23" Type="http://schemas.openxmlformats.org/officeDocument/2006/relationships/image" Target="../media/image13.png"/><Relationship Id="rId119" Type="http://schemas.openxmlformats.org/officeDocument/2006/relationships/image" Target="../media/image61.png"/><Relationship Id="rId44" Type="http://schemas.openxmlformats.org/officeDocument/2006/relationships/customXml" Target="../ink/ink21.xml"/><Relationship Id="rId65" Type="http://schemas.openxmlformats.org/officeDocument/2006/relationships/image" Target="../media/image34.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7.png"/><Relationship Id="rId172" Type="http://schemas.openxmlformats.org/officeDocument/2006/relationships/customXml" Target="../ink/ink85.xml"/><Relationship Id="rId193" Type="http://schemas.openxmlformats.org/officeDocument/2006/relationships/image" Target="../media/image98.png"/><Relationship Id="rId207" Type="http://schemas.openxmlformats.org/officeDocument/2006/relationships/image" Target="../media/image105.png"/><Relationship Id="rId228" Type="http://schemas.openxmlformats.org/officeDocument/2006/relationships/customXml" Target="../ink/ink113.xml"/><Relationship Id="rId13" Type="http://schemas.openxmlformats.org/officeDocument/2006/relationships/image" Target="../media/image8.png"/><Relationship Id="rId109" Type="http://schemas.openxmlformats.org/officeDocument/2006/relationships/image" Target="../media/image56.png"/><Relationship Id="rId34" Type="http://schemas.openxmlformats.org/officeDocument/2006/relationships/customXml" Target="../ink/ink16.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20" Type="http://schemas.openxmlformats.org/officeDocument/2006/relationships/customXml" Target="../ink/ink59.xml"/><Relationship Id="rId141" Type="http://schemas.openxmlformats.org/officeDocument/2006/relationships/image" Target="../media/image72.png"/><Relationship Id="rId7" Type="http://schemas.openxmlformats.org/officeDocument/2006/relationships/image" Target="../media/image5.png"/><Relationship Id="rId162" Type="http://schemas.openxmlformats.org/officeDocument/2006/relationships/customXml" Target="../ink/ink80.xml"/><Relationship Id="rId183" Type="http://schemas.openxmlformats.org/officeDocument/2006/relationships/image" Target="../media/image93.png"/><Relationship Id="rId218" Type="http://schemas.openxmlformats.org/officeDocument/2006/relationships/customXml" Target="../ink/ink108.xml"/><Relationship Id="rId24" Type="http://schemas.openxmlformats.org/officeDocument/2006/relationships/customXml" Target="../ink/ink11.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31" Type="http://schemas.openxmlformats.org/officeDocument/2006/relationships/image" Target="../media/image67.png"/><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208" Type="http://schemas.openxmlformats.org/officeDocument/2006/relationships/customXml" Target="../ink/ink103.xml"/><Relationship Id="rId229" Type="http://schemas.openxmlformats.org/officeDocument/2006/relationships/image" Target="../media/image116.png"/><Relationship Id="rId14" Type="http://schemas.openxmlformats.org/officeDocument/2006/relationships/customXml" Target="../ink/ink6.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8" Type="http://schemas.openxmlformats.org/officeDocument/2006/relationships/customXml" Target="../ink/ink3.xml"/><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219" Type="http://schemas.openxmlformats.org/officeDocument/2006/relationships/image" Target="../media/image111.png"/><Relationship Id="rId230" Type="http://schemas.openxmlformats.org/officeDocument/2006/relationships/customXml" Target="../ink/ink114.xml"/><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4.png"/><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6" Type="http://schemas.openxmlformats.org/officeDocument/2006/relationships/customXml" Target="../ink/ink12.xml"/><Relationship Id="rId231" Type="http://schemas.openxmlformats.org/officeDocument/2006/relationships/image" Target="../media/image117.png"/><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 Id="rId211" Type="http://schemas.openxmlformats.org/officeDocument/2006/relationships/image" Target="../media/image107.png"/><Relationship Id="rId232" Type="http://schemas.openxmlformats.org/officeDocument/2006/relationships/customXml" Target="../ink/ink115.xml"/><Relationship Id="rId27" Type="http://schemas.openxmlformats.org/officeDocument/2006/relationships/image" Target="../media/image15.png"/><Relationship Id="rId48" Type="http://schemas.openxmlformats.org/officeDocument/2006/relationships/customXml" Target="../ink/ink23.xml"/><Relationship Id="rId69" Type="http://schemas.openxmlformats.org/officeDocument/2006/relationships/image" Target="../media/image36.png"/><Relationship Id="rId113" Type="http://schemas.openxmlformats.org/officeDocument/2006/relationships/image" Target="../media/image58.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9.png"/><Relationship Id="rId176" Type="http://schemas.openxmlformats.org/officeDocument/2006/relationships/customXml" Target="../ink/ink87.xml"/><Relationship Id="rId197" Type="http://schemas.openxmlformats.org/officeDocument/2006/relationships/image" Target="../media/image100.png"/><Relationship Id="rId201" Type="http://schemas.openxmlformats.org/officeDocument/2006/relationships/image" Target="../media/image102.png"/><Relationship Id="rId222" Type="http://schemas.openxmlformats.org/officeDocument/2006/relationships/customXml" Target="../ink/ink110.xml"/><Relationship Id="rId17" Type="http://schemas.openxmlformats.org/officeDocument/2006/relationships/image" Target="../media/image10.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7.png"/><Relationship Id="rId145" Type="http://schemas.openxmlformats.org/officeDocument/2006/relationships/image" Target="../media/image74.png"/><Relationship Id="rId166" Type="http://schemas.openxmlformats.org/officeDocument/2006/relationships/customXml" Target="../ink/ink82.xml"/><Relationship Id="rId187" Type="http://schemas.openxmlformats.org/officeDocument/2006/relationships/image" Target="../media/image95.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18.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2.png"/><Relationship Id="rId135" Type="http://schemas.openxmlformats.org/officeDocument/2006/relationships/image" Target="../media/image69.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3.png"/><Relationship Id="rId18" Type="http://schemas.openxmlformats.org/officeDocument/2006/relationships/customXml" Target="../ink/ink8.xml"/><Relationship Id="rId39" Type="http://schemas.openxmlformats.org/officeDocument/2006/relationships/image" Target="../media/image21.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4.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1" Type="http://schemas.openxmlformats.org/officeDocument/2006/relationships/image" Target="../media/image37.png"/><Relationship Id="rId92" Type="http://schemas.openxmlformats.org/officeDocument/2006/relationships/customXml" Target="../ink/ink45.xml"/><Relationship Id="rId213" Type="http://schemas.openxmlformats.org/officeDocument/2006/relationships/image" Target="../media/image108.png"/><Relationship Id="rId2" Type="http://schemas.openxmlformats.org/officeDocument/2006/relationships/notesSlide" Target="../notesSlides/notesSlide3.xml"/><Relationship Id="rId29" Type="http://schemas.openxmlformats.org/officeDocument/2006/relationships/image" Target="../media/image16.png"/><Relationship Id="rId40" Type="http://schemas.openxmlformats.org/officeDocument/2006/relationships/customXml" Target="../ink/ink19.xml"/><Relationship Id="rId115" Type="http://schemas.openxmlformats.org/officeDocument/2006/relationships/image" Target="../media/image59.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99" Type="http://schemas.openxmlformats.org/officeDocument/2006/relationships/image" Target="../media/image101.png"/><Relationship Id="rId203" Type="http://schemas.openxmlformats.org/officeDocument/2006/relationships/image" Target="../media/image103.png"/><Relationship Id="rId19" Type="http://schemas.openxmlformats.org/officeDocument/2006/relationships/image" Target="../media/image11.png"/><Relationship Id="rId224" Type="http://schemas.openxmlformats.org/officeDocument/2006/relationships/customXml" Target="../ink/ink111.xml"/><Relationship Id="rId30" Type="http://schemas.openxmlformats.org/officeDocument/2006/relationships/customXml" Target="../ink/ink14.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189" Type="http://schemas.openxmlformats.org/officeDocument/2006/relationships/image" Target="../media/image96.png"/><Relationship Id="rId3" Type="http://schemas.openxmlformats.org/officeDocument/2006/relationships/image" Target="../media/image1.png"/><Relationship Id="rId214" Type="http://schemas.openxmlformats.org/officeDocument/2006/relationships/customXml" Target="../ink/ink106.xml"/><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s>
</file>

<file path=ppt/slides/_rels/slide4.xml.rels><?xml version="1.0" encoding="UTF-8" standalone="yes"?>
<Relationships xmlns="http://schemas.openxmlformats.org/package/2006/relationships"><Relationship Id="rId26" Type="http://schemas.openxmlformats.org/officeDocument/2006/relationships/customXml" Target="../ink/ink127.xml"/><Relationship Id="rId21" Type="http://schemas.openxmlformats.org/officeDocument/2006/relationships/image" Target="../media/image127.png"/><Relationship Id="rId42" Type="http://schemas.openxmlformats.org/officeDocument/2006/relationships/customXml" Target="../ink/ink135.xml"/><Relationship Id="rId47" Type="http://schemas.openxmlformats.org/officeDocument/2006/relationships/image" Target="../media/image140.png"/><Relationship Id="rId63" Type="http://schemas.openxmlformats.org/officeDocument/2006/relationships/image" Target="../media/image148.png"/><Relationship Id="rId68" Type="http://schemas.openxmlformats.org/officeDocument/2006/relationships/customXml" Target="../ink/ink148.xml"/><Relationship Id="rId7" Type="http://schemas.openxmlformats.org/officeDocument/2006/relationships/image" Target="../media/image120.png"/><Relationship Id="rId2" Type="http://schemas.openxmlformats.org/officeDocument/2006/relationships/notesSlide" Target="../notesSlides/notesSlide4.xml"/><Relationship Id="rId16" Type="http://schemas.openxmlformats.org/officeDocument/2006/relationships/customXml" Target="../ink/ink122.xml"/><Relationship Id="rId29" Type="http://schemas.openxmlformats.org/officeDocument/2006/relationships/image" Target="../media/image131.png"/><Relationship Id="rId11" Type="http://schemas.openxmlformats.org/officeDocument/2006/relationships/image" Target="../media/image122.png"/><Relationship Id="rId24" Type="http://schemas.openxmlformats.org/officeDocument/2006/relationships/customXml" Target="../ink/ink126.xml"/><Relationship Id="rId32" Type="http://schemas.openxmlformats.org/officeDocument/2006/relationships/customXml" Target="../ink/ink130.xml"/><Relationship Id="rId37" Type="http://schemas.openxmlformats.org/officeDocument/2006/relationships/image" Target="../media/image135.png"/><Relationship Id="rId40" Type="http://schemas.openxmlformats.org/officeDocument/2006/relationships/customXml" Target="../ink/ink134.xml"/><Relationship Id="rId45" Type="http://schemas.openxmlformats.org/officeDocument/2006/relationships/image" Target="../media/image139.png"/><Relationship Id="rId53" Type="http://schemas.openxmlformats.org/officeDocument/2006/relationships/image" Target="../media/image143.png"/><Relationship Id="rId58" Type="http://schemas.openxmlformats.org/officeDocument/2006/relationships/customXml" Target="../ink/ink143.xml"/><Relationship Id="rId66" Type="http://schemas.openxmlformats.org/officeDocument/2006/relationships/customXml" Target="../ink/ink147.xml"/><Relationship Id="rId5" Type="http://schemas.openxmlformats.org/officeDocument/2006/relationships/image" Target="../media/image119.png"/><Relationship Id="rId61" Type="http://schemas.openxmlformats.org/officeDocument/2006/relationships/image" Target="../media/image147.png"/><Relationship Id="rId19" Type="http://schemas.openxmlformats.org/officeDocument/2006/relationships/image" Target="../media/image126.png"/><Relationship Id="rId14" Type="http://schemas.openxmlformats.org/officeDocument/2006/relationships/customXml" Target="../ink/ink121.xml"/><Relationship Id="rId22" Type="http://schemas.openxmlformats.org/officeDocument/2006/relationships/customXml" Target="../ink/ink125.xml"/><Relationship Id="rId27" Type="http://schemas.openxmlformats.org/officeDocument/2006/relationships/image" Target="../media/image130.png"/><Relationship Id="rId30" Type="http://schemas.openxmlformats.org/officeDocument/2006/relationships/customXml" Target="../ink/ink129.xml"/><Relationship Id="rId35" Type="http://schemas.openxmlformats.org/officeDocument/2006/relationships/image" Target="../media/image134.png"/><Relationship Id="rId43" Type="http://schemas.openxmlformats.org/officeDocument/2006/relationships/image" Target="../media/image138.png"/><Relationship Id="rId48" Type="http://schemas.openxmlformats.org/officeDocument/2006/relationships/customXml" Target="../ink/ink138.xml"/><Relationship Id="rId56" Type="http://schemas.openxmlformats.org/officeDocument/2006/relationships/customXml" Target="../ink/ink142.xml"/><Relationship Id="rId64" Type="http://schemas.openxmlformats.org/officeDocument/2006/relationships/customXml" Target="../ink/ink146.xml"/><Relationship Id="rId69" Type="http://schemas.openxmlformats.org/officeDocument/2006/relationships/image" Target="../media/image151.png"/><Relationship Id="rId8" Type="http://schemas.openxmlformats.org/officeDocument/2006/relationships/customXml" Target="../ink/ink118.xml"/><Relationship Id="rId51" Type="http://schemas.openxmlformats.org/officeDocument/2006/relationships/image" Target="../media/image142.png"/><Relationship Id="rId3" Type="http://schemas.openxmlformats.org/officeDocument/2006/relationships/image" Target="../media/image1.png"/><Relationship Id="rId12" Type="http://schemas.openxmlformats.org/officeDocument/2006/relationships/customXml" Target="../ink/ink120.xml"/><Relationship Id="rId17" Type="http://schemas.openxmlformats.org/officeDocument/2006/relationships/image" Target="../media/image125.png"/><Relationship Id="rId25" Type="http://schemas.openxmlformats.org/officeDocument/2006/relationships/image" Target="../media/image129.png"/><Relationship Id="rId33" Type="http://schemas.openxmlformats.org/officeDocument/2006/relationships/image" Target="../media/image133.png"/><Relationship Id="rId38" Type="http://schemas.openxmlformats.org/officeDocument/2006/relationships/customXml" Target="../ink/ink133.xml"/><Relationship Id="rId46" Type="http://schemas.openxmlformats.org/officeDocument/2006/relationships/customXml" Target="../ink/ink137.xml"/><Relationship Id="rId59" Type="http://schemas.openxmlformats.org/officeDocument/2006/relationships/image" Target="../media/image146.png"/><Relationship Id="rId67" Type="http://schemas.openxmlformats.org/officeDocument/2006/relationships/image" Target="../media/image150.png"/><Relationship Id="rId20" Type="http://schemas.openxmlformats.org/officeDocument/2006/relationships/customXml" Target="../ink/ink124.xml"/><Relationship Id="rId41" Type="http://schemas.openxmlformats.org/officeDocument/2006/relationships/image" Target="../media/image137.png"/><Relationship Id="rId54" Type="http://schemas.openxmlformats.org/officeDocument/2006/relationships/customXml" Target="../ink/ink141.xml"/><Relationship Id="rId62" Type="http://schemas.openxmlformats.org/officeDocument/2006/relationships/customXml" Target="../ink/ink145.xml"/><Relationship Id="rId1" Type="http://schemas.openxmlformats.org/officeDocument/2006/relationships/slideLayout" Target="../slideLayouts/slideLayout1.xml"/><Relationship Id="rId6" Type="http://schemas.openxmlformats.org/officeDocument/2006/relationships/customXml" Target="../ink/ink117.xml"/><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customXml" Target="../ink/ink128.xml"/><Relationship Id="rId36" Type="http://schemas.openxmlformats.org/officeDocument/2006/relationships/customXml" Target="../ink/ink132.xml"/><Relationship Id="rId49" Type="http://schemas.openxmlformats.org/officeDocument/2006/relationships/image" Target="../media/image141.png"/><Relationship Id="rId57" Type="http://schemas.openxmlformats.org/officeDocument/2006/relationships/image" Target="../media/image145.png"/><Relationship Id="rId10" Type="http://schemas.openxmlformats.org/officeDocument/2006/relationships/customXml" Target="../ink/ink119.xml"/><Relationship Id="rId31" Type="http://schemas.openxmlformats.org/officeDocument/2006/relationships/image" Target="../media/image132.png"/><Relationship Id="rId44" Type="http://schemas.openxmlformats.org/officeDocument/2006/relationships/customXml" Target="../ink/ink136.xml"/><Relationship Id="rId52" Type="http://schemas.openxmlformats.org/officeDocument/2006/relationships/customXml" Target="../ink/ink140.xml"/><Relationship Id="rId60" Type="http://schemas.openxmlformats.org/officeDocument/2006/relationships/customXml" Target="../ink/ink144.xml"/><Relationship Id="rId65" Type="http://schemas.openxmlformats.org/officeDocument/2006/relationships/image" Target="../media/image149.png"/><Relationship Id="rId4" Type="http://schemas.openxmlformats.org/officeDocument/2006/relationships/customXml" Target="../ink/ink116.xml"/><Relationship Id="rId9" Type="http://schemas.openxmlformats.org/officeDocument/2006/relationships/image" Target="../media/image121.png"/><Relationship Id="rId13" Type="http://schemas.openxmlformats.org/officeDocument/2006/relationships/image" Target="../media/image123.png"/><Relationship Id="rId18" Type="http://schemas.openxmlformats.org/officeDocument/2006/relationships/customXml" Target="../ink/ink123.xml"/><Relationship Id="rId39" Type="http://schemas.openxmlformats.org/officeDocument/2006/relationships/image" Target="../media/image136.png"/><Relationship Id="rId34" Type="http://schemas.openxmlformats.org/officeDocument/2006/relationships/customXml" Target="../ink/ink131.xml"/><Relationship Id="rId50" Type="http://schemas.openxmlformats.org/officeDocument/2006/relationships/customXml" Target="../ink/ink139.xml"/><Relationship Id="rId55" Type="http://schemas.openxmlformats.org/officeDocument/2006/relationships/image" Target="../media/image144.png"/></Relationships>
</file>

<file path=ppt/slides/_rels/slide5.xml.rels><?xml version="1.0" encoding="UTF-8" standalone="yes"?>
<Relationships xmlns="http://schemas.openxmlformats.org/package/2006/relationships"><Relationship Id="rId117" Type="http://schemas.openxmlformats.org/officeDocument/2006/relationships/image" Target="../media/image208.png"/><Relationship Id="rId21" Type="http://schemas.openxmlformats.org/officeDocument/2006/relationships/image" Target="../media/image160.png"/><Relationship Id="rId63" Type="http://schemas.openxmlformats.org/officeDocument/2006/relationships/image" Target="../media/image181.png"/><Relationship Id="rId159" Type="http://schemas.openxmlformats.org/officeDocument/2006/relationships/image" Target="../media/image229.png"/><Relationship Id="rId170" Type="http://schemas.openxmlformats.org/officeDocument/2006/relationships/customXml" Target="../ink/ink232.xml"/><Relationship Id="rId226" Type="http://schemas.openxmlformats.org/officeDocument/2006/relationships/customXml" Target="../ink/ink260.xml"/><Relationship Id="rId268" Type="http://schemas.openxmlformats.org/officeDocument/2006/relationships/customXml" Target="../ink/ink281.xml"/><Relationship Id="rId32" Type="http://schemas.openxmlformats.org/officeDocument/2006/relationships/customXml" Target="../ink/ink163.xml"/><Relationship Id="rId74" Type="http://schemas.openxmlformats.org/officeDocument/2006/relationships/customXml" Target="../ink/ink184.xml"/><Relationship Id="rId128" Type="http://schemas.openxmlformats.org/officeDocument/2006/relationships/customXml" Target="../ink/ink211.xml"/><Relationship Id="rId5" Type="http://schemas.openxmlformats.org/officeDocument/2006/relationships/image" Target="../media/image152.png"/><Relationship Id="rId181" Type="http://schemas.openxmlformats.org/officeDocument/2006/relationships/image" Target="../media/image240.png"/><Relationship Id="rId237" Type="http://schemas.openxmlformats.org/officeDocument/2006/relationships/image" Target="../media/image268.png"/><Relationship Id="rId258" Type="http://schemas.openxmlformats.org/officeDocument/2006/relationships/customXml" Target="../ink/ink276.xml"/><Relationship Id="rId22" Type="http://schemas.openxmlformats.org/officeDocument/2006/relationships/customXml" Target="../ink/ink158.xml"/><Relationship Id="rId43" Type="http://schemas.openxmlformats.org/officeDocument/2006/relationships/image" Target="../media/image171.png"/><Relationship Id="rId64" Type="http://schemas.openxmlformats.org/officeDocument/2006/relationships/customXml" Target="../ink/ink179.xml"/><Relationship Id="rId118" Type="http://schemas.openxmlformats.org/officeDocument/2006/relationships/customXml" Target="../ink/ink206.xml"/><Relationship Id="rId139" Type="http://schemas.openxmlformats.org/officeDocument/2006/relationships/image" Target="../media/image219.png"/><Relationship Id="rId85" Type="http://schemas.openxmlformats.org/officeDocument/2006/relationships/image" Target="../media/image192.png"/><Relationship Id="rId150" Type="http://schemas.openxmlformats.org/officeDocument/2006/relationships/customXml" Target="../ink/ink222.xml"/><Relationship Id="rId171" Type="http://schemas.openxmlformats.org/officeDocument/2006/relationships/image" Target="../media/image235.png"/><Relationship Id="rId192" Type="http://schemas.openxmlformats.org/officeDocument/2006/relationships/customXml" Target="../ink/ink243.xml"/><Relationship Id="rId206" Type="http://schemas.openxmlformats.org/officeDocument/2006/relationships/customXml" Target="../ink/ink250.xml"/><Relationship Id="rId227" Type="http://schemas.openxmlformats.org/officeDocument/2006/relationships/image" Target="../media/image263.png"/><Relationship Id="rId248" Type="http://schemas.openxmlformats.org/officeDocument/2006/relationships/customXml" Target="../ink/ink271.xml"/><Relationship Id="rId269" Type="http://schemas.openxmlformats.org/officeDocument/2006/relationships/image" Target="../media/image284.png"/><Relationship Id="rId12" Type="http://schemas.openxmlformats.org/officeDocument/2006/relationships/customXml" Target="../ink/ink153.xml"/><Relationship Id="rId33" Type="http://schemas.openxmlformats.org/officeDocument/2006/relationships/image" Target="../media/image166.png"/><Relationship Id="rId108" Type="http://schemas.openxmlformats.org/officeDocument/2006/relationships/customXml" Target="../ink/ink201.xml"/><Relationship Id="rId129" Type="http://schemas.openxmlformats.org/officeDocument/2006/relationships/image" Target="../media/image214.png"/><Relationship Id="rId54" Type="http://schemas.openxmlformats.org/officeDocument/2006/relationships/customXml" Target="../ink/ink174.xml"/><Relationship Id="rId75" Type="http://schemas.openxmlformats.org/officeDocument/2006/relationships/image" Target="../media/image187.png"/><Relationship Id="rId96" Type="http://schemas.openxmlformats.org/officeDocument/2006/relationships/customXml" Target="../ink/ink195.xml"/><Relationship Id="rId140" Type="http://schemas.openxmlformats.org/officeDocument/2006/relationships/customXml" Target="../ink/ink217.xml"/><Relationship Id="rId161" Type="http://schemas.openxmlformats.org/officeDocument/2006/relationships/image" Target="../media/image230.png"/><Relationship Id="rId182" Type="http://schemas.openxmlformats.org/officeDocument/2006/relationships/customXml" Target="../ink/ink238.xml"/><Relationship Id="rId217" Type="http://schemas.openxmlformats.org/officeDocument/2006/relationships/image" Target="../media/image258.png"/><Relationship Id="rId6" Type="http://schemas.openxmlformats.org/officeDocument/2006/relationships/customXml" Target="../ink/ink150.xml"/><Relationship Id="rId238" Type="http://schemas.openxmlformats.org/officeDocument/2006/relationships/customXml" Target="../ink/ink266.xml"/><Relationship Id="rId259" Type="http://schemas.openxmlformats.org/officeDocument/2006/relationships/image" Target="../media/image279.png"/><Relationship Id="rId23" Type="http://schemas.openxmlformats.org/officeDocument/2006/relationships/image" Target="../media/image161.png"/><Relationship Id="rId119" Type="http://schemas.openxmlformats.org/officeDocument/2006/relationships/image" Target="../media/image209.png"/><Relationship Id="rId270" Type="http://schemas.openxmlformats.org/officeDocument/2006/relationships/customXml" Target="../ink/ink282.xml"/><Relationship Id="rId44" Type="http://schemas.openxmlformats.org/officeDocument/2006/relationships/customXml" Target="../ink/ink169.xml"/><Relationship Id="rId65" Type="http://schemas.openxmlformats.org/officeDocument/2006/relationships/image" Target="../media/image182.png"/><Relationship Id="rId86" Type="http://schemas.openxmlformats.org/officeDocument/2006/relationships/customXml" Target="../ink/ink190.xml"/><Relationship Id="rId130" Type="http://schemas.openxmlformats.org/officeDocument/2006/relationships/customXml" Target="../ink/ink212.xml"/><Relationship Id="rId151" Type="http://schemas.openxmlformats.org/officeDocument/2006/relationships/image" Target="../media/image225.png"/><Relationship Id="rId172" Type="http://schemas.openxmlformats.org/officeDocument/2006/relationships/customXml" Target="../ink/ink233.xml"/><Relationship Id="rId193" Type="http://schemas.openxmlformats.org/officeDocument/2006/relationships/image" Target="../media/image246.png"/><Relationship Id="rId207" Type="http://schemas.openxmlformats.org/officeDocument/2006/relationships/image" Target="../media/image253.png"/><Relationship Id="rId228" Type="http://schemas.openxmlformats.org/officeDocument/2006/relationships/customXml" Target="../ink/ink261.xml"/><Relationship Id="rId249" Type="http://schemas.openxmlformats.org/officeDocument/2006/relationships/image" Target="../media/image274.png"/><Relationship Id="rId13" Type="http://schemas.openxmlformats.org/officeDocument/2006/relationships/image" Target="../media/image156.png"/><Relationship Id="rId109" Type="http://schemas.openxmlformats.org/officeDocument/2006/relationships/image" Target="../media/image204.png"/><Relationship Id="rId260" Type="http://schemas.openxmlformats.org/officeDocument/2006/relationships/customXml" Target="../ink/ink277.xml"/><Relationship Id="rId34" Type="http://schemas.openxmlformats.org/officeDocument/2006/relationships/customXml" Target="../ink/ink164.xml"/><Relationship Id="rId55" Type="http://schemas.openxmlformats.org/officeDocument/2006/relationships/image" Target="../media/image177.png"/><Relationship Id="rId76" Type="http://schemas.openxmlformats.org/officeDocument/2006/relationships/customXml" Target="../ink/ink185.xml"/><Relationship Id="rId97" Type="http://schemas.openxmlformats.org/officeDocument/2006/relationships/image" Target="../media/image198.png"/><Relationship Id="rId120" Type="http://schemas.openxmlformats.org/officeDocument/2006/relationships/customXml" Target="../ink/ink207.xml"/><Relationship Id="rId141" Type="http://schemas.openxmlformats.org/officeDocument/2006/relationships/image" Target="../media/image220.png"/><Relationship Id="rId7" Type="http://schemas.openxmlformats.org/officeDocument/2006/relationships/image" Target="../media/image153.png"/><Relationship Id="rId162" Type="http://schemas.openxmlformats.org/officeDocument/2006/relationships/customXml" Target="../ink/ink228.xml"/><Relationship Id="rId183" Type="http://schemas.openxmlformats.org/officeDocument/2006/relationships/image" Target="../media/image241.png"/><Relationship Id="rId218" Type="http://schemas.openxmlformats.org/officeDocument/2006/relationships/customXml" Target="../ink/ink256.xml"/><Relationship Id="rId239" Type="http://schemas.openxmlformats.org/officeDocument/2006/relationships/image" Target="../media/image269.png"/><Relationship Id="rId250" Type="http://schemas.openxmlformats.org/officeDocument/2006/relationships/customXml" Target="../ink/ink272.xml"/><Relationship Id="rId271" Type="http://schemas.openxmlformats.org/officeDocument/2006/relationships/image" Target="../media/image285.png"/><Relationship Id="rId24" Type="http://schemas.openxmlformats.org/officeDocument/2006/relationships/customXml" Target="../ink/ink159.xml"/><Relationship Id="rId45" Type="http://schemas.openxmlformats.org/officeDocument/2006/relationships/image" Target="../media/image172.png"/><Relationship Id="rId66" Type="http://schemas.openxmlformats.org/officeDocument/2006/relationships/customXml" Target="../ink/ink180.xml"/><Relationship Id="rId87" Type="http://schemas.openxmlformats.org/officeDocument/2006/relationships/image" Target="../media/image193.png"/><Relationship Id="rId110" Type="http://schemas.openxmlformats.org/officeDocument/2006/relationships/customXml" Target="../ink/ink202.xml"/><Relationship Id="rId131" Type="http://schemas.openxmlformats.org/officeDocument/2006/relationships/image" Target="../media/image215.png"/><Relationship Id="rId152" Type="http://schemas.openxmlformats.org/officeDocument/2006/relationships/customXml" Target="../ink/ink223.xml"/><Relationship Id="rId173" Type="http://schemas.openxmlformats.org/officeDocument/2006/relationships/image" Target="../media/image236.png"/><Relationship Id="rId194" Type="http://schemas.openxmlformats.org/officeDocument/2006/relationships/customXml" Target="../ink/ink244.xml"/><Relationship Id="rId208" Type="http://schemas.openxmlformats.org/officeDocument/2006/relationships/customXml" Target="../ink/ink251.xml"/><Relationship Id="rId229" Type="http://schemas.openxmlformats.org/officeDocument/2006/relationships/image" Target="../media/image264.png"/><Relationship Id="rId240" Type="http://schemas.openxmlformats.org/officeDocument/2006/relationships/customXml" Target="../ink/ink267.xml"/><Relationship Id="rId261" Type="http://schemas.openxmlformats.org/officeDocument/2006/relationships/image" Target="../media/image280.png"/><Relationship Id="rId14" Type="http://schemas.openxmlformats.org/officeDocument/2006/relationships/customXml" Target="../ink/ink154.xml"/><Relationship Id="rId35" Type="http://schemas.openxmlformats.org/officeDocument/2006/relationships/image" Target="../media/image167.png"/><Relationship Id="rId56" Type="http://schemas.openxmlformats.org/officeDocument/2006/relationships/customXml" Target="../ink/ink175.xml"/><Relationship Id="rId77" Type="http://schemas.openxmlformats.org/officeDocument/2006/relationships/image" Target="../media/image188.png"/><Relationship Id="rId100" Type="http://schemas.openxmlformats.org/officeDocument/2006/relationships/customXml" Target="../ink/ink197.xml"/><Relationship Id="rId8" Type="http://schemas.openxmlformats.org/officeDocument/2006/relationships/customXml" Target="../ink/ink151.xml"/><Relationship Id="rId98" Type="http://schemas.openxmlformats.org/officeDocument/2006/relationships/customXml" Target="../ink/ink196.xml"/><Relationship Id="rId121" Type="http://schemas.openxmlformats.org/officeDocument/2006/relationships/image" Target="../media/image210.png"/><Relationship Id="rId142" Type="http://schemas.openxmlformats.org/officeDocument/2006/relationships/customXml" Target="../ink/ink218.xml"/><Relationship Id="rId163" Type="http://schemas.openxmlformats.org/officeDocument/2006/relationships/image" Target="../media/image231.png"/><Relationship Id="rId184" Type="http://schemas.openxmlformats.org/officeDocument/2006/relationships/customXml" Target="../ink/ink239.xml"/><Relationship Id="rId219" Type="http://schemas.openxmlformats.org/officeDocument/2006/relationships/image" Target="../media/image259.png"/><Relationship Id="rId230" Type="http://schemas.openxmlformats.org/officeDocument/2006/relationships/customXml" Target="../ink/ink262.xml"/><Relationship Id="rId251" Type="http://schemas.openxmlformats.org/officeDocument/2006/relationships/image" Target="../media/image275.png"/><Relationship Id="rId25" Type="http://schemas.openxmlformats.org/officeDocument/2006/relationships/image" Target="../media/image162.png"/><Relationship Id="rId46" Type="http://schemas.openxmlformats.org/officeDocument/2006/relationships/customXml" Target="../ink/ink170.xml"/><Relationship Id="rId67" Type="http://schemas.openxmlformats.org/officeDocument/2006/relationships/image" Target="../media/image183.png"/><Relationship Id="rId272" Type="http://schemas.openxmlformats.org/officeDocument/2006/relationships/customXml" Target="../ink/ink283.xml"/><Relationship Id="rId88" Type="http://schemas.openxmlformats.org/officeDocument/2006/relationships/customXml" Target="../ink/ink191.xml"/><Relationship Id="rId111" Type="http://schemas.openxmlformats.org/officeDocument/2006/relationships/image" Target="../media/image205.png"/><Relationship Id="rId132" Type="http://schemas.openxmlformats.org/officeDocument/2006/relationships/customXml" Target="../ink/ink213.xml"/><Relationship Id="rId153" Type="http://schemas.openxmlformats.org/officeDocument/2006/relationships/image" Target="../media/image226.png"/><Relationship Id="rId174" Type="http://schemas.openxmlformats.org/officeDocument/2006/relationships/customXml" Target="../ink/ink234.xml"/><Relationship Id="rId195" Type="http://schemas.openxmlformats.org/officeDocument/2006/relationships/image" Target="../media/image247.png"/><Relationship Id="rId209" Type="http://schemas.openxmlformats.org/officeDocument/2006/relationships/image" Target="../media/image254.png"/><Relationship Id="rId220" Type="http://schemas.openxmlformats.org/officeDocument/2006/relationships/customXml" Target="../ink/ink257.xml"/><Relationship Id="rId241" Type="http://schemas.openxmlformats.org/officeDocument/2006/relationships/image" Target="../media/image270.png"/><Relationship Id="rId15" Type="http://schemas.openxmlformats.org/officeDocument/2006/relationships/image" Target="../media/image157.png"/><Relationship Id="rId36" Type="http://schemas.openxmlformats.org/officeDocument/2006/relationships/customXml" Target="../ink/ink165.xml"/><Relationship Id="rId57" Type="http://schemas.openxmlformats.org/officeDocument/2006/relationships/image" Target="../media/image178.png"/><Relationship Id="rId262" Type="http://schemas.openxmlformats.org/officeDocument/2006/relationships/customXml" Target="../ink/ink278.xml"/><Relationship Id="rId78" Type="http://schemas.openxmlformats.org/officeDocument/2006/relationships/customXml" Target="../ink/ink186.xml"/><Relationship Id="rId99" Type="http://schemas.openxmlformats.org/officeDocument/2006/relationships/image" Target="../media/image199.png"/><Relationship Id="rId101" Type="http://schemas.openxmlformats.org/officeDocument/2006/relationships/image" Target="../media/image200.png"/><Relationship Id="rId122" Type="http://schemas.openxmlformats.org/officeDocument/2006/relationships/customXml" Target="../ink/ink208.xml"/><Relationship Id="rId143" Type="http://schemas.openxmlformats.org/officeDocument/2006/relationships/image" Target="../media/image221.png"/><Relationship Id="rId164" Type="http://schemas.openxmlformats.org/officeDocument/2006/relationships/customXml" Target="../ink/ink229.xml"/><Relationship Id="rId185" Type="http://schemas.openxmlformats.org/officeDocument/2006/relationships/image" Target="../media/image242.png"/><Relationship Id="rId9" Type="http://schemas.openxmlformats.org/officeDocument/2006/relationships/image" Target="../media/image154.png"/><Relationship Id="rId210" Type="http://schemas.openxmlformats.org/officeDocument/2006/relationships/customXml" Target="../ink/ink252.xml"/><Relationship Id="rId26" Type="http://schemas.openxmlformats.org/officeDocument/2006/relationships/customXml" Target="../ink/ink160.xml"/><Relationship Id="rId231" Type="http://schemas.openxmlformats.org/officeDocument/2006/relationships/image" Target="../media/image265.png"/><Relationship Id="rId252" Type="http://schemas.openxmlformats.org/officeDocument/2006/relationships/customXml" Target="../ink/ink273.xml"/><Relationship Id="rId273" Type="http://schemas.openxmlformats.org/officeDocument/2006/relationships/image" Target="../media/image286.png"/><Relationship Id="rId47" Type="http://schemas.openxmlformats.org/officeDocument/2006/relationships/image" Target="../media/image173.png"/><Relationship Id="rId68" Type="http://schemas.openxmlformats.org/officeDocument/2006/relationships/customXml" Target="../ink/ink181.xml"/><Relationship Id="rId89" Type="http://schemas.openxmlformats.org/officeDocument/2006/relationships/image" Target="../media/image194.png"/><Relationship Id="rId112" Type="http://schemas.openxmlformats.org/officeDocument/2006/relationships/customXml" Target="../ink/ink203.xml"/><Relationship Id="rId133" Type="http://schemas.openxmlformats.org/officeDocument/2006/relationships/image" Target="../media/image216.png"/><Relationship Id="rId154" Type="http://schemas.openxmlformats.org/officeDocument/2006/relationships/customXml" Target="../ink/ink224.xml"/><Relationship Id="rId175" Type="http://schemas.openxmlformats.org/officeDocument/2006/relationships/image" Target="../media/image237.png"/><Relationship Id="rId196" Type="http://schemas.openxmlformats.org/officeDocument/2006/relationships/customXml" Target="../ink/ink245.xml"/><Relationship Id="rId200" Type="http://schemas.openxmlformats.org/officeDocument/2006/relationships/customXml" Target="../ink/ink247.xml"/><Relationship Id="rId16" Type="http://schemas.openxmlformats.org/officeDocument/2006/relationships/customXml" Target="../ink/ink155.xml"/><Relationship Id="rId221" Type="http://schemas.openxmlformats.org/officeDocument/2006/relationships/image" Target="../media/image260.png"/><Relationship Id="rId242" Type="http://schemas.openxmlformats.org/officeDocument/2006/relationships/customXml" Target="../ink/ink268.xml"/><Relationship Id="rId263" Type="http://schemas.openxmlformats.org/officeDocument/2006/relationships/image" Target="../media/image281.png"/><Relationship Id="rId37" Type="http://schemas.openxmlformats.org/officeDocument/2006/relationships/image" Target="../media/image168.png"/><Relationship Id="rId58" Type="http://schemas.openxmlformats.org/officeDocument/2006/relationships/customXml" Target="../ink/ink176.xml"/><Relationship Id="rId79" Type="http://schemas.openxmlformats.org/officeDocument/2006/relationships/image" Target="../media/image189.png"/><Relationship Id="rId102" Type="http://schemas.openxmlformats.org/officeDocument/2006/relationships/customXml" Target="../ink/ink198.xml"/><Relationship Id="rId123" Type="http://schemas.openxmlformats.org/officeDocument/2006/relationships/image" Target="../media/image211.png"/><Relationship Id="rId144" Type="http://schemas.openxmlformats.org/officeDocument/2006/relationships/customXml" Target="../ink/ink219.xml"/><Relationship Id="rId90" Type="http://schemas.openxmlformats.org/officeDocument/2006/relationships/customXml" Target="../ink/ink192.xml"/><Relationship Id="rId165" Type="http://schemas.openxmlformats.org/officeDocument/2006/relationships/image" Target="../media/image232.png"/><Relationship Id="rId186" Type="http://schemas.openxmlformats.org/officeDocument/2006/relationships/customXml" Target="../ink/ink240.xml"/><Relationship Id="rId211" Type="http://schemas.openxmlformats.org/officeDocument/2006/relationships/image" Target="../media/image255.png"/><Relationship Id="rId232" Type="http://schemas.openxmlformats.org/officeDocument/2006/relationships/customXml" Target="../ink/ink263.xml"/><Relationship Id="rId253" Type="http://schemas.openxmlformats.org/officeDocument/2006/relationships/image" Target="../media/image276.png"/><Relationship Id="rId274" Type="http://schemas.openxmlformats.org/officeDocument/2006/relationships/customXml" Target="../ink/ink284.xml"/><Relationship Id="rId27" Type="http://schemas.openxmlformats.org/officeDocument/2006/relationships/image" Target="../media/image163.png"/><Relationship Id="rId48" Type="http://schemas.openxmlformats.org/officeDocument/2006/relationships/customXml" Target="../ink/ink171.xml"/><Relationship Id="rId69" Type="http://schemas.openxmlformats.org/officeDocument/2006/relationships/image" Target="../media/image184.png"/><Relationship Id="rId113" Type="http://schemas.openxmlformats.org/officeDocument/2006/relationships/image" Target="../media/image206.png"/><Relationship Id="rId134" Type="http://schemas.openxmlformats.org/officeDocument/2006/relationships/customXml" Target="../ink/ink214.xml"/><Relationship Id="rId80" Type="http://schemas.openxmlformats.org/officeDocument/2006/relationships/customXml" Target="../ink/ink187.xml"/><Relationship Id="rId155" Type="http://schemas.openxmlformats.org/officeDocument/2006/relationships/image" Target="../media/image227.png"/><Relationship Id="rId176" Type="http://schemas.openxmlformats.org/officeDocument/2006/relationships/customXml" Target="../ink/ink235.xml"/><Relationship Id="rId197" Type="http://schemas.openxmlformats.org/officeDocument/2006/relationships/image" Target="../media/image248.png"/><Relationship Id="rId201" Type="http://schemas.openxmlformats.org/officeDocument/2006/relationships/image" Target="../media/image250.png"/><Relationship Id="rId222" Type="http://schemas.openxmlformats.org/officeDocument/2006/relationships/customXml" Target="../ink/ink258.xml"/><Relationship Id="rId243" Type="http://schemas.openxmlformats.org/officeDocument/2006/relationships/image" Target="../media/image271.png"/><Relationship Id="rId264" Type="http://schemas.openxmlformats.org/officeDocument/2006/relationships/customXml" Target="../ink/ink279.xml"/><Relationship Id="rId17" Type="http://schemas.openxmlformats.org/officeDocument/2006/relationships/image" Target="../media/image158.png"/><Relationship Id="rId38" Type="http://schemas.openxmlformats.org/officeDocument/2006/relationships/customXml" Target="../ink/ink166.xml"/><Relationship Id="rId59" Type="http://schemas.openxmlformats.org/officeDocument/2006/relationships/image" Target="../media/image179.png"/><Relationship Id="rId103" Type="http://schemas.openxmlformats.org/officeDocument/2006/relationships/image" Target="../media/image201.png"/><Relationship Id="rId124" Type="http://schemas.openxmlformats.org/officeDocument/2006/relationships/customXml" Target="../ink/ink209.xml"/><Relationship Id="rId70" Type="http://schemas.openxmlformats.org/officeDocument/2006/relationships/customXml" Target="../ink/ink182.xml"/><Relationship Id="rId91" Type="http://schemas.openxmlformats.org/officeDocument/2006/relationships/image" Target="../media/image195.png"/><Relationship Id="rId145" Type="http://schemas.openxmlformats.org/officeDocument/2006/relationships/image" Target="../media/image222.png"/><Relationship Id="rId166" Type="http://schemas.openxmlformats.org/officeDocument/2006/relationships/customXml" Target="../ink/ink230.xml"/><Relationship Id="rId187" Type="http://schemas.openxmlformats.org/officeDocument/2006/relationships/image" Target="../media/image243.png"/><Relationship Id="rId1" Type="http://schemas.openxmlformats.org/officeDocument/2006/relationships/slideLayout" Target="../slideLayouts/slideLayout1.xml"/><Relationship Id="rId212" Type="http://schemas.openxmlformats.org/officeDocument/2006/relationships/customXml" Target="../ink/ink253.xml"/><Relationship Id="rId233" Type="http://schemas.openxmlformats.org/officeDocument/2006/relationships/image" Target="../media/image266.png"/><Relationship Id="rId254" Type="http://schemas.openxmlformats.org/officeDocument/2006/relationships/customXml" Target="../ink/ink274.xml"/><Relationship Id="rId28" Type="http://schemas.openxmlformats.org/officeDocument/2006/relationships/customXml" Target="../ink/ink161.xml"/><Relationship Id="rId49" Type="http://schemas.openxmlformats.org/officeDocument/2006/relationships/image" Target="../media/image174.png"/><Relationship Id="rId114" Type="http://schemas.openxmlformats.org/officeDocument/2006/relationships/customXml" Target="../ink/ink204.xml"/><Relationship Id="rId275" Type="http://schemas.openxmlformats.org/officeDocument/2006/relationships/image" Target="../media/image287.png"/><Relationship Id="rId60" Type="http://schemas.openxmlformats.org/officeDocument/2006/relationships/customXml" Target="../ink/ink177.xml"/><Relationship Id="rId81" Type="http://schemas.openxmlformats.org/officeDocument/2006/relationships/image" Target="../media/image190.png"/><Relationship Id="rId135" Type="http://schemas.openxmlformats.org/officeDocument/2006/relationships/image" Target="../media/image217.png"/><Relationship Id="rId156" Type="http://schemas.openxmlformats.org/officeDocument/2006/relationships/customXml" Target="../ink/ink225.xml"/><Relationship Id="rId177" Type="http://schemas.openxmlformats.org/officeDocument/2006/relationships/image" Target="../media/image238.png"/><Relationship Id="rId198" Type="http://schemas.openxmlformats.org/officeDocument/2006/relationships/customXml" Target="../ink/ink246.xml"/><Relationship Id="rId202" Type="http://schemas.openxmlformats.org/officeDocument/2006/relationships/customXml" Target="../ink/ink248.xml"/><Relationship Id="rId223" Type="http://schemas.openxmlformats.org/officeDocument/2006/relationships/image" Target="../media/image261.png"/><Relationship Id="rId244" Type="http://schemas.openxmlformats.org/officeDocument/2006/relationships/customXml" Target="../ink/ink269.xml"/><Relationship Id="rId18" Type="http://schemas.openxmlformats.org/officeDocument/2006/relationships/customXml" Target="../ink/ink156.xml"/><Relationship Id="rId39" Type="http://schemas.openxmlformats.org/officeDocument/2006/relationships/image" Target="../media/image169.png"/><Relationship Id="rId265" Type="http://schemas.openxmlformats.org/officeDocument/2006/relationships/image" Target="../media/image282.png"/><Relationship Id="rId50" Type="http://schemas.openxmlformats.org/officeDocument/2006/relationships/customXml" Target="../ink/ink172.xml"/><Relationship Id="rId104" Type="http://schemas.openxmlformats.org/officeDocument/2006/relationships/customXml" Target="../ink/ink199.xml"/><Relationship Id="rId125" Type="http://schemas.openxmlformats.org/officeDocument/2006/relationships/image" Target="../media/image212.png"/><Relationship Id="rId146" Type="http://schemas.openxmlformats.org/officeDocument/2006/relationships/customXml" Target="../ink/ink220.xml"/><Relationship Id="rId167" Type="http://schemas.openxmlformats.org/officeDocument/2006/relationships/image" Target="../media/image233.png"/><Relationship Id="rId188" Type="http://schemas.openxmlformats.org/officeDocument/2006/relationships/customXml" Target="../ink/ink241.xml"/><Relationship Id="rId71" Type="http://schemas.openxmlformats.org/officeDocument/2006/relationships/image" Target="../media/image185.png"/><Relationship Id="rId92" Type="http://schemas.openxmlformats.org/officeDocument/2006/relationships/customXml" Target="../ink/ink193.xml"/><Relationship Id="rId213" Type="http://schemas.openxmlformats.org/officeDocument/2006/relationships/image" Target="../media/image256.png"/><Relationship Id="rId234" Type="http://schemas.openxmlformats.org/officeDocument/2006/relationships/customXml" Target="../ink/ink264.xml"/><Relationship Id="rId2" Type="http://schemas.openxmlformats.org/officeDocument/2006/relationships/notesSlide" Target="../notesSlides/notesSlide5.xml"/><Relationship Id="rId29" Type="http://schemas.openxmlformats.org/officeDocument/2006/relationships/image" Target="../media/image164.png"/><Relationship Id="rId255" Type="http://schemas.openxmlformats.org/officeDocument/2006/relationships/image" Target="../media/image277.png"/><Relationship Id="rId276" Type="http://schemas.openxmlformats.org/officeDocument/2006/relationships/customXml" Target="../ink/ink285.xml"/><Relationship Id="rId40" Type="http://schemas.openxmlformats.org/officeDocument/2006/relationships/customXml" Target="../ink/ink167.xml"/><Relationship Id="rId115" Type="http://schemas.openxmlformats.org/officeDocument/2006/relationships/image" Target="../media/image207.png"/><Relationship Id="rId136" Type="http://schemas.openxmlformats.org/officeDocument/2006/relationships/customXml" Target="../ink/ink215.xml"/><Relationship Id="rId157" Type="http://schemas.openxmlformats.org/officeDocument/2006/relationships/image" Target="../media/image228.png"/><Relationship Id="rId178" Type="http://schemas.openxmlformats.org/officeDocument/2006/relationships/customXml" Target="../ink/ink236.xml"/><Relationship Id="rId61" Type="http://schemas.openxmlformats.org/officeDocument/2006/relationships/image" Target="../media/image180.png"/><Relationship Id="rId82" Type="http://schemas.openxmlformats.org/officeDocument/2006/relationships/customXml" Target="../ink/ink188.xml"/><Relationship Id="rId199" Type="http://schemas.openxmlformats.org/officeDocument/2006/relationships/image" Target="../media/image249.png"/><Relationship Id="rId203" Type="http://schemas.openxmlformats.org/officeDocument/2006/relationships/image" Target="../media/image251.png"/><Relationship Id="rId19" Type="http://schemas.openxmlformats.org/officeDocument/2006/relationships/image" Target="../media/image159.png"/><Relationship Id="rId224" Type="http://schemas.openxmlformats.org/officeDocument/2006/relationships/customXml" Target="../ink/ink259.xml"/><Relationship Id="rId245" Type="http://schemas.openxmlformats.org/officeDocument/2006/relationships/image" Target="../media/image272.png"/><Relationship Id="rId266" Type="http://schemas.openxmlformats.org/officeDocument/2006/relationships/customXml" Target="../ink/ink280.xml"/><Relationship Id="rId30" Type="http://schemas.openxmlformats.org/officeDocument/2006/relationships/customXml" Target="../ink/ink162.xml"/><Relationship Id="rId105" Type="http://schemas.openxmlformats.org/officeDocument/2006/relationships/image" Target="../media/image202.png"/><Relationship Id="rId126" Type="http://schemas.openxmlformats.org/officeDocument/2006/relationships/customXml" Target="../ink/ink210.xml"/><Relationship Id="rId147" Type="http://schemas.openxmlformats.org/officeDocument/2006/relationships/image" Target="../media/image223.png"/><Relationship Id="rId168" Type="http://schemas.openxmlformats.org/officeDocument/2006/relationships/customXml" Target="../ink/ink231.xml"/><Relationship Id="rId51" Type="http://schemas.openxmlformats.org/officeDocument/2006/relationships/image" Target="../media/image175.png"/><Relationship Id="rId72" Type="http://schemas.openxmlformats.org/officeDocument/2006/relationships/customXml" Target="../ink/ink183.xml"/><Relationship Id="rId93" Type="http://schemas.openxmlformats.org/officeDocument/2006/relationships/image" Target="../media/image196.png"/><Relationship Id="rId189" Type="http://schemas.openxmlformats.org/officeDocument/2006/relationships/image" Target="../media/image244.png"/><Relationship Id="rId3" Type="http://schemas.openxmlformats.org/officeDocument/2006/relationships/image" Target="../media/image1.png"/><Relationship Id="rId214" Type="http://schemas.openxmlformats.org/officeDocument/2006/relationships/customXml" Target="../ink/ink254.xml"/><Relationship Id="rId235" Type="http://schemas.openxmlformats.org/officeDocument/2006/relationships/image" Target="../media/image267.png"/><Relationship Id="rId256" Type="http://schemas.openxmlformats.org/officeDocument/2006/relationships/customXml" Target="../ink/ink275.xml"/><Relationship Id="rId277" Type="http://schemas.openxmlformats.org/officeDocument/2006/relationships/image" Target="../media/image288.png"/><Relationship Id="rId116" Type="http://schemas.openxmlformats.org/officeDocument/2006/relationships/customXml" Target="../ink/ink205.xml"/><Relationship Id="rId137" Type="http://schemas.openxmlformats.org/officeDocument/2006/relationships/image" Target="../media/image218.png"/><Relationship Id="rId158" Type="http://schemas.openxmlformats.org/officeDocument/2006/relationships/customXml" Target="../ink/ink226.xml"/><Relationship Id="rId20" Type="http://schemas.openxmlformats.org/officeDocument/2006/relationships/customXml" Target="../ink/ink157.xml"/><Relationship Id="rId41" Type="http://schemas.openxmlformats.org/officeDocument/2006/relationships/image" Target="../media/image170.png"/><Relationship Id="rId62" Type="http://schemas.openxmlformats.org/officeDocument/2006/relationships/customXml" Target="../ink/ink178.xml"/><Relationship Id="rId83" Type="http://schemas.openxmlformats.org/officeDocument/2006/relationships/image" Target="../media/image191.png"/><Relationship Id="rId179" Type="http://schemas.openxmlformats.org/officeDocument/2006/relationships/image" Target="../media/image239.png"/><Relationship Id="rId190" Type="http://schemas.openxmlformats.org/officeDocument/2006/relationships/customXml" Target="../ink/ink242.xml"/><Relationship Id="rId204" Type="http://schemas.openxmlformats.org/officeDocument/2006/relationships/customXml" Target="../ink/ink249.xml"/><Relationship Id="rId225" Type="http://schemas.openxmlformats.org/officeDocument/2006/relationships/image" Target="../media/image262.png"/><Relationship Id="rId246" Type="http://schemas.openxmlformats.org/officeDocument/2006/relationships/customXml" Target="../ink/ink270.xml"/><Relationship Id="rId267" Type="http://schemas.openxmlformats.org/officeDocument/2006/relationships/image" Target="../media/image283.png"/><Relationship Id="rId106" Type="http://schemas.openxmlformats.org/officeDocument/2006/relationships/customXml" Target="../ink/ink200.xml"/><Relationship Id="rId127" Type="http://schemas.openxmlformats.org/officeDocument/2006/relationships/image" Target="../media/image213.png"/><Relationship Id="rId10" Type="http://schemas.openxmlformats.org/officeDocument/2006/relationships/customXml" Target="../ink/ink152.xml"/><Relationship Id="rId31" Type="http://schemas.openxmlformats.org/officeDocument/2006/relationships/image" Target="../media/image165.png"/><Relationship Id="rId52" Type="http://schemas.openxmlformats.org/officeDocument/2006/relationships/customXml" Target="../ink/ink173.xml"/><Relationship Id="rId73" Type="http://schemas.openxmlformats.org/officeDocument/2006/relationships/image" Target="../media/image186.png"/><Relationship Id="rId94" Type="http://schemas.openxmlformats.org/officeDocument/2006/relationships/customXml" Target="../ink/ink194.xml"/><Relationship Id="rId148" Type="http://schemas.openxmlformats.org/officeDocument/2006/relationships/customXml" Target="../ink/ink221.xml"/><Relationship Id="rId169" Type="http://schemas.openxmlformats.org/officeDocument/2006/relationships/image" Target="../media/image234.png"/><Relationship Id="rId4" Type="http://schemas.openxmlformats.org/officeDocument/2006/relationships/customXml" Target="../ink/ink149.xml"/><Relationship Id="rId180" Type="http://schemas.openxmlformats.org/officeDocument/2006/relationships/customXml" Target="../ink/ink237.xml"/><Relationship Id="rId215" Type="http://schemas.openxmlformats.org/officeDocument/2006/relationships/image" Target="../media/image257.png"/><Relationship Id="rId236" Type="http://schemas.openxmlformats.org/officeDocument/2006/relationships/customXml" Target="../ink/ink265.xml"/><Relationship Id="rId257" Type="http://schemas.openxmlformats.org/officeDocument/2006/relationships/image" Target="../media/image278.png"/><Relationship Id="rId42" Type="http://schemas.openxmlformats.org/officeDocument/2006/relationships/customXml" Target="../ink/ink168.xml"/><Relationship Id="rId84" Type="http://schemas.openxmlformats.org/officeDocument/2006/relationships/customXml" Target="../ink/ink189.xml"/><Relationship Id="rId138" Type="http://schemas.openxmlformats.org/officeDocument/2006/relationships/customXml" Target="../ink/ink216.xml"/><Relationship Id="rId191" Type="http://schemas.openxmlformats.org/officeDocument/2006/relationships/image" Target="../media/image245.png"/><Relationship Id="rId205" Type="http://schemas.openxmlformats.org/officeDocument/2006/relationships/image" Target="../media/image252.png"/><Relationship Id="rId247" Type="http://schemas.openxmlformats.org/officeDocument/2006/relationships/image" Target="../media/image273.png"/><Relationship Id="rId107" Type="http://schemas.openxmlformats.org/officeDocument/2006/relationships/image" Target="../media/image203.png"/><Relationship Id="rId11" Type="http://schemas.openxmlformats.org/officeDocument/2006/relationships/image" Target="../media/image155.png"/><Relationship Id="rId53" Type="http://schemas.openxmlformats.org/officeDocument/2006/relationships/image" Target="../media/image176.png"/><Relationship Id="rId149" Type="http://schemas.openxmlformats.org/officeDocument/2006/relationships/image" Target="../media/image224.png"/><Relationship Id="rId95" Type="http://schemas.openxmlformats.org/officeDocument/2006/relationships/image" Target="../media/image197.png"/><Relationship Id="rId160" Type="http://schemas.openxmlformats.org/officeDocument/2006/relationships/customXml" Target="../ink/ink227.xml"/><Relationship Id="rId216" Type="http://schemas.openxmlformats.org/officeDocument/2006/relationships/customXml" Target="../ink/ink255.xml"/></Relationships>
</file>

<file path=ppt/slides/_rels/slide6.xml.rels><?xml version="1.0" encoding="UTF-8" standalone="yes"?>
<Relationships xmlns="http://schemas.openxmlformats.org/package/2006/relationships"><Relationship Id="rId8" Type="http://schemas.openxmlformats.org/officeDocument/2006/relationships/customXml" Target="../ink/ink288.xml"/><Relationship Id="rId13" Type="http://schemas.openxmlformats.org/officeDocument/2006/relationships/image" Target="../media/image293.png"/><Relationship Id="rId18" Type="http://schemas.openxmlformats.org/officeDocument/2006/relationships/customXml" Target="../ink/ink293.xml"/><Relationship Id="rId26" Type="http://schemas.openxmlformats.org/officeDocument/2006/relationships/customXml" Target="../ink/ink297.xml"/><Relationship Id="rId3" Type="http://schemas.openxmlformats.org/officeDocument/2006/relationships/image" Target="../media/image1.png"/><Relationship Id="rId21" Type="http://schemas.openxmlformats.org/officeDocument/2006/relationships/image" Target="../media/image297.png"/><Relationship Id="rId7" Type="http://schemas.openxmlformats.org/officeDocument/2006/relationships/image" Target="../media/image290.png"/><Relationship Id="rId12" Type="http://schemas.openxmlformats.org/officeDocument/2006/relationships/customXml" Target="../ink/ink290.xml"/><Relationship Id="rId17" Type="http://schemas.openxmlformats.org/officeDocument/2006/relationships/image" Target="../media/image295.png"/><Relationship Id="rId25" Type="http://schemas.openxmlformats.org/officeDocument/2006/relationships/image" Target="../media/image299.png"/><Relationship Id="rId2" Type="http://schemas.openxmlformats.org/officeDocument/2006/relationships/notesSlide" Target="../notesSlides/notesSlide6.xml"/><Relationship Id="rId16" Type="http://schemas.openxmlformats.org/officeDocument/2006/relationships/customXml" Target="../ink/ink292.xml"/><Relationship Id="rId20" Type="http://schemas.openxmlformats.org/officeDocument/2006/relationships/customXml" Target="../ink/ink294.xml"/><Relationship Id="rId29"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customXml" Target="../ink/ink287.xml"/><Relationship Id="rId11" Type="http://schemas.openxmlformats.org/officeDocument/2006/relationships/image" Target="../media/image292.png"/><Relationship Id="rId24" Type="http://schemas.openxmlformats.org/officeDocument/2006/relationships/customXml" Target="../ink/ink296.xml"/><Relationship Id="rId5" Type="http://schemas.openxmlformats.org/officeDocument/2006/relationships/image" Target="../media/image289.png"/><Relationship Id="rId15" Type="http://schemas.openxmlformats.org/officeDocument/2006/relationships/image" Target="../media/image294.png"/><Relationship Id="rId23" Type="http://schemas.openxmlformats.org/officeDocument/2006/relationships/image" Target="../media/image298.png"/><Relationship Id="rId28" Type="http://schemas.openxmlformats.org/officeDocument/2006/relationships/customXml" Target="../ink/ink298.xml"/><Relationship Id="rId10" Type="http://schemas.openxmlformats.org/officeDocument/2006/relationships/customXml" Target="../ink/ink289.xml"/><Relationship Id="rId19" Type="http://schemas.openxmlformats.org/officeDocument/2006/relationships/image" Target="../media/image296.png"/><Relationship Id="rId31" Type="http://schemas.openxmlformats.org/officeDocument/2006/relationships/image" Target="../media/image302.png"/><Relationship Id="rId4" Type="http://schemas.openxmlformats.org/officeDocument/2006/relationships/customXml" Target="../ink/ink286.xml"/><Relationship Id="rId9" Type="http://schemas.openxmlformats.org/officeDocument/2006/relationships/image" Target="../media/image291.png"/><Relationship Id="rId14" Type="http://schemas.openxmlformats.org/officeDocument/2006/relationships/customXml" Target="../ink/ink291.xml"/><Relationship Id="rId22" Type="http://schemas.openxmlformats.org/officeDocument/2006/relationships/customXml" Target="../ink/ink295.xml"/><Relationship Id="rId27" Type="http://schemas.openxmlformats.org/officeDocument/2006/relationships/image" Target="../media/image300.png"/><Relationship Id="rId30" Type="http://schemas.openxmlformats.org/officeDocument/2006/relationships/customXml" Target="../ink/ink299.xml"/></Relationships>
</file>

<file path=ppt/slides/_rels/slide7.xml.rels><?xml version="1.0" encoding="UTF-8" standalone="yes"?>
<Relationships xmlns="http://schemas.openxmlformats.org/package/2006/relationships"><Relationship Id="rId26" Type="http://schemas.openxmlformats.org/officeDocument/2006/relationships/customXml" Target="../ink/ink311.xml"/><Relationship Id="rId21" Type="http://schemas.openxmlformats.org/officeDocument/2006/relationships/image" Target="../media/image311.png"/><Relationship Id="rId42" Type="http://schemas.openxmlformats.org/officeDocument/2006/relationships/customXml" Target="../ink/ink319.xml"/><Relationship Id="rId47" Type="http://schemas.openxmlformats.org/officeDocument/2006/relationships/image" Target="../media/image324.png"/><Relationship Id="rId63" Type="http://schemas.openxmlformats.org/officeDocument/2006/relationships/image" Target="../media/image332.png"/><Relationship Id="rId68" Type="http://schemas.openxmlformats.org/officeDocument/2006/relationships/customXml" Target="../ink/ink332.xml"/><Relationship Id="rId84" Type="http://schemas.openxmlformats.org/officeDocument/2006/relationships/customXml" Target="../ink/ink340.xml"/><Relationship Id="rId89" Type="http://schemas.openxmlformats.org/officeDocument/2006/relationships/image" Target="../media/image345.png"/><Relationship Id="rId16" Type="http://schemas.openxmlformats.org/officeDocument/2006/relationships/customXml" Target="../ink/ink306.xml"/><Relationship Id="rId11" Type="http://schemas.openxmlformats.org/officeDocument/2006/relationships/image" Target="../media/image306.png"/><Relationship Id="rId32" Type="http://schemas.openxmlformats.org/officeDocument/2006/relationships/customXml" Target="../ink/ink314.xml"/><Relationship Id="rId37" Type="http://schemas.openxmlformats.org/officeDocument/2006/relationships/image" Target="../media/image319.png"/><Relationship Id="rId53" Type="http://schemas.openxmlformats.org/officeDocument/2006/relationships/image" Target="../media/image327.png"/><Relationship Id="rId58" Type="http://schemas.openxmlformats.org/officeDocument/2006/relationships/customXml" Target="../ink/ink327.xml"/><Relationship Id="rId74" Type="http://schemas.openxmlformats.org/officeDocument/2006/relationships/customXml" Target="../ink/ink335.xml"/><Relationship Id="rId79" Type="http://schemas.openxmlformats.org/officeDocument/2006/relationships/image" Target="../media/image340.png"/><Relationship Id="rId102" Type="http://schemas.openxmlformats.org/officeDocument/2006/relationships/customXml" Target="../ink/ink349.xml"/><Relationship Id="rId5" Type="http://schemas.openxmlformats.org/officeDocument/2006/relationships/image" Target="../media/image303.png"/><Relationship Id="rId90" Type="http://schemas.openxmlformats.org/officeDocument/2006/relationships/customXml" Target="../ink/ink343.xml"/><Relationship Id="rId95" Type="http://schemas.openxmlformats.org/officeDocument/2006/relationships/image" Target="../media/image348.png"/><Relationship Id="rId22" Type="http://schemas.openxmlformats.org/officeDocument/2006/relationships/customXml" Target="../ink/ink309.xml"/><Relationship Id="rId27" Type="http://schemas.openxmlformats.org/officeDocument/2006/relationships/image" Target="../media/image314.png"/><Relationship Id="rId43" Type="http://schemas.openxmlformats.org/officeDocument/2006/relationships/image" Target="../media/image322.png"/><Relationship Id="rId48" Type="http://schemas.openxmlformats.org/officeDocument/2006/relationships/customXml" Target="../ink/ink322.xml"/><Relationship Id="rId64" Type="http://schemas.openxmlformats.org/officeDocument/2006/relationships/customXml" Target="../ink/ink330.xml"/><Relationship Id="rId69" Type="http://schemas.openxmlformats.org/officeDocument/2006/relationships/image" Target="../media/image335.png"/><Relationship Id="rId80" Type="http://schemas.openxmlformats.org/officeDocument/2006/relationships/customXml" Target="../ink/ink338.xml"/><Relationship Id="rId85" Type="http://schemas.openxmlformats.org/officeDocument/2006/relationships/image" Target="../media/image343.png"/><Relationship Id="rId12" Type="http://schemas.openxmlformats.org/officeDocument/2006/relationships/customXml" Target="../ink/ink304.xml"/><Relationship Id="rId17" Type="http://schemas.openxmlformats.org/officeDocument/2006/relationships/image" Target="../media/image309.png"/><Relationship Id="rId25" Type="http://schemas.openxmlformats.org/officeDocument/2006/relationships/image" Target="../media/image313.png"/><Relationship Id="rId33" Type="http://schemas.openxmlformats.org/officeDocument/2006/relationships/image" Target="../media/image317.png"/><Relationship Id="rId38" Type="http://schemas.openxmlformats.org/officeDocument/2006/relationships/customXml" Target="../ink/ink317.xml"/><Relationship Id="rId46" Type="http://schemas.openxmlformats.org/officeDocument/2006/relationships/customXml" Target="../ink/ink321.xml"/><Relationship Id="rId59" Type="http://schemas.openxmlformats.org/officeDocument/2006/relationships/image" Target="../media/image330.png"/><Relationship Id="rId67" Type="http://schemas.openxmlformats.org/officeDocument/2006/relationships/image" Target="../media/image334.png"/><Relationship Id="rId103" Type="http://schemas.openxmlformats.org/officeDocument/2006/relationships/image" Target="../media/image352.png"/><Relationship Id="rId20" Type="http://schemas.openxmlformats.org/officeDocument/2006/relationships/customXml" Target="../ink/ink308.xml"/><Relationship Id="rId41" Type="http://schemas.openxmlformats.org/officeDocument/2006/relationships/image" Target="../media/image321.png"/><Relationship Id="rId54" Type="http://schemas.openxmlformats.org/officeDocument/2006/relationships/customXml" Target="../ink/ink325.xml"/><Relationship Id="rId62" Type="http://schemas.openxmlformats.org/officeDocument/2006/relationships/customXml" Target="../ink/ink329.xml"/><Relationship Id="rId70" Type="http://schemas.openxmlformats.org/officeDocument/2006/relationships/customXml" Target="../ink/ink333.xml"/><Relationship Id="rId75" Type="http://schemas.openxmlformats.org/officeDocument/2006/relationships/image" Target="../media/image338.png"/><Relationship Id="rId83" Type="http://schemas.openxmlformats.org/officeDocument/2006/relationships/image" Target="../media/image342.png"/><Relationship Id="rId88" Type="http://schemas.openxmlformats.org/officeDocument/2006/relationships/customXml" Target="../ink/ink342.xml"/><Relationship Id="rId91" Type="http://schemas.openxmlformats.org/officeDocument/2006/relationships/image" Target="../media/image346.png"/><Relationship Id="rId96" Type="http://schemas.openxmlformats.org/officeDocument/2006/relationships/customXml" Target="../ink/ink346.xml"/><Relationship Id="rId1" Type="http://schemas.openxmlformats.org/officeDocument/2006/relationships/slideLayout" Target="../slideLayouts/slideLayout1.xml"/><Relationship Id="rId6" Type="http://schemas.openxmlformats.org/officeDocument/2006/relationships/customXml" Target="../ink/ink301.xml"/><Relationship Id="rId15" Type="http://schemas.openxmlformats.org/officeDocument/2006/relationships/image" Target="../media/image308.png"/><Relationship Id="rId23" Type="http://schemas.openxmlformats.org/officeDocument/2006/relationships/image" Target="../media/image312.png"/><Relationship Id="rId28" Type="http://schemas.openxmlformats.org/officeDocument/2006/relationships/customXml" Target="../ink/ink312.xml"/><Relationship Id="rId36" Type="http://schemas.openxmlformats.org/officeDocument/2006/relationships/customXml" Target="../ink/ink316.xml"/><Relationship Id="rId49" Type="http://schemas.openxmlformats.org/officeDocument/2006/relationships/image" Target="../media/image325.png"/><Relationship Id="rId57" Type="http://schemas.openxmlformats.org/officeDocument/2006/relationships/image" Target="../media/image329.png"/><Relationship Id="rId10" Type="http://schemas.openxmlformats.org/officeDocument/2006/relationships/customXml" Target="../ink/ink303.xml"/><Relationship Id="rId31" Type="http://schemas.openxmlformats.org/officeDocument/2006/relationships/image" Target="../media/image316.png"/><Relationship Id="rId44" Type="http://schemas.openxmlformats.org/officeDocument/2006/relationships/customXml" Target="../ink/ink320.xml"/><Relationship Id="rId52" Type="http://schemas.openxmlformats.org/officeDocument/2006/relationships/customXml" Target="../ink/ink324.xml"/><Relationship Id="rId60" Type="http://schemas.openxmlformats.org/officeDocument/2006/relationships/customXml" Target="../ink/ink328.xml"/><Relationship Id="rId65" Type="http://schemas.openxmlformats.org/officeDocument/2006/relationships/image" Target="../media/image333.png"/><Relationship Id="rId73" Type="http://schemas.openxmlformats.org/officeDocument/2006/relationships/image" Target="../media/image337.png"/><Relationship Id="rId78" Type="http://schemas.openxmlformats.org/officeDocument/2006/relationships/customXml" Target="../ink/ink337.xml"/><Relationship Id="rId81" Type="http://schemas.openxmlformats.org/officeDocument/2006/relationships/image" Target="../media/image341.png"/><Relationship Id="rId86" Type="http://schemas.openxmlformats.org/officeDocument/2006/relationships/customXml" Target="../ink/ink341.xml"/><Relationship Id="rId94" Type="http://schemas.openxmlformats.org/officeDocument/2006/relationships/customXml" Target="../ink/ink345.xml"/><Relationship Id="rId99" Type="http://schemas.openxmlformats.org/officeDocument/2006/relationships/image" Target="../media/image350.png"/><Relationship Id="rId101" Type="http://schemas.openxmlformats.org/officeDocument/2006/relationships/image" Target="../media/image351.png"/><Relationship Id="rId4" Type="http://schemas.openxmlformats.org/officeDocument/2006/relationships/customXml" Target="../ink/ink300.xml"/><Relationship Id="rId9" Type="http://schemas.openxmlformats.org/officeDocument/2006/relationships/image" Target="../media/image305.png"/><Relationship Id="rId13" Type="http://schemas.openxmlformats.org/officeDocument/2006/relationships/image" Target="../media/image307.png"/><Relationship Id="rId18" Type="http://schemas.openxmlformats.org/officeDocument/2006/relationships/customXml" Target="../ink/ink307.xml"/><Relationship Id="rId39" Type="http://schemas.openxmlformats.org/officeDocument/2006/relationships/image" Target="../media/image320.png"/><Relationship Id="rId34" Type="http://schemas.openxmlformats.org/officeDocument/2006/relationships/customXml" Target="../ink/ink315.xml"/><Relationship Id="rId50" Type="http://schemas.openxmlformats.org/officeDocument/2006/relationships/customXml" Target="../ink/ink323.xml"/><Relationship Id="rId55" Type="http://schemas.openxmlformats.org/officeDocument/2006/relationships/image" Target="../media/image328.png"/><Relationship Id="rId76" Type="http://schemas.openxmlformats.org/officeDocument/2006/relationships/customXml" Target="../ink/ink336.xml"/><Relationship Id="rId97" Type="http://schemas.openxmlformats.org/officeDocument/2006/relationships/image" Target="../media/image349.png"/><Relationship Id="rId7" Type="http://schemas.openxmlformats.org/officeDocument/2006/relationships/image" Target="../media/image304.png"/><Relationship Id="rId71" Type="http://schemas.openxmlformats.org/officeDocument/2006/relationships/image" Target="../media/image336.png"/><Relationship Id="rId92" Type="http://schemas.openxmlformats.org/officeDocument/2006/relationships/customXml" Target="../ink/ink344.xml"/><Relationship Id="rId2" Type="http://schemas.openxmlformats.org/officeDocument/2006/relationships/notesSlide" Target="../notesSlides/notesSlide7.xml"/><Relationship Id="rId29" Type="http://schemas.openxmlformats.org/officeDocument/2006/relationships/image" Target="../media/image315.png"/><Relationship Id="rId24" Type="http://schemas.openxmlformats.org/officeDocument/2006/relationships/customXml" Target="../ink/ink310.xml"/><Relationship Id="rId40" Type="http://schemas.openxmlformats.org/officeDocument/2006/relationships/customXml" Target="../ink/ink318.xml"/><Relationship Id="rId45" Type="http://schemas.openxmlformats.org/officeDocument/2006/relationships/image" Target="../media/image323.png"/><Relationship Id="rId66" Type="http://schemas.openxmlformats.org/officeDocument/2006/relationships/customXml" Target="../ink/ink331.xml"/><Relationship Id="rId87" Type="http://schemas.openxmlformats.org/officeDocument/2006/relationships/image" Target="../media/image344.png"/><Relationship Id="rId61" Type="http://schemas.openxmlformats.org/officeDocument/2006/relationships/image" Target="../media/image331.png"/><Relationship Id="rId82" Type="http://schemas.openxmlformats.org/officeDocument/2006/relationships/customXml" Target="../ink/ink339.xml"/><Relationship Id="rId19" Type="http://schemas.openxmlformats.org/officeDocument/2006/relationships/image" Target="../media/image310.png"/><Relationship Id="rId14" Type="http://schemas.openxmlformats.org/officeDocument/2006/relationships/customXml" Target="../ink/ink305.xml"/><Relationship Id="rId30" Type="http://schemas.openxmlformats.org/officeDocument/2006/relationships/customXml" Target="../ink/ink313.xml"/><Relationship Id="rId35" Type="http://schemas.openxmlformats.org/officeDocument/2006/relationships/image" Target="../media/image318.png"/><Relationship Id="rId56" Type="http://schemas.openxmlformats.org/officeDocument/2006/relationships/customXml" Target="../ink/ink326.xml"/><Relationship Id="rId77" Type="http://schemas.openxmlformats.org/officeDocument/2006/relationships/image" Target="../media/image339.png"/><Relationship Id="rId100" Type="http://schemas.openxmlformats.org/officeDocument/2006/relationships/customXml" Target="../ink/ink348.xml"/><Relationship Id="rId8" Type="http://schemas.openxmlformats.org/officeDocument/2006/relationships/customXml" Target="../ink/ink302.xml"/><Relationship Id="rId51" Type="http://schemas.openxmlformats.org/officeDocument/2006/relationships/image" Target="../media/image326.png"/><Relationship Id="rId72" Type="http://schemas.openxmlformats.org/officeDocument/2006/relationships/customXml" Target="../ink/ink334.xml"/><Relationship Id="rId93" Type="http://schemas.openxmlformats.org/officeDocument/2006/relationships/image" Target="../media/image347.png"/><Relationship Id="rId98" Type="http://schemas.openxmlformats.org/officeDocument/2006/relationships/customXml" Target="../ink/ink34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355.png"/><Relationship Id="rId3" Type="http://schemas.openxmlformats.org/officeDocument/2006/relationships/image" Target="../media/image1.png"/><Relationship Id="rId7" Type="http://schemas.openxmlformats.org/officeDocument/2006/relationships/customXml" Target="../ink/ink351.xml"/><Relationship Id="rId12" Type="http://schemas.openxmlformats.org/officeDocument/2006/relationships/image" Target="../media/image35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4.png"/><Relationship Id="rId11" Type="http://schemas.openxmlformats.org/officeDocument/2006/relationships/customXml" Target="../ink/ink353.xml"/><Relationship Id="rId5" Type="http://schemas.openxmlformats.org/officeDocument/2006/relationships/customXml" Target="../ink/ink350.xml"/><Relationship Id="rId10" Type="http://schemas.openxmlformats.org/officeDocument/2006/relationships/image" Target="../media/image356.png"/><Relationship Id="rId4" Type="http://schemas.openxmlformats.org/officeDocument/2006/relationships/image" Target="../media/image353.png"/><Relationship Id="rId9" Type="http://schemas.openxmlformats.org/officeDocument/2006/relationships/customXml" Target="../ink/ink352.xml"/></Relationships>
</file>

<file path=ppt/slides/_rels/slide9.xml.rels><?xml version="1.0" encoding="UTF-8" standalone="yes"?>
<Relationships xmlns="http://schemas.openxmlformats.org/package/2006/relationships"><Relationship Id="rId8" Type="http://schemas.openxmlformats.org/officeDocument/2006/relationships/customXml" Target="../ink/ink356.xml"/><Relationship Id="rId13" Type="http://schemas.openxmlformats.org/officeDocument/2006/relationships/image" Target="../media/image362.png"/><Relationship Id="rId18" Type="http://schemas.openxmlformats.org/officeDocument/2006/relationships/customXml" Target="../ink/ink361.xml"/><Relationship Id="rId3" Type="http://schemas.openxmlformats.org/officeDocument/2006/relationships/image" Target="../media/image1.png"/><Relationship Id="rId7" Type="http://schemas.openxmlformats.org/officeDocument/2006/relationships/image" Target="../media/image359.png"/><Relationship Id="rId12" Type="http://schemas.openxmlformats.org/officeDocument/2006/relationships/customXml" Target="../ink/ink358.xml"/><Relationship Id="rId17" Type="http://schemas.openxmlformats.org/officeDocument/2006/relationships/image" Target="../media/image364.png"/><Relationship Id="rId2" Type="http://schemas.openxmlformats.org/officeDocument/2006/relationships/notesSlide" Target="../notesSlides/notesSlide9.xml"/><Relationship Id="rId16" Type="http://schemas.openxmlformats.org/officeDocument/2006/relationships/customXml" Target="../ink/ink360.xml"/><Relationship Id="rId1" Type="http://schemas.openxmlformats.org/officeDocument/2006/relationships/slideLayout" Target="../slideLayouts/slideLayout1.xml"/><Relationship Id="rId6" Type="http://schemas.openxmlformats.org/officeDocument/2006/relationships/customXml" Target="../ink/ink355.xml"/><Relationship Id="rId11" Type="http://schemas.openxmlformats.org/officeDocument/2006/relationships/image" Target="../media/image361.png"/><Relationship Id="rId5" Type="http://schemas.openxmlformats.org/officeDocument/2006/relationships/image" Target="../media/image358.png"/><Relationship Id="rId15" Type="http://schemas.openxmlformats.org/officeDocument/2006/relationships/image" Target="../media/image363.png"/><Relationship Id="rId10" Type="http://schemas.openxmlformats.org/officeDocument/2006/relationships/customXml" Target="../ink/ink357.xml"/><Relationship Id="rId19" Type="http://schemas.openxmlformats.org/officeDocument/2006/relationships/image" Target="../media/image365.png"/><Relationship Id="rId4" Type="http://schemas.openxmlformats.org/officeDocument/2006/relationships/customXml" Target="../ink/ink354.xml"/><Relationship Id="rId9" Type="http://schemas.openxmlformats.org/officeDocument/2006/relationships/image" Target="../media/image360.png"/><Relationship Id="rId14" Type="http://schemas.openxmlformats.org/officeDocument/2006/relationships/customXml" Target="../ink/ink3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ל:כא-כז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30:21-27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62728"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09451"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ADF874E-49FE-6F96-EECA-8B6DE42FC1F3}"/>
              </a:ext>
            </a:extLst>
          </p:cNvPr>
          <p:cNvSpPr txBox="1"/>
          <p:nvPr/>
        </p:nvSpPr>
        <p:spPr>
          <a:xfrm>
            <a:off x="1496244" y="5183983"/>
            <a:ext cx="2414444" cy="523220"/>
          </a:xfrm>
          <a:prstGeom prst="rect">
            <a:avLst/>
          </a:prstGeom>
          <a:noFill/>
        </p:spPr>
        <p:txBody>
          <a:bodyPr wrap="none" rtlCol="0">
            <a:spAutoFit/>
          </a:bodyPr>
          <a:lstStyle/>
          <a:p>
            <a:r>
              <a:rPr lang="en-US" sz="2800">
                <a:solidFill>
                  <a:srgbClr val="FFFF00"/>
                </a:solidFill>
              </a:rPr>
              <a:t>Isaiah 30:25-26</a:t>
            </a:r>
          </a:p>
        </p:txBody>
      </p:sp>
      <p:pic>
        <p:nvPicPr>
          <p:cNvPr id="9" name="Picture 8">
            <a:extLst>
              <a:ext uri="{FF2B5EF4-FFF2-40B4-BE49-F238E27FC236}">
                <a16:creationId xmlns:a16="http://schemas.microsoft.com/office/drawing/2014/main" id="{B5B2B424-D2E7-74E0-EF82-6DD068C90530}"/>
              </a:ext>
            </a:extLst>
          </p:cNvPr>
          <p:cNvPicPr>
            <a:picLocks noChangeAspect="1"/>
          </p:cNvPicPr>
          <p:nvPr/>
        </p:nvPicPr>
        <p:blipFill>
          <a:blip r:embed="rId4"/>
          <a:stretch>
            <a:fillRect/>
          </a:stretch>
        </p:blipFill>
        <p:spPr>
          <a:xfrm>
            <a:off x="349250" y="227977"/>
            <a:ext cx="9413276" cy="5876957"/>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80EC4F0-7EEB-1EE4-1EDE-177E212EB527}"/>
                  </a:ext>
                </a:extLst>
              </p14:cNvPr>
              <p14:cNvContentPartPr/>
              <p14:nvPr/>
            </p14:nvContentPartPr>
            <p14:xfrm>
              <a:off x="4573701" y="761844"/>
              <a:ext cx="448920" cy="1323360"/>
            </p14:xfrm>
          </p:contentPart>
        </mc:Choice>
        <mc:Fallback xmlns="">
          <p:pic>
            <p:nvPicPr>
              <p:cNvPr id="2" name="Ink 1">
                <a:extLst>
                  <a:ext uri="{FF2B5EF4-FFF2-40B4-BE49-F238E27FC236}">
                    <a16:creationId xmlns:a16="http://schemas.microsoft.com/office/drawing/2014/main" id="{A80EC4F0-7EEB-1EE4-1EDE-177E212EB527}"/>
                  </a:ext>
                </a:extLst>
              </p:cNvPr>
              <p:cNvPicPr/>
              <p:nvPr/>
            </p:nvPicPr>
            <p:blipFill>
              <a:blip r:embed="rId6"/>
              <a:stretch>
                <a:fillRect/>
              </a:stretch>
            </p:blipFill>
            <p:spPr>
              <a:xfrm>
                <a:off x="4556061" y="743844"/>
                <a:ext cx="484560" cy="135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5C64B1A6-6AAB-B4AC-7225-DA0F792BD070}"/>
                  </a:ext>
                </a:extLst>
              </p14:cNvPr>
              <p14:cNvContentPartPr/>
              <p14:nvPr/>
            </p14:nvContentPartPr>
            <p14:xfrm>
              <a:off x="4567941" y="3041004"/>
              <a:ext cx="549000" cy="1792440"/>
            </p14:xfrm>
          </p:contentPart>
        </mc:Choice>
        <mc:Fallback xmlns="">
          <p:pic>
            <p:nvPicPr>
              <p:cNvPr id="3" name="Ink 2">
                <a:extLst>
                  <a:ext uri="{FF2B5EF4-FFF2-40B4-BE49-F238E27FC236}">
                    <a16:creationId xmlns:a16="http://schemas.microsoft.com/office/drawing/2014/main" id="{5C64B1A6-6AAB-B4AC-7225-DA0F792BD070}"/>
                  </a:ext>
                </a:extLst>
              </p:cNvPr>
              <p:cNvPicPr/>
              <p:nvPr/>
            </p:nvPicPr>
            <p:blipFill>
              <a:blip r:embed="rId8"/>
              <a:stretch>
                <a:fillRect/>
              </a:stretch>
            </p:blipFill>
            <p:spPr>
              <a:xfrm>
                <a:off x="4549941" y="3023364"/>
                <a:ext cx="584640" cy="18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4BA3F079-4662-E5FD-7E3F-61CB2F51FBEF}"/>
                  </a:ext>
                </a:extLst>
              </p14:cNvPr>
              <p14:cNvContentPartPr/>
              <p14:nvPr/>
            </p14:nvContentPartPr>
            <p14:xfrm>
              <a:off x="3869901" y="4904364"/>
              <a:ext cx="121320" cy="37800"/>
            </p14:xfrm>
          </p:contentPart>
        </mc:Choice>
        <mc:Fallback xmlns="">
          <p:pic>
            <p:nvPicPr>
              <p:cNvPr id="4" name="Ink 3">
                <a:extLst>
                  <a:ext uri="{FF2B5EF4-FFF2-40B4-BE49-F238E27FC236}">
                    <a16:creationId xmlns:a16="http://schemas.microsoft.com/office/drawing/2014/main" id="{4BA3F079-4662-E5FD-7E3F-61CB2F51FBEF}"/>
                  </a:ext>
                </a:extLst>
              </p:cNvPr>
              <p:cNvPicPr/>
              <p:nvPr/>
            </p:nvPicPr>
            <p:blipFill>
              <a:blip r:embed="rId10"/>
              <a:stretch>
                <a:fillRect/>
              </a:stretch>
            </p:blipFill>
            <p:spPr>
              <a:xfrm>
                <a:off x="3851901" y="4886724"/>
                <a:ext cx="156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9B80377B-7BBC-458E-EF0A-6617602EC8DE}"/>
                  </a:ext>
                </a:extLst>
              </p14:cNvPr>
              <p14:cNvContentPartPr/>
              <p14:nvPr/>
            </p14:nvContentPartPr>
            <p14:xfrm>
              <a:off x="7410861" y="608484"/>
              <a:ext cx="558720" cy="5511960"/>
            </p14:xfrm>
          </p:contentPart>
        </mc:Choice>
        <mc:Fallback xmlns="">
          <p:pic>
            <p:nvPicPr>
              <p:cNvPr id="7" name="Ink 6">
                <a:extLst>
                  <a:ext uri="{FF2B5EF4-FFF2-40B4-BE49-F238E27FC236}">
                    <a16:creationId xmlns:a16="http://schemas.microsoft.com/office/drawing/2014/main" id="{9B80377B-7BBC-458E-EF0A-6617602EC8DE}"/>
                  </a:ext>
                </a:extLst>
              </p:cNvPr>
              <p:cNvPicPr/>
              <p:nvPr/>
            </p:nvPicPr>
            <p:blipFill>
              <a:blip r:embed="rId12"/>
              <a:stretch>
                <a:fillRect/>
              </a:stretch>
            </p:blipFill>
            <p:spPr>
              <a:xfrm>
                <a:off x="7393221" y="590484"/>
                <a:ext cx="594360" cy="554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E10AA33A-3D62-C081-E043-006AD4722B79}"/>
                  </a:ext>
                </a:extLst>
              </p14:cNvPr>
              <p14:cNvContentPartPr/>
              <p14:nvPr/>
            </p14:nvContentPartPr>
            <p14:xfrm>
              <a:off x="2668941" y="129324"/>
              <a:ext cx="720720" cy="534600"/>
            </p14:xfrm>
          </p:contentPart>
        </mc:Choice>
        <mc:Fallback xmlns="">
          <p:pic>
            <p:nvPicPr>
              <p:cNvPr id="11" name="Ink 10">
                <a:extLst>
                  <a:ext uri="{FF2B5EF4-FFF2-40B4-BE49-F238E27FC236}">
                    <a16:creationId xmlns:a16="http://schemas.microsoft.com/office/drawing/2014/main" id="{E10AA33A-3D62-C081-E043-006AD4722B79}"/>
                  </a:ext>
                </a:extLst>
              </p:cNvPr>
              <p:cNvPicPr/>
              <p:nvPr/>
            </p:nvPicPr>
            <p:blipFill>
              <a:blip r:embed="rId14"/>
              <a:stretch>
                <a:fillRect/>
              </a:stretch>
            </p:blipFill>
            <p:spPr>
              <a:xfrm>
                <a:off x="2650941" y="111684"/>
                <a:ext cx="75636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C84AAAF-A142-A414-D8B6-E9D918C94ABC}"/>
                  </a:ext>
                </a:extLst>
              </p14:cNvPr>
              <p14:cNvContentPartPr/>
              <p14:nvPr/>
            </p14:nvContentPartPr>
            <p14:xfrm>
              <a:off x="368541" y="150204"/>
              <a:ext cx="1058040" cy="451800"/>
            </p14:xfrm>
          </p:contentPart>
        </mc:Choice>
        <mc:Fallback xmlns="">
          <p:pic>
            <p:nvPicPr>
              <p:cNvPr id="12" name="Ink 11">
                <a:extLst>
                  <a:ext uri="{FF2B5EF4-FFF2-40B4-BE49-F238E27FC236}">
                    <a16:creationId xmlns:a16="http://schemas.microsoft.com/office/drawing/2014/main" id="{1C84AAAF-A142-A414-D8B6-E9D918C94ABC}"/>
                  </a:ext>
                </a:extLst>
              </p:cNvPr>
              <p:cNvPicPr/>
              <p:nvPr/>
            </p:nvPicPr>
            <p:blipFill>
              <a:blip r:embed="rId16"/>
              <a:stretch>
                <a:fillRect/>
              </a:stretch>
            </p:blipFill>
            <p:spPr>
              <a:xfrm>
                <a:off x="350901" y="132564"/>
                <a:ext cx="109368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D75501C8-1A1C-FCE1-45B4-BCCA2A40EBDB}"/>
                  </a:ext>
                </a:extLst>
              </p14:cNvPr>
              <p14:cNvContentPartPr/>
              <p14:nvPr/>
            </p14:nvContentPartPr>
            <p14:xfrm>
              <a:off x="7266141" y="119244"/>
              <a:ext cx="814680" cy="484560"/>
            </p14:xfrm>
          </p:contentPart>
        </mc:Choice>
        <mc:Fallback xmlns="">
          <p:pic>
            <p:nvPicPr>
              <p:cNvPr id="13" name="Ink 12">
                <a:extLst>
                  <a:ext uri="{FF2B5EF4-FFF2-40B4-BE49-F238E27FC236}">
                    <a16:creationId xmlns:a16="http://schemas.microsoft.com/office/drawing/2014/main" id="{D75501C8-1A1C-FCE1-45B4-BCCA2A40EBDB}"/>
                  </a:ext>
                </a:extLst>
              </p:cNvPr>
              <p:cNvPicPr/>
              <p:nvPr/>
            </p:nvPicPr>
            <p:blipFill>
              <a:blip r:embed="rId18"/>
              <a:stretch>
                <a:fillRect/>
              </a:stretch>
            </p:blipFill>
            <p:spPr>
              <a:xfrm>
                <a:off x="7248501" y="101244"/>
                <a:ext cx="850320" cy="520200"/>
              </a:xfrm>
              <a:prstGeom prst="rect">
                <a:avLst/>
              </a:prstGeom>
            </p:spPr>
          </p:pic>
        </mc:Fallback>
      </mc:AlternateContent>
    </p:spTree>
    <p:extLst>
      <p:ext uri="{BB962C8B-B14F-4D97-AF65-F5344CB8AC3E}">
        <p14:creationId xmlns:p14="http://schemas.microsoft.com/office/powerpoint/2010/main" val="125868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70135"/>
            <a:ext cx="9481530" cy="6063198"/>
          </a:xfrm>
          <a:prstGeom prst="rect">
            <a:avLst/>
          </a:prstGeom>
          <a:noFill/>
        </p:spPr>
        <p:txBody>
          <a:bodyPr wrap="square" rtlCol="0">
            <a:spAutoFit/>
          </a:bodyPr>
          <a:lstStyle/>
          <a:p>
            <a:r>
              <a:rPr lang="en-US" sz="2800" b="1">
                <a:solidFill>
                  <a:srgbClr val="FFC000"/>
                </a:solidFill>
                <a:cs typeface="+mj-cs"/>
              </a:rPr>
              <a:t>Targum Jonathan son of Uziel Isaiah 30:21-27</a:t>
            </a:r>
          </a:p>
          <a:p>
            <a:r>
              <a:rPr lang="en-US" sz="2000">
                <a:solidFill>
                  <a:srgbClr val="FFC000"/>
                </a:solidFill>
                <a:cs typeface="+mj-cs"/>
              </a:rPr>
              <a:t>30:21 And thine ears shall hear a word behind thee, saying, This is the right way, walk ye in it, and turn ye not from it to the right, or to the left. </a:t>
            </a:r>
            <a:r>
              <a:rPr lang="en-US" sz="2000">
                <a:solidFill>
                  <a:srgbClr val="92D050"/>
                </a:solidFill>
                <a:cs typeface="+mj-cs"/>
              </a:rPr>
              <a:t>30:22 And ye shall defile the covering of your idols of silver, and the ornament of thy molten images of gold; ye shall abominate it, as they abominate the impurity of a menstruous woman, thus ye shall abominate it. 30:23 Then shall He give rain for thy seed, with which thou shalt sow the ground, and corn and fruit shall increase in the land, and there shall be sustenance and goodness; and at that time, the just shall be nourished from their cattle, with the marrow of the tender and the fat ones. 30:24 And the oxen and the asses, with which they plough the ground, shall eat fattening meslin, which has been winnowed with the shovel and with the fan. </a:t>
            </a:r>
            <a:r>
              <a:rPr lang="en-US" sz="2000">
                <a:solidFill>
                  <a:srgbClr val="00B0F0"/>
                </a:solidFill>
                <a:cs typeface="+mj-cs"/>
              </a:rPr>
              <a:t>30:25 And there shall be upon every high mountain, and upon every high and lofty hill, rivers flowing with water at the time of the ruin of the kings and their armies, in the day of the great slaughter, at the falling of the princes. 30:26 Moreover the light of the moon shall be as the light of the sun, and the light of the sun shall in future shine three hundred and forty-three times more brightly, as the light of seven days, in the day that the Lord shall turn the captivity of His people, and heal the sickness caused by His blow. </a:t>
            </a:r>
            <a:r>
              <a:rPr lang="en-US" sz="2000">
                <a:solidFill>
                  <a:srgbClr val="FFC000"/>
                </a:solidFill>
                <a:cs typeface="+mj-cs"/>
              </a:rPr>
              <a:t>30:27 Behold, the Name of the Lord shall be revealed, as the prophets of old have prophesied concerning Him: His wrath is mighty, and too heavy to bear. His curse shall go forth from before Him upon the wicked, and His word as a consuming fire.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FF36DA9-F0BB-9773-4124-4F69B72FEB9A}"/>
                  </a:ext>
                </a:extLst>
              </p14:cNvPr>
              <p14:cNvContentPartPr/>
              <p14:nvPr/>
            </p14:nvContentPartPr>
            <p14:xfrm>
              <a:off x="857421" y="1774884"/>
              <a:ext cx="506160" cy="20160"/>
            </p14:xfrm>
          </p:contentPart>
        </mc:Choice>
        <mc:Fallback xmlns="">
          <p:pic>
            <p:nvPicPr>
              <p:cNvPr id="2" name="Ink 1">
                <a:extLst>
                  <a:ext uri="{FF2B5EF4-FFF2-40B4-BE49-F238E27FC236}">
                    <a16:creationId xmlns:a16="http://schemas.microsoft.com/office/drawing/2014/main" id="{6FF36DA9-F0BB-9773-4124-4F69B72FEB9A}"/>
                  </a:ext>
                </a:extLst>
              </p:cNvPr>
              <p:cNvPicPr/>
              <p:nvPr/>
            </p:nvPicPr>
            <p:blipFill>
              <a:blip r:embed="rId5"/>
              <a:stretch>
                <a:fillRect/>
              </a:stretch>
            </p:blipFill>
            <p:spPr>
              <a:xfrm>
                <a:off x="839781" y="1757244"/>
                <a:ext cx="541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6F71EA6-3E1F-5E9D-50D1-C6838B8A32FB}"/>
                  </a:ext>
                </a:extLst>
              </p14:cNvPr>
              <p14:cNvContentPartPr/>
              <p14:nvPr/>
            </p14:nvContentPartPr>
            <p14:xfrm>
              <a:off x="3067461" y="1719444"/>
              <a:ext cx="460080" cy="17640"/>
            </p14:xfrm>
          </p:contentPart>
        </mc:Choice>
        <mc:Fallback xmlns="">
          <p:pic>
            <p:nvPicPr>
              <p:cNvPr id="4" name="Ink 3">
                <a:extLst>
                  <a:ext uri="{FF2B5EF4-FFF2-40B4-BE49-F238E27FC236}">
                    <a16:creationId xmlns:a16="http://schemas.microsoft.com/office/drawing/2014/main" id="{C6F71EA6-3E1F-5E9D-50D1-C6838B8A32FB}"/>
                  </a:ext>
                </a:extLst>
              </p:cNvPr>
              <p:cNvPicPr/>
              <p:nvPr/>
            </p:nvPicPr>
            <p:blipFill>
              <a:blip r:embed="rId7"/>
              <a:stretch>
                <a:fillRect/>
              </a:stretch>
            </p:blipFill>
            <p:spPr>
              <a:xfrm>
                <a:off x="3049821" y="1701444"/>
                <a:ext cx="495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2B6473-7FD2-5949-1B2B-F5933E4ADDC4}"/>
                  </a:ext>
                </a:extLst>
              </p14:cNvPr>
              <p14:cNvContentPartPr/>
              <p14:nvPr/>
            </p14:nvContentPartPr>
            <p14:xfrm>
              <a:off x="9361341" y="329124"/>
              <a:ext cx="280800" cy="668880"/>
            </p14:xfrm>
          </p:contentPart>
        </mc:Choice>
        <mc:Fallback xmlns="">
          <p:pic>
            <p:nvPicPr>
              <p:cNvPr id="5" name="Ink 4">
                <a:extLst>
                  <a:ext uri="{FF2B5EF4-FFF2-40B4-BE49-F238E27FC236}">
                    <a16:creationId xmlns:a16="http://schemas.microsoft.com/office/drawing/2014/main" id="{222B6473-7FD2-5949-1B2B-F5933E4ADDC4}"/>
                  </a:ext>
                </a:extLst>
              </p:cNvPr>
              <p:cNvPicPr/>
              <p:nvPr/>
            </p:nvPicPr>
            <p:blipFill>
              <a:blip r:embed="rId9"/>
              <a:stretch>
                <a:fillRect/>
              </a:stretch>
            </p:blipFill>
            <p:spPr>
              <a:xfrm>
                <a:off x="9343341" y="311484"/>
                <a:ext cx="316440" cy="70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ABAAADF-2473-00A4-13CB-4993E35BCBC3}"/>
                  </a:ext>
                </a:extLst>
              </p14:cNvPr>
              <p14:cNvContentPartPr/>
              <p14:nvPr/>
            </p14:nvContentPartPr>
            <p14:xfrm>
              <a:off x="9334701" y="1076844"/>
              <a:ext cx="461160" cy="2170800"/>
            </p14:xfrm>
          </p:contentPart>
        </mc:Choice>
        <mc:Fallback xmlns="">
          <p:pic>
            <p:nvPicPr>
              <p:cNvPr id="7" name="Ink 6">
                <a:extLst>
                  <a:ext uri="{FF2B5EF4-FFF2-40B4-BE49-F238E27FC236}">
                    <a16:creationId xmlns:a16="http://schemas.microsoft.com/office/drawing/2014/main" id="{9ABAAADF-2473-00A4-13CB-4993E35BCBC3}"/>
                  </a:ext>
                </a:extLst>
              </p:cNvPr>
              <p:cNvPicPr/>
              <p:nvPr/>
            </p:nvPicPr>
            <p:blipFill>
              <a:blip r:embed="rId11"/>
              <a:stretch>
                <a:fillRect/>
              </a:stretch>
            </p:blipFill>
            <p:spPr>
              <a:xfrm>
                <a:off x="9316701" y="1059204"/>
                <a:ext cx="496800" cy="220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BDCE9F1-EF34-AC79-DAE6-15DB225984F7}"/>
                  </a:ext>
                </a:extLst>
              </p14:cNvPr>
              <p14:cNvContentPartPr/>
              <p14:nvPr/>
            </p14:nvContentPartPr>
            <p14:xfrm>
              <a:off x="9533421" y="3363924"/>
              <a:ext cx="254880" cy="1684080"/>
            </p14:xfrm>
          </p:contentPart>
        </mc:Choice>
        <mc:Fallback xmlns="">
          <p:pic>
            <p:nvPicPr>
              <p:cNvPr id="9" name="Ink 8">
                <a:extLst>
                  <a:ext uri="{FF2B5EF4-FFF2-40B4-BE49-F238E27FC236}">
                    <a16:creationId xmlns:a16="http://schemas.microsoft.com/office/drawing/2014/main" id="{CBDCE9F1-EF34-AC79-DAE6-15DB225984F7}"/>
                  </a:ext>
                </a:extLst>
              </p:cNvPr>
              <p:cNvPicPr/>
              <p:nvPr/>
            </p:nvPicPr>
            <p:blipFill>
              <a:blip r:embed="rId13"/>
              <a:stretch>
                <a:fillRect/>
              </a:stretch>
            </p:blipFill>
            <p:spPr>
              <a:xfrm>
                <a:off x="9515781" y="3346284"/>
                <a:ext cx="290520" cy="171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AD95071-B18C-7588-EDA0-7B7542883D09}"/>
                  </a:ext>
                </a:extLst>
              </p14:cNvPr>
              <p14:cNvContentPartPr/>
              <p14:nvPr/>
            </p14:nvContentPartPr>
            <p14:xfrm>
              <a:off x="9393741" y="5209644"/>
              <a:ext cx="182520" cy="668880"/>
            </p14:xfrm>
          </p:contentPart>
        </mc:Choice>
        <mc:Fallback xmlns="">
          <p:pic>
            <p:nvPicPr>
              <p:cNvPr id="11" name="Ink 10">
                <a:extLst>
                  <a:ext uri="{FF2B5EF4-FFF2-40B4-BE49-F238E27FC236}">
                    <a16:creationId xmlns:a16="http://schemas.microsoft.com/office/drawing/2014/main" id="{5AD95071-B18C-7588-EDA0-7B7542883D09}"/>
                  </a:ext>
                </a:extLst>
              </p:cNvPr>
              <p:cNvPicPr/>
              <p:nvPr/>
            </p:nvPicPr>
            <p:blipFill>
              <a:blip r:embed="rId15"/>
              <a:stretch>
                <a:fillRect/>
              </a:stretch>
            </p:blipFill>
            <p:spPr>
              <a:xfrm>
                <a:off x="9375741" y="5192004"/>
                <a:ext cx="218160" cy="704520"/>
              </a:xfrm>
              <a:prstGeom prst="rect">
                <a:avLst/>
              </a:prstGeom>
            </p:spPr>
          </p:pic>
        </mc:Fallback>
      </mc:AlternateContent>
    </p:spTree>
    <p:extLst>
      <p:ext uri="{BB962C8B-B14F-4D97-AF65-F5344CB8AC3E}">
        <p14:creationId xmlns:p14="http://schemas.microsoft.com/office/powerpoint/2010/main" val="26429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35752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4482" y="186737"/>
            <a:ext cx="9481530" cy="4832092"/>
          </a:xfrm>
          <a:prstGeom prst="rect">
            <a:avLst/>
          </a:prstGeom>
          <a:noFill/>
        </p:spPr>
        <p:txBody>
          <a:bodyPr wrap="square" rtlCol="0">
            <a:spAutoFit/>
          </a:bodyPr>
          <a:lstStyle/>
          <a:p>
            <a:r>
              <a:rPr lang="en-US" sz="2800" b="1">
                <a:solidFill>
                  <a:srgbClr val="FFC000"/>
                </a:solidFill>
                <a:cs typeface="+mj-cs"/>
              </a:rPr>
              <a:t>Ephesians 4:22-24</a:t>
            </a:r>
          </a:p>
          <a:p>
            <a:r>
              <a:rPr lang="en-US" sz="2800">
                <a:solidFill>
                  <a:srgbClr val="FFC000"/>
                </a:solidFill>
                <a:cs typeface="+mj-cs"/>
              </a:rPr>
              <a:t>22 That ye put off concerning the former conversation the old man, which is corrupt according to the deceitful lusts; 23 And be renewed in the spirit of your mind; 24 And that ye put on the new man, which after God is created in righteousness and true holiness. (KJV,  </a:t>
            </a:r>
            <a:r>
              <a:rPr lang="en-US" sz="2800">
                <a:solidFill>
                  <a:srgbClr val="00B0F0"/>
                </a:solidFill>
                <a:cs typeface="+mj-cs"/>
              </a:rPr>
              <a:t>22 </a:t>
            </a:r>
            <a:r>
              <a:rPr lang="el-GR" sz="2800">
                <a:solidFill>
                  <a:srgbClr val="00B0F0"/>
                </a:solidFill>
                <a:cs typeface="+mj-cs"/>
              </a:rPr>
              <a:t>ἀποθέσθαι ὑμᾶς κατὰ τὴν προτέραν ἀναστροφὴν τὸν παλαιὸν ἄνθρωπον τὸν φθειρόμενον κατὰ ⸂τὰς ἐπιθυμίας⸃ τῆς ἀπάτης,* 23 ⸀ἀνανεοῦσθαι δὲ ⸆ τῷ πνεύματι τοῦ νοὸς ὑμῶν* 24 καὶ ⸀ἐνδύσασθαι τὸν καινὸν ἄνθρωπον τὸν κατὰ θεὸν κτισθέντα ἐν δικαιοσύνῃ καὶ ὁσιότητι ⸂τῆς ἀληθείας⸃.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1DEF4A-B147-49C6-2DE6-9648879F9397}"/>
                  </a:ext>
                </a:extLst>
              </p14:cNvPr>
              <p14:cNvContentPartPr/>
              <p14:nvPr/>
            </p14:nvContentPartPr>
            <p14:xfrm>
              <a:off x="1372581" y="1064244"/>
              <a:ext cx="7671960" cy="89280"/>
            </p14:xfrm>
          </p:contentPart>
        </mc:Choice>
        <mc:Fallback xmlns="">
          <p:pic>
            <p:nvPicPr>
              <p:cNvPr id="2" name="Ink 1">
                <a:extLst>
                  <a:ext uri="{FF2B5EF4-FFF2-40B4-BE49-F238E27FC236}">
                    <a16:creationId xmlns:a16="http://schemas.microsoft.com/office/drawing/2014/main" id="{1E1DEF4A-B147-49C6-2DE6-9648879F9397}"/>
                  </a:ext>
                </a:extLst>
              </p:cNvPr>
              <p:cNvPicPr/>
              <p:nvPr/>
            </p:nvPicPr>
            <p:blipFill>
              <a:blip r:embed="rId5"/>
              <a:stretch>
                <a:fillRect/>
              </a:stretch>
            </p:blipFill>
            <p:spPr>
              <a:xfrm>
                <a:off x="1354581" y="1046244"/>
                <a:ext cx="7707600" cy="124920"/>
              </a:xfrm>
              <a:prstGeom prst="rect">
                <a:avLst/>
              </a:prstGeom>
            </p:spPr>
          </p:pic>
        </mc:Fallback>
      </mc:AlternateContent>
      <p:grpSp>
        <p:nvGrpSpPr>
          <p:cNvPr id="7" name="Group 6">
            <a:extLst>
              <a:ext uri="{FF2B5EF4-FFF2-40B4-BE49-F238E27FC236}">
                <a16:creationId xmlns:a16="http://schemas.microsoft.com/office/drawing/2014/main" id="{1F42D20E-EDAD-9336-3493-0A13CE1AE555}"/>
              </a:ext>
            </a:extLst>
          </p:cNvPr>
          <p:cNvGrpSpPr/>
          <p:nvPr/>
        </p:nvGrpSpPr>
        <p:grpSpPr>
          <a:xfrm>
            <a:off x="563301" y="1525764"/>
            <a:ext cx="7415280" cy="105480"/>
            <a:chOff x="563301" y="1525764"/>
            <a:chExt cx="7415280" cy="1054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B441B21-9CAF-E163-20D3-F766309E028E}"/>
                    </a:ext>
                  </a:extLst>
                </p14:cNvPr>
                <p14:cNvContentPartPr/>
                <p14:nvPr/>
              </p14:nvContentPartPr>
              <p14:xfrm>
                <a:off x="563301" y="1525764"/>
                <a:ext cx="402480" cy="36000"/>
              </p14:xfrm>
            </p:contentPart>
          </mc:Choice>
          <mc:Fallback xmlns="">
            <p:pic>
              <p:nvPicPr>
                <p:cNvPr id="4" name="Ink 3">
                  <a:extLst>
                    <a:ext uri="{FF2B5EF4-FFF2-40B4-BE49-F238E27FC236}">
                      <a16:creationId xmlns:a16="http://schemas.microsoft.com/office/drawing/2014/main" id="{2B441B21-9CAF-E163-20D3-F766309E028E}"/>
                    </a:ext>
                  </a:extLst>
                </p:cNvPr>
                <p:cNvPicPr/>
                <p:nvPr/>
              </p:nvPicPr>
              <p:blipFill>
                <a:blip r:embed="rId7"/>
                <a:stretch>
                  <a:fillRect/>
                </a:stretch>
              </p:blipFill>
              <p:spPr>
                <a:xfrm>
                  <a:off x="545301" y="1507764"/>
                  <a:ext cx="438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18D5CB2-1AC3-1A55-A46E-A4399264AD67}"/>
                    </a:ext>
                  </a:extLst>
                </p14:cNvPr>
                <p14:cNvContentPartPr/>
                <p14:nvPr/>
              </p14:nvContentPartPr>
              <p14:xfrm>
                <a:off x="1712781" y="1532964"/>
                <a:ext cx="6265800" cy="98280"/>
              </p14:xfrm>
            </p:contentPart>
          </mc:Choice>
          <mc:Fallback xmlns="">
            <p:pic>
              <p:nvPicPr>
                <p:cNvPr id="5" name="Ink 4">
                  <a:extLst>
                    <a:ext uri="{FF2B5EF4-FFF2-40B4-BE49-F238E27FC236}">
                      <a16:creationId xmlns:a16="http://schemas.microsoft.com/office/drawing/2014/main" id="{718D5CB2-1AC3-1A55-A46E-A4399264AD67}"/>
                    </a:ext>
                  </a:extLst>
                </p:cNvPr>
                <p:cNvPicPr/>
                <p:nvPr/>
              </p:nvPicPr>
              <p:blipFill>
                <a:blip r:embed="rId9"/>
                <a:stretch>
                  <a:fillRect/>
                </a:stretch>
              </p:blipFill>
              <p:spPr>
                <a:xfrm>
                  <a:off x="1695141" y="1515324"/>
                  <a:ext cx="630144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AC601D4-3145-DB0E-7244-80EA9F9DD78A}"/>
                  </a:ext>
                </a:extLst>
              </p14:cNvPr>
              <p14:cNvContentPartPr/>
              <p14:nvPr/>
            </p14:nvContentPartPr>
            <p14:xfrm>
              <a:off x="8884701" y="1525044"/>
              <a:ext cx="601560" cy="20160"/>
            </p14:xfrm>
          </p:contentPart>
        </mc:Choice>
        <mc:Fallback xmlns="">
          <p:pic>
            <p:nvPicPr>
              <p:cNvPr id="9" name="Ink 8">
                <a:extLst>
                  <a:ext uri="{FF2B5EF4-FFF2-40B4-BE49-F238E27FC236}">
                    <a16:creationId xmlns:a16="http://schemas.microsoft.com/office/drawing/2014/main" id="{4AC601D4-3145-DB0E-7244-80EA9F9DD78A}"/>
                  </a:ext>
                </a:extLst>
              </p:cNvPr>
              <p:cNvPicPr/>
              <p:nvPr/>
            </p:nvPicPr>
            <p:blipFill>
              <a:blip r:embed="rId11"/>
              <a:stretch>
                <a:fillRect/>
              </a:stretch>
            </p:blipFill>
            <p:spPr>
              <a:xfrm>
                <a:off x="8867061" y="1507404"/>
                <a:ext cx="637200" cy="55800"/>
              </a:xfrm>
              <a:prstGeom prst="rect">
                <a:avLst/>
              </a:prstGeom>
            </p:spPr>
          </p:pic>
        </mc:Fallback>
      </mc:AlternateContent>
      <p:grpSp>
        <p:nvGrpSpPr>
          <p:cNvPr id="15" name="Group 14">
            <a:extLst>
              <a:ext uri="{FF2B5EF4-FFF2-40B4-BE49-F238E27FC236}">
                <a16:creationId xmlns:a16="http://schemas.microsoft.com/office/drawing/2014/main" id="{A68C4D31-81BB-7C93-DC11-CF1C394FB3B6}"/>
              </a:ext>
            </a:extLst>
          </p:cNvPr>
          <p:cNvGrpSpPr/>
          <p:nvPr/>
        </p:nvGrpSpPr>
        <p:grpSpPr>
          <a:xfrm>
            <a:off x="775701" y="1925724"/>
            <a:ext cx="8431920" cy="88560"/>
            <a:chOff x="775701" y="1925724"/>
            <a:chExt cx="8431920" cy="885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652AF62-4100-EA93-83EF-A0FBF3BD274E}"/>
                    </a:ext>
                  </a:extLst>
                </p14:cNvPr>
                <p14:cNvContentPartPr/>
                <p14:nvPr/>
              </p14:nvContentPartPr>
              <p14:xfrm>
                <a:off x="775701" y="1927884"/>
                <a:ext cx="4469400" cy="86400"/>
              </p14:xfrm>
            </p:contentPart>
          </mc:Choice>
          <mc:Fallback xmlns="">
            <p:pic>
              <p:nvPicPr>
                <p:cNvPr id="11" name="Ink 10">
                  <a:extLst>
                    <a:ext uri="{FF2B5EF4-FFF2-40B4-BE49-F238E27FC236}">
                      <a16:creationId xmlns:a16="http://schemas.microsoft.com/office/drawing/2014/main" id="{3652AF62-4100-EA93-83EF-A0FBF3BD274E}"/>
                    </a:ext>
                  </a:extLst>
                </p:cNvPr>
                <p:cNvPicPr/>
                <p:nvPr/>
              </p:nvPicPr>
              <p:blipFill>
                <a:blip r:embed="rId13"/>
                <a:stretch>
                  <a:fillRect/>
                </a:stretch>
              </p:blipFill>
              <p:spPr>
                <a:xfrm>
                  <a:off x="758061" y="1909884"/>
                  <a:ext cx="4505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7BB853D-57C6-92DF-5F65-6A7BFCE3D94A}"/>
                    </a:ext>
                  </a:extLst>
                </p14:cNvPr>
                <p14:cNvContentPartPr/>
                <p14:nvPr/>
              </p14:nvContentPartPr>
              <p14:xfrm>
                <a:off x="6178581" y="1925724"/>
                <a:ext cx="3029040" cy="66960"/>
              </p14:xfrm>
            </p:contentPart>
          </mc:Choice>
          <mc:Fallback xmlns="">
            <p:pic>
              <p:nvPicPr>
                <p:cNvPr id="12" name="Ink 11">
                  <a:extLst>
                    <a:ext uri="{FF2B5EF4-FFF2-40B4-BE49-F238E27FC236}">
                      <a16:creationId xmlns:a16="http://schemas.microsoft.com/office/drawing/2014/main" id="{A7BB853D-57C6-92DF-5F65-6A7BFCE3D94A}"/>
                    </a:ext>
                  </a:extLst>
                </p:cNvPr>
                <p:cNvPicPr/>
                <p:nvPr/>
              </p:nvPicPr>
              <p:blipFill>
                <a:blip r:embed="rId15"/>
                <a:stretch>
                  <a:fillRect/>
                </a:stretch>
              </p:blipFill>
              <p:spPr>
                <a:xfrm>
                  <a:off x="6160941" y="1907724"/>
                  <a:ext cx="306468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FEF0305-8B27-46C2-58C6-3227A40C180B}"/>
                  </a:ext>
                </a:extLst>
              </p14:cNvPr>
              <p14:cNvContentPartPr/>
              <p14:nvPr/>
            </p14:nvContentPartPr>
            <p14:xfrm>
              <a:off x="870021" y="2361324"/>
              <a:ext cx="8465040" cy="70920"/>
            </p14:xfrm>
          </p:contentPart>
        </mc:Choice>
        <mc:Fallback xmlns="">
          <p:pic>
            <p:nvPicPr>
              <p:cNvPr id="13" name="Ink 12">
                <a:extLst>
                  <a:ext uri="{FF2B5EF4-FFF2-40B4-BE49-F238E27FC236}">
                    <a16:creationId xmlns:a16="http://schemas.microsoft.com/office/drawing/2014/main" id="{BFEF0305-8B27-46C2-58C6-3227A40C180B}"/>
                  </a:ext>
                </a:extLst>
              </p:cNvPr>
              <p:cNvPicPr/>
              <p:nvPr/>
            </p:nvPicPr>
            <p:blipFill>
              <a:blip r:embed="rId17"/>
              <a:stretch>
                <a:fillRect/>
              </a:stretch>
            </p:blipFill>
            <p:spPr>
              <a:xfrm>
                <a:off x="852021" y="2343324"/>
                <a:ext cx="8500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DBFB744-1D47-2203-44EB-02C8364DD49C}"/>
                  </a:ext>
                </a:extLst>
              </p14:cNvPr>
              <p14:cNvContentPartPr/>
              <p14:nvPr/>
            </p14:nvContentPartPr>
            <p14:xfrm>
              <a:off x="702621" y="2704404"/>
              <a:ext cx="551520" cy="58680"/>
            </p14:xfrm>
          </p:contentPart>
        </mc:Choice>
        <mc:Fallback xmlns="">
          <p:pic>
            <p:nvPicPr>
              <p:cNvPr id="14" name="Ink 13">
                <a:extLst>
                  <a:ext uri="{FF2B5EF4-FFF2-40B4-BE49-F238E27FC236}">
                    <a16:creationId xmlns:a16="http://schemas.microsoft.com/office/drawing/2014/main" id="{6DBFB744-1D47-2203-44EB-02C8364DD49C}"/>
                  </a:ext>
                </a:extLst>
              </p:cNvPr>
              <p:cNvPicPr/>
              <p:nvPr/>
            </p:nvPicPr>
            <p:blipFill>
              <a:blip r:embed="rId19"/>
              <a:stretch>
                <a:fillRect/>
              </a:stretch>
            </p:blipFill>
            <p:spPr>
              <a:xfrm>
                <a:off x="684981" y="2686764"/>
                <a:ext cx="587160" cy="94320"/>
              </a:xfrm>
              <a:prstGeom prst="rect">
                <a:avLst/>
              </a:prstGeom>
            </p:spPr>
          </p:pic>
        </mc:Fallback>
      </mc:AlternateContent>
    </p:spTree>
    <p:extLst>
      <p:ext uri="{BB962C8B-B14F-4D97-AF65-F5344CB8AC3E}">
        <p14:creationId xmlns:p14="http://schemas.microsoft.com/office/powerpoint/2010/main" val="322030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481530" cy="6017032"/>
          </a:xfrm>
          <a:prstGeom prst="rect">
            <a:avLst/>
          </a:prstGeom>
          <a:noFill/>
        </p:spPr>
        <p:txBody>
          <a:bodyPr wrap="square" rtlCol="0">
            <a:spAutoFit/>
          </a:bodyPr>
          <a:lstStyle/>
          <a:p>
            <a:r>
              <a:rPr lang="en-US" sz="2800" b="1">
                <a:solidFill>
                  <a:srgbClr val="FFC000"/>
                </a:solidFill>
                <a:cs typeface="+mj-cs"/>
              </a:rPr>
              <a:t>Akeidat Yitzchak 100:1:5</a:t>
            </a:r>
          </a:p>
          <a:p>
            <a:r>
              <a:rPr lang="en-US" sz="2100">
                <a:solidFill>
                  <a:srgbClr val="FFC000"/>
                </a:solidFill>
                <a:cs typeface="+mj-cs"/>
              </a:rPr>
              <a:t>Since man's purpose therefore cannot be achieved without valiant effort on his part, and we observe more people regressing rather than progressing, the Lord, in His infinite wisdom created the vehicle of repentance. This will give those who have erred along the way a chance to return to the proper path. Each group of people,- in accordance with their respective characteristics,- is given a chance to do repentance accordingly. The best kind of baal teshuvah, penitent sinner, is the person or group of persons who is constantly worried about having committed a sin, and who therefore repents instantly, as soon as he becomes aware of an error committed. Such people seek to prove their having repented by exposing themselves to circumstances similar to the ones in which they had previously failed. In this fashion they can prove the viability of their repentance. Another type of baal teshuvah is the sinner who is aware of errors committed, but who lacks a sense of urgency and needs to be prodded into active repentance. Such people call on the Priests and the Levites for guidance in order to find the way back to Hashem. Then there is the third group of sinners, who do not consider repentance until the consequences of their sins have caught up with them, and they have discovered that the path they had chosen for themselves was useless.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ED9EF8C-B325-9759-5D7B-EA8D1702C994}"/>
                  </a:ext>
                </a:extLst>
              </p14:cNvPr>
              <p14:cNvContentPartPr/>
              <p14:nvPr/>
            </p14:nvContentPartPr>
            <p14:xfrm>
              <a:off x="1205181" y="916284"/>
              <a:ext cx="8041320" cy="71280"/>
            </p14:xfrm>
          </p:contentPart>
        </mc:Choice>
        <mc:Fallback xmlns="">
          <p:pic>
            <p:nvPicPr>
              <p:cNvPr id="2" name="Ink 1">
                <a:extLst>
                  <a:ext uri="{FF2B5EF4-FFF2-40B4-BE49-F238E27FC236}">
                    <a16:creationId xmlns:a16="http://schemas.microsoft.com/office/drawing/2014/main" id="{FED9EF8C-B325-9759-5D7B-EA8D1702C994}"/>
                  </a:ext>
                </a:extLst>
              </p:cNvPr>
              <p:cNvPicPr/>
              <p:nvPr/>
            </p:nvPicPr>
            <p:blipFill>
              <a:blip r:embed="rId5"/>
              <a:stretch>
                <a:fillRect/>
              </a:stretch>
            </p:blipFill>
            <p:spPr>
              <a:xfrm>
                <a:off x="1187541" y="898284"/>
                <a:ext cx="8076960" cy="106920"/>
              </a:xfrm>
              <a:prstGeom prst="rect">
                <a:avLst/>
              </a:prstGeom>
            </p:spPr>
          </p:pic>
        </mc:Fallback>
      </mc:AlternateContent>
      <p:grpSp>
        <p:nvGrpSpPr>
          <p:cNvPr id="7" name="Group 6">
            <a:extLst>
              <a:ext uri="{FF2B5EF4-FFF2-40B4-BE49-F238E27FC236}">
                <a16:creationId xmlns:a16="http://schemas.microsoft.com/office/drawing/2014/main" id="{0BD594E9-B225-EFD3-7D14-5ECFB33C25A8}"/>
              </a:ext>
            </a:extLst>
          </p:cNvPr>
          <p:cNvGrpSpPr/>
          <p:nvPr/>
        </p:nvGrpSpPr>
        <p:grpSpPr>
          <a:xfrm>
            <a:off x="3806541" y="1154964"/>
            <a:ext cx="3434760" cy="99360"/>
            <a:chOff x="3806541" y="1154964"/>
            <a:chExt cx="3434760" cy="993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9AF169B-430C-86A2-5A9B-39E73A2A99D8}"/>
                    </a:ext>
                  </a:extLst>
                </p14:cNvPr>
                <p14:cNvContentPartPr/>
                <p14:nvPr/>
              </p14:nvContentPartPr>
              <p14:xfrm>
                <a:off x="3806541" y="1154964"/>
                <a:ext cx="1432800" cy="88200"/>
              </p14:xfrm>
            </p:contentPart>
          </mc:Choice>
          <mc:Fallback xmlns="">
            <p:pic>
              <p:nvPicPr>
                <p:cNvPr id="4" name="Ink 3">
                  <a:extLst>
                    <a:ext uri="{FF2B5EF4-FFF2-40B4-BE49-F238E27FC236}">
                      <a16:creationId xmlns:a16="http://schemas.microsoft.com/office/drawing/2014/main" id="{D9AF169B-430C-86A2-5A9B-39E73A2A99D8}"/>
                    </a:ext>
                  </a:extLst>
                </p:cNvPr>
                <p:cNvPicPr/>
                <p:nvPr/>
              </p:nvPicPr>
              <p:blipFill>
                <a:blip r:embed="rId7"/>
                <a:stretch>
                  <a:fillRect/>
                </a:stretch>
              </p:blipFill>
              <p:spPr>
                <a:xfrm>
                  <a:off x="3788541" y="1136964"/>
                  <a:ext cx="1468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A284477-2F6E-D8A1-CC3D-F2A259AC0265}"/>
                    </a:ext>
                  </a:extLst>
                </p14:cNvPr>
                <p14:cNvContentPartPr/>
                <p14:nvPr/>
              </p14:nvContentPartPr>
              <p14:xfrm>
                <a:off x="6133221" y="1215444"/>
                <a:ext cx="1108080" cy="38880"/>
              </p14:xfrm>
            </p:contentPart>
          </mc:Choice>
          <mc:Fallback xmlns="">
            <p:pic>
              <p:nvPicPr>
                <p:cNvPr id="5" name="Ink 4">
                  <a:extLst>
                    <a:ext uri="{FF2B5EF4-FFF2-40B4-BE49-F238E27FC236}">
                      <a16:creationId xmlns:a16="http://schemas.microsoft.com/office/drawing/2014/main" id="{CA284477-2F6E-D8A1-CC3D-F2A259AC0265}"/>
                    </a:ext>
                  </a:extLst>
                </p:cNvPr>
                <p:cNvPicPr/>
                <p:nvPr/>
              </p:nvPicPr>
              <p:blipFill>
                <a:blip r:embed="rId9"/>
                <a:stretch>
                  <a:fillRect/>
                </a:stretch>
              </p:blipFill>
              <p:spPr>
                <a:xfrm>
                  <a:off x="6115581" y="1197444"/>
                  <a:ext cx="114372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AA09058-4D03-F1AA-DDE1-0C9440A0C8EE}"/>
                  </a:ext>
                </a:extLst>
              </p14:cNvPr>
              <p14:cNvContentPartPr/>
              <p14:nvPr/>
            </p14:nvContentPartPr>
            <p14:xfrm>
              <a:off x="3618981" y="1538724"/>
              <a:ext cx="2053440" cy="99360"/>
            </p14:xfrm>
          </p:contentPart>
        </mc:Choice>
        <mc:Fallback xmlns="">
          <p:pic>
            <p:nvPicPr>
              <p:cNvPr id="9" name="Ink 8">
                <a:extLst>
                  <a:ext uri="{FF2B5EF4-FFF2-40B4-BE49-F238E27FC236}">
                    <a16:creationId xmlns:a16="http://schemas.microsoft.com/office/drawing/2014/main" id="{6AA09058-4D03-F1AA-DDE1-0C9440A0C8EE}"/>
                  </a:ext>
                </a:extLst>
              </p:cNvPr>
              <p:cNvPicPr/>
              <p:nvPr/>
            </p:nvPicPr>
            <p:blipFill>
              <a:blip r:embed="rId11"/>
              <a:stretch>
                <a:fillRect/>
              </a:stretch>
            </p:blipFill>
            <p:spPr>
              <a:xfrm>
                <a:off x="3600981" y="1521084"/>
                <a:ext cx="2089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8661BB7-4C4C-CBAD-3E88-15D6F298C5AD}"/>
                  </a:ext>
                </a:extLst>
              </p14:cNvPr>
              <p14:cNvContentPartPr/>
              <p14:nvPr/>
            </p14:nvContentPartPr>
            <p14:xfrm>
              <a:off x="3264381" y="1851564"/>
              <a:ext cx="2664360" cy="75960"/>
            </p14:xfrm>
          </p:contentPart>
        </mc:Choice>
        <mc:Fallback xmlns="">
          <p:pic>
            <p:nvPicPr>
              <p:cNvPr id="11" name="Ink 10">
                <a:extLst>
                  <a:ext uri="{FF2B5EF4-FFF2-40B4-BE49-F238E27FC236}">
                    <a16:creationId xmlns:a16="http://schemas.microsoft.com/office/drawing/2014/main" id="{98661BB7-4C4C-CBAD-3E88-15D6F298C5AD}"/>
                  </a:ext>
                </a:extLst>
              </p:cNvPr>
              <p:cNvPicPr/>
              <p:nvPr/>
            </p:nvPicPr>
            <p:blipFill>
              <a:blip r:embed="rId13"/>
              <a:stretch>
                <a:fillRect/>
              </a:stretch>
            </p:blipFill>
            <p:spPr>
              <a:xfrm>
                <a:off x="3246741" y="1833564"/>
                <a:ext cx="2700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E1379A1-7317-80B7-121F-8801F8C3D83A}"/>
                  </a:ext>
                </a:extLst>
              </p14:cNvPr>
              <p14:cNvContentPartPr/>
              <p14:nvPr/>
            </p14:nvContentPartPr>
            <p14:xfrm>
              <a:off x="6199821" y="2161884"/>
              <a:ext cx="3039480" cy="70560"/>
            </p14:xfrm>
          </p:contentPart>
        </mc:Choice>
        <mc:Fallback xmlns="">
          <p:pic>
            <p:nvPicPr>
              <p:cNvPr id="12" name="Ink 11">
                <a:extLst>
                  <a:ext uri="{FF2B5EF4-FFF2-40B4-BE49-F238E27FC236}">
                    <a16:creationId xmlns:a16="http://schemas.microsoft.com/office/drawing/2014/main" id="{3E1379A1-7317-80B7-121F-8801F8C3D83A}"/>
                  </a:ext>
                </a:extLst>
              </p:cNvPr>
              <p:cNvPicPr/>
              <p:nvPr/>
            </p:nvPicPr>
            <p:blipFill>
              <a:blip r:embed="rId15"/>
              <a:stretch>
                <a:fillRect/>
              </a:stretch>
            </p:blipFill>
            <p:spPr>
              <a:xfrm>
                <a:off x="6181821" y="2144244"/>
                <a:ext cx="3075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5327590-AD17-823D-DBBF-383E7FAF08EC}"/>
                  </a:ext>
                </a:extLst>
              </p14:cNvPr>
              <p14:cNvContentPartPr/>
              <p14:nvPr/>
            </p14:nvContentPartPr>
            <p14:xfrm>
              <a:off x="599301" y="2412804"/>
              <a:ext cx="874800" cy="73800"/>
            </p14:xfrm>
          </p:contentPart>
        </mc:Choice>
        <mc:Fallback xmlns="">
          <p:pic>
            <p:nvPicPr>
              <p:cNvPr id="13" name="Ink 12">
                <a:extLst>
                  <a:ext uri="{FF2B5EF4-FFF2-40B4-BE49-F238E27FC236}">
                    <a16:creationId xmlns:a16="http://schemas.microsoft.com/office/drawing/2014/main" id="{55327590-AD17-823D-DBBF-383E7FAF08EC}"/>
                  </a:ext>
                </a:extLst>
              </p:cNvPr>
              <p:cNvPicPr/>
              <p:nvPr/>
            </p:nvPicPr>
            <p:blipFill>
              <a:blip r:embed="rId17"/>
              <a:stretch>
                <a:fillRect/>
              </a:stretch>
            </p:blipFill>
            <p:spPr>
              <a:xfrm>
                <a:off x="581661" y="2395164"/>
                <a:ext cx="910440" cy="109440"/>
              </a:xfrm>
              <a:prstGeom prst="rect">
                <a:avLst/>
              </a:prstGeom>
            </p:spPr>
          </p:pic>
        </mc:Fallback>
      </mc:AlternateContent>
      <p:grpSp>
        <p:nvGrpSpPr>
          <p:cNvPr id="16" name="Group 15">
            <a:extLst>
              <a:ext uri="{FF2B5EF4-FFF2-40B4-BE49-F238E27FC236}">
                <a16:creationId xmlns:a16="http://schemas.microsoft.com/office/drawing/2014/main" id="{64C7904F-327F-344B-EC38-9F016C65A999}"/>
              </a:ext>
            </a:extLst>
          </p:cNvPr>
          <p:cNvGrpSpPr/>
          <p:nvPr/>
        </p:nvGrpSpPr>
        <p:grpSpPr>
          <a:xfrm>
            <a:off x="3803301" y="2441244"/>
            <a:ext cx="2871000" cy="141120"/>
            <a:chOff x="3803301" y="2441244"/>
            <a:chExt cx="2871000" cy="14112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3B7A448-2B27-FCCC-5597-C938F94FC89B}"/>
                    </a:ext>
                  </a:extLst>
                </p14:cNvPr>
                <p14:cNvContentPartPr/>
                <p14:nvPr/>
              </p14:nvContentPartPr>
              <p14:xfrm>
                <a:off x="3803301" y="2441244"/>
                <a:ext cx="1114560" cy="77760"/>
              </p14:xfrm>
            </p:contentPart>
          </mc:Choice>
          <mc:Fallback xmlns="">
            <p:pic>
              <p:nvPicPr>
                <p:cNvPr id="14" name="Ink 13">
                  <a:extLst>
                    <a:ext uri="{FF2B5EF4-FFF2-40B4-BE49-F238E27FC236}">
                      <a16:creationId xmlns:a16="http://schemas.microsoft.com/office/drawing/2014/main" id="{D3B7A448-2B27-FCCC-5597-C938F94FC89B}"/>
                    </a:ext>
                  </a:extLst>
                </p:cNvPr>
                <p:cNvPicPr/>
                <p:nvPr/>
              </p:nvPicPr>
              <p:blipFill>
                <a:blip r:embed="rId19"/>
                <a:stretch>
                  <a:fillRect/>
                </a:stretch>
              </p:blipFill>
              <p:spPr>
                <a:xfrm>
                  <a:off x="3785301" y="2423244"/>
                  <a:ext cx="1150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0B96DB8-F780-6CBF-3899-00A4DFD0D01F}"/>
                    </a:ext>
                  </a:extLst>
                </p14:cNvPr>
                <p14:cNvContentPartPr/>
                <p14:nvPr/>
              </p14:nvContentPartPr>
              <p14:xfrm>
                <a:off x="5832261" y="2541684"/>
                <a:ext cx="842040" cy="40680"/>
              </p14:xfrm>
            </p:contentPart>
          </mc:Choice>
          <mc:Fallback xmlns="">
            <p:pic>
              <p:nvPicPr>
                <p:cNvPr id="15" name="Ink 14">
                  <a:extLst>
                    <a:ext uri="{FF2B5EF4-FFF2-40B4-BE49-F238E27FC236}">
                      <a16:creationId xmlns:a16="http://schemas.microsoft.com/office/drawing/2014/main" id="{70B96DB8-F780-6CBF-3899-00A4DFD0D01F}"/>
                    </a:ext>
                  </a:extLst>
                </p:cNvPr>
                <p:cNvPicPr/>
                <p:nvPr/>
              </p:nvPicPr>
              <p:blipFill>
                <a:blip r:embed="rId21"/>
                <a:stretch>
                  <a:fillRect/>
                </a:stretch>
              </p:blipFill>
              <p:spPr>
                <a:xfrm>
                  <a:off x="5814621" y="2524044"/>
                  <a:ext cx="877680"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1DC1675C-6E4F-F1E7-90BD-CB39D42B9235}"/>
                  </a:ext>
                </a:extLst>
              </p14:cNvPr>
              <p14:cNvContentPartPr/>
              <p14:nvPr/>
            </p14:nvContentPartPr>
            <p14:xfrm>
              <a:off x="670581" y="4004364"/>
              <a:ext cx="2644560" cy="151200"/>
            </p14:xfrm>
          </p:contentPart>
        </mc:Choice>
        <mc:Fallback xmlns="">
          <p:pic>
            <p:nvPicPr>
              <p:cNvPr id="17" name="Ink 16">
                <a:extLst>
                  <a:ext uri="{FF2B5EF4-FFF2-40B4-BE49-F238E27FC236}">
                    <a16:creationId xmlns:a16="http://schemas.microsoft.com/office/drawing/2014/main" id="{1DC1675C-6E4F-F1E7-90BD-CB39D42B9235}"/>
                  </a:ext>
                </a:extLst>
              </p:cNvPr>
              <p:cNvPicPr/>
              <p:nvPr/>
            </p:nvPicPr>
            <p:blipFill>
              <a:blip r:embed="rId23"/>
              <a:stretch>
                <a:fillRect/>
              </a:stretch>
            </p:blipFill>
            <p:spPr>
              <a:xfrm>
                <a:off x="652581" y="3986724"/>
                <a:ext cx="2680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28DBAC6-98F5-C872-680A-E2152D87064F}"/>
                  </a:ext>
                </a:extLst>
              </p14:cNvPr>
              <p14:cNvContentPartPr/>
              <p14:nvPr/>
            </p14:nvContentPartPr>
            <p14:xfrm>
              <a:off x="5529501" y="4108404"/>
              <a:ext cx="1011240" cy="41040"/>
            </p14:xfrm>
          </p:contentPart>
        </mc:Choice>
        <mc:Fallback xmlns="">
          <p:pic>
            <p:nvPicPr>
              <p:cNvPr id="18" name="Ink 17">
                <a:extLst>
                  <a:ext uri="{FF2B5EF4-FFF2-40B4-BE49-F238E27FC236}">
                    <a16:creationId xmlns:a16="http://schemas.microsoft.com/office/drawing/2014/main" id="{B28DBAC6-98F5-C872-680A-E2152D87064F}"/>
                  </a:ext>
                </a:extLst>
              </p:cNvPr>
              <p:cNvPicPr/>
              <p:nvPr/>
            </p:nvPicPr>
            <p:blipFill>
              <a:blip r:embed="rId25"/>
              <a:stretch>
                <a:fillRect/>
              </a:stretch>
            </p:blipFill>
            <p:spPr>
              <a:xfrm>
                <a:off x="5511501" y="4090404"/>
                <a:ext cx="1046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21A34830-E294-0263-52FE-DE94C93DDDAF}"/>
                  </a:ext>
                </a:extLst>
              </p14:cNvPr>
              <p14:cNvContentPartPr/>
              <p14:nvPr/>
            </p14:nvContentPartPr>
            <p14:xfrm>
              <a:off x="3856581" y="4469844"/>
              <a:ext cx="2178720" cy="50400"/>
            </p14:xfrm>
          </p:contentPart>
        </mc:Choice>
        <mc:Fallback xmlns="">
          <p:pic>
            <p:nvPicPr>
              <p:cNvPr id="19" name="Ink 18">
                <a:extLst>
                  <a:ext uri="{FF2B5EF4-FFF2-40B4-BE49-F238E27FC236}">
                    <a16:creationId xmlns:a16="http://schemas.microsoft.com/office/drawing/2014/main" id="{21A34830-E294-0263-52FE-DE94C93DDDAF}"/>
                  </a:ext>
                </a:extLst>
              </p:cNvPr>
              <p:cNvPicPr/>
              <p:nvPr/>
            </p:nvPicPr>
            <p:blipFill>
              <a:blip r:embed="rId27"/>
              <a:stretch>
                <a:fillRect/>
              </a:stretch>
            </p:blipFill>
            <p:spPr>
              <a:xfrm>
                <a:off x="3838941" y="4451844"/>
                <a:ext cx="2214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D4E47874-00AA-D753-C91A-D01FAF09F325}"/>
                  </a:ext>
                </a:extLst>
              </p14:cNvPr>
              <p14:cNvContentPartPr/>
              <p14:nvPr/>
            </p14:nvContentPartPr>
            <p14:xfrm>
              <a:off x="7834221" y="4424124"/>
              <a:ext cx="1583640" cy="96480"/>
            </p14:xfrm>
          </p:contentPart>
        </mc:Choice>
        <mc:Fallback xmlns="">
          <p:pic>
            <p:nvPicPr>
              <p:cNvPr id="20" name="Ink 19">
                <a:extLst>
                  <a:ext uri="{FF2B5EF4-FFF2-40B4-BE49-F238E27FC236}">
                    <a16:creationId xmlns:a16="http://schemas.microsoft.com/office/drawing/2014/main" id="{D4E47874-00AA-D753-C91A-D01FAF09F325}"/>
                  </a:ext>
                </a:extLst>
              </p:cNvPr>
              <p:cNvPicPr/>
              <p:nvPr/>
            </p:nvPicPr>
            <p:blipFill>
              <a:blip r:embed="rId29"/>
              <a:stretch>
                <a:fillRect/>
              </a:stretch>
            </p:blipFill>
            <p:spPr>
              <a:xfrm>
                <a:off x="7816581" y="4406484"/>
                <a:ext cx="1619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C1A51054-2A43-2DE8-053B-1A332E39D5E2}"/>
                  </a:ext>
                </a:extLst>
              </p14:cNvPr>
              <p14:cNvContentPartPr/>
              <p14:nvPr/>
            </p14:nvContentPartPr>
            <p14:xfrm>
              <a:off x="960741" y="4694844"/>
              <a:ext cx="1062720" cy="68760"/>
            </p14:xfrm>
          </p:contentPart>
        </mc:Choice>
        <mc:Fallback xmlns="">
          <p:pic>
            <p:nvPicPr>
              <p:cNvPr id="21" name="Ink 20">
                <a:extLst>
                  <a:ext uri="{FF2B5EF4-FFF2-40B4-BE49-F238E27FC236}">
                    <a16:creationId xmlns:a16="http://schemas.microsoft.com/office/drawing/2014/main" id="{C1A51054-2A43-2DE8-053B-1A332E39D5E2}"/>
                  </a:ext>
                </a:extLst>
              </p:cNvPr>
              <p:cNvPicPr/>
              <p:nvPr/>
            </p:nvPicPr>
            <p:blipFill>
              <a:blip r:embed="rId31"/>
              <a:stretch>
                <a:fillRect/>
              </a:stretch>
            </p:blipFill>
            <p:spPr>
              <a:xfrm>
                <a:off x="943101" y="4677204"/>
                <a:ext cx="1098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0BB4FB71-7D2D-2B69-1C48-4336FB5CC098}"/>
                  </a:ext>
                </a:extLst>
              </p14:cNvPr>
              <p14:cNvContentPartPr/>
              <p14:nvPr/>
            </p14:nvContentPartPr>
            <p14:xfrm>
              <a:off x="1238301" y="5302164"/>
              <a:ext cx="6792480" cy="121680"/>
            </p14:xfrm>
          </p:contentPart>
        </mc:Choice>
        <mc:Fallback xmlns="">
          <p:pic>
            <p:nvPicPr>
              <p:cNvPr id="22" name="Ink 21">
                <a:extLst>
                  <a:ext uri="{FF2B5EF4-FFF2-40B4-BE49-F238E27FC236}">
                    <a16:creationId xmlns:a16="http://schemas.microsoft.com/office/drawing/2014/main" id="{0BB4FB71-7D2D-2B69-1C48-4336FB5CC098}"/>
                  </a:ext>
                </a:extLst>
              </p:cNvPr>
              <p:cNvPicPr/>
              <p:nvPr/>
            </p:nvPicPr>
            <p:blipFill>
              <a:blip r:embed="rId33"/>
              <a:stretch>
                <a:fillRect/>
              </a:stretch>
            </p:blipFill>
            <p:spPr>
              <a:xfrm>
                <a:off x="1220661" y="5284164"/>
                <a:ext cx="6828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8F415445-4DC2-2ECF-7894-A4649168F69B}"/>
                  </a:ext>
                </a:extLst>
              </p14:cNvPr>
              <p14:cNvContentPartPr/>
              <p14:nvPr/>
            </p14:nvContentPartPr>
            <p14:xfrm>
              <a:off x="8305821" y="5398644"/>
              <a:ext cx="257760" cy="31320"/>
            </p14:xfrm>
          </p:contentPart>
        </mc:Choice>
        <mc:Fallback xmlns="">
          <p:pic>
            <p:nvPicPr>
              <p:cNvPr id="23" name="Ink 22">
                <a:extLst>
                  <a:ext uri="{FF2B5EF4-FFF2-40B4-BE49-F238E27FC236}">
                    <a16:creationId xmlns:a16="http://schemas.microsoft.com/office/drawing/2014/main" id="{8F415445-4DC2-2ECF-7894-A4649168F69B}"/>
                  </a:ext>
                </a:extLst>
              </p:cNvPr>
              <p:cNvPicPr/>
              <p:nvPr/>
            </p:nvPicPr>
            <p:blipFill>
              <a:blip r:embed="rId35"/>
              <a:stretch>
                <a:fillRect/>
              </a:stretch>
            </p:blipFill>
            <p:spPr>
              <a:xfrm>
                <a:off x="8288181" y="5381004"/>
                <a:ext cx="293400" cy="66960"/>
              </a:xfrm>
              <a:prstGeom prst="rect">
                <a:avLst/>
              </a:prstGeom>
            </p:spPr>
          </p:pic>
        </mc:Fallback>
      </mc:AlternateContent>
    </p:spTree>
    <p:extLst>
      <p:ext uri="{BB962C8B-B14F-4D97-AF65-F5344CB8AC3E}">
        <p14:creationId xmlns:p14="http://schemas.microsoft.com/office/powerpoint/2010/main" val="343926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73156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16301"/>
            <a:ext cx="9481530" cy="3970318"/>
          </a:xfrm>
          <a:prstGeom prst="rect">
            <a:avLst/>
          </a:prstGeom>
          <a:noFill/>
        </p:spPr>
        <p:txBody>
          <a:bodyPr wrap="square" rtlCol="0">
            <a:spAutoFit/>
          </a:bodyPr>
          <a:lstStyle/>
          <a:p>
            <a:r>
              <a:rPr lang="en-US" sz="2800" b="1">
                <a:solidFill>
                  <a:srgbClr val="FFC000"/>
                </a:solidFill>
                <a:cs typeface="+mj-cs"/>
              </a:rPr>
              <a:t>Rashi on Isaiah 30,21 Part 1</a:t>
            </a:r>
          </a:p>
          <a:p>
            <a:r>
              <a:rPr lang="he-IL" sz="2800">
                <a:solidFill>
                  <a:srgbClr val="FFFF00"/>
                </a:solidFill>
                <a:cs typeface="+mj-cs"/>
              </a:rPr>
              <a:t>ואזניך תשמענה וגו'. לא כמו שאתם עושים עתה שאתם מואסים בדברו ואומרים לא תחזו לנו נכוחות כי אם אזניך יהיו נטויות אף אחריך לשמוע דבר מאתי אולי יבא נביא ויורך דרך ללכת בין ימין ובין שמאל: </a:t>
            </a:r>
            <a:r>
              <a:rPr lang="en-US" sz="2800">
                <a:solidFill>
                  <a:srgbClr val="FFFF00"/>
                </a:solidFill>
                <a:cs typeface="+mj-cs"/>
              </a:rPr>
              <a:t> </a:t>
            </a:r>
            <a:r>
              <a:rPr lang="en-US" sz="2800">
                <a:solidFill>
                  <a:srgbClr val="FFC000"/>
                </a:solidFill>
                <a:cs typeface="+mj-cs"/>
              </a:rPr>
              <a:t>And your ears shall hear from behind you Not as you do now, that you despise My words and say, </a:t>
            </a:r>
            <a:r>
              <a:rPr lang="en-US" sz="2800">
                <a:solidFill>
                  <a:srgbClr val="00B0F0"/>
                </a:solidFill>
                <a:cs typeface="+mj-cs"/>
              </a:rPr>
              <a:t>“You shall not prophesy for us true things” </a:t>
            </a:r>
            <a:r>
              <a:rPr lang="en-US" sz="2800">
                <a:solidFill>
                  <a:srgbClr val="FFC000"/>
                </a:solidFill>
                <a:cs typeface="+mj-cs"/>
              </a:rPr>
              <a:t>(</a:t>
            </a:r>
            <a:r>
              <a:rPr lang="en-US" sz="2800">
                <a:solidFill>
                  <a:srgbClr val="00B0F0"/>
                </a:solidFill>
                <a:cs typeface="+mj-cs"/>
              </a:rPr>
              <a:t>verse 10</a:t>
            </a:r>
            <a:r>
              <a:rPr lang="en-US" sz="2800">
                <a:solidFill>
                  <a:srgbClr val="FFC000"/>
                </a:solidFill>
                <a:cs typeface="+mj-cs"/>
              </a:rPr>
              <a:t>), but your ears shall be bent also behind you to hear from Me, perhaps a prophet will come and instruct you the way to go, whether right or left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67DC4B99-B993-0E1D-6BDA-748B7BB2F014}"/>
              </a:ext>
            </a:extLst>
          </p:cNvPr>
          <p:cNvGrpSpPr/>
          <p:nvPr/>
        </p:nvGrpSpPr>
        <p:grpSpPr>
          <a:xfrm>
            <a:off x="4578381" y="2220204"/>
            <a:ext cx="4758480" cy="123120"/>
            <a:chOff x="4578381" y="2220204"/>
            <a:chExt cx="4758480" cy="1231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77F9F64-76CB-BC01-A3B9-65D0D0901498}"/>
                    </a:ext>
                  </a:extLst>
                </p14:cNvPr>
                <p14:cNvContentPartPr/>
                <p14:nvPr/>
              </p14:nvContentPartPr>
              <p14:xfrm>
                <a:off x="4578381" y="2296884"/>
                <a:ext cx="2285640" cy="46440"/>
              </p14:xfrm>
            </p:contentPart>
          </mc:Choice>
          <mc:Fallback xmlns="">
            <p:pic>
              <p:nvPicPr>
                <p:cNvPr id="2" name="Ink 1">
                  <a:extLst>
                    <a:ext uri="{FF2B5EF4-FFF2-40B4-BE49-F238E27FC236}">
                      <a16:creationId xmlns:a16="http://schemas.microsoft.com/office/drawing/2014/main" id="{777F9F64-76CB-BC01-A3B9-65D0D0901498}"/>
                    </a:ext>
                  </a:extLst>
                </p:cNvPr>
                <p:cNvPicPr/>
                <p:nvPr/>
              </p:nvPicPr>
              <p:blipFill>
                <a:blip r:embed="rId5"/>
                <a:stretch>
                  <a:fillRect/>
                </a:stretch>
              </p:blipFill>
              <p:spPr>
                <a:xfrm>
                  <a:off x="4560381" y="2279244"/>
                  <a:ext cx="2321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E7533BE-D114-6127-919D-9B97DAF2640B}"/>
                    </a:ext>
                  </a:extLst>
                </p14:cNvPr>
                <p14:cNvContentPartPr/>
                <p14:nvPr/>
              </p14:nvContentPartPr>
              <p14:xfrm>
                <a:off x="7066341" y="2220204"/>
                <a:ext cx="2270520" cy="46800"/>
              </p14:xfrm>
            </p:contentPart>
          </mc:Choice>
          <mc:Fallback xmlns="">
            <p:pic>
              <p:nvPicPr>
                <p:cNvPr id="4" name="Ink 3">
                  <a:extLst>
                    <a:ext uri="{FF2B5EF4-FFF2-40B4-BE49-F238E27FC236}">
                      <a16:creationId xmlns:a16="http://schemas.microsoft.com/office/drawing/2014/main" id="{EE7533BE-D114-6127-919D-9B97DAF2640B}"/>
                    </a:ext>
                  </a:extLst>
                </p:cNvPr>
                <p:cNvPicPr/>
                <p:nvPr/>
              </p:nvPicPr>
              <p:blipFill>
                <a:blip r:embed="rId7"/>
                <a:stretch>
                  <a:fillRect/>
                </a:stretch>
              </p:blipFill>
              <p:spPr>
                <a:xfrm>
                  <a:off x="7048701" y="2202564"/>
                  <a:ext cx="230616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C4EDAD0-CEEE-79A2-106C-880651BF9E74}"/>
                  </a:ext>
                </a:extLst>
              </p14:cNvPr>
              <p14:cNvContentPartPr/>
              <p14:nvPr/>
            </p14:nvContentPartPr>
            <p14:xfrm>
              <a:off x="531621" y="2751204"/>
              <a:ext cx="2146680" cy="71640"/>
            </p14:xfrm>
          </p:contentPart>
        </mc:Choice>
        <mc:Fallback xmlns="">
          <p:pic>
            <p:nvPicPr>
              <p:cNvPr id="5" name="Ink 4">
                <a:extLst>
                  <a:ext uri="{FF2B5EF4-FFF2-40B4-BE49-F238E27FC236}">
                    <a16:creationId xmlns:a16="http://schemas.microsoft.com/office/drawing/2014/main" id="{FC4EDAD0-CEEE-79A2-106C-880651BF9E74}"/>
                  </a:ext>
                </a:extLst>
              </p:cNvPr>
              <p:cNvPicPr/>
              <p:nvPr/>
            </p:nvPicPr>
            <p:blipFill>
              <a:blip r:embed="rId9"/>
              <a:stretch>
                <a:fillRect/>
              </a:stretch>
            </p:blipFill>
            <p:spPr>
              <a:xfrm>
                <a:off x="513621" y="2733564"/>
                <a:ext cx="2182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4EA0DD0-4893-705D-147A-42E403F2AB99}"/>
                  </a:ext>
                </a:extLst>
              </p14:cNvPr>
              <p14:cNvContentPartPr/>
              <p14:nvPr/>
            </p14:nvContentPartPr>
            <p14:xfrm>
              <a:off x="1419021" y="3119484"/>
              <a:ext cx="350640" cy="64800"/>
            </p14:xfrm>
          </p:contentPart>
        </mc:Choice>
        <mc:Fallback xmlns="">
          <p:pic>
            <p:nvPicPr>
              <p:cNvPr id="9" name="Ink 8">
                <a:extLst>
                  <a:ext uri="{FF2B5EF4-FFF2-40B4-BE49-F238E27FC236}">
                    <a16:creationId xmlns:a16="http://schemas.microsoft.com/office/drawing/2014/main" id="{84EA0DD0-4893-705D-147A-42E403F2AB99}"/>
                  </a:ext>
                </a:extLst>
              </p:cNvPr>
              <p:cNvPicPr/>
              <p:nvPr/>
            </p:nvPicPr>
            <p:blipFill>
              <a:blip r:embed="rId11"/>
              <a:stretch>
                <a:fillRect/>
              </a:stretch>
            </p:blipFill>
            <p:spPr>
              <a:xfrm>
                <a:off x="1401381" y="3101844"/>
                <a:ext cx="386280" cy="100440"/>
              </a:xfrm>
              <a:prstGeom prst="rect">
                <a:avLst/>
              </a:prstGeom>
            </p:spPr>
          </p:pic>
        </mc:Fallback>
      </mc:AlternateContent>
      <p:grpSp>
        <p:nvGrpSpPr>
          <p:cNvPr id="18" name="Group 17">
            <a:extLst>
              <a:ext uri="{FF2B5EF4-FFF2-40B4-BE49-F238E27FC236}">
                <a16:creationId xmlns:a16="http://schemas.microsoft.com/office/drawing/2014/main" id="{12B36AA9-05C0-5B79-2317-804A011C1283}"/>
              </a:ext>
            </a:extLst>
          </p:cNvPr>
          <p:cNvGrpSpPr/>
          <p:nvPr/>
        </p:nvGrpSpPr>
        <p:grpSpPr>
          <a:xfrm>
            <a:off x="624861" y="3542844"/>
            <a:ext cx="3968280" cy="49680"/>
            <a:chOff x="624861" y="3542844"/>
            <a:chExt cx="3968280" cy="4968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80793BC-9F6C-539B-9A61-02DA854766F7}"/>
                    </a:ext>
                  </a:extLst>
                </p14:cNvPr>
                <p14:cNvContentPartPr/>
                <p14:nvPr/>
              </p14:nvContentPartPr>
              <p14:xfrm>
                <a:off x="624861" y="3571644"/>
                <a:ext cx="875520" cy="15840"/>
              </p14:xfrm>
            </p:contentPart>
          </mc:Choice>
          <mc:Fallback xmlns="">
            <p:pic>
              <p:nvPicPr>
                <p:cNvPr id="11" name="Ink 10">
                  <a:extLst>
                    <a:ext uri="{FF2B5EF4-FFF2-40B4-BE49-F238E27FC236}">
                      <a16:creationId xmlns:a16="http://schemas.microsoft.com/office/drawing/2014/main" id="{480793BC-9F6C-539B-9A61-02DA854766F7}"/>
                    </a:ext>
                  </a:extLst>
                </p:cNvPr>
                <p:cNvPicPr/>
                <p:nvPr/>
              </p:nvPicPr>
              <p:blipFill>
                <a:blip r:embed="rId13"/>
                <a:stretch>
                  <a:fillRect/>
                </a:stretch>
              </p:blipFill>
              <p:spPr>
                <a:xfrm>
                  <a:off x="607221" y="3554004"/>
                  <a:ext cx="911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221B8CB-B7F9-EADB-FBF8-C0C82BEB134A}"/>
                    </a:ext>
                  </a:extLst>
                </p14:cNvPr>
                <p14:cNvContentPartPr/>
                <p14:nvPr/>
              </p14:nvContentPartPr>
              <p14:xfrm>
                <a:off x="2465541" y="3542844"/>
                <a:ext cx="2127600" cy="49680"/>
              </p14:xfrm>
            </p:contentPart>
          </mc:Choice>
          <mc:Fallback xmlns="">
            <p:pic>
              <p:nvPicPr>
                <p:cNvPr id="12" name="Ink 11">
                  <a:extLst>
                    <a:ext uri="{FF2B5EF4-FFF2-40B4-BE49-F238E27FC236}">
                      <a16:creationId xmlns:a16="http://schemas.microsoft.com/office/drawing/2014/main" id="{0221B8CB-B7F9-EADB-FBF8-C0C82BEB134A}"/>
                    </a:ext>
                  </a:extLst>
                </p:cNvPr>
                <p:cNvPicPr/>
                <p:nvPr/>
              </p:nvPicPr>
              <p:blipFill>
                <a:blip r:embed="rId15"/>
                <a:stretch>
                  <a:fillRect/>
                </a:stretch>
              </p:blipFill>
              <p:spPr>
                <a:xfrm>
                  <a:off x="2447901" y="3525204"/>
                  <a:ext cx="2163240" cy="85320"/>
                </a:xfrm>
                <a:prstGeom prst="rect">
                  <a:avLst/>
                </a:prstGeom>
              </p:spPr>
            </p:pic>
          </mc:Fallback>
        </mc:AlternateContent>
      </p:grpSp>
      <p:grpSp>
        <p:nvGrpSpPr>
          <p:cNvPr id="17" name="Group 16">
            <a:extLst>
              <a:ext uri="{FF2B5EF4-FFF2-40B4-BE49-F238E27FC236}">
                <a16:creationId xmlns:a16="http://schemas.microsoft.com/office/drawing/2014/main" id="{F39E00C3-3651-5ED3-7CC7-A35D0010C76F}"/>
              </a:ext>
            </a:extLst>
          </p:cNvPr>
          <p:cNvGrpSpPr/>
          <p:nvPr/>
        </p:nvGrpSpPr>
        <p:grpSpPr>
          <a:xfrm>
            <a:off x="7000101" y="3595764"/>
            <a:ext cx="2235960" cy="96120"/>
            <a:chOff x="7000101" y="3595764"/>
            <a:chExt cx="2235960" cy="9612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1E14057-6B54-1B58-17AF-F3AC90EDFDE3}"/>
                    </a:ext>
                  </a:extLst>
                </p14:cNvPr>
                <p14:cNvContentPartPr/>
                <p14:nvPr/>
              </p14:nvContentPartPr>
              <p14:xfrm>
                <a:off x="7000101" y="3595764"/>
                <a:ext cx="968400" cy="49680"/>
              </p14:xfrm>
            </p:contentPart>
          </mc:Choice>
          <mc:Fallback xmlns="">
            <p:pic>
              <p:nvPicPr>
                <p:cNvPr id="13" name="Ink 12">
                  <a:extLst>
                    <a:ext uri="{FF2B5EF4-FFF2-40B4-BE49-F238E27FC236}">
                      <a16:creationId xmlns:a16="http://schemas.microsoft.com/office/drawing/2014/main" id="{21E14057-6B54-1B58-17AF-F3AC90EDFDE3}"/>
                    </a:ext>
                  </a:extLst>
                </p:cNvPr>
                <p:cNvPicPr/>
                <p:nvPr/>
              </p:nvPicPr>
              <p:blipFill>
                <a:blip r:embed="rId17"/>
                <a:stretch>
                  <a:fillRect/>
                </a:stretch>
              </p:blipFill>
              <p:spPr>
                <a:xfrm>
                  <a:off x="6982101" y="3577764"/>
                  <a:ext cx="1004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667ED31-C290-1455-794A-FFF3513DEC2E}"/>
                    </a:ext>
                  </a:extLst>
                </p14:cNvPr>
                <p14:cNvContentPartPr/>
                <p14:nvPr/>
              </p14:nvContentPartPr>
              <p14:xfrm>
                <a:off x="9051381" y="3673884"/>
                <a:ext cx="184680" cy="18000"/>
              </p14:xfrm>
            </p:contentPart>
          </mc:Choice>
          <mc:Fallback xmlns="">
            <p:pic>
              <p:nvPicPr>
                <p:cNvPr id="14" name="Ink 13">
                  <a:extLst>
                    <a:ext uri="{FF2B5EF4-FFF2-40B4-BE49-F238E27FC236}">
                      <a16:creationId xmlns:a16="http://schemas.microsoft.com/office/drawing/2014/main" id="{4667ED31-C290-1455-794A-FFF3513DEC2E}"/>
                    </a:ext>
                  </a:extLst>
                </p:cNvPr>
                <p:cNvPicPr/>
                <p:nvPr/>
              </p:nvPicPr>
              <p:blipFill>
                <a:blip r:embed="rId19"/>
                <a:stretch>
                  <a:fillRect/>
                </a:stretch>
              </p:blipFill>
              <p:spPr>
                <a:xfrm>
                  <a:off x="9033381" y="3656244"/>
                  <a:ext cx="2203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C2436F2-9979-0D52-8194-14EB69780133}"/>
                  </a:ext>
                </a:extLst>
              </p14:cNvPr>
              <p14:cNvContentPartPr/>
              <p14:nvPr/>
            </p14:nvContentPartPr>
            <p14:xfrm>
              <a:off x="760581" y="4153404"/>
              <a:ext cx="90720" cy="39240"/>
            </p14:xfrm>
          </p:contentPart>
        </mc:Choice>
        <mc:Fallback xmlns="">
          <p:pic>
            <p:nvPicPr>
              <p:cNvPr id="15" name="Ink 14">
                <a:extLst>
                  <a:ext uri="{FF2B5EF4-FFF2-40B4-BE49-F238E27FC236}">
                    <a16:creationId xmlns:a16="http://schemas.microsoft.com/office/drawing/2014/main" id="{5C2436F2-9979-0D52-8194-14EB69780133}"/>
                  </a:ext>
                </a:extLst>
              </p:cNvPr>
              <p:cNvPicPr/>
              <p:nvPr/>
            </p:nvPicPr>
            <p:blipFill>
              <a:blip r:embed="rId21"/>
              <a:stretch>
                <a:fillRect/>
              </a:stretch>
            </p:blipFill>
            <p:spPr>
              <a:xfrm>
                <a:off x="742941" y="4135764"/>
                <a:ext cx="126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3D8A0E7-9425-14F1-8330-E0011ED5CE39}"/>
                  </a:ext>
                </a:extLst>
              </p14:cNvPr>
              <p14:cNvContentPartPr/>
              <p14:nvPr/>
            </p14:nvContentPartPr>
            <p14:xfrm>
              <a:off x="2636181" y="4042884"/>
              <a:ext cx="259200" cy="34560"/>
            </p14:xfrm>
          </p:contentPart>
        </mc:Choice>
        <mc:Fallback xmlns="">
          <p:pic>
            <p:nvPicPr>
              <p:cNvPr id="16" name="Ink 15">
                <a:extLst>
                  <a:ext uri="{FF2B5EF4-FFF2-40B4-BE49-F238E27FC236}">
                    <a16:creationId xmlns:a16="http://schemas.microsoft.com/office/drawing/2014/main" id="{A3D8A0E7-9425-14F1-8330-E0011ED5CE39}"/>
                  </a:ext>
                </a:extLst>
              </p:cNvPr>
              <p:cNvPicPr/>
              <p:nvPr/>
            </p:nvPicPr>
            <p:blipFill>
              <a:blip r:embed="rId23"/>
              <a:stretch>
                <a:fillRect/>
              </a:stretch>
            </p:blipFill>
            <p:spPr>
              <a:xfrm>
                <a:off x="2618541" y="4024884"/>
                <a:ext cx="294840" cy="70200"/>
              </a:xfrm>
              <a:prstGeom prst="rect">
                <a:avLst/>
              </a:prstGeom>
            </p:spPr>
          </p:pic>
        </mc:Fallback>
      </mc:AlternateContent>
    </p:spTree>
    <p:extLst>
      <p:ext uri="{BB962C8B-B14F-4D97-AF65-F5344CB8AC3E}">
        <p14:creationId xmlns:p14="http://schemas.microsoft.com/office/powerpoint/2010/main" val="259832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3762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8174" y="131690"/>
            <a:ext cx="9695325" cy="6063198"/>
          </a:xfrm>
          <a:prstGeom prst="rect">
            <a:avLst/>
          </a:prstGeom>
          <a:noFill/>
        </p:spPr>
        <p:txBody>
          <a:bodyPr wrap="square" rtlCol="0">
            <a:spAutoFit/>
          </a:bodyPr>
          <a:lstStyle/>
          <a:p>
            <a:r>
              <a:rPr lang="en-US" sz="2800" b="1">
                <a:solidFill>
                  <a:srgbClr val="FFC000"/>
                </a:solidFill>
                <a:cs typeface="+mj-cs"/>
              </a:rPr>
              <a:t>Rashi on Isaiah 30,24 Parts 1-5</a:t>
            </a:r>
          </a:p>
          <a:p>
            <a:r>
              <a:rPr lang="he-IL" sz="2400">
                <a:solidFill>
                  <a:srgbClr val="FFFF00"/>
                </a:solidFill>
                <a:cs typeface="+mj-cs"/>
              </a:rPr>
              <a:t>והאלפים. שוורי': </a:t>
            </a:r>
            <a:r>
              <a:rPr lang="en-US" sz="2400">
                <a:solidFill>
                  <a:srgbClr val="FFC000"/>
                </a:solidFill>
                <a:cs typeface="+mj-cs"/>
              </a:rPr>
              <a:t>And the oxen. (</a:t>
            </a:r>
            <a:r>
              <a:rPr lang="he-IL" sz="2400">
                <a:solidFill>
                  <a:srgbClr val="FFFF00"/>
                </a:solidFill>
                <a:cs typeface="+mj-cs"/>
              </a:rPr>
              <a:t>אֲלָפִים</a:t>
            </a:r>
            <a:r>
              <a:rPr lang="he-IL" sz="2400">
                <a:solidFill>
                  <a:srgbClr val="FFC000"/>
                </a:solidFill>
                <a:cs typeface="+mj-cs"/>
              </a:rPr>
              <a:t>) </a:t>
            </a:r>
            <a:r>
              <a:rPr lang="en-US" sz="2400">
                <a:solidFill>
                  <a:srgbClr val="FFC000"/>
                </a:solidFill>
                <a:cs typeface="+mj-cs"/>
              </a:rPr>
              <a:t>oxen.</a:t>
            </a:r>
          </a:p>
          <a:p>
            <a:r>
              <a:rPr lang="he-IL" sz="2400">
                <a:solidFill>
                  <a:srgbClr val="FFFF00"/>
                </a:solidFill>
                <a:cs typeface="+mj-cs"/>
              </a:rPr>
              <a:t>בליל חמיץ. כמו (איוב ז) על בלילו, קשין ותבן מחומצין ומחוזקין בתבואה שבתוכם יאכלו: </a:t>
            </a:r>
            <a:r>
              <a:rPr lang="en-US" sz="2400">
                <a:solidFill>
                  <a:srgbClr val="FFC000"/>
                </a:solidFill>
                <a:cs typeface="+mj-cs"/>
              </a:rPr>
              <a:t>enriched provender (</a:t>
            </a:r>
            <a:r>
              <a:rPr lang="he-IL" sz="2400">
                <a:solidFill>
                  <a:srgbClr val="FFFF00"/>
                </a:solidFill>
                <a:cs typeface="+mj-cs"/>
              </a:rPr>
              <a:t>בְּלִיל חָמִיץ</a:t>
            </a:r>
            <a:r>
              <a:rPr lang="he-IL" sz="2400">
                <a:solidFill>
                  <a:srgbClr val="FFC000"/>
                </a:solidFill>
                <a:cs typeface="+mj-cs"/>
              </a:rPr>
              <a:t>) </a:t>
            </a:r>
            <a:r>
              <a:rPr lang="en-US" sz="2400">
                <a:solidFill>
                  <a:srgbClr val="FFC000"/>
                </a:solidFill>
                <a:cs typeface="+mj-cs"/>
              </a:rPr>
              <a:t>comp. (</a:t>
            </a:r>
            <a:r>
              <a:rPr lang="en-US" sz="2400">
                <a:solidFill>
                  <a:srgbClr val="00B0F0"/>
                </a:solidFill>
                <a:cs typeface="+mj-cs"/>
              </a:rPr>
              <a:t>Job 6:5</a:t>
            </a:r>
            <a:r>
              <a:rPr lang="en-US" sz="2400">
                <a:solidFill>
                  <a:srgbClr val="FFC000"/>
                </a:solidFill>
                <a:cs typeface="+mj-cs"/>
              </a:rPr>
              <a:t>) </a:t>
            </a:r>
            <a:r>
              <a:rPr lang="en-US" sz="2400">
                <a:solidFill>
                  <a:srgbClr val="00B0F0"/>
                </a:solidFill>
                <a:cs typeface="+mj-cs"/>
              </a:rPr>
              <a:t>“On his provender</a:t>
            </a:r>
            <a:r>
              <a:rPr lang="en-US" sz="2400">
                <a:solidFill>
                  <a:srgbClr val="FFC000"/>
                </a:solidFill>
                <a:cs typeface="+mj-cs"/>
              </a:rPr>
              <a:t> (</a:t>
            </a:r>
            <a:r>
              <a:rPr lang="he-IL" sz="2400">
                <a:solidFill>
                  <a:srgbClr val="FFFF00"/>
                </a:solidFill>
                <a:cs typeface="+mj-cs"/>
              </a:rPr>
              <a:t>בְּלִילוֹ</a:t>
            </a:r>
            <a:r>
              <a:rPr lang="he-IL" sz="2400">
                <a:solidFill>
                  <a:srgbClr val="FFC000"/>
                </a:solidFill>
                <a:cs typeface="+mj-cs"/>
              </a:rPr>
              <a:t>).” </a:t>
            </a:r>
            <a:r>
              <a:rPr lang="en-US" sz="2400">
                <a:solidFill>
                  <a:srgbClr val="FFC000"/>
                </a:solidFill>
                <a:cs typeface="+mj-cs"/>
              </a:rPr>
              <a:t>Stubble and straw, strengthened and enriched with the grain within them, they shall eat.</a:t>
            </a:r>
          </a:p>
          <a:p>
            <a:r>
              <a:rPr lang="he-IL" sz="2400">
                <a:solidFill>
                  <a:srgbClr val="FFFF00"/>
                </a:solidFill>
                <a:cs typeface="+mj-cs"/>
              </a:rPr>
              <a:t>אשר זורה. התבואה פעמיים אחת ברחת ואחת במזרה כדי לנקות התבואה לפיכך יהיה התבן בלול בתבוא' שזורה במזרה אצל הקשין: </a:t>
            </a:r>
            <a:r>
              <a:rPr lang="en-US" sz="2400">
                <a:solidFill>
                  <a:srgbClr val="FFC000"/>
                </a:solidFill>
                <a:cs typeface="+mj-cs"/>
              </a:rPr>
              <a:t>which was winnowed The grain is winnowed twice, once with a shovel and once with a fan, in order to clean the grain. Therefore, the straw will be mixed with grain that was winnowed with a fan near the stubble.</a:t>
            </a:r>
          </a:p>
          <a:p>
            <a:r>
              <a:rPr lang="he-IL" sz="2400">
                <a:solidFill>
                  <a:srgbClr val="FFFF00"/>
                </a:solidFill>
                <a:cs typeface="+mj-cs"/>
              </a:rPr>
              <a:t>רחת. פיל"א בלע"ז: </a:t>
            </a:r>
            <a:r>
              <a:rPr lang="en-US" sz="2400">
                <a:solidFill>
                  <a:srgbClr val="FFC000"/>
                </a:solidFill>
                <a:cs typeface="+mj-cs"/>
              </a:rPr>
              <a:t>shovel (</a:t>
            </a:r>
            <a:r>
              <a:rPr lang="he-IL" sz="2400">
                <a:solidFill>
                  <a:srgbClr val="FFFF00"/>
                </a:solidFill>
                <a:cs typeface="+mj-cs"/>
              </a:rPr>
              <a:t>רַחַת</a:t>
            </a:r>
            <a:r>
              <a:rPr lang="he-IL" sz="2400">
                <a:solidFill>
                  <a:srgbClr val="FFC000"/>
                </a:solidFill>
                <a:cs typeface="+mj-cs"/>
              </a:rPr>
              <a:t>) </a:t>
            </a:r>
            <a:r>
              <a:rPr lang="en-US" sz="2400">
                <a:solidFill>
                  <a:srgbClr val="FFC000"/>
                </a:solidFill>
                <a:cs typeface="+mj-cs"/>
              </a:rPr>
              <a:t>paile (pelle) in O.F.</a:t>
            </a:r>
          </a:p>
          <a:p>
            <a:r>
              <a:rPr lang="he-IL" sz="2400">
                <a:solidFill>
                  <a:srgbClr val="FFFF00"/>
                </a:solidFill>
                <a:cs typeface="+mj-cs"/>
              </a:rPr>
              <a:t>מזרה. יו"ן בלע"ז, ומדרש אגדה בליל ל' בלול שיהא האוכל בלול בתבן: </a:t>
            </a:r>
            <a:r>
              <a:rPr lang="he-IL" sz="2400">
                <a:solidFill>
                  <a:srgbClr val="FFC000"/>
                </a:solidFill>
                <a:cs typeface="+mj-cs"/>
              </a:rPr>
              <a:t>(</a:t>
            </a:r>
            <a:r>
              <a:rPr lang="en-US" sz="2400">
                <a:solidFill>
                  <a:srgbClr val="FFC000"/>
                </a:solidFill>
                <a:cs typeface="+mj-cs"/>
              </a:rPr>
              <a:t>fan, [</a:t>
            </a:r>
            <a:r>
              <a:rPr lang="he-IL" sz="2400">
                <a:solidFill>
                  <a:srgbClr val="FFFF00"/>
                </a:solidFill>
                <a:cs typeface="+mj-cs"/>
              </a:rPr>
              <a:t>מִזְרֶה</a:t>
            </a:r>
            <a:r>
              <a:rPr lang="he-IL" sz="2400">
                <a:solidFill>
                  <a:srgbClr val="FFC000"/>
                </a:solidFill>
                <a:cs typeface="+mj-cs"/>
              </a:rPr>
              <a:t>] </a:t>
            </a:r>
            <a:r>
              <a:rPr lang="en-US" sz="2400">
                <a:solidFill>
                  <a:srgbClr val="FFC000"/>
                </a:solidFill>
                <a:cs typeface="+mj-cs"/>
              </a:rPr>
              <a:t>van in O.F.) And the Midrash Aggadah states that </a:t>
            </a:r>
            <a:r>
              <a:rPr lang="he-IL" sz="2400">
                <a:solidFill>
                  <a:srgbClr val="FFFF00"/>
                </a:solidFill>
                <a:cs typeface="+mj-cs"/>
              </a:rPr>
              <a:t>בְּלִיל</a:t>
            </a:r>
            <a:r>
              <a:rPr lang="he-IL" sz="2400">
                <a:solidFill>
                  <a:srgbClr val="FFC000"/>
                </a:solidFill>
                <a:cs typeface="+mj-cs"/>
              </a:rPr>
              <a:t> </a:t>
            </a:r>
            <a:r>
              <a:rPr lang="en-US" sz="2400">
                <a:solidFill>
                  <a:srgbClr val="FFC000"/>
                </a:solidFill>
                <a:cs typeface="+mj-cs"/>
              </a:rPr>
              <a:t>is an expression of mixing, that the food will be mixed into the straw. (I.e., the grain will be so plentiful that it will be mixed into the straw eaten by the cattle and donkeys.)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3974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95367"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DE9AA81-003A-88E2-AEC4-77E1937CA6FB}"/>
                  </a:ext>
                </a:extLst>
              </p14:cNvPr>
              <p14:cNvContentPartPr/>
              <p14:nvPr/>
            </p14:nvContentPartPr>
            <p14:xfrm>
              <a:off x="2298501" y="924204"/>
              <a:ext cx="1260000" cy="84240"/>
            </p14:xfrm>
          </p:contentPart>
        </mc:Choice>
        <mc:Fallback xmlns="">
          <p:pic>
            <p:nvPicPr>
              <p:cNvPr id="2" name="Ink 1">
                <a:extLst>
                  <a:ext uri="{FF2B5EF4-FFF2-40B4-BE49-F238E27FC236}">
                    <a16:creationId xmlns:a16="http://schemas.microsoft.com/office/drawing/2014/main" id="{FDE9AA81-003A-88E2-AEC4-77E1937CA6FB}"/>
                  </a:ext>
                </a:extLst>
              </p:cNvPr>
              <p:cNvPicPr/>
              <p:nvPr/>
            </p:nvPicPr>
            <p:blipFill>
              <a:blip r:embed="rId5"/>
              <a:stretch>
                <a:fillRect/>
              </a:stretch>
            </p:blipFill>
            <p:spPr>
              <a:xfrm>
                <a:off x="2280861" y="906564"/>
                <a:ext cx="1295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FFD8AAA-A4EB-08A3-8483-6299C7A0A6AF}"/>
                  </a:ext>
                </a:extLst>
              </p14:cNvPr>
              <p14:cNvContentPartPr/>
              <p14:nvPr/>
            </p14:nvContentPartPr>
            <p14:xfrm>
              <a:off x="8528301" y="2059284"/>
              <a:ext cx="275040" cy="45000"/>
            </p14:xfrm>
          </p:contentPart>
        </mc:Choice>
        <mc:Fallback xmlns="">
          <p:pic>
            <p:nvPicPr>
              <p:cNvPr id="4" name="Ink 3">
                <a:extLst>
                  <a:ext uri="{FF2B5EF4-FFF2-40B4-BE49-F238E27FC236}">
                    <a16:creationId xmlns:a16="http://schemas.microsoft.com/office/drawing/2014/main" id="{CFFD8AAA-A4EB-08A3-8483-6299C7A0A6AF}"/>
                  </a:ext>
                </a:extLst>
              </p:cNvPr>
              <p:cNvPicPr/>
              <p:nvPr/>
            </p:nvPicPr>
            <p:blipFill>
              <a:blip r:embed="rId7"/>
              <a:stretch>
                <a:fillRect/>
              </a:stretch>
            </p:blipFill>
            <p:spPr>
              <a:xfrm>
                <a:off x="8510661" y="2041284"/>
                <a:ext cx="310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DDF1D96-A4AA-A1F3-ACC8-47AD9D5A7BC9}"/>
                  </a:ext>
                </a:extLst>
              </p14:cNvPr>
              <p14:cNvContentPartPr/>
              <p14:nvPr/>
            </p14:nvContentPartPr>
            <p14:xfrm>
              <a:off x="1483821" y="3500004"/>
              <a:ext cx="25560" cy="29160"/>
            </p14:xfrm>
          </p:contentPart>
        </mc:Choice>
        <mc:Fallback xmlns="">
          <p:pic>
            <p:nvPicPr>
              <p:cNvPr id="5" name="Ink 4">
                <a:extLst>
                  <a:ext uri="{FF2B5EF4-FFF2-40B4-BE49-F238E27FC236}">
                    <a16:creationId xmlns:a16="http://schemas.microsoft.com/office/drawing/2014/main" id="{6DDF1D96-A4AA-A1F3-ACC8-47AD9D5A7BC9}"/>
                  </a:ext>
                </a:extLst>
              </p:cNvPr>
              <p:cNvPicPr/>
              <p:nvPr/>
            </p:nvPicPr>
            <p:blipFill>
              <a:blip r:embed="rId9"/>
              <a:stretch>
                <a:fillRect/>
              </a:stretch>
            </p:blipFill>
            <p:spPr>
              <a:xfrm>
                <a:off x="1465821" y="3482364"/>
                <a:ext cx="61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C2D5ED5-0421-2EF7-E1B6-656E779BED54}"/>
                  </a:ext>
                </a:extLst>
              </p14:cNvPr>
              <p14:cNvContentPartPr/>
              <p14:nvPr/>
            </p14:nvContentPartPr>
            <p14:xfrm>
              <a:off x="1847421" y="4191564"/>
              <a:ext cx="49680" cy="46440"/>
            </p14:xfrm>
          </p:contentPart>
        </mc:Choice>
        <mc:Fallback xmlns="">
          <p:pic>
            <p:nvPicPr>
              <p:cNvPr id="7" name="Ink 6">
                <a:extLst>
                  <a:ext uri="{FF2B5EF4-FFF2-40B4-BE49-F238E27FC236}">
                    <a16:creationId xmlns:a16="http://schemas.microsoft.com/office/drawing/2014/main" id="{0C2D5ED5-0421-2EF7-E1B6-656E779BED54}"/>
                  </a:ext>
                </a:extLst>
              </p:cNvPr>
              <p:cNvPicPr/>
              <p:nvPr/>
            </p:nvPicPr>
            <p:blipFill>
              <a:blip r:embed="rId11"/>
              <a:stretch>
                <a:fillRect/>
              </a:stretch>
            </p:blipFill>
            <p:spPr>
              <a:xfrm>
                <a:off x="1829421" y="4173924"/>
                <a:ext cx="85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B07ACE5-A098-8170-359B-5FDC154F8968}"/>
                  </a:ext>
                </a:extLst>
              </p14:cNvPr>
              <p14:cNvContentPartPr/>
              <p14:nvPr/>
            </p14:nvContentPartPr>
            <p14:xfrm>
              <a:off x="2264661" y="5300004"/>
              <a:ext cx="1457280" cy="42120"/>
            </p14:xfrm>
          </p:contentPart>
        </mc:Choice>
        <mc:Fallback xmlns="">
          <p:pic>
            <p:nvPicPr>
              <p:cNvPr id="9" name="Ink 8">
                <a:extLst>
                  <a:ext uri="{FF2B5EF4-FFF2-40B4-BE49-F238E27FC236}">
                    <a16:creationId xmlns:a16="http://schemas.microsoft.com/office/drawing/2014/main" id="{6B07ACE5-A098-8170-359B-5FDC154F8968}"/>
                  </a:ext>
                </a:extLst>
              </p:cNvPr>
              <p:cNvPicPr/>
              <p:nvPr/>
            </p:nvPicPr>
            <p:blipFill>
              <a:blip r:embed="rId13"/>
              <a:stretch>
                <a:fillRect/>
              </a:stretch>
            </p:blipFill>
            <p:spPr>
              <a:xfrm>
                <a:off x="2247021" y="5282004"/>
                <a:ext cx="1492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364219A-3D16-6224-5BE4-D9B2237AEC41}"/>
                  </a:ext>
                </a:extLst>
              </p14:cNvPr>
              <p14:cNvContentPartPr/>
              <p14:nvPr/>
            </p14:nvContentPartPr>
            <p14:xfrm>
              <a:off x="8341461" y="5746044"/>
              <a:ext cx="691200" cy="9720"/>
            </p14:xfrm>
          </p:contentPart>
        </mc:Choice>
        <mc:Fallback xmlns="">
          <p:pic>
            <p:nvPicPr>
              <p:cNvPr id="11" name="Ink 10">
                <a:extLst>
                  <a:ext uri="{FF2B5EF4-FFF2-40B4-BE49-F238E27FC236}">
                    <a16:creationId xmlns:a16="http://schemas.microsoft.com/office/drawing/2014/main" id="{F364219A-3D16-6224-5BE4-D9B2237AEC41}"/>
                  </a:ext>
                </a:extLst>
              </p:cNvPr>
              <p:cNvPicPr/>
              <p:nvPr/>
            </p:nvPicPr>
            <p:blipFill>
              <a:blip r:embed="rId15"/>
              <a:stretch>
                <a:fillRect/>
              </a:stretch>
            </p:blipFill>
            <p:spPr>
              <a:xfrm>
                <a:off x="8323461" y="5728044"/>
                <a:ext cx="726840" cy="45360"/>
              </a:xfrm>
              <a:prstGeom prst="rect">
                <a:avLst/>
              </a:prstGeom>
            </p:spPr>
          </p:pic>
        </mc:Fallback>
      </mc:AlternateContent>
    </p:spTree>
    <p:extLst>
      <p:ext uri="{BB962C8B-B14F-4D97-AF65-F5344CB8AC3E}">
        <p14:creationId xmlns:p14="http://schemas.microsoft.com/office/powerpoint/2010/main" val="326116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3762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8174" y="131690"/>
            <a:ext cx="9911668" cy="5940088"/>
          </a:xfrm>
          <a:prstGeom prst="rect">
            <a:avLst/>
          </a:prstGeom>
          <a:noFill/>
        </p:spPr>
        <p:txBody>
          <a:bodyPr wrap="square" rtlCol="0">
            <a:spAutoFit/>
          </a:bodyPr>
          <a:lstStyle/>
          <a:p>
            <a:r>
              <a:rPr lang="en-US" sz="2800" b="1">
                <a:solidFill>
                  <a:srgbClr val="FFC000"/>
                </a:solidFill>
                <a:cs typeface="+mj-cs"/>
              </a:rPr>
              <a:t>Da'at Tevunoth 122</a:t>
            </a:r>
          </a:p>
          <a:p>
            <a:r>
              <a:rPr lang="en-US" sz="2200">
                <a:solidFill>
                  <a:srgbClr val="FFC000"/>
                </a:solidFill>
                <a:cs typeface="+mj-cs"/>
              </a:rPr>
              <a:t>122 And indeed, what needs to be understood now is the measure of the strength of the soul which is given to it to and within this body. And this, for if its strength was great and its light very powerful - certainly it would give so much great illumination to the body that it would elevate it in its existence, and its deficiencies would be completed in one moment, and the evil inclination - it is essential in the deficiencies which the Master may he be blessed wanted for the purpose of free will and reward and punishment - behold would not rule over man at all, as it does not rule over angels because of the abundance of their illumination and the perfection of their knowledge and importance. You should know that in the future it says (</a:t>
            </a:r>
            <a:r>
              <a:rPr lang="en-US" sz="2200">
                <a:solidFill>
                  <a:srgbClr val="00B0F0"/>
                </a:solidFill>
                <a:cs typeface="+mj-cs"/>
              </a:rPr>
              <a:t>Isaiah 11:9</a:t>
            </a:r>
            <a:r>
              <a:rPr lang="en-US" sz="2200">
                <a:solidFill>
                  <a:srgbClr val="FFC000"/>
                </a:solidFill>
                <a:cs typeface="+mj-cs"/>
              </a:rPr>
              <a:t>), </a:t>
            </a:r>
            <a:r>
              <a:rPr lang="en-US" sz="2200">
                <a:solidFill>
                  <a:srgbClr val="00B0F0"/>
                </a:solidFill>
                <a:cs typeface="+mj-cs"/>
              </a:rPr>
              <a:t>"They shall not do evil nor corrupt throughout my holy mountain for the land will be filled with knowledge"</a:t>
            </a:r>
            <a:r>
              <a:rPr lang="en-US" sz="2200">
                <a:solidFill>
                  <a:srgbClr val="FFC000"/>
                </a:solidFill>
                <a:cs typeface="+mj-cs"/>
              </a:rPr>
              <a:t>; and at that same time it says (</a:t>
            </a:r>
            <a:r>
              <a:rPr lang="en-US" sz="2200">
                <a:solidFill>
                  <a:srgbClr val="00B0F0"/>
                </a:solidFill>
                <a:cs typeface="+mj-cs"/>
              </a:rPr>
              <a:t>Ezekiel 36:26</a:t>
            </a:r>
            <a:r>
              <a:rPr lang="en-US" sz="2200">
                <a:solidFill>
                  <a:srgbClr val="FFC000"/>
                </a:solidFill>
                <a:cs typeface="+mj-cs"/>
              </a:rPr>
              <a:t>), </a:t>
            </a:r>
            <a:r>
              <a:rPr lang="en-US" sz="2200">
                <a:solidFill>
                  <a:srgbClr val="00B0F0"/>
                </a:solidFill>
                <a:cs typeface="+mj-cs"/>
              </a:rPr>
              <a:t>"and I shall remove the heart of stone from their flesh..."</a:t>
            </a:r>
            <a:r>
              <a:rPr lang="en-US" sz="2200">
                <a:solidFill>
                  <a:srgbClr val="FFC000"/>
                </a:solidFill>
                <a:cs typeface="+mj-cs"/>
              </a:rPr>
              <a:t>, to the greatness of the elevation of the soul which will be greater in that time. And indeed from another aspect, behold if the soul were in its essential existence of lowliness and not greatness, it would not be able to stand in the face of the glory and greatness which will be done to it in the future, to be greater than the angels of service: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3974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95367"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E621DDF-6AF6-4E2E-C190-C9C85AC4ACA0}"/>
                  </a:ext>
                </a:extLst>
              </p14:cNvPr>
              <p14:cNvContentPartPr/>
              <p14:nvPr/>
            </p14:nvContentPartPr>
            <p14:xfrm>
              <a:off x="7428501" y="2612244"/>
              <a:ext cx="2161800" cy="70560"/>
            </p14:xfrm>
          </p:contentPart>
        </mc:Choice>
        <mc:Fallback xmlns="">
          <p:pic>
            <p:nvPicPr>
              <p:cNvPr id="2" name="Ink 1">
                <a:extLst>
                  <a:ext uri="{FF2B5EF4-FFF2-40B4-BE49-F238E27FC236}">
                    <a16:creationId xmlns:a16="http://schemas.microsoft.com/office/drawing/2014/main" id="{3E621DDF-6AF6-4E2E-C190-C9C85AC4ACA0}"/>
                  </a:ext>
                </a:extLst>
              </p:cNvPr>
              <p:cNvPicPr/>
              <p:nvPr/>
            </p:nvPicPr>
            <p:blipFill>
              <a:blip r:embed="rId5"/>
              <a:stretch>
                <a:fillRect/>
              </a:stretch>
            </p:blipFill>
            <p:spPr>
              <a:xfrm>
                <a:off x="7410861" y="2594604"/>
                <a:ext cx="2197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E194F30-3119-4461-90AF-82AA071438B2}"/>
                  </a:ext>
                </a:extLst>
              </p14:cNvPr>
              <p14:cNvContentPartPr/>
              <p14:nvPr/>
            </p14:nvContentPartPr>
            <p14:xfrm>
              <a:off x="296901" y="2915364"/>
              <a:ext cx="1700280" cy="91440"/>
            </p14:xfrm>
          </p:contentPart>
        </mc:Choice>
        <mc:Fallback xmlns="">
          <p:pic>
            <p:nvPicPr>
              <p:cNvPr id="4" name="Ink 3">
                <a:extLst>
                  <a:ext uri="{FF2B5EF4-FFF2-40B4-BE49-F238E27FC236}">
                    <a16:creationId xmlns:a16="http://schemas.microsoft.com/office/drawing/2014/main" id="{1E194F30-3119-4461-90AF-82AA071438B2}"/>
                  </a:ext>
                </a:extLst>
              </p:cNvPr>
              <p:cNvPicPr/>
              <p:nvPr/>
            </p:nvPicPr>
            <p:blipFill>
              <a:blip r:embed="rId7"/>
              <a:stretch>
                <a:fillRect/>
              </a:stretch>
            </p:blipFill>
            <p:spPr>
              <a:xfrm>
                <a:off x="279261" y="2897364"/>
                <a:ext cx="1735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5B2B27A-C9DD-1C03-71EE-FD47E8DF4C79}"/>
                  </a:ext>
                </a:extLst>
              </p14:cNvPr>
              <p14:cNvContentPartPr/>
              <p14:nvPr/>
            </p14:nvContentPartPr>
            <p14:xfrm>
              <a:off x="4522221" y="3226764"/>
              <a:ext cx="1449360" cy="54720"/>
            </p14:xfrm>
          </p:contentPart>
        </mc:Choice>
        <mc:Fallback xmlns="">
          <p:pic>
            <p:nvPicPr>
              <p:cNvPr id="5" name="Ink 4">
                <a:extLst>
                  <a:ext uri="{FF2B5EF4-FFF2-40B4-BE49-F238E27FC236}">
                    <a16:creationId xmlns:a16="http://schemas.microsoft.com/office/drawing/2014/main" id="{85B2B27A-C9DD-1C03-71EE-FD47E8DF4C79}"/>
                  </a:ext>
                </a:extLst>
              </p:cNvPr>
              <p:cNvPicPr/>
              <p:nvPr/>
            </p:nvPicPr>
            <p:blipFill>
              <a:blip r:embed="rId9"/>
              <a:stretch>
                <a:fillRect/>
              </a:stretch>
            </p:blipFill>
            <p:spPr>
              <a:xfrm>
                <a:off x="4504581" y="3208764"/>
                <a:ext cx="1485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D16EE07-9698-D460-E64C-2C027FD1786E}"/>
                  </a:ext>
                </a:extLst>
              </p14:cNvPr>
              <p14:cNvContentPartPr/>
              <p14:nvPr/>
            </p14:nvContentPartPr>
            <p14:xfrm>
              <a:off x="6961221" y="4251684"/>
              <a:ext cx="605520" cy="25560"/>
            </p14:xfrm>
          </p:contentPart>
        </mc:Choice>
        <mc:Fallback xmlns="">
          <p:pic>
            <p:nvPicPr>
              <p:cNvPr id="7" name="Ink 6">
                <a:extLst>
                  <a:ext uri="{FF2B5EF4-FFF2-40B4-BE49-F238E27FC236}">
                    <a16:creationId xmlns:a16="http://schemas.microsoft.com/office/drawing/2014/main" id="{CD16EE07-9698-D460-E64C-2C027FD1786E}"/>
                  </a:ext>
                </a:extLst>
              </p:cNvPr>
              <p:cNvPicPr/>
              <p:nvPr/>
            </p:nvPicPr>
            <p:blipFill>
              <a:blip r:embed="rId11"/>
              <a:stretch>
                <a:fillRect/>
              </a:stretch>
            </p:blipFill>
            <p:spPr>
              <a:xfrm>
                <a:off x="6943221" y="4233684"/>
                <a:ext cx="641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3608B35-3EDD-2527-ED29-F018FB8CEC55}"/>
                  </a:ext>
                </a:extLst>
              </p14:cNvPr>
              <p14:cNvContentPartPr/>
              <p14:nvPr/>
            </p14:nvContentPartPr>
            <p14:xfrm>
              <a:off x="8678781" y="3557604"/>
              <a:ext cx="638280" cy="54720"/>
            </p14:xfrm>
          </p:contentPart>
        </mc:Choice>
        <mc:Fallback xmlns="">
          <p:pic>
            <p:nvPicPr>
              <p:cNvPr id="9" name="Ink 8">
                <a:extLst>
                  <a:ext uri="{FF2B5EF4-FFF2-40B4-BE49-F238E27FC236}">
                    <a16:creationId xmlns:a16="http://schemas.microsoft.com/office/drawing/2014/main" id="{23608B35-3EDD-2527-ED29-F018FB8CEC55}"/>
                  </a:ext>
                </a:extLst>
              </p:cNvPr>
              <p:cNvPicPr/>
              <p:nvPr/>
            </p:nvPicPr>
            <p:blipFill>
              <a:blip r:embed="rId13"/>
              <a:stretch>
                <a:fillRect/>
              </a:stretch>
            </p:blipFill>
            <p:spPr>
              <a:xfrm>
                <a:off x="8660781" y="3539604"/>
                <a:ext cx="673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FF858D9-CC9E-F6CB-CA2C-7E0EC4679E13}"/>
                  </a:ext>
                </a:extLst>
              </p14:cNvPr>
              <p14:cNvContentPartPr/>
              <p14:nvPr/>
            </p14:nvContentPartPr>
            <p14:xfrm>
              <a:off x="5763141" y="5219364"/>
              <a:ext cx="1825200" cy="115200"/>
            </p14:xfrm>
          </p:contentPart>
        </mc:Choice>
        <mc:Fallback xmlns="">
          <p:pic>
            <p:nvPicPr>
              <p:cNvPr id="11" name="Ink 10">
                <a:extLst>
                  <a:ext uri="{FF2B5EF4-FFF2-40B4-BE49-F238E27FC236}">
                    <a16:creationId xmlns:a16="http://schemas.microsoft.com/office/drawing/2014/main" id="{0FF858D9-CC9E-F6CB-CA2C-7E0EC4679E13}"/>
                  </a:ext>
                </a:extLst>
              </p:cNvPr>
              <p:cNvPicPr/>
              <p:nvPr/>
            </p:nvPicPr>
            <p:blipFill>
              <a:blip r:embed="rId15"/>
              <a:stretch>
                <a:fillRect/>
              </a:stretch>
            </p:blipFill>
            <p:spPr>
              <a:xfrm>
                <a:off x="5745141" y="5201724"/>
                <a:ext cx="1860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19D3E68-19D5-95E5-98D9-EF293233D63D}"/>
                  </a:ext>
                </a:extLst>
              </p14:cNvPr>
              <p14:cNvContentPartPr/>
              <p14:nvPr/>
            </p14:nvContentPartPr>
            <p14:xfrm>
              <a:off x="4888701" y="6008124"/>
              <a:ext cx="39240" cy="6120"/>
            </p14:xfrm>
          </p:contentPart>
        </mc:Choice>
        <mc:Fallback xmlns="">
          <p:pic>
            <p:nvPicPr>
              <p:cNvPr id="12" name="Ink 11">
                <a:extLst>
                  <a:ext uri="{FF2B5EF4-FFF2-40B4-BE49-F238E27FC236}">
                    <a16:creationId xmlns:a16="http://schemas.microsoft.com/office/drawing/2014/main" id="{E19D3E68-19D5-95E5-98D9-EF293233D63D}"/>
                  </a:ext>
                </a:extLst>
              </p:cNvPr>
              <p:cNvPicPr/>
              <p:nvPr/>
            </p:nvPicPr>
            <p:blipFill>
              <a:blip r:embed="rId17"/>
              <a:stretch>
                <a:fillRect/>
              </a:stretch>
            </p:blipFill>
            <p:spPr>
              <a:xfrm>
                <a:off x="4870701" y="5990124"/>
                <a:ext cx="74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BE3AD0C-9B67-435D-94A9-BB9C76D37626}"/>
                  </a:ext>
                </a:extLst>
              </p14:cNvPr>
              <p14:cNvContentPartPr/>
              <p14:nvPr/>
            </p14:nvContentPartPr>
            <p14:xfrm>
              <a:off x="8704341" y="884604"/>
              <a:ext cx="1167840" cy="98280"/>
            </p14:xfrm>
          </p:contentPart>
        </mc:Choice>
        <mc:Fallback xmlns="">
          <p:pic>
            <p:nvPicPr>
              <p:cNvPr id="13" name="Ink 12">
                <a:extLst>
                  <a:ext uri="{FF2B5EF4-FFF2-40B4-BE49-F238E27FC236}">
                    <a16:creationId xmlns:a16="http://schemas.microsoft.com/office/drawing/2014/main" id="{CBE3AD0C-9B67-435D-94A9-BB9C76D37626}"/>
                  </a:ext>
                </a:extLst>
              </p:cNvPr>
              <p:cNvPicPr/>
              <p:nvPr/>
            </p:nvPicPr>
            <p:blipFill>
              <a:blip r:embed="rId19"/>
              <a:stretch>
                <a:fillRect/>
              </a:stretch>
            </p:blipFill>
            <p:spPr>
              <a:xfrm>
                <a:off x="8686341" y="866604"/>
                <a:ext cx="1203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280256B-8629-BFBC-DF54-C5C0B4902091}"/>
                  </a:ext>
                </a:extLst>
              </p14:cNvPr>
              <p14:cNvContentPartPr/>
              <p14:nvPr/>
            </p14:nvContentPartPr>
            <p14:xfrm>
              <a:off x="268821" y="1249284"/>
              <a:ext cx="864360" cy="61200"/>
            </p14:xfrm>
          </p:contentPart>
        </mc:Choice>
        <mc:Fallback xmlns="">
          <p:pic>
            <p:nvPicPr>
              <p:cNvPr id="14" name="Ink 13">
                <a:extLst>
                  <a:ext uri="{FF2B5EF4-FFF2-40B4-BE49-F238E27FC236}">
                    <a16:creationId xmlns:a16="http://schemas.microsoft.com/office/drawing/2014/main" id="{8280256B-8629-BFBC-DF54-C5C0B4902091}"/>
                  </a:ext>
                </a:extLst>
              </p:cNvPr>
              <p:cNvPicPr/>
              <p:nvPr/>
            </p:nvPicPr>
            <p:blipFill>
              <a:blip r:embed="rId21"/>
              <a:stretch>
                <a:fillRect/>
              </a:stretch>
            </p:blipFill>
            <p:spPr>
              <a:xfrm>
                <a:off x="250821" y="1231644"/>
                <a:ext cx="900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CD227898-7623-48F7-9FC1-3A5AF7BA1DDE}"/>
                  </a:ext>
                </a:extLst>
              </p14:cNvPr>
              <p14:cNvContentPartPr/>
              <p14:nvPr/>
            </p14:nvContentPartPr>
            <p14:xfrm>
              <a:off x="4293261" y="2249004"/>
              <a:ext cx="1571040" cy="62280"/>
            </p14:xfrm>
          </p:contentPart>
        </mc:Choice>
        <mc:Fallback xmlns="">
          <p:pic>
            <p:nvPicPr>
              <p:cNvPr id="15" name="Ink 14">
                <a:extLst>
                  <a:ext uri="{FF2B5EF4-FFF2-40B4-BE49-F238E27FC236}">
                    <a16:creationId xmlns:a16="http://schemas.microsoft.com/office/drawing/2014/main" id="{CD227898-7623-48F7-9FC1-3A5AF7BA1DDE}"/>
                  </a:ext>
                </a:extLst>
              </p:cNvPr>
              <p:cNvPicPr/>
              <p:nvPr/>
            </p:nvPicPr>
            <p:blipFill>
              <a:blip r:embed="rId23"/>
              <a:stretch>
                <a:fillRect/>
              </a:stretch>
            </p:blipFill>
            <p:spPr>
              <a:xfrm>
                <a:off x="4275261" y="2231004"/>
                <a:ext cx="1606680" cy="97920"/>
              </a:xfrm>
              <a:prstGeom prst="rect">
                <a:avLst/>
              </a:prstGeom>
            </p:spPr>
          </p:pic>
        </mc:Fallback>
      </mc:AlternateContent>
    </p:spTree>
    <p:extLst>
      <p:ext uri="{BB962C8B-B14F-4D97-AF65-F5344CB8AC3E}">
        <p14:creationId xmlns:p14="http://schemas.microsoft.com/office/powerpoint/2010/main" val="90994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3762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1690"/>
            <a:ext cx="9760592" cy="6093976"/>
          </a:xfrm>
          <a:prstGeom prst="rect">
            <a:avLst/>
          </a:prstGeom>
          <a:noFill/>
        </p:spPr>
        <p:txBody>
          <a:bodyPr wrap="square" rtlCol="0">
            <a:spAutoFit/>
          </a:bodyPr>
          <a:lstStyle/>
          <a:p>
            <a:r>
              <a:rPr lang="en-US" sz="2800" b="1">
                <a:solidFill>
                  <a:srgbClr val="FFC000"/>
                </a:solidFill>
                <a:cs typeface="+mj-cs"/>
              </a:rPr>
              <a:t>Daniel 12:2–3 	</a:t>
            </a:r>
          </a:p>
          <a:p>
            <a:r>
              <a:rPr lang="en-US" sz="2700">
                <a:solidFill>
                  <a:srgbClr val="FFC000"/>
                </a:solidFill>
                <a:cs typeface="+mj-cs"/>
              </a:rPr>
              <a:t>12:2 And many of them that sleep in the dust of the earth shall awake, some to everlasting life, and some to shame and everlasting contempt. 12:3 And they that be wise shall shine as the brightness of the firmament; and they that turn many to righteousness as the stars for ever and ever. (KJV </a:t>
            </a:r>
            <a:r>
              <a:rPr lang="he-IL" sz="2700">
                <a:solidFill>
                  <a:srgbClr val="FFFF00"/>
                </a:solidFill>
                <a:cs typeface="+mj-cs"/>
              </a:rPr>
              <a:t>וְרַבִּ֕ים מִיְּשֵׁנֵ֥י אַדְמַת־עָפָ֖ר יָקִ֑יצוּ אֵ֚לֶּה לְחַיֵּ֣י עֹולָ֔ם וְאֵ֥לֶּה לַחֲרָפֹ֖ות לְדִרְאֹ֥ון עֹולָֽם׃ ס וְהַ֨מַּשְׂכִּלִ֔ים יַזְהִ֖רוּ כְּזֹ֣הַר הָרָקִ֑יעַ וּמַצְדִּיקֵי֙ הָֽרַבִּ֔ים כַּכֹּוכָבִ֖ים לְעֹולָ֥ם וָעֶֽד׃ פ</a:t>
            </a:r>
            <a:r>
              <a:rPr lang="he-IL" sz="2700">
                <a:solidFill>
                  <a:srgbClr val="FFC000"/>
                </a:solidFill>
                <a:cs typeface="+mj-cs"/>
              </a:rPr>
              <a:t>)</a:t>
            </a:r>
          </a:p>
          <a:p>
            <a:endParaRPr lang="he-IL" sz="1000" b="1">
              <a:solidFill>
                <a:srgbClr val="FFC000"/>
              </a:solidFill>
              <a:cs typeface="+mj-cs"/>
            </a:endParaRPr>
          </a:p>
          <a:p>
            <a:r>
              <a:rPr lang="en-US" sz="2800" b="1">
                <a:solidFill>
                  <a:srgbClr val="FFC000"/>
                </a:solidFill>
                <a:cs typeface="+mj-cs"/>
              </a:rPr>
              <a:t>Matthew 5:16 	</a:t>
            </a:r>
          </a:p>
          <a:p>
            <a:r>
              <a:rPr lang="en-US" sz="2700">
                <a:solidFill>
                  <a:srgbClr val="FFC000"/>
                </a:solidFill>
                <a:cs typeface="+mj-cs"/>
              </a:rPr>
              <a:t>5:16 Let your light so shine before men, that they may see your good works, and glorify your Father which is in heaven. (KJV </a:t>
            </a:r>
            <a:r>
              <a:rPr lang="en-US" sz="2700">
                <a:solidFill>
                  <a:srgbClr val="00B0F0"/>
                </a:solidFill>
                <a:cs typeface="+mj-cs"/>
              </a:rPr>
              <a:t>16 </a:t>
            </a:r>
            <a:r>
              <a:rPr lang="el-GR" sz="2700">
                <a:solidFill>
                  <a:srgbClr val="00B0F0"/>
                </a:solidFill>
                <a:cs typeface="+mj-cs"/>
              </a:rPr>
              <a:t>οὕτως λαμψάτω τὸ φῶς ὑμῶν ἔμπροσθεν τῶν ἀνθρώπων,* ὅπως ἴδωσιν ὑμῶν τὰ καλὰ °ἔργα καὶ δοξάσωσιν τὸν πατέρα ὑμῶν τὸν ἐν τοῖς οὐρανοῖς</a:t>
            </a:r>
            <a:r>
              <a:rPr lang="el-GR"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3974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95367"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2005C35-5B21-032C-9A72-64F911F5A824}"/>
                  </a:ext>
                </a:extLst>
              </p14:cNvPr>
              <p14:cNvContentPartPr/>
              <p14:nvPr/>
            </p14:nvContentPartPr>
            <p14:xfrm>
              <a:off x="4585581" y="920604"/>
              <a:ext cx="1609200" cy="79200"/>
            </p14:xfrm>
          </p:contentPart>
        </mc:Choice>
        <mc:Fallback xmlns="">
          <p:pic>
            <p:nvPicPr>
              <p:cNvPr id="2" name="Ink 1">
                <a:extLst>
                  <a:ext uri="{FF2B5EF4-FFF2-40B4-BE49-F238E27FC236}">
                    <a16:creationId xmlns:a16="http://schemas.microsoft.com/office/drawing/2014/main" id="{12005C35-5B21-032C-9A72-64F911F5A824}"/>
                  </a:ext>
                </a:extLst>
              </p:cNvPr>
              <p:cNvPicPr/>
              <p:nvPr/>
            </p:nvPicPr>
            <p:blipFill>
              <a:blip r:embed="rId5"/>
              <a:stretch>
                <a:fillRect/>
              </a:stretch>
            </p:blipFill>
            <p:spPr>
              <a:xfrm>
                <a:off x="4567941" y="902964"/>
                <a:ext cx="1644840" cy="114840"/>
              </a:xfrm>
              <a:prstGeom prst="rect">
                <a:avLst/>
              </a:prstGeom>
            </p:spPr>
          </p:pic>
        </mc:Fallback>
      </mc:AlternateContent>
      <p:grpSp>
        <p:nvGrpSpPr>
          <p:cNvPr id="7" name="Group 6">
            <a:extLst>
              <a:ext uri="{FF2B5EF4-FFF2-40B4-BE49-F238E27FC236}">
                <a16:creationId xmlns:a16="http://schemas.microsoft.com/office/drawing/2014/main" id="{BAA7EDA9-5375-A357-B986-95C037FB3A10}"/>
              </a:ext>
            </a:extLst>
          </p:cNvPr>
          <p:cNvGrpSpPr/>
          <p:nvPr/>
        </p:nvGrpSpPr>
        <p:grpSpPr>
          <a:xfrm>
            <a:off x="1865781" y="1341084"/>
            <a:ext cx="7459200" cy="148680"/>
            <a:chOff x="1865781" y="1341084"/>
            <a:chExt cx="7459200" cy="1486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924FCDC-9EB1-F72C-1046-690BFD4E046C}"/>
                    </a:ext>
                  </a:extLst>
                </p14:cNvPr>
                <p14:cNvContentPartPr/>
                <p14:nvPr/>
              </p14:nvContentPartPr>
              <p14:xfrm>
                <a:off x="1865781" y="1341084"/>
                <a:ext cx="2594520" cy="77400"/>
              </p14:xfrm>
            </p:contentPart>
          </mc:Choice>
          <mc:Fallback xmlns="">
            <p:pic>
              <p:nvPicPr>
                <p:cNvPr id="4" name="Ink 3">
                  <a:extLst>
                    <a:ext uri="{FF2B5EF4-FFF2-40B4-BE49-F238E27FC236}">
                      <a16:creationId xmlns:a16="http://schemas.microsoft.com/office/drawing/2014/main" id="{5924FCDC-9EB1-F72C-1046-690BFD4E046C}"/>
                    </a:ext>
                  </a:extLst>
                </p:cNvPr>
                <p:cNvPicPr/>
                <p:nvPr/>
              </p:nvPicPr>
              <p:blipFill>
                <a:blip r:embed="rId7"/>
                <a:stretch>
                  <a:fillRect/>
                </a:stretch>
              </p:blipFill>
              <p:spPr>
                <a:xfrm>
                  <a:off x="1847781" y="1323444"/>
                  <a:ext cx="2630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C075753-EADF-AE16-692D-4A5B3530C4FA}"/>
                    </a:ext>
                  </a:extLst>
                </p14:cNvPr>
                <p14:cNvContentPartPr/>
                <p14:nvPr/>
              </p14:nvContentPartPr>
              <p14:xfrm>
                <a:off x="6635781" y="1399764"/>
                <a:ext cx="2689200" cy="90000"/>
              </p14:xfrm>
            </p:contentPart>
          </mc:Choice>
          <mc:Fallback xmlns="">
            <p:pic>
              <p:nvPicPr>
                <p:cNvPr id="5" name="Ink 4">
                  <a:extLst>
                    <a:ext uri="{FF2B5EF4-FFF2-40B4-BE49-F238E27FC236}">
                      <a16:creationId xmlns:a16="http://schemas.microsoft.com/office/drawing/2014/main" id="{2C075753-EADF-AE16-692D-4A5B3530C4FA}"/>
                    </a:ext>
                  </a:extLst>
                </p:cNvPr>
                <p:cNvPicPr/>
                <p:nvPr/>
              </p:nvPicPr>
              <p:blipFill>
                <a:blip r:embed="rId9"/>
                <a:stretch>
                  <a:fillRect/>
                </a:stretch>
              </p:blipFill>
              <p:spPr>
                <a:xfrm>
                  <a:off x="6617781" y="1381764"/>
                  <a:ext cx="272484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CED4279-DB9B-3911-1611-C715DE044E62}"/>
                  </a:ext>
                </a:extLst>
              </p14:cNvPr>
              <p14:cNvContentPartPr/>
              <p14:nvPr/>
            </p14:nvContentPartPr>
            <p14:xfrm>
              <a:off x="669141" y="1892604"/>
              <a:ext cx="803880" cy="41040"/>
            </p14:xfrm>
          </p:contentPart>
        </mc:Choice>
        <mc:Fallback xmlns="">
          <p:pic>
            <p:nvPicPr>
              <p:cNvPr id="9" name="Ink 8">
                <a:extLst>
                  <a:ext uri="{FF2B5EF4-FFF2-40B4-BE49-F238E27FC236}">
                    <a16:creationId xmlns:a16="http://schemas.microsoft.com/office/drawing/2014/main" id="{ACED4279-DB9B-3911-1611-C715DE044E62}"/>
                  </a:ext>
                </a:extLst>
              </p:cNvPr>
              <p:cNvPicPr/>
              <p:nvPr/>
            </p:nvPicPr>
            <p:blipFill>
              <a:blip r:embed="rId11"/>
              <a:stretch>
                <a:fillRect/>
              </a:stretch>
            </p:blipFill>
            <p:spPr>
              <a:xfrm>
                <a:off x="651141" y="1874604"/>
                <a:ext cx="839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A7A7019-BEB0-B176-5D96-89EDB2B91B7B}"/>
                  </a:ext>
                </a:extLst>
              </p14:cNvPr>
              <p14:cNvContentPartPr/>
              <p14:nvPr/>
            </p14:nvContentPartPr>
            <p14:xfrm>
              <a:off x="6492141" y="1860924"/>
              <a:ext cx="3200400" cy="42840"/>
            </p14:xfrm>
          </p:contentPart>
        </mc:Choice>
        <mc:Fallback xmlns="">
          <p:pic>
            <p:nvPicPr>
              <p:cNvPr id="11" name="Ink 10">
                <a:extLst>
                  <a:ext uri="{FF2B5EF4-FFF2-40B4-BE49-F238E27FC236}">
                    <a16:creationId xmlns:a16="http://schemas.microsoft.com/office/drawing/2014/main" id="{BA7A7019-BEB0-B176-5D96-89EDB2B91B7B}"/>
                  </a:ext>
                </a:extLst>
              </p:cNvPr>
              <p:cNvPicPr/>
              <p:nvPr/>
            </p:nvPicPr>
            <p:blipFill>
              <a:blip r:embed="rId13"/>
              <a:stretch>
                <a:fillRect/>
              </a:stretch>
            </p:blipFill>
            <p:spPr>
              <a:xfrm>
                <a:off x="6474501" y="1842924"/>
                <a:ext cx="3236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1BB4ADD-2C78-9423-24FB-43D37AFAD62D}"/>
                  </a:ext>
                </a:extLst>
              </p14:cNvPr>
              <p14:cNvContentPartPr/>
              <p14:nvPr/>
            </p14:nvContentPartPr>
            <p14:xfrm>
              <a:off x="1234341" y="2325324"/>
              <a:ext cx="683280" cy="32040"/>
            </p14:xfrm>
          </p:contentPart>
        </mc:Choice>
        <mc:Fallback xmlns="">
          <p:pic>
            <p:nvPicPr>
              <p:cNvPr id="12" name="Ink 11">
                <a:extLst>
                  <a:ext uri="{FF2B5EF4-FFF2-40B4-BE49-F238E27FC236}">
                    <a16:creationId xmlns:a16="http://schemas.microsoft.com/office/drawing/2014/main" id="{91BB4ADD-2C78-9423-24FB-43D37AFAD62D}"/>
                  </a:ext>
                </a:extLst>
              </p:cNvPr>
              <p:cNvPicPr/>
              <p:nvPr/>
            </p:nvPicPr>
            <p:blipFill>
              <a:blip r:embed="rId15"/>
              <a:stretch>
                <a:fillRect/>
              </a:stretch>
            </p:blipFill>
            <p:spPr>
              <a:xfrm>
                <a:off x="1216341" y="2307684"/>
                <a:ext cx="718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9AF1679-D826-D899-738D-3B9F447B5038}"/>
                  </a:ext>
                </a:extLst>
              </p14:cNvPr>
              <p14:cNvContentPartPr/>
              <p14:nvPr/>
            </p14:nvContentPartPr>
            <p14:xfrm>
              <a:off x="4440861" y="2213004"/>
              <a:ext cx="3711240" cy="111960"/>
            </p14:xfrm>
          </p:contentPart>
        </mc:Choice>
        <mc:Fallback xmlns="">
          <p:pic>
            <p:nvPicPr>
              <p:cNvPr id="13" name="Ink 12">
                <a:extLst>
                  <a:ext uri="{FF2B5EF4-FFF2-40B4-BE49-F238E27FC236}">
                    <a16:creationId xmlns:a16="http://schemas.microsoft.com/office/drawing/2014/main" id="{A9AF1679-D826-D899-738D-3B9F447B5038}"/>
                  </a:ext>
                </a:extLst>
              </p:cNvPr>
              <p:cNvPicPr/>
              <p:nvPr/>
            </p:nvPicPr>
            <p:blipFill>
              <a:blip r:embed="rId17"/>
              <a:stretch>
                <a:fillRect/>
              </a:stretch>
            </p:blipFill>
            <p:spPr>
              <a:xfrm>
                <a:off x="4422861" y="2195364"/>
                <a:ext cx="3746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91B9E15-BF08-BC80-522D-240805138639}"/>
                  </a:ext>
                </a:extLst>
              </p14:cNvPr>
              <p14:cNvContentPartPr/>
              <p14:nvPr/>
            </p14:nvContentPartPr>
            <p14:xfrm>
              <a:off x="814581" y="2633484"/>
              <a:ext cx="2317680" cy="64080"/>
            </p14:xfrm>
          </p:contentPart>
        </mc:Choice>
        <mc:Fallback xmlns="">
          <p:pic>
            <p:nvPicPr>
              <p:cNvPr id="14" name="Ink 13">
                <a:extLst>
                  <a:ext uri="{FF2B5EF4-FFF2-40B4-BE49-F238E27FC236}">
                    <a16:creationId xmlns:a16="http://schemas.microsoft.com/office/drawing/2014/main" id="{C91B9E15-BF08-BC80-522D-240805138639}"/>
                  </a:ext>
                </a:extLst>
              </p:cNvPr>
              <p:cNvPicPr/>
              <p:nvPr/>
            </p:nvPicPr>
            <p:blipFill>
              <a:blip r:embed="rId19"/>
              <a:stretch>
                <a:fillRect/>
              </a:stretch>
            </p:blipFill>
            <p:spPr>
              <a:xfrm>
                <a:off x="796941" y="2615484"/>
                <a:ext cx="2353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C6BF302-AC78-8BDF-4E7B-56DE7896F515}"/>
                  </a:ext>
                </a:extLst>
              </p14:cNvPr>
              <p14:cNvContentPartPr/>
              <p14:nvPr/>
            </p14:nvContentPartPr>
            <p14:xfrm>
              <a:off x="1612701" y="4428084"/>
              <a:ext cx="4034160" cy="87840"/>
            </p14:xfrm>
          </p:contentPart>
        </mc:Choice>
        <mc:Fallback xmlns="">
          <p:pic>
            <p:nvPicPr>
              <p:cNvPr id="15" name="Ink 14">
                <a:extLst>
                  <a:ext uri="{FF2B5EF4-FFF2-40B4-BE49-F238E27FC236}">
                    <a16:creationId xmlns:a16="http://schemas.microsoft.com/office/drawing/2014/main" id="{6C6BF302-AC78-8BDF-4E7B-56DE7896F515}"/>
                  </a:ext>
                </a:extLst>
              </p:cNvPr>
              <p:cNvPicPr/>
              <p:nvPr/>
            </p:nvPicPr>
            <p:blipFill>
              <a:blip r:embed="rId21"/>
              <a:stretch>
                <a:fillRect/>
              </a:stretch>
            </p:blipFill>
            <p:spPr>
              <a:xfrm>
                <a:off x="1595061" y="4410444"/>
                <a:ext cx="406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EC59E7C-1E78-A349-2317-F0DFC6256D9F}"/>
                  </a:ext>
                </a:extLst>
              </p14:cNvPr>
              <p14:cNvContentPartPr/>
              <p14:nvPr/>
            </p14:nvContentPartPr>
            <p14:xfrm>
              <a:off x="8444781" y="4482084"/>
              <a:ext cx="1158840" cy="57240"/>
            </p14:xfrm>
          </p:contentPart>
        </mc:Choice>
        <mc:Fallback xmlns="">
          <p:pic>
            <p:nvPicPr>
              <p:cNvPr id="16" name="Ink 15">
                <a:extLst>
                  <a:ext uri="{FF2B5EF4-FFF2-40B4-BE49-F238E27FC236}">
                    <a16:creationId xmlns:a16="http://schemas.microsoft.com/office/drawing/2014/main" id="{7EC59E7C-1E78-A349-2317-F0DFC6256D9F}"/>
                  </a:ext>
                </a:extLst>
              </p:cNvPr>
              <p:cNvPicPr/>
              <p:nvPr/>
            </p:nvPicPr>
            <p:blipFill>
              <a:blip r:embed="rId23"/>
              <a:stretch>
                <a:fillRect/>
              </a:stretch>
            </p:blipFill>
            <p:spPr>
              <a:xfrm>
                <a:off x="8427141" y="4464084"/>
                <a:ext cx="1194480" cy="92880"/>
              </a:xfrm>
              <a:prstGeom prst="rect">
                <a:avLst/>
              </a:prstGeom>
            </p:spPr>
          </p:pic>
        </mc:Fallback>
      </mc:AlternateContent>
      <p:grpSp>
        <p:nvGrpSpPr>
          <p:cNvPr id="22" name="Group 21">
            <a:extLst>
              <a:ext uri="{FF2B5EF4-FFF2-40B4-BE49-F238E27FC236}">
                <a16:creationId xmlns:a16="http://schemas.microsoft.com/office/drawing/2014/main" id="{EB6D192A-0D11-5250-FA69-69E37C802D5B}"/>
              </a:ext>
            </a:extLst>
          </p:cNvPr>
          <p:cNvGrpSpPr/>
          <p:nvPr/>
        </p:nvGrpSpPr>
        <p:grpSpPr>
          <a:xfrm>
            <a:off x="874701" y="4871964"/>
            <a:ext cx="5843880" cy="88560"/>
            <a:chOff x="874701" y="4871964"/>
            <a:chExt cx="5843880" cy="8856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F29BC8AA-947F-2E94-5DA7-B6F8B02340E1}"/>
                    </a:ext>
                  </a:extLst>
                </p14:cNvPr>
                <p14:cNvContentPartPr/>
                <p14:nvPr/>
              </p14:nvContentPartPr>
              <p14:xfrm>
                <a:off x="874701" y="4879164"/>
                <a:ext cx="969120" cy="22680"/>
              </p14:xfrm>
            </p:contentPart>
          </mc:Choice>
          <mc:Fallback xmlns="">
            <p:pic>
              <p:nvPicPr>
                <p:cNvPr id="17" name="Ink 16">
                  <a:extLst>
                    <a:ext uri="{FF2B5EF4-FFF2-40B4-BE49-F238E27FC236}">
                      <a16:creationId xmlns:a16="http://schemas.microsoft.com/office/drawing/2014/main" id="{F29BC8AA-947F-2E94-5DA7-B6F8B02340E1}"/>
                    </a:ext>
                  </a:extLst>
                </p:cNvPr>
                <p:cNvPicPr/>
                <p:nvPr/>
              </p:nvPicPr>
              <p:blipFill>
                <a:blip r:embed="rId25"/>
                <a:stretch>
                  <a:fillRect/>
                </a:stretch>
              </p:blipFill>
              <p:spPr>
                <a:xfrm>
                  <a:off x="856701" y="4861524"/>
                  <a:ext cx="1004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37B2AEF5-DBB6-E27E-A429-7C4DEB77BD9F}"/>
                    </a:ext>
                  </a:extLst>
                </p14:cNvPr>
                <p14:cNvContentPartPr/>
                <p14:nvPr/>
              </p14:nvContentPartPr>
              <p14:xfrm>
                <a:off x="3804381" y="4871964"/>
                <a:ext cx="811800" cy="25560"/>
              </p14:xfrm>
            </p:contentPart>
          </mc:Choice>
          <mc:Fallback xmlns="">
            <p:pic>
              <p:nvPicPr>
                <p:cNvPr id="18" name="Ink 17">
                  <a:extLst>
                    <a:ext uri="{FF2B5EF4-FFF2-40B4-BE49-F238E27FC236}">
                      <a16:creationId xmlns:a16="http://schemas.microsoft.com/office/drawing/2014/main" id="{37B2AEF5-DBB6-E27E-A429-7C4DEB77BD9F}"/>
                    </a:ext>
                  </a:extLst>
                </p:cNvPr>
                <p:cNvPicPr/>
                <p:nvPr/>
              </p:nvPicPr>
              <p:blipFill>
                <a:blip r:embed="rId27"/>
                <a:stretch>
                  <a:fillRect/>
                </a:stretch>
              </p:blipFill>
              <p:spPr>
                <a:xfrm>
                  <a:off x="3786741" y="4854324"/>
                  <a:ext cx="847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D4E7C72A-5826-529E-6163-19B9FA523620}"/>
                    </a:ext>
                  </a:extLst>
                </p14:cNvPr>
                <p14:cNvContentPartPr/>
                <p14:nvPr/>
              </p14:nvContentPartPr>
              <p14:xfrm>
                <a:off x="5562261" y="4891044"/>
                <a:ext cx="1156320" cy="69480"/>
              </p14:xfrm>
            </p:contentPart>
          </mc:Choice>
          <mc:Fallback xmlns="">
            <p:pic>
              <p:nvPicPr>
                <p:cNvPr id="19" name="Ink 18">
                  <a:extLst>
                    <a:ext uri="{FF2B5EF4-FFF2-40B4-BE49-F238E27FC236}">
                      <a16:creationId xmlns:a16="http://schemas.microsoft.com/office/drawing/2014/main" id="{D4E7C72A-5826-529E-6163-19B9FA523620}"/>
                    </a:ext>
                  </a:extLst>
                </p:cNvPr>
                <p:cNvPicPr/>
                <p:nvPr/>
              </p:nvPicPr>
              <p:blipFill>
                <a:blip r:embed="rId29"/>
                <a:stretch>
                  <a:fillRect/>
                </a:stretch>
              </p:blipFill>
              <p:spPr>
                <a:xfrm>
                  <a:off x="5544621" y="4873404"/>
                  <a:ext cx="1191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E9944A71-034F-2842-757B-7174DD28BE41}"/>
                    </a:ext>
                  </a:extLst>
                </p14:cNvPr>
                <p14:cNvContentPartPr/>
                <p14:nvPr/>
              </p14:nvContentPartPr>
              <p14:xfrm>
                <a:off x="2373381" y="4875204"/>
                <a:ext cx="386280" cy="21600"/>
              </p14:xfrm>
            </p:contentPart>
          </mc:Choice>
          <mc:Fallback xmlns="">
            <p:pic>
              <p:nvPicPr>
                <p:cNvPr id="21" name="Ink 20">
                  <a:extLst>
                    <a:ext uri="{FF2B5EF4-FFF2-40B4-BE49-F238E27FC236}">
                      <a16:creationId xmlns:a16="http://schemas.microsoft.com/office/drawing/2014/main" id="{E9944A71-034F-2842-757B-7174DD28BE41}"/>
                    </a:ext>
                  </a:extLst>
                </p:cNvPr>
                <p:cNvPicPr/>
                <p:nvPr/>
              </p:nvPicPr>
              <p:blipFill>
                <a:blip r:embed="rId31"/>
                <a:stretch>
                  <a:fillRect/>
                </a:stretch>
              </p:blipFill>
              <p:spPr>
                <a:xfrm>
                  <a:off x="2355741" y="4857564"/>
                  <a:ext cx="421920" cy="57240"/>
                </a:xfrm>
                <a:prstGeom prst="rect">
                  <a:avLst/>
                </a:prstGeom>
              </p:spPr>
            </p:pic>
          </mc:Fallback>
        </mc:AlternateContent>
      </p:grpSp>
    </p:spTree>
    <p:extLst>
      <p:ext uri="{BB962C8B-B14F-4D97-AF65-F5344CB8AC3E}">
        <p14:creationId xmlns:p14="http://schemas.microsoft.com/office/powerpoint/2010/main" val="373974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3762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1690"/>
            <a:ext cx="9760592" cy="6078587"/>
          </a:xfrm>
          <a:prstGeom prst="rect">
            <a:avLst/>
          </a:prstGeom>
          <a:noFill/>
        </p:spPr>
        <p:txBody>
          <a:bodyPr wrap="square" rtlCol="0">
            <a:spAutoFit/>
          </a:bodyPr>
          <a:lstStyle/>
          <a:p>
            <a:r>
              <a:rPr lang="en-US" sz="2800" b="1">
                <a:solidFill>
                  <a:srgbClr val="FFC000"/>
                </a:solidFill>
                <a:cs typeface="+mj-cs"/>
              </a:rPr>
              <a:t>Matthew 13:42–43 	</a:t>
            </a:r>
          </a:p>
          <a:p>
            <a:r>
              <a:rPr lang="en-US" sz="2700">
                <a:solidFill>
                  <a:srgbClr val="FFC000"/>
                </a:solidFill>
                <a:cs typeface="+mj-cs"/>
              </a:rPr>
              <a:t>13:42 And shall cast them into a furnace of fire: there shall be wailing and gnashing of teeth. 13:43 Then shall the righteous shine forth as the sun in the kingdom of their Father. Who hath ears to hear, let him hear. (KJV </a:t>
            </a:r>
            <a:r>
              <a:rPr lang="en-US" sz="2700">
                <a:solidFill>
                  <a:srgbClr val="00B0F0"/>
                </a:solidFill>
                <a:cs typeface="+mj-cs"/>
              </a:rPr>
              <a:t>43 </a:t>
            </a:r>
            <a:r>
              <a:rPr lang="el-GR" sz="2700">
                <a:solidFill>
                  <a:srgbClr val="00B0F0"/>
                </a:solidFill>
                <a:cs typeface="+mj-cs"/>
              </a:rPr>
              <a:t>τότε οἱ δίκαιοι ἐκλάμψουσιν ὡς ὁ ἥλιος ἐν τῇ βασιλείᾳ ⸂τοῦ πατρὸς αὐτῶν⸃. ὁ ἔχων ὦτα ⸆ ἀκουέτω</a:t>
            </a:r>
            <a:r>
              <a:rPr lang="el-GR" sz="2700">
                <a:solidFill>
                  <a:srgbClr val="FFC000"/>
                </a:solidFill>
                <a:cs typeface="+mj-cs"/>
              </a:rPr>
              <a:t>.)</a:t>
            </a:r>
          </a:p>
          <a:p>
            <a:endParaRPr lang="el-GR" sz="900" b="1">
              <a:solidFill>
                <a:srgbClr val="FFC000"/>
              </a:solidFill>
              <a:cs typeface="+mj-cs"/>
            </a:endParaRPr>
          </a:p>
          <a:p>
            <a:r>
              <a:rPr lang="en-US" sz="2800" b="1">
                <a:solidFill>
                  <a:srgbClr val="FFC000"/>
                </a:solidFill>
                <a:cs typeface="+mj-cs"/>
              </a:rPr>
              <a:t>Philippians 2:14–15 	</a:t>
            </a:r>
          </a:p>
          <a:p>
            <a:r>
              <a:rPr lang="en-US" sz="2700">
                <a:solidFill>
                  <a:srgbClr val="FFC000"/>
                </a:solidFill>
                <a:cs typeface="+mj-cs"/>
              </a:rPr>
              <a:t>2:14 Do all things without murmurings and disputings: 2:15 That ye may be blameless and harmless, the sons of God, without rebuke, in the midst of a crooked and perverse nation, among whom ye shine as lights in the world; (KJV, </a:t>
            </a:r>
            <a:r>
              <a:rPr lang="en-US" sz="2700">
                <a:solidFill>
                  <a:srgbClr val="00B0F0"/>
                </a:solidFill>
                <a:cs typeface="+mj-cs"/>
              </a:rPr>
              <a:t>14 </a:t>
            </a:r>
            <a:r>
              <a:rPr lang="el-GR" sz="2700">
                <a:solidFill>
                  <a:srgbClr val="00B0F0"/>
                </a:solidFill>
                <a:cs typeface="+mj-cs"/>
              </a:rPr>
              <a:t>Πάντα ποιεῖτε χωρὶς γογγυσμῶν καὶ διαλογισμῶν,* 15 ἵνα ⸀γένησθε ἄμεμπτοι καὶ ἀκέραιοι, τέκνα θεοῦ ⸁ἄμωμα μέσον γενεᾶς σκολιᾶς καὶ διεστραμμένης,* ἐν οἷς φαίνεσθε ὡς φωστῆρες ἐν κόσμῳ,</a:t>
            </a:r>
            <a:r>
              <a:rPr lang="el-GR"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3974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95367"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00AB869-20DF-246D-3D05-CC1AC2C8352A}"/>
                  </a:ext>
                </a:extLst>
              </p14:cNvPr>
              <p14:cNvContentPartPr/>
              <p14:nvPr/>
            </p14:nvContentPartPr>
            <p14:xfrm>
              <a:off x="6024501" y="1430724"/>
              <a:ext cx="3328200" cy="21960"/>
            </p14:xfrm>
          </p:contentPart>
        </mc:Choice>
        <mc:Fallback xmlns="">
          <p:pic>
            <p:nvPicPr>
              <p:cNvPr id="2" name="Ink 1">
                <a:extLst>
                  <a:ext uri="{FF2B5EF4-FFF2-40B4-BE49-F238E27FC236}">
                    <a16:creationId xmlns:a16="http://schemas.microsoft.com/office/drawing/2014/main" id="{100AB869-20DF-246D-3D05-CC1AC2C8352A}"/>
                  </a:ext>
                </a:extLst>
              </p:cNvPr>
              <p:cNvPicPr/>
              <p:nvPr/>
            </p:nvPicPr>
            <p:blipFill>
              <a:blip r:embed="rId5"/>
              <a:stretch>
                <a:fillRect/>
              </a:stretch>
            </p:blipFill>
            <p:spPr>
              <a:xfrm>
                <a:off x="6006861" y="1413084"/>
                <a:ext cx="3363840" cy="57600"/>
              </a:xfrm>
              <a:prstGeom prst="rect">
                <a:avLst/>
              </a:prstGeom>
            </p:spPr>
          </p:pic>
        </mc:Fallback>
      </mc:AlternateContent>
      <p:grpSp>
        <p:nvGrpSpPr>
          <p:cNvPr id="7" name="Group 6">
            <a:extLst>
              <a:ext uri="{FF2B5EF4-FFF2-40B4-BE49-F238E27FC236}">
                <a16:creationId xmlns:a16="http://schemas.microsoft.com/office/drawing/2014/main" id="{66E6A44D-A4FE-BD23-88E5-FAD643BA3E57}"/>
              </a:ext>
            </a:extLst>
          </p:cNvPr>
          <p:cNvGrpSpPr/>
          <p:nvPr/>
        </p:nvGrpSpPr>
        <p:grpSpPr>
          <a:xfrm>
            <a:off x="760581" y="1805484"/>
            <a:ext cx="8478720" cy="65520"/>
            <a:chOff x="760581" y="1805484"/>
            <a:chExt cx="8478720" cy="655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445CBFA-ACDD-BAA7-0FB7-9C5813824AC6}"/>
                    </a:ext>
                  </a:extLst>
                </p14:cNvPr>
                <p14:cNvContentPartPr/>
                <p14:nvPr/>
              </p14:nvContentPartPr>
              <p14:xfrm>
                <a:off x="760581" y="1805484"/>
                <a:ext cx="6084720" cy="64800"/>
              </p14:xfrm>
            </p:contentPart>
          </mc:Choice>
          <mc:Fallback xmlns="">
            <p:pic>
              <p:nvPicPr>
                <p:cNvPr id="4" name="Ink 3">
                  <a:extLst>
                    <a:ext uri="{FF2B5EF4-FFF2-40B4-BE49-F238E27FC236}">
                      <a16:creationId xmlns:a16="http://schemas.microsoft.com/office/drawing/2014/main" id="{7445CBFA-ACDD-BAA7-0FB7-9C5813824AC6}"/>
                    </a:ext>
                  </a:extLst>
                </p:cNvPr>
                <p:cNvPicPr/>
                <p:nvPr/>
              </p:nvPicPr>
              <p:blipFill>
                <a:blip r:embed="rId7"/>
                <a:stretch>
                  <a:fillRect/>
                </a:stretch>
              </p:blipFill>
              <p:spPr>
                <a:xfrm>
                  <a:off x="742941" y="1787844"/>
                  <a:ext cx="6120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91C545B-95BE-7BD6-3B2D-A2A344658634}"/>
                    </a:ext>
                  </a:extLst>
                </p14:cNvPr>
                <p14:cNvContentPartPr/>
                <p14:nvPr/>
              </p14:nvContentPartPr>
              <p14:xfrm>
                <a:off x="7169661" y="1818084"/>
                <a:ext cx="2069640" cy="52920"/>
              </p14:xfrm>
            </p:contentPart>
          </mc:Choice>
          <mc:Fallback xmlns="">
            <p:pic>
              <p:nvPicPr>
                <p:cNvPr id="5" name="Ink 4">
                  <a:extLst>
                    <a:ext uri="{FF2B5EF4-FFF2-40B4-BE49-F238E27FC236}">
                      <a16:creationId xmlns:a16="http://schemas.microsoft.com/office/drawing/2014/main" id="{691C545B-95BE-7BD6-3B2D-A2A344658634}"/>
                    </a:ext>
                  </a:extLst>
                </p:cNvPr>
                <p:cNvPicPr/>
                <p:nvPr/>
              </p:nvPicPr>
              <p:blipFill>
                <a:blip r:embed="rId9"/>
                <a:stretch>
                  <a:fillRect/>
                </a:stretch>
              </p:blipFill>
              <p:spPr>
                <a:xfrm>
                  <a:off x="7152021" y="1800444"/>
                  <a:ext cx="210528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8268FB9-E36F-AAA8-297B-C6C0B3787891}"/>
                  </a:ext>
                </a:extLst>
              </p14:cNvPr>
              <p14:cNvContentPartPr/>
              <p14:nvPr/>
            </p14:nvContentPartPr>
            <p14:xfrm>
              <a:off x="713421" y="2224164"/>
              <a:ext cx="2201400" cy="80280"/>
            </p14:xfrm>
          </p:contentPart>
        </mc:Choice>
        <mc:Fallback xmlns="">
          <p:pic>
            <p:nvPicPr>
              <p:cNvPr id="9" name="Ink 8">
                <a:extLst>
                  <a:ext uri="{FF2B5EF4-FFF2-40B4-BE49-F238E27FC236}">
                    <a16:creationId xmlns:a16="http://schemas.microsoft.com/office/drawing/2014/main" id="{B8268FB9-E36F-AAA8-297B-C6C0B3787891}"/>
                  </a:ext>
                </a:extLst>
              </p:cNvPr>
              <p:cNvPicPr/>
              <p:nvPr/>
            </p:nvPicPr>
            <p:blipFill>
              <a:blip r:embed="rId11"/>
              <a:stretch>
                <a:fillRect/>
              </a:stretch>
            </p:blipFill>
            <p:spPr>
              <a:xfrm>
                <a:off x="695421" y="2206524"/>
                <a:ext cx="2237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D8B033B-8641-79EA-953F-FA1443051F88}"/>
                  </a:ext>
                </a:extLst>
              </p14:cNvPr>
              <p14:cNvContentPartPr/>
              <p14:nvPr/>
            </p14:nvContentPartPr>
            <p14:xfrm>
              <a:off x="2654181" y="3177804"/>
              <a:ext cx="726480" cy="151560"/>
            </p14:xfrm>
          </p:contentPart>
        </mc:Choice>
        <mc:Fallback xmlns="">
          <p:pic>
            <p:nvPicPr>
              <p:cNvPr id="11" name="Ink 10">
                <a:extLst>
                  <a:ext uri="{FF2B5EF4-FFF2-40B4-BE49-F238E27FC236}">
                    <a16:creationId xmlns:a16="http://schemas.microsoft.com/office/drawing/2014/main" id="{9D8B033B-8641-79EA-953F-FA1443051F88}"/>
                  </a:ext>
                </a:extLst>
              </p:cNvPr>
              <p:cNvPicPr/>
              <p:nvPr/>
            </p:nvPicPr>
            <p:blipFill>
              <a:blip r:embed="rId13"/>
              <a:stretch>
                <a:fillRect/>
              </a:stretch>
            </p:blipFill>
            <p:spPr>
              <a:xfrm>
                <a:off x="2636181" y="3160164"/>
                <a:ext cx="762120" cy="187200"/>
              </a:xfrm>
              <a:prstGeom prst="rect">
                <a:avLst/>
              </a:prstGeom>
            </p:spPr>
          </p:pic>
        </mc:Fallback>
      </mc:AlternateContent>
      <p:grpSp>
        <p:nvGrpSpPr>
          <p:cNvPr id="14" name="Group 13">
            <a:extLst>
              <a:ext uri="{FF2B5EF4-FFF2-40B4-BE49-F238E27FC236}">
                <a16:creationId xmlns:a16="http://schemas.microsoft.com/office/drawing/2014/main" id="{EBDC6281-3064-B669-5B59-E0423514A62B}"/>
              </a:ext>
            </a:extLst>
          </p:cNvPr>
          <p:cNvGrpSpPr/>
          <p:nvPr/>
        </p:nvGrpSpPr>
        <p:grpSpPr>
          <a:xfrm>
            <a:off x="7247061" y="3704844"/>
            <a:ext cx="851040" cy="60480"/>
            <a:chOff x="7247061" y="3704844"/>
            <a:chExt cx="851040" cy="604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43EF16D-3341-8B54-5419-748442F8EB88}"/>
                    </a:ext>
                  </a:extLst>
                </p14:cNvPr>
                <p14:cNvContentPartPr/>
                <p14:nvPr/>
              </p14:nvContentPartPr>
              <p14:xfrm>
                <a:off x="7247061" y="3704844"/>
                <a:ext cx="24840" cy="24840"/>
              </p14:xfrm>
            </p:contentPart>
          </mc:Choice>
          <mc:Fallback xmlns="">
            <p:pic>
              <p:nvPicPr>
                <p:cNvPr id="12" name="Ink 11">
                  <a:extLst>
                    <a:ext uri="{FF2B5EF4-FFF2-40B4-BE49-F238E27FC236}">
                      <a16:creationId xmlns:a16="http://schemas.microsoft.com/office/drawing/2014/main" id="{743EF16D-3341-8B54-5419-748442F8EB88}"/>
                    </a:ext>
                  </a:extLst>
                </p:cNvPr>
                <p:cNvPicPr/>
                <p:nvPr/>
              </p:nvPicPr>
              <p:blipFill>
                <a:blip r:embed="rId15"/>
                <a:stretch>
                  <a:fillRect/>
                </a:stretch>
              </p:blipFill>
              <p:spPr>
                <a:xfrm>
                  <a:off x="7229061" y="3687204"/>
                  <a:ext cx="60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564BEFA-1390-038B-2B2C-293564842AE2}"/>
                    </a:ext>
                  </a:extLst>
                </p14:cNvPr>
                <p14:cNvContentPartPr/>
                <p14:nvPr/>
              </p14:nvContentPartPr>
              <p14:xfrm>
                <a:off x="8070021" y="3753804"/>
                <a:ext cx="28080" cy="11520"/>
              </p14:xfrm>
            </p:contentPart>
          </mc:Choice>
          <mc:Fallback xmlns="">
            <p:pic>
              <p:nvPicPr>
                <p:cNvPr id="13" name="Ink 12">
                  <a:extLst>
                    <a:ext uri="{FF2B5EF4-FFF2-40B4-BE49-F238E27FC236}">
                      <a16:creationId xmlns:a16="http://schemas.microsoft.com/office/drawing/2014/main" id="{1564BEFA-1390-038B-2B2C-293564842AE2}"/>
                    </a:ext>
                  </a:extLst>
                </p:cNvPr>
                <p:cNvPicPr/>
                <p:nvPr/>
              </p:nvPicPr>
              <p:blipFill>
                <a:blip r:embed="rId17"/>
                <a:stretch>
                  <a:fillRect/>
                </a:stretch>
              </p:blipFill>
              <p:spPr>
                <a:xfrm>
                  <a:off x="8052381" y="3735804"/>
                  <a:ext cx="63720"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0456A94C-84EF-AAC6-2F1A-4BF005DA8792}"/>
                  </a:ext>
                </a:extLst>
              </p14:cNvPr>
              <p14:cNvContentPartPr/>
              <p14:nvPr/>
            </p14:nvContentPartPr>
            <p14:xfrm>
              <a:off x="2156301" y="4041444"/>
              <a:ext cx="101160" cy="39960"/>
            </p14:xfrm>
          </p:contentPart>
        </mc:Choice>
        <mc:Fallback xmlns="">
          <p:pic>
            <p:nvPicPr>
              <p:cNvPr id="15" name="Ink 14">
                <a:extLst>
                  <a:ext uri="{FF2B5EF4-FFF2-40B4-BE49-F238E27FC236}">
                    <a16:creationId xmlns:a16="http://schemas.microsoft.com/office/drawing/2014/main" id="{0456A94C-84EF-AAC6-2F1A-4BF005DA8792}"/>
                  </a:ext>
                </a:extLst>
              </p:cNvPr>
              <p:cNvPicPr/>
              <p:nvPr/>
            </p:nvPicPr>
            <p:blipFill>
              <a:blip r:embed="rId19"/>
              <a:stretch>
                <a:fillRect/>
              </a:stretch>
            </p:blipFill>
            <p:spPr>
              <a:xfrm>
                <a:off x="2138301" y="4023804"/>
                <a:ext cx="136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93DBDE83-C6DE-F6C7-D8BD-C459AAA9070E}"/>
                  </a:ext>
                </a:extLst>
              </p14:cNvPr>
              <p14:cNvContentPartPr/>
              <p14:nvPr/>
            </p14:nvContentPartPr>
            <p14:xfrm>
              <a:off x="3931821" y="4023444"/>
              <a:ext cx="114120" cy="26640"/>
            </p14:xfrm>
          </p:contentPart>
        </mc:Choice>
        <mc:Fallback xmlns="">
          <p:pic>
            <p:nvPicPr>
              <p:cNvPr id="16" name="Ink 15">
                <a:extLst>
                  <a:ext uri="{FF2B5EF4-FFF2-40B4-BE49-F238E27FC236}">
                    <a16:creationId xmlns:a16="http://schemas.microsoft.com/office/drawing/2014/main" id="{93DBDE83-C6DE-F6C7-D8BD-C459AAA9070E}"/>
                  </a:ext>
                </a:extLst>
              </p:cNvPr>
              <p:cNvPicPr/>
              <p:nvPr/>
            </p:nvPicPr>
            <p:blipFill>
              <a:blip r:embed="rId21"/>
              <a:stretch>
                <a:fillRect/>
              </a:stretch>
            </p:blipFill>
            <p:spPr>
              <a:xfrm>
                <a:off x="3913821" y="4005444"/>
                <a:ext cx="149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41E068AB-756C-6F65-A989-5EB532896FBA}"/>
                  </a:ext>
                </a:extLst>
              </p14:cNvPr>
              <p14:cNvContentPartPr/>
              <p14:nvPr/>
            </p14:nvContentPartPr>
            <p14:xfrm>
              <a:off x="7202781" y="4081044"/>
              <a:ext cx="1800" cy="20880"/>
            </p14:xfrm>
          </p:contentPart>
        </mc:Choice>
        <mc:Fallback xmlns="">
          <p:pic>
            <p:nvPicPr>
              <p:cNvPr id="17" name="Ink 16">
                <a:extLst>
                  <a:ext uri="{FF2B5EF4-FFF2-40B4-BE49-F238E27FC236}">
                    <a16:creationId xmlns:a16="http://schemas.microsoft.com/office/drawing/2014/main" id="{41E068AB-756C-6F65-A989-5EB532896FBA}"/>
                  </a:ext>
                </a:extLst>
              </p:cNvPr>
              <p:cNvPicPr/>
              <p:nvPr/>
            </p:nvPicPr>
            <p:blipFill>
              <a:blip r:embed="rId23"/>
              <a:stretch>
                <a:fillRect/>
              </a:stretch>
            </p:blipFill>
            <p:spPr>
              <a:xfrm>
                <a:off x="7184781" y="4063044"/>
                <a:ext cx="374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C66523D-A01A-EAAE-6F3D-5AC6E5EE3026}"/>
                  </a:ext>
                </a:extLst>
              </p14:cNvPr>
              <p14:cNvContentPartPr/>
              <p14:nvPr/>
            </p14:nvContentPartPr>
            <p14:xfrm>
              <a:off x="8539101" y="4063764"/>
              <a:ext cx="45720" cy="18720"/>
            </p14:xfrm>
          </p:contentPart>
        </mc:Choice>
        <mc:Fallback xmlns="">
          <p:pic>
            <p:nvPicPr>
              <p:cNvPr id="18" name="Ink 17">
                <a:extLst>
                  <a:ext uri="{FF2B5EF4-FFF2-40B4-BE49-F238E27FC236}">
                    <a16:creationId xmlns:a16="http://schemas.microsoft.com/office/drawing/2014/main" id="{1C66523D-A01A-EAAE-6F3D-5AC6E5EE3026}"/>
                  </a:ext>
                </a:extLst>
              </p:cNvPr>
              <p:cNvPicPr/>
              <p:nvPr/>
            </p:nvPicPr>
            <p:blipFill>
              <a:blip r:embed="rId25"/>
              <a:stretch>
                <a:fillRect/>
              </a:stretch>
            </p:blipFill>
            <p:spPr>
              <a:xfrm>
                <a:off x="8521101" y="4046124"/>
                <a:ext cx="81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E8FFC3C8-B71F-8996-04AC-307D06A57254}"/>
                  </a:ext>
                </a:extLst>
              </p14:cNvPr>
              <p14:cNvContentPartPr/>
              <p14:nvPr/>
            </p14:nvContentPartPr>
            <p14:xfrm>
              <a:off x="9462141" y="3952524"/>
              <a:ext cx="704880" cy="82080"/>
            </p14:xfrm>
          </p:contentPart>
        </mc:Choice>
        <mc:Fallback xmlns="">
          <p:pic>
            <p:nvPicPr>
              <p:cNvPr id="19" name="Ink 18">
                <a:extLst>
                  <a:ext uri="{FF2B5EF4-FFF2-40B4-BE49-F238E27FC236}">
                    <a16:creationId xmlns:a16="http://schemas.microsoft.com/office/drawing/2014/main" id="{E8FFC3C8-B71F-8996-04AC-307D06A57254}"/>
                  </a:ext>
                </a:extLst>
              </p:cNvPr>
              <p:cNvPicPr/>
              <p:nvPr/>
            </p:nvPicPr>
            <p:blipFill>
              <a:blip r:embed="rId27"/>
              <a:stretch>
                <a:fillRect/>
              </a:stretch>
            </p:blipFill>
            <p:spPr>
              <a:xfrm>
                <a:off x="9444501" y="3934884"/>
                <a:ext cx="74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31F62FDE-A883-FAA5-7065-1B7D046EFDB1}"/>
                  </a:ext>
                </a:extLst>
              </p14:cNvPr>
              <p14:cNvContentPartPr/>
              <p14:nvPr/>
            </p14:nvContentPartPr>
            <p14:xfrm>
              <a:off x="1616301" y="4347084"/>
              <a:ext cx="17640" cy="72720"/>
            </p14:xfrm>
          </p:contentPart>
        </mc:Choice>
        <mc:Fallback xmlns="">
          <p:pic>
            <p:nvPicPr>
              <p:cNvPr id="20" name="Ink 19">
                <a:extLst>
                  <a:ext uri="{FF2B5EF4-FFF2-40B4-BE49-F238E27FC236}">
                    <a16:creationId xmlns:a16="http://schemas.microsoft.com/office/drawing/2014/main" id="{31F62FDE-A883-FAA5-7065-1B7D046EFDB1}"/>
                  </a:ext>
                </a:extLst>
              </p:cNvPr>
              <p:cNvPicPr/>
              <p:nvPr/>
            </p:nvPicPr>
            <p:blipFill>
              <a:blip r:embed="rId29"/>
              <a:stretch>
                <a:fillRect/>
              </a:stretch>
            </p:blipFill>
            <p:spPr>
              <a:xfrm>
                <a:off x="1598301" y="4329084"/>
                <a:ext cx="53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2B80139-87E6-EC3D-0D1F-A00FF5756E6D}"/>
                  </a:ext>
                </a:extLst>
              </p14:cNvPr>
              <p14:cNvContentPartPr/>
              <p14:nvPr/>
            </p14:nvContentPartPr>
            <p14:xfrm>
              <a:off x="3013461" y="4370124"/>
              <a:ext cx="51120" cy="38520"/>
            </p14:xfrm>
          </p:contentPart>
        </mc:Choice>
        <mc:Fallback xmlns="">
          <p:pic>
            <p:nvPicPr>
              <p:cNvPr id="21" name="Ink 20">
                <a:extLst>
                  <a:ext uri="{FF2B5EF4-FFF2-40B4-BE49-F238E27FC236}">
                    <a16:creationId xmlns:a16="http://schemas.microsoft.com/office/drawing/2014/main" id="{92B80139-87E6-EC3D-0D1F-A00FF5756E6D}"/>
                  </a:ext>
                </a:extLst>
              </p:cNvPr>
              <p:cNvPicPr/>
              <p:nvPr/>
            </p:nvPicPr>
            <p:blipFill>
              <a:blip r:embed="rId31"/>
              <a:stretch>
                <a:fillRect/>
              </a:stretch>
            </p:blipFill>
            <p:spPr>
              <a:xfrm>
                <a:off x="2995821" y="4352484"/>
                <a:ext cx="86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4BFAA63-518D-0C46-FF44-73DD57B4F455}"/>
                  </a:ext>
                </a:extLst>
              </p14:cNvPr>
              <p14:cNvContentPartPr/>
              <p14:nvPr/>
            </p14:nvContentPartPr>
            <p14:xfrm>
              <a:off x="4822101" y="4402884"/>
              <a:ext cx="21600" cy="10800"/>
            </p14:xfrm>
          </p:contentPart>
        </mc:Choice>
        <mc:Fallback xmlns="">
          <p:pic>
            <p:nvPicPr>
              <p:cNvPr id="22" name="Ink 21">
                <a:extLst>
                  <a:ext uri="{FF2B5EF4-FFF2-40B4-BE49-F238E27FC236}">
                    <a16:creationId xmlns:a16="http://schemas.microsoft.com/office/drawing/2014/main" id="{14BFAA63-518D-0C46-FF44-73DD57B4F455}"/>
                  </a:ext>
                </a:extLst>
              </p:cNvPr>
              <p:cNvPicPr/>
              <p:nvPr/>
            </p:nvPicPr>
            <p:blipFill>
              <a:blip r:embed="rId33"/>
              <a:stretch>
                <a:fillRect/>
              </a:stretch>
            </p:blipFill>
            <p:spPr>
              <a:xfrm>
                <a:off x="4804101" y="4385244"/>
                <a:ext cx="57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8094935B-E36C-5669-C4CD-92CBB5AF7359}"/>
                  </a:ext>
                </a:extLst>
              </p14:cNvPr>
              <p14:cNvContentPartPr/>
              <p14:nvPr/>
            </p14:nvContentPartPr>
            <p14:xfrm>
              <a:off x="6181821" y="4470204"/>
              <a:ext cx="1080" cy="22680"/>
            </p14:xfrm>
          </p:contentPart>
        </mc:Choice>
        <mc:Fallback xmlns="">
          <p:pic>
            <p:nvPicPr>
              <p:cNvPr id="23" name="Ink 22">
                <a:extLst>
                  <a:ext uri="{FF2B5EF4-FFF2-40B4-BE49-F238E27FC236}">
                    <a16:creationId xmlns:a16="http://schemas.microsoft.com/office/drawing/2014/main" id="{8094935B-E36C-5669-C4CD-92CBB5AF7359}"/>
                  </a:ext>
                </a:extLst>
              </p:cNvPr>
              <p:cNvPicPr/>
              <p:nvPr/>
            </p:nvPicPr>
            <p:blipFill>
              <a:blip r:embed="rId35"/>
              <a:stretch>
                <a:fillRect/>
              </a:stretch>
            </p:blipFill>
            <p:spPr>
              <a:xfrm>
                <a:off x="6164181" y="4452564"/>
                <a:ext cx="36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66724596-D55A-4EC0-A0E0-F4B9D45EC329}"/>
                  </a:ext>
                </a:extLst>
              </p14:cNvPr>
              <p14:cNvContentPartPr/>
              <p14:nvPr/>
            </p14:nvContentPartPr>
            <p14:xfrm>
              <a:off x="8091981" y="4488564"/>
              <a:ext cx="1521720" cy="29160"/>
            </p14:xfrm>
          </p:contentPart>
        </mc:Choice>
        <mc:Fallback xmlns="">
          <p:pic>
            <p:nvPicPr>
              <p:cNvPr id="24" name="Ink 23">
                <a:extLst>
                  <a:ext uri="{FF2B5EF4-FFF2-40B4-BE49-F238E27FC236}">
                    <a16:creationId xmlns:a16="http://schemas.microsoft.com/office/drawing/2014/main" id="{66724596-D55A-4EC0-A0E0-F4B9D45EC329}"/>
                  </a:ext>
                </a:extLst>
              </p:cNvPr>
              <p:cNvPicPr/>
              <p:nvPr/>
            </p:nvPicPr>
            <p:blipFill>
              <a:blip r:embed="rId37"/>
              <a:stretch>
                <a:fillRect/>
              </a:stretch>
            </p:blipFill>
            <p:spPr>
              <a:xfrm>
                <a:off x="8073981" y="4470924"/>
                <a:ext cx="155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24BA55F7-547E-7CA2-9FE1-89B55AC38A56}"/>
                  </a:ext>
                </a:extLst>
              </p14:cNvPr>
              <p14:cNvContentPartPr/>
              <p14:nvPr/>
            </p14:nvContentPartPr>
            <p14:xfrm>
              <a:off x="493461" y="4819764"/>
              <a:ext cx="2797200" cy="59040"/>
            </p14:xfrm>
          </p:contentPart>
        </mc:Choice>
        <mc:Fallback xmlns="">
          <p:pic>
            <p:nvPicPr>
              <p:cNvPr id="25" name="Ink 24">
                <a:extLst>
                  <a:ext uri="{FF2B5EF4-FFF2-40B4-BE49-F238E27FC236}">
                    <a16:creationId xmlns:a16="http://schemas.microsoft.com/office/drawing/2014/main" id="{24BA55F7-547E-7CA2-9FE1-89B55AC38A56}"/>
                  </a:ext>
                </a:extLst>
              </p:cNvPr>
              <p:cNvPicPr/>
              <p:nvPr/>
            </p:nvPicPr>
            <p:blipFill>
              <a:blip r:embed="rId39"/>
              <a:stretch>
                <a:fillRect/>
              </a:stretch>
            </p:blipFill>
            <p:spPr>
              <a:xfrm>
                <a:off x="475461" y="4802124"/>
                <a:ext cx="2832840" cy="94680"/>
              </a:xfrm>
              <a:prstGeom prst="rect">
                <a:avLst/>
              </a:prstGeom>
            </p:spPr>
          </p:pic>
        </mc:Fallback>
      </mc:AlternateContent>
    </p:spTree>
    <p:extLst>
      <p:ext uri="{BB962C8B-B14F-4D97-AF65-F5344CB8AC3E}">
        <p14:creationId xmlns:p14="http://schemas.microsoft.com/office/powerpoint/2010/main" val="271425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30:21-27</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ל:כא-כז</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3762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0929" y="31111"/>
            <a:ext cx="11881062" cy="6278642"/>
          </a:xfrm>
          <a:prstGeom prst="rect">
            <a:avLst/>
          </a:prstGeom>
          <a:noFill/>
        </p:spPr>
        <p:txBody>
          <a:bodyPr wrap="square" rtlCol="0">
            <a:spAutoFit/>
          </a:bodyPr>
          <a:lstStyle/>
          <a:p>
            <a:r>
              <a:rPr lang="en-US" sz="2400">
                <a:solidFill>
                  <a:srgbClr val="FFC000"/>
                </a:solidFill>
                <a:cs typeface="+mj-cs"/>
              </a:rPr>
              <a:t>Bereishit Rabbah 3:6</a:t>
            </a:r>
          </a:p>
          <a:p>
            <a:r>
              <a:rPr lang="en-US">
                <a:solidFill>
                  <a:srgbClr val="FFC000"/>
                </a:solidFill>
                <a:cs typeface="+mj-cs"/>
              </a:rPr>
              <a:t>And God called the light day - Is it not day when there's light? This is surprising! It is taught: the light that was created in the six days of Creation cannot illuminate during the day because it dims the sun, and at night it cannot since it was only created to illuminate during the day. And where is it? It is hidden,and is prepared for the righteous for the Future, as it says </a:t>
            </a:r>
            <a:r>
              <a:rPr lang="en-US">
                <a:solidFill>
                  <a:srgbClr val="00B0F0"/>
                </a:solidFill>
                <a:cs typeface="+mj-cs"/>
              </a:rPr>
              <a:t>"and the light of the moon will be like the light of the sun, and the light of the sun will be seven times like the light of the seven days" </a:t>
            </a:r>
            <a:r>
              <a:rPr lang="en-US">
                <a:solidFill>
                  <a:srgbClr val="FFC000"/>
                </a:solidFill>
                <a:cs typeface="+mj-cs"/>
              </a:rPr>
              <a:t>(</a:t>
            </a:r>
            <a:r>
              <a:rPr lang="en-US">
                <a:solidFill>
                  <a:srgbClr val="00B0F0"/>
                </a:solidFill>
                <a:cs typeface="+mj-cs"/>
              </a:rPr>
              <a:t>Isaiah 30:26</a:t>
            </a:r>
            <a:r>
              <a:rPr lang="en-US">
                <a:solidFill>
                  <a:srgbClr val="FFC000"/>
                </a:solidFill>
                <a:cs typeface="+mj-cs"/>
              </a:rPr>
              <a:t>). This is surprising! Seven? Aren't they three (days)? Weren't the luminaries created on the fourth? Rather, it is like a person who says </a:t>
            </a:r>
            <a:r>
              <a:rPr lang="en-US">
                <a:solidFill>
                  <a:srgbClr val="00B0F0"/>
                </a:solidFill>
                <a:cs typeface="+mj-cs"/>
              </a:rPr>
              <a:t>'such and such way I order for the seven days of my wedding feast.</a:t>
            </a:r>
            <a:r>
              <a:rPr lang="en-US">
                <a:solidFill>
                  <a:srgbClr val="FFC000"/>
                </a:solidFill>
                <a:cs typeface="+mj-cs"/>
              </a:rPr>
              <a:t>' Rabbi Nechemiah said: these are the seven days of mourning for the righteous Metushelach, that the Holy One of Blessing gave to them light in abundance. </a:t>
            </a:r>
            <a:r>
              <a:rPr lang="en-US">
                <a:solidFill>
                  <a:srgbClr val="00B0F0"/>
                </a:solidFill>
                <a:cs typeface="+mj-cs"/>
              </a:rPr>
              <a:t>'And God saw that the light was good' </a:t>
            </a:r>
            <a:r>
              <a:rPr lang="en-US">
                <a:solidFill>
                  <a:srgbClr val="FFC000"/>
                </a:solidFill>
                <a:cs typeface="+mj-cs"/>
              </a:rPr>
              <a:t>- Rabbi Ze'ira the son of Rabbi Abahu explained in Cesarea: from where do we know that we do not say a blessing over the candle before its light is established? From here: and He saw; and He separated. Rabbi Yehudah in the name of Rabbi Simon said: He separated it for Himself. The rabbis say: He separated it for the righteous in the Future. This is similar to a king who had a beautiful meal and separated it for his son. Said Rabbi Berachiah: 'Rabbi Yochanan and Rabbi Shimeon ben Lakish, two great ones of the world, explained this: </a:t>
            </a:r>
            <a:r>
              <a:rPr lang="en-US">
                <a:solidFill>
                  <a:srgbClr val="00B0F0"/>
                </a:solidFill>
                <a:cs typeface="+mj-cs"/>
              </a:rPr>
              <a:t>'and He separated' </a:t>
            </a:r>
            <a:r>
              <a:rPr lang="en-US">
                <a:solidFill>
                  <a:srgbClr val="FFC000"/>
                </a:solidFill>
                <a:cs typeface="+mj-cs"/>
              </a:rPr>
              <a:t>is a complete separation. This is similar to a king who had two commanders, one to command during the day and one to command during the night, and the two were disputing with one another, one saying </a:t>
            </a:r>
            <a:r>
              <a:rPr lang="en-US">
                <a:solidFill>
                  <a:srgbClr val="00B0F0"/>
                </a:solidFill>
                <a:cs typeface="+mj-cs"/>
              </a:rPr>
              <a:t>'I command during the day' </a:t>
            </a:r>
            <a:r>
              <a:rPr lang="en-US">
                <a:solidFill>
                  <a:srgbClr val="FFC000"/>
                </a:solidFill>
                <a:cs typeface="+mj-cs"/>
              </a:rPr>
              <a:t>and the other saying </a:t>
            </a:r>
            <a:r>
              <a:rPr lang="en-US">
                <a:solidFill>
                  <a:srgbClr val="00B0F0"/>
                </a:solidFill>
                <a:cs typeface="+mj-cs"/>
              </a:rPr>
              <a:t>'I command during the day.'</a:t>
            </a:r>
            <a:r>
              <a:rPr lang="en-US">
                <a:solidFill>
                  <a:srgbClr val="FFC000"/>
                </a:solidFill>
                <a:cs typeface="+mj-cs"/>
              </a:rPr>
              <a:t> So the king called the first one and said: </a:t>
            </a:r>
            <a:r>
              <a:rPr lang="en-US">
                <a:solidFill>
                  <a:srgbClr val="00B0F0"/>
                </a:solidFill>
                <a:cs typeface="+mj-cs"/>
              </a:rPr>
              <a:t>'Ploni, the day will be your charge.' </a:t>
            </a:r>
            <a:r>
              <a:rPr lang="en-US">
                <a:solidFill>
                  <a:srgbClr val="FFC000"/>
                </a:solidFill>
                <a:cs typeface="+mj-cs"/>
              </a:rPr>
              <a:t>And so to the second and said: </a:t>
            </a:r>
            <a:r>
              <a:rPr lang="en-US">
                <a:solidFill>
                  <a:srgbClr val="00B0F0"/>
                </a:solidFill>
                <a:cs typeface="+mj-cs"/>
              </a:rPr>
              <a:t>'Ploni, the night will be your charge.'</a:t>
            </a:r>
            <a:r>
              <a:rPr lang="en-US">
                <a:solidFill>
                  <a:srgbClr val="FFC000"/>
                </a:solidFill>
                <a:cs typeface="+mj-cs"/>
              </a:rPr>
              <a:t> Said Rabbi Yochanan: 'This is what the Holy One of Blessing said to Job: </a:t>
            </a:r>
            <a:r>
              <a:rPr lang="en-US">
                <a:solidFill>
                  <a:srgbClr val="00B0F0"/>
                </a:solidFill>
                <a:cs typeface="+mj-cs"/>
              </a:rPr>
              <a:t>"Have you commanded the morning since your days began, and caused the dawn to know its place?"</a:t>
            </a:r>
            <a:r>
              <a:rPr lang="en-US">
                <a:solidFill>
                  <a:srgbClr val="FFC000"/>
                </a:solidFill>
                <a:cs typeface="+mj-cs"/>
              </a:rPr>
              <a:t> (</a:t>
            </a:r>
            <a:r>
              <a:rPr lang="en-US">
                <a:solidFill>
                  <a:srgbClr val="00B0F0"/>
                </a:solidFill>
                <a:cs typeface="+mj-cs"/>
              </a:rPr>
              <a:t>Job 38:12</a:t>
            </a:r>
            <a:r>
              <a:rPr lang="en-US">
                <a:solidFill>
                  <a:srgbClr val="FFC000"/>
                </a:solidFill>
                <a:cs typeface="+mj-cs"/>
              </a:rPr>
              <a:t>) Do you know your place? This is surprising. Said Rabbi Tanchuma: 'I will say its reason: </a:t>
            </a:r>
            <a:r>
              <a:rPr lang="en-US">
                <a:solidFill>
                  <a:srgbClr val="00B0F0"/>
                </a:solidFill>
                <a:cs typeface="+mj-cs"/>
              </a:rPr>
              <a:t>"Fashioner of Light and Creator of Darkness, Maker of Peace" </a:t>
            </a:r>
            <a:r>
              <a:rPr lang="en-US">
                <a:solidFill>
                  <a:srgbClr val="FFC000"/>
                </a:solidFill>
                <a:cs typeface="+mj-cs"/>
              </a:rPr>
              <a:t>(</a:t>
            </a:r>
            <a:r>
              <a:rPr lang="en-US">
                <a:solidFill>
                  <a:srgbClr val="00B0F0"/>
                </a:solidFill>
                <a:cs typeface="+mj-cs"/>
              </a:rPr>
              <a:t>Isaiah 45:7</a:t>
            </a:r>
            <a:r>
              <a:rPr lang="en-US">
                <a:solidFill>
                  <a:srgbClr val="FFC000"/>
                </a:solidFill>
                <a:cs typeface="+mj-cs"/>
              </a:rPr>
              <a:t>) From the moment of its creation, He makes peace. </a:t>
            </a:r>
            <a:r>
              <a:rPr lang="en-US">
                <a:solidFill>
                  <a:srgbClr val="00B0F0"/>
                </a:solidFill>
                <a:cs typeface="+mj-cs"/>
              </a:rPr>
              <a:t>'And God called the light day'</a:t>
            </a:r>
            <a:r>
              <a:rPr lang="en-US">
                <a:solidFill>
                  <a:srgbClr val="FFC000"/>
                </a:solidFill>
                <a:cs typeface="+mj-cs"/>
              </a:rPr>
              <a:t> - said Rabbi Eleazar: The Holy One of Blessing never unites His name to evil, only to goodness: it is not written </a:t>
            </a:r>
            <a:r>
              <a:rPr lang="en-US">
                <a:solidFill>
                  <a:srgbClr val="00B0F0"/>
                </a:solidFill>
                <a:cs typeface="+mj-cs"/>
              </a:rPr>
              <a:t>'and God called the light day; and the darkness God called night'; </a:t>
            </a:r>
            <a:r>
              <a:rPr lang="en-US">
                <a:solidFill>
                  <a:srgbClr val="FFC000"/>
                </a:solidFill>
                <a:cs typeface="+mj-cs"/>
              </a:rPr>
              <a:t>rather, [it is written] </a:t>
            </a:r>
            <a:r>
              <a:rPr lang="en-US">
                <a:solidFill>
                  <a:srgbClr val="00B0F0"/>
                </a:solidFill>
                <a:cs typeface="+mj-cs"/>
              </a:rPr>
              <a:t>'and the darkness, called night.'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63974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95367"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BE8420F-F37B-F875-28D6-62C6DC5050E9}"/>
                  </a:ext>
                </a:extLst>
              </p14:cNvPr>
              <p14:cNvContentPartPr/>
              <p14:nvPr/>
            </p14:nvContentPartPr>
            <p14:xfrm>
              <a:off x="5756661" y="719004"/>
              <a:ext cx="10080" cy="7560"/>
            </p14:xfrm>
          </p:contentPart>
        </mc:Choice>
        <mc:Fallback xmlns="">
          <p:pic>
            <p:nvPicPr>
              <p:cNvPr id="2" name="Ink 1">
                <a:extLst>
                  <a:ext uri="{FF2B5EF4-FFF2-40B4-BE49-F238E27FC236}">
                    <a16:creationId xmlns:a16="http://schemas.microsoft.com/office/drawing/2014/main" id="{ABE8420F-F37B-F875-28D6-62C6DC5050E9}"/>
                  </a:ext>
                </a:extLst>
              </p:cNvPr>
              <p:cNvPicPr/>
              <p:nvPr/>
            </p:nvPicPr>
            <p:blipFill>
              <a:blip r:embed="rId5"/>
              <a:stretch>
                <a:fillRect/>
              </a:stretch>
            </p:blipFill>
            <p:spPr>
              <a:xfrm>
                <a:off x="5738661" y="701004"/>
                <a:ext cx="45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796143D-16C5-596C-7FF3-3AE65C78DED0}"/>
                  </a:ext>
                </a:extLst>
              </p14:cNvPr>
              <p14:cNvContentPartPr/>
              <p14:nvPr/>
            </p14:nvContentPartPr>
            <p14:xfrm>
              <a:off x="4497741" y="1233444"/>
              <a:ext cx="5716800" cy="129600"/>
            </p14:xfrm>
          </p:contentPart>
        </mc:Choice>
        <mc:Fallback xmlns="">
          <p:pic>
            <p:nvPicPr>
              <p:cNvPr id="4" name="Ink 3">
                <a:extLst>
                  <a:ext uri="{FF2B5EF4-FFF2-40B4-BE49-F238E27FC236}">
                    <a16:creationId xmlns:a16="http://schemas.microsoft.com/office/drawing/2014/main" id="{2796143D-16C5-596C-7FF3-3AE65C78DED0}"/>
                  </a:ext>
                </a:extLst>
              </p:cNvPr>
              <p:cNvPicPr/>
              <p:nvPr/>
            </p:nvPicPr>
            <p:blipFill>
              <a:blip r:embed="rId7"/>
              <a:stretch>
                <a:fillRect/>
              </a:stretch>
            </p:blipFill>
            <p:spPr>
              <a:xfrm>
                <a:off x="4479741" y="1215444"/>
                <a:ext cx="5752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8A75A16-8E18-3F10-7B8E-1C727115EF68}"/>
                  </a:ext>
                </a:extLst>
              </p14:cNvPr>
              <p14:cNvContentPartPr/>
              <p14:nvPr/>
            </p14:nvContentPartPr>
            <p14:xfrm>
              <a:off x="3422061" y="1837884"/>
              <a:ext cx="486000" cy="60120"/>
            </p14:xfrm>
          </p:contentPart>
        </mc:Choice>
        <mc:Fallback xmlns="">
          <p:pic>
            <p:nvPicPr>
              <p:cNvPr id="5" name="Ink 4">
                <a:extLst>
                  <a:ext uri="{FF2B5EF4-FFF2-40B4-BE49-F238E27FC236}">
                    <a16:creationId xmlns:a16="http://schemas.microsoft.com/office/drawing/2014/main" id="{D8A75A16-8E18-3F10-7B8E-1C727115EF68}"/>
                  </a:ext>
                </a:extLst>
              </p:cNvPr>
              <p:cNvPicPr/>
              <p:nvPr/>
            </p:nvPicPr>
            <p:blipFill>
              <a:blip r:embed="rId9"/>
              <a:stretch>
                <a:fillRect/>
              </a:stretch>
            </p:blipFill>
            <p:spPr>
              <a:xfrm>
                <a:off x="3404421" y="1820244"/>
                <a:ext cx="521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4D88666-41AD-8E07-79E5-2BA1A0CC0F78}"/>
                  </a:ext>
                </a:extLst>
              </p14:cNvPr>
              <p14:cNvContentPartPr/>
              <p14:nvPr/>
            </p14:nvContentPartPr>
            <p14:xfrm>
              <a:off x="10073421" y="1792524"/>
              <a:ext cx="475200" cy="23400"/>
            </p14:xfrm>
          </p:contentPart>
        </mc:Choice>
        <mc:Fallback xmlns="">
          <p:pic>
            <p:nvPicPr>
              <p:cNvPr id="7" name="Ink 6">
                <a:extLst>
                  <a:ext uri="{FF2B5EF4-FFF2-40B4-BE49-F238E27FC236}">
                    <a16:creationId xmlns:a16="http://schemas.microsoft.com/office/drawing/2014/main" id="{D4D88666-41AD-8E07-79E5-2BA1A0CC0F78}"/>
                  </a:ext>
                </a:extLst>
              </p:cNvPr>
              <p:cNvPicPr/>
              <p:nvPr/>
            </p:nvPicPr>
            <p:blipFill>
              <a:blip r:embed="rId11"/>
              <a:stretch>
                <a:fillRect/>
              </a:stretch>
            </p:blipFill>
            <p:spPr>
              <a:xfrm>
                <a:off x="10055781" y="1774524"/>
                <a:ext cx="510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813A1A3-7028-7F8F-1A11-EF63BF22A1A0}"/>
                  </a:ext>
                </a:extLst>
              </p14:cNvPr>
              <p14:cNvContentPartPr/>
              <p14:nvPr/>
            </p14:nvContentPartPr>
            <p14:xfrm>
              <a:off x="8226981" y="2045244"/>
              <a:ext cx="14040" cy="18000"/>
            </p14:xfrm>
          </p:contentPart>
        </mc:Choice>
        <mc:Fallback xmlns="">
          <p:pic>
            <p:nvPicPr>
              <p:cNvPr id="9" name="Ink 8">
                <a:extLst>
                  <a:ext uri="{FF2B5EF4-FFF2-40B4-BE49-F238E27FC236}">
                    <a16:creationId xmlns:a16="http://schemas.microsoft.com/office/drawing/2014/main" id="{7813A1A3-7028-7F8F-1A11-EF63BF22A1A0}"/>
                  </a:ext>
                </a:extLst>
              </p:cNvPr>
              <p:cNvPicPr/>
              <p:nvPr/>
            </p:nvPicPr>
            <p:blipFill>
              <a:blip r:embed="rId13"/>
              <a:stretch>
                <a:fillRect/>
              </a:stretch>
            </p:blipFill>
            <p:spPr>
              <a:xfrm>
                <a:off x="8208981" y="2027604"/>
                <a:ext cx="49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8B03C8B-89A5-C807-6347-F8C3AA954124}"/>
                  </a:ext>
                </a:extLst>
              </p14:cNvPr>
              <p14:cNvContentPartPr/>
              <p14:nvPr/>
            </p14:nvContentPartPr>
            <p14:xfrm>
              <a:off x="4830741" y="2349084"/>
              <a:ext cx="821520" cy="37440"/>
            </p14:xfrm>
          </p:contentPart>
        </mc:Choice>
        <mc:Fallback xmlns="">
          <p:pic>
            <p:nvPicPr>
              <p:cNvPr id="11" name="Ink 10">
                <a:extLst>
                  <a:ext uri="{FF2B5EF4-FFF2-40B4-BE49-F238E27FC236}">
                    <a16:creationId xmlns:a16="http://schemas.microsoft.com/office/drawing/2014/main" id="{58B03C8B-89A5-C807-6347-F8C3AA954124}"/>
                  </a:ext>
                </a:extLst>
              </p:cNvPr>
              <p:cNvPicPr/>
              <p:nvPr/>
            </p:nvPicPr>
            <p:blipFill>
              <a:blip r:embed="rId15"/>
              <a:stretch>
                <a:fillRect/>
              </a:stretch>
            </p:blipFill>
            <p:spPr>
              <a:xfrm>
                <a:off x="4812741" y="2331084"/>
                <a:ext cx="857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597F50F-C225-652E-14D3-79BDD1B906AF}"/>
                  </a:ext>
                </a:extLst>
              </p14:cNvPr>
              <p14:cNvContentPartPr/>
              <p14:nvPr/>
            </p14:nvContentPartPr>
            <p14:xfrm>
              <a:off x="9758781" y="3172044"/>
              <a:ext cx="1728360" cy="18360"/>
            </p14:xfrm>
          </p:contentPart>
        </mc:Choice>
        <mc:Fallback xmlns="">
          <p:pic>
            <p:nvPicPr>
              <p:cNvPr id="12" name="Ink 11">
                <a:extLst>
                  <a:ext uri="{FF2B5EF4-FFF2-40B4-BE49-F238E27FC236}">
                    <a16:creationId xmlns:a16="http://schemas.microsoft.com/office/drawing/2014/main" id="{7597F50F-C225-652E-14D3-79BDD1B906AF}"/>
                  </a:ext>
                </a:extLst>
              </p:cNvPr>
              <p:cNvPicPr/>
              <p:nvPr/>
            </p:nvPicPr>
            <p:blipFill>
              <a:blip r:embed="rId17"/>
              <a:stretch>
                <a:fillRect/>
              </a:stretch>
            </p:blipFill>
            <p:spPr>
              <a:xfrm>
                <a:off x="9740781" y="3154404"/>
                <a:ext cx="176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384FEAD-7A68-D1D4-703A-2BA95056C194}"/>
                  </a:ext>
                </a:extLst>
              </p14:cNvPr>
              <p14:cNvContentPartPr/>
              <p14:nvPr/>
            </p14:nvContentPartPr>
            <p14:xfrm>
              <a:off x="318141" y="3467964"/>
              <a:ext cx="764280" cy="38880"/>
            </p14:xfrm>
          </p:contentPart>
        </mc:Choice>
        <mc:Fallback xmlns="">
          <p:pic>
            <p:nvPicPr>
              <p:cNvPr id="13" name="Ink 12">
                <a:extLst>
                  <a:ext uri="{FF2B5EF4-FFF2-40B4-BE49-F238E27FC236}">
                    <a16:creationId xmlns:a16="http://schemas.microsoft.com/office/drawing/2014/main" id="{B384FEAD-7A68-D1D4-703A-2BA95056C194}"/>
                  </a:ext>
                </a:extLst>
              </p:cNvPr>
              <p:cNvPicPr/>
              <p:nvPr/>
            </p:nvPicPr>
            <p:blipFill>
              <a:blip r:embed="rId19"/>
              <a:stretch>
                <a:fillRect/>
              </a:stretch>
            </p:blipFill>
            <p:spPr>
              <a:xfrm>
                <a:off x="300141" y="3449964"/>
                <a:ext cx="799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5F536803-2A97-BC66-DE3F-CE202AADB0BD}"/>
                  </a:ext>
                </a:extLst>
              </p14:cNvPr>
              <p14:cNvContentPartPr/>
              <p14:nvPr/>
            </p14:nvContentPartPr>
            <p14:xfrm>
              <a:off x="7241661" y="5107404"/>
              <a:ext cx="840600" cy="50760"/>
            </p14:xfrm>
          </p:contentPart>
        </mc:Choice>
        <mc:Fallback xmlns="">
          <p:pic>
            <p:nvPicPr>
              <p:cNvPr id="14" name="Ink 13">
                <a:extLst>
                  <a:ext uri="{FF2B5EF4-FFF2-40B4-BE49-F238E27FC236}">
                    <a16:creationId xmlns:a16="http://schemas.microsoft.com/office/drawing/2014/main" id="{5F536803-2A97-BC66-DE3F-CE202AADB0BD}"/>
                  </a:ext>
                </a:extLst>
              </p:cNvPr>
              <p:cNvPicPr/>
              <p:nvPr/>
            </p:nvPicPr>
            <p:blipFill>
              <a:blip r:embed="rId21"/>
              <a:stretch>
                <a:fillRect/>
              </a:stretch>
            </p:blipFill>
            <p:spPr>
              <a:xfrm>
                <a:off x="7223661" y="5089764"/>
                <a:ext cx="876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08ED8FC-69CA-41BF-0106-EE053EC87591}"/>
                  </a:ext>
                </a:extLst>
              </p14:cNvPr>
              <p14:cNvContentPartPr/>
              <p14:nvPr/>
            </p14:nvContentPartPr>
            <p14:xfrm>
              <a:off x="8368461" y="5065284"/>
              <a:ext cx="1836360" cy="68400"/>
            </p14:xfrm>
          </p:contentPart>
        </mc:Choice>
        <mc:Fallback xmlns="">
          <p:pic>
            <p:nvPicPr>
              <p:cNvPr id="15" name="Ink 14">
                <a:extLst>
                  <a:ext uri="{FF2B5EF4-FFF2-40B4-BE49-F238E27FC236}">
                    <a16:creationId xmlns:a16="http://schemas.microsoft.com/office/drawing/2014/main" id="{108ED8FC-69CA-41BF-0106-EE053EC87591}"/>
                  </a:ext>
                </a:extLst>
              </p:cNvPr>
              <p:cNvPicPr/>
              <p:nvPr/>
            </p:nvPicPr>
            <p:blipFill>
              <a:blip r:embed="rId23"/>
              <a:stretch>
                <a:fillRect/>
              </a:stretch>
            </p:blipFill>
            <p:spPr>
              <a:xfrm>
                <a:off x="8350461" y="5047284"/>
                <a:ext cx="1872000" cy="104040"/>
              </a:xfrm>
              <a:prstGeom prst="rect">
                <a:avLst/>
              </a:prstGeom>
            </p:spPr>
          </p:pic>
        </mc:Fallback>
      </mc:AlternateContent>
    </p:spTree>
    <p:extLst>
      <p:ext uri="{BB962C8B-B14F-4D97-AF65-F5344CB8AC3E}">
        <p14:creationId xmlns:p14="http://schemas.microsoft.com/office/powerpoint/2010/main" val="19127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2738" y="-96764"/>
            <a:ext cx="9483278" cy="6294031"/>
          </a:xfrm>
          <a:prstGeom prst="rect">
            <a:avLst/>
          </a:prstGeom>
          <a:noFill/>
        </p:spPr>
        <p:txBody>
          <a:bodyPr wrap="square" rtlCol="0">
            <a:spAutoFit/>
          </a:bodyPr>
          <a:lstStyle/>
          <a:p>
            <a:pPr algn="r"/>
            <a:r>
              <a:rPr lang="he-IL" sz="4300" b="1">
                <a:solidFill>
                  <a:srgbClr val="FFFF00"/>
                </a:solidFill>
                <a:cs typeface="+mj-cs"/>
              </a:rPr>
              <a:t>ספר דברים פרק כח</a:t>
            </a:r>
          </a:p>
          <a:p>
            <a:pPr algn="r"/>
            <a:r>
              <a:rPr lang="he-IL" sz="3000">
                <a:solidFill>
                  <a:srgbClr val="FFFF00"/>
                </a:solidFill>
                <a:cs typeface="+mj-cs"/>
              </a:rPr>
              <a:t>יד   וְלֹא תָסוּר מִכָּל-הַדְּבָרִים אֲשֶׁר אָנֹכִי מְצַוֶּה אֶתְכֶם הַיּוֹם יָמִין וּשְֹמֹאול לָלֶכֶת אַחֲרֵי אֱלֹהִים אֲחֵרִים לְעָבְדָם:   פ   </a:t>
            </a:r>
            <a:r>
              <a:rPr lang="he-IL" sz="3000">
                <a:solidFill>
                  <a:srgbClr val="FFC000"/>
                </a:solidFill>
                <a:cs typeface="+mj-cs"/>
              </a:rPr>
              <a:t>טו   וְהָיָה אִם-לֹא תִשְׁמַע בְּקוֹל יְהוָֹה אֱלֹהֶיךָ לִשְׁמֹר לַעֲשֹוֹת אֶת-כָּל-מִצְוֹתָיו וְחֻקֹּתָיו אֲשֶׁר אָנֹכִי מְצַוְּךָ הַיּוֹם וּבָאוּ עָלֶיךָ כָּל-הַקְּלָלוֹת הָאֵלֶּה וְהִשִּׂיגוּךָ</a:t>
            </a:r>
            <a:r>
              <a:rPr lang="he-IL" sz="3000">
                <a:solidFill>
                  <a:srgbClr val="92D050"/>
                </a:solidFill>
                <a:cs typeface="+mj-cs"/>
              </a:rPr>
              <a:t>: טז   אָרוּר אַתָּה בָּעִיר וְאָרוּר אַתָּה בַּשָּׂדֶה: יז   אָרוּר טַנְאֲךָ וּמִשְׁאַרְתֶּךָ:</a:t>
            </a:r>
            <a:r>
              <a:rPr lang="he-IL" sz="3000">
                <a:solidFill>
                  <a:schemeClr val="bg1"/>
                </a:solidFill>
                <a:cs typeface="+mj-cs"/>
              </a:rPr>
              <a:t> </a:t>
            </a:r>
            <a:r>
              <a:rPr lang="he-IL" sz="3000">
                <a:solidFill>
                  <a:srgbClr val="00B0F0"/>
                </a:solidFill>
                <a:cs typeface="+mj-cs"/>
              </a:rPr>
              <a:t>יח   אָרוּר פְּרִי-בִטְנְךָ וּפְרִי אַדְמָתֶךָ שְׁגַר אֲלָפֶיךָ וְעַשְׁתְּרֹת צֹאנֶךָ: </a:t>
            </a:r>
            <a:r>
              <a:rPr lang="he-IL" sz="3000">
                <a:solidFill>
                  <a:srgbClr val="FFFF00"/>
                </a:solidFill>
                <a:cs typeface="+mj-cs"/>
              </a:rPr>
              <a:t>יט   אָרוּר אַתָּה בְּבֹאֶךָ וְאָרוּר אַתָּה בְּצֵאתֶךָ: כ   יְשַׁלַּח יְהוָֹה | בְּךָ אֶת-הַמְּאֵרָה אֶת-הַמְּהוּמָה וְאֶת-הַמִּגְעֶרֶת בְּכָל-מִשְׁלַח יָדְךָ אֲשֶׁר תַּעֲשֶֹה עַד הִשָּׁמֶדְךָ וְעַד-אֲבָדְךָ מַהֵר מִפְּנֵי רֹעַ מַעֲלָלֶיךָ אֲשֶׁר עֲזַבְתָּנִי: </a:t>
            </a:r>
            <a:r>
              <a:rPr lang="he-IL" sz="3000">
                <a:solidFill>
                  <a:srgbClr val="FFC000"/>
                </a:solidFill>
                <a:cs typeface="+mj-cs"/>
              </a:rPr>
              <a:t>כא   יַדְבֵּק יְהוָֹה בְּךָ אֶת-הַדָּבֶר עַד כַּלֹּתוֹ אֹתְךָ מֵעַל הָאֲדָמָה אֲשֶׁר-אַתָּה בָא-שָׁמָּה לְרִשְׁתָּהּ: </a:t>
            </a:r>
            <a:r>
              <a:rPr lang="he-IL" sz="3000">
                <a:solidFill>
                  <a:srgbClr val="92D050"/>
                </a:solidFill>
                <a:cs typeface="+mj-cs"/>
              </a:rPr>
              <a:t>כב   יַכְּכָה יְהֹוָה בַּשַּׁחֶפֶת וּבַקַּדַּחַת וּבַדַּלֶּקֶת וּבַחַרְחֻר וּבַחֶרֶב וּבַשִּׁדָּפוֹן וּבַיֵּרָקוֹן וּרְדָפוּךָ עַד אָבְדֶךָ: </a:t>
            </a:r>
            <a:r>
              <a:rPr lang="he-IL" sz="3000">
                <a:solidFill>
                  <a:srgbClr val="00B0F0"/>
                </a:solidFill>
                <a:cs typeface="+mj-cs"/>
              </a:rPr>
              <a:t>כג   וְהָיוּ שָׁמֶיךָ אֲשֶׁר עַל-רֹאשְׁךָ נְחשֶׁת וְהָאָרֶץ אֲשֶׁר-תַּחְתֶּיךָ בַּרְזֶל:</a:t>
            </a:r>
            <a:endParaRPr lang="he-IL" sz="30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5B360E92-4447-EDEB-FC96-D83C14312C13}"/>
                  </a:ext>
                </a:extLst>
              </p14:cNvPr>
              <p14:cNvContentPartPr/>
              <p14:nvPr/>
            </p14:nvContentPartPr>
            <p14:xfrm>
              <a:off x="7688061" y="615684"/>
              <a:ext cx="1304280" cy="562680"/>
            </p14:xfrm>
          </p:contentPart>
        </mc:Choice>
        <mc:Fallback xmlns="">
          <p:pic>
            <p:nvPicPr>
              <p:cNvPr id="24" name="Ink 23">
                <a:extLst>
                  <a:ext uri="{FF2B5EF4-FFF2-40B4-BE49-F238E27FC236}">
                    <a16:creationId xmlns:a16="http://schemas.microsoft.com/office/drawing/2014/main" id="{5B360E92-4447-EDEB-FC96-D83C14312C13}"/>
                  </a:ext>
                </a:extLst>
              </p:cNvPr>
              <p:cNvPicPr/>
              <p:nvPr/>
            </p:nvPicPr>
            <p:blipFill>
              <a:blip r:embed="rId5"/>
              <a:stretch>
                <a:fillRect/>
              </a:stretch>
            </p:blipFill>
            <p:spPr>
              <a:xfrm>
                <a:off x="7670421" y="598044"/>
                <a:ext cx="13399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68027435-976D-1852-5672-04C131F42FBF}"/>
                  </a:ext>
                </a:extLst>
              </p14:cNvPr>
              <p14:cNvContentPartPr/>
              <p14:nvPr/>
            </p14:nvContentPartPr>
            <p14:xfrm>
              <a:off x="2333781" y="565284"/>
              <a:ext cx="5436000" cy="603000"/>
            </p14:xfrm>
          </p:contentPart>
        </mc:Choice>
        <mc:Fallback xmlns="">
          <p:pic>
            <p:nvPicPr>
              <p:cNvPr id="25" name="Ink 24">
                <a:extLst>
                  <a:ext uri="{FF2B5EF4-FFF2-40B4-BE49-F238E27FC236}">
                    <a16:creationId xmlns:a16="http://schemas.microsoft.com/office/drawing/2014/main" id="{68027435-976D-1852-5672-04C131F42FBF}"/>
                  </a:ext>
                </a:extLst>
              </p:cNvPr>
              <p:cNvPicPr/>
              <p:nvPr/>
            </p:nvPicPr>
            <p:blipFill>
              <a:blip r:embed="rId7"/>
              <a:stretch>
                <a:fillRect/>
              </a:stretch>
            </p:blipFill>
            <p:spPr>
              <a:xfrm>
                <a:off x="2316141" y="547644"/>
                <a:ext cx="547164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2424D997-E71D-8F2C-BE16-BAF6BE6E2D41}"/>
                  </a:ext>
                </a:extLst>
              </p14:cNvPr>
              <p14:cNvContentPartPr/>
              <p14:nvPr/>
            </p14:nvContentPartPr>
            <p14:xfrm>
              <a:off x="8220861" y="1525044"/>
              <a:ext cx="939960" cy="57600"/>
            </p14:xfrm>
          </p:contentPart>
        </mc:Choice>
        <mc:Fallback xmlns="">
          <p:pic>
            <p:nvPicPr>
              <p:cNvPr id="28" name="Ink 27">
                <a:extLst>
                  <a:ext uri="{FF2B5EF4-FFF2-40B4-BE49-F238E27FC236}">
                    <a16:creationId xmlns:a16="http://schemas.microsoft.com/office/drawing/2014/main" id="{2424D997-E71D-8F2C-BE16-BAF6BE6E2D41}"/>
                  </a:ext>
                </a:extLst>
              </p:cNvPr>
              <p:cNvPicPr/>
              <p:nvPr/>
            </p:nvPicPr>
            <p:blipFill>
              <a:blip r:embed="rId9"/>
              <a:stretch>
                <a:fillRect/>
              </a:stretch>
            </p:blipFill>
            <p:spPr>
              <a:xfrm>
                <a:off x="8203221" y="1507404"/>
                <a:ext cx="975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90D68390-7159-5352-CDE6-1F21A6D4E8A5}"/>
                  </a:ext>
                </a:extLst>
              </p14:cNvPr>
              <p14:cNvContentPartPr/>
              <p14:nvPr/>
            </p14:nvContentPartPr>
            <p14:xfrm>
              <a:off x="6206301" y="1050924"/>
              <a:ext cx="1883160" cy="610560"/>
            </p14:xfrm>
          </p:contentPart>
        </mc:Choice>
        <mc:Fallback xmlns="">
          <p:pic>
            <p:nvPicPr>
              <p:cNvPr id="33" name="Ink 32">
                <a:extLst>
                  <a:ext uri="{FF2B5EF4-FFF2-40B4-BE49-F238E27FC236}">
                    <a16:creationId xmlns:a16="http://schemas.microsoft.com/office/drawing/2014/main" id="{90D68390-7159-5352-CDE6-1F21A6D4E8A5}"/>
                  </a:ext>
                </a:extLst>
              </p:cNvPr>
              <p:cNvPicPr/>
              <p:nvPr/>
            </p:nvPicPr>
            <p:blipFill>
              <a:blip r:embed="rId11"/>
              <a:stretch>
                <a:fillRect/>
              </a:stretch>
            </p:blipFill>
            <p:spPr>
              <a:xfrm>
                <a:off x="6188301" y="1033284"/>
                <a:ext cx="1918800" cy="646200"/>
              </a:xfrm>
              <a:prstGeom prst="rect">
                <a:avLst/>
              </a:prstGeom>
            </p:spPr>
          </p:pic>
        </mc:Fallback>
      </mc:AlternateContent>
      <p:grpSp>
        <p:nvGrpSpPr>
          <p:cNvPr id="36" name="Group 35">
            <a:extLst>
              <a:ext uri="{FF2B5EF4-FFF2-40B4-BE49-F238E27FC236}">
                <a16:creationId xmlns:a16="http://schemas.microsoft.com/office/drawing/2014/main" id="{35B67F74-1FC6-7245-F0BC-093832D5FF0A}"/>
              </a:ext>
            </a:extLst>
          </p:cNvPr>
          <p:cNvGrpSpPr/>
          <p:nvPr/>
        </p:nvGrpSpPr>
        <p:grpSpPr>
          <a:xfrm>
            <a:off x="793701" y="1008804"/>
            <a:ext cx="8832960" cy="716400"/>
            <a:chOff x="793701" y="1008804"/>
            <a:chExt cx="8832960" cy="716400"/>
          </a:xfrm>
        </p:grpSpPr>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E69CE545-6F9F-99EC-4D2C-EC6FF66823F1}"/>
                    </a:ext>
                  </a:extLst>
                </p14:cNvPr>
                <p14:cNvContentPartPr/>
                <p14:nvPr/>
              </p14:nvContentPartPr>
              <p14:xfrm>
                <a:off x="7778421" y="1044084"/>
                <a:ext cx="1132920" cy="54000"/>
              </p14:xfrm>
            </p:contentPart>
          </mc:Choice>
          <mc:Fallback xmlns="">
            <p:pic>
              <p:nvPicPr>
                <p:cNvPr id="2" name="Ink 1">
                  <a:extLst>
                    <a:ext uri="{FF2B5EF4-FFF2-40B4-BE49-F238E27FC236}">
                      <a16:creationId xmlns:a16="http://schemas.microsoft.com/office/drawing/2014/main" id="{E69CE545-6F9F-99EC-4D2C-EC6FF66823F1}"/>
                    </a:ext>
                  </a:extLst>
                </p:cNvPr>
                <p:cNvPicPr/>
                <p:nvPr/>
              </p:nvPicPr>
              <p:blipFill>
                <a:blip r:embed="rId13"/>
                <a:stretch>
                  <a:fillRect/>
                </a:stretch>
              </p:blipFill>
              <p:spPr>
                <a:xfrm>
                  <a:off x="7760781" y="1026084"/>
                  <a:ext cx="1168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21248F13-BB2C-84DA-FDEA-094FA7E2CF58}"/>
                    </a:ext>
                  </a:extLst>
                </p14:cNvPr>
                <p14:cNvContentPartPr/>
                <p14:nvPr/>
              </p14:nvContentPartPr>
              <p14:xfrm>
                <a:off x="6089661" y="1131924"/>
                <a:ext cx="1553760" cy="72720"/>
              </p14:xfrm>
            </p:contentPart>
          </mc:Choice>
          <mc:Fallback xmlns="">
            <p:pic>
              <p:nvPicPr>
                <p:cNvPr id="4" name="Ink 3">
                  <a:extLst>
                    <a:ext uri="{FF2B5EF4-FFF2-40B4-BE49-F238E27FC236}">
                      <a16:creationId xmlns:a16="http://schemas.microsoft.com/office/drawing/2014/main" id="{21248F13-BB2C-84DA-FDEA-094FA7E2CF58}"/>
                    </a:ext>
                  </a:extLst>
                </p:cNvPr>
                <p:cNvPicPr/>
                <p:nvPr/>
              </p:nvPicPr>
              <p:blipFill>
                <a:blip r:embed="rId15"/>
                <a:stretch>
                  <a:fillRect/>
                </a:stretch>
              </p:blipFill>
              <p:spPr>
                <a:xfrm>
                  <a:off x="6072021" y="1114284"/>
                  <a:ext cx="1589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F06F06D2-98EC-D960-D713-4F98581A4384}"/>
                    </a:ext>
                  </a:extLst>
                </p14:cNvPr>
                <p14:cNvContentPartPr/>
                <p14:nvPr/>
              </p14:nvContentPartPr>
              <p14:xfrm>
                <a:off x="5479461" y="1149564"/>
                <a:ext cx="461520" cy="56520"/>
              </p14:xfrm>
            </p:contentPart>
          </mc:Choice>
          <mc:Fallback xmlns="">
            <p:pic>
              <p:nvPicPr>
                <p:cNvPr id="5" name="Ink 4">
                  <a:extLst>
                    <a:ext uri="{FF2B5EF4-FFF2-40B4-BE49-F238E27FC236}">
                      <a16:creationId xmlns:a16="http://schemas.microsoft.com/office/drawing/2014/main" id="{F06F06D2-98EC-D960-D713-4F98581A4384}"/>
                    </a:ext>
                  </a:extLst>
                </p:cNvPr>
                <p:cNvPicPr/>
                <p:nvPr/>
              </p:nvPicPr>
              <p:blipFill>
                <a:blip r:embed="rId17"/>
                <a:stretch>
                  <a:fillRect/>
                </a:stretch>
              </p:blipFill>
              <p:spPr>
                <a:xfrm>
                  <a:off x="5461461" y="1131564"/>
                  <a:ext cx="497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AD73C443-C524-D14F-67A8-28E695E11ABA}"/>
                    </a:ext>
                  </a:extLst>
                </p14:cNvPr>
                <p14:cNvContentPartPr/>
                <p14:nvPr/>
              </p14:nvContentPartPr>
              <p14:xfrm>
                <a:off x="4756221" y="1139124"/>
                <a:ext cx="488880" cy="26280"/>
              </p14:xfrm>
            </p:contentPart>
          </mc:Choice>
          <mc:Fallback xmlns="">
            <p:pic>
              <p:nvPicPr>
                <p:cNvPr id="7" name="Ink 6">
                  <a:extLst>
                    <a:ext uri="{FF2B5EF4-FFF2-40B4-BE49-F238E27FC236}">
                      <a16:creationId xmlns:a16="http://schemas.microsoft.com/office/drawing/2014/main" id="{AD73C443-C524-D14F-67A8-28E695E11ABA}"/>
                    </a:ext>
                  </a:extLst>
                </p:cNvPr>
                <p:cNvPicPr/>
                <p:nvPr/>
              </p:nvPicPr>
              <p:blipFill>
                <a:blip r:embed="rId19"/>
                <a:stretch>
                  <a:fillRect/>
                </a:stretch>
              </p:blipFill>
              <p:spPr>
                <a:xfrm>
                  <a:off x="4738221" y="1121484"/>
                  <a:ext cx="524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ED3066C5-6D10-8B12-9C3D-B5914BDE4658}"/>
                    </a:ext>
                  </a:extLst>
                </p14:cNvPr>
                <p14:cNvContentPartPr/>
                <p14:nvPr/>
              </p14:nvContentPartPr>
              <p14:xfrm>
                <a:off x="3970341" y="1117524"/>
                <a:ext cx="633960" cy="64440"/>
              </p14:xfrm>
            </p:contentPart>
          </mc:Choice>
          <mc:Fallback xmlns="">
            <p:pic>
              <p:nvPicPr>
                <p:cNvPr id="11" name="Ink 10">
                  <a:extLst>
                    <a:ext uri="{FF2B5EF4-FFF2-40B4-BE49-F238E27FC236}">
                      <a16:creationId xmlns:a16="http://schemas.microsoft.com/office/drawing/2014/main" id="{ED3066C5-6D10-8B12-9C3D-B5914BDE4658}"/>
                    </a:ext>
                  </a:extLst>
                </p:cNvPr>
                <p:cNvPicPr/>
                <p:nvPr/>
              </p:nvPicPr>
              <p:blipFill>
                <a:blip r:embed="rId21"/>
                <a:stretch>
                  <a:fillRect/>
                </a:stretch>
              </p:blipFill>
              <p:spPr>
                <a:xfrm>
                  <a:off x="3952701" y="1099884"/>
                  <a:ext cx="669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AA0E1EC1-5C77-2B14-F570-44410E104888}"/>
                    </a:ext>
                  </a:extLst>
                </p14:cNvPr>
                <p14:cNvContentPartPr/>
                <p14:nvPr/>
              </p14:nvContentPartPr>
              <p14:xfrm>
                <a:off x="2334501" y="1071804"/>
                <a:ext cx="1462320" cy="116640"/>
              </p14:xfrm>
            </p:contentPart>
          </mc:Choice>
          <mc:Fallback xmlns="">
            <p:pic>
              <p:nvPicPr>
                <p:cNvPr id="13" name="Ink 12">
                  <a:extLst>
                    <a:ext uri="{FF2B5EF4-FFF2-40B4-BE49-F238E27FC236}">
                      <a16:creationId xmlns:a16="http://schemas.microsoft.com/office/drawing/2014/main" id="{AA0E1EC1-5C77-2B14-F570-44410E104888}"/>
                    </a:ext>
                  </a:extLst>
                </p:cNvPr>
                <p:cNvPicPr/>
                <p:nvPr/>
              </p:nvPicPr>
              <p:blipFill>
                <a:blip r:embed="rId23"/>
                <a:stretch>
                  <a:fillRect/>
                </a:stretch>
              </p:blipFill>
              <p:spPr>
                <a:xfrm>
                  <a:off x="2316861" y="1053804"/>
                  <a:ext cx="1497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242300F1-EFD4-CE1A-524B-FCF4F24F665C}"/>
                    </a:ext>
                  </a:extLst>
                </p14:cNvPr>
                <p14:cNvContentPartPr/>
                <p14:nvPr/>
              </p14:nvContentPartPr>
              <p14:xfrm>
                <a:off x="1866501" y="1102404"/>
                <a:ext cx="529920" cy="51480"/>
              </p14:xfrm>
            </p:contentPart>
          </mc:Choice>
          <mc:Fallback xmlns="">
            <p:pic>
              <p:nvPicPr>
                <p:cNvPr id="15" name="Ink 14">
                  <a:extLst>
                    <a:ext uri="{FF2B5EF4-FFF2-40B4-BE49-F238E27FC236}">
                      <a16:creationId xmlns:a16="http://schemas.microsoft.com/office/drawing/2014/main" id="{242300F1-EFD4-CE1A-524B-FCF4F24F665C}"/>
                    </a:ext>
                  </a:extLst>
                </p:cNvPr>
                <p:cNvPicPr/>
                <p:nvPr/>
              </p:nvPicPr>
              <p:blipFill>
                <a:blip r:embed="rId25"/>
                <a:stretch>
                  <a:fillRect/>
                </a:stretch>
              </p:blipFill>
              <p:spPr>
                <a:xfrm>
                  <a:off x="1848501" y="1084404"/>
                  <a:ext cx="565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1F572102-8667-82E4-C04A-97DC19836AFA}"/>
                    </a:ext>
                  </a:extLst>
                </p14:cNvPr>
                <p14:cNvContentPartPr/>
                <p14:nvPr/>
              </p14:nvContentPartPr>
              <p14:xfrm>
                <a:off x="793701" y="1123284"/>
                <a:ext cx="862560" cy="59760"/>
              </p14:xfrm>
            </p:contentPart>
          </mc:Choice>
          <mc:Fallback xmlns="">
            <p:pic>
              <p:nvPicPr>
                <p:cNvPr id="16" name="Ink 15">
                  <a:extLst>
                    <a:ext uri="{FF2B5EF4-FFF2-40B4-BE49-F238E27FC236}">
                      <a16:creationId xmlns:a16="http://schemas.microsoft.com/office/drawing/2014/main" id="{1F572102-8667-82E4-C04A-97DC19836AFA}"/>
                    </a:ext>
                  </a:extLst>
                </p:cNvPr>
                <p:cNvPicPr/>
                <p:nvPr/>
              </p:nvPicPr>
              <p:blipFill>
                <a:blip r:embed="rId27"/>
                <a:stretch>
                  <a:fillRect/>
                </a:stretch>
              </p:blipFill>
              <p:spPr>
                <a:xfrm>
                  <a:off x="775701" y="1105644"/>
                  <a:ext cx="898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9BACBD0C-DDB7-73B9-4045-249A5435AC3A}"/>
                    </a:ext>
                  </a:extLst>
                </p14:cNvPr>
                <p14:cNvContentPartPr/>
                <p14:nvPr/>
              </p14:nvContentPartPr>
              <p14:xfrm>
                <a:off x="8841141" y="1471764"/>
                <a:ext cx="595080" cy="87120"/>
              </p14:xfrm>
            </p:contentPart>
          </mc:Choice>
          <mc:Fallback xmlns="">
            <p:pic>
              <p:nvPicPr>
                <p:cNvPr id="18" name="Ink 17">
                  <a:extLst>
                    <a:ext uri="{FF2B5EF4-FFF2-40B4-BE49-F238E27FC236}">
                      <a16:creationId xmlns:a16="http://schemas.microsoft.com/office/drawing/2014/main" id="{9BACBD0C-DDB7-73B9-4045-249A5435AC3A}"/>
                    </a:ext>
                  </a:extLst>
                </p:cNvPr>
                <p:cNvPicPr/>
                <p:nvPr/>
              </p:nvPicPr>
              <p:blipFill>
                <a:blip r:embed="rId29"/>
                <a:stretch>
                  <a:fillRect/>
                </a:stretch>
              </p:blipFill>
              <p:spPr>
                <a:xfrm>
                  <a:off x="8823501" y="1453764"/>
                  <a:ext cx="630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597E6F72-E8D8-D885-0DA9-2E54F419783F}"/>
                    </a:ext>
                  </a:extLst>
                </p14:cNvPr>
                <p14:cNvContentPartPr/>
                <p14:nvPr/>
              </p14:nvContentPartPr>
              <p14:xfrm>
                <a:off x="8314461" y="1644924"/>
                <a:ext cx="281520" cy="25920"/>
              </p14:xfrm>
            </p:contentPart>
          </mc:Choice>
          <mc:Fallback xmlns="">
            <p:pic>
              <p:nvPicPr>
                <p:cNvPr id="19" name="Ink 18">
                  <a:extLst>
                    <a:ext uri="{FF2B5EF4-FFF2-40B4-BE49-F238E27FC236}">
                      <a16:creationId xmlns:a16="http://schemas.microsoft.com/office/drawing/2014/main" id="{597E6F72-E8D8-D885-0DA9-2E54F419783F}"/>
                    </a:ext>
                  </a:extLst>
                </p:cNvPr>
                <p:cNvPicPr/>
                <p:nvPr/>
              </p:nvPicPr>
              <p:blipFill>
                <a:blip r:embed="rId31"/>
                <a:stretch>
                  <a:fillRect/>
                </a:stretch>
              </p:blipFill>
              <p:spPr>
                <a:xfrm>
                  <a:off x="8296461" y="1627284"/>
                  <a:ext cx="317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26536D56-CE5A-29B3-29C1-7913DDACBBC7}"/>
                    </a:ext>
                  </a:extLst>
                </p14:cNvPr>
                <p14:cNvContentPartPr/>
                <p14:nvPr/>
              </p14:nvContentPartPr>
              <p14:xfrm>
                <a:off x="7455141" y="1619364"/>
                <a:ext cx="603000" cy="32400"/>
              </p14:xfrm>
            </p:contentPart>
          </mc:Choice>
          <mc:Fallback xmlns="">
            <p:pic>
              <p:nvPicPr>
                <p:cNvPr id="20" name="Ink 19">
                  <a:extLst>
                    <a:ext uri="{FF2B5EF4-FFF2-40B4-BE49-F238E27FC236}">
                      <a16:creationId xmlns:a16="http://schemas.microsoft.com/office/drawing/2014/main" id="{26536D56-CE5A-29B3-29C1-7913DDACBBC7}"/>
                    </a:ext>
                  </a:extLst>
                </p:cNvPr>
                <p:cNvPicPr/>
                <p:nvPr/>
              </p:nvPicPr>
              <p:blipFill>
                <a:blip r:embed="rId33"/>
                <a:stretch>
                  <a:fillRect/>
                </a:stretch>
              </p:blipFill>
              <p:spPr>
                <a:xfrm>
                  <a:off x="7437141" y="1601364"/>
                  <a:ext cx="638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33A5A3B-EAC7-2655-DD77-F8ED791A0CA8}"/>
                    </a:ext>
                  </a:extLst>
                </p14:cNvPr>
                <p14:cNvContentPartPr/>
                <p14:nvPr/>
              </p14:nvContentPartPr>
              <p14:xfrm>
                <a:off x="6365781" y="1663284"/>
                <a:ext cx="660960" cy="61920"/>
              </p14:xfrm>
            </p:contentPart>
          </mc:Choice>
          <mc:Fallback xmlns="">
            <p:pic>
              <p:nvPicPr>
                <p:cNvPr id="21" name="Ink 20">
                  <a:extLst>
                    <a:ext uri="{FF2B5EF4-FFF2-40B4-BE49-F238E27FC236}">
                      <a16:creationId xmlns:a16="http://schemas.microsoft.com/office/drawing/2014/main" id="{533A5A3B-EAC7-2655-DD77-F8ED791A0CA8}"/>
                    </a:ext>
                  </a:extLst>
                </p:cNvPr>
                <p:cNvPicPr/>
                <p:nvPr/>
              </p:nvPicPr>
              <p:blipFill>
                <a:blip r:embed="rId35"/>
                <a:stretch>
                  <a:fillRect/>
                </a:stretch>
              </p:blipFill>
              <p:spPr>
                <a:xfrm>
                  <a:off x="6347781" y="1645644"/>
                  <a:ext cx="696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0FF9E528-18A3-95CD-AE45-FFE025496EC3}"/>
                    </a:ext>
                  </a:extLst>
                </p14:cNvPr>
                <p14:cNvContentPartPr/>
                <p14:nvPr/>
              </p14:nvContentPartPr>
              <p14:xfrm>
                <a:off x="5437701" y="1664004"/>
                <a:ext cx="641880" cy="24840"/>
              </p14:xfrm>
            </p:contentPart>
          </mc:Choice>
          <mc:Fallback xmlns="">
            <p:pic>
              <p:nvPicPr>
                <p:cNvPr id="22" name="Ink 21">
                  <a:extLst>
                    <a:ext uri="{FF2B5EF4-FFF2-40B4-BE49-F238E27FC236}">
                      <a16:creationId xmlns:a16="http://schemas.microsoft.com/office/drawing/2014/main" id="{0FF9E528-18A3-95CD-AE45-FFE025496EC3}"/>
                    </a:ext>
                  </a:extLst>
                </p:cNvPr>
                <p:cNvPicPr/>
                <p:nvPr/>
              </p:nvPicPr>
              <p:blipFill>
                <a:blip r:embed="rId37"/>
                <a:stretch>
                  <a:fillRect/>
                </a:stretch>
              </p:blipFill>
              <p:spPr>
                <a:xfrm>
                  <a:off x="5420061" y="1646364"/>
                  <a:ext cx="677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758C8226-FE6F-AB21-15C2-D689A2F48F8D}"/>
                    </a:ext>
                  </a:extLst>
                </p14:cNvPr>
                <p14:cNvContentPartPr/>
                <p14:nvPr/>
              </p14:nvContentPartPr>
              <p14:xfrm>
                <a:off x="8788581" y="1008804"/>
                <a:ext cx="838080" cy="565560"/>
              </p14:xfrm>
            </p:contentPart>
          </mc:Choice>
          <mc:Fallback xmlns="">
            <p:pic>
              <p:nvPicPr>
                <p:cNvPr id="30" name="Ink 29">
                  <a:extLst>
                    <a:ext uri="{FF2B5EF4-FFF2-40B4-BE49-F238E27FC236}">
                      <a16:creationId xmlns:a16="http://schemas.microsoft.com/office/drawing/2014/main" id="{758C8226-FE6F-AB21-15C2-D689A2F48F8D}"/>
                    </a:ext>
                  </a:extLst>
                </p:cNvPr>
                <p:cNvPicPr/>
                <p:nvPr/>
              </p:nvPicPr>
              <p:blipFill>
                <a:blip r:embed="rId39"/>
                <a:stretch>
                  <a:fillRect/>
                </a:stretch>
              </p:blipFill>
              <p:spPr>
                <a:xfrm>
                  <a:off x="8770581" y="990804"/>
                  <a:ext cx="87372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30F0AEA7-A72B-8C78-7A2D-9C64E3A038BD}"/>
                    </a:ext>
                  </a:extLst>
                </p14:cNvPr>
                <p14:cNvContentPartPr/>
                <p14:nvPr/>
              </p14:nvContentPartPr>
              <p14:xfrm>
                <a:off x="8083341" y="1635204"/>
                <a:ext cx="11520" cy="18720"/>
              </p14:xfrm>
            </p:contentPart>
          </mc:Choice>
          <mc:Fallback xmlns="">
            <p:pic>
              <p:nvPicPr>
                <p:cNvPr id="32" name="Ink 31">
                  <a:extLst>
                    <a:ext uri="{FF2B5EF4-FFF2-40B4-BE49-F238E27FC236}">
                      <a16:creationId xmlns:a16="http://schemas.microsoft.com/office/drawing/2014/main" id="{30F0AEA7-A72B-8C78-7A2D-9C64E3A038BD}"/>
                    </a:ext>
                  </a:extLst>
                </p:cNvPr>
                <p:cNvPicPr/>
                <p:nvPr/>
              </p:nvPicPr>
              <p:blipFill>
                <a:blip r:embed="rId41"/>
                <a:stretch>
                  <a:fillRect/>
                </a:stretch>
              </p:blipFill>
              <p:spPr>
                <a:xfrm>
                  <a:off x="8065341" y="1617204"/>
                  <a:ext cx="47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76F89E29-10F1-C3B8-C9B8-617DA3C2D549}"/>
                    </a:ext>
                  </a:extLst>
                </p14:cNvPr>
                <p14:cNvContentPartPr/>
                <p14:nvPr/>
              </p14:nvContentPartPr>
              <p14:xfrm>
                <a:off x="5068341" y="1064964"/>
                <a:ext cx="1085760" cy="522000"/>
              </p14:xfrm>
            </p:contentPart>
          </mc:Choice>
          <mc:Fallback xmlns="">
            <p:pic>
              <p:nvPicPr>
                <p:cNvPr id="35" name="Ink 34">
                  <a:extLst>
                    <a:ext uri="{FF2B5EF4-FFF2-40B4-BE49-F238E27FC236}">
                      <a16:creationId xmlns:a16="http://schemas.microsoft.com/office/drawing/2014/main" id="{76F89E29-10F1-C3B8-C9B8-617DA3C2D549}"/>
                    </a:ext>
                  </a:extLst>
                </p:cNvPr>
                <p:cNvPicPr/>
                <p:nvPr/>
              </p:nvPicPr>
              <p:blipFill>
                <a:blip r:embed="rId43"/>
                <a:stretch>
                  <a:fillRect/>
                </a:stretch>
              </p:blipFill>
              <p:spPr>
                <a:xfrm>
                  <a:off x="5050341" y="1046964"/>
                  <a:ext cx="1121400" cy="55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D86B5D1E-D394-D813-C60C-EDCFA5B798EA}"/>
                  </a:ext>
                </a:extLst>
              </p14:cNvPr>
              <p14:cNvContentPartPr/>
              <p14:nvPr/>
            </p14:nvContentPartPr>
            <p14:xfrm>
              <a:off x="476181" y="1423164"/>
              <a:ext cx="3525840" cy="206280"/>
            </p14:xfrm>
          </p:contentPart>
        </mc:Choice>
        <mc:Fallback xmlns="">
          <p:pic>
            <p:nvPicPr>
              <p:cNvPr id="37" name="Ink 36">
                <a:extLst>
                  <a:ext uri="{FF2B5EF4-FFF2-40B4-BE49-F238E27FC236}">
                    <a16:creationId xmlns:a16="http://schemas.microsoft.com/office/drawing/2014/main" id="{D86B5D1E-D394-D813-C60C-EDCFA5B798EA}"/>
                  </a:ext>
                </a:extLst>
              </p:cNvPr>
              <p:cNvPicPr/>
              <p:nvPr/>
            </p:nvPicPr>
            <p:blipFill>
              <a:blip r:embed="rId45"/>
              <a:stretch>
                <a:fillRect/>
              </a:stretch>
            </p:blipFill>
            <p:spPr>
              <a:xfrm>
                <a:off x="458181" y="1405524"/>
                <a:ext cx="3561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EA130EB6-5E7D-A8EB-DCC9-451CC1FDB0F8}"/>
                  </a:ext>
                </a:extLst>
              </p14:cNvPr>
              <p14:cNvContentPartPr/>
              <p14:nvPr/>
            </p14:nvContentPartPr>
            <p14:xfrm>
              <a:off x="8116821" y="1997364"/>
              <a:ext cx="1463760" cy="83160"/>
            </p14:xfrm>
          </p:contentPart>
        </mc:Choice>
        <mc:Fallback xmlns="">
          <p:pic>
            <p:nvPicPr>
              <p:cNvPr id="38" name="Ink 37">
                <a:extLst>
                  <a:ext uri="{FF2B5EF4-FFF2-40B4-BE49-F238E27FC236}">
                    <a16:creationId xmlns:a16="http://schemas.microsoft.com/office/drawing/2014/main" id="{EA130EB6-5E7D-A8EB-DCC9-451CC1FDB0F8}"/>
                  </a:ext>
                </a:extLst>
              </p:cNvPr>
              <p:cNvPicPr/>
              <p:nvPr/>
            </p:nvPicPr>
            <p:blipFill>
              <a:blip r:embed="rId47"/>
              <a:stretch>
                <a:fillRect/>
              </a:stretch>
            </p:blipFill>
            <p:spPr>
              <a:xfrm>
                <a:off x="8099181" y="1979724"/>
                <a:ext cx="1499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D6DF3CBB-1F90-013A-9566-1206D962A564}"/>
                  </a:ext>
                </a:extLst>
              </p14:cNvPr>
              <p14:cNvContentPartPr/>
              <p14:nvPr/>
            </p14:nvContentPartPr>
            <p14:xfrm>
              <a:off x="4252221" y="1905204"/>
              <a:ext cx="1969560" cy="170280"/>
            </p14:xfrm>
          </p:contentPart>
        </mc:Choice>
        <mc:Fallback xmlns="">
          <p:pic>
            <p:nvPicPr>
              <p:cNvPr id="42" name="Ink 41">
                <a:extLst>
                  <a:ext uri="{FF2B5EF4-FFF2-40B4-BE49-F238E27FC236}">
                    <a16:creationId xmlns:a16="http://schemas.microsoft.com/office/drawing/2014/main" id="{D6DF3CBB-1F90-013A-9566-1206D962A564}"/>
                  </a:ext>
                </a:extLst>
              </p:cNvPr>
              <p:cNvPicPr/>
              <p:nvPr/>
            </p:nvPicPr>
            <p:blipFill>
              <a:blip r:embed="rId49"/>
              <a:stretch>
                <a:fillRect/>
              </a:stretch>
            </p:blipFill>
            <p:spPr>
              <a:xfrm>
                <a:off x="4234581" y="1887204"/>
                <a:ext cx="2005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Ink 43">
                <a:extLst>
                  <a:ext uri="{FF2B5EF4-FFF2-40B4-BE49-F238E27FC236}">
                    <a16:creationId xmlns:a16="http://schemas.microsoft.com/office/drawing/2014/main" id="{5951DAC3-A39D-37BD-D04B-D7A2F98BD549}"/>
                  </a:ext>
                </a:extLst>
              </p14:cNvPr>
              <p14:cNvContentPartPr/>
              <p14:nvPr/>
            </p14:nvContentPartPr>
            <p14:xfrm>
              <a:off x="3364101" y="1984764"/>
              <a:ext cx="873720" cy="100800"/>
            </p14:xfrm>
          </p:contentPart>
        </mc:Choice>
        <mc:Fallback xmlns="">
          <p:pic>
            <p:nvPicPr>
              <p:cNvPr id="44" name="Ink 43">
                <a:extLst>
                  <a:ext uri="{FF2B5EF4-FFF2-40B4-BE49-F238E27FC236}">
                    <a16:creationId xmlns:a16="http://schemas.microsoft.com/office/drawing/2014/main" id="{5951DAC3-A39D-37BD-D04B-D7A2F98BD549}"/>
                  </a:ext>
                </a:extLst>
              </p:cNvPr>
              <p:cNvPicPr/>
              <p:nvPr/>
            </p:nvPicPr>
            <p:blipFill>
              <a:blip r:embed="rId51"/>
              <a:stretch>
                <a:fillRect/>
              </a:stretch>
            </p:blipFill>
            <p:spPr>
              <a:xfrm>
                <a:off x="3346101" y="1966764"/>
                <a:ext cx="909360" cy="136440"/>
              </a:xfrm>
              <a:prstGeom prst="rect">
                <a:avLst/>
              </a:prstGeom>
            </p:spPr>
          </p:pic>
        </mc:Fallback>
      </mc:AlternateContent>
      <p:grpSp>
        <p:nvGrpSpPr>
          <p:cNvPr id="49" name="Group 48">
            <a:extLst>
              <a:ext uri="{FF2B5EF4-FFF2-40B4-BE49-F238E27FC236}">
                <a16:creationId xmlns:a16="http://schemas.microsoft.com/office/drawing/2014/main" id="{B95B3F4A-01B0-276D-58C9-F22BE509279C}"/>
              </a:ext>
            </a:extLst>
          </p:cNvPr>
          <p:cNvGrpSpPr/>
          <p:nvPr/>
        </p:nvGrpSpPr>
        <p:grpSpPr>
          <a:xfrm>
            <a:off x="509661" y="2018964"/>
            <a:ext cx="2658600" cy="81360"/>
            <a:chOff x="509661" y="2018964"/>
            <a:chExt cx="2658600" cy="81360"/>
          </a:xfrm>
        </p:grpSpPr>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7CC5665B-C78F-0E73-1CC4-76D671592D36}"/>
                    </a:ext>
                  </a:extLst>
                </p14:cNvPr>
                <p14:cNvContentPartPr/>
                <p14:nvPr/>
              </p14:nvContentPartPr>
              <p14:xfrm>
                <a:off x="2237301" y="2043444"/>
                <a:ext cx="930960" cy="50400"/>
              </p14:xfrm>
            </p:contentPart>
          </mc:Choice>
          <mc:Fallback xmlns="">
            <p:pic>
              <p:nvPicPr>
                <p:cNvPr id="45" name="Ink 44">
                  <a:extLst>
                    <a:ext uri="{FF2B5EF4-FFF2-40B4-BE49-F238E27FC236}">
                      <a16:creationId xmlns:a16="http://schemas.microsoft.com/office/drawing/2014/main" id="{7CC5665B-C78F-0E73-1CC4-76D671592D36}"/>
                    </a:ext>
                  </a:extLst>
                </p:cNvPr>
                <p:cNvPicPr/>
                <p:nvPr/>
              </p:nvPicPr>
              <p:blipFill>
                <a:blip r:embed="rId53"/>
                <a:stretch>
                  <a:fillRect/>
                </a:stretch>
              </p:blipFill>
              <p:spPr>
                <a:xfrm>
                  <a:off x="2219301" y="2025804"/>
                  <a:ext cx="966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2D4F9E51-C80E-A833-C274-F056B51C4B1E}"/>
                    </a:ext>
                  </a:extLst>
                </p14:cNvPr>
                <p14:cNvContentPartPr/>
                <p14:nvPr/>
              </p14:nvContentPartPr>
              <p14:xfrm>
                <a:off x="1099701" y="2018964"/>
                <a:ext cx="1048680" cy="42480"/>
              </p14:xfrm>
            </p:contentPart>
          </mc:Choice>
          <mc:Fallback xmlns="">
            <p:pic>
              <p:nvPicPr>
                <p:cNvPr id="46" name="Ink 45">
                  <a:extLst>
                    <a:ext uri="{FF2B5EF4-FFF2-40B4-BE49-F238E27FC236}">
                      <a16:creationId xmlns:a16="http://schemas.microsoft.com/office/drawing/2014/main" id="{2D4F9E51-C80E-A833-C274-F056B51C4B1E}"/>
                    </a:ext>
                  </a:extLst>
                </p:cNvPr>
                <p:cNvPicPr/>
                <p:nvPr/>
              </p:nvPicPr>
              <p:blipFill>
                <a:blip r:embed="rId55"/>
                <a:stretch>
                  <a:fillRect/>
                </a:stretch>
              </p:blipFill>
              <p:spPr>
                <a:xfrm>
                  <a:off x="1082061" y="2001324"/>
                  <a:ext cx="1084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7F7AD0BE-856C-39DB-97D5-E678699E9495}"/>
                    </a:ext>
                  </a:extLst>
                </p14:cNvPr>
                <p14:cNvContentPartPr/>
                <p14:nvPr/>
              </p14:nvContentPartPr>
              <p14:xfrm>
                <a:off x="509661" y="2026164"/>
                <a:ext cx="634680" cy="74160"/>
              </p14:xfrm>
            </p:contentPart>
          </mc:Choice>
          <mc:Fallback xmlns="">
            <p:pic>
              <p:nvPicPr>
                <p:cNvPr id="48" name="Ink 47">
                  <a:extLst>
                    <a:ext uri="{FF2B5EF4-FFF2-40B4-BE49-F238E27FC236}">
                      <a16:creationId xmlns:a16="http://schemas.microsoft.com/office/drawing/2014/main" id="{7F7AD0BE-856C-39DB-97D5-E678699E9495}"/>
                    </a:ext>
                  </a:extLst>
                </p:cNvPr>
                <p:cNvPicPr/>
                <p:nvPr/>
              </p:nvPicPr>
              <p:blipFill>
                <a:blip r:embed="rId57"/>
                <a:stretch>
                  <a:fillRect/>
                </a:stretch>
              </p:blipFill>
              <p:spPr>
                <a:xfrm>
                  <a:off x="492021" y="2008524"/>
                  <a:ext cx="670320" cy="109800"/>
                </a:xfrm>
                <a:prstGeom prst="rect">
                  <a:avLst/>
                </a:prstGeom>
              </p:spPr>
            </p:pic>
          </mc:Fallback>
        </mc:AlternateContent>
      </p:grpSp>
      <p:grpSp>
        <p:nvGrpSpPr>
          <p:cNvPr id="60" name="Group 59">
            <a:extLst>
              <a:ext uri="{FF2B5EF4-FFF2-40B4-BE49-F238E27FC236}">
                <a16:creationId xmlns:a16="http://schemas.microsoft.com/office/drawing/2014/main" id="{8F46033E-AD70-FB42-CDDC-4AB75995B0C3}"/>
              </a:ext>
            </a:extLst>
          </p:cNvPr>
          <p:cNvGrpSpPr/>
          <p:nvPr/>
        </p:nvGrpSpPr>
        <p:grpSpPr>
          <a:xfrm>
            <a:off x="4494861" y="1924284"/>
            <a:ext cx="4982760" cy="668880"/>
            <a:chOff x="4494861" y="1924284"/>
            <a:chExt cx="4982760" cy="668880"/>
          </a:xfrm>
        </p:grpSpPr>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DD31E196-2899-3394-B992-9D7D8955F078}"/>
                    </a:ext>
                  </a:extLst>
                </p14:cNvPr>
                <p14:cNvContentPartPr/>
                <p14:nvPr/>
              </p14:nvContentPartPr>
              <p14:xfrm>
                <a:off x="7230501" y="1924284"/>
                <a:ext cx="726840" cy="93960"/>
              </p14:xfrm>
            </p:contentPart>
          </mc:Choice>
          <mc:Fallback xmlns="">
            <p:pic>
              <p:nvPicPr>
                <p:cNvPr id="39" name="Ink 38">
                  <a:extLst>
                    <a:ext uri="{FF2B5EF4-FFF2-40B4-BE49-F238E27FC236}">
                      <a16:creationId xmlns:a16="http://schemas.microsoft.com/office/drawing/2014/main" id="{DD31E196-2899-3394-B992-9D7D8955F078}"/>
                    </a:ext>
                  </a:extLst>
                </p:cNvPr>
                <p:cNvPicPr/>
                <p:nvPr/>
              </p:nvPicPr>
              <p:blipFill>
                <a:blip r:embed="rId59"/>
                <a:stretch>
                  <a:fillRect/>
                </a:stretch>
              </p:blipFill>
              <p:spPr>
                <a:xfrm>
                  <a:off x="7212501" y="1906644"/>
                  <a:ext cx="762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B6112CD8-53F7-D1D0-408C-AFCE9462716C}"/>
                    </a:ext>
                  </a:extLst>
                </p14:cNvPr>
                <p14:cNvContentPartPr/>
                <p14:nvPr/>
              </p14:nvContentPartPr>
              <p14:xfrm>
                <a:off x="6253821" y="1975764"/>
                <a:ext cx="1044720" cy="45720"/>
              </p14:xfrm>
            </p:contentPart>
          </mc:Choice>
          <mc:Fallback xmlns="">
            <p:pic>
              <p:nvPicPr>
                <p:cNvPr id="40" name="Ink 39">
                  <a:extLst>
                    <a:ext uri="{FF2B5EF4-FFF2-40B4-BE49-F238E27FC236}">
                      <a16:creationId xmlns:a16="http://schemas.microsoft.com/office/drawing/2014/main" id="{B6112CD8-53F7-D1D0-408C-AFCE9462716C}"/>
                    </a:ext>
                  </a:extLst>
                </p:cNvPr>
                <p:cNvPicPr/>
                <p:nvPr/>
              </p:nvPicPr>
              <p:blipFill>
                <a:blip r:embed="rId61"/>
                <a:stretch>
                  <a:fillRect/>
                </a:stretch>
              </p:blipFill>
              <p:spPr>
                <a:xfrm>
                  <a:off x="6235821" y="1957764"/>
                  <a:ext cx="1080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44131A20-17A9-AF50-49D8-E40B65B075A3}"/>
                    </a:ext>
                  </a:extLst>
                </p14:cNvPr>
                <p14:cNvContentPartPr/>
                <p14:nvPr/>
              </p14:nvContentPartPr>
              <p14:xfrm>
                <a:off x="9014301" y="2500284"/>
                <a:ext cx="463320" cy="58320"/>
              </p14:xfrm>
            </p:contentPart>
          </mc:Choice>
          <mc:Fallback xmlns="">
            <p:pic>
              <p:nvPicPr>
                <p:cNvPr id="50" name="Ink 49">
                  <a:extLst>
                    <a:ext uri="{FF2B5EF4-FFF2-40B4-BE49-F238E27FC236}">
                      <a16:creationId xmlns:a16="http://schemas.microsoft.com/office/drawing/2014/main" id="{44131A20-17A9-AF50-49D8-E40B65B075A3}"/>
                    </a:ext>
                  </a:extLst>
                </p:cNvPr>
                <p:cNvPicPr/>
                <p:nvPr/>
              </p:nvPicPr>
              <p:blipFill>
                <a:blip r:embed="rId63"/>
                <a:stretch>
                  <a:fillRect/>
                </a:stretch>
              </p:blipFill>
              <p:spPr>
                <a:xfrm>
                  <a:off x="8996661" y="2482644"/>
                  <a:ext cx="498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2E923049-5501-7321-5064-27957CDC008E}"/>
                    </a:ext>
                  </a:extLst>
                </p14:cNvPr>
                <p14:cNvContentPartPr/>
                <p14:nvPr/>
              </p14:nvContentPartPr>
              <p14:xfrm>
                <a:off x="8291421" y="2542404"/>
                <a:ext cx="486360" cy="50760"/>
              </p14:xfrm>
            </p:contentPart>
          </mc:Choice>
          <mc:Fallback xmlns="">
            <p:pic>
              <p:nvPicPr>
                <p:cNvPr id="51" name="Ink 50">
                  <a:extLst>
                    <a:ext uri="{FF2B5EF4-FFF2-40B4-BE49-F238E27FC236}">
                      <a16:creationId xmlns:a16="http://schemas.microsoft.com/office/drawing/2014/main" id="{2E923049-5501-7321-5064-27957CDC008E}"/>
                    </a:ext>
                  </a:extLst>
                </p:cNvPr>
                <p:cNvPicPr/>
                <p:nvPr/>
              </p:nvPicPr>
              <p:blipFill>
                <a:blip r:embed="rId65"/>
                <a:stretch>
                  <a:fillRect/>
                </a:stretch>
              </p:blipFill>
              <p:spPr>
                <a:xfrm>
                  <a:off x="8273421" y="2524764"/>
                  <a:ext cx="522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Ink 51">
                  <a:extLst>
                    <a:ext uri="{FF2B5EF4-FFF2-40B4-BE49-F238E27FC236}">
                      <a16:creationId xmlns:a16="http://schemas.microsoft.com/office/drawing/2014/main" id="{41081AB2-4C96-2AB0-6B45-4880FC0967E5}"/>
                    </a:ext>
                  </a:extLst>
                </p14:cNvPr>
                <p14:cNvContentPartPr/>
                <p14:nvPr/>
              </p14:nvContentPartPr>
              <p14:xfrm>
                <a:off x="7721541" y="2544564"/>
                <a:ext cx="475920" cy="42480"/>
              </p14:xfrm>
            </p:contentPart>
          </mc:Choice>
          <mc:Fallback xmlns="">
            <p:pic>
              <p:nvPicPr>
                <p:cNvPr id="52" name="Ink 51">
                  <a:extLst>
                    <a:ext uri="{FF2B5EF4-FFF2-40B4-BE49-F238E27FC236}">
                      <a16:creationId xmlns:a16="http://schemas.microsoft.com/office/drawing/2014/main" id="{41081AB2-4C96-2AB0-6B45-4880FC0967E5}"/>
                    </a:ext>
                  </a:extLst>
                </p:cNvPr>
                <p:cNvPicPr/>
                <p:nvPr/>
              </p:nvPicPr>
              <p:blipFill>
                <a:blip r:embed="rId67"/>
                <a:stretch>
                  <a:fillRect/>
                </a:stretch>
              </p:blipFill>
              <p:spPr>
                <a:xfrm>
                  <a:off x="7703901" y="2526564"/>
                  <a:ext cx="511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CE29D933-F499-C7FF-A8EE-42642ECF0F13}"/>
                    </a:ext>
                  </a:extLst>
                </p14:cNvPr>
                <p14:cNvContentPartPr/>
                <p14:nvPr/>
              </p14:nvContentPartPr>
              <p14:xfrm>
                <a:off x="6683661" y="2505324"/>
                <a:ext cx="996840" cy="52920"/>
              </p14:xfrm>
            </p:contentPart>
          </mc:Choice>
          <mc:Fallback xmlns="">
            <p:pic>
              <p:nvPicPr>
                <p:cNvPr id="53" name="Ink 52">
                  <a:extLst>
                    <a:ext uri="{FF2B5EF4-FFF2-40B4-BE49-F238E27FC236}">
                      <a16:creationId xmlns:a16="http://schemas.microsoft.com/office/drawing/2014/main" id="{CE29D933-F499-C7FF-A8EE-42642ECF0F13}"/>
                    </a:ext>
                  </a:extLst>
                </p:cNvPr>
                <p:cNvPicPr/>
                <p:nvPr/>
              </p:nvPicPr>
              <p:blipFill>
                <a:blip r:embed="rId69"/>
                <a:stretch>
                  <a:fillRect/>
                </a:stretch>
              </p:blipFill>
              <p:spPr>
                <a:xfrm>
                  <a:off x="6666021" y="2487324"/>
                  <a:ext cx="1032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4DD26687-5822-8043-4AA9-75C89614E230}"/>
                    </a:ext>
                  </a:extLst>
                </p14:cNvPr>
                <p14:cNvContentPartPr/>
                <p14:nvPr/>
              </p14:nvContentPartPr>
              <p14:xfrm>
                <a:off x="5938461" y="2443044"/>
                <a:ext cx="635760" cy="106920"/>
              </p14:xfrm>
            </p:contentPart>
          </mc:Choice>
          <mc:Fallback xmlns="">
            <p:pic>
              <p:nvPicPr>
                <p:cNvPr id="55" name="Ink 54">
                  <a:extLst>
                    <a:ext uri="{FF2B5EF4-FFF2-40B4-BE49-F238E27FC236}">
                      <a16:creationId xmlns:a16="http://schemas.microsoft.com/office/drawing/2014/main" id="{4DD26687-5822-8043-4AA9-75C89614E230}"/>
                    </a:ext>
                  </a:extLst>
                </p:cNvPr>
                <p:cNvPicPr/>
                <p:nvPr/>
              </p:nvPicPr>
              <p:blipFill>
                <a:blip r:embed="rId71"/>
                <a:stretch>
                  <a:fillRect/>
                </a:stretch>
              </p:blipFill>
              <p:spPr>
                <a:xfrm>
                  <a:off x="5920461" y="2425404"/>
                  <a:ext cx="671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951C0B77-A7E0-E2A5-DFB0-1ADAAA7F7FFE}"/>
                    </a:ext>
                  </a:extLst>
                </p14:cNvPr>
                <p14:cNvContentPartPr/>
                <p14:nvPr/>
              </p14:nvContentPartPr>
              <p14:xfrm>
                <a:off x="4494861" y="2496324"/>
                <a:ext cx="1302480" cy="51480"/>
              </p14:xfrm>
            </p:contentPart>
          </mc:Choice>
          <mc:Fallback xmlns="">
            <p:pic>
              <p:nvPicPr>
                <p:cNvPr id="56" name="Ink 55">
                  <a:extLst>
                    <a:ext uri="{FF2B5EF4-FFF2-40B4-BE49-F238E27FC236}">
                      <a16:creationId xmlns:a16="http://schemas.microsoft.com/office/drawing/2014/main" id="{951C0B77-A7E0-E2A5-DFB0-1ADAAA7F7FFE}"/>
                    </a:ext>
                  </a:extLst>
                </p:cNvPr>
                <p:cNvPicPr/>
                <p:nvPr/>
              </p:nvPicPr>
              <p:blipFill>
                <a:blip r:embed="rId73"/>
                <a:stretch>
                  <a:fillRect/>
                </a:stretch>
              </p:blipFill>
              <p:spPr>
                <a:xfrm>
                  <a:off x="4476861" y="2478684"/>
                  <a:ext cx="1338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Ink 57">
                  <a:extLst>
                    <a:ext uri="{FF2B5EF4-FFF2-40B4-BE49-F238E27FC236}">
                      <a16:creationId xmlns:a16="http://schemas.microsoft.com/office/drawing/2014/main" id="{09C0FB3D-BE74-CDAF-0494-605D65BE3CD3}"/>
                    </a:ext>
                  </a:extLst>
                </p14:cNvPr>
                <p14:cNvContentPartPr/>
                <p14:nvPr/>
              </p14:nvContentPartPr>
              <p14:xfrm>
                <a:off x="5785461" y="2424684"/>
                <a:ext cx="24840" cy="6120"/>
              </p14:xfrm>
            </p:contentPart>
          </mc:Choice>
          <mc:Fallback xmlns="">
            <p:pic>
              <p:nvPicPr>
                <p:cNvPr id="58" name="Ink 57">
                  <a:extLst>
                    <a:ext uri="{FF2B5EF4-FFF2-40B4-BE49-F238E27FC236}">
                      <a16:creationId xmlns:a16="http://schemas.microsoft.com/office/drawing/2014/main" id="{09C0FB3D-BE74-CDAF-0494-605D65BE3CD3}"/>
                    </a:ext>
                  </a:extLst>
                </p:cNvPr>
                <p:cNvPicPr/>
                <p:nvPr/>
              </p:nvPicPr>
              <p:blipFill>
                <a:blip r:embed="rId75"/>
                <a:stretch>
                  <a:fillRect/>
                </a:stretch>
              </p:blipFill>
              <p:spPr>
                <a:xfrm>
                  <a:off x="5767821" y="2407044"/>
                  <a:ext cx="60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2835F736-1D43-581E-1DA0-9FEB54F75F77}"/>
                    </a:ext>
                  </a:extLst>
                </p14:cNvPr>
                <p14:cNvContentPartPr/>
                <p14:nvPr/>
              </p14:nvContentPartPr>
              <p14:xfrm>
                <a:off x="4581981" y="1952364"/>
                <a:ext cx="1290600" cy="562320"/>
              </p14:xfrm>
            </p:contentPart>
          </mc:Choice>
          <mc:Fallback xmlns="">
            <p:pic>
              <p:nvPicPr>
                <p:cNvPr id="59" name="Ink 58">
                  <a:extLst>
                    <a:ext uri="{FF2B5EF4-FFF2-40B4-BE49-F238E27FC236}">
                      <a16:creationId xmlns:a16="http://schemas.microsoft.com/office/drawing/2014/main" id="{2835F736-1D43-581E-1DA0-9FEB54F75F77}"/>
                    </a:ext>
                  </a:extLst>
                </p:cNvPr>
                <p:cNvPicPr/>
                <p:nvPr/>
              </p:nvPicPr>
              <p:blipFill>
                <a:blip r:embed="rId77"/>
                <a:stretch>
                  <a:fillRect/>
                </a:stretch>
              </p:blipFill>
              <p:spPr>
                <a:xfrm>
                  <a:off x="4563981" y="1934364"/>
                  <a:ext cx="1326240" cy="59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875C53AB-E7BE-2425-1D8C-DC5ABEFD9ED8}"/>
                  </a:ext>
                </a:extLst>
              </p14:cNvPr>
              <p14:cNvContentPartPr/>
              <p14:nvPr/>
            </p14:nvContentPartPr>
            <p14:xfrm>
              <a:off x="2740221" y="2426124"/>
              <a:ext cx="1256400" cy="84240"/>
            </p14:xfrm>
          </p:contentPart>
        </mc:Choice>
        <mc:Fallback xmlns="">
          <p:pic>
            <p:nvPicPr>
              <p:cNvPr id="61" name="Ink 60">
                <a:extLst>
                  <a:ext uri="{FF2B5EF4-FFF2-40B4-BE49-F238E27FC236}">
                    <a16:creationId xmlns:a16="http://schemas.microsoft.com/office/drawing/2014/main" id="{875C53AB-E7BE-2425-1D8C-DC5ABEFD9ED8}"/>
                  </a:ext>
                </a:extLst>
              </p:cNvPr>
              <p:cNvPicPr/>
              <p:nvPr/>
            </p:nvPicPr>
            <p:blipFill>
              <a:blip r:embed="rId79"/>
              <a:stretch>
                <a:fillRect/>
              </a:stretch>
            </p:blipFill>
            <p:spPr>
              <a:xfrm>
                <a:off x="2722581" y="2408124"/>
                <a:ext cx="1292040" cy="119880"/>
              </a:xfrm>
              <a:prstGeom prst="rect">
                <a:avLst/>
              </a:prstGeom>
            </p:spPr>
          </p:pic>
        </mc:Fallback>
      </mc:AlternateContent>
      <p:grpSp>
        <p:nvGrpSpPr>
          <p:cNvPr id="64" name="Group 63">
            <a:extLst>
              <a:ext uri="{FF2B5EF4-FFF2-40B4-BE49-F238E27FC236}">
                <a16:creationId xmlns:a16="http://schemas.microsoft.com/office/drawing/2014/main" id="{8A5E45CA-402C-ED3E-930C-55A3FA3E6EDC}"/>
              </a:ext>
            </a:extLst>
          </p:cNvPr>
          <p:cNvGrpSpPr/>
          <p:nvPr/>
        </p:nvGrpSpPr>
        <p:grpSpPr>
          <a:xfrm>
            <a:off x="294381" y="2445204"/>
            <a:ext cx="2318400" cy="92880"/>
            <a:chOff x="294381" y="2445204"/>
            <a:chExt cx="2318400" cy="92880"/>
          </a:xfrm>
        </p:grpSpPr>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8F1CA60B-DD93-FAB3-601A-9A3E8E955BDF}"/>
                    </a:ext>
                  </a:extLst>
                </p14:cNvPr>
                <p14:cNvContentPartPr/>
                <p14:nvPr/>
              </p14:nvContentPartPr>
              <p14:xfrm>
                <a:off x="1921581" y="2445204"/>
                <a:ext cx="691200" cy="85320"/>
              </p14:xfrm>
            </p:contentPart>
          </mc:Choice>
          <mc:Fallback xmlns="">
            <p:pic>
              <p:nvPicPr>
                <p:cNvPr id="62" name="Ink 61">
                  <a:extLst>
                    <a:ext uri="{FF2B5EF4-FFF2-40B4-BE49-F238E27FC236}">
                      <a16:creationId xmlns:a16="http://schemas.microsoft.com/office/drawing/2014/main" id="{8F1CA60B-DD93-FAB3-601A-9A3E8E955BDF}"/>
                    </a:ext>
                  </a:extLst>
                </p:cNvPr>
                <p:cNvPicPr/>
                <p:nvPr/>
              </p:nvPicPr>
              <p:blipFill>
                <a:blip r:embed="rId81"/>
                <a:stretch>
                  <a:fillRect/>
                </a:stretch>
              </p:blipFill>
              <p:spPr>
                <a:xfrm>
                  <a:off x="1903941" y="2427204"/>
                  <a:ext cx="726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4C9B3023-16D1-F9C3-03C3-3CDD236D57B0}"/>
                    </a:ext>
                  </a:extLst>
                </p14:cNvPr>
                <p14:cNvContentPartPr/>
                <p14:nvPr/>
              </p14:nvContentPartPr>
              <p14:xfrm>
                <a:off x="294381" y="2481204"/>
                <a:ext cx="1548000" cy="56880"/>
              </p14:xfrm>
            </p:contentPart>
          </mc:Choice>
          <mc:Fallback xmlns="">
            <p:pic>
              <p:nvPicPr>
                <p:cNvPr id="63" name="Ink 62">
                  <a:extLst>
                    <a:ext uri="{FF2B5EF4-FFF2-40B4-BE49-F238E27FC236}">
                      <a16:creationId xmlns:a16="http://schemas.microsoft.com/office/drawing/2014/main" id="{4C9B3023-16D1-F9C3-03C3-3CDD236D57B0}"/>
                    </a:ext>
                  </a:extLst>
                </p:cNvPr>
                <p:cNvPicPr/>
                <p:nvPr/>
              </p:nvPicPr>
              <p:blipFill>
                <a:blip r:embed="rId83"/>
                <a:stretch>
                  <a:fillRect/>
                </a:stretch>
              </p:blipFill>
              <p:spPr>
                <a:xfrm>
                  <a:off x="276741" y="2463564"/>
                  <a:ext cx="1583640" cy="9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A46AB3A2-0781-D424-3BED-8A60935E2061}"/>
                  </a:ext>
                </a:extLst>
              </p14:cNvPr>
              <p14:cNvContentPartPr/>
              <p14:nvPr/>
            </p14:nvContentPartPr>
            <p14:xfrm>
              <a:off x="8763021" y="3013284"/>
              <a:ext cx="801000" cy="50760"/>
            </p14:xfrm>
          </p:contentPart>
        </mc:Choice>
        <mc:Fallback xmlns="">
          <p:pic>
            <p:nvPicPr>
              <p:cNvPr id="65" name="Ink 64">
                <a:extLst>
                  <a:ext uri="{FF2B5EF4-FFF2-40B4-BE49-F238E27FC236}">
                    <a16:creationId xmlns:a16="http://schemas.microsoft.com/office/drawing/2014/main" id="{A46AB3A2-0781-D424-3BED-8A60935E2061}"/>
                  </a:ext>
                </a:extLst>
              </p:cNvPr>
              <p:cNvPicPr/>
              <p:nvPr/>
            </p:nvPicPr>
            <p:blipFill>
              <a:blip r:embed="rId85"/>
              <a:stretch>
                <a:fillRect/>
              </a:stretch>
            </p:blipFill>
            <p:spPr>
              <a:xfrm>
                <a:off x="8745021" y="2995284"/>
                <a:ext cx="836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Ink 65">
                <a:extLst>
                  <a:ext uri="{FF2B5EF4-FFF2-40B4-BE49-F238E27FC236}">
                    <a16:creationId xmlns:a16="http://schemas.microsoft.com/office/drawing/2014/main" id="{FF2D5635-7BEB-F676-C7EF-4B261E1657BC}"/>
                  </a:ext>
                </a:extLst>
              </p14:cNvPr>
              <p14:cNvContentPartPr/>
              <p14:nvPr/>
            </p14:nvContentPartPr>
            <p14:xfrm>
              <a:off x="6790581" y="2880804"/>
              <a:ext cx="1372680" cy="184320"/>
            </p14:xfrm>
          </p:contentPart>
        </mc:Choice>
        <mc:Fallback xmlns="">
          <p:pic>
            <p:nvPicPr>
              <p:cNvPr id="66" name="Ink 65">
                <a:extLst>
                  <a:ext uri="{FF2B5EF4-FFF2-40B4-BE49-F238E27FC236}">
                    <a16:creationId xmlns:a16="http://schemas.microsoft.com/office/drawing/2014/main" id="{FF2D5635-7BEB-F676-C7EF-4B261E1657BC}"/>
                  </a:ext>
                </a:extLst>
              </p:cNvPr>
              <p:cNvPicPr/>
              <p:nvPr/>
            </p:nvPicPr>
            <p:blipFill>
              <a:blip r:embed="rId87"/>
              <a:stretch>
                <a:fillRect/>
              </a:stretch>
            </p:blipFill>
            <p:spPr>
              <a:xfrm>
                <a:off x="6772581" y="2862804"/>
                <a:ext cx="1408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9258CD14-59D8-A215-A99D-6DA165123DA5}"/>
                  </a:ext>
                </a:extLst>
              </p14:cNvPr>
              <p14:cNvContentPartPr/>
              <p14:nvPr/>
            </p14:nvContentPartPr>
            <p14:xfrm>
              <a:off x="5096781" y="2903844"/>
              <a:ext cx="1348560" cy="72360"/>
            </p14:xfrm>
          </p:contentPart>
        </mc:Choice>
        <mc:Fallback xmlns="">
          <p:pic>
            <p:nvPicPr>
              <p:cNvPr id="67" name="Ink 66">
                <a:extLst>
                  <a:ext uri="{FF2B5EF4-FFF2-40B4-BE49-F238E27FC236}">
                    <a16:creationId xmlns:a16="http://schemas.microsoft.com/office/drawing/2014/main" id="{9258CD14-59D8-A215-A99D-6DA165123DA5}"/>
                  </a:ext>
                </a:extLst>
              </p:cNvPr>
              <p:cNvPicPr/>
              <p:nvPr/>
            </p:nvPicPr>
            <p:blipFill>
              <a:blip r:embed="rId89"/>
              <a:stretch>
                <a:fillRect/>
              </a:stretch>
            </p:blipFill>
            <p:spPr>
              <a:xfrm>
                <a:off x="5078781" y="2886204"/>
                <a:ext cx="1384200" cy="108000"/>
              </a:xfrm>
              <a:prstGeom prst="rect">
                <a:avLst/>
              </a:prstGeom>
            </p:spPr>
          </p:pic>
        </mc:Fallback>
      </mc:AlternateContent>
      <p:grpSp>
        <p:nvGrpSpPr>
          <p:cNvPr id="74" name="Group 73">
            <a:extLst>
              <a:ext uri="{FF2B5EF4-FFF2-40B4-BE49-F238E27FC236}">
                <a16:creationId xmlns:a16="http://schemas.microsoft.com/office/drawing/2014/main" id="{7880A9A9-9BD2-9B70-0C21-7DAA1C5FC912}"/>
              </a:ext>
            </a:extLst>
          </p:cNvPr>
          <p:cNvGrpSpPr/>
          <p:nvPr/>
        </p:nvGrpSpPr>
        <p:grpSpPr>
          <a:xfrm>
            <a:off x="870021" y="2869284"/>
            <a:ext cx="3717360" cy="140400"/>
            <a:chOff x="870021" y="2869284"/>
            <a:chExt cx="3717360" cy="140400"/>
          </a:xfrm>
        </p:grpSpPr>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646B31AF-B7DA-84CB-CC2D-9F88BE81C6B3}"/>
                    </a:ext>
                  </a:extLst>
                </p14:cNvPr>
                <p14:cNvContentPartPr/>
                <p14:nvPr/>
              </p14:nvContentPartPr>
              <p14:xfrm>
                <a:off x="3941541" y="2883684"/>
                <a:ext cx="645840" cy="43200"/>
              </p14:xfrm>
            </p:contentPart>
          </mc:Choice>
          <mc:Fallback xmlns="">
            <p:pic>
              <p:nvPicPr>
                <p:cNvPr id="68" name="Ink 67">
                  <a:extLst>
                    <a:ext uri="{FF2B5EF4-FFF2-40B4-BE49-F238E27FC236}">
                      <a16:creationId xmlns:a16="http://schemas.microsoft.com/office/drawing/2014/main" id="{646B31AF-B7DA-84CB-CC2D-9F88BE81C6B3}"/>
                    </a:ext>
                  </a:extLst>
                </p:cNvPr>
                <p:cNvPicPr/>
                <p:nvPr/>
              </p:nvPicPr>
              <p:blipFill>
                <a:blip r:embed="rId91"/>
                <a:stretch>
                  <a:fillRect/>
                </a:stretch>
              </p:blipFill>
              <p:spPr>
                <a:xfrm>
                  <a:off x="3923541" y="2865684"/>
                  <a:ext cx="681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FFDEE61A-0A2A-E3F1-4F4F-1C294E220B8D}"/>
                    </a:ext>
                  </a:extLst>
                </p14:cNvPr>
                <p14:cNvContentPartPr/>
                <p14:nvPr/>
              </p14:nvContentPartPr>
              <p14:xfrm>
                <a:off x="3392181" y="2897364"/>
                <a:ext cx="384840" cy="32400"/>
              </p14:xfrm>
            </p:contentPart>
          </mc:Choice>
          <mc:Fallback xmlns="">
            <p:pic>
              <p:nvPicPr>
                <p:cNvPr id="69" name="Ink 68">
                  <a:extLst>
                    <a:ext uri="{FF2B5EF4-FFF2-40B4-BE49-F238E27FC236}">
                      <a16:creationId xmlns:a16="http://schemas.microsoft.com/office/drawing/2014/main" id="{FFDEE61A-0A2A-E3F1-4F4F-1C294E220B8D}"/>
                    </a:ext>
                  </a:extLst>
                </p:cNvPr>
                <p:cNvPicPr/>
                <p:nvPr/>
              </p:nvPicPr>
              <p:blipFill>
                <a:blip r:embed="rId93"/>
                <a:stretch>
                  <a:fillRect/>
                </a:stretch>
              </p:blipFill>
              <p:spPr>
                <a:xfrm>
                  <a:off x="3374541" y="2879724"/>
                  <a:ext cx="420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C4D42984-4991-0CB3-26DB-2A48A9679E31}"/>
                    </a:ext>
                  </a:extLst>
                </p14:cNvPr>
                <p14:cNvContentPartPr/>
                <p14:nvPr/>
              </p14:nvContentPartPr>
              <p14:xfrm>
                <a:off x="2593341" y="2869284"/>
                <a:ext cx="664920" cy="58320"/>
              </p14:xfrm>
            </p:contentPart>
          </mc:Choice>
          <mc:Fallback xmlns="">
            <p:pic>
              <p:nvPicPr>
                <p:cNvPr id="70" name="Ink 69">
                  <a:extLst>
                    <a:ext uri="{FF2B5EF4-FFF2-40B4-BE49-F238E27FC236}">
                      <a16:creationId xmlns:a16="http://schemas.microsoft.com/office/drawing/2014/main" id="{C4D42984-4991-0CB3-26DB-2A48A9679E31}"/>
                    </a:ext>
                  </a:extLst>
                </p:cNvPr>
                <p:cNvPicPr/>
                <p:nvPr/>
              </p:nvPicPr>
              <p:blipFill>
                <a:blip r:embed="rId95"/>
                <a:stretch>
                  <a:fillRect/>
                </a:stretch>
              </p:blipFill>
              <p:spPr>
                <a:xfrm>
                  <a:off x="2575701" y="2851284"/>
                  <a:ext cx="700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9A4DCB07-2BFC-1B02-55C1-6F6AE6206D70}"/>
                    </a:ext>
                  </a:extLst>
                </p14:cNvPr>
                <p14:cNvContentPartPr/>
                <p14:nvPr/>
              </p14:nvContentPartPr>
              <p14:xfrm>
                <a:off x="1978461" y="2911404"/>
                <a:ext cx="452880" cy="98280"/>
              </p14:xfrm>
            </p:contentPart>
          </mc:Choice>
          <mc:Fallback xmlns="">
            <p:pic>
              <p:nvPicPr>
                <p:cNvPr id="72" name="Ink 71">
                  <a:extLst>
                    <a:ext uri="{FF2B5EF4-FFF2-40B4-BE49-F238E27FC236}">
                      <a16:creationId xmlns:a16="http://schemas.microsoft.com/office/drawing/2014/main" id="{9A4DCB07-2BFC-1B02-55C1-6F6AE6206D70}"/>
                    </a:ext>
                  </a:extLst>
                </p:cNvPr>
                <p:cNvPicPr/>
                <p:nvPr/>
              </p:nvPicPr>
              <p:blipFill>
                <a:blip r:embed="rId97"/>
                <a:stretch>
                  <a:fillRect/>
                </a:stretch>
              </p:blipFill>
              <p:spPr>
                <a:xfrm>
                  <a:off x="1960461" y="2893764"/>
                  <a:ext cx="488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A5A1BFCE-8AAB-53D4-51D2-1456FEAB1500}"/>
                    </a:ext>
                  </a:extLst>
                </p14:cNvPr>
                <p14:cNvContentPartPr/>
                <p14:nvPr/>
              </p14:nvContentPartPr>
              <p14:xfrm>
                <a:off x="870021" y="2877924"/>
                <a:ext cx="971640" cy="20520"/>
              </p14:xfrm>
            </p:contentPart>
          </mc:Choice>
          <mc:Fallback xmlns="">
            <p:pic>
              <p:nvPicPr>
                <p:cNvPr id="73" name="Ink 72">
                  <a:extLst>
                    <a:ext uri="{FF2B5EF4-FFF2-40B4-BE49-F238E27FC236}">
                      <a16:creationId xmlns:a16="http://schemas.microsoft.com/office/drawing/2014/main" id="{A5A1BFCE-8AAB-53D4-51D2-1456FEAB1500}"/>
                    </a:ext>
                  </a:extLst>
                </p:cNvPr>
                <p:cNvPicPr/>
                <p:nvPr/>
              </p:nvPicPr>
              <p:blipFill>
                <a:blip r:embed="rId99"/>
                <a:stretch>
                  <a:fillRect/>
                </a:stretch>
              </p:blipFill>
              <p:spPr>
                <a:xfrm>
                  <a:off x="852021" y="2859924"/>
                  <a:ext cx="100728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5" name="Ink 74">
                <a:extLst>
                  <a:ext uri="{FF2B5EF4-FFF2-40B4-BE49-F238E27FC236}">
                    <a16:creationId xmlns:a16="http://schemas.microsoft.com/office/drawing/2014/main" id="{D793750A-07FD-9D99-049D-B4209D465083}"/>
                  </a:ext>
                </a:extLst>
              </p14:cNvPr>
              <p14:cNvContentPartPr/>
              <p14:nvPr/>
            </p14:nvContentPartPr>
            <p14:xfrm>
              <a:off x="393741" y="2960364"/>
              <a:ext cx="410760" cy="68040"/>
            </p14:xfrm>
          </p:contentPart>
        </mc:Choice>
        <mc:Fallback xmlns="">
          <p:pic>
            <p:nvPicPr>
              <p:cNvPr id="75" name="Ink 74">
                <a:extLst>
                  <a:ext uri="{FF2B5EF4-FFF2-40B4-BE49-F238E27FC236}">
                    <a16:creationId xmlns:a16="http://schemas.microsoft.com/office/drawing/2014/main" id="{D793750A-07FD-9D99-049D-B4209D465083}"/>
                  </a:ext>
                </a:extLst>
              </p:cNvPr>
              <p:cNvPicPr/>
              <p:nvPr/>
            </p:nvPicPr>
            <p:blipFill>
              <a:blip r:embed="rId101"/>
              <a:stretch>
                <a:fillRect/>
              </a:stretch>
            </p:blipFill>
            <p:spPr>
              <a:xfrm>
                <a:off x="376101" y="2942364"/>
                <a:ext cx="446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E37FF5AC-83B6-4E9D-2766-C9DA1D6D0DA9}"/>
                  </a:ext>
                </a:extLst>
              </p14:cNvPr>
              <p14:cNvContentPartPr/>
              <p14:nvPr/>
            </p14:nvContentPartPr>
            <p14:xfrm>
              <a:off x="8806941" y="3346644"/>
              <a:ext cx="681840" cy="50760"/>
            </p14:xfrm>
          </p:contentPart>
        </mc:Choice>
        <mc:Fallback xmlns="">
          <p:pic>
            <p:nvPicPr>
              <p:cNvPr id="76" name="Ink 75">
                <a:extLst>
                  <a:ext uri="{FF2B5EF4-FFF2-40B4-BE49-F238E27FC236}">
                    <a16:creationId xmlns:a16="http://schemas.microsoft.com/office/drawing/2014/main" id="{E37FF5AC-83B6-4E9D-2766-C9DA1D6D0DA9}"/>
                  </a:ext>
                </a:extLst>
              </p:cNvPr>
              <p:cNvPicPr/>
              <p:nvPr/>
            </p:nvPicPr>
            <p:blipFill>
              <a:blip r:embed="rId103"/>
              <a:stretch>
                <a:fillRect/>
              </a:stretch>
            </p:blipFill>
            <p:spPr>
              <a:xfrm>
                <a:off x="8789301" y="3328644"/>
                <a:ext cx="717480" cy="86400"/>
              </a:xfrm>
              <a:prstGeom prst="rect">
                <a:avLst/>
              </a:prstGeom>
            </p:spPr>
          </p:pic>
        </mc:Fallback>
      </mc:AlternateContent>
      <p:grpSp>
        <p:nvGrpSpPr>
          <p:cNvPr id="89" name="Group 88">
            <a:extLst>
              <a:ext uri="{FF2B5EF4-FFF2-40B4-BE49-F238E27FC236}">
                <a16:creationId xmlns:a16="http://schemas.microsoft.com/office/drawing/2014/main" id="{E13AD676-3824-5598-39AB-82106BEDBAFF}"/>
              </a:ext>
            </a:extLst>
          </p:cNvPr>
          <p:cNvGrpSpPr/>
          <p:nvPr/>
        </p:nvGrpSpPr>
        <p:grpSpPr>
          <a:xfrm>
            <a:off x="1492821" y="3312084"/>
            <a:ext cx="7102440" cy="164520"/>
            <a:chOff x="1492821" y="3312084"/>
            <a:chExt cx="7102440" cy="164520"/>
          </a:xfrm>
        </p:grpSpPr>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5E4A22E1-F83C-034C-BE0C-B7504AC6B8C9}"/>
                    </a:ext>
                  </a:extLst>
                </p14:cNvPr>
                <p14:cNvContentPartPr/>
                <p14:nvPr/>
              </p14:nvContentPartPr>
              <p14:xfrm>
                <a:off x="7389621" y="3375084"/>
                <a:ext cx="1205640" cy="92520"/>
              </p14:xfrm>
            </p:contentPart>
          </mc:Choice>
          <mc:Fallback xmlns="">
            <p:pic>
              <p:nvPicPr>
                <p:cNvPr id="77" name="Ink 76">
                  <a:extLst>
                    <a:ext uri="{FF2B5EF4-FFF2-40B4-BE49-F238E27FC236}">
                      <a16:creationId xmlns:a16="http://schemas.microsoft.com/office/drawing/2014/main" id="{5E4A22E1-F83C-034C-BE0C-B7504AC6B8C9}"/>
                    </a:ext>
                  </a:extLst>
                </p:cNvPr>
                <p:cNvPicPr/>
                <p:nvPr/>
              </p:nvPicPr>
              <p:blipFill>
                <a:blip r:embed="rId105"/>
                <a:stretch>
                  <a:fillRect/>
                </a:stretch>
              </p:blipFill>
              <p:spPr>
                <a:xfrm>
                  <a:off x="7371981" y="3357084"/>
                  <a:ext cx="1241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AAF171B8-68FC-E2EA-B010-804DEB388DA8}"/>
                    </a:ext>
                  </a:extLst>
                </p14:cNvPr>
                <p14:cNvContentPartPr/>
                <p14:nvPr/>
              </p14:nvContentPartPr>
              <p14:xfrm>
                <a:off x="6801021" y="3351324"/>
                <a:ext cx="598320" cy="118080"/>
              </p14:xfrm>
            </p:contentPart>
          </mc:Choice>
          <mc:Fallback xmlns="">
            <p:pic>
              <p:nvPicPr>
                <p:cNvPr id="78" name="Ink 77">
                  <a:extLst>
                    <a:ext uri="{FF2B5EF4-FFF2-40B4-BE49-F238E27FC236}">
                      <a16:creationId xmlns:a16="http://schemas.microsoft.com/office/drawing/2014/main" id="{AAF171B8-68FC-E2EA-B010-804DEB388DA8}"/>
                    </a:ext>
                  </a:extLst>
                </p:cNvPr>
                <p:cNvPicPr/>
                <p:nvPr/>
              </p:nvPicPr>
              <p:blipFill>
                <a:blip r:embed="rId107"/>
                <a:stretch>
                  <a:fillRect/>
                </a:stretch>
              </p:blipFill>
              <p:spPr>
                <a:xfrm>
                  <a:off x="6783381" y="3333324"/>
                  <a:ext cx="63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75BD11C4-DA3A-63D5-3F75-839C8E4E1CAB}"/>
                    </a:ext>
                  </a:extLst>
                </p14:cNvPr>
                <p14:cNvContentPartPr/>
                <p14:nvPr/>
              </p14:nvContentPartPr>
              <p14:xfrm>
                <a:off x="6300621" y="3375084"/>
                <a:ext cx="217800" cy="66240"/>
              </p14:xfrm>
            </p:contentPart>
          </mc:Choice>
          <mc:Fallback xmlns="">
            <p:pic>
              <p:nvPicPr>
                <p:cNvPr id="80" name="Ink 79">
                  <a:extLst>
                    <a:ext uri="{FF2B5EF4-FFF2-40B4-BE49-F238E27FC236}">
                      <a16:creationId xmlns:a16="http://schemas.microsoft.com/office/drawing/2014/main" id="{75BD11C4-DA3A-63D5-3F75-839C8E4E1CAB}"/>
                    </a:ext>
                  </a:extLst>
                </p:cNvPr>
                <p:cNvPicPr/>
                <p:nvPr/>
              </p:nvPicPr>
              <p:blipFill>
                <a:blip r:embed="rId109"/>
                <a:stretch>
                  <a:fillRect/>
                </a:stretch>
              </p:blipFill>
              <p:spPr>
                <a:xfrm>
                  <a:off x="6282621" y="3357444"/>
                  <a:ext cx="253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C795A71C-CD5C-44A8-1A20-9EE9ACB535B3}"/>
                    </a:ext>
                  </a:extLst>
                </p14:cNvPr>
                <p14:cNvContentPartPr/>
                <p14:nvPr/>
              </p14:nvContentPartPr>
              <p14:xfrm>
                <a:off x="5520861" y="3315324"/>
                <a:ext cx="631440" cy="45000"/>
              </p14:xfrm>
            </p:contentPart>
          </mc:Choice>
          <mc:Fallback xmlns="">
            <p:pic>
              <p:nvPicPr>
                <p:cNvPr id="81" name="Ink 80">
                  <a:extLst>
                    <a:ext uri="{FF2B5EF4-FFF2-40B4-BE49-F238E27FC236}">
                      <a16:creationId xmlns:a16="http://schemas.microsoft.com/office/drawing/2014/main" id="{C795A71C-CD5C-44A8-1A20-9EE9ACB535B3}"/>
                    </a:ext>
                  </a:extLst>
                </p:cNvPr>
                <p:cNvPicPr/>
                <p:nvPr/>
              </p:nvPicPr>
              <p:blipFill>
                <a:blip r:embed="rId111"/>
                <a:stretch>
                  <a:fillRect/>
                </a:stretch>
              </p:blipFill>
              <p:spPr>
                <a:xfrm>
                  <a:off x="5502861" y="3297324"/>
                  <a:ext cx="667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7E3BEB50-59FB-8FA9-C754-E41FFF5FC8BB}"/>
                    </a:ext>
                  </a:extLst>
                </p14:cNvPr>
                <p14:cNvContentPartPr/>
                <p14:nvPr/>
              </p14:nvContentPartPr>
              <p14:xfrm>
                <a:off x="4724541" y="3361764"/>
                <a:ext cx="647640" cy="44640"/>
              </p14:xfrm>
            </p:contentPart>
          </mc:Choice>
          <mc:Fallback xmlns="">
            <p:pic>
              <p:nvPicPr>
                <p:cNvPr id="82" name="Ink 81">
                  <a:extLst>
                    <a:ext uri="{FF2B5EF4-FFF2-40B4-BE49-F238E27FC236}">
                      <a16:creationId xmlns:a16="http://schemas.microsoft.com/office/drawing/2014/main" id="{7E3BEB50-59FB-8FA9-C754-E41FFF5FC8BB}"/>
                    </a:ext>
                  </a:extLst>
                </p:cNvPr>
                <p:cNvPicPr/>
                <p:nvPr/>
              </p:nvPicPr>
              <p:blipFill>
                <a:blip r:embed="rId113"/>
                <a:stretch>
                  <a:fillRect/>
                </a:stretch>
              </p:blipFill>
              <p:spPr>
                <a:xfrm>
                  <a:off x="4706901" y="3344124"/>
                  <a:ext cx="683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6A09A2C1-BC7E-76BA-0D04-78BEE1048BED}"/>
                    </a:ext>
                  </a:extLst>
                </p14:cNvPr>
                <p14:cNvContentPartPr/>
                <p14:nvPr/>
              </p14:nvContentPartPr>
              <p14:xfrm>
                <a:off x="3867741" y="3368604"/>
                <a:ext cx="777960" cy="108000"/>
              </p14:xfrm>
            </p:contentPart>
          </mc:Choice>
          <mc:Fallback xmlns="">
            <p:pic>
              <p:nvPicPr>
                <p:cNvPr id="84" name="Ink 83">
                  <a:extLst>
                    <a:ext uri="{FF2B5EF4-FFF2-40B4-BE49-F238E27FC236}">
                      <a16:creationId xmlns:a16="http://schemas.microsoft.com/office/drawing/2014/main" id="{6A09A2C1-BC7E-76BA-0D04-78BEE1048BED}"/>
                    </a:ext>
                  </a:extLst>
                </p:cNvPr>
                <p:cNvPicPr/>
                <p:nvPr/>
              </p:nvPicPr>
              <p:blipFill>
                <a:blip r:embed="rId115"/>
                <a:stretch>
                  <a:fillRect/>
                </a:stretch>
              </p:blipFill>
              <p:spPr>
                <a:xfrm>
                  <a:off x="3850101" y="3350964"/>
                  <a:ext cx="813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F8F4C0BA-9D02-A44E-F9FB-E98F06BC125E}"/>
                    </a:ext>
                  </a:extLst>
                </p14:cNvPr>
                <p14:cNvContentPartPr/>
                <p14:nvPr/>
              </p14:nvContentPartPr>
              <p14:xfrm>
                <a:off x="3200661" y="3312084"/>
                <a:ext cx="637200" cy="73800"/>
              </p14:xfrm>
            </p:contentPart>
          </mc:Choice>
          <mc:Fallback xmlns="">
            <p:pic>
              <p:nvPicPr>
                <p:cNvPr id="86" name="Ink 85">
                  <a:extLst>
                    <a:ext uri="{FF2B5EF4-FFF2-40B4-BE49-F238E27FC236}">
                      <a16:creationId xmlns:a16="http://schemas.microsoft.com/office/drawing/2014/main" id="{F8F4C0BA-9D02-A44E-F9FB-E98F06BC125E}"/>
                    </a:ext>
                  </a:extLst>
                </p:cNvPr>
                <p:cNvPicPr/>
                <p:nvPr/>
              </p:nvPicPr>
              <p:blipFill>
                <a:blip r:embed="rId117"/>
                <a:stretch>
                  <a:fillRect/>
                </a:stretch>
              </p:blipFill>
              <p:spPr>
                <a:xfrm>
                  <a:off x="3182661" y="3294084"/>
                  <a:ext cx="672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8FA736BD-A5BA-E3FB-C3D3-EFB00A760BF5}"/>
                    </a:ext>
                  </a:extLst>
                </p14:cNvPr>
                <p14:cNvContentPartPr/>
                <p14:nvPr/>
              </p14:nvContentPartPr>
              <p14:xfrm>
                <a:off x="2494701" y="3342324"/>
                <a:ext cx="475200" cy="61200"/>
              </p14:xfrm>
            </p:contentPart>
          </mc:Choice>
          <mc:Fallback xmlns="">
            <p:pic>
              <p:nvPicPr>
                <p:cNvPr id="87" name="Ink 86">
                  <a:extLst>
                    <a:ext uri="{FF2B5EF4-FFF2-40B4-BE49-F238E27FC236}">
                      <a16:creationId xmlns:a16="http://schemas.microsoft.com/office/drawing/2014/main" id="{8FA736BD-A5BA-E3FB-C3D3-EFB00A760BF5}"/>
                    </a:ext>
                  </a:extLst>
                </p:cNvPr>
                <p:cNvPicPr/>
                <p:nvPr/>
              </p:nvPicPr>
              <p:blipFill>
                <a:blip r:embed="rId119"/>
                <a:stretch>
                  <a:fillRect/>
                </a:stretch>
              </p:blipFill>
              <p:spPr>
                <a:xfrm>
                  <a:off x="2476701" y="3324684"/>
                  <a:ext cx="510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B0080EF3-757F-7F34-223F-EFC48674A719}"/>
                    </a:ext>
                  </a:extLst>
                </p14:cNvPr>
                <p14:cNvContentPartPr/>
                <p14:nvPr/>
              </p14:nvContentPartPr>
              <p14:xfrm>
                <a:off x="1492821" y="3381924"/>
                <a:ext cx="930240" cy="40320"/>
              </p14:xfrm>
            </p:contentPart>
          </mc:Choice>
          <mc:Fallback xmlns="">
            <p:pic>
              <p:nvPicPr>
                <p:cNvPr id="88" name="Ink 87">
                  <a:extLst>
                    <a:ext uri="{FF2B5EF4-FFF2-40B4-BE49-F238E27FC236}">
                      <a16:creationId xmlns:a16="http://schemas.microsoft.com/office/drawing/2014/main" id="{B0080EF3-757F-7F34-223F-EFC48674A719}"/>
                    </a:ext>
                  </a:extLst>
                </p:cNvPr>
                <p:cNvPicPr/>
                <p:nvPr/>
              </p:nvPicPr>
              <p:blipFill>
                <a:blip r:embed="rId121"/>
                <a:stretch>
                  <a:fillRect/>
                </a:stretch>
              </p:blipFill>
              <p:spPr>
                <a:xfrm>
                  <a:off x="1475181" y="3363924"/>
                  <a:ext cx="965880" cy="75960"/>
                </a:xfrm>
                <a:prstGeom prst="rect">
                  <a:avLst/>
                </a:prstGeom>
              </p:spPr>
            </p:pic>
          </mc:Fallback>
        </mc:AlternateContent>
      </p:grpSp>
      <p:grpSp>
        <p:nvGrpSpPr>
          <p:cNvPr id="93" name="Group 92">
            <a:extLst>
              <a:ext uri="{FF2B5EF4-FFF2-40B4-BE49-F238E27FC236}">
                <a16:creationId xmlns:a16="http://schemas.microsoft.com/office/drawing/2014/main" id="{D6843779-3787-0BA8-AA19-A9136C8CCA28}"/>
              </a:ext>
            </a:extLst>
          </p:cNvPr>
          <p:cNvGrpSpPr/>
          <p:nvPr/>
        </p:nvGrpSpPr>
        <p:grpSpPr>
          <a:xfrm>
            <a:off x="7648461" y="3839484"/>
            <a:ext cx="1823040" cy="59400"/>
            <a:chOff x="7648461" y="3839484"/>
            <a:chExt cx="1823040" cy="59400"/>
          </a:xfrm>
        </p:grpSpPr>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63D46AF0-C261-61F2-365D-3EFA4544C264}"/>
                    </a:ext>
                  </a:extLst>
                </p14:cNvPr>
                <p14:cNvContentPartPr/>
                <p14:nvPr/>
              </p14:nvContentPartPr>
              <p14:xfrm>
                <a:off x="8871741" y="3839484"/>
                <a:ext cx="599760" cy="43560"/>
              </p14:xfrm>
            </p:contentPart>
          </mc:Choice>
          <mc:Fallback xmlns="">
            <p:pic>
              <p:nvPicPr>
                <p:cNvPr id="90" name="Ink 89">
                  <a:extLst>
                    <a:ext uri="{FF2B5EF4-FFF2-40B4-BE49-F238E27FC236}">
                      <a16:creationId xmlns:a16="http://schemas.microsoft.com/office/drawing/2014/main" id="{63D46AF0-C261-61F2-365D-3EFA4544C264}"/>
                    </a:ext>
                  </a:extLst>
                </p:cNvPr>
                <p:cNvPicPr/>
                <p:nvPr/>
              </p:nvPicPr>
              <p:blipFill>
                <a:blip r:embed="rId123"/>
                <a:stretch>
                  <a:fillRect/>
                </a:stretch>
              </p:blipFill>
              <p:spPr>
                <a:xfrm>
                  <a:off x="8853741" y="3821484"/>
                  <a:ext cx="635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A8614A90-1362-4E06-A254-0455E54E8A08}"/>
                    </a:ext>
                  </a:extLst>
                </p14:cNvPr>
                <p14:cNvContentPartPr/>
                <p14:nvPr/>
              </p14:nvContentPartPr>
              <p14:xfrm>
                <a:off x="8246421" y="3879084"/>
                <a:ext cx="442080" cy="13320"/>
              </p14:xfrm>
            </p:contentPart>
          </mc:Choice>
          <mc:Fallback xmlns="">
            <p:pic>
              <p:nvPicPr>
                <p:cNvPr id="91" name="Ink 90">
                  <a:extLst>
                    <a:ext uri="{FF2B5EF4-FFF2-40B4-BE49-F238E27FC236}">
                      <a16:creationId xmlns:a16="http://schemas.microsoft.com/office/drawing/2014/main" id="{A8614A90-1362-4E06-A254-0455E54E8A08}"/>
                    </a:ext>
                  </a:extLst>
                </p:cNvPr>
                <p:cNvPicPr/>
                <p:nvPr/>
              </p:nvPicPr>
              <p:blipFill>
                <a:blip r:embed="rId125"/>
                <a:stretch>
                  <a:fillRect/>
                </a:stretch>
              </p:blipFill>
              <p:spPr>
                <a:xfrm>
                  <a:off x="8228781" y="3861084"/>
                  <a:ext cx="477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76EC86DD-502C-4C25-7DF4-1B875A10E7CA}"/>
                    </a:ext>
                  </a:extLst>
                </p14:cNvPr>
                <p14:cNvContentPartPr/>
                <p14:nvPr/>
              </p14:nvContentPartPr>
              <p14:xfrm>
                <a:off x="7648461" y="3874764"/>
                <a:ext cx="318960" cy="24120"/>
              </p14:xfrm>
            </p:contentPart>
          </mc:Choice>
          <mc:Fallback xmlns="">
            <p:pic>
              <p:nvPicPr>
                <p:cNvPr id="92" name="Ink 91">
                  <a:extLst>
                    <a:ext uri="{FF2B5EF4-FFF2-40B4-BE49-F238E27FC236}">
                      <a16:creationId xmlns:a16="http://schemas.microsoft.com/office/drawing/2014/main" id="{76EC86DD-502C-4C25-7DF4-1B875A10E7CA}"/>
                    </a:ext>
                  </a:extLst>
                </p:cNvPr>
                <p:cNvPicPr/>
                <p:nvPr/>
              </p:nvPicPr>
              <p:blipFill>
                <a:blip r:embed="rId127"/>
                <a:stretch>
                  <a:fillRect/>
                </a:stretch>
              </p:blipFill>
              <p:spPr>
                <a:xfrm>
                  <a:off x="7630821" y="3857124"/>
                  <a:ext cx="354600" cy="59760"/>
                </a:xfrm>
                <a:prstGeom prst="rect">
                  <a:avLst/>
                </a:prstGeom>
              </p:spPr>
            </p:pic>
          </mc:Fallback>
        </mc:AlternateContent>
      </p:grpSp>
      <p:grpSp>
        <p:nvGrpSpPr>
          <p:cNvPr id="96" name="Group 95">
            <a:extLst>
              <a:ext uri="{FF2B5EF4-FFF2-40B4-BE49-F238E27FC236}">
                <a16:creationId xmlns:a16="http://schemas.microsoft.com/office/drawing/2014/main" id="{4D6CBC74-E2CB-58C1-5716-8CE329A3B840}"/>
              </a:ext>
            </a:extLst>
          </p:cNvPr>
          <p:cNvGrpSpPr/>
          <p:nvPr/>
        </p:nvGrpSpPr>
        <p:grpSpPr>
          <a:xfrm>
            <a:off x="6180741" y="3799164"/>
            <a:ext cx="1215720" cy="108000"/>
            <a:chOff x="6180741" y="3799164"/>
            <a:chExt cx="1215720" cy="108000"/>
          </a:xfrm>
        </p:grpSpPr>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5E74FC1F-2486-9AC9-337E-B3F2856ED593}"/>
                    </a:ext>
                  </a:extLst>
                </p14:cNvPr>
                <p14:cNvContentPartPr/>
                <p14:nvPr/>
              </p14:nvContentPartPr>
              <p14:xfrm>
                <a:off x="7116381" y="3831564"/>
                <a:ext cx="280080" cy="75600"/>
              </p14:xfrm>
            </p:contentPart>
          </mc:Choice>
          <mc:Fallback xmlns="">
            <p:pic>
              <p:nvPicPr>
                <p:cNvPr id="94" name="Ink 93">
                  <a:extLst>
                    <a:ext uri="{FF2B5EF4-FFF2-40B4-BE49-F238E27FC236}">
                      <a16:creationId xmlns:a16="http://schemas.microsoft.com/office/drawing/2014/main" id="{5E74FC1F-2486-9AC9-337E-B3F2856ED593}"/>
                    </a:ext>
                  </a:extLst>
                </p:cNvPr>
                <p:cNvPicPr/>
                <p:nvPr/>
              </p:nvPicPr>
              <p:blipFill>
                <a:blip r:embed="rId129"/>
                <a:stretch>
                  <a:fillRect/>
                </a:stretch>
              </p:blipFill>
              <p:spPr>
                <a:xfrm>
                  <a:off x="7098741" y="3813564"/>
                  <a:ext cx="315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E170D4E4-26D3-ECEE-9DA5-4CDCA2F46E82}"/>
                    </a:ext>
                  </a:extLst>
                </p14:cNvPr>
                <p14:cNvContentPartPr/>
                <p14:nvPr/>
              </p14:nvContentPartPr>
              <p14:xfrm>
                <a:off x="6180741" y="3799164"/>
                <a:ext cx="768960" cy="83160"/>
              </p14:xfrm>
            </p:contentPart>
          </mc:Choice>
          <mc:Fallback xmlns="">
            <p:pic>
              <p:nvPicPr>
                <p:cNvPr id="95" name="Ink 94">
                  <a:extLst>
                    <a:ext uri="{FF2B5EF4-FFF2-40B4-BE49-F238E27FC236}">
                      <a16:creationId xmlns:a16="http://schemas.microsoft.com/office/drawing/2014/main" id="{E170D4E4-26D3-ECEE-9DA5-4CDCA2F46E82}"/>
                    </a:ext>
                  </a:extLst>
                </p:cNvPr>
                <p:cNvPicPr/>
                <p:nvPr/>
              </p:nvPicPr>
              <p:blipFill>
                <a:blip r:embed="rId131"/>
                <a:stretch>
                  <a:fillRect/>
                </a:stretch>
              </p:blipFill>
              <p:spPr>
                <a:xfrm>
                  <a:off x="6162741" y="3781164"/>
                  <a:ext cx="804600" cy="118800"/>
                </a:xfrm>
                <a:prstGeom prst="rect">
                  <a:avLst/>
                </a:prstGeom>
              </p:spPr>
            </p:pic>
          </mc:Fallback>
        </mc:AlternateContent>
      </p:grpSp>
      <p:grpSp>
        <p:nvGrpSpPr>
          <p:cNvPr id="109" name="Group 108">
            <a:extLst>
              <a:ext uri="{FF2B5EF4-FFF2-40B4-BE49-F238E27FC236}">
                <a16:creationId xmlns:a16="http://schemas.microsoft.com/office/drawing/2014/main" id="{CCBDD3E8-30C3-0892-BB2C-88D59A64F90A}"/>
              </a:ext>
            </a:extLst>
          </p:cNvPr>
          <p:cNvGrpSpPr/>
          <p:nvPr/>
        </p:nvGrpSpPr>
        <p:grpSpPr>
          <a:xfrm>
            <a:off x="6662781" y="4272924"/>
            <a:ext cx="2837160" cy="115920"/>
            <a:chOff x="6662781" y="4272924"/>
            <a:chExt cx="2837160" cy="115920"/>
          </a:xfrm>
        </p:grpSpPr>
        <mc:AlternateContent xmlns:mc="http://schemas.openxmlformats.org/markup-compatibility/2006" xmlns:p14="http://schemas.microsoft.com/office/powerpoint/2010/main">
          <mc:Choice Requires="p14">
            <p:contentPart p14:bwMode="auto" r:id="rId132">
              <p14:nvContentPartPr>
                <p14:cNvPr id="106" name="Ink 105">
                  <a:extLst>
                    <a:ext uri="{FF2B5EF4-FFF2-40B4-BE49-F238E27FC236}">
                      <a16:creationId xmlns:a16="http://schemas.microsoft.com/office/drawing/2014/main" id="{FC05E81B-93A7-FC3B-E540-9BC9D5458ECA}"/>
                    </a:ext>
                  </a:extLst>
                </p14:cNvPr>
                <p14:cNvContentPartPr/>
                <p14:nvPr/>
              </p14:nvContentPartPr>
              <p14:xfrm>
                <a:off x="8084421" y="4272924"/>
                <a:ext cx="1415520" cy="61200"/>
              </p14:xfrm>
            </p:contentPart>
          </mc:Choice>
          <mc:Fallback xmlns="">
            <p:pic>
              <p:nvPicPr>
                <p:cNvPr id="106" name="Ink 105">
                  <a:extLst>
                    <a:ext uri="{FF2B5EF4-FFF2-40B4-BE49-F238E27FC236}">
                      <a16:creationId xmlns:a16="http://schemas.microsoft.com/office/drawing/2014/main" id="{FC05E81B-93A7-FC3B-E540-9BC9D5458ECA}"/>
                    </a:ext>
                  </a:extLst>
                </p:cNvPr>
                <p:cNvPicPr/>
                <p:nvPr/>
              </p:nvPicPr>
              <p:blipFill>
                <a:blip r:embed="rId133"/>
                <a:stretch>
                  <a:fillRect/>
                </a:stretch>
              </p:blipFill>
              <p:spPr>
                <a:xfrm>
                  <a:off x="8066781" y="4255284"/>
                  <a:ext cx="1451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7" name="Ink 106">
                  <a:extLst>
                    <a:ext uri="{FF2B5EF4-FFF2-40B4-BE49-F238E27FC236}">
                      <a16:creationId xmlns:a16="http://schemas.microsoft.com/office/drawing/2014/main" id="{FC252FE9-2718-34D6-81B6-895658EC39A9}"/>
                    </a:ext>
                  </a:extLst>
                </p14:cNvPr>
                <p14:cNvContentPartPr/>
                <p14:nvPr/>
              </p14:nvContentPartPr>
              <p14:xfrm>
                <a:off x="7659261" y="4319364"/>
                <a:ext cx="327600" cy="38520"/>
              </p14:xfrm>
            </p:contentPart>
          </mc:Choice>
          <mc:Fallback xmlns="">
            <p:pic>
              <p:nvPicPr>
                <p:cNvPr id="107" name="Ink 106">
                  <a:extLst>
                    <a:ext uri="{FF2B5EF4-FFF2-40B4-BE49-F238E27FC236}">
                      <a16:creationId xmlns:a16="http://schemas.microsoft.com/office/drawing/2014/main" id="{FC252FE9-2718-34D6-81B6-895658EC39A9}"/>
                    </a:ext>
                  </a:extLst>
                </p:cNvPr>
                <p:cNvPicPr/>
                <p:nvPr/>
              </p:nvPicPr>
              <p:blipFill>
                <a:blip r:embed="rId135"/>
                <a:stretch>
                  <a:fillRect/>
                </a:stretch>
              </p:blipFill>
              <p:spPr>
                <a:xfrm>
                  <a:off x="7641261" y="4301724"/>
                  <a:ext cx="363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C62EDB36-8869-D377-AD5A-917633F6F878}"/>
                    </a:ext>
                  </a:extLst>
                </p14:cNvPr>
                <p14:cNvContentPartPr/>
                <p14:nvPr/>
              </p14:nvContentPartPr>
              <p14:xfrm>
                <a:off x="6662781" y="4352124"/>
                <a:ext cx="910440" cy="36720"/>
              </p14:xfrm>
            </p:contentPart>
          </mc:Choice>
          <mc:Fallback xmlns="">
            <p:pic>
              <p:nvPicPr>
                <p:cNvPr id="108" name="Ink 107">
                  <a:extLst>
                    <a:ext uri="{FF2B5EF4-FFF2-40B4-BE49-F238E27FC236}">
                      <a16:creationId xmlns:a16="http://schemas.microsoft.com/office/drawing/2014/main" id="{C62EDB36-8869-D377-AD5A-917633F6F878}"/>
                    </a:ext>
                  </a:extLst>
                </p:cNvPr>
                <p:cNvPicPr/>
                <p:nvPr/>
              </p:nvPicPr>
              <p:blipFill>
                <a:blip r:embed="rId137"/>
                <a:stretch>
                  <a:fillRect/>
                </a:stretch>
              </p:blipFill>
              <p:spPr>
                <a:xfrm>
                  <a:off x="6644781" y="4334484"/>
                  <a:ext cx="94608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BF9F407F-02E7-B53E-4FD0-9D180680B97D}"/>
                  </a:ext>
                </a:extLst>
              </p14:cNvPr>
              <p14:cNvContentPartPr/>
              <p14:nvPr/>
            </p14:nvContentPartPr>
            <p14:xfrm>
              <a:off x="5265981" y="4239084"/>
              <a:ext cx="1101600" cy="74880"/>
            </p14:xfrm>
          </p:contentPart>
        </mc:Choice>
        <mc:Fallback xmlns="">
          <p:pic>
            <p:nvPicPr>
              <p:cNvPr id="110" name="Ink 109">
                <a:extLst>
                  <a:ext uri="{FF2B5EF4-FFF2-40B4-BE49-F238E27FC236}">
                    <a16:creationId xmlns:a16="http://schemas.microsoft.com/office/drawing/2014/main" id="{BF9F407F-02E7-B53E-4FD0-9D180680B97D}"/>
                  </a:ext>
                </a:extLst>
              </p:cNvPr>
              <p:cNvPicPr/>
              <p:nvPr/>
            </p:nvPicPr>
            <p:blipFill>
              <a:blip r:embed="rId139"/>
              <a:stretch>
                <a:fillRect/>
              </a:stretch>
            </p:blipFill>
            <p:spPr>
              <a:xfrm>
                <a:off x="5247981" y="4221084"/>
                <a:ext cx="1137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938621B2-A653-2CEB-1F18-585608FC6AC7}"/>
                  </a:ext>
                </a:extLst>
              </p14:cNvPr>
              <p14:cNvContentPartPr/>
              <p14:nvPr/>
            </p14:nvContentPartPr>
            <p14:xfrm>
              <a:off x="4870701" y="4215324"/>
              <a:ext cx="187200" cy="81720"/>
            </p14:xfrm>
          </p:contentPart>
        </mc:Choice>
        <mc:Fallback xmlns="">
          <p:pic>
            <p:nvPicPr>
              <p:cNvPr id="111" name="Ink 110">
                <a:extLst>
                  <a:ext uri="{FF2B5EF4-FFF2-40B4-BE49-F238E27FC236}">
                    <a16:creationId xmlns:a16="http://schemas.microsoft.com/office/drawing/2014/main" id="{938621B2-A653-2CEB-1F18-585608FC6AC7}"/>
                  </a:ext>
                </a:extLst>
              </p:cNvPr>
              <p:cNvPicPr/>
              <p:nvPr/>
            </p:nvPicPr>
            <p:blipFill>
              <a:blip r:embed="rId141"/>
              <a:stretch>
                <a:fillRect/>
              </a:stretch>
            </p:blipFill>
            <p:spPr>
              <a:xfrm>
                <a:off x="4852701" y="4197684"/>
                <a:ext cx="222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5" name="Ink 114">
                <a:extLst>
                  <a:ext uri="{FF2B5EF4-FFF2-40B4-BE49-F238E27FC236}">
                    <a16:creationId xmlns:a16="http://schemas.microsoft.com/office/drawing/2014/main" id="{9E814A02-1F13-1580-BA4D-98433EDFCFD0}"/>
                  </a:ext>
                </a:extLst>
              </p14:cNvPr>
              <p14:cNvContentPartPr/>
              <p14:nvPr/>
            </p14:nvContentPartPr>
            <p14:xfrm>
              <a:off x="728901" y="4302444"/>
              <a:ext cx="1596600" cy="66240"/>
            </p14:xfrm>
          </p:contentPart>
        </mc:Choice>
        <mc:Fallback xmlns="">
          <p:pic>
            <p:nvPicPr>
              <p:cNvPr id="115" name="Ink 114">
                <a:extLst>
                  <a:ext uri="{FF2B5EF4-FFF2-40B4-BE49-F238E27FC236}">
                    <a16:creationId xmlns:a16="http://schemas.microsoft.com/office/drawing/2014/main" id="{9E814A02-1F13-1580-BA4D-98433EDFCFD0}"/>
                  </a:ext>
                </a:extLst>
              </p:cNvPr>
              <p:cNvPicPr/>
              <p:nvPr/>
            </p:nvPicPr>
            <p:blipFill>
              <a:blip r:embed="rId143"/>
              <a:stretch>
                <a:fillRect/>
              </a:stretch>
            </p:blipFill>
            <p:spPr>
              <a:xfrm>
                <a:off x="711261" y="4284444"/>
                <a:ext cx="1632240" cy="101880"/>
              </a:xfrm>
              <a:prstGeom prst="rect">
                <a:avLst/>
              </a:prstGeom>
            </p:spPr>
          </p:pic>
        </mc:Fallback>
      </mc:AlternateContent>
      <p:grpSp>
        <p:nvGrpSpPr>
          <p:cNvPr id="117" name="Group 116">
            <a:extLst>
              <a:ext uri="{FF2B5EF4-FFF2-40B4-BE49-F238E27FC236}">
                <a16:creationId xmlns:a16="http://schemas.microsoft.com/office/drawing/2014/main" id="{A9DCC92F-B251-0C3A-C976-DBA234127CA9}"/>
              </a:ext>
            </a:extLst>
          </p:cNvPr>
          <p:cNvGrpSpPr/>
          <p:nvPr/>
        </p:nvGrpSpPr>
        <p:grpSpPr>
          <a:xfrm>
            <a:off x="540621" y="3768204"/>
            <a:ext cx="5342040" cy="651600"/>
            <a:chOff x="540621" y="3768204"/>
            <a:chExt cx="5342040" cy="651600"/>
          </a:xfrm>
        </p:grpSpPr>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3C710CDC-ACDD-14A2-E67F-1B060D005DEB}"/>
                    </a:ext>
                  </a:extLst>
                </p14:cNvPr>
                <p14:cNvContentPartPr/>
                <p14:nvPr/>
              </p14:nvContentPartPr>
              <p14:xfrm>
                <a:off x="1143981" y="3834444"/>
                <a:ext cx="1447200" cy="99000"/>
              </p14:xfrm>
            </p:contentPart>
          </mc:Choice>
          <mc:Fallback xmlns="">
            <p:pic>
              <p:nvPicPr>
                <p:cNvPr id="103" name="Ink 102">
                  <a:extLst>
                    <a:ext uri="{FF2B5EF4-FFF2-40B4-BE49-F238E27FC236}">
                      <a16:creationId xmlns:a16="http://schemas.microsoft.com/office/drawing/2014/main" id="{3C710CDC-ACDD-14A2-E67F-1B060D005DEB}"/>
                    </a:ext>
                  </a:extLst>
                </p:cNvPr>
                <p:cNvPicPr/>
                <p:nvPr/>
              </p:nvPicPr>
              <p:blipFill>
                <a:blip r:embed="rId145"/>
                <a:stretch>
                  <a:fillRect/>
                </a:stretch>
              </p:blipFill>
              <p:spPr>
                <a:xfrm>
                  <a:off x="1125981" y="3816804"/>
                  <a:ext cx="1482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Ink 103">
                  <a:extLst>
                    <a:ext uri="{FF2B5EF4-FFF2-40B4-BE49-F238E27FC236}">
                      <a16:creationId xmlns:a16="http://schemas.microsoft.com/office/drawing/2014/main" id="{EB893DF1-6236-24AF-6F14-71365CB54E1E}"/>
                    </a:ext>
                  </a:extLst>
                </p14:cNvPr>
                <p14:cNvContentPartPr/>
                <p14:nvPr/>
              </p14:nvContentPartPr>
              <p14:xfrm>
                <a:off x="540621" y="3877644"/>
                <a:ext cx="585720" cy="72000"/>
              </p14:xfrm>
            </p:contentPart>
          </mc:Choice>
          <mc:Fallback xmlns="">
            <p:pic>
              <p:nvPicPr>
                <p:cNvPr id="104" name="Ink 103">
                  <a:extLst>
                    <a:ext uri="{FF2B5EF4-FFF2-40B4-BE49-F238E27FC236}">
                      <a16:creationId xmlns:a16="http://schemas.microsoft.com/office/drawing/2014/main" id="{EB893DF1-6236-24AF-6F14-71365CB54E1E}"/>
                    </a:ext>
                  </a:extLst>
                </p:cNvPr>
                <p:cNvPicPr/>
                <p:nvPr/>
              </p:nvPicPr>
              <p:blipFill>
                <a:blip r:embed="rId147"/>
                <a:stretch>
                  <a:fillRect/>
                </a:stretch>
              </p:blipFill>
              <p:spPr>
                <a:xfrm>
                  <a:off x="522981" y="3859644"/>
                  <a:ext cx="621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FB467745-427A-CD39-B63A-931BFA893B9F}"/>
                    </a:ext>
                  </a:extLst>
                </p14:cNvPr>
                <p14:cNvContentPartPr/>
                <p14:nvPr/>
              </p14:nvContentPartPr>
              <p14:xfrm>
                <a:off x="5586741" y="3816444"/>
                <a:ext cx="295920" cy="43560"/>
              </p14:xfrm>
            </p:contentPart>
          </mc:Choice>
          <mc:Fallback xmlns="">
            <p:pic>
              <p:nvPicPr>
                <p:cNvPr id="97" name="Ink 96">
                  <a:extLst>
                    <a:ext uri="{FF2B5EF4-FFF2-40B4-BE49-F238E27FC236}">
                      <a16:creationId xmlns:a16="http://schemas.microsoft.com/office/drawing/2014/main" id="{FB467745-427A-CD39-B63A-931BFA893B9F}"/>
                    </a:ext>
                  </a:extLst>
                </p:cNvPr>
                <p:cNvPicPr/>
                <p:nvPr/>
              </p:nvPicPr>
              <p:blipFill>
                <a:blip r:embed="rId149"/>
                <a:stretch>
                  <a:fillRect/>
                </a:stretch>
              </p:blipFill>
              <p:spPr>
                <a:xfrm>
                  <a:off x="5568741" y="3798444"/>
                  <a:ext cx="331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B3214CDF-AD30-F245-3A0C-C64D8348EB96}"/>
                    </a:ext>
                  </a:extLst>
                </p14:cNvPr>
                <p14:cNvContentPartPr/>
                <p14:nvPr/>
              </p14:nvContentPartPr>
              <p14:xfrm>
                <a:off x="4441941" y="3799164"/>
                <a:ext cx="950760" cy="96120"/>
              </p14:xfrm>
            </p:contentPart>
          </mc:Choice>
          <mc:Fallback xmlns="">
            <p:pic>
              <p:nvPicPr>
                <p:cNvPr id="98" name="Ink 97">
                  <a:extLst>
                    <a:ext uri="{FF2B5EF4-FFF2-40B4-BE49-F238E27FC236}">
                      <a16:creationId xmlns:a16="http://schemas.microsoft.com/office/drawing/2014/main" id="{B3214CDF-AD30-F245-3A0C-C64D8348EB96}"/>
                    </a:ext>
                  </a:extLst>
                </p:cNvPr>
                <p:cNvPicPr/>
                <p:nvPr/>
              </p:nvPicPr>
              <p:blipFill>
                <a:blip r:embed="rId151"/>
                <a:stretch>
                  <a:fillRect/>
                </a:stretch>
              </p:blipFill>
              <p:spPr>
                <a:xfrm>
                  <a:off x="4424301" y="3781524"/>
                  <a:ext cx="986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C7EFE535-FA07-9A6B-0DC2-66BC6064FD3E}"/>
                    </a:ext>
                  </a:extLst>
                </p14:cNvPr>
                <p14:cNvContentPartPr/>
                <p14:nvPr/>
              </p14:nvContentPartPr>
              <p14:xfrm>
                <a:off x="3904821" y="3840924"/>
                <a:ext cx="335520" cy="82440"/>
              </p14:xfrm>
            </p:contentPart>
          </mc:Choice>
          <mc:Fallback xmlns="">
            <p:pic>
              <p:nvPicPr>
                <p:cNvPr id="100" name="Ink 99">
                  <a:extLst>
                    <a:ext uri="{FF2B5EF4-FFF2-40B4-BE49-F238E27FC236}">
                      <a16:creationId xmlns:a16="http://schemas.microsoft.com/office/drawing/2014/main" id="{C7EFE535-FA07-9A6B-0DC2-66BC6064FD3E}"/>
                    </a:ext>
                  </a:extLst>
                </p:cNvPr>
                <p:cNvPicPr/>
                <p:nvPr/>
              </p:nvPicPr>
              <p:blipFill>
                <a:blip r:embed="rId153"/>
                <a:stretch>
                  <a:fillRect/>
                </a:stretch>
              </p:blipFill>
              <p:spPr>
                <a:xfrm>
                  <a:off x="3886821" y="3822924"/>
                  <a:ext cx="371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Ink 100">
                  <a:extLst>
                    <a:ext uri="{FF2B5EF4-FFF2-40B4-BE49-F238E27FC236}">
                      <a16:creationId xmlns:a16="http://schemas.microsoft.com/office/drawing/2014/main" id="{72D2E651-3479-2F44-3924-CF9393381414}"/>
                    </a:ext>
                  </a:extLst>
                </p14:cNvPr>
                <p14:cNvContentPartPr/>
                <p14:nvPr/>
              </p14:nvContentPartPr>
              <p14:xfrm>
                <a:off x="2744181" y="3857844"/>
                <a:ext cx="1011960" cy="70560"/>
              </p14:xfrm>
            </p:contentPart>
          </mc:Choice>
          <mc:Fallback xmlns="">
            <p:pic>
              <p:nvPicPr>
                <p:cNvPr id="101" name="Ink 100">
                  <a:extLst>
                    <a:ext uri="{FF2B5EF4-FFF2-40B4-BE49-F238E27FC236}">
                      <a16:creationId xmlns:a16="http://schemas.microsoft.com/office/drawing/2014/main" id="{72D2E651-3479-2F44-3924-CF9393381414}"/>
                    </a:ext>
                  </a:extLst>
                </p:cNvPr>
                <p:cNvPicPr/>
                <p:nvPr/>
              </p:nvPicPr>
              <p:blipFill>
                <a:blip r:embed="rId155"/>
                <a:stretch>
                  <a:fillRect/>
                </a:stretch>
              </p:blipFill>
              <p:spPr>
                <a:xfrm>
                  <a:off x="2726541" y="3839844"/>
                  <a:ext cx="1047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48025DAA-7B89-A829-C0B8-091574185559}"/>
                    </a:ext>
                  </a:extLst>
                </p14:cNvPr>
                <p14:cNvContentPartPr/>
                <p14:nvPr/>
              </p14:nvContentPartPr>
              <p14:xfrm>
                <a:off x="5175621" y="3852444"/>
                <a:ext cx="49680" cy="50400"/>
              </p14:xfrm>
            </p:contentPart>
          </mc:Choice>
          <mc:Fallback xmlns="">
            <p:pic>
              <p:nvPicPr>
                <p:cNvPr id="112" name="Ink 111">
                  <a:extLst>
                    <a:ext uri="{FF2B5EF4-FFF2-40B4-BE49-F238E27FC236}">
                      <a16:creationId xmlns:a16="http://schemas.microsoft.com/office/drawing/2014/main" id="{48025DAA-7B89-A829-C0B8-091574185559}"/>
                    </a:ext>
                  </a:extLst>
                </p:cNvPr>
                <p:cNvPicPr/>
                <p:nvPr/>
              </p:nvPicPr>
              <p:blipFill>
                <a:blip r:embed="rId157"/>
                <a:stretch>
                  <a:fillRect/>
                </a:stretch>
              </p:blipFill>
              <p:spPr>
                <a:xfrm>
                  <a:off x="5157981" y="3834804"/>
                  <a:ext cx="85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2EDF092C-1E01-B27B-6C16-C617B8240DB1}"/>
                    </a:ext>
                  </a:extLst>
                </p14:cNvPr>
                <p14:cNvContentPartPr/>
                <p14:nvPr/>
              </p14:nvContentPartPr>
              <p14:xfrm>
                <a:off x="2270781" y="4274004"/>
                <a:ext cx="2853360" cy="145800"/>
              </p14:xfrm>
            </p:contentPart>
          </mc:Choice>
          <mc:Fallback xmlns="">
            <p:pic>
              <p:nvPicPr>
                <p:cNvPr id="113" name="Ink 112">
                  <a:extLst>
                    <a:ext uri="{FF2B5EF4-FFF2-40B4-BE49-F238E27FC236}">
                      <a16:creationId xmlns:a16="http://schemas.microsoft.com/office/drawing/2014/main" id="{2EDF092C-1E01-B27B-6C16-C617B8240DB1}"/>
                    </a:ext>
                  </a:extLst>
                </p:cNvPr>
                <p:cNvPicPr/>
                <p:nvPr/>
              </p:nvPicPr>
              <p:blipFill>
                <a:blip r:embed="rId159"/>
                <a:stretch>
                  <a:fillRect/>
                </a:stretch>
              </p:blipFill>
              <p:spPr>
                <a:xfrm>
                  <a:off x="2252781" y="4256004"/>
                  <a:ext cx="2889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Ink 115">
                  <a:extLst>
                    <a:ext uri="{FF2B5EF4-FFF2-40B4-BE49-F238E27FC236}">
                      <a16:creationId xmlns:a16="http://schemas.microsoft.com/office/drawing/2014/main" id="{8BBE822C-8B5C-8403-CDDC-25DE057F1C7A}"/>
                    </a:ext>
                  </a:extLst>
                </p14:cNvPr>
                <p14:cNvContentPartPr/>
                <p14:nvPr/>
              </p14:nvContentPartPr>
              <p14:xfrm>
                <a:off x="685341" y="3768204"/>
                <a:ext cx="4555440" cy="596880"/>
              </p14:xfrm>
            </p:contentPart>
          </mc:Choice>
          <mc:Fallback xmlns="">
            <p:pic>
              <p:nvPicPr>
                <p:cNvPr id="116" name="Ink 115">
                  <a:extLst>
                    <a:ext uri="{FF2B5EF4-FFF2-40B4-BE49-F238E27FC236}">
                      <a16:creationId xmlns:a16="http://schemas.microsoft.com/office/drawing/2014/main" id="{8BBE822C-8B5C-8403-CDDC-25DE057F1C7A}"/>
                    </a:ext>
                  </a:extLst>
                </p:cNvPr>
                <p:cNvPicPr/>
                <p:nvPr/>
              </p:nvPicPr>
              <p:blipFill>
                <a:blip r:embed="rId161"/>
                <a:stretch>
                  <a:fillRect/>
                </a:stretch>
              </p:blipFill>
              <p:spPr>
                <a:xfrm>
                  <a:off x="667701" y="3750564"/>
                  <a:ext cx="4591080" cy="632520"/>
                </a:xfrm>
                <a:prstGeom prst="rect">
                  <a:avLst/>
                </a:prstGeom>
              </p:spPr>
            </p:pic>
          </mc:Fallback>
        </mc:AlternateContent>
      </p:grpSp>
      <p:grpSp>
        <p:nvGrpSpPr>
          <p:cNvPr id="120" name="Group 119">
            <a:extLst>
              <a:ext uri="{FF2B5EF4-FFF2-40B4-BE49-F238E27FC236}">
                <a16:creationId xmlns:a16="http://schemas.microsoft.com/office/drawing/2014/main" id="{9B5B905F-EF9C-5D5C-D9E5-8E2D3B0C73FA}"/>
              </a:ext>
            </a:extLst>
          </p:cNvPr>
          <p:cNvGrpSpPr/>
          <p:nvPr/>
        </p:nvGrpSpPr>
        <p:grpSpPr>
          <a:xfrm>
            <a:off x="7764381" y="4703124"/>
            <a:ext cx="1705680" cy="111960"/>
            <a:chOff x="7764381" y="4703124"/>
            <a:chExt cx="1705680" cy="111960"/>
          </a:xfrm>
        </p:grpSpPr>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69B177C8-9544-69BF-75A1-E3F512A7259A}"/>
                    </a:ext>
                  </a:extLst>
                </p14:cNvPr>
                <p14:cNvContentPartPr/>
                <p14:nvPr/>
              </p14:nvContentPartPr>
              <p14:xfrm>
                <a:off x="8855901" y="4783404"/>
                <a:ext cx="614160" cy="31680"/>
              </p14:xfrm>
            </p:contentPart>
          </mc:Choice>
          <mc:Fallback xmlns="">
            <p:pic>
              <p:nvPicPr>
                <p:cNvPr id="118" name="Ink 117">
                  <a:extLst>
                    <a:ext uri="{FF2B5EF4-FFF2-40B4-BE49-F238E27FC236}">
                      <a16:creationId xmlns:a16="http://schemas.microsoft.com/office/drawing/2014/main" id="{69B177C8-9544-69BF-75A1-E3F512A7259A}"/>
                    </a:ext>
                  </a:extLst>
                </p:cNvPr>
                <p:cNvPicPr/>
                <p:nvPr/>
              </p:nvPicPr>
              <p:blipFill>
                <a:blip r:embed="rId163"/>
                <a:stretch>
                  <a:fillRect/>
                </a:stretch>
              </p:blipFill>
              <p:spPr>
                <a:xfrm>
                  <a:off x="8837901" y="4765404"/>
                  <a:ext cx="649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2CBE443B-5EBE-0F1D-7F04-31EDA70278B9}"/>
                    </a:ext>
                  </a:extLst>
                </p14:cNvPr>
                <p14:cNvContentPartPr/>
                <p14:nvPr/>
              </p14:nvContentPartPr>
              <p14:xfrm>
                <a:off x="7764381" y="4703124"/>
                <a:ext cx="953280" cy="75600"/>
              </p14:xfrm>
            </p:contentPart>
          </mc:Choice>
          <mc:Fallback xmlns="">
            <p:pic>
              <p:nvPicPr>
                <p:cNvPr id="119" name="Ink 118">
                  <a:extLst>
                    <a:ext uri="{FF2B5EF4-FFF2-40B4-BE49-F238E27FC236}">
                      <a16:creationId xmlns:a16="http://schemas.microsoft.com/office/drawing/2014/main" id="{2CBE443B-5EBE-0F1D-7F04-31EDA70278B9}"/>
                    </a:ext>
                  </a:extLst>
                </p:cNvPr>
                <p:cNvPicPr/>
                <p:nvPr/>
              </p:nvPicPr>
              <p:blipFill>
                <a:blip r:embed="rId165"/>
                <a:stretch>
                  <a:fillRect/>
                </a:stretch>
              </p:blipFill>
              <p:spPr>
                <a:xfrm>
                  <a:off x="7746741" y="4685124"/>
                  <a:ext cx="988920" cy="11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21" name="Ink 120">
                <a:extLst>
                  <a:ext uri="{FF2B5EF4-FFF2-40B4-BE49-F238E27FC236}">
                    <a16:creationId xmlns:a16="http://schemas.microsoft.com/office/drawing/2014/main" id="{4F80DF72-0423-3E41-AAC5-6CAEC5CA701A}"/>
                  </a:ext>
                </a:extLst>
              </p14:cNvPr>
              <p14:cNvContentPartPr/>
              <p14:nvPr/>
            </p14:nvContentPartPr>
            <p14:xfrm>
              <a:off x="6631821" y="4733364"/>
              <a:ext cx="453960" cy="52200"/>
            </p14:xfrm>
          </p:contentPart>
        </mc:Choice>
        <mc:Fallback xmlns="">
          <p:pic>
            <p:nvPicPr>
              <p:cNvPr id="121" name="Ink 120">
                <a:extLst>
                  <a:ext uri="{FF2B5EF4-FFF2-40B4-BE49-F238E27FC236}">
                    <a16:creationId xmlns:a16="http://schemas.microsoft.com/office/drawing/2014/main" id="{4F80DF72-0423-3E41-AAC5-6CAEC5CA701A}"/>
                  </a:ext>
                </a:extLst>
              </p:cNvPr>
              <p:cNvPicPr/>
              <p:nvPr/>
            </p:nvPicPr>
            <p:blipFill>
              <a:blip r:embed="rId167"/>
              <a:stretch>
                <a:fillRect/>
              </a:stretch>
            </p:blipFill>
            <p:spPr>
              <a:xfrm>
                <a:off x="6613821" y="4715724"/>
                <a:ext cx="489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2" name="Ink 121">
                <a:extLst>
                  <a:ext uri="{FF2B5EF4-FFF2-40B4-BE49-F238E27FC236}">
                    <a16:creationId xmlns:a16="http://schemas.microsoft.com/office/drawing/2014/main" id="{2BA4F7D8-A947-5CD1-3308-C043FE97580B}"/>
                  </a:ext>
                </a:extLst>
              </p14:cNvPr>
              <p14:cNvContentPartPr/>
              <p14:nvPr/>
            </p14:nvContentPartPr>
            <p14:xfrm>
              <a:off x="5338341" y="4704924"/>
              <a:ext cx="1074600" cy="80280"/>
            </p14:xfrm>
          </p:contentPart>
        </mc:Choice>
        <mc:Fallback xmlns="">
          <p:pic>
            <p:nvPicPr>
              <p:cNvPr id="122" name="Ink 121">
                <a:extLst>
                  <a:ext uri="{FF2B5EF4-FFF2-40B4-BE49-F238E27FC236}">
                    <a16:creationId xmlns:a16="http://schemas.microsoft.com/office/drawing/2014/main" id="{2BA4F7D8-A947-5CD1-3308-C043FE97580B}"/>
                  </a:ext>
                </a:extLst>
              </p:cNvPr>
              <p:cNvPicPr/>
              <p:nvPr/>
            </p:nvPicPr>
            <p:blipFill>
              <a:blip r:embed="rId169"/>
              <a:stretch>
                <a:fillRect/>
              </a:stretch>
            </p:blipFill>
            <p:spPr>
              <a:xfrm>
                <a:off x="5320701" y="4687284"/>
                <a:ext cx="1110240" cy="115920"/>
              </a:xfrm>
              <a:prstGeom prst="rect">
                <a:avLst/>
              </a:prstGeom>
            </p:spPr>
          </p:pic>
        </mc:Fallback>
      </mc:AlternateContent>
      <p:grpSp>
        <p:nvGrpSpPr>
          <p:cNvPr id="125" name="Group 124">
            <a:extLst>
              <a:ext uri="{FF2B5EF4-FFF2-40B4-BE49-F238E27FC236}">
                <a16:creationId xmlns:a16="http://schemas.microsoft.com/office/drawing/2014/main" id="{4D6F3849-4B70-882C-2933-662EAF805726}"/>
              </a:ext>
            </a:extLst>
          </p:cNvPr>
          <p:cNvGrpSpPr/>
          <p:nvPr/>
        </p:nvGrpSpPr>
        <p:grpSpPr>
          <a:xfrm>
            <a:off x="3099861" y="4700604"/>
            <a:ext cx="2153520" cy="97200"/>
            <a:chOff x="3099861" y="4700604"/>
            <a:chExt cx="2153520" cy="97200"/>
          </a:xfrm>
        </p:grpSpPr>
        <mc:AlternateContent xmlns:mc="http://schemas.openxmlformats.org/markup-compatibility/2006" xmlns:p14="http://schemas.microsoft.com/office/powerpoint/2010/main">
          <mc:Choice Requires="p14">
            <p:contentPart p14:bwMode="auto" r:id="rId170">
              <p14:nvContentPartPr>
                <p14:cNvPr id="123" name="Ink 122">
                  <a:extLst>
                    <a:ext uri="{FF2B5EF4-FFF2-40B4-BE49-F238E27FC236}">
                      <a16:creationId xmlns:a16="http://schemas.microsoft.com/office/drawing/2014/main" id="{E402CB9A-9BB1-CBEE-EC72-99C8D2345D17}"/>
                    </a:ext>
                  </a:extLst>
                </p14:cNvPr>
                <p14:cNvContentPartPr/>
                <p14:nvPr/>
              </p14:nvContentPartPr>
              <p14:xfrm>
                <a:off x="4139901" y="4700604"/>
                <a:ext cx="1113480" cy="97200"/>
              </p14:xfrm>
            </p:contentPart>
          </mc:Choice>
          <mc:Fallback xmlns="">
            <p:pic>
              <p:nvPicPr>
                <p:cNvPr id="123" name="Ink 122">
                  <a:extLst>
                    <a:ext uri="{FF2B5EF4-FFF2-40B4-BE49-F238E27FC236}">
                      <a16:creationId xmlns:a16="http://schemas.microsoft.com/office/drawing/2014/main" id="{E402CB9A-9BB1-CBEE-EC72-99C8D2345D17}"/>
                    </a:ext>
                  </a:extLst>
                </p:cNvPr>
                <p:cNvPicPr/>
                <p:nvPr/>
              </p:nvPicPr>
              <p:blipFill>
                <a:blip r:embed="rId171"/>
                <a:stretch>
                  <a:fillRect/>
                </a:stretch>
              </p:blipFill>
              <p:spPr>
                <a:xfrm>
                  <a:off x="4121901" y="4682604"/>
                  <a:ext cx="1149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54DEEFEA-95BD-9041-25DA-31013EAA818C}"/>
                    </a:ext>
                  </a:extLst>
                </p14:cNvPr>
                <p14:cNvContentPartPr/>
                <p14:nvPr/>
              </p14:nvContentPartPr>
              <p14:xfrm>
                <a:off x="3099861" y="4716804"/>
                <a:ext cx="866880" cy="62640"/>
              </p14:xfrm>
            </p:contentPart>
          </mc:Choice>
          <mc:Fallback xmlns="">
            <p:pic>
              <p:nvPicPr>
                <p:cNvPr id="124" name="Ink 123">
                  <a:extLst>
                    <a:ext uri="{FF2B5EF4-FFF2-40B4-BE49-F238E27FC236}">
                      <a16:creationId xmlns:a16="http://schemas.microsoft.com/office/drawing/2014/main" id="{54DEEFEA-95BD-9041-25DA-31013EAA818C}"/>
                    </a:ext>
                  </a:extLst>
                </p:cNvPr>
                <p:cNvPicPr/>
                <p:nvPr/>
              </p:nvPicPr>
              <p:blipFill>
                <a:blip r:embed="rId173"/>
                <a:stretch>
                  <a:fillRect/>
                </a:stretch>
              </p:blipFill>
              <p:spPr>
                <a:xfrm>
                  <a:off x="3082221" y="4699164"/>
                  <a:ext cx="902520" cy="98280"/>
                </a:xfrm>
                <a:prstGeom prst="rect">
                  <a:avLst/>
                </a:prstGeom>
              </p:spPr>
            </p:pic>
          </mc:Fallback>
        </mc:AlternateContent>
      </p:grpSp>
      <p:grpSp>
        <p:nvGrpSpPr>
          <p:cNvPr id="128" name="Group 127">
            <a:extLst>
              <a:ext uri="{FF2B5EF4-FFF2-40B4-BE49-F238E27FC236}">
                <a16:creationId xmlns:a16="http://schemas.microsoft.com/office/drawing/2014/main" id="{A78494C1-3A7B-F1DA-871C-F4DF0C06D2DF}"/>
              </a:ext>
            </a:extLst>
          </p:cNvPr>
          <p:cNvGrpSpPr/>
          <p:nvPr/>
        </p:nvGrpSpPr>
        <p:grpSpPr>
          <a:xfrm>
            <a:off x="693621" y="4697004"/>
            <a:ext cx="2268000" cy="148680"/>
            <a:chOff x="693621" y="4697004"/>
            <a:chExt cx="2268000" cy="148680"/>
          </a:xfrm>
        </p:grpSpPr>
        <mc:AlternateContent xmlns:mc="http://schemas.openxmlformats.org/markup-compatibility/2006" xmlns:p14="http://schemas.microsoft.com/office/powerpoint/2010/main">
          <mc:Choice Requires="p14">
            <p:contentPart p14:bwMode="auto" r:id="rId174">
              <p14:nvContentPartPr>
                <p14:cNvPr id="126" name="Ink 125">
                  <a:extLst>
                    <a:ext uri="{FF2B5EF4-FFF2-40B4-BE49-F238E27FC236}">
                      <a16:creationId xmlns:a16="http://schemas.microsoft.com/office/drawing/2014/main" id="{27FCAA7C-D9A9-72BF-5CDB-2F7A73B2606C}"/>
                    </a:ext>
                  </a:extLst>
                </p14:cNvPr>
                <p14:cNvContentPartPr/>
                <p14:nvPr/>
              </p14:nvContentPartPr>
              <p14:xfrm>
                <a:off x="1352061" y="4697004"/>
                <a:ext cx="1609560" cy="101160"/>
              </p14:xfrm>
            </p:contentPart>
          </mc:Choice>
          <mc:Fallback xmlns="">
            <p:pic>
              <p:nvPicPr>
                <p:cNvPr id="126" name="Ink 125">
                  <a:extLst>
                    <a:ext uri="{FF2B5EF4-FFF2-40B4-BE49-F238E27FC236}">
                      <a16:creationId xmlns:a16="http://schemas.microsoft.com/office/drawing/2014/main" id="{27FCAA7C-D9A9-72BF-5CDB-2F7A73B2606C}"/>
                    </a:ext>
                  </a:extLst>
                </p:cNvPr>
                <p:cNvPicPr/>
                <p:nvPr/>
              </p:nvPicPr>
              <p:blipFill>
                <a:blip r:embed="rId175"/>
                <a:stretch>
                  <a:fillRect/>
                </a:stretch>
              </p:blipFill>
              <p:spPr>
                <a:xfrm>
                  <a:off x="1334061" y="4679004"/>
                  <a:ext cx="1645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B17497FD-D928-9C48-748D-B25B8DAEF15C}"/>
                    </a:ext>
                  </a:extLst>
                </p14:cNvPr>
                <p14:cNvContentPartPr/>
                <p14:nvPr/>
              </p14:nvContentPartPr>
              <p14:xfrm>
                <a:off x="693621" y="4799964"/>
                <a:ext cx="434520" cy="45720"/>
              </p14:xfrm>
            </p:contentPart>
          </mc:Choice>
          <mc:Fallback xmlns="">
            <p:pic>
              <p:nvPicPr>
                <p:cNvPr id="127" name="Ink 126">
                  <a:extLst>
                    <a:ext uri="{FF2B5EF4-FFF2-40B4-BE49-F238E27FC236}">
                      <a16:creationId xmlns:a16="http://schemas.microsoft.com/office/drawing/2014/main" id="{B17497FD-D928-9C48-748D-B25B8DAEF15C}"/>
                    </a:ext>
                  </a:extLst>
                </p:cNvPr>
                <p:cNvPicPr/>
                <p:nvPr/>
              </p:nvPicPr>
              <p:blipFill>
                <a:blip r:embed="rId177"/>
                <a:stretch>
                  <a:fillRect/>
                </a:stretch>
              </p:blipFill>
              <p:spPr>
                <a:xfrm>
                  <a:off x="675621" y="4782324"/>
                  <a:ext cx="47016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29" name="Ink 128">
                <a:extLst>
                  <a:ext uri="{FF2B5EF4-FFF2-40B4-BE49-F238E27FC236}">
                    <a16:creationId xmlns:a16="http://schemas.microsoft.com/office/drawing/2014/main" id="{3CABA135-B6A9-1901-C5C8-17C36B61061B}"/>
                  </a:ext>
                </a:extLst>
              </p14:cNvPr>
              <p14:cNvContentPartPr/>
              <p14:nvPr/>
            </p14:nvContentPartPr>
            <p14:xfrm>
              <a:off x="8725221" y="5157084"/>
              <a:ext cx="803880" cy="83520"/>
            </p14:xfrm>
          </p:contentPart>
        </mc:Choice>
        <mc:Fallback xmlns="">
          <p:pic>
            <p:nvPicPr>
              <p:cNvPr id="129" name="Ink 128">
                <a:extLst>
                  <a:ext uri="{FF2B5EF4-FFF2-40B4-BE49-F238E27FC236}">
                    <a16:creationId xmlns:a16="http://schemas.microsoft.com/office/drawing/2014/main" id="{3CABA135-B6A9-1901-C5C8-17C36B61061B}"/>
                  </a:ext>
                </a:extLst>
              </p:cNvPr>
              <p:cNvPicPr/>
              <p:nvPr/>
            </p:nvPicPr>
            <p:blipFill>
              <a:blip r:embed="rId179"/>
              <a:stretch>
                <a:fillRect/>
              </a:stretch>
            </p:blipFill>
            <p:spPr>
              <a:xfrm>
                <a:off x="8707581" y="5139084"/>
                <a:ext cx="839520" cy="119160"/>
              </a:xfrm>
              <a:prstGeom prst="rect">
                <a:avLst/>
              </a:prstGeom>
            </p:spPr>
          </p:pic>
        </mc:Fallback>
      </mc:AlternateContent>
      <p:grpSp>
        <p:nvGrpSpPr>
          <p:cNvPr id="132" name="Group 131">
            <a:extLst>
              <a:ext uri="{FF2B5EF4-FFF2-40B4-BE49-F238E27FC236}">
                <a16:creationId xmlns:a16="http://schemas.microsoft.com/office/drawing/2014/main" id="{62C454BF-D50E-0FA9-CF84-4799A3E30484}"/>
              </a:ext>
            </a:extLst>
          </p:cNvPr>
          <p:cNvGrpSpPr/>
          <p:nvPr/>
        </p:nvGrpSpPr>
        <p:grpSpPr>
          <a:xfrm>
            <a:off x="6436341" y="5194524"/>
            <a:ext cx="1301400" cy="56520"/>
            <a:chOff x="6436341" y="5194524"/>
            <a:chExt cx="1301400" cy="56520"/>
          </a:xfrm>
        </p:grpSpPr>
        <mc:AlternateContent xmlns:mc="http://schemas.openxmlformats.org/markup-compatibility/2006" xmlns:p14="http://schemas.microsoft.com/office/powerpoint/2010/main">
          <mc:Choice Requires="p14">
            <p:contentPart p14:bwMode="auto" r:id="rId180">
              <p14:nvContentPartPr>
                <p14:cNvPr id="130" name="Ink 129">
                  <a:extLst>
                    <a:ext uri="{FF2B5EF4-FFF2-40B4-BE49-F238E27FC236}">
                      <a16:creationId xmlns:a16="http://schemas.microsoft.com/office/drawing/2014/main" id="{9DC1E879-E9BD-9943-6658-06561F5947C2}"/>
                    </a:ext>
                  </a:extLst>
                </p14:cNvPr>
                <p14:cNvContentPartPr/>
                <p14:nvPr/>
              </p14:nvContentPartPr>
              <p14:xfrm>
                <a:off x="7182261" y="5194524"/>
                <a:ext cx="555480" cy="51120"/>
              </p14:xfrm>
            </p:contentPart>
          </mc:Choice>
          <mc:Fallback xmlns="">
            <p:pic>
              <p:nvPicPr>
                <p:cNvPr id="130" name="Ink 129">
                  <a:extLst>
                    <a:ext uri="{FF2B5EF4-FFF2-40B4-BE49-F238E27FC236}">
                      <a16:creationId xmlns:a16="http://schemas.microsoft.com/office/drawing/2014/main" id="{9DC1E879-E9BD-9943-6658-06561F5947C2}"/>
                    </a:ext>
                  </a:extLst>
                </p:cNvPr>
                <p:cNvPicPr/>
                <p:nvPr/>
              </p:nvPicPr>
              <p:blipFill>
                <a:blip r:embed="rId181"/>
                <a:stretch>
                  <a:fillRect/>
                </a:stretch>
              </p:blipFill>
              <p:spPr>
                <a:xfrm>
                  <a:off x="7164621" y="5176884"/>
                  <a:ext cx="591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1" name="Ink 130">
                  <a:extLst>
                    <a:ext uri="{FF2B5EF4-FFF2-40B4-BE49-F238E27FC236}">
                      <a16:creationId xmlns:a16="http://schemas.microsoft.com/office/drawing/2014/main" id="{55E1A696-95DA-FC78-7A25-E2A48F2B66FA}"/>
                    </a:ext>
                  </a:extLst>
                </p14:cNvPr>
                <p14:cNvContentPartPr/>
                <p14:nvPr/>
              </p14:nvContentPartPr>
              <p14:xfrm>
                <a:off x="6436341" y="5216124"/>
                <a:ext cx="554040" cy="34920"/>
              </p14:xfrm>
            </p:contentPart>
          </mc:Choice>
          <mc:Fallback xmlns="">
            <p:pic>
              <p:nvPicPr>
                <p:cNvPr id="131" name="Ink 130">
                  <a:extLst>
                    <a:ext uri="{FF2B5EF4-FFF2-40B4-BE49-F238E27FC236}">
                      <a16:creationId xmlns:a16="http://schemas.microsoft.com/office/drawing/2014/main" id="{55E1A696-95DA-FC78-7A25-E2A48F2B66FA}"/>
                    </a:ext>
                  </a:extLst>
                </p:cNvPr>
                <p:cNvPicPr/>
                <p:nvPr/>
              </p:nvPicPr>
              <p:blipFill>
                <a:blip r:embed="rId183"/>
                <a:stretch>
                  <a:fillRect/>
                </a:stretch>
              </p:blipFill>
              <p:spPr>
                <a:xfrm>
                  <a:off x="6418341" y="5198124"/>
                  <a:ext cx="58968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33" name="Ink 132">
                <a:extLst>
                  <a:ext uri="{FF2B5EF4-FFF2-40B4-BE49-F238E27FC236}">
                    <a16:creationId xmlns:a16="http://schemas.microsoft.com/office/drawing/2014/main" id="{6C05E9B7-35C2-D6F4-4265-8F67FFEF5DEF}"/>
                  </a:ext>
                </a:extLst>
              </p14:cNvPr>
              <p14:cNvContentPartPr/>
              <p14:nvPr/>
            </p14:nvContentPartPr>
            <p14:xfrm>
              <a:off x="5425461" y="5203164"/>
              <a:ext cx="920880" cy="59040"/>
            </p14:xfrm>
          </p:contentPart>
        </mc:Choice>
        <mc:Fallback xmlns="">
          <p:pic>
            <p:nvPicPr>
              <p:cNvPr id="133" name="Ink 132">
                <a:extLst>
                  <a:ext uri="{FF2B5EF4-FFF2-40B4-BE49-F238E27FC236}">
                    <a16:creationId xmlns:a16="http://schemas.microsoft.com/office/drawing/2014/main" id="{6C05E9B7-35C2-D6F4-4265-8F67FFEF5DEF}"/>
                  </a:ext>
                </a:extLst>
              </p:cNvPr>
              <p:cNvPicPr/>
              <p:nvPr/>
            </p:nvPicPr>
            <p:blipFill>
              <a:blip r:embed="rId185"/>
              <a:stretch>
                <a:fillRect/>
              </a:stretch>
            </p:blipFill>
            <p:spPr>
              <a:xfrm>
                <a:off x="5407461" y="5185524"/>
                <a:ext cx="956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4" name="Ink 133">
                <a:extLst>
                  <a:ext uri="{FF2B5EF4-FFF2-40B4-BE49-F238E27FC236}">
                    <a16:creationId xmlns:a16="http://schemas.microsoft.com/office/drawing/2014/main" id="{2177AC1F-88B5-D4B9-05F0-7BB30158FC7A}"/>
                  </a:ext>
                </a:extLst>
              </p14:cNvPr>
              <p14:cNvContentPartPr/>
              <p14:nvPr/>
            </p14:nvContentPartPr>
            <p14:xfrm>
              <a:off x="4324941" y="5187324"/>
              <a:ext cx="952560" cy="38880"/>
            </p14:xfrm>
          </p:contentPart>
        </mc:Choice>
        <mc:Fallback xmlns="">
          <p:pic>
            <p:nvPicPr>
              <p:cNvPr id="134" name="Ink 133">
                <a:extLst>
                  <a:ext uri="{FF2B5EF4-FFF2-40B4-BE49-F238E27FC236}">
                    <a16:creationId xmlns:a16="http://schemas.microsoft.com/office/drawing/2014/main" id="{2177AC1F-88B5-D4B9-05F0-7BB30158FC7A}"/>
                  </a:ext>
                </a:extLst>
              </p:cNvPr>
              <p:cNvPicPr/>
              <p:nvPr/>
            </p:nvPicPr>
            <p:blipFill>
              <a:blip r:embed="rId187"/>
              <a:stretch>
                <a:fillRect/>
              </a:stretch>
            </p:blipFill>
            <p:spPr>
              <a:xfrm>
                <a:off x="4306941" y="5169324"/>
                <a:ext cx="988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 name="Ink 134">
                <a:extLst>
                  <a:ext uri="{FF2B5EF4-FFF2-40B4-BE49-F238E27FC236}">
                    <a16:creationId xmlns:a16="http://schemas.microsoft.com/office/drawing/2014/main" id="{BD9D8404-A6DC-E5FB-A272-7E1FCBE1F818}"/>
                  </a:ext>
                </a:extLst>
              </p14:cNvPr>
              <p14:cNvContentPartPr/>
              <p14:nvPr/>
            </p14:nvContentPartPr>
            <p14:xfrm>
              <a:off x="3255381" y="5194884"/>
              <a:ext cx="928800" cy="78840"/>
            </p14:xfrm>
          </p:contentPart>
        </mc:Choice>
        <mc:Fallback xmlns="">
          <p:pic>
            <p:nvPicPr>
              <p:cNvPr id="135" name="Ink 134">
                <a:extLst>
                  <a:ext uri="{FF2B5EF4-FFF2-40B4-BE49-F238E27FC236}">
                    <a16:creationId xmlns:a16="http://schemas.microsoft.com/office/drawing/2014/main" id="{BD9D8404-A6DC-E5FB-A272-7E1FCBE1F818}"/>
                  </a:ext>
                </a:extLst>
              </p:cNvPr>
              <p:cNvPicPr/>
              <p:nvPr/>
            </p:nvPicPr>
            <p:blipFill>
              <a:blip r:embed="rId189"/>
              <a:stretch>
                <a:fillRect/>
              </a:stretch>
            </p:blipFill>
            <p:spPr>
              <a:xfrm>
                <a:off x="3237381" y="5176884"/>
                <a:ext cx="964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6" name="Ink 135">
                <a:extLst>
                  <a:ext uri="{FF2B5EF4-FFF2-40B4-BE49-F238E27FC236}">
                    <a16:creationId xmlns:a16="http://schemas.microsoft.com/office/drawing/2014/main" id="{804E44A5-AB73-5A9F-21FB-67AE5D2F70DF}"/>
                  </a:ext>
                </a:extLst>
              </p14:cNvPr>
              <p14:cNvContentPartPr/>
              <p14:nvPr/>
            </p14:nvContentPartPr>
            <p14:xfrm>
              <a:off x="2206341" y="5183364"/>
              <a:ext cx="942840" cy="107280"/>
            </p14:xfrm>
          </p:contentPart>
        </mc:Choice>
        <mc:Fallback xmlns="">
          <p:pic>
            <p:nvPicPr>
              <p:cNvPr id="136" name="Ink 135">
                <a:extLst>
                  <a:ext uri="{FF2B5EF4-FFF2-40B4-BE49-F238E27FC236}">
                    <a16:creationId xmlns:a16="http://schemas.microsoft.com/office/drawing/2014/main" id="{804E44A5-AB73-5A9F-21FB-67AE5D2F70DF}"/>
                  </a:ext>
                </a:extLst>
              </p:cNvPr>
              <p:cNvPicPr/>
              <p:nvPr/>
            </p:nvPicPr>
            <p:blipFill>
              <a:blip r:embed="rId191"/>
              <a:stretch>
                <a:fillRect/>
              </a:stretch>
            </p:blipFill>
            <p:spPr>
              <a:xfrm>
                <a:off x="2188341" y="5165364"/>
                <a:ext cx="978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3F1374D4-7C97-FDC8-14E2-D4429CBFE310}"/>
                  </a:ext>
                </a:extLst>
              </p14:cNvPr>
              <p14:cNvContentPartPr/>
              <p14:nvPr/>
            </p14:nvContentPartPr>
            <p14:xfrm>
              <a:off x="1109781" y="5208204"/>
              <a:ext cx="966600" cy="41040"/>
            </p14:xfrm>
          </p:contentPart>
        </mc:Choice>
        <mc:Fallback xmlns="">
          <p:pic>
            <p:nvPicPr>
              <p:cNvPr id="137" name="Ink 136">
                <a:extLst>
                  <a:ext uri="{FF2B5EF4-FFF2-40B4-BE49-F238E27FC236}">
                    <a16:creationId xmlns:a16="http://schemas.microsoft.com/office/drawing/2014/main" id="{3F1374D4-7C97-FDC8-14E2-D4429CBFE310}"/>
                  </a:ext>
                </a:extLst>
              </p:cNvPr>
              <p:cNvPicPr/>
              <p:nvPr/>
            </p:nvPicPr>
            <p:blipFill>
              <a:blip r:embed="rId193"/>
              <a:stretch>
                <a:fillRect/>
              </a:stretch>
            </p:blipFill>
            <p:spPr>
              <a:xfrm>
                <a:off x="1091781" y="5190204"/>
                <a:ext cx="1002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C5ACCD56-EFFC-1BE9-C0B1-1FA3B12AEE0B}"/>
                  </a:ext>
                </a:extLst>
              </p14:cNvPr>
              <p14:cNvContentPartPr/>
              <p14:nvPr/>
            </p14:nvContentPartPr>
            <p14:xfrm>
              <a:off x="8664741" y="5631564"/>
              <a:ext cx="793800" cy="84960"/>
            </p14:xfrm>
          </p:contentPart>
        </mc:Choice>
        <mc:Fallback xmlns="">
          <p:pic>
            <p:nvPicPr>
              <p:cNvPr id="138" name="Ink 137">
                <a:extLst>
                  <a:ext uri="{FF2B5EF4-FFF2-40B4-BE49-F238E27FC236}">
                    <a16:creationId xmlns:a16="http://schemas.microsoft.com/office/drawing/2014/main" id="{C5ACCD56-EFFC-1BE9-C0B1-1FA3B12AEE0B}"/>
                  </a:ext>
                </a:extLst>
              </p:cNvPr>
              <p:cNvPicPr/>
              <p:nvPr/>
            </p:nvPicPr>
            <p:blipFill>
              <a:blip r:embed="rId195"/>
              <a:stretch>
                <a:fillRect/>
              </a:stretch>
            </p:blipFill>
            <p:spPr>
              <a:xfrm>
                <a:off x="8647101" y="5613924"/>
                <a:ext cx="829440" cy="120600"/>
              </a:xfrm>
              <a:prstGeom prst="rect">
                <a:avLst/>
              </a:prstGeom>
            </p:spPr>
          </p:pic>
        </mc:Fallback>
      </mc:AlternateContent>
      <p:grpSp>
        <p:nvGrpSpPr>
          <p:cNvPr id="141" name="Group 140">
            <a:extLst>
              <a:ext uri="{FF2B5EF4-FFF2-40B4-BE49-F238E27FC236}">
                <a16:creationId xmlns:a16="http://schemas.microsoft.com/office/drawing/2014/main" id="{0A2ACBED-FC09-A543-A355-EC4B4C393B04}"/>
              </a:ext>
            </a:extLst>
          </p:cNvPr>
          <p:cNvGrpSpPr/>
          <p:nvPr/>
        </p:nvGrpSpPr>
        <p:grpSpPr>
          <a:xfrm>
            <a:off x="7473501" y="5630844"/>
            <a:ext cx="835920" cy="50040"/>
            <a:chOff x="7473501" y="5630844"/>
            <a:chExt cx="835920" cy="50040"/>
          </a:xfrm>
        </p:grpSpPr>
        <mc:AlternateContent xmlns:mc="http://schemas.openxmlformats.org/markup-compatibility/2006" xmlns:p14="http://schemas.microsoft.com/office/powerpoint/2010/main">
          <mc:Choice Requires="p14">
            <p:contentPart p14:bwMode="auto" r:id="rId196">
              <p14:nvContentPartPr>
                <p14:cNvPr id="139" name="Ink 138">
                  <a:extLst>
                    <a:ext uri="{FF2B5EF4-FFF2-40B4-BE49-F238E27FC236}">
                      <a16:creationId xmlns:a16="http://schemas.microsoft.com/office/drawing/2014/main" id="{9EFEEEBA-0E54-3496-414F-F1A00C8BDA72}"/>
                    </a:ext>
                  </a:extLst>
                </p14:cNvPr>
                <p14:cNvContentPartPr/>
                <p14:nvPr/>
              </p14:nvContentPartPr>
              <p14:xfrm>
                <a:off x="8292141" y="5642004"/>
                <a:ext cx="2880" cy="5760"/>
              </p14:xfrm>
            </p:contentPart>
          </mc:Choice>
          <mc:Fallback xmlns="">
            <p:pic>
              <p:nvPicPr>
                <p:cNvPr id="139" name="Ink 138">
                  <a:extLst>
                    <a:ext uri="{FF2B5EF4-FFF2-40B4-BE49-F238E27FC236}">
                      <a16:creationId xmlns:a16="http://schemas.microsoft.com/office/drawing/2014/main" id="{9EFEEEBA-0E54-3496-414F-F1A00C8BDA72}"/>
                    </a:ext>
                  </a:extLst>
                </p:cNvPr>
                <p:cNvPicPr/>
                <p:nvPr/>
              </p:nvPicPr>
              <p:blipFill>
                <a:blip r:embed="rId197"/>
                <a:stretch>
                  <a:fillRect/>
                </a:stretch>
              </p:blipFill>
              <p:spPr>
                <a:xfrm>
                  <a:off x="8274141" y="5624004"/>
                  <a:ext cx="38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Ink 139">
                  <a:extLst>
                    <a:ext uri="{FF2B5EF4-FFF2-40B4-BE49-F238E27FC236}">
                      <a16:creationId xmlns:a16="http://schemas.microsoft.com/office/drawing/2014/main" id="{E5779923-EDAA-AA29-B6A7-01B9EC18593A}"/>
                    </a:ext>
                  </a:extLst>
                </p14:cNvPr>
                <p14:cNvContentPartPr/>
                <p14:nvPr/>
              </p14:nvContentPartPr>
              <p14:xfrm>
                <a:off x="7473501" y="5630844"/>
                <a:ext cx="835920" cy="50040"/>
              </p14:xfrm>
            </p:contentPart>
          </mc:Choice>
          <mc:Fallback xmlns="">
            <p:pic>
              <p:nvPicPr>
                <p:cNvPr id="140" name="Ink 139">
                  <a:extLst>
                    <a:ext uri="{FF2B5EF4-FFF2-40B4-BE49-F238E27FC236}">
                      <a16:creationId xmlns:a16="http://schemas.microsoft.com/office/drawing/2014/main" id="{E5779923-EDAA-AA29-B6A7-01B9EC18593A}"/>
                    </a:ext>
                  </a:extLst>
                </p:cNvPr>
                <p:cNvPicPr/>
                <p:nvPr/>
              </p:nvPicPr>
              <p:blipFill>
                <a:blip r:embed="rId199"/>
                <a:stretch>
                  <a:fillRect/>
                </a:stretch>
              </p:blipFill>
              <p:spPr>
                <a:xfrm>
                  <a:off x="7455501" y="5613204"/>
                  <a:ext cx="871560" cy="85680"/>
                </a:xfrm>
                <a:prstGeom prst="rect">
                  <a:avLst/>
                </a:prstGeom>
              </p:spPr>
            </p:pic>
          </mc:Fallback>
        </mc:AlternateContent>
      </p:grpSp>
      <p:grpSp>
        <p:nvGrpSpPr>
          <p:cNvPr id="145" name="Group 144">
            <a:extLst>
              <a:ext uri="{FF2B5EF4-FFF2-40B4-BE49-F238E27FC236}">
                <a16:creationId xmlns:a16="http://schemas.microsoft.com/office/drawing/2014/main" id="{E3E010F5-CB60-3A1B-808E-E398A65094BE}"/>
              </a:ext>
            </a:extLst>
          </p:cNvPr>
          <p:cNvGrpSpPr/>
          <p:nvPr/>
        </p:nvGrpSpPr>
        <p:grpSpPr>
          <a:xfrm>
            <a:off x="5101101" y="5628324"/>
            <a:ext cx="2214000" cy="105480"/>
            <a:chOff x="5101101" y="5628324"/>
            <a:chExt cx="2214000" cy="105480"/>
          </a:xfrm>
        </p:grpSpPr>
        <mc:AlternateContent xmlns:mc="http://schemas.openxmlformats.org/markup-compatibility/2006" xmlns:p14="http://schemas.microsoft.com/office/powerpoint/2010/main">
          <mc:Choice Requires="p14">
            <p:contentPart p14:bwMode="auto" r:id="rId200">
              <p14:nvContentPartPr>
                <p14:cNvPr id="142" name="Ink 141">
                  <a:extLst>
                    <a:ext uri="{FF2B5EF4-FFF2-40B4-BE49-F238E27FC236}">
                      <a16:creationId xmlns:a16="http://schemas.microsoft.com/office/drawing/2014/main" id="{D5CB50DC-E7FE-1947-99F1-FBBF8F0BE2D2}"/>
                    </a:ext>
                  </a:extLst>
                </p14:cNvPr>
                <p14:cNvContentPartPr/>
                <p14:nvPr/>
              </p14:nvContentPartPr>
              <p14:xfrm>
                <a:off x="6481701" y="5670084"/>
                <a:ext cx="833400" cy="36720"/>
              </p14:xfrm>
            </p:contentPart>
          </mc:Choice>
          <mc:Fallback xmlns="">
            <p:pic>
              <p:nvPicPr>
                <p:cNvPr id="142" name="Ink 141">
                  <a:extLst>
                    <a:ext uri="{FF2B5EF4-FFF2-40B4-BE49-F238E27FC236}">
                      <a16:creationId xmlns:a16="http://schemas.microsoft.com/office/drawing/2014/main" id="{D5CB50DC-E7FE-1947-99F1-FBBF8F0BE2D2}"/>
                    </a:ext>
                  </a:extLst>
                </p:cNvPr>
                <p:cNvPicPr/>
                <p:nvPr/>
              </p:nvPicPr>
              <p:blipFill>
                <a:blip r:embed="rId201"/>
                <a:stretch>
                  <a:fillRect/>
                </a:stretch>
              </p:blipFill>
              <p:spPr>
                <a:xfrm>
                  <a:off x="6463701" y="5652444"/>
                  <a:ext cx="869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3" name="Ink 142">
                  <a:extLst>
                    <a:ext uri="{FF2B5EF4-FFF2-40B4-BE49-F238E27FC236}">
                      <a16:creationId xmlns:a16="http://schemas.microsoft.com/office/drawing/2014/main" id="{B02F4DC6-A0BF-20EC-D393-64E21505BD84}"/>
                    </a:ext>
                  </a:extLst>
                </p14:cNvPr>
                <p14:cNvContentPartPr/>
                <p14:nvPr/>
              </p14:nvContentPartPr>
              <p14:xfrm>
                <a:off x="5930901" y="5628324"/>
                <a:ext cx="322560" cy="45360"/>
              </p14:xfrm>
            </p:contentPart>
          </mc:Choice>
          <mc:Fallback xmlns="">
            <p:pic>
              <p:nvPicPr>
                <p:cNvPr id="143" name="Ink 142">
                  <a:extLst>
                    <a:ext uri="{FF2B5EF4-FFF2-40B4-BE49-F238E27FC236}">
                      <a16:creationId xmlns:a16="http://schemas.microsoft.com/office/drawing/2014/main" id="{B02F4DC6-A0BF-20EC-D393-64E21505BD84}"/>
                    </a:ext>
                  </a:extLst>
                </p:cNvPr>
                <p:cNvPicPr/>
                <p:nvPr/>
              </p:nvPicPr>
              <p:blipFill>
                <a:blip r:embed="rId203"/>
                <a:stretch>
                  <a:fillRect/>
                </a:stretch>
              </p:blipFill>
              <p:spPr>
                <a:xfrm>
                  <a:off x="5913261" y="5610684"/>
                  <a:ext cx="358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Ink 143">
                  <a:extLst>
                    <a:ext uri="{FF2B5EF4-FFF2-40B4-BE49-F238E27FC236}">
                      <a16:creationId xmlns:a16="http://schemas.microsoft.com/office/drawing/2014/main" id="{BB8B64EE-B8E1-92F3-1D28-7FE911C60272}"/>
                    </a:ext>
                  </a:extLst>
                </p14:cNvPr>
                <p14:cNvContentPartPr/>
                <p14:nvPr/>
              </p14:nvContentPartPr>
              <p14:xfrm>
                <a:off x="5101101" y="5658204"/>
                <a:ext cx="717480" cy="75600"/>
              </p14:xfrm>
            </p:contentPart>
          </mc:Choice>
          <mc:Fallback xmlns="">
            <p:pic>
              <p:nvPicPr>
                <p:cNvPr id="144" name="Ink 143">
                  <a:extLst>
                    <a:ext uri="{FF2B5EF4-FFF2-40B4-BE49-F238E27FC236}">
                      <a16:creationId xmlns:a16="http://schemas.microsoft.com/office/drawing/2014/main" id="{BB8B64EE-B8E1-92F3-1D28-7FE911C60272}"/>
                    </a:ext>
                  </a:extLst>
                </p:cNvPr>
                <p:cNvPicPr/>
                <p:nvPr/>
              </p:nvPicPr>
              <p:blipFill>
                <a:blip r:embed="rId205"/>
                <a:stretch>
                  <a:fillRect/>
                </a:stretch>
              </p:blipFill>
              <p:spPr>
                <a:xfrm>
                  <a:off x="5083461" y="5640204"/>
                  <a:ext cx="753120" cy="111240"/>
                </a:xfrm>
                <a:prstGeom prst="rect">
                  <a:avLst/>
                </a:prstGeom>
              </p:spPr>
            </p:pic>
          </mc:Fallback>
        </mc:AlternateContent>
      </p:grpSp>
      <p:grpSp>
        <p:nvGrpSpPr>
          <p:cNvPr id="158" name="Group 157">
            <a:extLst>
              <a:ext uri="{FF2B5EF4-FFF2-40B4-BE49-F238E27FC236}">
                <a16:creationId xmlns:a16="http://schemas.microsoft.com/office/drawing/2014/main" id="{C22DEDAA-61CD-B1C8-807D-D804FB14ECF9}"/>
              </a:ext>
            </a:extLst>
          </p:cNvPr>
          <p:cNvGrpSpPr/>
          <p:nvPr/>
        </p:nvGrpSpPr>
        <p:grpSpPr>
          <a:xfrm>
            <a:off x="403821" y="5580804"/>
            <a:ext cx="4499640" cy="189000"/>
            <a:chOff x="403821" y="5580804"/>
            <a:chExt cx="4499640" cy="189000"/>
          </a:xfrm>
        </p:grpSpPr>
        <mc:AlternateContent xmlns:mc="http://schemas.openxmlformats.org/markup-compatibility/2006" xmlns:p14="http://schemas.microsoft.com/office/powerpoint/2010/main">
          <mc:Choice Requires="p14">
            <p:contentPart p14:bwMode="auto" r:id="rId206">
              <p14:nvContentPartPr>
                <p14:cNvPr id="146" name="Ink 145">
                  <a:extLst>
                    <a:ext uri="{FF2B5EF4-FFF2-40B4-BE49-F238E27FC236}">
                      <a16:creationId xmlns:a16="http://schemas.microsoft.com/office/drawing/2014/main" id="{F3470D07-DDE1-D452-2130-86C723EB92A0}"/>
                    </a:ext>
                  </a:extLst>
                </p14:cNvPr>
                <p14:cNvContentPartPr/>
                <p14:nvPr/>
              </p14:nvContentPartPr>
              <p14:xfrm>
                <a:off x="4687101" y="5622204"/>
                <a:ext cx="216360" cy="35640"/>
              </p14:xfrm>
            </p:contentPart>
          </mc:Choice>
          <mc:Fallback xmlns="">
            <p:pic>
              <p:nvPicPr>
                <p:cNvPr id="146" name="Ink 145">
                  <a:extLst>
                    <a:ext uri="{FF2B5EF4-FFF2-40B4-BE49-F238E27FC236}">
                      <a16:creationId xmlns:a16="http://schemas.microsoft.com/office/drawing/2014/main" id="{F3470D07-DDE1-D452-2130-86C723EB92A0}"/>
                    </a:ext>
                  </a:extLst>
                </p:cNvPr>
                <p:cNvPicPr/>
                <p:nvPr/>
              </p:nvPicPr>
              <p:blipFill>
                <a:blip r:embed="rId207"/>
                <a:stretch>
                  <a:fillRect/>
                </a:stretch>
              </p:blipFill>
              <p:spPr>
                <a:xfrm>
                  <a:off x="4669461" y="5604204"/>
                  <a:ext cx="252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Ink 146">
                  <a:extLst>
                    <a:ext uri="{FF2B5EF4-FFF2-40B4-BE49-F238E27FC236}">
                      <a16:creationId xmlns:a16="http://schemas.microsoft.com/office/drawing/2014/main" id="{A7DCFB95-2218-C4D8-77C9-0A56D2E71185}"/>
                    </a:ext>
                  </a:extLst>
                </p14:cNvPr>
                <p14:cNvContentPartPr/>
                <p14:nvPr/>
              </p14:nvContentPartPr>
              <p14:xfrm>
                <a:off x="3967821" y="5730564"/>
                <a:ext cx="452160" cy="19800"/>
              </p14:xfrm>
            </p:contentPart>
          </mc:Choice>
          <mc:Fallback xmlns="">
            <p:pic>
              <p:nvPicPr>
                <p:cNvPr id="147" name="Ink 146">
                  <a:extLst>
                    <a:ext uri="{FF2B5EF4-FFF2-40B4-BE49-F238E27FC236}">
                      <a16:creationId xmlns:a16="http://schemas.microsoft.com/office/drawing/2014/main" id="{A7DCFB95-2218-C4D8-77C9-0A56D2E71185}"/>
                    </a:ext>
                  </a:extLst>
                </p:cNvPr>
                <p:cNvPicPr/>
                <p:nvPr/>
              </p:nvPicPr>
              <p:blipFill>
                <a:blip r:embed="rId209"/>
                <a:stretch>
                  <a:fillRect/>
                </a:stretch>
              </p:blipFill>
              <p:spPr>
                <a:xfrm>
                  <a:off x="3950181" y="5712564"/>
                  <a:ext cx="487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8" name="Ink 147">
                  <a:extLst>
                    <a:ext uri="{FF2B5EF4-FFF2-40B4-BE49-F238E27FC236}">
                      <a16:creationId xmlns:a16="http://schemas.microsoft.com/office/drawing/2014/main" id="{EE8FF55A-33CD-54E8-BA34-20F6408E07E5}"/>
                    </a:ext>
                  </a:extLst>
                </p14:cNvPr>
                <p14:cNvContentPartPr/>
                <p14:nvPr/>
              </p14:nvContentPartPr>
              <p14:xfrm>
                <a:off x="3264381" y="5710404"/>
                <a:ext cx="532440" cy="39240"/>
              </p14:xfrm>
            </p:contentPart>
          </mc:Choice>
          <mc:Fallback xmlns="">
            <p:pic>
              <p:nvPicPr>
                <p:cNvPr id="148" name="Ink 147">
                  <a:extLst>
                    <a:ext uri="{FF2B5EF4-FFF2-40B4-BE49-F238E27FC236}">
                      <a16:creationId xmlns:a16="http://schemas.microsoft.com/office/drawing/2014/main" id="{EE8FF55A-33CD-54E8-BA34-20F6408E07E5}"/>
                    </a:ext>
                  </a:extLst>
                </p:cNvPr>
                <p:cNvPicPr/>
                <p:nvPr/>
              </p:nvPicPr>
              <p:blipFill>
                <a:blip r:embed="rId211"/>
                <a:stretch>
                  <a:fillRect/>
                </a:stretch>
              </p:blipFill>
              <p:spPr>
                <a:xfrm>
                  <a:off x="3246741" y="5692404"/>
                  <a:ext cx="568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Ink 148">
                  <a:extLst>
                    <a:ext uri="{FF2B5EF4-FFF2-40B4-BE49-F238E27FC236}">
                      <a16:creationId xmlns:a16="http://schemas.microsoft.com/office/drawing/2014/main" id="{B3E097C8-8EF0-D83A-B187-B34F91F5472B}"/>
                    </a:ext>
                  </a:extLst>
                </p14:cNvPr>
                <p14:cNvContentPartPr/>
                <p14:nvPr/>
              </p14:nvContentPartPr>
              <p14:xfrm>
                <a:off x="2469501" y="5723004"/>
                <a:ext cx="519840" cy="44640"/>
              </p14:xfrm>
            </p:contentPart>
          </mc:Choice>
          <mc:Fallback xmlns="">
            <p:pic>
              <p:nvPicPr>
                <p:cNvPr id="149" name="Ink 148">
                  <a:extLst>
                    <a:ext uri="{FF2B5EF4-FFF2-40B4-BE49-F238E27FC236}">
                      <a16:creationId xmlns:a16="http://schemas.microsoft.com/office/drawing/2014/main" id="{B3E097C8-8EF0-D83A-B187-B34F91F5472B}"/>
                    </a:ext>
                  </a:extLst>
                </p:cNvPr>
                <p:cNvPicPr/>
                <p:nvPr/>
              </p:nvPicPr>
              <p:blipFill>
                <a:blip r:embed="rId213"/>
                <a:stretch>
                  <a:fillRect/>
                </a:stretch>
              </p:blipFill>
              <p:spPr>
                <a:xfrm>
                  <a:off x="2451861" y="5705004"/>
                  <a:ext cx="555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0" name="Ink 149">
                  <a:extLst>
                    <a:ext uri="{FF2B5EF4-FFF2-40B4-BE49-F238E27FC236}">
                      <a16:creationId xmlns:a16="http://schemas.microsoft.com/office/drawing/2014/main" id="{7B432DD4-8D3C-BCBF-2129-BDF74C53848E}"/>
                    </a:ext>
                  </a:extLst>
                </p14:cNvPr>
                <p14:cNvContentPartPr/>
                <p14:nvPr/>
              </p14:nvContentPartPr>
              <p14:xfrm>
                <a:off x="1900701" y="5666484"/>
                <a:ext cx="358560" cy="72000"/>
              </p14:xfrm>
            </p:contentPart>
          </mc:Choice>
          <mc:Fallback xmlns="">
            <p:pic>
              <p:nvPicPr>
                <p:cNvPr id="150" name="Ink 149">
                  <a:extLst>
                    <a:ext uri="{FF2B5EF4-FFF2-40B4-BE49-F238E27FC236}">
                      <a16:creationId xmlns:a16="http://schemas.microsoft.com/office/drawing/2014/main" id="{7B432DD4-8D3C-BCBF-2129-BDF74C53848E}"/>
                    </a:ext>
                  </a:extLst>
                </p:cNvPr>
                <p:cNvPicPr/>
                <p:nvPr/>
              </p:nvPicPr>
              <p:blipFill>
                <a:blip r:embed="rId215"/>
                <a:stretch>
                  <a:fillRect/>
                </a:stretch>
              </p:blipFill>
              <p:spPr>
                <a:xfrm>
                  <a:off x="1882701" y="5648844"/>
                  <a:ext cx="394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Ink 151">
                  <a:extLst>
                    <a:ext uri="{FF2B5EF4-FFF2-40B4-BE49-F238E27FC236}">
                      <a16:creationId xmlns:a16="http://schemas.microsoft.com/office/drawing/2014/main" id="{DE3017E5-2C27-E054-F28D-56F842E6C764}"/>
                    </a:ext>
                  </a:extLst>
                </p14:cNvPr>
                <p14:cNvContentPartPr/>
                <p14:nvPr/>
              </p14:nvContentPartPr>
              <p14:xfrm>
                <a:off x="3062421" y="5633004"/>
                <a:ext cx="1261080" cy="136800"/>
              </p14:xfrm>
            </p:contentPart>
          </mc:Choice>
          <mc:Fallback xmlns="">
            <p:pic>
              <p:nvPicPr>
                <p:cNvPr id="152" name="Ink 151">
                  <a:extLst>
                    <a:ext uri="{FF2B5EF4-FFF2-40B4-BE49-F238E27FC236}">
                      <a16:creationId xmlns:a16="http://schemas.microsoft.com/office/drawing/2014/main" id="{DE3017E5-2C27-E054-F28D-56F842E6C764}"/>
                    </a:ext>
                  </a:extLst>
                </p:cNvPr>
                <p:cNvPicPr/>
                <p:nvPr/>
              </p:nvPicPr>
              <p:blipFill>
                <a:blip r:embed="rId217"/>
                <a:stretch>
                  <a:fillRect/>
                </a:stretch>
              </p:blipFill>
              <p:spPr>
                <a:xfrm>
                  <a:off x="3044421" y="5615004"/>
                  <a:ext cx="1296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3" name="Ink 152">
                  <a:extLst>
                    <a:ext uri="{FF2B5EF4-FFF2-40B4-BE49-F238E27FC236}">
                      <a16:creationId xmlns:a16="http://schemas.microsoft.com/office/drawing/2014/main" id="{3F9AA58A-5124-0F60-387D-068811B82FBF}"/>
                    </a:ext>
                  </a:extLst>
                </p14:cNvPr>
                <p14:cNvContentPartPr/>
                <p14:nvPr/>
              </p14:nvContentPartPr>
              <p14:xfrm>
                <a:off x="1873701" y="5673684"/>
                <a:ext cx="1076400" cy="77760"/>
              </p14:xfrm>
            </p:contentPart>
          </mc:Choice>
          <mc:Fallback xmlns="">
            <p:pic>
              <p:nvPicPr>
                <p:cNvPr id="153" name="Ink 152">
                  <a:extLst>
                    <a:ext uri="{FF2B5EF4-FFF2-40B4-BE49-F238E27FC236}">
                      <a16:creationId xmlns:a16="http://schemas.microsoft.com/office/drawing/2014/main" id="{3F9AA58A-5124-0F60-387D-068811B82FBF}"/>
                    </a:ext>
                  </a:extLst>
                </p:cNvPr>
                <p:cNvPicPr/>
                <p:nvPr/>
              </p:nvPicPr>
              <p:blipFill>
                <a:blip r:embed="rId219"/>
                <a:stretch>
                  <a:fillRect/>
                </a:stretch>
              </p:blipFill>
              <p:spPr>
                <a:xfrm>
                  <a:off x="1855701" y="5655684"/>
                  <a:ext cx="1112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Ink 153">
                  <a:extLst>
                    <a:ext uri="{FF2B5EF4-FFF2-40B4-BE49-F238E27FC236}">
                      <a16:creationId xmlns:a16="http://schemas.microsoft.com/office/drawing/2014/main" id="{FFB16214-841A-AF02-B269-82BB6AB0C819}"/>
                    </a:ext>
                  </a:extLst>
                </p14:cNvPr>
                <p14:cNvContentPartPr/>
                <p14:nvPr/>
              </p14:nvContentPartPr>
              <p14:xfrm>
                <a:off x="1048941" y="5637324"/>
                <a:ext cx="912960" cy="118440"/>
              </p14:xfrm>
            </p:contentPart>
          </mc:Choice>
          <mc:Fallback xmlns="">
            <p:pic>
              <p:nvPicPr>
                <p:cNvPr id="154" name="Ink 153">
                  <a:extLst>
                    <a:ext uri="{FF2B5EF4-FFF2-40B4-BE49-F238E27FC236}">
                      <a16:creationId xmlns:a16="http://schemas.microsoft.com/office/drawing/2014/main" id="{FFB16214-841A-AF02-B269-82BB6AB0C819}"/>
                    </a:ext>
                  </a:extLst>
                </p:cNvPr>
                <p:cNvPicPr/>
                <p:nvPr/>
              </p:nvPicPr>
              <p:blipFill>
                <a:blip r:embed="rId221"/>
                <a:stretch>
                  <a:fillRect/>
                </a:stretch>
              </p:blipFill>
              <p:spPr>
                <a:xfrm>
                  <a:off x="1031301" y="5619324"/>
                  <a:ext cx="948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6" name="Ink 155">
                  <a:extLst>
                    <a:ext uri="{FF2B5EF4-FFF2-40B4-BE49-F238E27FC236}">
                      <a16:creationId xmlns:a16="http://schemas.microsoft.com/office/drawing/2014/main" id="{66A6ACDA-30DD-A8A1-3A07-39CC4ED7FBE0}"/>
                    </a:ext>
                  </a:extLst>
                </p14:cNvPr>
                <p14:cNvContentPartPr/>
                <p14:nvPr/>
              </p14:nvContentPartPr>
              <p14:xfrm>
                <a:off x="1103661" y="5631924"/>
                <a:ext cx="10800" cy="4320"/>
              </p14:xfrm>
            </p:contentPart>
          </mc:Choice>
          <mc:Fallback xmlns="">
            <p:pic>
              <p:nvPicPr>
                <p:cNvPr id="156" name="Ink 155">
                  <a:extLst>
                    <a:ext uri="{FF2B5EF4-FFF2-40B4-BE49-F238E27FC236}">
                      <a16:creationId xmlns:a16="http://schemas.microsoft.com/office/drawing/2014/main" id="{66A6ACDA-30DD-A8A1-3A07-39CC4ED7FBE0}"/>
                    </a:ext>
                  </a:extLst>
                </p:cNvPr>
                <p:cNvPicPr/>
                <p:nvPr/>
              </p:nvPicPr>
              <p:blipFill>
                <a:blip r:embed="rId223"/>
                <a:stretch>
                  <a:fillRect/>
                </a:stretch>
              </p:blipFill>
              <p:spPr>
                <a:xfrm>
                  <a:off x="1086021" y="5614284"/>
                  <a:ext cx="46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7" name="Ink 156">
                  <a:extLst>
                    <a:ext uri="{FF2B5EF4-FFF2-40B4-BE49-F238E27FC236}">
                      <a16:creationId xmlns:a16="http://schemas.microsoft.com/office/drawing/2014/main" id="{17584BC2-38BD-4096-B6B7-445C3FCE3C4E}"/>
                    </a:ext>
                  </a:extLst>
                </p14:cNvPr>
                <p14:cNvContentPartPr/>
                <p14:nvPr/>
              </p14:nvContentPartPr>
              <p14:xfrm>
                <a:off x="403821" y="5580804"/>
                <a:ext cx="740520" cy="127800"/>
              </p14:xfrm>
            </p:contentPart>
          </mc:Choice>
          <mc:Fallback xmlns="">
            <p:pic>
              <p:nvPicPr>
                <p:cNvPr id="157" name="Ink 156">
                  <a:extLst>
                    <a:ext uri="{FF2B5EF4-FFF2-40B4-BE49-F238E27FC236}">
                      <a16:creationId xmlns:a16="http://schemas.microsoft.com/office/drawing/2014/main" id="{17584BC2-38BD-4096-B6B7-445C3FCE3C4E}"/>
                    </a:ext>
                  </a:extLst>
                </p:cNvPr>
                <p:cNvPicPr/>
                <p:nvPr/>
              </p:nvPicPr>
              <p:blipFill>
                <a:blip r:embed="rId225"/>
                <a:stretch>
                  <a:fillRect/>
                </a:stretch>
              </p:blipFill>
              <p:spPr>
                <a:xfrm>
                  <a:off x="385821" y="5562804"/>
                  <a:ext cx="776160" cy="163440"/>
                </a:xfrm>
                <a:prstGeom prst="rect">
                  <a:avLst/>
                </a:prstGeom>
              </p:spPr>
            </p:pic>
          </mc:Fallback>
        </mc:AlternateContent>
      </p:grpSp>
      <p:grpSp>
        <p:nvGrpSpPr>
          <p:cNvPr id="162" name="Group 161">
            <a:extLst>
              <a:ext uri="{FF2B5EF4-FFF2-40B4-BE49-F238E27FC236}">
                <a16:creationId xmlns:a16="http://schemas.microsoft.com/office/drawing/2014/main" id="{FE3F8834-BB1B-CFA3-63A9-EDE7C6A3A03B}"/>
              </a:ext>
            </a:extLst>
          </p:cNvPr>
          <p:cNvGrpSpPr/>
          <p:nvPr/>
        </p:nvGrpSpPr>
        <p:grpSpPr>
          <a:xfrm>
            <a:off x="7154181" y="6113244"/>
            <a:ext cx="2299680" cy="151920"/>
            <a:chOff x="7154181" y="6113244"/>
            <a:chExt cx="2299680" cy="151920"/>
          </a:xfrm>
        </p:grpSpPr>
        <mc:AlternateContent xmlns:mc="http://schemas.openxmlformats.org/markup-compatibility/2006" xmlns:p14="http://schemas.microsoft.com/office/powerpoint/2010/main">
          <mc:Choice Requires="p14">
            <p:contentPart p14:bwMode="auto" r:id="rId226">
              <p14:nvContentPartPr>
                <p14:cNvPr id="159" name="Ink 158">
                  <a:extLst>
                    <a:ext uri="{FF2B5EF4-FFF2-40B4-BE49-F238E27FC236}">
                      <a16:creationId xmlns:a16="http://schemas.microsoft.com/office/drawing/2014/main" id="{E7A58747-6B1B-679C-DA59-A99AF0FB4387}"/>
                    </a:ext>
                  </a:extLst>
                </p14:cNvPr>
                <p14:cNvContentPartPr/>
                <p14:nvPr/>
              </p14:nvContentPartPr>
              <p14:xfrm>
                <a:off x="8914221" y="6129084"/>
                <a:ext cx="539640" cy="49680"/>
              </p14:xfrm>
            </p:contentPart>
          </mc:Choice>
          <mc:Fallback xmlns="">
            <p:pic>
              <p:nvPicPr>
                <p:cNvPr id="159" name="Ink 158">
                  <a:extLst>
                    <a:ext uri="{FF2B5EF4-FFF2-40B4-BE49-F238E27FC236}">
                      <a16:creationId xmlns:a16="http://schemas.microsoft.com/office/drawing/2014/main" id="{E7A58747-6B1B-679C-DA59-A99AF0FB4387}"/>
                    </a:ext>
                  </a:extLst>
                </p:cNvPr>
                <p:cNvPicPr/>
                <p:nvPr/>
              </p:nvPicPr>
              <p:blipFill>
                <a:blip r:embed="rId227"/>
                <a:stretch>
                  <a:fillRect/>
                </a:stretch>
              </p:blipFill>
              <p:spPr>
                <a:xfrm>
                  <a:off x="8896581" y="6111444"/>
                  <a:ext cx="575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0" name="Ink 159">
                  <a:extLst>
                    <a:ext uri="{FF2B5EF4-FFF2-40B4-BE49-F238E27FC236}">
                      <a16:creationId xmlns:a16="http://schemas.microsoft.com/office/drawing/2014/main" id="{F5F824EC-7A14-5779-569C-E5F57DC472C0}"/>
                    </a:ext>
                  </a:extLst>
                </p14:cNvPr>
                <p14:cNvContentPartPr/>
                <p14:nvPr/>
              </p14:nvContentPartPr>
              <p14:xfrm>
                <a:off x="8070741" y="6196404"/>
                <a:ext cx="472680" cy="68760"/>
              </p14:xfrm>
            </p:contentPart>
          </mc:Choice>
          <mc:Fallback xmlns="">
            <p:pic>
              <p:nvPicPr>
                <p:cNvPr id="160" name="Ink 159">
                  <a:extLst>
                    <a:ext uri="{FF2B5EF4-FFF2-40B4-BE49-F238E27FC236}">
                      <a16:creationId xmlns:a16="http://schemas.microsoft.com/office/drawing/2014/main" id="{F5F824EC-7A14-5779-569C-E5F57DC472C0}"/>
                    </a:ext>
                  </a:extLst>
                </p:cNvPr>
                <p:cNvPicPr/>
                <p:nvPr/>
              </p:nvPicPr>
              <p:blipFill>
                <a:blip r:embed="rId229"/>
                <a:stretch>
                  <a:fillRect/>
                </a:stretch>
              </p:blipFill>
              <p:spPr>
                <a:xfrm>
                  <a:off x="8053101" y="6178404"/>
                  <a:ext cx="508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1" name="Ink 160">
                  <a:extLst>
                    <a:ext uri="{FF2B5EF4-FFF2-40B4-BE49-F238E27FC236}">
                      <a16:creationId xmlns:a16="http://schemas.microsoft.com/office/drawing/2014/main" id="{537D3229-4513-0AF9-E8C8-3474A37665B3}"/>
                    </a:ext>
                  </a:extLst>
                </p14:cNvPr>
                <p14:cNvContentPartPr/>
                <p14:nvPr/>
              </p14:nvContentPartPr>
              <p14:xfrm>
                <a:off x="7154181" y="6113244"/>
                <a:ext cx="635760" cy="37800"/>
              </p14:xfrm>
            </p:contentPart>
          </mc:Choice>
          <mc:Fallback xmlns="">
            <p:pic>
              <p:nvPicPr>
                <p:cNvPr id="161" name="Ink 160">
                  <a:extLst>
                    <a:ext uri="{FF2B5EF4-FFF2-40B4-BE49-F238E27FC236}">
                      <a16:creationId xmlns:a16="http://schemas.microsoft.com/office/drawing/2014/main" id="{537D3229-4513-0AF9-E8C8-3474A37665B3}"/>
                    </a:ext>
                  </a:extLst>
                </p:cNvPr>
                <p:cNvPicPr/>
                <p:nvPr/>
              </p:nvPicPr>
              <p:blipFill>
                <a:blip r:embed="rId231"/>
                <a:stretch>
                  <a:fillRect/>
                </a:stretch>
              </p:blipFill>
              <p:spPr>
                <a:xfrm>
                  <a:off x="7136181" y="6095604"/>
                  <a:ext cx="67140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2">
            <p14:nvContentPartPr>
              <p14:cNvPr id="163" name="Ink 162">
                <a:extLst>
                  <a:ext uri="{FF2B5EF4-FFF2-40B4-BE49-F238E27FC236}">
                    <a16:creationId xmlns:a16="http://schemas.microsoft.com/office/drawing/2014/main" id="{B01B74F2-AE09-187D-6FEE-D2CFD06FFAEB}"/>
                  </a:ext>
                </a:extLst>
              </p14:cNvPr>
              <p14:cNvContentPartPr/>
              <p14:nvPr/>
            </p14:nvContentPartPr>
            <p14:xfrm>
              <a:off x="6248421" y="6045924"/>
              <a:ext cx="648360" cy="150840"/>
            </p14:xfrm>
          </p:contentPart>
        </mc:Choice>
        <mc:Fallback xmlns="">
          <p:pic>
            <p:nvPicPr>
              <p:cNvPr id="163" name="Ink 162">
                <a:extLst>
                  <a:ext uri="{FF2B5EF4-FFF2-40B4-BE49-F238E27FC236}">
                    <a16:creationId xmlns:a16="http://schemas.microsoft.com/office/drawing/2014/main" id="{B01B74F2-AE09-187D-6FEE-D2CFD06FFAEB}"/>
                  </a:ext>
                </a:extLst>
              </p:cNvPr>
              <p:cNvPicPr/>
              <p:nvPr/>
            </p:nvPicPr>
            <p:blipFill>
              <a:blip r:embed="rId233"/>
              <a:stretch>
                <a:fillRect/>
              </a:stretch>
            </p:blipFill>
            <p:spPr>
              <a:xfrm>
                <a:off x="6230781" y="6027924"/>
                <a:ext cx="684000" cy="1864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156" y="48141"/>
            <a:ext cx="9481530" cy="5940088"/>
          </a:xfrm>
          <a:prstGeom prst="rect">
            <a:avLst/>
          </a:prstGeom>
          <a:noFill/>
        </p:spPr>
        <p:txBody>
          <a:bodyPr wrap="square" rtlCol="0">
            <a:spAutoFit/>
          </a:bodyPr>
          <a:lstStyle/>
          <a:p>
            <a:pPr algn="r"/>
            <a:r>
              <a:rPr lang="he-IL" sz="4000" b="1">
                <a:solidFill>
                  <a:srgbClr val="FFFF00"/>
                </a:solidFill>
                <a:cs typeface="+mj-cs"/>
              </a:rPr>
              <a:t>ספר דברים פרק כח</a:t>
            </a:r>
          </a:p>
          <a:p>
            <a:pPr algn="r"/>
            <a:r>
              <a:rPr lang="he-IL" sz="3600">
                <a:solidFill>
                  <a:srgbClr val="FFFF00"/>
                </a:solidFill>
                <a:cs typeface="+mj-cs"/>
              </a:rPr>
              <a:t>א   וְהָיָה אִם-שָׁמוֹעַ תִּשְׁמַע בְּקוֹל יְהוָֹה אֱלֹהֶיךָ לִשְׁמֹר לַעֲשֹוֹת אֶת-כָּל-מִצְוֹתָיו אֲשֶׁר אָנֹכִי מְצַוְּךָ הַיּוֹם וּנְתָנְךָ יְהוָֹה אֱלֹהֶיךָ עֶלְיוֹן עַל כָּל-גּוֹיֵי הָאָרֶץ: </a:t>
            </a:r>
            <a:r>
              <a:rPr lang="he-IL" sz="3600">
                <a:solidFill>
                  <a:srgbClr val="92D050"/>
                </a:solidFill>
                <a:cs typeface="+mj-cs"/>
              </a:rPr>
              <a:t>ב   וּבָאוּ עָלֶיךָ כָּל-הַבְּרָכוֹת הָאֵלֶּה וְהִשִּׂיגֻךָ כִּי תִשְׁמַע בְּקוֹל יְהוָֹה אֱלֹהֶיךָ:</a:t>
            </a:r>
          </a:p>
          <a:p>
            <a:r>
              <a:rPr lang="en-US" sz="2800" b="1">
                <a:solidFill>
                  <a:srgbClr val="FFC000"/>
                </a:solidFill>
                <a:cs typeface="+mj-cs"/>
              </a:rPr>
              <a:t>Devarim / Deuteronomy 28:1–2 	</a:t>
            </a:r>
          </a:p>
          <a:p>
            <a:r>
              <a:rPr lang="en-US" sz="2800">
                <a:solidFill>
                  <a:srgbClr val="FFC000"/>
                </a:solidFill>
                <a:cs typeface="+mj-cs"/>
              </a:rPr>
              <a:t>28:1 And it shall come to pass, if thou shalt hearken diligently unto the voice of the Lord thy God, to observe and to do all his commandments which I command thee this day, that the Lord thy God will set thee on high above all nations of the earth: 28:2 And all these blessings shall come on thee, and overtake thee, if thou shalt hearken unto the voice of the Lord thy God.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3" name="Group 12">
            <a:extLst>
              <a:ext uri="{FF2B5EF4-FFF2-40B4-BE49-F238E27FC236}">
                <a16:creationId xmlns:a16="http://schemas.microsoft.com/office/drawing/2014/main" id="{357EA572-DE96-E98A-B4D2-13F6B9018871}"/>
              </a:ext>
            </a:extLst>
          </p:cNvPr>
          <p:cNvGrpSpPr/>
          <p:nvPr/>
        </p:nvGrpSpPr>
        <p:grpSpPr>
          <a:xfrm>
            <a:off x="3114261" y="1251804"/>
            <a:ext cx="5919480" cy="84960"/>
            <a:chOff x="3114261" y="1251804"/>
            <a:chExt cx="5919480" cy="849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D0F186B-63F8-1AED-57C7-F1CF0B963B40}"/>
                    </a:ext>
                  </a:extLst>
                </p14:cNvPr>
                <p14:cNvContentPartPr/>
                <p14:nvPr/>
              </p14:nvContentPartPr>
              <p14:xfrm>
                <a:off x="8544861" y="1266924"/>
                <a:ext cx="488880" cy="55080"/>
              </p14:xfrm>
            </p:contentPart>
          </mc:Choice>
          <mc:Fallback xmlns="">
            <p:pic>
              <p:nvPicPr>
                <p:cNvPr id="2" name="Ink 1">
                  <a:extLst>
                    <a:ext uri="{FF2B5EF4-FFF2-40B4-BE49-F238E27FC236}">
                      <a16:creationId xmlns:a16="http://schemas.microsoft.com/office/drawing/2014/main" id="{DD0F186B-63F8-1AED-57C7-F1CF0B963B40}"/>
                    </a:ext>
                  </a:extLst>
                </p:cNvPr>
                <p:cNvPicPr/>
                <p:nvPr/>
              </p:nvPicPr>
              <p:blipFill>
                <a:blip r:embed="rId5"/>
                <a:stretch>
                  <a:fillRect/>
                </a:stretch>
              </p:blipFill>
              <p:spPr>
                <a:xfrm>
                  <a:off x="8527221" y="1248924"/>
                  <a:ext cx="524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9C49866-2B95-CBB5-CF9F-543D6E1FD585}"/>
                    </a:ext>
                  </a:extLst>
                </p14:cNvPr>
                <p14:cNvContentPartPr/>
                <p14:nvPr/>
              </p14:nvContentPartPr>
              <p14:xfrm>
                <a:off x="7688781" y="1302564"/>
                <a:ext cx="613440" cy="27360"/>
              </p14:xfrm>
            </p:contentPart>
          </mc:Choice>
          <mc:Fallback xmlns="">
            <p:pic>
              <p:nvPicPr>
                <p:cNvPr id="4" name="Ink 3">
                  <a:extLst>
                    <a:ext uri="{FF2B5EF4-FFF2-40B4-BE49-F238E27FC236}">
                      <a16:creationId xmlns:a16="http://schemas.microsoft.com/office/drawing/2014/main" id="{A9C49866-2B95-CBB5-CF9F-543D6E1FD585}"/>
                    </a:ext>
                  </a:extLst>
                </p:cNvPr>
                <p:cNvPicPr/>
                <p:nvPr/>
              </p:nvPicPr>
              <p:blipFill>
                <a:blip r:embed="rId7"/>
                <a:stretch>
                  <a:fillRect/>
                </a:stretch>
              </p:blipFill>
              <p:spPr>
                <a:xfrm>
                  <a:off x="7671141" y="1284564"/>
                  <a:ext cx="649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8ECCA14-7BAB-255E-5474-A02B3F873B77}"/>
                    </a:ext>
                  </a:extLst>
                </p14:cNvPr>
                <p14:cNvContentPartPr/>
                <p14:nvPr/>
              </p14:nvContentPartPr>
              <p14:xfrm>
                <a:off x="6962301" y="1286724"/>
                <a:ext cx="664920" cy="35640"/>
              </p14:xfrm>
            </p:contentPart>
          </mc:Choice>
          <mc:Fallback xmlns="">
            <p:pic>
              <p:nvPicPr>
                <p:cNvPr id="5" name="Ink 4">
                  <a:extLst>
                    <a:ext uri="{FF2B5EF4-FFF2-40B4-BE49-F238E27FC236}">
                      <a16:creationId xmlns:a16="http://schemas.microsoft.com/office/drawing/2014/main" id="{D8ECCA14-7BAB-255E-5474-A02B3F873B77}"/>
                    </a:ext>
                  </a:extLst>
                </p:cNvPr>
                <p:cNvPicPr/>
                <p:nvPr/>
              </p:nvPicPr>
              <p:blipFill>
                <a:blip r:embed="rId9"/>
                <a:stretch>
                  <a:fillRect/>
                </a:stretch>
              </p:blipFill>
              <p:spPr>
                <a:xfrm>
                  <a:off x="6944661" y="1269084"/>
                  <a:ext cx="700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387AE56-7896-A31C-23B7-55C29F351CA6}"/>
                    </a:ext>
                  </a:extLst>
                </p14:cNvPr>
                <p14:cNvContentPartPr/>
                <p14:nvPr/>
              </p14:nvContentPartPr>
              <p14:xfrm>
                <a:off x="6050421" y="1252884"/>
                <a:ext cx="731520" cy="83880"/>
              </p14:xfrm>
            </p:contentPart>
          </mc:Choice>
          <mc:Fallback xmlns="">
            <p:pic>
              <p:nvPicPr>
                <p:cNvPr id="7" name="Ink 6">
                  <a:extLst>
                    <a:ext uri="{FF2B5EF4-FFF2-40B4-BE49-F238E27FC236}">
                      <a16:creationId xmlns:a16="http://schemas.microsoft.com/office/drawing/2014/main" id="{5387AE56-7896-A31C-23B7-55C29F351CA6}"/>
                    </a:ext>
                  </a:extLst>
                </p:cNvPr>
                <p:cNvPicPr/>
                <p:nvPr/>
              </p:nvPicPr>
              <p:blipFill>
                <a:blip r:embed="rId11"/>
                <a:stretch>
                  <a:fillRect/>
                </a:stretch>
              </p:blipFill>
              <p:spPr>
                <a:xfrm>
                  <a:off x="6032421" y="1235244"/>
                  <a:ext cx="767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0B769E5-E31A-3BF1-0D0B-7A7D300446C8}"/>
                    </a:ext>
                  </a:extLst>
                </p14:cNvPr>
                <p14:cNvContentPartPr/>
                <p14:nvPr/>
              </p14:nvContentPartPr>
              <p14:xfrm>
                <a:off x="5238981" y="1252524"/>
                <a:ext cx="577440" cy="28080"/>
              </p14:xfrm>
            </p:contentPart>
          </mc:Choice>
          <mc:Fallback xmlns="">
            <p:pic>
              <p:nvPicPr>
                <p:cNvPr id="9" name="Ink 8">
                  <a:extLst>
                    <a:ext uri="{FF2B5EF4-FFF2-40B4-BE49-F238E27FC236}">
                      <a16:creationId xmlns:a16="http://schemas.microsoft.com/office/drawing/2014/main" id="{B0B769E5-E31A-3BF1-0D0B-7A7D300446C8}"/>
                    </a:ext>
                  </a:extLst>
                </p:cNvPr>
                <p:cNvPicPr/>
                <p:nvPr/>
              </p:nvPicPr>
              <p:blipFill>
                <a:blip r:embed="rId13"/>
                <a:stretch>
                  <a:fillRect/>
                </a:stretch>
              </p:blipFill>
              <p:spPr>
                <a:xfrm>
                  <a:off x="5220981" y="1234524"/>
                  <a:ext cx="613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30AC107-63BC-1FB9-DE20-E81F9A0A9E45}"/>
                    </a:ext>
                  </a:extLst>
                </p14:cNvPr>
                <p14:cNvContentPartPr/>
                <p14:nvPr/>
              </p14:nvContentPartPr>
              <p14:xfrm>
                <a:off x="4272741" y="1251804"/>
                <a:ext cx="660960" cy="45000"/>
              </p14:xfrm>
            </p:contentPart>
          </mc:Choice>
          <mc:Fallback xmlns="">
            <p:pic>
              <p:nvPicPr>
                <p:cNvPr id="11" name="Ink 10">
                  <a:extLst>
                    <a:ext uri="{FF2B5EF4-FFF2-40B4-BE49-F238E27FC236}">
                      <a16:creationId xmlns:a16="http://schemas.microsoft.com/office/drawing/2014/main" id="{730AC107-63BC-1FB9-DE20-E81F9A0A9E45}"/>
                    </a:ext>
                  </a:extLst>
                </p:cNvPr>
                <p:cNvPicPr/>
                <p:nvPr/>
              </p:nvPicPr>
              <p:blipFill>
                <a:blip r:embed="rId15"/>
                <a:stretch>
                  <a:fillRect/>
                </a:stretch>
              </p:blipFill>
              <p:spPr>
                <a:xfrm>
                  <a:off x="4255101" y="1233804"/>
                  <a:ext cx="696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1DD0A6D-5E48-114D-D1F7-30E07C34B47C}"/>
                    </a:ext>
                  </a:extLst>
                </p14:cNvPr>
                <p14:cNvContentPartPr/>
                <p14:nvPr/>
              </p14:nvContentPartPr>
              <p14:xfrm>
                <a:off x="3114261" y="1277724"/>
                <a:ext cx="801000" cy="47520"/>
              </p14:xfrm>
            </p:contentPart>
          </mc:Choice>
          <mc:Fallback xmlns="">
            <p:pic>
              <p:nvPicPr>
                <p:cNvPr id="12" name="Ink 11">
                  <a:extLst>
                    <a:ext uri="{FF2B5EF4-FFF2-40B4-BE49-F238E27FC236}">
                      <a16:creationId xmlns:a16="http://schemas.microsoft.com/office/drawing/2014/main" id="{51DD0A6D-5E48-114D-D1F7-30E07C34B47C}"/>
                    </a:ext>
                  </a:extLst>
                </p:cNvPr>
                <p:cNvPicPr/>
                <p:nvPr/>
              </p:nvPicPr>
              <p:blipFill>
                <a:blip r:embed="rId17"/>
                <a:stretch>
                  <a:fillRect/>
                </a:stretch>
              </p:blipFill>
              <p:spPr>
                <a:xfrm>
                  <a:off x="3096621" y="1259724"/>
                  <a:ext cx="836640" cy="83160"/>
                </a:xfrm>
                <a:prstGeom prst="rect">
                  <a:avLst/>
                </a:prstGeom>
              </p:spPr>
            </p:pic>
          </mc:Fallback>
        </mc:AlternateContent>
      </p:grpSp>
      <p:grpSp>
        <p:nvGrpSpPr>
          <p:cNvPr id="16" name="Group 15">
            <a:extLst>
              <a:ext uri="{FF2B5EF4-FFF2-40B4-BE49-F238E27FC236}">
                <a16:creationId xmlns:a16="http://schemas.microsoft.com/office/drawing/2014/main" id="{4E4AEC6C-08B8-7F1A-04C9-5DB651BF0A0B}"/>
              </a:ext>
            </a:extLst>
          </p:cNvPr>
          <p:cNvGrpSpPr/>
          <p:nvPr/>
        </p:nvGrpSpPr>
        <p:grpSpPr>
          <a:xfrm>
            <a:off x="881181" y="1262964"/>
            <a:ext cx="2077560" cy="86760"/>
            <a:chOff x="881181" y="1262964"/>
            <a:chExt cx="2077560" cy="8676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6AE5B12-BD9C-F44F-9565-2C63B656B04A}"/>
                    </a:ext>
                  </a:extLst>
                </p14:cNvPr>
                <p14:cNvContentPartPr/>
                <p14:nvPr/>
              </p14:nvContentPartPr>
              <p14:xfrm>
                <a:off x="2102661" y="1262964"/>
                <a:ext cx="856080" cy="73440"/>
              </p14:xfrm>
            </p:contentPart>
          </mc:Choice>
          <mc:Fallback xmlns="">
            <p:pic>
              <p:nvPicPr>
                <p:cNvPr id="14" name="Ink 13">
                  <a:extLst>
                    <a:ext uri="{FF2B5EF4-FFF2-40B4-BE49-F238E27FC236}">
                      <a16:creationId xmlns:a16="http://schemas.microsoft.com/office/drawing/2014/main" id="{A6AE5B12-BD9C-F44F-9565-2C63B656B04A}"/>
                    </a:ext>
                  </a:extLst>
                </p:cNvPr>
                <p:cNvPicPr/>
                <p:nvPr/>
              </p:nvPicPr>
              <p:blipFill>
                <a:blip r:embed="rId19"/>
                <a:stretch>
                  <a:fillRect/>
                </a:stretch>
              </p:blipFill>
              <p:spPr>
                <a:xfrm>
                  <a:off x="2085021" y="1244964"/>
                  <a:ext cx="891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2F2F804-21FF-0A82-BDF8-40636633E16F}"/>
                    </a:ext>
                  </a:extLst>
                </p14:cNvPr>
                <p14:cNvContentPartPr/>
                <p14:nvPr/>
              </p14:nvContentPartPr>
              <p14:xfrm>
                <a:off x="881181" y="1323084"/>
                <a:ext cx="1062000" cy="26640"/>
              </p14:xfrm>
            </p:contentPart>
          </mc:Choice>
          <mc:Fallback xmlns="">
            <p:pic>
              <p:nvPicPr>
                <p:cNvPr id="15" name="Ink 14">
                  <a:extLst>
                    <a:ext uri="{FF2B5EF4-FFF2-40B4-BE49-F238E27FC236}">
                      <a16:creationId xmlns:a16="http://schemas.microsoft.com/office/drawing/2014/main" id="{92F2F804-21FF-0A82-BDF8-40636633E16F}"/>
                    </a:ext>
                  </a:extLst>
                </p:cNvPr>
                <p:cNvPicPr/>
                <p:nvPr/>
              </p:nvPicPr>
              <p:blipFill>
                <a:blip r:embed="rId21"/>
                <a:stretch>
                  <a:fillRect/>
                </a:stretch>
              </p:blipFill>
              <p:spPr>
                <a:xfrm>
                  <a:off x="863181" y="1305084"/>
                  <a:ext cx="1097640" cy="62280"/>
                </a:xfrm>
                <a:prstGeom prst="rect">
                  <a:avLst/>
                </a:prstGeom>
              </p:spPr>
            </p:pic>
          </mc:Fallback>
        </mc:AlternateContent>
      </p:grpSp>
      <p:grpSp>
        <p:nvGrpSpPr>
          <p:cNvPr id="24" name="Group 23">
            <a:extLst>
              <a:ext uri="{FF2B5EF4-FFF2-40B4-BE49-F238E27FC236}">
                <a16:creationId xmlns:a16="http://schemas.microsoft.com/office/drawing/2014/main" id="{FC72BD89-BAEA-171E-A067-BABABA6115E6}"/>
              </a:ext>
            </a:extLst>
          </p:cNvPr>
          <p:cNvGrpSpPr/>
          <p:nvPr/>
        </p:nvGrpSpPr>
        <p:grpSpPr>
          <a:xfrm>
            <a:off x="4268781" y="1778484"/>
            <a:ext cx="5374080" cy="190800"/>
            <a:chOff x="4268781" y="1778484"/>
            <a:chExt cx="5374080" cy="19080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CCAF5DE-65F9-CDA1-28D1-FD27735B81F2}"/>
                    </a:ext>
                  </a:extLst>
                </p14:cNvPr>
                <p14:cNvContentPartPr/>
                <p14:nvPr/>
              </p14:nvContentPartPr>
              <p14:xfrm>
                <a:off x="8609301" y="1819524"/>
                <a:ext cx="1033560" cy="35280"/>
              </p14:xfrm>
            </p:contentPart>
          </mc:Choice>
          <mc:Fallback xmlns="">
            <p:pic>
              <p:nvPicPr>
                <p:cNvPr id="17" name="Ink 16">
                  <a:extLst>
                    <a:ext uri="{FF2B5EF4-FFF2-40B4-BE49-F238E27FC236}">
                      <a16:creationId xmlns:a16="http://schemas.microsoft.com/office/drawing/2014/main" id="{CCCAF5DE-65F9-CDA1-28D1-FD27735B81F2}"/>
                    </a:ext>
                  </a:extLst>
                </p:cNvPr>
                <p:cNvPicPr/>
                <p:nvPr/>
              </p:nvPicPr>
              <p:blipFill>
                <a:blip r:embed="rId23"/>
                <a:stretch>
                  <a:fillRect/>
                </a:stretch>
              </p:blipFill>
              <p:spPr>
                <a:xfrm>
                  <a:off x="8591661" y="1801524"/>
                  <a:ext cx="1069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13A607A-5BEB-2D37-C275-49B6B9A07CE7}"/>
                    </a:ext>
                  </a:extLst>
                </p14:cNvPr>
                <p14:cNvContentPartPr/>
                <p14:nvPr/>
              </p14:nvContentPartPr>
              <p14:xfrm>
                <a:off x="7676181" y="1861644"/>
                <a:ext cx="827640" cy="51120"/>
              </p14:xfrm>
            </p:contentPart>
          </mc:Choice>
          <mc:Fallback xmlns="">
            <p:pic>
              <p:nvPicPr>
                <p:cNvPr id="18" name="Ink 17">
                  <a:extLst>
                    <a:ext uri="{FF2B5EF4-FFF2-40B4-BE49-F238E27FC236}">
                      <a16:creationId xmlns:a16="http://schemas.microsoft.com/office/drawing/2014/main" id="{313A607A-5BEB-2D37-C275-49B6B9A07CE7}"/>
                    </a:ext>
                  </a:extLst>
                </p:cNvPr>
                <p:cNvPicPr/>
                <p:nvPr/>
              </p:nvPicPr>
              <p:blipFill>
                <a:blip r:embed="rId25"/>
                <a:stretch>
                  <a:fillRect/>
                </a:stretch>
              </p:blipFill>
              <p:spPr>
                <a:xfrm>
                  <a:off x="7658541" y="1843644"/>
                  <a:ext cx="863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44235D1B-23A5-C5B9-39FD-511816494F76}"/>
                    </a:ext>
                  </a:extLst>
                </p14:cNvPr>
                <p14:cNvContentPartPr/>
                <p14:nvPr/>
              </p14:nvContentPartPr>
              <p14:xfrm>
                <a:off x="6046821" y="1778484"/>
                <a:ext cx="1248840" cy="89640"/>
              </p14:xfrm>
            </p:contentPart>
          </mc:Choice>
          <mc:Fallback xmlns="">
            <p:pic>
              <p:nvPicPr>
                <p:cNvPr id="20" name="Ink 19">
                  <a:extLst>
                    <a:ext uri="{FF2B5EF4-FFF2-40B4-BE49-F238E27FC236}">
                      <a16:creationId xmlns:a16="http://schemas.microsoft.com/office/drawing/2014/main" id="{44235D1B-23A5-C5B9-39FD-511816494F76}"/>
                    </a:ext>
                  </a:extLst>
                </p:cNvPr>
                <p:cNvPicPr/>
                <p:nvPr/>
              </p:nvPicPr>
              <p:blipFill>
                <a:blip r:embed="rId27"/>
                <a:stretch>
                  <a:fillRect/>
                </a:stretch>
              </p:blipFill>
              <p:spPr>
                <a:xfrm>
                  <a:off x="6029181" y="1760484"/>
                  <a:ext cx="1284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763C6B24-9C3D-5C21-7EC3-44A4B50F029F}"/>
                    </a:ext>
                  </a:extLst>
                </p14:cNvPr>
                <p14:cNvContentPartPr/>
                <p14:nvPr/>
              </p14:nvContentPartPr>
              <p14:xfrm>
                <a:off x="5074101" y="1892244"/>
                <a:ext cx="622080" cy="77040"/>
              </p14:xfrm>
            </p:contentPart>
          </mc:Choice>
          <mc:Fallback xmlns="">
            <p:pic>
              <p:nvPicPr>
                <p:cNvPr id="21" name="Ink 20">
                  <a:extLst>
                    <a:ext uri="{FF2B5EF4-FFF2-40B4-BE49-F238E27FC236}">
                      <a16:creationId xmlns:a16="http://schemas.microsoft.com/office/drawing/2014/main" id="{763C6B24-9C3D-5C21-7EC3-44A4B50F029F}"/>
                    </a:ext>
                  </a:extLst>
                </p:cNvPr>
                <p:cNvPicPr/>
                <p:nvPr/>
              </p:nvPicPr>
              <p:blipFill>
                <a:blip r:embed="rId29"/>
                <a:stretch>
                  <a:fillRect/>
                </a:stretch>
              </p:blipFill>
              <p:spPr>
                <a:xfrm>
                  <a:off x="5056461" y="1874244"/>
                  <a:ext cx="657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205FC7E-6EDC-CFDC-26C0-FF9E5AC99A07}"/>
                    </a:ext>
                  </a:extLst>
                </p14:cNvPr>
                <p14:cNvContentPartPr/>
                <p14:nvPr/>
              </p14:nvContentPartPr>
              <p14:xfrm>
                <a:off x="4268781" y="1850124"/>
                <a:ext cx="501480" cy="36720"/>
              </p14:xfrm>
            </p:contentPart>
          </mc:Choice>
          <mc:Fallback xmlns="">
            <p:pic>
              <p:nvPicPr>
                <p:cNvPr id="23" name="Ink 22">
                  <a:extLst>
                    <a:ext uri="{FF2B5EF4-FFF2-40B4-BE49-F238E27FC236}">
                      <a16:creationId xmlns:a16="http://schemas.microsoft.com/office/drawing/2014/main" id="{E205FC7E-6EDC-CFDC-26C0-FF9E5AC99A07}"/>
                    </a:ext>
                  </a:extLst>
                </p:cNvPr>
                <p:cNvPicPr/>
                <p:nvPr/>
              </p:nvPicPr>
              <p:blipFill>
                <a:blip r:embed="rId31"/>
                <a:stretch>
                  <a:fillRect/>
                </a:stretch>
              </p:blipFill>
              <p:spPr>
                <a:xfrm>
                  <a:off x="4251141" y="1832484"/>
                  <a:ext cx="53712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677D5A3F-AA8B-70DE-1F7F-822B00613B37}"/>
                  </a:ext>
                </a:extLst>
              </p14:cNvPr>
              <p14:cNvContentPartPr/>
              <p14:nvPr/>
            </p14:nvContentPartPr>
            <p14:xfrm>
              <a:off x="3341421" y="1822044"/>
              <a:ext cx="694800" cy="61560"/>
            </p14:xfrm>
          </p:contentPart>
        </mc:Choice>
        <mc:Fallback xmlns="">
          <p:pic>
            <p:nvPicPr>
              <p:cNvPr id="25" name="Ink 24">
                <a:extLst>
                  <a:ext uri="{FF2B5EF4-FFF2-40B4-BE49-F238E27FC236}">
                    <a16:creationId xmlns:a16="http://schemas.microsoft.com/office/drawing/2014/main" id="{677D5A3F-AA8B-70DE-1F7F-822B00613B37}"/>
                  </a:ext>
                </a:extLst>
              </p:cNvPr>
              <p:cNvPicPr/>
              <p:nvPr/>
            </p:nvPicPr>
            <p:blipFill>
              <a:blip r:embed="rId33"/>
              <a:stretch>
                <a:fillRect/>
              </a:stretch>
            </p:blipFill>
            <p:spPr>
              <a:xfrm>
                <a:off x="3323781" y="1804044"/>
                <a:ext cx="730440" cy="97200"/>
              </a:xfrm>
              <a:prstGeom prst="rect">
                <a:avLst/>
              </a:prstGeom>
            </p:spPr>
          </p:pic>
        </mc:Fallback>
      </mc:AlternateContent>
      <p:grpSp>
        <p:nvGrpSpPr>
          <p:cNvPr id="29" name="Group 28">
            <a:extLst>
              <a:ext uri="{FF2B5EF4-FFF2-40B4-BE49-F238E27FC236}">
                <a16:creationId xmlns:a16="http://schemas.microsoft.com/office/drawing/2014/main" id="{3755E8F6-975A-8A0E-1410-B54912949E18}"/>
              </a:ext>
            </a:extLst>
          </p:cNvPr>
          <p:cNvGrpSpPr/>
          <p:nvPr/>
        </p:nvGrpSpPr>
        <p:grpSpPr>
          <a:xfrm>
            <a:off x="431541" y="1831404"/>
            <a:ext cx="2662200" cy="137880"/>
            <a:chOff x="431541" y="1831404"/>
            <a:chExt cx="2662200" cy="13788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E2804D31-3C02-C419-B97A-9A2219195239}"/>
                    </a:ext>
                  </a:extLst>
                </p14:cNvPr>
                <p14:cNvContentPartPr/>
                <p14:nvPr/>
              </p14:nvContentPartPr>
              <p14:xfrm>
                <a:off x="2404341" y="1876044"/>
                <a:ext cx="689400" cy="93240"/>
              </p14:xfrm>
            </p:contentPart>
          </mc:Choice>
          <mc:Fallback xmlns="">
            <p:pic>
              <p:nvPicPr>
                <p:cNvPr id="26" name="Ink 25">
                  <a:extLst>
                    <a:ext uri="{FF2B5EF4-FFF2-40B4-BE49-F238E27FC236}">
                      <a16:creationId xmlns:a16="http://schemas.microsoft.com/office/drawing/2014/main" id="{E2804D31-3C02-C419-B97A-9A2219195239}"/>
                    </a:ext>
                  </a:extLst>
                </p:cNvPr>
                <p:cNvPicPr/>
                <p:nvPr/>
              </p:nvPicPr>
              <p:blipFill>
                <a:blip r:embed="rId35"/>
                <a:stretch>
                  <a:fillRect/>
                </a:stretch>
              </p:blipFill>
              <p:spPr>
                <a:xfrm>
                  <a:off x="2386701" y="1858404"/>
                  <a:ext cx="725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FD06D3E8-1631-2904-2941-C57A06D43857}"/>
                    </a:ext>
                  </a:extLst>
                </p14:cNvPr>
                <p14:cNvContentPartPr/>
                <p14:nvPr/>
              </p14:nvContentPartPr>
              <p14:xfrm>
                <a:off x="1481301" y="1883244"/>
                <a:ext cx="680760" cy="59760"/>
              </p14:xfrm>
            </p:contentPart>
          </mc:Choice>
          <mc:Fallback xmlns="">
            <p:pic>
              <p:nvPicPr>
                <p:cNvPr id="27" name="Ink 26">
                  <a:extLst>
                    <a:ext uri="{FF2B5EF4-FFF2-40B4-BE49-F238E27FC236}">
                      <a16:creationId xmlns:a16="http://schemas.microsoft.com/office/drawing/2014/main" id="{FD06D3E8-1631-2904-2941-C57A06D43857}"/>
                    </a:ext>
                  </a:extLst>
                </p:cNvPr>
                <p:cNvPicPr/>
                <p:nvPr/>
              </p:nvPicPr>
              <p:blipFill>
                <a:blip r:embed="rId37"/>
                <a:stretch>
                  <a:fillRect/>
                </a:stretch>
              </p:blipFill>
              <p:spPr>
                <a:xfrm>
                  <a:off x="1463301" y="1865604"/>
                  <a:ext cx="716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F262E9C2-0D9A-43BC-38C0-11A2152591A0}"/>
                    </a:ext>
                  </a:extLst>
                </p14:cNvPr>
                <p14:cNvContentPartPr/>
                <p14:nvPr/>
              </p14:nvContentPartPr>
              <p14:xfrm>
                <a:off x="431541" y="1831404"/>
                <a:ext cx="839520" cy="76680"/>
              </p14:xfrm>
            </p:contentPart>
          </mc:Choice>
          <mc:Fallback xmlns="">
            <p:pic>
              <p:nvPicPr>
                <p:cNvPr id="28" name="Ink 27">
                  <a:extLst>
                    <a:ext uri="{FF2B5EF4-FFF2-40B4-BE49-F238E27FC236}">
                      <a16:creationId xmlns:a16="http://schemas.microsoft.com/office/drawing/2014/main" id="{F262E9C2-0D9A-43BC-38C0-11A2152591A0}"/>
                    </a:ext>
                  </a:extLst>
                </p:cNvPr>
                <p:cNvPicPr/>
                <p:nvPr/>
              </p:nvPicPr>
              <p:blipFill>
                <a:blip r:embed="rId39"/>
                <a:stretch>
                  <a:fillRect/>
                </a:stretch>
              </p:blipFill>
              <p:spPr>
                <a:xfrm>
                  <a:off x="413541" y="1813404"/>
                  <a:ext cx="875160" cy="112320"/>
                </a:xfrm>
                <a:prstGeom prst="rect">
                  <a:avLst/>
                </a:prstGeom>
              </p:spPr>
            </p:pic>
          </mc:Fallback>
        </mc:AlternateContent>
      </p:grpSp>
      <p:grpSp>
        <p:nvGrpSpPr>
          <p:cNvPr id="33" name="Group 32">
            <a:extLst>
              <a:ext uri="{FF2B5EF4-FFF2-40B4-BE49-F238E27FC236}">
                <a16:creationId xmlns:a16="http://schemas.microsoft.com/office/drawing/2014/main" id="{F62791D8-E168-CCFF-87E3-FE58A68509CB}"/>
              </a:ext>
            </a:extLst>
          </p:cNvPr>
          <p:cNvGrpSpPr/>
          <p:nvPr/>
        </p:nvGrpSpPr>
        <p:grpSpPr>
          <a:xfrm>
            <a:off x="7201341" y="2344044"/>
            <a:ext cx="2482200" cy="158040"/>
            <a:chOff x="7201341" y="2344044"/>
            <a:chExt cx="2482200" cy="15804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1D04F808-6A5B-24EB-B307-4B42C794AF98}"/>
                    </a:ext>
                  </a:extLst>
                </p14:cNvPr>
                <p14:cNvContentPartPr/>
                <p14:nvPr/>
              </p14:nvContentPartPr>
              <p14:xfrm>
                <a:off x="8918181" y="2344044"/>
                <a:ext cx="765360" cy="59040"/>
              </p14:xfrm>
            </p:contentPart>
          </mc:Choice>
          <mc:Fallback xmlns="">
            <p:pic>
              <p:nvPicPr>
                <p:cNvPr id="30" name="Ink 29">
                  <a:extLst>
                    <a:ext uri="{FF2B5EF4-FFF2-40B4-BE49-F238E27FC236}">
                      <a16:creationId xmlns:a16="http://schemas.microsoft.com/office/drawing/2014/main" id="{1D04F808-6A5B-24EB-B307-4B42C794AF98}"/>
                    </a:ext>
                  </a:extLst>
                </p:cNvPr>
                <p:cNvPicPr/>
                <p:nvPr/>
              </p:nvPicPr>
              <p:blipFill>
                <a:blip r:embed="rId41"/>
                <a:stretch>
                  <a:fillRect/>
                </a:stretch>
              </p:blipFill>
              <p:spPr>
                <a:xfrm>
                  <a:off x="8900541" y="2326404"/>
                  <a:ext cx="80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9BED5845-1205-D7AA-0C9E-308DDBE88241}"/>
                    </a:ext>
                  </a:extLst>
                </p14:cNvPr>
                <p14:cNvContentPartPr/>
                <p14:nvPr/>
              </p14:nvContentPartPr>
              <p14:xfrm>
                <a:off x="8126901" y="2416044"/>
                <a:ext cx="581040" cy="58680"/>
              </p14:xfrm>
            </p:contentPart>
          </mc:Choice>
          <mc:Fallback xmlns="">
            <p:pic>
              <p:nvPicPr>
                <p:cNvPr id="31" name="Ink 30">
                  <a:extLst>
                    <a:ext uri="{FF2B5EF4-FFF2-40B4-BE49-F238E27FC236}">
                      <a16:creationId xmlns:a16="http://schemas.microsoft.com/office/drawing/2014/main" id="{9BED5845-1205-D7AA-0C9E-308DDBE88241}"/>
                    </a:ext>
                  </a:extLst>
                </p:cNvPr>
                <p:cNvPicPr/>
                <p:nvPr/>
              </p:nvPicPr>
              <p:blipFill>
                <a:blip r:embed="rId43"/>
                <a:stretch>
                  <a:fillRect/>
                </a:stretch>
              </p:blipFill>
              <p:spPr>
                <a:xfrm>
                  <a:off x="8108901" y="2398044"/>
                  <a:ext cx="616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EF908967-1279-8A72-AB52-99AC86175E9E}"/>
                    </a:ext>
                  </a:extLst>
                </p14:cNvPr>
                <p14:cNvContentPartPr/>
                <p14:nvPr/>
              </p14:nvContentPartPr>
              <p14:xfrm>
                <a:off x="7201341" y="2457444"/>
                <a:ext cx="717480" cy="44640"/>
              </p14:xfrm>
            </p:contentPart>
          </mc:Choice>
          <mc:Fallback xmlns="">
            <p:pic>
              <p:nvPicPr>
                <p:cNvPr id="32" name="Ink 31">
                  <a:extLst>
                    <a:ext uri="{FF2B5EF4-FFF2-40B4-BE49-F238E27FC236}">
                      <a16:creationId xmlns:a16="http://schemas.microsoft.com/office/drawing/2014/main" id="{EF908967-1279-8A72-AB52-99AC86175E9E}"/>
                    </a:ext>
                  </a:extLst>
                </p:cNvPr>
                <p:cNvPicPr/>
                <p:nvPr/>
              </p:nvPicPr>
              <p:blipFill>
                <a:blip r:embed="rId45"/>
                <a:stretch>
                  <a:fillRect/>
                </a:stretch>
              </p:blipFill>
              <p:spPr>
                <a:xfrm>
                  <a:off x="7183701" y="2439804"/>
                  <a:ext cx="753120" cy="80280"/>
                </a:xfrm>
                <a:prstGeom prst="rect">
                  <a:avLst/>
                </a:prstGeom>
              </p:spPr>
            </p:pic>
          </mc:Fallback>
        </mc:AlternateContent>
      </p:grpSp>
      <p:grpSp>
        <p:nvGrpSpPr>
          <p:cNvPr id="38" name="Group 37">
            <a:extLst>
              <a:ext uri="{FF2B5EF4-FFF2-40B4-BE49-F238E27FC236}">
                <a16:creationId xmlns:a16="http://schemas.microsoft.com/office/drawing/2014/main" id="{6DE75CEF-2D99-8D7C-625F-17B76D2DEA0B}"/>
              </a:ext>
            </a:extLst>
          </p:cNvPr>
          <p:cNvGrpSpPr/>
          <p:nvPr/>
        </p:nvGrpSpPr>
        <p:grpSpPr>
          <a:xfrm>
            <a:off x="2848941" y="2247564"/>
            <a:ext cx="3495960" cy="225360"/>
            <a:chOff x="2848941" y="2247564"/>
            <a:chExt cx="3495960" cy="225360"/>
          </a:xfrm>
        </p:grpSpPr>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40544FC9-011C-11CA-A2B9-A322D9EC5928}"/>
                    </a:ext>
                  </a:extLst>
                </p14:cNvPr>
                <p14:cNvContentPartPr/>
                <p14:nvPr/>
              </p14:nvContentPartPr>
              <p14:xfrm>
                <a:off x="5765661" y="2247564"/>
                <a:ext cx="579240" cy="81360"/>
              </p14:xfrm>
            </p:contentPart>
          </mc:Choice>
          <mc:Fallback xmlns="">
            <p:pic>
              <p:nvPicPr>
                <p:cNvPr id="34" name="Ink 33">
                  <a:extLst>
                    <a:ext uri="{FF2B5EF4-FFF2-40B4-BE49-F238E27FC236}">
                      <a16:creationId xmlns:a16="http://schemas.microsoft.com/office/drawing/2014/main" id="{40544FC9-011C-11CA-A2B9-A322D9EC5928}"/>
                    </a:ext>
                  </a:extLst>
                </p:cNvPr>
                <p:cNvPicPr/>
                <p:nvPr/>
              </p:nvPicPr>
              <p:blipFill>
                <a:blip r:embed="rId47"/>
                <a:stretch>
                  <a:fillRect/>
                </a:stretch>
              </p:blipFill>
              <p:spPr>
                <a:xfrm>
                  <a:off x="5748021" y="2229924"/>
                  <a:ext cx="614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610F73C6-148A-33FA-FBFD-FF4495F67F7F}"/>
                    </a:ext>
                  </a:extLst>
                </p14:cNvPr>
                <p14:cNvContentPartPr/>
                <p14:nvPr/>
              </p14:nvContentPartPr>
              <p14:xfrm>
                <a:off x="4824621" y="2309124"/>
                <a:ext cx="676080" cy="76320"/>
              </p14:xfrm>
            </p:contentPart>
          </mc:Choice>
          <mc:Fallback xmlns="">
            <p:pic>
              <p:nvPicPr>
                <p:cNvPr id="35" name="Ink 34">
                  <a:extLst>
                    <a:ext uri="{FF2B5EF4-FFF2-40B4-BE49-F238E27FC236}">
                      <a16:creationId xmlns:a16="http://schemas.microsoft.com/office/drawing/2014/main" id="{610F73C6-148A-33FA-FBFD-FF4495F67F7F}"/>
                    </a:ext>
                  </a:extLst>
                </p:cNvPr>
                <p:cNvPicPr/>
                <p:nvPr/>
              </p:nvPicPr>
              <p:blipFill>
                <a:blip r:embed="rId49"/>
                <a:stretch>
                  <a:fillRect/>
                </a:stretch>
              </p:blipFill>
              <p:spPr>
                <a:xfrm>
                  <a:off x="4806981" y="2291484"/>
                  <a:ext cx="711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118ECF4F-3893-32C7-A6A5-4CDDEF49BB84}"/>
                    </a:ext>
                  </a:extLst>
                </p14:cNvPr>
                <p14:cNvContentPartPr/>
                <p14:nvPr/>
              </p14:nvContentPartPr>
              <p14:xfrm>
                <a:off x="4229901" y="2404164"/>
                <a:ext cx="321120" cy="16920"/>
              </p14:xfrm>
            </p:contentPart>
          </mc:Choice>
          <mc:Fallback xmlns="">
            <p:pic>
              <p:nvPicPr>
                <p:cNvPr id="36" name="Ink 35">
                  <a:extLst>
                    <a:ext uri="{FF2B5EF4-FFF2-40B4-BE49-F238E27FC236}">
                      <a16:creationId xmlns:a16="http://schemas.microsoft.com/office/drawing/2014/main" id="{118ECF4F-3893-32C7-A6A5-4CDDEF49BB84}"/>
                    </a:ext>
                  </a:extLst>
                </p:cNvPr>
                <p:cNvPicPr/>
                <p:nvPr/>
              </p:nvPicPr>
              <p:blipFill>
                <a:blip r:embed="rId51"/>
                <a:stretch>
                  <a:fillRect/>
                </a:stretch>
              </p:blipFill>
              <p:spPr>
                <a:xfrm>
                  <a:off x="4212261" y="2386164"/>
                  <a:ext cx="356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F94206C9-458A-F7BE-9155-08BDD5CF3F35}"/>
                    </a:ext>
                  </a:extLst>
                </p14:cNvPr>
                <p14:cNvContentPartPr/>
                <p14:nvPr/>
              </p14:nvContentPartPr>
              <p14:xfrm>
                <a:off x="2848941" y="2370684"/>
                <a:ext cx="1225440" cy="102240"/>
              </p14:xfrm>
            </p:contentPart>
          </mc:Choice>
          <mc:Fallback xmlns="">
            <p:pic>
              <p:nvPicPr>
                <p:cNvPr id="37" name="Ink 36">
                  <a:extLst>
                    <a:ext uri="{FF2B5EF4-FFF2-40B4-BE49-F238E27FC236}">
                      <a16:creationId xmlns:a16="http://schemas.microsoft.com/office/drawing/2014/main" id="{F94206C9-458A-F7BE-9155-08BDD5CF3F35}"/>
                    </a:ext>
                  </a:extLst>
                </p:cNvPr>
                <p:cNvPicPr/>
                <p:nvPr/>
              </p:nvPicPr>
              <p:blipFill>
                <a:blip r:embed="rId53"/>
                <a:stretch>
                  <a:fillRect/>
                </a:stretch>
              </p:blipFill>
              <p:spPr>
                <a:xfrm>
                  <a:off x="2831301" y="2353044"/>
                  <a:ext cx="126108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E77A5E42-D7F7-67A8-36E4-0C4B8A73C92B}"/>
                  </a:ext>
                </a:extLst>
              </p14:cNvPr>
              <p14:cNvContentPartPr/>
              <p14:nvPr/>
            </p14:nvContentPartPr>
            <p14:xfrm>
              <a:off x="2092221" y="2463564"/>
              <a:ext cx="550440" cy="30240"/>
            </p14:xfrm>
          </p:contentPart>
        </mc:Choice>
        <mc:Fallback xmlns="">
          <p:pic>
            <p:nvPicPr>
              <p:cNvPr id="39" name="Ink 38">
                <a:extLst>
                  <a:ext uri="{FF2B5EF4-FFF2-40B4-BE49-F238E27FC236}">
                    <a16:creationId xmlns:a16="http://schemas.microsoft.com/office/drawing/2014/main" id="{E77A5E42-D7F7-67A8-36E4-0C4B8A73C92B}"/>
                  </a:ext>
                </a:extLst>
              </p:cNvPr>
              <p:cNvPicPr/>
              <p:nvPr/>
            </p:nvPicPr>
            <p:blipFill>
              <a:blip r:embed="rId55"/>
              <a:stretch>
                <a:fillRect/>
              </a:stretch>
            </p:blipFill>
            <p:spPr>
              <a:xfrm>
                <a:off x="2074581" y="2445924"/>
                <a:ext cx="586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FF4403A2-51E6-FA47-197D-8834D4BF34F6}"/>
                  </a:ext>
                </a:extLst>
              </p14:cNvPr>
              <p14:cNvContentPartPr/>
              <p14:nvPr/>
            </p14:nvContentPartPr>
            <p14:xfrm>
              <a:off x="1871541" y="2457444"/>
              <a:ext cx="4320" cy="5040"/>
            </p14:xfrm>
          </p:contentPart>
        </mc:Choice>
        <mc:Fallback xmlns="">
          <p:pic>
            <p:nvPicPr>
              <p:cNvPr id="40" name="Ink 39">
                <a:extLst>
                  <a:ext uri="{FF2B5EF4-FFF2-40B4-BE49-F238E27FC236}">
                    <a16:creationId xmlns:a16="http://schemas.microsoft.com/office/drawing/2014/main" id="{FF4403A2-51E6-FA47-197D-8834D4BF34F6}"/>
                  </a:ext>
                </a:extLst>
              </p:cNvPr>
              <p:cNvPicPr/>
              <p:nvPr/>
            </p:nvPicPr>
            <p:blipFill>
              <a:blip r:embed="rId57"/>
              <a:stretch>
                <a:fillRect/>
              </a:stretch>
            </p:blipFill>
            <p:spPr>
              <a:xfrm>
                <a:off x="1853901" y="2439804"/>
                <a:ext cx="39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56D73635-ABD7-EC4F-C2B2-EA8F617676A8}"/>
                  </a:ext>
                </a:extLst>
              </p14:cNvPr>
              <p14:cNvContentPartPr/>
              <p14:nvPr/>
            </p14:nvContentPartPr>
            <p14:xfrm>
              <a:off x="480501" y="1847244"/>
              <a:ext cx="1571760" cy="763920"/>
            </p14:xfrm>
          </p:contentPart>
        </mc:Choice>
        <mc:Fallback xmlns="">
          <p:pic>
            <p:nvPicPr>
              <p:cNvPr id="41" name="Ink 40">
                <a:extLst>
                  <a:ext uri="{FF2B5EF4-FFF2-40B4-BE49-F238E27FC236}">
                    <a16:creationId xmlns:a16="http://schemas.microsoft.com/office/drawing/2014/main" id="{56D73635-ABD7-EC4F-C2B2-EA8F617676A8}"/>
                  </a:ext>
                </a:extLst>
              </p:cNvPr>
              <p:cNvPicPr/>
              <p:nvPr/>
            </p:nvPicPr>
            <p:blipFill>
              <a:blip r:embed="rId59"/>
              <a:stretch>
                <a:fillRect/>
              </a:stretch>
            </p:blipFill>
            <p:spPr>
              <a:xfrm>
                <a:off x="462861" y="1829604"/>
                <a:ext cx="1607400" cy="799560"/>
              </a:xfrm>
              <a:prstGeom prst="rect">
                <a:avLst/>
              </a:prstGeom>
            </p:spPr>
          </p:pic>
        </mc:Fallback>
      </mc:AlternateContent>
      <p:grpSp>
        <p:nvGrpSpPr>
          <p:cNvPr id="48" name="Group 47">
            <a:extLst>
              <a:ext uri="{FF2B5EF4-FFF2-40B4-BE49-F238E27FC236}">
                <a16:creationId xmlns:a16="http://schemas.microsoft.com/office/drawing/2014/main" id="{2886DCD6-9C04-4F0E-2D17-7954C8CE55AF}"/>
              </a:ext>
            </a:extLst>
          </p:cNvPr>
          <p:cNvGrpSpPr/>
          <p:nvPr/>
        </p:nvGrpSpPr>
        <p:grpSpPr>
          <a:xfrm>
            <a:off x="5769621" y="2935524"/>
            <a:ext cx="3910680" cy="152640"/>
            <a:chOff x="5769621" y="2935524"/>
            <a:chExt cx="3910680" cy="152640"/>
          </a:xfrm>
        </p:grpSpPr>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DBB283FC-8D8B-7425-D7E1-8D2A1D570EB9}"/>
                    </a:ext>
                  </a:extLst>
                </p14:cNvPr>
                <p14:cNvContentPartPr/>
                <p14:nvPr/>
              </p14:nvContentPartPr>
              <p14:xfrm>
                <a:off x="9427581" y="2935524"/>
                <a:ext cx="252720" cy="43920"/>
              </p14:xfrm>
            </p:contentPart>
          </mc:Choice>
          <mc:Fallback xmlns="">
            <p:pic>
              <p:nvPicPr>
                <p:cNvPr id="42" name="Ink 41">
                  <a:extLst>
                    <a:ext uri="{FF2B5EF4-FFF2-40B4-BE49-F238E27FC236}">
                      <a16:creationId xmlns:a16="http://schemas.microsoft.com/office/drawing/2014/main" id="{DBB283FC-8D8B-7425-D7E1-8D2A1D570EB9}"/>
                    </a:ext>
                  </a:extLst>
                </p:cNvPr>
                <p:cNvPicPr/>
                <p:nvPr/>
              </p:nvPicPr>
              <p:blipFill>
                <a:blip r:embed="rId61"/>
                <a:stretch>
                  <a:fillRect/>
                </a:stretch>
              </p:blipFill>
              <p:spPr>
                <a:xfrm>
                  <a:off x="9409941" y="2917884"/>
                  <a:ext cx="28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6B199A97-1755-90E3-66CF-1536C521F251}"/>
                    </a:ext>
                  </a:extLst>
                </p14:cNvPr>
                <p14:cNvContentPartPr/>
                <p14:nvPr/>
              </p14:nvContentPartPr>
              <p14:xfrm>
                <a:off x="8529741" y="2967924"/>
                <a:ext cx="775080" cy="51120"/>
              </p14:xfrm>
            </p:contentPart>
          </mc:Choice>
          <mc:Fallback xmlns="">
            <p:pic>
              <p:nvPicPr>
                <p:cNvPr id="43" name="Ink 42">
                  <a:extLst>
                    <a:ext uri="{FF2B5EF4-FFF2-40B4-BE49-F238E27FC236}">
                      <a16:creationId xmlns:a16="http://schemas.microsoft.com/office/drawing/2014/main" id="{6B199A97-1755-90E3-66CF-1536C521F251}"/>
                    </a:ext>
                  </a:extLst>
                </p:cNvPr>
                <p:cNvPicPr/>
                <p:nvPr/>
              </p:nvPicPr>
              <p:blipFill>
                <a:blip r:embed="rId63"/>
                <a:stretch>
                  <a:fillRect/>
                </a:stretch>
              </p:blipFill>
              <p:spPr>
                <a:xfrm>
                  <a:off x="8512101" y="2950284"/>
                  <a:ext cx="810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C8BEDB5A-7A78-F6B1-B620-D964F9FBFE17}"/>
                    </a:ext>
                  </a:extLst>
                </p14:cNvPr>
                <p14:cNvContentPartPr/>
                <p14:nvPr/>
              </p14:nvContentPartPr>
              <p14:xfrm>
                <a:off x="7765101" y="3030564"/>
                <a:ext cx="545040" cy="57600"/>
              </p14:xfrm>
            </p:contentPart>
          </mc:Choice>
          <mc:Fallback xmlns="">
            <p:pic>
              <p:nvPicPr>
                <p:cNvPr id="45" name="Ink 44">
                  <a:extLst>
                    <a:ext uri="{FF2B5EF4-FFF2-40B4-BE49-F238E27FC236}">
                      <a16:creationId xmlns:a16="http://schemas.microsoft.com/office/drawing/2014/main" id="{C8BEDB5A-7A78-F6B1-B620-D964F9FBFE17}"/>
                    </a:ext>
                  </a:extLst>
                </p:cNvPr>
                <p:cNvPicPr/>
                <p:nvPr/>
              </p:nvPicPr>
              <p:blipFill>
                <a:blip r:embed="rId65"/>
                <a:stretch>
                  <a:fillRect/>
                </a:stretch>
              </p:blipFill>
              <p:spPr>
                <a:xfrm>
                  <a:off x="7747461" y="3012924"/>
                  <a:ext cx="580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E6ED684A-7916-82AE-04EA-DDB97786848C}"/>
                    </a:ext>
                  </a:extLst>
                </p14:cNvPr>
                <p14:cNvContentPartPr/>
                <p14:nvPr/>
              </p14:nvContentPartPr>
              <p14:xfrm>
                <a:off x="6614541" y="2978004"/>
                <a:ext cx="711720" cy="60840"/>
              </p14:xfrm>
            </p:contentPart>
          </mc:Choice>
          <mc:Fallback xmlns="">
            <p:pic>
              <p:nvPicPr>
                <p:cNvPr id="46" name="Ink 45">
                  <a:extLst>
                    <a:ext uri="{FF2B5EF4-FFF2-40B4-BE49-F238E27FC236}">
                      <a16:creationId xmlns:a16="http://schemas.microsoft.com/office/drawing/2014/main" id="{E6ED684A-7916-82AE-04EA-DDB97786848C}"/>
                    </a:ext>
                  </a:extLst>
                </p:cNvPr>
                <p:cNvPicPr/>
                <p:nvPr/>
              </p:nvPicPr>
              <p:blipFill>
                <a:blip r:embed="rId67"/>
                <a:stretch>
                  <a:fillRect/>
                </a:stretch>
              </p:blipFill>
              <p:spPr>
                <a:xfrm>
                  <a:off x="6596901" y="2960364"/>
                  <a:ext cx="747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0B5115E5-9FCF-2D1D-5344-5D25F5B455FD}"/>
                    </a:ext>
                  </a:extLst>
                </p14:cNvPr>
                <p14:cNvContentPartPr/>
                <p14:nvPr/>
              </p14:nvContentPartPr>
              <p14:xfrm>
                <a:off x="5769621" y="2970804"/>
                <a:ext cx="693000" cy="50040"/>
              </p14:xfrm>
            </p:contentPart>
          </mc:Choice>
          <mc:Fallback xmlns="">
            <p:pic>
              <p:nvPicPr>
                <p:cNvPr id="47" name="Ink 46">
                  <a:extLst>
                    <a:ext uri="{FF2B5EF4-FFF2-40B4-BE49-F238E27FC236}">
                      <a16:creationId xmlns:a16="http://schemas.microsoft.com/office/drawing/2014/main" id="{0B5115E5-9FCF-2D1D-5344-5D25F5B455FD}"/>
                    </a:ext>
                  </a:extLst>
                </p:cNvPr>
                <p:cNvPicPr/>
                <p:nvPr/>
              </p:nvPicPr>
              <p:blipFill>
                <a:blip r:embed="rId69"/>
                <a:stretch>
                  <a:fillRect/>
                </a:stretch>
              </p:blipFill>
              <p:spPr>
                <a:xfrm>
                  <a:off x="5751981" y="2953164"/>
                  <a:ext cx="728640" cy="85680"/>
                </a:xfrm>
                <a:prstGeom prst="rect">
                  <a:avLst/>
                </a:prstGeom>
              </p:spPr>
            </p:pic>
          </mc:Fallback>
        </mc:AlternateContent>
      </p:grpSp>
    </p:spTree>
    <p:extLst>
      <p:ext uri="{BB962C8B-B14F-4D97-AF65-F5344CB8AC3E}">
        <p14:creationId xmlns:p14="http://schemas.microsoft.com/office/powerpoint/2010/main" val="77933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2738" y="-96764"/>
            <a:ext cx="9483278" cy="6340197"/>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a:t>
            </a:r>
            <a:endParaRPr lang="he-IL" sz="4300" b="1" dirty="0">
              <a:solidFill>
                <a:srgbClr val="FFFF00"/>
              </a:solidFill>
              <a:cs typeface="+mj-cs"/>
            </a:endParaRPr>
          </a:p>
          <a:p>
            <a:pPr algn="r"/>
            <a:r>
              <a:rPr lang="he-IL" sz="3300">
                <a:solidFill>
                  <a:srgbClr val="FFFF00"/>
                </a:solidFill>
                <a:cs typeface="+mj-cs"/>
              </a:rPr>
              <a:t>﻿כא   וְאָזְנֶיךָ תִּשְׁמַעְנָה דָבָר מֵאַחֲרֶיךָ לֵאמֹר זֶה הַדֶּרֶךְ לְכוּ בוֹ כִּי תַאֲמִינוּ וְכִי תַשְֹמְאִילוּ: </a:t>
            </a:r>
            <a:r>
              <a:rPr lang="he-IL" sz="3300">
                <a:solidFill>
                  <a:srgbClr val="FFC000"/>
                </a:solidFill>
                <a:cs typeface="+mj-cs"/>
              </a:rPr>
              <a:t>כב   וְטִמֵּאתֶם אֶת-צִפּוּי פְּסִילֵי כַסְפֶּךָ וְאֶת-אֲפֻדַּת מַסֵּכַת זְהָבֶךָ תִּזְרֵם כְּמוֹ דָוָה צֵא תֹּאמַר לוֹ: </a:t>
            </a:r>
            <a:r>
              <a:rPr lang="he-IL" sz="3300">
                <a:solidFill>
                  <a:srgbClr val="92D050"/>
                </a:solidFill>
                <a:cs typeface="+mj-cs"/>
              </a:rPr>
              <a:t>כג   וְנָתַן מְטַר זַרְעֲךָ אֲשֶׁר-תִּזְרַע אֶת-הָאֲדָמָה וְלֶחֶם תְּבוּאַת הָאֲדָמָה וְהָיָה דָשֵׁן וְשָׁמֵן יִרְעֶה מִקְנֶיךָ בַּיּוֹם הַהוּא כַּר נִרְחָב: כד   וְהָאֲלָפִים וְהָעֲיָרִים עֹבְדֵי הָאֲדָמָה בְּלִיל חָמִיץ יֹאכֵלוּ אֲשֶׁר-זֹרֶה בָרַחַת וּבַמִּזְרֶה: </a:t>
            </a:r>
            <a:r>
              <a:rPr lang="he-IL" sz="3300">
                <a:solidFill>
                  <a:srgbClr val="00B0F0"/>
                </a:solidFill>
                <a:cs typeface="+mj-cs"/>
              </a:rPr>
              <a:t>כה   וְהָיָה | עַל-כָּל-הַר גָּבֹהַּ וְעַל כָּל-גִּבְעָה נִשָּׂאָה פְּלָגִים יִבְלֵי-מָיִם בְּיוֹם הֶרֶג רָב בִּנְפֹל מִגְדָּלִים: כו   וְהָיָה אוֹר-הַלְּבָנָה כְּאוֹר הַחַמָּה וְאוֹר הַחַמָּה יִהְיֶה שִׁבְעָתַיִם כְּאוֹר שִׁבְעַת הַיָּמִים בְּיוֹם חֲבֹשׁ יְהֹוָה אֶת-שֶׁבֶר עַמּוֹ וּמַחַץ מַכָּתוֹ יִרְפָּא: כז   הִנֵּה שֵׁם-יְהֹוָה בָּא מִמֶּרְחָק בֹּעֵר אַפּוֹ וְכֹבֶד מַשָּׂאָה שְֹפָתָיו מָלְאוּ זַעַם וּלְשׁוֹנוֹ כְּאֵשׁ אֹכָלֶת:</a:t>
            </a:r>
            <a:endParaRPr lang="he-IL" sz="33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99084F1D-E998-EA03-BBB0-A32AF871E27B}"/>
              </a:ext>
            </a:extLst>
          </p:cNvPr>
          <p:cNvGrpSpPr/>
          <p:nvPr/>
        </p:nvGrpSpPr>
        <p:grpSpPr>
          <a:xfrm>
            <a:off x="7468101" y="5572884"/>
            <a:ext cx="267120" cy="125280"/>
            <a:chOff x="7468101" y="5572884"/>
            <a:chExt cx="267120" cy="12528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194135-E4E8-B12E-12B1-49AD65EEA287}"/>
                    </a:ext>
                  </a:extLst>
                </p14:cNvPr>
                <p14:cNvContentPartPr/>
                <p14:nvPr/>
              </p14:nvContentPartPr>
              <p14:xfrm>
                <a:off x="7697421" y="5630484"/>
                <a:ext cx="1080" cy="5040"/>
              </p14:xfrm>
            </p:contentPart>
          </mc:Choice>
          <mc:Fallback xmlns="">
            <p:pic>
              <p:nvPicPr>
                <p:cNvPr id="5" name="Ink 4">
                  <a:extLst>
                    <a:ext uri="{FF2B5EF4-FFF2-40B4-BE49-F238E27FC236}">
                      <a16:creationId xmlns:a16="http://schemas.microsoft.com/office/drawing/2014/main" id="{63194135-E4E8-B12E-12B1-49AD65EEA287}"/>
                    </a:ext>
                  </a:extLst>
                </p:cNvPr>
                <p:cNvPicPr/>
                <p:nvPr/>
              </p:nvPicPr>
              <p:blipFill>
                <a:blip r:embed="rId5"/>
                <a:stretch>
                  <a:fillRect/>
                </a:stretch>
              </p:blipFill>
              <p:spPr>
                <a:xfrm>
                  <a:off x="7679421" y="5612844"/>
                  <a:ext cx="36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F287747-6FDF-654F-04B5-EE2CE1EE7E0D}"/>
                    </a:ext>
                  </a:extLst>
                </p14:cNvPr>
                <p14:cNvContentPartPr/>
                <p14:nvPr/>
              </p14:nvContentPartPr>
              <p14:xfrm>
                <a:off x="7468101" y="5572884"/>
                <a:ext cx="267120" cy="125280"/>
              </p14:xfrm>
            </p:contentPart>
          </mc:Choice>
          <mc:Fallback xmlns="">
            <p:pic>
              <p:nvPicPr>
                <p:cNvPr id="7" name="Ink 6">
                  <a:extLst>
                    <a:ext uri="{FF2B5EF4-FFF2-40B4-BE49-F238E27FC236}">
                      <a16:creationId xmlns:a16="http://schemas.microsoft.com/office/drawing/2014/main" id="{2F287747-6FDF-654F-04B5-EE2CE1EE7E0D}"/>
                    </a:ext>
                  </a:extLst>
                </p:cNvPr>
                <p:cNvPicPr/>
                <p:nvPr/>
              </p:nvPicPr>
              <p:blipFill>
                <a:blip r:embed="rId7"/>
                <a:stretch>
                  <a:fillRect/>
                </a:stretch>
              </p:blipFill>
              <p:spPr>
                <a:xfrm>
                  <a:off x="7450461" y="5554884"/>
                  <a:ext cx="30276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2F5411B4-316C-EA78-1E8E-2C1BC777D6C2}"/>
                  </a:ext>
                </a:extLst>
              </p14:cNvPr>
              <p14:cNvContentPartPr/>
              <p14:nvPr/>
            </p14:nvContentPartPr>
            <p14:xfrm>
              <a:off x="4606461" y="608844"/>
              <a:ext cx="1316520" cy="617400"/>
            </p14:xfrm>
          </p:contentPart>
        </mc:Choice>
        <mc:Fallback xmlns="">
          <p:pic>
            <p:nvPicPr>
              <p:cNvPr id="29" name="Ink 28">
                <a:extLst>
                  <a:ext uri="{FF2B5EF4-FFF2-40B4-BE49-F238E27FC236}">
                    <a16:creationId xmlns:a16="http://schemas.microsoft.com/office/drawing/2014/main" id="{2F5411B4-316C-EA78-1E8E-2C1BC777D6C2}"/>
                  </a:ext>
                </a:extLst>
              </p:cNvPr>
              <p:cNvPicPr/>
              <p:nvPr/>
            </p:nvPicPr>
            <p:blipFill>
              <a:blip r:embed="rId9"/>
              <a:stretch>
                <a:fillRect/>
              </a:stretch>
            </p:blipFill>
            <p:spPr>
              <a:xfrm>
                <a:off x="4588461" y="591204"/>
                <a:ext cx="135216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051A97AA-4654-E1A4-8079-BF59E6A4C8C3}"/>
                  </a:ext>
                </a:extLst>
              </p14:cNvPr>
              <p14:cNvContentPartPr/>
              <p14:nvPr/>
            </p14:nvContentPartPr>
            <p14:xfrm>
              <a:off x="3762261" y="1183764"/>
              <a:ext cx="34560" cy="1080"/>
            </p14:xfrm>
          </p:contentPart>
        </mc:Choice>
        <mc:Fallback xmlns="">
          <p:pic>
            <p:nvPicPr>
              <p:cNvPr id="31" name="Ink 30">
                <a:extLst>
                  <a:ext uri="{FF2B5EF4-FFF2-40B4-BE49-F238E27FC236}">
                    <a16:creationId xmlns:a16="http://schemas.microsoft.com/office/drawing/2014/main" id="{051A97AA-4654-E1A4-8079-BF59E6A4C8C3}"/>
                  </a:ext>
                </a:extLst>
              </p:cNvPr>
              <p:cNvPicPr/>
              <p:nvPr/>
            </p:nvPicPr>
            <p:blipFill>
              <a:blip r:embed="rId11"/>
              <a:stretch>
                <a:fillRect/>
              </a:stretch>
            </p:blipFill>
            <p:spPr>
              <a:xfrm>
                <a:off x="3744621" y="1166124"/>
                <a:ext cx="70200" cy="36720"/>
              </a:xfrm>
              <a:prstGeom prst="rect">
                <a:avLst/>
              </a:prstGeom>
            </p:spPr>
          </p:pic>
        </mc:Fallback>
      </mc:AlternateContent>
      <p:grpSp>
        <p:nvGrpSpPr>
          <p:cNvPr id="38" name="Group 37">
            <a:extLst>
              <a:ext uri="{FF2B5EF4-FFF2-40B4-BE49-F238E27FC236}">
                <a16:creationId xmlns:a16="http://schemas.microsoft.com/office/drawing/2014/main" id="{EEA4C239-A224-BE32-5B28-5D47AADE2599}"/>
              </a:ext>
            </a:extLst>
          </p:cNvPr>
          <p:cNvGrpSpPr/>
          <p:nvPr/>
        </p:nvGrpSpPr>
        <p:grpSpPr>
          <a:xfrm>
            <a:off x="1018341" y="499044"/>
            <a:ext cx="8670600" cy="1229040"/>
            <a:chOff x="1018341" y="499044"/>
            <a:chExt cx="8670600" cy="1229040"/>
          </a:xfrm>
        </p:grpSpPr>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4721778C-80E4-73A2-241A-B59ECC09CBF0}"/>
                    </a:ext>
                  </a:extLst>
                </p14:cNvPr>
                <p14:cNvContentPartPr/>
                <p14:nvPr/>
              </p14:nvContentPartPr>
              <p14:xfrm>
                <a:off x="8705781" y="1636284"/>
                <a:ext cx="726840" cy="62640"/>
              </p14:xfrm>
            </p:contentPart>
          </mc:Choice>
          <mc:Fallback xmlns="">
            <p:pic>
              <p:nvPicPr>
                <p:cNvPr id="24" name="Ink 23">
                  <a:extLst>
                    <a:ext uri="{FF2B5EF4-FFF2-40B4-BE49-F238E27FC236}">
                      <a16:creationId xmlns:a16="http://schemas.microsoft.com/office/drawing/2014/main" id="{4721778C-80E4-73A2-241A-B59ECC09CBF0}"/>
                    </a:ext>
                  </a:extLst>
                </p:cNvPr>
                <p:cNvPicPr/>
                <p:nvPr/>
              </p:nvPicPr>
              <p:blipFill>
                <a:blip r:embed="rId13"/>
                <a:stretch>
                  <a:fillRect/>
                </a:stretch>
              </p:blipFill>
              <p:spPr>
                <a:xfrm>
                  <a:off x="8687781" y="1618644"/>
                  <a:ext cx="76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70B92B6F-FFB5-B0A0-8DBD-23C050D23DFB}"/>
                    </a:ext>
                  </a:extLst>
                </p14:cNvPr>
                <p14:cNvContentPartPr/>
                <p14:nvPr/>
              </p14:nvContentPartPr>
              <p14:xfrm>
                <a:off x="8037261" y="1617204"/>
                <a:ext cx="381960" cy="47880"/>
              </p14:xfrm>
            </p:contentPart>
          </mc:Choice>
          <mc:Fallback xmlns="">
            <p:pic>
              <p:nvPicPr>
                <p:cNvPr id="26" name="Ink 25">
                  <a:extLst>
                    <a:ext uri="{FF2B5EF4-FFF2-40B4-BE49-F238E27FC236}">
                      <a16:creationId xmlns:a16="http://schemas.microsoft.com/office/drawing/2014/main" id="{70B92B6F-FFB5-B0A0-8DBD-23C050D23DFB}"/>
                    </a:ext>
                  </a:extLst>
                </p:cNvPr>
                <p:cNvPicPr/>
                <p:nvPr/>
              </p:nvPicPr>
              <p:blipFill>
                <a:blip r:embed="rId15"/>
                <a:stretch>
                  <a:fillRect/>
                </a:stretch>
              </p:blipFill>
              <p:spPr>
                <a:xfrm>
                  <a:off x="8019261" y="1599204"/>
                  <a:ext cx="417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B4EF59DC-917C-A0AE-AF97-854DB9C8EF09}"/>
                    </a:ext>
                  </a:extLst>
                </p14:cNvPr>
                <p14:cNvContentPartPr/>
                <p14:nvPr/>
              </p14:nvContentPartPr>
              <p14:xfrm>
                <a:off x="6345261" y="1625844"/>
                <a:ext cx="1594080" cy="61560"/>
              </p14:xfrm>
            </p:contentPart>
          </mc:Choice>
          <mc:Fallback xmlns="">
            <p:pic>
              <p:nvPicPr>
                <p:cNvPr id="27" name="Ink 26">
                  <a:extLst>
                    <a:ext uri="{FF2B5EF4-FFF2-40B4-BE49-F238E27FC236}">
                      <a16:creationId xmlns:a16="http://schemas.microsoft.com/office/drawing/2014/main" id="{B4EF59DC-917C-A0AE-AF97-854DB9C8EF09}"/>
                    </a:ext>
                  </a:extLst>
                </p:cNvPr>
                <p:cNvPicPr/>
                <p:nvPr/>
              </p:nvPicPr>
              <p:blipFill>
                <a:blip r:embed="rId17"/>
                <a:stretch>
                  <a:fillRect/>
                </a:stretch>
              </p:blipFill>
              <p:spPr>
                <a:xfrm>
                  <a:off x="6327621" y="1608204"/>
                  <a:ext cx="1629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48C2C9D3-B09E-8738-C649-94A260B7DD6F}"/>
                    </a:ext>
                  </a:extLst>
                </p14:cNvPr>
                <p14:cNvContentPartPr/>
                <p14:nvPr/>
              </p14:nvContentPartPr>
              <p14:xfrm>
                <a:off x="6040341" y="537924"/>
                <a:ext cx="178200" cy="38160"/>
              </p14:xfrm>
            </p:contentPart>
          </mc:Choice>
          <mc:Fallback xmlns="">
            <p:pic>
              <p:nvPicPr>
                <p:cNvPr id="2" name="Ink 1">
                  <a:extLst>
                    <a:ext uri="{FF2B5EF4-FFF2-40B4-BE49-F238E27FC236}">
                      <a16:creationId xmlns:a16="http://schemas.microsoft.com/office/drawing/2014/main" id="{48C2C9D3-B09E-8738-C649-94A260B7DD6F}"/>
                    </a:ext>
                  </a:extLst>
                </p:cNvPr>
                <p:cNvPicPr/>
                <p:nvPr/>
              </p:nvPicPr>
              <p:blipFill>
                <a:blip r:embed="rId19"/>
                <a:stretch>
                  <a:fillRect/>
                </a:stretch>
              </p:blipFill>
              <p:spPr>
                <a:xfrm>
                  <a:off x="6022341" y="519924"/>
                  <a:ext cx="213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Ink 3">
                  <a:extLst>
                    <a:ext uri="{FF2B5EF4-FFF2-40B4-BE49-F238E27FC236}">
                      <a16:creationId xmlns:a16="http://schemas.microsoft.com/office/drawing/2014/main" id="{4D9A4C24-19A6-9D17-F8FE-2D14AAB2E610}"/>
                    </a:ext>
                  </a:extLst>
                </p14:cNvPr>
                <p14:cNvContentPartPr/>
                <p14:nvPr/>
              </p14:nvContentPartPr>
              <p14:xfrm>
                <a:off x="9134541" y="1088364"/>
                <a:ext cx="259200" cy="27360"/>
              </p14:xfrm>
            </p:contentPart>
          </mc:Choice>
          <mc:Fallback xmlns="">
            <p:pic>
              <p:nvPicPr>
                <p:cNvPr id="4" name="Ink 3">
                  <a:extLst>
                    <a:ext uri="{FF2B5EF4-FFF2-40B4-BE49-F238E27FC236}">
                      <a16:creationId xmlns:a16="http://schemas.microsoft.com/office/drawing/2014/main" id="{4D9A4C24-19A6-9D17-F8FE-2D14AAB2E610}"/>
                    </a:ext>
                  </a:extLst>
                </p:cNvPr>
                <p:cNvPicPr/>
                <p:nvPr/>
              </p:nvPicPr>
              <p:blipFill>
                <a:blip r:embed="rId21"/>
                <a:stretch>
                  <a:fillRect/>
                </a:stretch>
              </p:blipFill>
              <p:spPr>
                <a:xfrm>
                  <a:off x="9116541" y="1070724"/>
                  <a:ext cx="294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022259D5-A6B0-25D8-E5D8-76AA3E4A4359}"/>
                    </a:ext>
                  </a:extLst>
                </p14:cNvPr>
                <p14:cNvContentPartPr/>
                <p14:nvPr/>
              </p14:nvContentPartPr>
              <p14:xfrm>
                <a:off x="7935741" y="1159644"/>
                <a:ext cx="903960" cy="135360"/>
              </p14:xfrm>
            </p:contentPart>
          </mc:Choice>
          <mc:Fallback xmlns="">
            <p:pic>
              <p:nvPicPr>
                <p:cNvPr id="11" name="Ink 10">
                  <a:extLst>
                    <a:ext uri="{FF2B5EF4-FFF2-40B4-BE49-F238E27FC236}">
                      <a16:creationId xmlns:a16="http://schemas.microsoft.com/office/drawing/2014/main" id="{022259D5-A6B0-25D8-E5D8-76AA3E4A4359}"/>
                    </a:ext>
                  </a:extLst>
                </p:cNvPr>
                <p:cNvPicPr/>
                <p:nvPr/>
              </p:nvPicPr>
              <p:blipFill>
                <a:blip r:embed="rId23"/>
                <a:stretch>
                  <a:fillRect/>
                </a:stretch>
              </p:blipFill>
              <p:spPr>
                <a:xfrm>
                  <a:off x="7918101" y="1142004"/>
                  <a:ext cx="939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211BD737-E590-589C-AA24-F8C3A1FBBBC4}"/>
                    </a:ext>
                  </a:extLst>
                </p14:cNvPr>
                <p14:cNvContentPartPr/>
                <p14:nvPr/>
              </p14:nvContentPartPr>
              <p14:xfrm>
                <a:off x="6588261" y="1174764"/>
                <a:ext cx="1305000" cy="99720"/>
              </p14:xfrm>
            </p:contentPart>
          </mc:Choice>
          <mc:Fallback xmlns="">
            <p:pic>
              <p:nvPicPr>
                <p:cNvPr id="12" name="Ink 11">
                  <a:extLst>
                    <a:ext uri="{FF2B5EF4-FFF2-40B4-BE49-F238E27FC236}">
                      <a16:creationId xmlns:a16="http://schemas.microsoft.com/office/drawing/2014/main" id="{211BD737-E590-589C-AA24-F8C3A1FBBBC4}"/>
                    </a:ext>
                  </a:extLst>
                </p:cNvPr>
                <p:cNvPicPr/>
                <p:nvPr/>
              </p:nvPicPr>
              <p:blipFill>
                <a:blip r:embed="rId25"/>
                <a:stretch>
                  <a:fillRect/>
                </a:stretch>
              </p:blipFill>
              <p:spPr>
                <a:xfrm>
                  <a:off x="6570621" y="1156764"/>
                  <a:ext cx="1340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B5DBA55B-9C1E-C3E5-DA09-AF70C57BC6D1}"/>
                    </a:ext>
                  </a:extLst>
                </p14:cNvPr>
                <p14:cNvContentPartPr/>
                <p14:nvPr/>
              </p14:nvContentPartPr>
              <p14:xfrm>
                <a:off x="6073821" y="1164684"/>
                <a:ext cx="480960" cy="73440"/>
              </p14:xfrm>
            </p:contentPart>
          </mc:Choice>
          <mc:Fallback xmlns="">
            <p:pic>
              <p:nvPicPr>
                <p:cNvPr id="14" name="Ink 13">
                  <a:extLst>
                    <a:ext uri="{FF2B5EF4-FFF2-40B4-BE49-F238E27FC236}">
                      <a16:creationId xmlns:a16="http://schemas.microsoft.com/office/drawing/2014/main" id="{B5DBA55B-9C1E-C3E5-DA09-AF70C57BC6D1}"/>
                    </a:ext>
                  </a:extLst>
                </p:cNvPr>
                <p:cNvPicPr/>
                <p:nvPr/>
              </p:nvPicPr>
              <p:blipFill>
                <a:blip r:embed="rId27"/>
                <a:stretch>
                  <a:fillRect/>
                </a:stretch>
              </p:blipFill>
              <p:spPr>
                <a:xfrm>
                  <a:off x="6056181" y="1147044"/>
                  <a:ext cx="516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BBAAD697-55B1-79CB-23BF-5A13DB8E79D0}"/>
                    </a:ext>
                  </a:extLst>
                </p14:cNvPr>
                <p14:cNvContentPartPr/>
                <p14:nvPr/>
              </p14:nvContentPartPr>
              <p14:xfrm>
                <a:off x="4886541" y="1113564"/>
                <a:ext cx="1013400" cy="95760"/>
              </p14:xfrm>
            </p:contentPart>
          </mc:Choice>
          <mc:Fallback xmlns="">
            <p:pic>
              <p:nvPicPr>
                <p:cNvPr id="15" name="Ink 14">
                  <a:extLst>
                    <a:ext uri="{FF2B5EF4-FFF2-40B4-BE49-F238E27FC236}">
                      <a16:creationId xmlns:a16="http://schemas.microsoft.com/office/drawing/2014/main" id="{BBAAD697-55B1-79CB-23BF-5A13DB8E79D0}"/>
                    </a:ext>
                  </a:extLst>
                </p:cNvPr>
                <p:cNvPicPr/>
                <p:nvPr/>
              </p:nvPicPr>
              <p:blipFill>
                <a:blip r:embed="rId29"/>
                <a:stretch>
                  <a:fillRect/>
                </a:stretch>
              </p:blipFill>
              <p:spPr>
                <a:xfrm>
                  <a:off x="4868901" y="1095564"/>
                  <a:ext cx="1049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6859C83E-E80B-D24E-3004-47F5F4A094C5}"/>
                    </a:ext>
                  </a:extLst>
                </p14:cNvPr>
                <p14:cNvContentPartPr/>
                <p14:nvPr/>
              </p14:nvContentPartPr>
              <p14:xfrm>
                <a:off x="4070061" y="1110324"/>
                <a:ext cx="583200" cy="47520"/>
              </p14:xfrm>
            </p:contentPart>
          </mc:Choice>
          <mc:Fallback xmlns="">
            <p:pic>
              <p:nvPicPr>
                <p:cNvPr id="17" name="Ink 16">
                  <a:extLst>
                    <a:ext uri="{FF2B5EF4-FFF2-40B4-BE49-F238E27FC236}">
                      <a16:creationId xmlns:a16="http://schemas.microsoft.com/office/drawing/2014/main" id="{6859C83E-E80B-D24E-3004-47F5F4A094C5}"/>
                    </a:ext>
                  </a:extLst>
                </p:cNvPr>
                <p:cNvPicPr/>
                <p:nvPr/>
              </p:nvPicPr>
              <p:blipFill>
                <a:blip r:embed="rId31"/>
                <a:stretch>
                  <a:fillRect/>
                </a:stretch>
              </p:blipFill>
              <p:spPr>
                <a:xfrm>
                  <a:off x="4052061" y="1092324"/>
                  <a:ext cx="618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50EAF318-FB8C-33A9-1A34-DF0C611AE1DC}"/>
                    </a:ext>
                  </a:extLst>
                </p14:cNvPr>
                <p14:cNvContentPartPr/>
                <p14:nvPr/>
              </p14:nvContentPartPr>
              <p14:xfrm>
                <a:off x="3543021" y="1106364"/>
                <a:ext cx="338760" cy="47160"/>
              </p14:xfrm>
            </p:contentPart>
          </mc:Choice>
          <mc:Fallback xmlns="">
            <p:pic>
              <p:nvPicPr>
                <p:cNvPr id="18" name="Ink 17">
                  <a:extLst>
                    <a:ext uri="{FF2B5EF4-FFF2-40B4-BE49-F238E27FC236}">
                      <a16:creationId xmlns:a16="http://schemas.microsoft.com/office/drawing/2014/main" id="{50EAF318-FB8C-33A9-1A34-DF0C611AE1DC}"/>
                    </a:ext>
                  </a:extLst>
                </p:cNvPr>
                <p:cNvPicPr/>
                <p:nvPr/>
              </p:nvPicPr>
              <p:blipFill>
                <a:blip r:embed="rId33"/>
                <a:stretch>
                  <a:fillRect/>
                </a:stretch>
              </p:blipFill>
              <p:spPr>
                <a:xfrm>
                  <a:off x="3525381" y="1088364"/>
                  <a:ext cx="374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C0894023-76A1-E88E-5617-36AB8BF0F3F2}"/>
                    </a:ext>
                  </a:extLst>
                </p14:cNvPr>
                <p14:cNvContentPartPr/>
                <p14:nvPr/>
              </p14:nvContentPartPr>
              <p14:xfrm>
                <a:off x="2617821" y="1116804"/>
                <a:ext cx="731880" cy="49320"/>
              </p14:xfrm>
            </p:contentPart>
          </mc:Choice>
          <mc:Fallback xmlns="">
            <p:pic>
              <p:nvPicPr>
                <p:cNvPr id="19" name="Ink 18">
                  <a:extLst>
                    <a:ext uri="{FF2B5EF4-FFF2-40B4-BE49-F238E27FC236}">
                      <a16:creationId xmlns:a16="http://schemas.microsoft.com/office/drawing/2014/main" id="{C0894023-76A1-E88E-5617-36AB8BF0F3F2}"/>
                    </a:ext>
                  </a:extLst>
                </p:cNvPr>
                <p:cNvPicPr/>
                <p:nvPr/>
              </p:nvPicPr>
              <p:blipFill>
                <a:blip r:embed="rId35"/>
                <a:stretch>
                  <a:fillRect/>
                </a:stretch>
              </p:blipFill>
              <p:spPr>
                <a:xfrm>
                  <a:off x="2599821" y="1098804"/>
                  <a:ext cx="767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95491D92-781B-0AB0-CECB-6D61799D779E}"/>
                    </a:ext>
                  </a:extLst>
                </p14:cNvPr>
                <p14:cNvContentPartPr/>
                <p14:nvPr/>
              </p14:nvContentPartPr>
              <p14:xfrm>
                <a:off x="1955781" y="1097724"/>
                <a:ext cx="470520" cy="47880"/>
              </p14:xfrm>
            </p:contentPart>
          </mc:Choice>
          <mc:Fallback xmlns="">
            <p:pic>
              <p:nvPicPr>
                <p:cNvPr id="21" name="Ink 20">
                  <a:extLst>
                    <a:ext uri="{FF2B5EF4-FFF2-40B4-BE49-F238E27FC236}">
                      <a16:creationId xmlns:a16="http://schemas.microsoft.com/office/drawing/2014/main" id="{95491D92-781B-0AB0-CECB-6D61799D779E}"/>
                    </a:ext>
                  </a:extLst>
                </p:cNvPr>
                <p:cNvPicPr/>
                <p:nvPr/>
              </p:nvPicPr>
              <p:blipFill>
                <a:blip r:embed="rId37"/>
                <a:stretch>
                  <a:fillRect/>
                </a:stretch>
              </p:blipFill>
              <p:spPr>
                <a:xfrm>
                  <a:off x="1938141" y="1079724"/>
                  <a:ext cx="506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A49119C0-F339-914D-97EC-06552C93B691}"/>
                    </a:ext>
                  </a:extLst>
                </p14:cNvPr>
                <p14:cNvContentPartPr/>
                <p14:nvPr/>
              </p14:nvContentPartPr>
              <p14:xfrm>
                <a:off x="1533861" y="1139844"/>
                <a:ext cx="217080" cy="41040"/>
              </p14:xfrm>
            </p:contentPart>
          </mc:Choice>
          <mc:Fallback xmlns="">
            <p:pic>
              <p:nvPicPr>
                <p:cNvPr id="22" name="Ink 21">
                  <a:extLst>
                    <a:ext uri="{FF2B5EF4-FFF2-40B4-BE49-F238E27FC236}">
                      <a16:creationId xmlns:a16="http://schemas.microsoft.com/office/drawing/2014/main" id="{A49119C0-F339-914D-97EC-06552C93B691}"/>
                    </a:ext>
                  </a:extLst>
                </p:cNvPr>
                <p:cNvPicPr/>
                <p:nvPr/>
              </p:nvPicPr>
              <p:blipFill>
                <a:blip r:embed="rId39"/>
                <a:stretch>
                  <a:fillRect/>
                </a:stretch>
              </p:blipFill>
              <p:spPr>
                <a:xfrm>
                  <a:off x="1515861" y="1121844"/>
                  <a:ext cx="252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5D4365C3-336A-7042-C597-FF13C19F93C5}"/>
                    </a:ext>
                  </a:extLst>
                </p14:cNvPr>
                <p14:cNvContentPartPr/>
                <p14:nvPr/>
              </p14:nvContentPartPr>
              <p14:xfrm>
                <a:off x="1018341" y="1164684"/>
                <a:ext cx="313920" cy="34920"/>
              </p14:xfrm>
            </p:contentPart>
          </mc:Choice>
          <mc:Fallback xmlns="">
            <p:pic>
              <p:nvPicPr>
                <p:cNvPr id="23" name="Ink 22">
                  <a:extLst>
                    <a:ext uri="{FF2B5EF4-FFF2-40B4-BE49-F238E27FC236}">
                      <a16:creationId xmlns:a16="http://schemas.microsoft.com/office/drawing/2014/main" id="{5D4365C3-336A-7042-C597-FF13C19F93C5}"/>
                    </a:ext>
                  </a:extLst>
                </p:cNvPr>
                <p:cNvPicPr/>
                <p:nvPr/>
              </p:nvPicPr>
              <p:blipFill>
                <a:blip r:embed="rId41"/>
                <a:stretch>
                  <a:fillRect/>
                </a:stretch>
              </p:blipFill>
              <p:spPr>
                <a:xfrm>
                  <a:off x="1000341" y="1146684"/>
                  <a:ext cx="349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2F6A461E-624C-8B20-6B1E-4EEACB9F2B94}"/>
                    </a:ext>
                  </a:extLst>
                </p14:cNvPr>
                <p14:cNvContentPartPr/>
                <p14:nvPr/>
              </p14:nvContentPartPr>
              <p14:xfrm>
                <a:off x="2573541" y="604524"/>
                <a:ext cx="1317600" cy="635760"/>
              </p14:xfrm>
            </p:contentPart>
          </mc:Choice>
          <mc:Fallback xmlns="">
            <p:pic>
              <p:nvPicPr>
                <p:cNvPr id="32" name="Ink 31">
                  <a:extLst>
                    <a:ext uri="{FF2B5EF4-FFF2-40B4-BE49-F238E27FC236}">
                      <a16:creationId xmlns:a16="http://schemas.microsoft.com/office/drawing/2014/main" id="{2F6A461E-624C-8B20-6B1E-4EEACB9F2B94}"/>
                    </a:ext>
                  </a:extLst>
                </p:cNvPr>
                <p:cNvPicPr/>
                <p:nvPr/>
              </p:nvPicPr>
              <p:blipFill>
                <a:blip r:embed="rId43"/>
                <a:stretch>
                  <a:fillRect/>
                </a:stretch>
              </p:blipFill>
              <p:spPr>
                <a:xfrm>
                  <a:off x="2555901" y="586524"/>
                  <a:ext cx="135324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68F379E8-B9DE-A6C5-A4C1-58B090DB3E5F}"/>
                    </a:ext>
                  </a:extLst>
                </p14:cNvPr>
                <p14:cNvContentPartPr/>
                <p14:nvPr/>
              </p14:nvContentPartPr>
              <p14:xfrm>
                <a:off x="1081701" y="499044"/>
                <a:ext cx="1483560" cy="705240"/>
              </p14:xfrm>
            </p:contentPart>
          </mc:Choice>
          <mc:Fallback xmlns="">
            <p:pic>
              <p:nvPicPr>
                <p:cNvPr id="35" name="Ink 34">
                  <a:extLst>
                    <a:ext uri="{FF2B5EF4-FFF2-40B4-BE49-F238E27FC236}">
                      <a16:creationId xmlns:a16="http://schemas.microsoft.com/office/drawing/2014/main" id="{68F379E8-B9DE-A6C5-A4C1-58B090DB3E5F}"/>
                    </a:ext>
                  </a:extLst>
                </p:cNvPr>
                <p:cNvPicPr/>
                <p:nvPr/>
              </p:nvPicPr>
              <p:blipFill>
                <a:blip r:embed="rId45"/>
                <a:stretch>
                  <a:fillRect/>
                </a:stretch>
              </p:blipFill>
              <p:spPr>
                <a:xfrm>
                  <a:off x="1064061" y="481044"/>
                  <a:ext cx="151920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CC04D564-9B5F-292E-B1DD-4B79D8CA16C6}"/>
                    </a:ext>
                  </a:extLst>
                </p14:cNvPr>
                <p14:cNvContentPartPr/>
                <p14:nvPr/>
              </p14:nvContentPartPr>
              <p14:xfrm>
                <a:off x="8499141" y="1077204"/>
                <a:ext cx="1189800" cy="593280"/>
              </p14:xfrm>
            </p:contentPart>
          </mc:Choice>
          <mc:Fallback xmlns="">
            <p:pic>
              <p:nvPicPr>
                <p:cNvPr id="36" name="Ink 35">
                  <a:extLst>
                    <a:ext uri="{FF2B5EF4-FFF2-40B4-BE49-F238E27FC236}">
                      <a16:creationId xmlns:a16="http://schemas.microsoft.com/office/drawing/2014/main" id="{CC04D564-9B5F-292E-B1DD-4B79D8CA16C6}"/>
                    </a:ext>
                  </a:extLst>
                </p:cNvPr>
                <p:cNvPicPr/>
                <p:nvPr/>
              </p:nvPicPr>
              <p:blipFill>
                <a:blip r:embed="rId47"/>
                <a:stretch>
                  <a:fillRect/>
                </a:stretch>
              </p:blipFill>
              <p:spPr>
                <a:xfrm>
                  <a:off x="8481141" y="1059204"/>
                  <a:ext cx="122544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EC05D30F-362D-E90B-A72A-0FEC82C015F7}"/>
                    </a:ext>
                  </a:extLst>
                </p14:cNvPr>
                <p14:cNvContentPartPr/>
                <p14:nvPr/>
              </p14:nvContentPartPr>
              <p14:xfrm>
                <a:off x="6581061" y="1090884"/>
                <a:ext cx="1929960" cy="637200"/>
              </p14:xfrm>
            </p:contentPart>
          </mc:Choice>
          <mc:Fallback xmlns="">
            <p:pic>
              <p:nvPicPr>
                <p:cNvPr id="37" name="Ink 36">
                  <a:extLst>
                    <a:ext uri="{FF2B5EF4-FFF2-40B4-BE49-F238E27FC236}">
                      <a16:creationId xmlns:a16="http://schemas.microsoft.com/office/drawing/2014/main" id="{EC05D30F-362D-E90B-A72A-0FEC82C015F7}"/>
                    </a:ext>
                  </a:extLst>
                </p:cNvPr>
                <p:cNvPicPr/>
                <p:nvPr/>
              </p:nvPicPr>
              <p:blipFill>
                <a:blip r:embed="rId49"/>
                <a:stretch>
                  <a:fillRect/>
                </a:stretch>
              </p:blipFill>
              <p:spPr>
                <a:xfrm>
                  <a:off x="6563421" y="1073244"/>
                  <a:ext cx="1965600" cy="67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DCD579B8-E30A-9CBC-E42A-56029B38F4A2}"/>
                  </a:ext>
                </a:extLst>
              </p14:cNvPr>
              <p14:cNvContentPartPr/>
              <p14:nvPr/>
            </p14:nvContentPartPr>
            <p14:xfrm>
              <a:off x="7810821" y="604884"/>
              <a:ext cx="1096200" cy="587880"/>
            </p14:xfrm>
          </p:contentPart>
        </mc:Choice>
        <mc:Fallback xmlns="">
          <p:pic>
            <p:nvPicPr>
              <p:cNvPr id="39" name="Ink 38">
                <a:extLst>
                  <a:ext uri="{FF2B5EF4-FFF2-40B4-BE49-F238E27FC236}">
                    <a16:creationId xmlns:a16="http://schemas.microsoft.com/office/drawing/2014/main" id="{DCD579B8-E30A-9CBC-E42A-56029B38F4A2}"/>
                  </a:ext>
                </a:extLst>
              </p:cNvPr>
              <p:cNvPicPr/>
              <p:nvPr/>
            </p:nvPicPr>
            <p:blipFill>
              <a:blip r:embed="rId51"/>
              <a:stretch>
                <a:fillRect/>
              </a:stretch>
            </p:blipFill>
            <p:spPr>
              <a:xfrm>
                <a:off x="7792821" y="586884"/>
                <a:ext cx="113184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EFBE4AB6-7905-CA6E-4919-8F7B9868400D}"/>
                  </a:ext>
                </a:extLst>
              </p14:cNvPr>
              <p14:cNvContentPartPr/>
              <p14:nvPr/>
            </p14:nvContentPartPr>
            <p14:xfrm>
              <a:off x="6593661" y="662124"/>
              <a:ext cx="1342800" cy="557640"/>
            </p14:xfrm>
          </p:contentPart>
        </mc:Choice>
        <mc:Fallback xmlns="">
          <p:pic>
            <p:nvPicPr>
              <p:cNvPr id="40" name="Ink 39">
                <a:extLst>
                  <a:ext uri="{FF2B5EF4-FFF2-40B4-BE49-F238E27FC236}">
                    <a16:creationId xmlns:a16="http://schemas.microsoft.com/office/drawing/2014/main" id="{EFBE4AB6-7905-CA6E-4919-8F7B9868400D}"/>
                  </a:ext>
                </a:extLst>
              </p:cNvPr>
              <p:cNvPicPr/>
              <p:nvPr/>
            </p:nvPicPr>
            <p:blipFill>
              <a:blip r:embed="rId53"/>
              <a:stretch>
                <a:fillRect/>
              </a:stretch>
            </p:blipFill>
            <p:spPr>
              <a:xfrm>
                <a:off x="6576021" y="644484"/>
                <a:ext cx="1378440" cy="593280"/>
              </a:xfrm>
              <a:prstGeom prst="rect">
                <a:avLst/>
              </a:prstGeom>
            </p:spPr>
          </p:pic>
        </mc:Fallback>
      </mc:AlternateContent>
      <p:grpSp>
        <p:nvGrpSpPr>
          <p:cNvPr id="46" name="Group 45">
            <a:extLst>
              <a:ext uri="{FF2B5EF4-FFF2-40B4-BE49-F238E27FC236}">
                <a16:creationId xmlns:a16="http://schemas.microsoft.com/office/drawing/2014/main" id="{5C799D49-67BD-2A87-A6F2-C0AC1AD7BA12}"/>
              </a:ext>
            </a:extLst>
          </p:cNvPr>
          <p:cNvGrpSpPr/>
          <p:nvPr/>
        </p:nvGrpSpPr>
        <p:grpSpPr>
          <a:xfrm>
            <a:off x="1557261" y="582204"/>
            <a:ext cx="5101560" cy="684360"/>
            <a:chOff x="1557261" y="582204"/>
            <a:chExt cx="5101560" cy="684360"/>
          </a:xfrm>
        </p:grpSpPr>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A49DA36B-1C4C-2909-2B4F-0B74F8642CAE}"/>
                    </a:ext>
                  </a:extLst>
                </p14:cNvPr>
                <p14:cNvContentPartPr/>
                <p14:nvPr/>
              </p14:nvContentPartPr>
              <p14:xfrm>
                <a:off x="4698981" y="620004"/>
                <a:ext cx="1959840" cy="621720"/>
              </p14:xfrm>
            </p:contentPart>
          </mc:Choice>
          <mc:Fallback xmlns="">
            <p:pic>
              <p:nvPicPr>
                <p:cNvPr id="41" name="Ink 40">
                  <a:extLst>
                    <a:ext uri="{FF2B5EF4-FFF2-40B4-BE49-F238E27FC236}">
                      <a16:creationId xmlns:a16="http://schemas.microsoft.com/office/drawing/2014/main" id="{A49DA36B-1C4C-2909-2B4F-0B74F8642CAE}"/>
                    </a:ext>
                  </a:extLst>
                </p:cNvPr>
                <p:cNvPicPr/>
                <p:nvPr/>
              </p:nvPicPr>
              <p:blipFill>
                <a:blip r:embed="rId55"/>
                <a:stretch>
                  <a:fillRect/>
                </a:stretch>
              </p:blipFill>
              <p:spPr>
                <a:xfrm>
                  <a:off x="4681341" y="602364"/>
                  <a:ext cx="199548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62EB6B06-FA52-4D91-F883-402D72B7E504}"/>
                    </a:ext>
                  </a:extLst>
                </p14:cNvPr>
                <p14:cNvContentPartPr/>
                <p14:nvPr/>
              </p14:nvContentPartPr>
              <p14:xfrm>
                <a:off x="3774861" y="582204"/>
                <a:ext cx="982080" cy="612360"/>
              </p14:xfrm>
            </p:contentPart>
          </mc:Choice>
          <mc:Fallback xmlns="">
            <p:pic>
              <p:nvPicPr>
                <p:cNvPr id="42" name="Ink 41">
                  <a:extLst>
                    <a:ext uri="{FF2B5EF4-FFF2-40B4-BE49-F238E27FC236}">
                      <a16:creationId xmlns:a16="http://schemas.microsoft.com/office/drawing/2014/main" id="{62EB6B06-FA52-4D91-F883-402D72B7E504}"/>
                    </a:ext>
                  </a:extLst>
                </p:cNvPr>
                <p:cNvPicPr/>
                <p:nvPr/>
              </p:nvPicPr>
              <p:blipFill>
                <a:blip r:embed="rId57"/>
                <a:stretch>
                  <a:fillRect/>
                </a:stretch>
              </p:blipFill>
              <p:spPr>
                <a:xfrm>
                  <a:off x="3756861" y="564204"/>
                  <a:ext cx="101772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8AB14959-B403-9EB7-2184-3EA934ADABAE}"/>
                    </a:ext>
                  </a:extLst>
                </p14:cNvPr>
                <p14:cNvContentPartPr/>
                <p14:nvPr/>
              </p14:nvContentPartPr>
              <p14:xfrm>
                <a:off x="1557261" y="605244"/>
                <a:ext cx="2342160" cy="661320"/>
              </p14:xfrm>
            </p:contentPart>
          </mc:Choice>
          <mc:Fallback xmlns="">
            <p:pic>
              <p:nvPicPr>
                <p:cNvPr id="45" name="Ink 44">
                  <a:extLst>
                    <a:ext uri="{FF2B5EF4-FFF2-40B4-BE49-F238E27FC236}">
                      <a16:creationId xmlns:a16="http://schemas.microsoft.com/office/drawing/2014/main" id="{8AB14959-B403-9EB7-2184-3EA934ADABAE}"/>
                    </a:ext>
                  </a:extLst>
                </p:cNvPr>
                <p:cNvPicPr/>
                <p:nvPr/>
              </p:nvPicPr>
              <p:blipFill>
                <a:blip r:embed="rId59"/>
                <a:stretch>
                  <a:fillRect/>
                </a:stretch>
              </p:blipFill>
              <p:spPr>
                <a:xfrm>
                  <a:off x="1539621" y="587604"/>
                  <a:ext cx="2377800" cy="696960"/>
                </a:xfrm>
                <a:prstGeom prst="rect">
                  <a:avLst/>
                </a:prstGeom>
              </p:spPr>
            </p:pic>
          </mc:Fallback>
        </mc:AlternateContent>
      </p:grpSp>
      <p:grpSp>
        <p:nvGrpSpPr>
          <p:cNvPr id="49" name="Group 48">
            <a:extLst>
              <a:ext uri="{FF2B5EF4-FFF2-40B4-BE49-F238E27FC236}">
                <a16:creationId xmlns:a16="http://schemas.microsoft.com/office/drawing/2014/main" id="{DE821C31-C9A1-3AD1-E2EE-4E95E217CF96}"/>
              </a:ext>
            </a:extLst>
          </p:cNvPr>
          <p:cNvGrpSpPr/>
          <p:nvPr/>
        </p:nvGrpSpPr>
        <p:grpSpPr>
          <a:xfrm>
            <a:off x="1015821" y="663204"/>
            <a:ext cx="558360" cy="447480"/>
            <a:chOff x="1015821" y="663204"/>
            <a:chExt cx="558360" cy="447480"/>
          </a:xfrm>
        </p:grpSpPr>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782D3593-C1E2-DB77-CE8A-A6EDDE62BE5E}"/>
                    </a:ext>
                  </a:extLst>
                </p14:cNvPr>
                <p14:cNvContentPartPr/>
                <p14:nvPr/>
              </p14:nvContentPartPr>
              <p14:xfrm>
                <a:off x="1501461" y="1065324"/>
                <a:ext cx="9000" cy="6840"/>
              </p14:xfrm>
            </p:contentPart>
          </mc:Choice>
          <mc:Fallback xmlns="">
            <p:pic>
              <p:nvPicPr>
                <p:cNvPr id="47" name="Ink 46">
                  <a:extLst>
                    <a:ext uri="{FF2B5EF4-FFF2-40B4-BE49-F238E27FC236}">
                      <a16:creationId xmlns:a16="http://schemas.microsoft.com/office/drawing/2014/main" id="{782D3593-C1E2-DB77-CE8A-A6EDDE62BE5E}"/>
                    </a:ext>
                  </a:extLst>
                </p:cNvPr>
                <p:cNvPicPr/>
                <p:nvPr/>
              </p:nvPicPr>
              <p:blipFill>
                <a:blip r:embed="rId61"/>
                <a:stretch>
                  <a:fillRect/>
                </a:stretch>
              </p:blipFill>
              <p:spPr>
                <a:xfrm>
                  <a:off x="1483821" y="1047684"/>
                  <a:ext cx="44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5589D29D-7A81-AE91-CD7F-C1980E98B75B}"/>
                    </a:ext>
                  </a:extLst>
                </p14:cNvPr>
                <p14:cNvContentPartPr/>
                <p14:nvPr/>
              </p14:nvContentPartPr>
              <p14:xfrm>
                <a:off x="1015821" y="663204"/>
                <a:ext cx="558360" cy="447480"/>
              </p14:xfrm>
            </p:contentPart>
          </mc:Choice>
          <mc:Fallback xmlns="">
            <p:pic>
              <p:nvPicPr>
                <p:cNvPr id="48" name="Ink 47">
                  <a:extLst>
                    <a:ext uri="{FF2B5EF4-FFF2-40B4-BE49-F238E27FC236}">
                      <a16:creationId xmlns:a16="http://schemas.microsoft.com/office/drawing/2014/main" id="{5589D29D-7A81-AE91-CD7F-C1980E98B75B}"/>
                    </a:ext>
                  </a:extLst>
                </p:cNvPr>
                <p:cNvPicPr/>
                <p:nvPr/>
              </p:nvPicPr>
              <p:blipFill>
                <a:blip r:embed="rId63"/>
                <a:stretch>
                  <a:fillRect/>
                </a:stretch>
              </p:blipFill>
              <p:spPr>
                <a:xfrm>
                  <a:off x="997821" y="645204"/>
                  <a:ext cx="594000" cy="483120"/>
                </a:xfrm>
                <a:prstGeom prst="rect">
                  <a:avLst/>
                </a:prstGeom>
              </p:spPr>
            </p:pic>
          </mc:Fallback>
        </mc:AlternateContent>
      </p:grpSp>
      <p:grpSp>
        <p:nvGrpSpPr>
          <p:cNvPr id="62" name="Group 61">
            <a:extLst>
              <a:ext uri="{FF2B5EF4-FFF2-40B4-BE49-F238E27FC236}">
                <a16:creationId xmlns:a16="http://schemas.microsoft.com/office/drawing/2014/main" id="{EEED105D-5604-8A8A-1245-C4928C90653B}"/>
              </a:ext>
            </a:extLst>
          </p:cNvPr>
          <p:cNvGrpSpPr/>
          <p:nvPr/>
        </p:nvGrpSpPr>
        <p:grpSpPr>
          <a:xfrm>
            <a:off x="945621" y="1601364"/>
            <a:ext cx="4947480" cy="183960"/>
            <a:chOff x="945621" y="1601364"/>
            <a:chExt cx="4947480" cy="183960"/>
          </a:xfrm>
        </p:grpSpPr>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55AF6AB5-6B84-EFD5-6894-0D571A352CC3}"/>
                    </a:ext>
                  </a:extLst>
                </p14:cNvPr>
                <p14:cNvContentPartPr/>
                <p14:nvPr/>
              </p14:nvContentPartPr>
              <p14:xfrm>
                <a:off x="5821101" y="1601364"/>
                <a:ext cx="360" cy="360"/>
              </p14:xfrm>
            </p:contentPart>
          </mc:Choice>
          <mc:Fallback xmlns="">
            <p:pic>
              <p:nvPicPr>
                <p:cNvPr id="50" name="Ink 49">
                  <a:extLst>
                    <a:ext uri="{FF2B5EF4-FFF2-40B4-BE49-F238E27FC236}">
                      <a16:creationId xmlns:a16="http://schemas.microsoft.com/office/drawing/2014/main" id="{55AF6AB5-6B84-EFD5-6894-0D571A352CC3}"/>
                    </a:ext>
                  </a:extLst>
                </p:cNvPr>
                <p:cNvPicPr/>
                <p:nvPr/>
              </p:nvPicPr>
              <p:blipFill>
                <a:blip r:embed="rId65"/>
                <a:stretch>
                  <a:fillRect/>
                </a:stretch>
              </p:blipFill>
              <p:spPr>
                <a:xfrm>
                  <a:off x="5803101" y="158372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3CC1C965-341B-FCFE-F27E-E7B0958643C4}"/>
                    </a:ext>
                  </a:extLst>
                </p14:cNvPr>
                <p14:cNvContentPartPr/>
                <p14:nvPr/>
              </p14:nvContentPartPr>
              <p14:xfrm>
                <a:off x="5796621" y="1604244"/>
                <a:ext cx="62280" cy="57240"/>
              </p14:xfrm>
            </p:contentPart>
          </mc:Choice>
          <mc:Fallback xmlns="">
            <p:pic>
              <p:nvPicPr>
                <p:cNvPr id="51" name="Ink 50">
                  <a:extLst>
                    <a:ext uri="{FF2B5EF4-FFF2-40B4-BE49-F238E27FC236}">
                      <a16:creationId xmlns:a16="http://schemas.microsoft.com/office/drawing/2014/main" id="{3CC1C965-341B-FCFE-F27E-E7B0958643C4}"/>
                    </a:ext>
                  </a:extLst>
                </p:cNvPr>
                <p:cNvPicPr/>
                <p:nvPr/>
              </p:nvPicPr>
              <p:blipFill>
                <a:blip r:embed="rId67"/>
                <a:stretch>
                  <a:fillRect/>
                </a:stretch>
              </p:blipFill>
              <p:spPr>
                <a:xfrm>
                  <a:off x="5778621" y="1586244"/>
                  <a:ext cx="97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58CCC1D7-9F2F-78E9-AADF-77BB2D2E141A}"/>
                    </a:ext>
                  </a:extLst>
                </p14:cNvPr>
                <p14:cNvContentPartPr/>
                <p14:nvPr/>
              </p14:nvContentPartPr>
              <p14:xfrm>
                <a:off x="4863501" y="1702884"/>
                <a:ext cx="1029600" cy="33120"/>
              </p14:xfrm>
            </p:contentPart>
          </mc:Choice>
          <mc:Fallback xmlns="">
            <p:pic>
              <p:nvPicPr>
                <p:cNvPr id="53" name="Ink 52">
                  <a:extLst>
                    <a:ext uri="{FF2B5EF4-FFF2-40B4-BE49-F238E27FC236}">
                      <a16:creationId xmlns:a16="http://schemas.microsoft.com/office/drawing/2014/main" id="{58CCC1D7-9F2F-78E9-AADF-77BB2D2E141A}"/>
                    </a:ext>
                  </a:extLst>
                </p:cNvPr>
                <p:cNvPicPr/>
                <p:nvPr/>
              </p:nvPicPr>
              <p:blipFill>
                <a:blip r:embed="rId69"/>
                <a:stretch>
                  <a:fillRect/>
                </a:stretch>
              </p:blipFill>
              <p:spPr>
                <a:xfrm>
                  <a:off x="4845861" y="1685244"/>
                  <a:ext cx="1065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E5A50780-6B47-E9D9-541D-BC389C8CE3A4}"/>
                    </a:ext>
                  </a:extLst>
                </p14:cNvPr>
                <p14:cNvContentPartPr/>
                <p14:nvPr/>
              </p14:nvContentPartPr>
              <p14:xfrm>
                <a:off x="4179141" y="1751484"/>
                <a:ext cx="374400" cy="33840"/>
              </p14:xfrm>
            </p:contentPart>
          </mc:Choice>
          <mc:Fallback xmlns="">
            <p:pic>
              <p:nvPicPr>
                <p:cNvPr id="54" name="Ink 53">
                  <a:extLst>
                    <a:ext uri="{FF2B5EF4-FFF2-40B4-BE49-F238E27FC236}">
                      <a16:creationId xmlns:a16="http://schemas.microsoft.com/office/drawing/2014/main" id="{E5A50780-6B47-E9D9-541D-BC389C8CE3A4}"/>
                    </a:ext>
                  </a:extLst>
                </p:cNvPr>
                <p:cNvPicPr/>
                <p:nvPr/>
              </p:nvPicPr>
              <p:blipFill>
                <a:blip r:embed="rId71"/>
                <a:stretch>
                  <a:fillRect/>
                </a:stretch>
              </p:blipFill>
              <p:spPr>
                <a:xfrm>
                  <a:off x="4161501" y="1733844"/>
                  <a:ext cx="410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9788DA0A-998B-7A16-C8D1-E1945C65BC7E}"/>
                    </a:ext>
                  </a:extLst>
                </p14:cNvPr>
                <p14:cNvContentPartPr/>
                <p14:nvPr/>
              </p14:nvContentPartPr>
              <p14:xfrm>
                <a:off x="3435021" y="1684524"/>
                <a:ext cx="558720" cy="45000"/>
              </p14:xfrm>
            </p:contentPart>
          </mc:Choice>
          <mc:Fallback xmlns="">
            <p:pic>
              <p:nvPicPr>
                <p:cNvPr id="55" name="Ink 54">
                  <a:extLst>
                    <a:ext uri="{FF2B5EF4-FFF2-40B4-BE49-F238E27FC236}">
                      <a16:creationId xmlns:a16="http://schemas.microsoft.com/office/drawing/2014/main" id="{9788DA0A-998B-7A16-C8D1-E1945C65BC7E}"/>
                    </a:ext>
                  </a:extLst>
                </p:cNvPr>
                <p:cNvPicPr/>
                <p:nvPr/>
              </p:nvPicPr>
              <p:blipFill>
                <a:blip r:embed="rId73"/>
                <a:stretch>
                  <a:fillRect/>
                </a:stretch>
              </p:blipFill>
              <p:spPr>
                <a:xfrm>
                  <a:off x="3417381" y="1666524"/>
                  <a:ext cx="594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F679C47D-A22C-643C-000F-28EEE9D34AB2}"/>
                    </a:ext>
                  </a:extLst>
                </p14:cNvPr>
                <p14:cNvContentPartPr/>
                <p14:nvPr/>
              </p14:nvContentPartPr>
              <p14:xfrm>
                <a:off x="2525661" y="1675524"/>
                <a:ext cx="649080" cy="55800"/>
              </p14:xfrm>
            </p:contentPart>
          </mc:Choice>
          <mc:Fallback xmlns="">
            <p:pic>
              <p:nvPicPr>
                <p:cNvPr id="57" name="Ink 56">
                  <a:extLst>
                    <a:ext uri="{FF2B5EF4-FFF2-40B4-BE49-F238E27FC236}">
                      <a16:creationId xmlns:a16="http://schemas.microsoft.com/office/drawing/2014/main" id="{F679C47D-A22C-643C-000F-28EEE9D34AB2}"/>
                    </a:ext>
                  </a:extLst>
                </p:cNvPr>
                <p:cNvPicPr/>
                <p:nvPr/>
              </p:nvPicPr>
              <p:blipFill>
                <a:blip r:embed="rId75"/>
                <a:stretch>
                  <a:fillRect/>
                </a:stretch>
              </p:blipFill>
              <p:spPr>
                <a:xfrm>
                  <a:off x="2507661" y="1657524"/>
                  <a:ext cx="684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E9F982A8-4832-12F1-F16C-5D2DB8E53467}"/>
                    </a:ext>
                  </a:extLst>
                </p14:cNvPr>
                <p14:cNvContentPartPr/>
                <p14:nvPr/>
              </p14:nvContentPartPr>
              <p14:xfrm>
                <a:off x="1597581" y="1649604"/>
                <a:ext cx="776880" cy="68400"/>
              </p14:xfrm>
            </p:contentPart>
          </mc:Choice>
          <mc:Fallback xmlns="">
            <p:pic>
              <p:nvPicPr>
                <p:cNvPr id="59" name="Ink 58">
                  <a:extLst>
                    <a:ext uri="{FF2B5EF4-FFF2-40B4-BE49-F238E27FC236}">
                      <a16:creationId xmlns:a16="http://schemas.microsoft.com/office/drawing/2014/main" id="{E9F982A8-4832-12F1-F16C-5D2DB8E53467}"/>
                    </a:ext>
                  </a:extLst>
                </p:cNvPr>
                <p:cNvPicPr/>
                <p:nvPr/>
              </p:nvPicPr>
              <p:blipFill>
                <a:blip r:embed="rId77"/>
                <a:stretch>
                  <a:fillRect/>
                </a:stretch>
              </p:blipFill>
              <p:spPr>
                <a:xfrm>
                  <a:off x="1579941" y="1631604"/>
                  <a:ext cx="812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8DDB8DA2-498A-67D4-3044-975021BD1DB4}"/>
                    </a:ext>
                  </a:extLst>
                </p14:cNvPr>
                <p14:cNvContentPartPr/>
                <p14:nvPr/>
              </p14:nvContentPartPr>
              <p14:xfrm>
                <a:off x="945621" y="1637004"/>
                <a:ext cx="604800" cy="53640"/>
              </p14:xfrm>
            </p:contentPart>
          </mc:Choice>
          <mc:Fallback xmlns="">
            <p:pic>
              <p:nvPicPr>
                <p:cNvPr id="61" name="Ink 60">
                  <a:extLst>
                    <a:ext uri="{FF2B5EF4-FFF2-40B4-BE49-F238E27FC236}">
                      <a16:creationId xmlns:a16="http://schemas.microsoft.com/office/drawing/2014/main" id="{8DDB8DA2-498A-67D4-3044-975021BD1DB4}"/>
                    </a:ext>
                  </a:extLst>
                </p:cNvPr>
                <p:cNvPicPr/>
                <p:nvPr/>
              </p:nvPicPr>
              <p:blipFill>
                <a:blip r:embed="rId79"/>
                <a:stretch>
                  <a:fillRect/>
                </a:stretch>
              </p:blipFill>
              <p:spPr>
                <a:xfrm>
                  <a:off x="927981" y="1619364"/>
                  <a:ext cx="640440" cy="89280"/>
                </a:xfrm>
                <a:prstGeom prst="rect">
                  <a:avLst/>
                </a:prstGeom>
              </p:spPr>
            </p:pic>
          </mc:Fallback>
        </mc:AlternateContent>
      </p:grpSp>
      <p:grpSp>
        <p:nvGrpSpPr>
          <p:cNvPr id="76" name="Group 75">
            <a:extLst>
              <a:ext uri="{FF2B5EF4-FFF2-40B4-BE49-F238E27FC236}">
                <a16:creationId xmlns:a16="http://schemas.microsoft.com/office/drawing/2014/main" id="{43141A7B-072F-3F1B-1031-9AC22A5F52D6}"/>
              </a:ext>
            </a:extLst>
          </p:cNvPr>
          <p:cNvGrpSpPr/>
          <p:nvPr/>
        </p:nvGrpSpPr>
        <p:grpSpPr>
          <a:xfrm>
            <a:off x="3073581" y="2107524"/>
            <a:ext cx="3794040" cy="116640"/>
            <a:chOff x="3073581" y="2107524"/>
            <a:chExt cx="3794040" cy="116640"/>
          </a:xfrm>
        </p:grpSpPr>
        <mc:AlternateContent xmlns:mc="http://schemas.openxmlformats.org/markup-compatibility/2006" xmlns:p14="http://schemas.microsoft.com/office/powerpoint/2010/main">
          <mc:Choice Requires="p14">
            <p:contentPart p14:bwMode="auto" r:id="rId80">
              <p14:nvContentPartPr>
                <p14:cNvPr id="68" name="Ink 67">
                  <a:extLst>
                    <a:ext uri="{FF2B5EF4-FFF2-40B4-BE49-F238E27FC236}">
                      <a16:creationId xmlns:a16="http://schemas.microsoft.com/office/drawing/2014/main" id="{DCF13C0D-8B65-655B-85E5-1F8C2B5E9960}"/>
                    </a:ext>
                  </a:extLst>
                </p14:cNvPr>
                <p14:cNvContentPartPr/>
                <p14:nvPr/>
              </p14:nvContentPartPr>
              <p14:xfrm>
                <a:off x="6205581" y="2171244"/>
                <a:ext cx="662040" cy="39600"/>
              </p14:xfrm>
            </p:contentPart>
          </mc:Choice>
          <mc:Fallback xmlns="">
            <p:pic>
              <p:nvPicPr>
                <p:cNvPr id="68" name="Ink 67">
                  <a:extLst>
                    <a:ext uri="{FF2B5EF4-FFF2-40B4-BE49-F238E27FC236}">
                      <a16:creationId xmlns:a16="http://schemas.microsoft.com/office/drawing/2014/main" id="{DCF13C0D-8B65-655B-85E5-1F8C2B5E9960}"/>
                    </a:ext>
                  </a:extLst>
                </p:cNvPr>
                <p:cNvPicPr/>
                <p:nvPr/>
              </p:nvPicPr>
              <p:blipFill>
                <a:blip r:embed="rId81"/>
                <a:stretch>
                  <a:fillRect/>
                </a:stretch>
              </p:blipFill>
              <p:spPr>
                <a:xfrm>
                  <a:off x="6187941" y="2153244"/>
                  <a:ext cx="697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Ink 68">
                  <a:extLst>
                    <a:ext uri="{FF2B5EF4-FFF2-40B4-BE49-F238E27FC236}">
                      <a16:creationId xmlns:a16="http://schemas.microsoft.com/office/drawing/2014/main" id="{52B66AEB-6384-F3C3-484E-78B87AF8F917}"/>
                    </a:ext>
                  </a:extLst>
                </p14:cNvPr>
                <p14:cNvContentPartPr/>
                <p14:nvPr/>
              </p14:nvContentPartPr>
              <p14:xfrm>
                <a:off x="5619501" y="2142084"/>
                <a:ext cx="430560" cy="34560"/>
              </p14:xfrm>
            </p:contentPart>
          </mc:Choice>
          <mc:Fallback xmlns="">
            <p:pic>
              <p:nvPicPr>
                <p:cNvPr id="69" name="Ink 68">
                  <a:extLst>
                    <a:ext uri="{FF2B5EF4-FFF2-40B4-BE49-F238E27FC236}">
                      <a16:creationId xmlns:a16="http://schemas.microsoft.com/office/drawing/2014/main" id="{52B66AEB-6384-F3C3-484E-78B87AF8F917}"/>
                    </a:ext>
                  </a:extLst>
                </p:cNvPr>
                <p:cNvPicPr/>
                <p:nvPr/>
              </p:nvPicPr>
              <p:blipFill>
                <a:blip r:embed="rId83"/>
                <a:stretch>
                  <a:fillRect/>
                </a:stretch>
              </p:blipFill>
              <p:spPr>
                <a:xfrm>
                  <a:off x="5601861" y="2124444"/>
                  <a:ext cx="466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0" name="Ink 69">
                  <a:extLst>
                    <a:ext uri="{FF2B5EF4-FFF2-40B4-BE49-F238E27FC236}">
                      <a16:creationId xmlns:a16="http://schemas.microsoft.com/office/drawing/2014/main" id="{5200ED7A-4E6C-A3B8-0242-BE908899718D}"/>
                    </a:ext>
                  </a:extLst>
                </p14:cNvPr>
                <p14:cNvContentPartPr/>
                <p14:nvPr/>
              </p14:nvContentPartPr>
              <p14:xfrm>
                <a:off x="4987341" y="2213004"/>
                <a:ext cx="446040" cy="11160"/>
              </p14:xfrm>
            </p:contentPart>
          </mc:Choice>
          <mc:Fallback xmlns="">
            <p:pic>
              <p:nvPicPr>
                <p:cNvPr id="70" name="Ink 69">
                  <a:extLst>
                    <a:ext uri="{FF2B5EF4-FFF2-40B4-BE49-F238E27FC236}">
                      <a16:creationId xmlns:a16="http://schemas.microsoft.com/office/drawing/2014/main" id="{5200ED7A-4E6C-A3B8-0242-BE908899718D}"/>
                    </a:ext>
                  </a:extLst>
                </p:cNvPr>
                <p:cNvPicPr/>
                <p:nvPr/>
              </p:nvPicPr>
              <p:blipFill>
                <a:blip r:embed="rId85"/>
                <a:stretch>
                  <a:fillRect/>
                </a:stretch>
              </p:blipFill>
              <p:spPr>
                <a:xfrm>
                  <a:off x="4969701" y="2195364"/>
                  <a:ext cx="481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Ink 71">
                  <a:extLst>
                    <a:ext uri="{FF2B5EF4-FFF2-40B4-BE49-F238E27FC236}">
                      <a16:creationId xmlns:a16="http://schemas.microsoft.com/office/drawing/2014/main" id="{C857931D-1D83-E2DC-1BBB-010F8B2083B5}"/>
                    </a:ext>
                  </a:extLst>
                </p14:cNvPr>
                <p14:cNvContentPartPr/>
                <p14:nvPr/>
              </p14:nvContentPartPr>
              <p14:xfrm>
                <a:off x="4424301" y="2147844"/>
                <a:ext cx="375120" cy="40680"/>
              </p14:xfrm>
            </p:contentPart>
          </mc:Choice>
          <mc:Fallback xmlns="">
            <p:pic>
              <p:nvPicPr>
                <p:cNvPr id="72" name="Ink 71">
                  <a:extLst>
                    <a:ext uri="{FF2B5EF4-FFF2-40B4-BE49-F238E27FC236}">
                      <a16:creationId xmlns:a16="http://schemas.microsoft.com/office/drawing/2014/main" id="{C857931D-1D83-E2DC-1BBB-010F8B2083B5}"/>
                    </a:ext>
                  </a:extLst>
                </p:cNvPr>
                <p:cNvPicPr/>
                <p:nvPr/>
              </p:nvPicPr>
              <p:blipFill>
                <a:blip r:embed="rId87"/>
                <a:stretch>
                  <a:fillRect/>
                </a:stretch>
              </p:blipFill>
              <p:spPr>
                <a:xfrm>
                  <a:off x="4406301" y="2130204"/>
                  <a:ext cx="410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4" name="Ink 73">
                  <a:extLst>
                    <a:ext uri="{FF2B5EF4-FFF2-40B4-BE49-F238E27FC236}">
                      <a16:creationId xmlns:a16="http://schemas.microsoft.com/office/drawing/2014/main" id="{C7DE1840-CDC9-4DD7-EED6-247EA2541F70}"/>
                    </a:ext>
                  </a:extLst>
                </p14:cNvPr>
                <p14:cNvContentPartPr/>
                <p14:nvPr/>
              </p14:nvContentPartPr>
              <p14:xfrm>
                <a:off x="3635181" y="2107524"/>
                <a:ext cx="685440" cy="68040"/>
              </p14:xfrm>
            </p:contentPart>
          </mc:Choice>
          <mc:Fallback xmlns="">
            <p:pic>
              <p:nvPicPr>
                <p:cNvPr id="74" name="Ink 73">
                  <a:extLst>
                    <a:ext uri="{FF2B5EF4-FFF2-40B4-BE49-F238E27FC236}">
                      <a16:creationId xmlns:a16="http://schemas.microsoft.com/office/drawing/2014/main" id="{C7DE1840-CDC9-4DD7-EED6-247EA2541F70}"/>
                    </a:ext>
                  </a:extLst>
                </p:cNvPr>
                <p:cNvPicPr/>
                <p:nvPr/>
              </p:nvPicPr>
              <p:blipFill>
                <a:blip r:embed="rId89"/>
                <a:stretch>
                  <a:fillRect/>
                </a:stretch>
              </p:blipFill>
              <p:spPr>
                <a:xfrm>
                  <a:off x="3617541" y="2089524"/>
                  <a:ext cx="721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5" name="Ink 74">
                  <a:extLst>
                    <a:ext uri="{FF2B5EF4-FFF2-40B4-BE49-F238E27FC236}">
                      <a16:creationId xmlns:a16="http://schemas.microsoft.com/office/drawing/2014/main" id="{471A8931-D02A-BDF8-DF6B-3859C25AF77B}"/>
                    </a:ext>
                  </a:extLst>
                </p14:cNvPr>
                <p14:cNvContentPartPr/>
                <p14:nvPr/>
              </p14:nvContentPartPr>
              <p14:xfrm>
                <a:off x="3073581" y="2131644"/>
                <a:ext cx="320400" cy="42120"/>
              </p14:xfrm>
            </p:contentPart>
          </mc:Choice>
          <mc:Fallback xmlns="">
            <p:pic>
              <p:nvPicPr>
                <p:cNvPr id="75" name="Ink 74">
                  <a:extLst>
                    <a:ext uri="{FF2B5EF4-FFF2-40B4-BE49-F238E27FC236}">
                      <a16:creationId xmlns:a16="http://schemas.microsoft.com/office/drawing/2014/main" id="{471A8931-D02A-BDF8-DF6B-3859C25AF77B}"/>
                    </a:ext>
                  </a:extLst>
                </p:cNvPr>
                <p:cNvPicPr/>
                <p:nvPr/>
              </p:nvPicPr>
              <p:blipFill>
                <a:blip r:embed="rId91"/>
                <a:stretch>
                  <a:fillRect/>
                </a:stretch>
              </p:blipFill>
              <p:spPr>
                <a:xfrm>
                  <a:off x="3055581" y="2114004"/>
                  <a:ext cx="356040" cy="77760"/>
                </a:xfrm>
                <a:prstGeom prst="rect">
                  <a:avLst/>
                </a:prstGeom>
              </p:spPr>
            </p:pic>
          </mc:Fallback>
        </mc:AlternateContent>
      </p:grpSp>
      <p:grpSp>
        <p:nvGrpSpPr>
          <p:cNvPr id="78" name="Group 77">
            <a:extLst>
              <a:ext uri="{FF2B5EF4-FFF2-40B4-BE49-F238E27FC236}">
                <a16:creationId xmlns:a16="http://schemas.microsoft.com/office/drawing/2014/main" id="{C501E29A-EC58-FD0B-3745-095DB4D28ECE}"/>
              </a:ext>
            </a:extLst>
          </p:cNvPr>
          <p:cNvGrpSpPr/>
          <p:nvPr/>
        </p:nvGrpSpPr>
        <p:grpSpPr>
          <a:xfrm>
            <a:off x="6941061" y="1672644"/>
            <a:ext cx="2520360" cy="556920"/>
            <a:chOff x="6941061" y="1672644"/>
            <a:chExt cx="2520360" cy="556920"/>
          </a:xfrm>
        </p:grpSpPr>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11ABA36B-7BAA-2AD6-2A49-6A62E896AC1D}"/>
                    </a:ext>
                  </a:extLst>
                </p14:cNvPr>
                <p14:cNvContentPartPr/>
                <p14:nvPr/>
              </p14:nvContentPartPr>
              <p14:xfrm>
                <a:off x="8958501" y="2195004"/>
                <a:ext cx="502920" cy="14760"/>
              </p14:xfrm>
            </p:contentPart>
          </mc:Choice>
          <mc:Fallback xmlns="">
            <p:pic>
              <p:nvPicPr>
                <p:cNvPr id="63" name="Ink 62">
                  <a:extLst>
                    <a:ext uri="{FF2B5EF4-FFF2-40B4-BE49-F238E27FC236}">
                      <a16:creationId xmlns:a16="http://schemas.microsoft.com/office/drawing/2014/main" id="{11ABA36B-7BAA-2AD6-2A49-6A62E896AC1D}"/>
                    </a:ext>
                  </a:extLst>
                </p:cNvPr>
                <p:cNvPicPr/>
                <p:nvPr/>
              </p:nvPicPr>
              <p:blipFill>
                <a:blip r:embed="rId93"/>
                <a:stretch>
                  <a:fillRect/>
                </a:stretch>
              </p:blipFill>
              <p:spPr>
                <a:xfrm>
                  <a:off x="8940501" y="2177364"/>
                  <a:ext cx="538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13406DBE-AA50-1AD8-28E4-1F2686B000F4}"/>
                    </a:ext>
                  </a:extLst>
                </p14:cNvPr>
                <p14:cNvContentPartPr/>
                <p14:nvPr/>
              </p14:nvContentPartPr>
              <p14:xfrm>
                <a:off x="7838901" y="2159364"/>
                <a:ext cx="794520" cy="30960"/>
              </p14:xfrm>
            </p:contentPart>
          </mc:Choice>
          <mc:Fallback xmlns="">
            <p:pic>
              <p:nvPicPr>
                <p:cNvPr id="64" name="Ink 63">
                  <a:extLst>
                    <a:ext uri="{FF2B5EF4-FFF2-40B4-BE49-F238E27FC236}">
                      <a16:creationId xmlns:a16="http://schemas.microsoft.com/office/drawing/2014/main" id="{13406DBE-AA50-1AD8-28E4-1F2686B000F4}"/>
                    </a:ext>
                  </a:extLst>
                </p:cNvPr>
                <p:cNvPicPr/>
                <p:nvPr/>
              </p:nvPicPr>
              <p:blipFill>
                <a:blip r:embed="rId95"/>
                <a:stretch>
                  <a:fillRect/>
                </a:stretch>
              </p:blipFill>
              <p:spPr>
                <a:xfrm>
                  <a:off x="7821261" y="2141364"/>
                  <a:ext cx="830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876BF394-8717-7D0C-87BB-93CB61936B53}"/>
                    </a:ext>
                  </a:extLst>
                </p14:cNvPr>
                <p14:cNvContentPartPr/>
                <p14:nvPr/>
              </p14:nvContentPartPr>
              <p14:xfrm>
                <a:off x="7198101" y="2164044"/>
                <a:ext cx="507960" cy="49680"/>
              </p14:xfrm>
            </p:contentPart>
          </mc:Choice>
          <mc:Fallback xmlns="">
            <p:pic>
              <p:nvPicPr>
                <p:cNvPr id="66" name="Ink 65">
                  <a:extLst>
                    <a:ext uri="{FF2B5EF4-FFF2-40B4-BE49-F238E27FC236}">
                      <a16:creationId xmlns:a16="http://schemas.microsoft.com/office/drawing/2014/main" id="{876BF394-8717-7D0C-87BB-93CB61936B53}"/>
                    </a:ext>
                  </a:extLst>
                </p:cNvPr>
                <p:cNvPicPr/>
                <p:nvPr/>
              </p:nvPicPr>
              <p:blipFill>
                <a:blip r:embed="rId97"/>
                <a:stretch>
                  <a:fillRect/>
                </a:stretch>
              </p:blipFill>
              <p:spPr>
                <a:xfrm>
                  <a:off x="7180461" y="2146044"/>
                  <a:ext cx="543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Ink 76">
                  <a:extLst>
                    <a:ext uri="{FF2B5EF4-FFF2-40B4-BE49-F238E27FC236}">
                      <a16:creationId xmlns:a16="http://schemas.microsoft.com/office/drawing/2014/main" id="{A3D1944E-02DD-A826-6AC5-BBA746CA5BD3}"/>
                    </a:ext>
                  </a:extLst>
                </p14:cNvPr>
                <p14:cNvContentPartPr/>
                <p14:nvPr/>
              </p14:nvContentPartPr>
              <p14:xfrm>
                <a:off x="6941061" y="1672644"/>
                <a:ext cx="873000" cy="556920"/>
              </p14:xfrm>
            </p:contentPart>
          </mc:Choice>
          <mc:Fallback xmlns="">
            <p:pic>
              <p:nvPicPr>
                <p:cNvPr id="77" name="Ink 76">
                  <a:extLst>
                    <a:ext uri="{FF2B5EF4-FFF2-40B4-BE49-F238E27FC236}">
                      <a16:creationId xmlns:a16="http://schemas.microsoft.com/office/drawing/2014/main" id="{A3D1944E-02DD-A826-6AC5-BBA746CA5BD3}"/>
                    </a:ext>
                  </a:extLst>
                </p:cNvPr>
                <p:cNvPicPr/>
                <p:nvPr/>
              </p:nvPicPr>
              <p:blipFill>
                <a:blip r:embed="rId99"/>
                <a:stretch>
                  <a:fillRect/>
                </a:stretch>
              </p:blipFill>
              <p:spPr>
                <a:xfrm>
                  <a:off x="6923061" y="1655004"/>
                  <a:ext cx="908640" cy="592560"/>
                </a:xfrm>
                <a:prstGeom prst="rect">
                  <a:avLst/>
                </a:prstGeom>
              </p:spPr>
            </p:pic>
          </mc:Fallback>
        </mc:AlternateContent>
      </p:grpSp>
      <p:grpSp>
        <p:nvGrpSpPr>
          <p:cNvPr id="83" name="Group 82">
            <a:extLst>
              <a:ext uri="{FF2B5EF4-FFF2-40B4-BE49-F238E27FC236}">
                <a16:creationId xmlns:a16="http://schemas.microsoft.com/office/drawing/2014/main" id="{955E46FE-8C6A-5942-5B8F-366C3466C409}"/>
              </a:ext>
            </a:extLst>
          </p:cNvPr>
          <p:cNvGrpSpPr/>
          <p:nvPr/>
        </p:nvGrpSpPr>
        <p:grpSpPr>
          <a:xfrm>
            <a:off x="175221" y="2154684"/>
            <a:ext cx="2197440" cy="115200"/>
            <a:chOff x="175221" y="2154684"/>
            <a:chExt cx="2197440" cy="115200"/>
          </a:xfrm>
        </p:grpSpPr>
        <mc:AlternateContent xmlns:mc="http://schemas.openxmlformats.org/markup-compatibility/2006" xmlns:p14="http://schemas.microsoft.com/office/powerpoint/2010/main">
          <mc:Choice Requires="p14">
            <p:contentPart p14:bwMode="auto" r:id="rId100">
              <p14:nvContentPartPr>
                <p14:cNvPr id="79" name="Ink 78">
                  <a:extLst>
                    <a:ext uri="{FF2B5EF4-FFF2-40B4-BE49-F238E27FC236}">
                      <a16:creationId xmlns:a16="http://schemas.microsoft.com/office/drawing/2014/main" id="{5BE0E690-2836-D9AC-6EDB-EBD09506BCA2}"/>
                    </a:ext>
                  </a:extLst>
                </p14:cNvPr>
                <p14:cNvContentPartPr/>
                <p14:nvPr/>
              </p14:nvContentPartPr>
              <p14:xfrm>
                <a:off x="1784061" y="2154684"/>
                <a:ext cx="588600" cy="42480"/>
              </p14:xfrm>
            </p:contentPart>
          </mc:Choice>
          <mc:Fallback xmlns="">
            <p:pic>
              <p:nvPicPr>
                <p:cNvPr id="79" name="Ink 78">
                  <a:extLst>
                    <a:ext uri="{FF2B5EF4-FFF2-40B4-BE49-F238E27FC236}">
                      <a16:creationId xmlns:a16="http://schemas.microsoft.com/office/drawing/2014/main" id="{5BE0E690-2836-D9AC-6EDB-EBD09506BCA2}"/>
                    </a:ext>
                  </a:extLst>
                </p:cNvPr>
                <p:cNvPicPr/>
                <p:nvPr/>
              </p:nvPicPr>
              <p:blipFill>
                <a:blip r:embed="rId101"/>
                <a:stretch>
                  <a:fillRect/>
                </a:stretch>
              </p:blipFill>
              <p:spPr>
                <a:xfrm>
                  <a:off x="1766421" y="2136684"/>
                  <a:ext cx="624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0" name="Ink 79">
                  <a:extLst>
                    <a:ext uri="{FF2B5EF4-FFF2-40B4-BE49-F238E27FC236}">
                      <a16:creationId xmlns:a16="http://schemas.microsoft.com/office/drawing/2014/main" id="{D3BCC254-72BC-9F65-A49D-13B856B203EE}"/>
                    </a:ext>
                  </a:extLst>
                </p14:cNvPr>
                <p14:cNvContentPartPr/>
                <p14:nvPr/>
              </p14:nvContentPartPr>
              <p14:xfrm>
                <a:off x="1090701" y="2184924"/>
                <a:ext cx="497880" cy="54360"/>
              </p14:xfrm>
            </p:contentPart>
          </mc:Choice>
          <mc:Fallback xmlns="">
            <p:pic>
              <p:nvPicPr>
                <p:cNvPr id="80" name="Ink 79">
                  <a:extLst>
                    <a:ext uri="{FF2B5EF4-FFF2-40B4-BE49-F238E27FC236}">
                      <a16:creationId xmlns:a16="http://schemas.microsoft.com/office/drawing/2014/main" id="{D3BCC254-72BC-9F65-A49D-13B856B203EE}"/>
                    </a:ext>
                  </a:extLst>
                </p:cNvPr>
                <p:cNvPicPr/>
                <p:nvPr/>
              </p:nvPicPr>
              <p:blipFill>
                <a:blip r:embed="rId103"/>
                <a:stretch>
                  <a:fillRect/>
                </a:stretch>
              </p:blipFill>
              <p:spPr>
                <a:xfrm>
                  <a:off x="1073061" y="2167284"/>
                  <a:ext cx="533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Ink 81">
                  <a:extLst>
                    <a:ext uri="{FF2B5EF4-FFF2-40B4-BE49-F238E27FC236}">
                      <a16:creationId xmlns:a16="http://schemas.microsoft.com/office/drawing/2014/main" id="{91225DC9-0E06-94BA-7865-F553F7B75E79}"/>
                    </a:ext>
                  </a:extLst>
                </p14:cNvPr>
                <p14:cNvContentPartPr/>
                <p14:nvPr/>
              </p14:nvContentPartPr>
              <p14:xfrm>
                <a:off x="175221" y="2185644"/>
                <a:ext cx="738720" cy="84240"/>
              </p14:xfrm>
            </p:contentPart>
          </mc:Choice>
          <mc:Fallback xmlns="">
            <p:pic>
              <p:nvPicPr>
                <p:cNvPr id="82" name="Ink 81">
                  <a:extLst>
                    <a:ext uri="{FF2B5EF4-FFF2-40B4-BE49-F238E27FC236}">
                      <a16:creationId xmlns:a16="http://schemas.microsoft.com/office/drawing/2014/main" id="{91225DC9-0E06-94BA-7865-F553F7B75E79}"/>
                    </a:ext>
                  </a:extLst>
                </p:cNvPr>
                <p:cNvPicPr/>
                <p:nvPr/>
              </p:nvPicPr>
              <p:blipFill>
                <a:blip r:embed="rId105"/>
                <a:stretch>
                  <a:fillRect/>
                </a:stretch>
              </p:blipFill>
              <p:spPr>
                <a:xfrm>
                  <a:off x="157221" y="2168004"/>
                  <a:ext cx="774360" cy="119880"/>
                </a:xfrm>
                <a:prstGeom prst="rect">
                  <a:avLst/>
                </a:prstGeom>
              </p:spPr>
            </p:pic>
          </mc:Fallback>
        </mc:AlternateContent>
      </p:grpSp>
      <p:grpSp>
        <p:nvGrpSpPr>
          <p:cNvPr id="101" name="Group 100">
            <a:extLst>
              <a:ext uri="{FF2B5EF4-FFF2-40B4-BE49-F238E27FC236}">
                <a16:creationId xmlns:a16="http://schemas.microsoft.com/office/drawing/2014/main" id="{CB07CD52-1595-D640-1281-4DD4E6BAD35E}"/>
              </a:ext>
            </a:extLst>
          </p:cNvPr>
          <p:cNvGrpSpPr/>
          <p:nvPr/>
        </p:nvGrpSpPr>
        <p:grpSpPr>
          <a:xfrm>
            <a:off x="277101" y="2626284"/>
            <a:ext cx="9078480" cy="158400"/>
            <a:chOff x="277101" y="2626284"/>
            <a:chExt cx="9078480" cy="158400"/>
          </a:xfrm>
        </p:grpSpPr>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82DA55AA-B3C0-20D2-075A-84B52C362F5B}"/>
                    </a:ext>
                  </a:extLst>
                </p14:cNvPr>
                <p14:cNvContentPartPr/>
                <p14:nvPr/>
              </p14:nvContentPartPr>
              <p14:xfrm>
                <a:off x="8975781" y="2706564"/>
                <a:ext cx="379800" cy="34560"/>
              </p14:xfrm>
            </p:contentPart>
          </mc:Choice>
          <mc:Fallback xmlns="">
            <p:pic>
              <p:nvPicPr>
                <p:cNvPr id="84" name="Ink 83">
                  <a:extLst>
                    <a:ext uri="{FF2B5EF4-FFF2-40B4-BE49-F238E27FC236}">
                      <a16:creationId xmlns:a16="http://schemas.microsoft.com/office/drawing/2014/main" id="{82DA55AA-B3C0-20D2-075A-84B52C362F5B}"/>
                    </a:ext>
                  </a:extLst>
                </p:cNvPr>
                <p:cNvPicPr/>
                <p:nvPr/>
              </p:nvPicPr>
              <p:blipFill>
                <a:blip r:embed="rId107"/>
                <a:stretch>
                  <a:fillRect/>
                </a:stretch>
              </p:blipFill>
              <p:spPr>
                <a:xfrm>
                  <a:off x="8957781" y="2688924"/>
                  <a:ext cx="415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Ink 84">
                  <a:extLst>
                    <a:ext uri="{FF2B5EF4-FFF2-40B4-BE49-F238E27FC236}">
                      <a16:creationId xmlns:a16="http://schemas.microsoft.com/office/drawing/2014/main" id="{5576676B-957A-34E6-5639-5608B49F784B}"/>
                    </a:ext>
                  </a:extLst>
                </p14:cNvPr>
                <p14:cNvContentPartPr/>
                <p14:nvPr/>
              </p14:nvContentPartPr>
              <p14:xfrm>
                <a:off x="8217621" y="2626284"/>
                <a:ext cx="554760" cy="52920"/>
              </p14:xfrm>
            </p:contentPart>
          </mc:Choice>
          <mc:Fallback xmlns="">
            <p:pic>
              <p:nvPicPr>
                <p:cNvPr id="85" name="Ink 84">
                  <a:extLst>
                    <a:ext uri="{FF2B5EF4-FFF2-40B4-BE49-F238E27FC236}">
                      <a16:creationId xmlns:a16="http://schemas.microsoft.com/office/drawing/2014/main" id="{5576676B-957A-34E6-5639-5608B49F784B}"/>
                    </a:ext>
                  </a:extLst>
                </p:cNvPr>
                <p:cNvPicPr/>
                <p:nvPr/>
              </p:nvPicPr>
              <p:blipFill>
                <a:blip r:embed="rId109"/>
                <a:stretch>
                  <a:fillRect/>
                </a:stretch>
              </p:blipFill>
              <p:spPr>
                <a:xfrm>
                  <a:off x="8199621" y="2608284"/>
                  <a:ext cx="590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6" name="Ink 85">
                  <a:extLst>
                    <a:ext uri="{FF2B5EF4-FFF2-40B4-BE49-F238E27FC236}">
                      <a16:creationId xmlns:a16="http://schemas.microsoft.com/office/drawing/2014/main" id="{2F16C3A8-2D60-48BD-A7D2-81D2B34E2DCE}"/>
                    </a:ext>
                  </a:extLst>
                </p14:cNvPr>
                <p14:cNvContentPartPr/>
                <p14:nvPr/>
              </p14:nvContentPartPr>
              <p14:xfrm>
                <a:off x="7294941" y="2688564"/>
                <a:ext cx="461880" cy="96120"/>
              </p14:xfrm>
            </p:contentPart>
          </mc:Choice>
          <mc:Fallback xmlns="">
            <p:pic>
              <p:nvPicPr>
                <p:cNvPr id="86" name="Ink 85">
                  <a:extLst>
                    <a:ext uri="{FF2B5EF4-FFF2-40B4-BE49-F238E27FC236}">
                      <a16:creationId xmlns:a16="http://schemas.microsoft.com/office/drawing/2014/main" id="{2F16C3A8-2D60-48BD-A7D2-81D2B34E2DCE}"/>
                    </a:ext>
                  </a:extLst>
                </p:cNvPr>
                <p:cNvPicPr/>
                <p:nvPr/>
              </p:nvPicPr>
              <p:blipFill>
                <a:blip r:embed="rId111"/>
                <a:stretch>
                  <a:fillRect/>
                </a:stretch>
              </p:blipFill>
              <p:spPr>
                <a:xfrm>
                  <a:off x="7277301" y="2670564"/>
                  <a:ext cx="497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7" name="Ink 86">
                  <a:extLst>
                    <a:ext uri="{FF2B5EF4-FFF2-40B4-BE49-F238E27FC236}">
                      <a16:creationId xmlns:a16="http://schemas.microsoft.com/office/drawing/2014/main" id="{0F7A0AC8-7BD2-C808-3469-AC345DA58CC7}"/>
                    </a:ext>
                  </a:extLst>
                </p14:cNvPr>
                <p14:cNvContentPartPr/>
                <p14:nvPr/>
              </p14:nvContentPartPr>
              <p14:xfrm>
                <a:off x="6447501" y="2669484"/>
                <a:ext cx="805680" cy="20880"/>
              </p14:xfrm>
            </p:contentPart>
          </mc:Choice>
          <mc:Fallback xmlns="">
            <p:pic>
              <p:nvPicPr>
                <p:cNvPr id="87" name="Ink 86">
                  <a:extLst>
                    <a:ext uri="{FF2B5EF4-FFF2-40B4-BE49-F238E27FC236}">
                      <a16:creationId xmlns:a16="http://schemas.microsoft.com/office/drawing/2014/main" id="{0F7A0AC8-7BD2-C808-3469-AC345DA58CC7}"/>
                    </a:ext>
                  </a:extLst>
                </p:cNvPr>
                <p:cNvPicPr/>
                <p:nvPr/>
              </p:nvPicPr>
              <p:blipFill>
                <a:blip r:embed="rId113"/>
                <a:stretch>
                  <a:fillRect/>
                </a:stretch>
              </p:blipFill>
              <p:spPr>
                <a:xfrm>
                  <a:off x="6429501" y="2651844"/>
                  <a:ext cx="841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9" name="Ink 88">
                  <a:extLst>
                    <a:ext uri="{FF2B5EF4-FFF2-40B4-BE49-F238E27FC236}">
                      <a16:creationId xmlns:a16="http://schemas.microsoft.com/office/drawing/2014/main" id="{CF7D3E33-08DF-714A-0157-920EBD117E2B}"/>
                    </a:ext>
                  </a:extLst>
                </p14:cNvPr>
                <p14:cNvContentPartPr/>
                <p14:nvPr/>
              </p14:nvContentPartPr>
              <p14:xfrm>
                <a:off x="5617701" y="2646804"/>
                <a:ext cx="633960" cy="115200"/>
              </p14:xfrm>
            </p:contentPart>
          </mc:Choice>
          <mc:Fallback xmlns="">
            <p:pic>
              <p:nvPicPr>
                <p:cNvPr id="89" name="Ink 88">
                  <a:extLst>
                    <a:ext uri="{FF2B5EF4-FFF2-40B4-BE49-F238E27FC236}">
                      <a16:creationId xmlns:a16="http://schemas.microsoft.com/office/drawing/2014/main" id="{CF7D3E33-08DF-714A-0157-920EBD117E2B}"/>
                    </a:ext>
                  </a:extLst>
                </p:cNvPr>
                <p:cNvPicPr/>
                <p:nvPr/>
              </p:nvPicPr>
              <p:blipFill>
                <a:blip r:embed="rId115"/>
                <a:stretch>
                  <a:fillRect/>
                </a:stretch>
              </p:blipFill>
              <p:spPr>
                <a:xfrm>
                  <a:off x="5599701" y="2628804"/>
                  <a:ext cx="669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Ink 90">
                  <a:extLst>
                    <a:ext uri="{FF2B5EF4-FFF2-40B4-BE49-F238E27FC236}">
                      <a16:creationId xmlns:a16="http://schemas.microsoft.com/office/drawing/2014/main" id="{B48BB456-886D-4CA0-7A1B-B395AA244DFD}"/>
                    </a:ext>
                  </a:extLst>
                </p14:cNvPr>
                <p14:cNvContentPartPr/>
                <p14:nvPr/>
              </p14:nvContentPartPr>
              <p14:xfrm>
                <a:off x="4632381" y="2654004"/>
                <a:ext cx="726840" cy="51840"/>
              </p14:xfrm>
            </p:contentPart>
          </mc:Choice>
          <mc:Fallback xmlns="">
            <p:pic>
              <p:nvPicPr>
                <p:cNvPr id="91" name="Ink 90">
                  <a:extLst>
                    <a:ext uri="{FF2B5EF4-FFF2-40B4-BE49-F238E27FC236}">
                      <a16:creationId xmlns:a16="http://schemas.microsoft.com/office/drawing/2014/main" id="{B48BB456-886D-4CA0-7A1B-B395AA244DFD}"/>
                    </a:ext>
                  </a:extLst>
                </p:cNvPr>
                <p:cNvPicPr/>
                <p:nvPr/>
              </p:nvPicPr>
              <p:blipFill>
                <a:blip r:embed="rId117"/>
                <a:stretch>
                  <a:fillRect/>
                </a:stretch>
              </p:blipFill>
              <p:spPr>
                <a:xfrm>
                  <a:off x="4614381" y="2636004"/>
                  <a:ext cx="762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B3E6D2A7-8B93-0B6B-70CC-78E1E80A2C24}"/>
                    </a:ext>
                  </a:extLst>
                </p14:cNvPr>
                <p14:cNvContentPartPr/>
                <p14:nvPr/>
              </p14:nvContentPartPr>
              <p14:xfrm>
                <a:off x="3597021" y="2664444"/>
                <a:ext cx="720000" cy="46440"/>
              </p14:xfrm>
            </p:contentPart>
          </mc:Choice>
          <mc:Fallback xmlns="">
            <p:pic>
              <p:nvPicPr>
                <p:cNvPr id="93" name="Ink 92">
                  <a:extLst>
                    <a:ext uri="{FF2B5EF4-FFF2-40B4-BE49-F238E27FC236}">
                      <a16:creationId xmlns:a16="http://schemas.microsoft.com/office/drawing/2014/main" id="{B3E6D2A7-8B93-0B6B-70CC-78E1E80A2C24}"/>
                    </a:ext>
                  </a:extLst>
                </p:cNvPr>
                <p:cNvPicPr/>
                <p:nvPr/>
              </p:nvPicPr>
              <p:blipFill>
                <a:blip r:embed="rId119"/>
                <a:stretch>
                  <a:fillRect/>
                </a:stretch>
              </p:blipFill>
              <p:spPr>
                <a:xfrm>
                  <a:off x="3579381" y="2646444"/>
                  <a:ext cx="755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5" name="Ink 94">
                  <a:extLst>
                    <a:ext uri="{FF2B5EF4-FFF2-40B4-BE49-F238E27FC236}">
                      <a16:creationId xmlns:a16="http://schemas.microsoft.com/office/drawing/2014/main" id="{FAA497C2-18E7-18C4-CA8D-7A7B153A30AE}"/>
                    </a:ext>
                  </a:extLst>
                </p14:cNvPr>
                <p14:cNvContentPartPr/>
                <p14:nvPr/>
              </p14:nvContentPartPr>
              <p14:xfrm>
                <a:off x="2720061" y="2662284"/>
                <a:ext cx="565920" cy="78120"/>
              </p14:xfrm>
            </p:contentPart>
          </mc:Choice>
          <mc:Fallback xmlns="">
            <p:pic>
              <p:nvPicPr>
                <p:cNvPr id="95" name="Ink 94">
                  <a:extLst>
                    <a:ext uri="{FF2B5EF4-FFF2-40B4-BE49-F238E27FC236}">
                      <a16:creationId xmlns:a16="http://schemas.microsoft.com/office/drawing/2014/main" id="{FAA497C2-18E7-18C4-CA8D-7A7B153A30AE}"/>
                    </a:ext>
                  </a:extLst>
                </p:cNvPr>
                <p:cNvPicPr/>
                <p:nvPr/>
              </p:nvPicPr>
              <p:blipFill>
                <a:blip r:embed="rId121"/>
                <a:stretch>
                  <a:fillRect/>
                </a:stretch>
              </p:blipFill>
              <p:spPr>
                <a:xfrm>
                  <a:off x="2702061" y="2644644"/>
                  <a:ext cx="601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Ink 96">
                  <a:extLst>
                    <a:ext uri="{FF2B5EF4-FFF2-40B4-BE49-F238E27FC236}">
                      <a16:creationId xmlns:a16="http://schemas.microsoft.com/office/drawing/2014/main" id="{CED699FD-230E-C97E-D53E-48F961902ADD}"/>
                    </a:ext>
                  </a:extLst>
                </p14:cNvPr>
                <p14:cNvContentPartPr/>
                <p14:nvPr/>
              </p14:nvContentPartPr>
              <p14:xfrm>
                <a:off x="2208861" y="2683524"/>
                <a:ext cx="384840" cy="24840"/>
              </p14:xfrm>
            </p:contentPart>
          </mc:Choice>
          <mc:Fallback xmlns="">
            <p:pic>
              <p:nvPicPr>
                <p:cNvPr id="97" name="Ink 96">
                  <a:extLst>
                    <a:ext uri="{FF2B5EF4-FFF2-40B4-BE49-F238E27FC236}">
                      <a16:creationId xmlns:a16="http://schemas.microsoft.com/office/drawing/2014/main" id="{CED699FD-230E-C97E-D53E-48F961902ADD}"/>
                    </a:ext>
                  </a:extLst>
                </p:cNvPr>
                <p:cNvPicPr/>
                <p:nvPr/>
              </p:nvPicPr>
              <p:blipFill>
                <a:blip r:embed="rId123"/>
                <a:stretch>
                  <a:fillRect/>
                </a:stretch>
              </p:blipFill>
              <p:spPr>
                <a:xfrm>
                  <a:off x="2190861" y="2665524"/>
                  <a:ext cx="420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Ink 97">
                  <a:extLst>
                    <a:ext uri="{FF2B5EF4-FFF2-40B4-BE49-F238E27FC236}">
                      <a16:creationId xmlns:a16="http://schemas.microsoft.com/office/drawing/2014/main" id="{12BDF12D-CF4E-C49D-5026-9BA6C6D5A21F}"/>
                    </a:ext>
                  </a:extLst>
                </p14:cNvPr>
                <p14:cNvContentPartPr/>
                <p14:nvPr/>
              </p14:nvContentPartPr>
              <p14:xfrm>
                <a:off x="1072341" y="2715204"/>
                <a:ext cx="817560" cy="54360"/>
              </p14:xfrm>
            </p:contentPart>
          </mc:Choice>
          <mc:Fallback xmlns="">
            <p:pic>
              <p:nvPicPr>
                <p:cNvPr id="98" name="Ink 97">
                  <a:extLst>
                    <a:ext uri="{FF2B5EF4-FFF2-40B4-BE49-F238E27FC236}">
                      <a16:creationId xmlns:a16="http://schemas.microsoft.com/office/drawing/2014/main" id="{12BDF12D-CF4E-C49D-5026-9BA6C6D5A21F}"/>
                    </a:ext>
                  </a:extLst>
                </p:cNvPr>
                <p:cNvPicPr/>
                <p:nvPr/>
              </p:nvPicPr>
              <p:blipFill>
                <a:blip r:embed="rId125"/>
                <a:stretch>
                  <a:fillRect/>
                </a:stretch>
              </p:blipFill>
              <p:spPr>
                <a:xfrm>
                  <a:off x="1054341" y="2697564"/>
                  <a:ext cx="853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0" name="Ink 99">
                  <a:extLst>
                    <a:ext uri="{FF2B5EF4-FFF2-40B4-BE49-F238E27FC236}">
                      <a16:creationId xmlns:a16="http://schemas.microsoft.com/office/drawing/2014/main" id="{B60B0CF3-DC75-9D5D-AB58-125CD9D52929}"/>
                    </a:ext>
                  </a:extLst>
                </p14:cNvPr>
                <p14:cNvContentPartPr/>
                <p14:nvPr/>
              </p14:nvContentPartPr>
              <p14:xfrm>
                <a:off x="277101" y="2671284"/>
                <a:ext cx="855000" cy="102240"/>
              </p14:xfrm>
            </p:contentPart>
          </mc:Choice>
          <mc:Fallback xmlns="">
            <p:pic>
              <p:nvPicPr>
                <p:cNvPr id="100" name="Ink 99">
                  <a:extLst>
                    <a:ext uri="{FF2B5EF4-FFF2-40B4-BE49-F238E27FC236}">
                      <a16:creationId xmlns:a16="http://schemas.microsoft.com/office/drawing/2014/main" id="{B60B0CF3-DC75-9D5D-AB58-125CD9D52929}"/>
                    </a:ext>
                  </a:extLst>
                </p:cNvPr>
                <p:cNvPicPr/>
                <p:nvPr/>
              </p:nvPicPr>
              <p:blipFill>
                <a:blip r:embed="rId127"/>
                <a:stretch>
                  <a:fillRect/>
                </a:stretch>
              </p:blipFill>
              <p:spPr>
                <a:xfrm>
                  <a:off x="259461" y="2653644"/>
                  <a:ext cx="890640" cy="137880"/>
                </a:xfrm>
                <a:prstGeom prst="rect">
                  <a:avLst/>
                </a:prstGeom>
              </p:spPr>
            </p:pic>
          </mc:Fallback>
        </mc:AlternateContent>
      </p:grpSp>
      <p:grpSp>
        <p:nvGrpSpPr>
          <p:cNvPr id="108" name="Group 107">
            <a:extLst>
              <a:ext uri="{FF2B5EF4-FFF2-40B4-BE49-F238E27FC236}">
                <a16:creationId xmlns:a16="http://schemas.microsoft.com/office/drawing/2014/main" id="{3733374E-2445-B11F-EDD1-8ACACCD81D11}"/>
              </a:ext>
            </a:extLst>
          </p:cNvPr>
          <p:cNvGrpSpPr/>
          <p:nvPr/>
        </p:nvGrpSpPr>
        <p:grpSpPr>
          <a:xfrm>
            <a:off x="5869701" y="3079524"/>
            <a:ext cx="3591360" cy="129600"/>
            <a:chOff x="5869701" y="3079524"/>
            <a:chExt cx="3591360" cy="129600"/>
          </a:xfrm>
        </p:grpSpPr>
        <mc:AlternateContent xmlns:mc="http://schemas.openxmlformats.org/markup-compatibility/2006" xmlns:p14="http://schemas.microsoft.com/office/powerpoint/2010/main">
          <mc:Choice Requires="p14">
            <p:contentPart p14:bwMode="auto" r:id="rId128">
              <p14:nvContentPartPr>
                <p14:cNvPr id="102" name="Ink 101">
                  <a:extLst>
                    <a:ext uri="{FF2B5EF4-FFF2-40B4-BE49-F238E27FC236}">
                      <a16:creationId xmlns:a16="http://schemas.microsoft.com/office/drawing/2014/main" id="{08BAC270-D34E-1C63-00C5-5A97C39D82E5}"/>
                    </a:ext>
                  </a:extLst>
                </p14:cNvPr>
                <p14:cNvContentPartPr/>
                <p14:nvPr/>
              </p14:nvContentPartPr>
              <p14:xfrm>
                <a:off x="8756901" y="3123444"/>
                <a:ext cx="704160" cy="31320"/>
              </p14:xfrm>
            </p:contentPart>
          </mc:Choice>
          <mc:Fallback xmlns="">
            <p:pic>
              <p:nvPicPr>
                <p:cNvPr id="102" name="Ink 101">
                  <a:extLst>
                    <a:ext uri="{FF2B5EF4-FFF2-40B4-BE49-F238E27FC236}">
                      <a16:creationId xmlns:a16="http://schemas.microsoft.com/office/drawing/2014/main" id="{08BAC270-D34E-1C63-00C5-5A97C39D82E5}"/>
                    </a:ext>
                  </a:extLst>
                </p:cNvPr>
                <p:cNvPicPr/>
                <p:nvPr/>
              </p:nvPicPr>
              <p:blipFill>
                <a:blip r:embed="rId129"/>
                <a:stretch>
                  <a:fillRect/>
                </a:stretch>
              </p:blipFill>
              <p:spPr>
                <a:xfrm>
                  <a:off x="8739261" y="3105444"/>
                  <a:ext cx="739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3" name="Ink 102">
                  <a:extLst>
                    <a:ext uri="{FF2B5EF4-FFF2-40B4-BE49-F238E27FC236}">
                      <a16:creationId xmlns:a16="http://schemas.microsoft.com/office/drawing/2014/main" id="{B93A0133-EC99-D3D4-C3A1-4E6B4F2880E0}"/>
                    </a:ext>
                  </a:extLst>
                </p14:cNvPr>
                <p14:cNvContentPartPr/>
                <p14:nvPr/>
              </p14:nvContentPartPr>
              <p14:xfrm>
                <a:off x="8013501" y="3150444"/>
                <a:ext cx="541080" cy="27720"/>
              </p14:xfrm>
            </p:contentPart>
          </mc:Choice>
          <mc:Fallback xmlns="">
            <p:pic>
              <p:nvPicPr>
                <p:cNvPr id="103" name="Ink 102">
                  <a:extLst>
                    <a:ext uri="{FF2B5EF4-FFF2-40B4-BE49-F238E27FC236}">
                      <a16:creationId xmlns:a16="http://schemas.microsoft.com/office/drawing/2014/main" id="{B93A0133-EC99-D3D4-C3A1-4E6B4F2880E0}"/>
                    </a:ext>
                  </a:extLst>
                </p:cNvPr>
                <p:cNvPicPr/>
                <p:nvPr/>
              </p:nvPicPr>
              <p:blipFill>
                <a:blip r:embed="rId131"/>
                <a:stretch>
                  <a:fillRect/>
                </a:stretch>
              </p:blipFill>
              <p:spPr>
                <a:xfrm>
                  <a:off x="7995501" y="3132444"/>
                  <a:ext cx="57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4" name="Ink 103">
                  <a:extLst>
                    <a:ext uri="{FF2B5EF4-FFF2-40B4-BE49-F238E27FC236}">
                      <a16:creationId xmlns:a16="http://schemas.microsoft.com/office/drawing/2014/main" id="{E6157C26-3670-60B6-7310-D287F6BD2526}"/>
                    </a:ext>
                  </a:extLst>
                </p14:cNvPr>
                <p14:cNvContentPartPr/>
                <p14:nvPr/>
              </p14:nvContentPartPr>
              <p14:xfrm>
                <a:off x="7208541" y="3148644"/>
                <a:ext cx="606960" cy="29160"/>
              </p14:xfrm>
            </p:contentPart>
          </mc:Choice>
          <mc:Fallback xmlns="">
            <p:pic>
              <p:nvPicPr>
                <p:cNvPr id="104" name="Ink 103">
                  <a:extLst>
                    <a:ext uri="{FF2B5EF4-FFF2-40B4-BE49-F238E27FC236}">
                      <a16:creationId xmlns:a16="http://schemas.microsoft.com/office/drawing/2014/main" id="{E6157C26-3670-60B6-7310-D287F6BD2526}"/>
                    </a:ext>
                  </a:extLst>
                </p:cNvPr>
                <p:cNvPicPr/>
                <p:nvPr/>
              </p:nvPicPr>
              <p:blipFill>
                <a:blip r:embed="rId133"/>
                <a:stretch>
                  <a:fillRect/>
                </a:stretch>
              </p:blipFill>
              <p:spPr>
                <a:xfrm>
                  <a:off x="7190901" y="3130644"/>
                  <a:ext cx="642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Ink 105">
                  <a:extLst>
                    <a:ext uri="{FF2B5EF4-FFF2-40B4-BE49-F238E27FC236}">
                      <a16:creationId xmlns:a16="http://schemas.microsoft.com/office/drawing/2014/main" id="{67015BFE-00B4-2B55-D526-1F320AEA5770}"/>
                    </a:ext>
                  </a:extLst>
                </p14:cNvPr>
                <p14:cNvContentPartPr/>
                <p14:nvPr/>
              </p14:nvContentPartPr>
              <p14:xfrm>
                <a:off x="6649461" y="3079524"/>
                <a:ext cx="242640" cy="35280"/>
              </p14:xfrm>
            </p:contentPart>
          </mc:Choice>
          <mc:Fallback xmlns="">
            <p:pic>
              <p:nvPicPr>
                <p:cNvPr id="106" name="Ink 105">
                  <a:extLst>
                    <a:ext uri="{FF2B5EF4-FFF2-40B4-BE49-F238E27FC236}">
                      <a16:creationId xmlns:a16="http://schemas.microsoft.com/office/drawing/2014/main" id="{67015BFE-00B4-2B55-D526-1F320AEA5770}"/>
                    </a:ext>
                  </a:extLst>
                </p:cNvPr>
                <p:cNvPicPr/>
                <p:nvPr/>
              </p:nvPicPr>
              <p:blipFill>
                <a:blip r:embed="rId135"/>
                <a:stretch>
                  <a:fillRect/>
                </a:stretch>
              </p:blipFill>
              <p:spPr>
                <a:xfrm>
                  <a:off x="6631821" y="3061524"/>
                  <a:ext cx="278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D535FCCF-D575-FCDF-72A6-AB59C7410073}"/>
                    </a:ext>
                  </a:extLst>
                </p14:cNvPr>
                <p14:cNvContentPartPr/>
                <p14:nvPr/>
              </p14:nvContentPartPr>
              <p14:xfrm>
                <a:off x="5869701" y="3178164"/>
                <a:ext cx="704520" cy="30960"/>
              </p14:xfrm>
            </p:contentPart>
          </mc:Choice>
          <mc:Fallback xmlns="">
            <p:pic>
              <p:nvPicPr>
                <p:cNvPr id="107" name="Ink 106">
                  <a:extLst>
                    <a:ext uri="{FF2B5EF4-FFF2-40B4-BE49-F238E27FC236}">
                      <a16:creationId xmlns:a16="http://schemas.microsoft.com/office/drawing/2014/main" id="{D535FCCF-D575-FCDF-72A6-AB59C7410073}"/>
                    </a:ext>
                  </a:extLst>
                </p:cNvPr>
                <p:cNvPicPr/>
                <p:nvPr/>
              </p:nvPicPr>
              <p:blipFill>
                <a:blip r:embed="rId137"/>
                <a:stretch>
                  <a:fillRect/>
                </a:stretch>
              </p:blipFill>
              <p:spPr>
                <a:xfrm>
                  <a:off x="5852061" y="3160164"/>
                  <a:ext cx="74016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09" name="Ink 108">
                <a:extLst>
                  <a:ext uri="{FF2B5EF4-FFF2-40B4-BE49-F238E27FC236}">
                    <a16:creationId xmlns:a16="http://schemas.microsoft.com/office/drawing/2014/main" id="{C1F5BC24-AD64-3F4C-36AC-B4AB0613B79B}"/>
                  </a:ext>
                </a:extLst>
              </p14:cNvPr>
              <p14:cNvContentPartPr/>
              <p14:nvPr/>
            </p14:nvContentPartPr>
            <p14:xfrm>
              <a:off x="141741" y="1660764"/>
              <a:ext cx="2265480" cy="550080"/>
            </p14:xfrm>
          </p:contentPart>
        </mc:Choice>
        <mc:Fallback xmlns="">
          <p:pic>
            <p:nvPicPr>
              <p:cNvPr id="109" name="Ink 108">
                <a:extLst>
                  <a:ext uri="{FF2B5EF4-FFF2-40B4-BE49-F238E27FC236}">
                    <a16:creationId xmlns:a16="http://schemas.microsoft.com/office/drawing/2014/main" id="{C1F5BC24-AD64-3F4C-36AC-B4AB0613B79B}"/>
                  </a:ext>
                </a:extLst>
              </p:cNvPr>
              <p:cNvPicPr/>
              <p:nvPr/>
            </p:nvPicPr>
            <p:blipFill>
              <a:blip r:embed="rId139"/>
              <a:stretch>
                <a:fillRect/>
              </a:stretch>
            </p:blipFill>
            <p:spPr>
              <a:xfrm>
                <a:off x="123741" y="1642764"/>
                <a:ext cx="2301120" cy="585720"/>
              </a:xfrm>
              <a:prstGeom prst="rect">
                <a:avLst/>
              </a:prstGeom>
            </p:spPr>
          </p:pic>
        </mc:Fallback>
      </mc:AlternateContent>
      <p:grpSp>
        <p:nvGrpSpPr>
          <p:cNvPr id="130" name="Group 129">
            <a:extLst>
              <a:ext uri="{FF2B5EF4-FFF2-40B4-BE49-F238E27FC236}">
                <a16:creationId xmlns:a16="http://schemas.microsoft.com/office/drawing/2014/main" id="{D28AE220-FC49-8367-9097-708982438560}"/>
              </a:ext>
            </a:extLst>
          </p:cNvPr>
          <p:cNvGrpSpPr/>
          <p:nvPr/>
        </p:nvGrpSpPr>
        <p:grpSpPr>
          <a:xfrm>
            <a:off x="3726261" y="3591804"/>
            <a:ext cx="5805360" cy="132840"/>
            <a:chOff x="3726261" y="3591804"/>
            <a:chExt cx="5805360" cy="132840"/>
          </a:xfrm>
        </p:grpSpPr>
        <mc:AlternateContent xmlns:mc="http://schemas.openxmlformats.org/markup-compatibility/2006" xmlns:p14="http://schemas.microsoft.com/office/powerpoint/2010/main">
          <mc:Choice Requires="p14">
            <p:contentPart p14:bwMode="auto" r:id="rId140">
              <p14:nvContentPartPr>
                <p14:cNvPr id="119" name="Ink 118">
                  <a:extLst>
                    <a:ext uri="{FF2B5EF4-FFF2-40B4-BE49-F238E27FC236}">
                      <a16:creationId xmlns:a16="http://schemas.microsoft.com/office/drawing/2014/main" id="{5127B056-6348-4F94-6978-9E74C9A710D5}"/>
                    </a:ext>
                  </a:extLst>
                </p14:cNvPr>
                <p14:cNvContentPartPr/>
                <p14:nvPr/>
              </p14:nvContentPartPr>
              <p14:xfrm>
                <a:off x="8907741" y="3591804"/>
                <a:ext cx="623880" cy="78840"/>
              </p14:xfrm>
            </p:contentPart>
          </mc:Choice>
          <mc:Fallback xmlns="">
            <p:pic>
              <p:nvPicPr>
                <p:cNvPr id="119" name="Ink 118">
                  <a:extLst>
                    <a:ext uri="{FF2B5EF4-FFF2-40B4-BE49-F238E27FC236}">
                      <a16:creationId xmlns:a16="http://schemas.microsoft.com/office/drawing/2014/main" id="{5127B056-6348-4F94-6978-9E74C9A710D5}"/>
                    </a:ext>
                  </a:extLst>
                </p:cNvPr>
                <p:cNvPicPr/>
                <p:nvPr/>
              </p:nvPicPr>
              <p:blipFill>
                <a:blip r:embed="rId141"/>
                <a:stretch>
                  <a:fillRect/>
                </a:stretch>
              </p:blipFill>
              <p:spPr>
                <a:xfrm>
                  <a:off x="8890101" y="3573804"/>
                  <a:ext cx="659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0" name="Ink 119">
                  <a:extLst>
                    <a:ext uri="{FF2B5EF4-FFF2-40B4-BE49-F238E27FC236}">
                      <a16:creationId xmlns:a16="http://schemas.microsoft.com/office/drawing/2014/main" id="{A6CD5C46-8FE2-5E12-EFE2-7B11E3160CCF}"/>
                    </a:ext>
                  </a:extLst>
                </p14:cNvPr>
                <p14:cNvContentPartPr/>
                <p14:nvPr/>
              </p14:nvContentPartPr>
              <p14:xfrm>
                <a:off x="7950861" y="3642204"/>
                <a:ext cx="889920" cy="57600"/>
              </p14:xfrm>
            </p:contentPart>
          </mc:Choice>
          <mc:Fallback xmlns="">
            <p:pic>
              <p:nvPicPr>
                <p:cNvPr id="120" name="Ink 119">
                  <a:extLst>
                    <a:ext uri="{FF2B5EF4-FFF2-40B4-BE49-F238E27FC236}">
                      <a16:creationId xmlns:a16="http://schemas.microsoft.com/office/drawing/2014/main" id="{A6CD5C46-8FE2-5E12-EFE2-7B11E3160CCF}"/>
                    </a:ext>
                  </a:extLst>
                </p:cNvPr>
                <p:cNvPicPr/>
                <p:nvPr/>
              </p:nvPicPr>
              <p:blipFill>
                <a:blip r:embed="rId143"/>
                <a:stretch>
                  <a:fillRect/>
                </a:stretch>
              </p:blipFill>
              <p:spPr>
                <a:xfrm>
                  <a:off x="7933221" y="3624564"/>
                  <a:ext cx="925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2" name="Ink 121">
                  <a:extLst>
                    <a:ext uri="{FF2B5EF4-FFF2-40B4-BE49-F238E27FC236}">
                      <a16:creationId xmlns:a16="http://schemas.microsoft.com/office/drawing/2014/main" id="{EFB11E50-144B-8470-CB72-EDABE9DB1961}"/>
                    </a:ext>
                  </a:extLst>
                </p14:cNvPr>
                <p14:cNvContentPartPr/>
                <p14:nvPr/>
              </p14:nvContentPartPr>
              <p14:xfrm>
                <a:off x="7181541" y="3639684"/>
                <a:ext cx="780840" cy="48600"/>
              </p14:xfrm>
            </p:contentPart>
          </mc:Choice>
          <mc:Fallback xmlns="">
            <p:pic>
              <p:nvPicPr>
                <p:cNvPr id="122" name="Ink 121">
                  <a:extLst>
                    <a:ext uri="{FF2B5EF4-FFF2-40B4-BE49-F238E27FC236}">
                      <a16:creationId xmlns:a16="http://schemas.microsoft.com/office/drawing/2014/main" id="{EFB11E50-144B-8470-CB72-EDABE9DB1961}"/>
                    </a:ext>
                  </a:extLst>
                </p:cNvPr>
                <p:cNvPicPr/>
                <p:nvPr/>
              </p:nvPicPr>
              <p:blipFill>
                <a:blip r:embed="rId145"/>
                <a:stretch>
                  <a:fillRect/>
                </a:stretch>
              </p:blipFill>
              <p:spPr>
                <a:xfrm>
                  <a:off x="7163901" y="3622044"/>
                  <a:ext cx="816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4" name="Ink 123">
                  <a:extLst>
                    <a:ext uri="{FF2B5EF4-FFF2-40B4-BE49-F238E27FC236}">
                      <a16:creationId xmlns:a16="http://schemas.microsoft.com/office/drawing/2014/main" id="{B950CCC9-4DCF-BD9F-7EFE-4589EFFD2A9F}"/>
                    </a:ext>
                  </a:extLst>
                </p14:cNvPr>
                <p14:cNvContentPartPr/>
                <p14:nvPr/>
              </p14:nvContentPartPr>
              <p14:xfrm>
                <a:off x="6419781" y="3684684"/>
                <a:ext cx="573840" cy="39960"/>
              </p14:xfrm>
            </p:contentPart>
          </mc:Choice>
          <mc:Fallback xmlns="">
            <p:pic>
              <p:nvPicPr>
                <p:cNvPr id="124" name="Ink 123">
                  <a:extLst>
                    <a:ext uri="{FF2B5EF4-FFF2-40B4-BE49-F238E27FC236}">
                      <a16:creationId xmlns:a16="http://schemas.microsoft.com/office/drawing/2014/main" id="{B950CCC9-4DCF-BD9F-7EFE-4589EFFD2A9F}"/>
                    </a:ext>
                  </a:extLst>
                </p:cNvPr>
                <p:cNvPicPr/>
                <p:nvPr/>
              </p:nvPicPr>
              <p:blipFill>
                <a:blip r:embed="rId147"/>
                <a:stretch>
                  <a:fillRect/>
                </a:stretch>
              </p:blipFill>
              <p:spPr>
                <a:xfrm>
                  <a:off x="6401781" y="3666684"/>
                  <a:ext cx="609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5" name="Ink 124">
                  <a:extLst>
                    <a:ext uri="{FF2B5EF4-FFF2-40B4-BE49-F238E27FC236}">
                      <a16:creationId xmlns:a16="http://schemas.microsoft.com/office/drawing/2014/main" id="{F1F14C50-88B5-A4E7-500F-07445EBC22DB}"/>
                    </a:ext>
                  </a:extLst>
                </p14:cNvPr>
                <p14:cNvContentPartPr/>
                <p14:nvPr/>
              </p14:nvContentPartPr>
              <p14:xfrm>
                <a:off x="5759181" y="3659844"/>
                <a:ext cx="514080" cy="24840"/>
              </p14:xfrm>
            </p:contentPart>
          </mc:Choice>
          <mc:Fallback xmlns="">
            <p:pic>
              <p:nvPicPr>
                <p:cNvPr id="125" name="Ink 124">
                  <a:extLst>
                    <a:ext uri="{FF2B5EF4-FFF2-40B4-BE49-F238E27FC236}">
                      <a16:creationId xmlns:a16="http://schemas.microsoft.com/office/drawing/2014/main" id="{F1F14C50-88B5-A4E7-500F-07445EBC22DB}"/>
                    </a:ext>
                  </a:extLst>
                </p:cNvPr>
                <p:cNvPicPr/>
                <p:nvPr/>
              </p:nvPicPr>
              <p:blipFill>
                <a:blip r:embed="rId149"/>
                <a:stretch>
                  <a:fillRect/>
                </a:stretch>
              </p:blipFill>
              <p:spPr>
                <a:xfrm>
                  <a:off x="5741541" y="3642204"/>
                  <a:ext cx="549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7" name="Ink 126">
                  <a:extLst>
                    <a:ext uri="{FF2B5EF4-FFF2-40B4-BE49-F238E27FC236}">
                      <a16:creationId xmlns:a16="http://schemas.microsoft.com/office/drawing/2014/main" id="{CEA39FE3-2036-1430-9D32-7745C3153A48}"/>
                    </a:ext>
                  </a:extLst>
                </p14:cNvPr>
                <p14:cNvContentPartPr/>
                <p14:nvPr/>
              </p14:nvContentPartPr>
              <p14:xfrm>
                <a:off x="4882581" y="3664884"/>
                <a:ext cx="789480" cy="47160"/>
              </p14:xfrm>
            </p:contentPart>
          </mc:Choice>
          <mc:Fallback xmlns="">
            <p:pic>
              <p:nvPicPr>
                <p:cNvPr id="127" name="Ink 126">
                  <a:extLst>
                    <a:ext uri="{FF2B5EF4-FFF2-40B4-BE49-F238E27FC236}">
                      <a16:creationId xmlns:a16="http://schemas.microsoft.com/office/drawing/2014/main" id="{CEA39FE3-2036-1430-9D32-7745C3153A48}"/>
                    </a:ext>
                  </a:extLst>
                </p:cNvPr>
                <p:cNvPicPr/>
                <p:nvPr/>
              </p:nvPicPr>
              <p:blipFill>
                <a:blip r:embed="rId151"/>
                <a:stretch>
                  <a:fillRect/>
                </a:stretch>
              </p:blipFill>
              <p:spPr>
                <a:xfrm>
                  <a:off x="4864941" y="3646884"/>
                  <a:ext cx="82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9" name="Ink 128">
                  <a:extLst>
                    <a:ext uri="{FF2B5EF4-FFF2-40B4-BE49-F238E27FC236}">
                      <a16:creationId xmlns:a16="http://schemas.microsoft.com/office/drawing/2014/main" id="{0CE484CB-00AD-A1E3-CD70-9A2EBDEC417F}"/>
                    </a:ext>
                  </a:extLst>
                </p14:cNvPr>
                <p14:cNvContentPartPr/>
                <p14:nvPr/>
              </p14:nvContentPartPr>
              <p14:xfrm>
                <a:off x="3726261" y="3658764"/>
                <a:ext cx="1089000" cy="63720"/>
              </p14:xfrm>
            </p:contentPart>
          </mc:Choice>
          <mc:Fallback xmlns="">
            <p:pic>
              <p:nvPicPr>
                <p:cNvPr id="129" name="Ink 128">
                  <a:extLst>
                    <a:ext uri="{FF2B5EF4-FFF2-40B4-BE49-F238E27FC236}">
                      <a16:creationId xmlns:a16="http://schemas.microsoft.com/office/drawing/2014/main" id="{0CE484CB-00AD-A1E3-CD70-9A2EBDEC417F}"/>
                    </a:ext>
                  </a:extLst>
                </p:cNvPr>
                <p:cNvPicPr/>
                <p:nvPr/>
              </p:nvPicPr>
              <p:blipFill>
                <a:blip r:embed="rId153"/>
                <a:stretch>
                  <a:fillRect/>
                </a:stretch>
              </p:blipFill>
              <p:spPr>
                <a:xfrm>
                  <a:off x="3708261" y="3641124"/>
                  <a:ext cx="1124640" cy="99360"/>
                </a:xfrm>
                <a:prstGeom prst="rect">
                  <a:avLst/>
                </a:prstGeom>
              </p:spPr>
            </p:pic>
          </mc:Fallback>
        </mc:AlternateContent>
      </p:grpSp>
      <p:grpSp>
        <p:nvGrpSpPr>
          <p:cNvPr id="132" name="Group 131">
            <a:extLst>
              <a:ext uri="{FF2B5EF4-FFF2-40B4-BE49-F238E27FC236}">
                <a16:creationId xmlns:a16="http://schemas.microsoft.com/office/drawing/2014/main" id="{F0DC792D-4B53-9F7B-050D-7BE36DEB672A}"/>
              </a:ext>
            </a:extLst>
          </p:cNvPr>
          <p:cNvGrpSpPr/>
          <p:nvPr/>
        </p:nvGrpSpPr>
        <p:grpSpPr>
          <a:xfrm>
            <a:off x="575541" y="2588124"/>
            <a:ext cx="4511160" cy="680040"/>
            <a:chOff x="575541" y="2588124"/>
            <a:chExt cx="4511160" cy="680040"/>
          </a:xfrm>
        </p:grpSpPr>
        <mc:AlternateContent xmlns:mc="http://schemas.openxmlformats.org/markup-compatibility/2006" xmlns:p14="http://schemas.microsoft.com/office/powerpoint/2010/main">
          <mc:Choice Requires="p14">
            <p:contentPart p14:bwMode="auto" r:id="rId154">
              <p14:nvContentPartPr>
                <p14:cNvPr id="110" name="Ink 109">
                  <a:extLst>
                    <a:ext uri="{FF2B5EF4-FFF2-40B4-BE49-F238E27FC236}">
                      <a16:creationId xmlns:a16="http://schemas.microsoft.com/office/drawing/2014/main" id="{136250A9-427C-233A-FC35-01827F65BFDC}"/>
                    </a:ext>
                  </a:extLst>
                </p14:cNvPr>
                <p14:cNvContentPartPr/>
                <p14:nvPr/>
              </p14:nvContentPartPr>
              <p14:xfrm>
                <a:off x="1928781" y="2607924"/>
                <a:ext cx="2160" cy="2880"/>
              </p14:xfrm>
            </p:contentPart>
          </mc:Choice>
          <mc:Fallback xmlns="">
            <p:pic>
              <p:nvPicPr>
                <p:cNvPr id="110" name="Ink 109">
                  <a:extLst>
                    <a:ext uri="{FF2B5EF4-FFF2-40B4-BE49-F238E27FC236}">
                      <a16:creationId xmlns:a16="http://schemas.microsoft.com/office/drawing/2014/main" id="{136250A9-427C-233A-FC35-01827F65BFDC}"/>
                    </a:ext>
                  </a:extLst>
                </p:cNvPr>
                <p:cNvPicPr/>
                <p:nvPr/>
              </p:nvPicPr>
              <p:blipFill>
                <a:blip r:embed="rId155"/>
                <a:stretch>
                  <a:fillRect/>
                </a:stretch>
              </p:blipFill>
              <p:spPr>
                <a:xfrm>
                  <a:off x="1911141" y="2589924"/>
                  <a:ext cx="37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 name="Ink 110">
                  <a:extLst>
                    <a:ext uri="{FF2B5EF4-FFF2-40B4-BE49-F238E27FC236}">
                      <a16:creationId xmlns:a16="http://schemas.microsoft.com/office/drawing/2014/main" id="{2A23AC16-744C-9582-163C-F6CBBAFF1011}"/>
                    </a:ext>
                  </a:extLst>
                </p14:cNvPr>
                <p14:cNvContentPartPr/>
                <p14:nvPr/>
              </p14:nvContentPartPr>
              <p14:xfrm>
                <a:off x="1311381" y="2588124"/>
                <a:ext cx="610200" cy="119160"/>
              </p14:xfrm>
            </p:contentPart>
          </mc:Choice>
          <mc:Fallback xmlns="">
            <p:pic>
              <p:nvPicPr>
                <p:cNvPr id="111" name="Ink 110">
                  <a:extLst>
                    <a:ext uri="{FF2B5EF4-FFF2-40B4-BE49-F238E27FC236}">
                      <a16:creationId xmlns:a16="http://schemas.microsoft.com/office/drawing/2014/main" id="{2A23AC16-744C-9582-163C-F6CBBAFF1011}"/>
                    </a:ext>
                  </a:extLst>
                </p:cNvPr>
                <p:cNvPicPr/>
                <p:nvPr/>
              </p:nvPicPr>
              <p:blipFill>
                <a:blip r:embed="rId157"/>
                <a:stretch>
                  <a:fillRect/>
                </a:stretch>
              </p:blipFill>
              <p:spPr>
                <a:xfrm>
                  <a:off x="1293381" y="2570124"/>
                  <a:ext cx="645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563D3E67-3AF2-E5B3-3AB1-26BAB2E5EF20}"/>
                    </a:ext>
                  </a:extLst>
                </p14:cNvPr>
                <p14:cNvContentPartPr/>
                <p14:nvPr/>
              </p14:nvContentPartPr>
              <p14:xfrm>
                <a:off x="3719061" y="3113004"/>
                <a:ext cx="1263960" cy="70560"/>
              </p14:xfrm>
            </p:contentPart>
          </mc:Choice>
          <mc:Fallback xmlns="">
            <p:pic>
              <p:nvPicPr>
                <p:cNvPr id="113" name="Ink 112">
                  <a:extLst>
                    <a:ext uri="{FF2B5EF4-FFF2-40B4-BE49-F238E27FC236}">
                      <a16:creationId xmlns:a16="http://schemas.microsoft.com/office/drawing/2014/main" id="{563D3E67-3AF2-E5B3-3AB1-26BAB2E5EF20}"/>
                    </a:ext>
                  </a:extLst>
                </p:cNvPr>
                <p:cNvPicPr/>
                <p:nvPr/>
              </p:nvPicPr>
              <p:blipFill>
                <a:blip r:embed="rId159"/>
                <a:stretch>
                  <a:fillRect/>
                </a:stretch>
              </p:blipFill>
              <p:spPr>
                <a:xfrm>
                  <a:off x="3701061" y="3095364"/>
                  <a:ext cx="1299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C04ED700-2C29-2F15-61E7-4E231AF2DAA7}"/>
                    </a:ext>
                  </a:extLst>
                </p14:cNvPr>
                <p14:cNvContentPartPr/>
                <p14:nvPr/>
              </p14:nvContentPartPr>
              <p14:xfrm>
                <a:off x="2623221" y="3161244"/>
                <a:ext cx="1051200" cy="95400"/>
              </p14:xfrm>
            </p:contentPart>
          </mc:Choice>
          <mc:Fallback xmlns="">
            <p:pic>
              <p:nvPicPr>
                <p:cNvPr id="114" name="Ink 113">
                  <a:extLst>
                    <a:ext uri="{FF2B5EF4-FFF2-40B4-BE49-F238E27FC236}">
                      <a16:creationId xmlns:a16="http://schemas.microsoft.com/office/drawing/2014/main" id="{C04ED700-2C29-2F15-61E7-4E231AF2DAA7}"/>
                    </a:ext>
                  </a:extLst>
                </p:cNvPr>
                <p:cNvPicPr/>
                <p:nvPr/>
              </p:nvPicPr>
              <p:blipFill>
                <a:blip r:embed="rId161"/>
                <a:stretch>
                  <a:fillRect/>
                </a:stretch>
              </p:blipFill>
              <p:spPr>
                <a:xfrm>
                  <a:off x="2605221" y="3143604"/>
                  <a:ext cx="1086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2FD44BD7-D384-F7B1-762F-2ACBFD52AC72}"/>
                    </a:ext>
                  </a:extLst>
                </p14:cNvPr>
                <p14:cNvContentPartPr/>
                <p14:nvPr/>
              </p14:nvContentPartPr>
              <p14:xfrm>
                <a:off x="1770741" y="3179604"/>
                <a:ext cx="624600" cy="69120"/>
              </p14:xfrm>
            </p:contentPart>
          </mc:Choice>
          <mc:Fallback xmlns="">
            <p:pic>
              <p:nvPicPr>
                <p:cNvPr id="115" name="Ink 114">
                  <a:extLst>
                    <a:ext uri="{FF2B5EF4-FFF2-40B4-BE49-F238E27FC236}">
                      <a16:creationId xmlns:a16="http://schemas.microsoft.com/office/drawing/2014/main" id="{2FD44BD7-D384-F7B1-762F-2ACBFD52AC72}"/>
                    </a:ext>
                  </a:extLst>
                </p:cNvPr>
                <p:cNvPicPr/>
                <p:nvPr/>
              </p:nvPicPr>
              <p:blipFill>
                <a:blip r:embed="rId163"/>
                <a:stretch>
                  <a:fillRect/>
                </a:stretch>
              </p:blipFill>
              <p:spPr>
                <a:xfrm>
                  <a:off x="1753101" y="3161964"/>
                  <a:ext cx="660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Ink 116">
                  <a:extLst>
                    <a:ext uri="{FF2B5EF4-FFF2-40B4-BE49-F238E27FC236}">
                      <a16:creationId xmlns:a16="http://schemas.microsoft.com/office/drawing/2014/main" id="{C5FE7952-CFF5-9B3B-2C87-47F6A7AF4E53}"/>
                    </a:ext>
                  </a:extLst>
                </p14:cNvPr>
                <p14:cNvContentPartPr/>
                <p14:nvPr/>
              </p14:nvContentPartPr>
              <p14:xfrm>
                <a:off x="575541" y="3163764"/>
                <a:ext cx="1069200" cy="104400"/>
              </p14:xfrm>
            </p:contentPart>
          </mc:Choice>
          <mc:Fallback xmlns="">
            <p:pic>
              <p:nvPicPr>
                <p:cNvPr id="117" name="Ink 116">
                  <a:extLst>
                    <a:ext uri="{FF2B5EF4-FFF2-40B4-BE49-F238E27FC236}">
                      <a16:creationId xmlns:a16="http://schemas.microsoft.com/office/drawing/2014/main" id="{C5FE7952-CFF5-9B3B-2C87-47F6A7AF4E53}"/>
                    </a:ext>
                  </a:extLst>
                </p:cNvPr>
                <p:cNvPicPr/>
                <p:nvPr/>
              </p:nvPicPr>
              <p:blipFill>
                <a:blip r:embed="rId165"/>
                <a:stretch>
                  <a:fillRect/>
                </a:stretch>
              </p:blipFill>
              <p:spPr>
                <a:xfrm>
                  <a:off x="557901" y="3145764"/>
                  <a:ext cx="1104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1" name="Ink 130">
                  <a:extLst>
                    <a:ext uri="{FF2B5EF4-FFF2-40B4-BE49-F238E27FC236}">
                      <a16:creationId xmlns:a16="http://schemas.microsoft.com/office/drawing/2014/main" id="{32602C78-7644-D156-85EC-231C8CD1EA69}"/>
                    </a:ext>
                  </a:extLst>
                </p14:cNvPr>
                <p14:cNvContentPartPr/>
                <p14:nvPr/>
              </p14:nvContentPartPr>
              <p14:xfrm>
                <a:off x="2392821" y="2622324"/>
                <a:ext cx="2693880" cy="585720"/>
              </p14:xfrm>
            </p:contentPart>
          </mc:Choice>
          <mc:Fallback xmlns="">
            <p:pic>
              <p:nvPicPr>
                <p:cNvPr id="131" name="Ink 130">
                  <a:extLst>
                    <a:ext uri="{FF2B5EF4-FFF2-40B4-BE49-F238E27FC236}">
                      <a16:creationId xmlns:a16="http://schemas.microsoft.com/office/drawing/2014/main" id="{32602C78-7644-D156-85EC-231C8CD1EA69}"/>
                    </a:ext>
                  </a:extLst>
                </p:cNvPr>
                <p:cNvPicPr/>
                <p:nvPr/>
              </p:nvPicPr>
              <p:blipFill>
                <a:blip r:embed="rId167"/>
                <a:stretch>
                  <a:fillRect/>
                </a:stretch>
              </p:blipFill>
              <p:spPr>
                <a:xfrm>
                  <a:off x="2374821" y="2604324"/>
                  <a:ext cx="2729520" cy="62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8">
            <p14:nvContentPartPr>
              <p14:cNvPr id="133" name="Ink 132">
                <a:extLst>
                  <a:ext uri="{FF2B5EF4-FFF2-40B4-BE49-F238E27FC236}">
                    <a16:creationId xmlns:a16="http://schemas.microsoft.com/office/drawing/2014/main" id="{E2333B0A-A0F0-B4E4-CF2E-604D9221D696}"/>
                  </a:ext>
                </a:extLst>
              </p14:cNvPr>
              <p14:cNvContentPartPr/>
              <p14:nvPr/>
            </p14:nvContentPartPr>
            <p14:xfrm>
              <a:off x="392661" y="3614844"/>
              <a:ext cx="2449440" cy="113040"/>
            </p14:xfrm>
          </p:contentPart>
        </mc:Choice>
        <mc:Fallback xmlns="">
          <p:pic>
            <p:nvPicPr>
              <p:cNvPr id="133" name="Ink 132">
                <a:extLst>
                  <a:ext uri="{FF2B5EF4-FFF2-40B4-BE49-F238E27FC236}">
                    <a16:creationId xmlns:a16="http://schemas.microsoft.com/office/drawing/2014/main" id="{E2333B0A-A0F0-B4E4-CF2E-604D9221D696}"/>
                  </a:ext>
                </a:extLst>
              </p:cNvPr>
              <p:cNvPicPr/>
              <p:nvPr/>
            </p:nvPicPr>
            <p:blipFill>
              <a:blip r:embed="rId169"/>
              <a:stretch>
                <a:fillRect/>
              </a:stretch>
            </p:blipFill>
            <p:spPr>
              <a:xfrm>
                <a:off x="374661" y="3597204"/>
                <a:ext cx="2485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4" name="Ink 133">
                <a:extLst>
                  <a:ext uri="{FF2B5EF4-FFF2-40B4-BE49-F238E27FC236}">
                    <a16:creationId xmlns:a16="http://schemas.microsoft.com/office/drawing/2014/main" id="{76F881B7-1FAA-0077-CDBB-1DC9E1B5842A}"/>
                  </a:ext>
                </a:extLst>
              </p14:cNvPr>
              <p14:cNvContentPartPr/>
              <p14:nvPr/>
            </p14:nvContentPartPr>
            <p14:xfrm>
              <a:off x="8991981" y="4200924"/>
              <a:ext cx="610920" cy="38880"/>
            </p14:xfrm>
          </p:contentPart>
        </mc:Choice>
        <mc:Fallback xmlns="">
          <p:pic>
            <p:nvPicPr>
              <p:cNvPr id="134" name="Ink 133">
                <a:extLst>
                  <a:ext uri="{FF2B5EF4-FFF2-40B4-BE49-F238E27FC236}">
                    <a16:creationId xmlns:a16="http://schemas.microsoft.com/office/drawing/2014/main" id="{76F881B7-1FAA-0077-CDBB-1DC9E1B5842A}"/>
                  </a:ext>
                </a:extLst>
              </p:cNvPr>
              <p:cNvPicPr/>
              <p:nvPr/>
            </p:nvPicPr>
            <p:blipFill>
              <a:blip r:embed="rId171"/>
              <a:stretch>
                <a:fillRect/>
              </a:stretch>
            </p:blipFill>
            <p:spPr>
              <a:xfrm>
                <a:off x="8974341" y="4183284"/>
                <a:ext cx="646560" cy="74520"/>
              </a:xfrm>
              <a:prstGeom prst="rect">
                <a:avLst/>
              </a:prstGeom>
            </p:spPr>
          </p:pic>
        </mc:Fallback>
      </mc:AlternateContent>
      <p:grpSp>
        <p:nvGrpSpPr>
          <p:cNvPr id="137" name="Group 136">
            <a:extLst>
              <a:ext uri="{FF2B5EF4-FFF2-40B4-BE49-F238E27FC236}">
                <a16:creationId xmlns:a16="http://schemas.microsoft.com/office/drawing/2014/main" id="{4BDDF480-26C9-D4E5-4B82-39150C2500F7}"/>
              </a:ext>
            </a:extLst>
          </p:cNvPr>
          <p:cNvGrpSpPr/>
          <p:nvPr/>
        </p:nvGrpSpPr>
        <p:grpSpPr>
          <a:xfrm>
            <a:off x="6396021" y="4125324"/>
            <a:ext cx="2509560" cy="124920"/>
            <a:chOff x="6396021" y="4125324"/>
            <a:chExt cx="2509560" cy="124920"/>
          </a:xfrm>
        </p:grpSpPr>
        <mc:AlternateContent xmlns:mc="http://schemas.openxmlformats.org/markup-compatibility/2006" xmlns:p14="http://schemas.microsoft.com/office/powerpoint/2010/main">
          <mc:Choice Requires="p14">
            <p:contentPart p14:bwMode="auto" r:id="rId172">
              <p14:nvContentPartPr>
                <p14:cNvPr id="135" name="Ink 134">
                  <a:extLst>
                    <a:ext uri="{FF2B5EF4-FFF2-40B4-BE49-F238E27FC236}">
                      <a16:creationId xmlns:a16="http://schemas.microsoft.com/office/drawing/2014/main" id="{C9428F6F-AAB0-8E98-AC7F-7C725B3EC855}"/>
                    </a:ext>
                  </a:extLst>
                </p14:cNvPr>
                <p14:cNvContentPartPr/>
                <p14:nvPr/>
              </p14:nvContentPartPr>
              <p14:xfrm>
                <a:off x="7240941" y="4125324"/>
                <a:ext cx="1664640" cy="124920"/>
              </p14:xfrm>
            </p:contentPart>
          </mc:Choice>
          <mc:Fallback xmlns="">
            <p:pic>
              <p:nvPicPr>
                <p:cNvPr id="135" name="Ink 134">
                  <a:extLst>
                    <a:ext uri="{FF2B5EF4-FFF2-40B4-BE49-F238E27FC236}">
                      <a16:creationId xmlns:a16="http://schemas.microsoft.com/office/drawing/2014/main" id="{C9428F6F-AAB0-8E98-AC7F-7C725B3EC855}"/>
                    </a:ext>
                  </a:extLst>
                </p:cNvPr>
                <p:cNvPicPr/>
                <p:nvPr/>
              </p:nvPicPr>
              <p:blipFill>
                <a:blip r:embed="rId173"/>
                <a:stretch>
                  <a:fillRect/>
                </a:stretch>
              </p:blipFill>
              <p:spPr>
                <a:xfrm>
                  <a:off x="7223301" y="4107324"/>
                  <a:ext cx="1700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Ink 135">
                  <a:extLst>
                    <a:ext uri="{FF2B5EF4-FFF2-40B4-BE49-F238E27FC236}">
                      <a16:creationId xmlns:a16="http://schemas.microsoft.com/office/drawing/2014/main" id="{5612C605-D61A-3E90-4938-61F1772EF6B6}"/>
                    </a:ext>
                  </a:extLst>
                </p14:cNvPr>
                <p14:cNvContentPartPr/>
                <p14:nvPr/>
              </p14:nvContentPartPr>
              <p14:xfrm>
                <a:off x="6396021" y="4136124"/>
                <a:ext cx="627840" cy="38520"/>
              </p14:xfrm>
            </p:contentPart>
          </mc:Choice>
          <mc:Fallback xmlns="">
            <p:pic>
              <p:nvPicPr>
                <p:cNvPr id="136" name="Ink 135">
                  <a:extLst>
                    <a:ext uri="{FF2B5EF4-FFF2-40B4-BE49-F238E27FC236}">
                      <a16:creationId xmlns:a16="http://schemas.microsoft.com/office/drawing/2014/main" id="{5612C605-D61A-3E90-4938-61F1772EF6B6}"/>
                    </a:ext>
                  </a:extLst>
                </p:cNvPr>
                <p:cNvPicPr/>
                <p:nvPr/>
              </p:nvPicPr>
              <p:blipFill>
                <a:blip r:embed="rId175"/>
                <a:stretch>
                  <a:fillRect/>
                </a:stretch>
              </p:blipFill>
              <p:spPr>
                <a:xfrm>
                  <a:off x="6378021" y="4118124"/>
                  <a:ext cx="66348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47" name="Ink 146">
                <a:extLst>
                  <a:ext uri="{FF2B5EF4-FFF2-40B4-BE49-F238E27FC236}">
                    <a16:creationId xmlns:a16="http://schemas.microsoft.com/office/drawing/2014/main" id="{DB3EA78A-A6F6-99E1-22B0-3ECA4AEC73E5}"/>
                  </a:ext>
                </a:extLst>
              </p14:cNvPr>
              <p14:cNvContentPartPr/>
              <p14:nvPr/>
            </p14:nvContentPartPr>
            <p14:xfrm>
              <a:off x="8430381" y="4625004"/>
              <a:ext cx="1062720" cy="62640"/>
            </p14:xfrm>
          </p:contentPart>
        </mc:Choice>
        <mc:Fallback xmlns="">
          <p:pic>
            <p:nvPicPr>
              <p:cNvPr id="147" name="Ink 146">
                <a:extLst>
                  <a:ext uri="{FF2B5EF4-FFF2-40B4-BE49-F238E27FC236}">
                    <a16:creationId xmlns:a16="http://schemas.microsoft.com/office/drawing/2014/main" id="{DB3EA78A-A6F6-99E1-22B0-3ECA4AEC73E5}"/>
                  </a:ext>
                </a:extLst>
              </p:cNvPr>
              <p:cNvPicPr/>
              <p:nvPr/>
            </p:nvPicPr>
            <p:blipFill>
              <a:blip r:embed="rId177"/>
              <a:stretch>
                <a:fillRect/>
              </a:stretch>
            </p:blipFill>
            <p:spPr>
              <a:xfrm>
                <a:off x="8412381" y="4607364"/>
                <a:ext cx="1098360" cy="98280"/>
              </a:xfrm>
              <a:prstGeom prst="rect">
                <a:avLst/>
              </a:prstGeom>
            </p:spPr>
          </p:pic>
        </mc:Fallback>
      </mc:AlternateContent>
      <p:grpSp>
        <p:nvGrpSpPr>
          <p:cNvPr id="151" name="Group 150">
            <a:extLst>
              <a:ext uri="{FF2B5EF4-FFF2-40B4-BE49-F238E27FC236}">
                <a16:creationId xmlns:a16="http://schemas.microsoft.com/office/drawing/2014/main" id="{DE078130-CD6A-0820-6CB6-CE4F11B2A9DB}"/>
              </a:ext>
            </a:extLst>
          </p:cNvPr>
          <p:cNvGrpSpPr/>
          <p:nvPr/>
        </p:nvGrpSpPr>
        <p:grpSpPr>
          <a:xfrm>
            <a:off x="1056501" y="3642924"/>
            <a:ext cx="5037480" cy="617400"/>
            <a:chOff x="1056501" y="3642924"/>
            <a:chExt cx="5037480" cy="617400"/>
          </a:xfrm>
        </p:grpSpPr>
        <mc:AlternateContent xmlns:mc="http://schemas.openxmlformats.org/markup-compatibility/2006" xmlns:p14="http://schemas.microsoft.com/office/powerpoint/2010/main">
          <mc:Choice Requires="p14">
            <p:contentPart p14:bwMode="auto" r:id="rId178">
              <p14:nvContentPartPr>
                <p14:cNvPr id="138" name="Ink 137">
                  <a:extLst>
                    <a:ext uri="{FF2B5EF4-FFF2-40B4-BE49-F238E27FC236}">
                      <a16:creationId xmlns:a16="http://schemas.microsoft.com/office/drawing/2014/main" id="{A082829B-7774-2217-4C8D-0DB373C45452}"/>
                    </a:ext>
                  </a:extLst>
                </p14:cNvPr>
                <p14:cNvContentPartPr/>
                <p14:nvPr/>
              </p14:nvContentPartPr>
              <p14:xfrm>
                <a:off x="5276421" y="4184724"/>
                <a:ext cx="817560" cy="46800"/>
              </p14:xfrm>
            </p:contentPart>
          </mc:Choice>
          <mc:Fallback xmlns="">
            <p:pic>
              <p:nvPicPr>
                <p:cNvPr id="138" name="Ink 137">
                  <a:extLst>
                    <a:ext uri="{FF2B5EF4-FFF2-40B4-BE49-F238E27FC236}">
                      <a16:creationId xmlns:a16="http://schemas.microsoft.com/office/drawing/2014/main" id="{A082829B-7774-2217-4C8D-0DB373C45452}"/>
                    </a:ext>
                  </a:extLst>
                </p:cNvPr>
                <p:cNvPicPr/>
                <p:nvPr/>
              </p:nvPicPr>
              <p:blipFill>
                <a:blip r:embed="rId179"/>
                <a:stretch>
                  <a:fillRect/>
                </a:stretch>
              </p:blipFill>
              <p:spPr>
                <a:xfrm>
                  <a:off x="5258781" y="4166724"/>
                  <a:ext cx="853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9" name="Ink 138">
                  <a:extLst>
                    <a:ext uri="{FF2B5EF4-FFF2-40B4-BE49-F238E27FC236}">
                      <a16:creationId xmlns:a16="http://schemas.microsoft.com/office/drawing/2014/main" id="{72A5973D-B291-782F-9DC6-ECF2F171B570}"/>
                    </a:ext>
                  </a:extLst>
                </p14:cNvPr>
                <p14:cNvContentPartPr/>
                <p14:nvPr/>
              </p14:nvContentPartPr>
              <p14:xfrm>
                <a:off x="4562541" y="4159524"/>
                <a:ext cx="578520" cy="60120"/>
              </p14:xfrm>
            </p:contentPart>
          </mc:Choice>
          <mc:Fallback xmlns="">
            <p:pic>
              <p:nvPicPr>
                <p:cNvPr id="139" name="Ink 138">
                  <a:extLst>
                    <a:ext uri="{FF2B5EF4-FFF2-40B4-BE49-F238E27FC236}">
                      <a16:creationId xmlns:a16="http://schemas.microsoft.com/office/drawing/2014/main" id="{72A5973D-B291-782F-9DC6-ECF2F171B570}"/>
                    </a:ext>
                  </a:extLst>
                </p:cNvPr>
                <p:cNvPicPr/>
                <p:nvPr/>
              </p:nvPicPr>
              <p:blipFill>
                <a:blip r:embed="rId181"/>
                <a:stretch>
                  <a:fillRect/>
                </a:stretch>
              </p:blipFill>
              <p:spPr>
                <a:xfrm>
                  <a:off x="4544901" y="4141524"/>
                  <a:ext cx="614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1" name="Ink 140">
                  <a:extLst>
                    <a:ext uri="{FF2B5EF4-FFF2-40B4-BE49-F238E27FC236}">
                      <a16:creationId xmlns:a16="http://schemas.microsoft.com/office/drawing/2014/main" id="{5216ABC5-E426-210D-53AC-4EA734E91FEC}"/>
                    </a:ext>
                  </a:extLst>
                </p14:cNvPr>
                <p14:cNvContentPartPr/>
                <p14:nvPr/>
              </p14:nvContentPartPr>
              <p14:xfrm>
                <a:off x="3885381" y="4141524"/>
                <a:ext cx="495720" cy="47160"/>
              </p14:xfrm>
            </p:contentPart>
          </mc:Choice>
          <mc:Fallback xmlns="">
            <p:pic>
              <p:nvPicPr>
                <p:cNvPr id="141" name="Ink 140">
                  <a:extLst>
                    <a:ext uri="{FF2B5EF4-FFF2-40B4-BE49-F238E27FC236}">
                      <a16:creationId xmlns:a16="http://schemas.microsoft.com/office/drawing/2014/main" id="{5216ABC5-E426-210D-53AC-4EA734E91FEC}"/>
                    </a:ext>
                  </a:extLst>
                </p:cNvPr>
                <p:cNvPicPr/>
                <p:nvPr/>
              </p:nvPicPr>
              <p:blipFill>
                <a:blip r:embed="rId183"/>
                <a:stretch>
                  <a:fillRect/>
                </a:stretch>
              </p:blipFill>
              <p:spPr>
                <a:xfrm>
                  <a:off x="3867741" y="4123884"/>
                  <a:ext cx="531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2" name="Ink 141">
                  <a:extLst>
                    <a:ext uri="{FF2B5EF4-FFF2-40B4-BE49-F238E27FC236}">
                      <a16:creationId xmlns:a16="http://schemas.microsoft.com/office/drawing/2014/main" id="{911BC2A8-B969-CCE9-4499-719F0AE08570}"/>
                    </a:ext>
                  </a:extLst>
                </p14:cNvPr>
                <p14:cNvContentPartPr/>
                <p14:nvPr/>
              </p14:nvContentPartPr>
              <p14:xfrm>
                <a:off x="3222981" y="4137204"/>
                <a:ext cx="468000" cy="98280"/>
              </p14:xfrm>
            </p:contentPart>
          </mc:Choice>
          <mc:Fallback xmlns="">
            <p:pic>
              <p:nvPicPr>
                <p:cNvPr id="142" name="Ink 141">
                  <a:extLst>
                    <a:ext uri="{FF2B5EF4-FFF2-40B4-BE49-F238E27FC236}">
                      <a16:creationId xmlns:a16="http://schemas.microsoft.com/office/drawing/2014/main" id="{911BC2A8-B969-CCE9-4499-719F0AE08570}"/>
                    </a:ext>
                  </a:extLst>
                </p:cNvPr>
                <p:cNvPicPr/>
                <p:nvPr/>
              </p:nvPicPr>
              <p:blipFill>
                <a:blip r:embed="rId185"/>
                <a:stretch>
                  <a:fillRect/>
                </a:stretch>
              </p:blipFill>
              <p:spPr>
                <a:xfrm>
                  <a:off x="3205341" y="4119564"/>
                  <a:ext cx="503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3" name="Ink 142">
                  <a:extLst>
                    <a:ext uri="{FF2B5EF4-FFF2-40B4-BE49-F238E27FC236}">
                      <a16:creationId xmlns:a16="http://schemas.microsoft.com/office/drawing/2014/main" id="{3C68929B-56DB-86EE-2249-463F0DABB4D5}"/>
                    </a:ext>
                  </a:extLst>
                </p14:cNvPr>
                <p14:cNvContentPartPr/>
                <p14:nvPr/>
              </p14:nvContentPartPr>
              <p14:xfrm>
                <a:off x="2519181" y="4166004"/>
                <a:ext cx="604800" cy="61560"/>
              </p14:xfrm>
            </p:contentPart>
          </mc:Choice>
          <mc:Fallback xmlns="">
            <p:pic>
              <p:nvPicPr>
                <p:cNvPr id="143" name="Ink 142">
                  <a:extLst>
                    <a:ext uri="{FF2B5EF4-FFF2-40B4-BE49-F238E27FC236}">
                      <a16:creationId xmlns:a16="http://schemas.microsoft.com/office/drawing/2014/main" id="{3C68929B-56DB-86EE-2249-463F0DABB4D5}"/>
                    </a:ext>
                  </a:extLst>
                </p:cNvPr>
                <p:cNvPicPr/>
                <p:nvPr/>
              </p:nvPicPr>
              <p:blipFill>
                <a:blip r:embed="rId187"/>
                <a:stretch>
                  <a:fillRect/>
                </a:stretch>
              </p:blipFill>
              <p:spPr>
                <a:xfrm>
                  <a:off x="2501181" y="4148004"/>
                  <a:ext cx="640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4" name="Ink 143">
                  <a:extLst>
                    <a:ext uri="{FF2B5EF4-FFF2-40B4-BE49-F238E27FC236}">
                      <a16:creationId xmlns:a16="http://schemas.microsoft.com/office/drawing/2014/main" id="{A8974616-FA7D-86DC-C3BD-76D4731E0150}"/>
                    </a:ext>
                  </a:extLst>
                </p14:cNvPr>
                <p14:cNvContentPartPr/>
                <p14:nvPr/>
              </p14:nvContentPartPr>
              <p14:xfrm>
                <a:off x="1905741" y="4145484"/>
                <a:ext cx="411480" cy="42480"/>
              </p14:xfrm>
            </p:contentPart>
          </mc:Choice>
          <mc:Fallback xmlns="">
            <p:pic>
              <p:nvPicPr>
                <p:cNvPr id="144" name="Ink 143">
                  <a:extLst>
                    <a:ext uri="{FF2B5EF4-FFF2-40B4-BE49-F238E27FC236}">
                      <a16:creationId xmlns:a16="http://schemas.microsoft.com/office/drawing/2014/main" id="{A8974616-FA7D-86DC-C3BD-76D4731E0150}"/>
                    </a:ext>
                  </a:extLst>
                </p:cNvPr>
                <p:cNvPicPr/>
                <p:nvPr/>
              </p:nvPicPr>
              <p:blipFill>
                <a:blip r:embed="rId189"/>
                <a:stretch>
                  <a:fillRect/>
                </a:stretch>
              </p:blipFill>
              <p:spPr>
                <a:xfrm>
                  <a:off x="1888101" y="4127484"/>
                  <a:ext cx="447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5" name="Ink 144">
                  <a:extLst>
                    <a:ext uri="{FF2B5EF4-FFF2-40B4-BE49-F238E27FC236}">
                      <a16:creationId xmlns:a16="http://schemas.microsoft.com/office/drawing/2014/main" id="{628AE5EA-1303-DE66-2DE2-72BDDC509F89}"/>
                    </a:ext>
                  </a:extLst>
                </p14:cNvPr>
                <p14:cNvContentPartPr/>
                <p14:nvPr/>
              </p14:nvContentPartPr>
              <p14:xfrm>
                <a:off x="1218861" y="4183284"/>
                <a:ext cx="588600" cy="35280"/>
              </p14:xfrm>
            </p:contentPart>
          </mc:Choice>
          <mc:Fallback xmlns="">
            <p:pic>
              <p:nvPicPr>
                <p:cNvPr id="145" name="Ink 144">
                  <a:extLst>
                    <a:ext uri="{FF2B5EF4-FFF2-40B4-BE49-F238E27FC236}">
                      <a16:creationId xmlns:a16="http://schemas.microsoft.com/office/drawing/2014/main" id="{628AE5EA-1303-DE66-2DE2-72BDDC509F89}"/>
                    </a:ext>
                  </a:extLst>
                </p:cNvPr>
                <p:cNvPicPr/>
                <p:nvPr/>
              </p:nvPicPr>
              <p:blipFill>
                <a:blip r:embed="rId191"/>
                <a:stretch>
                  <a:fillRect/>
                </a:stretch>
              </p:blipFill>
              <p:spPr>
                <a:xfrm>
                  <a:off x="1201221" y="4165284"/>
                  <a:ext cx="624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8" name="Ink 147">
                  <a:extLst>
                    <a:ext uri="{FF2B5EF4-FFF2-40B4-BE49-F238E27FC236}">
                      <a16:creationId xmlns:a16="http://schemas.microsoft.com/office/drawing/2014/main" id="{46CA70C5-5F4E-BEFB-C8CA-49839D9699D7}"/>
                    </a:ext>
                  </a:extLst>
                </p14:cNvPr>
                <p14:cNvContentPartPr/>
                <p14:nvPr/>
              </p14:nvContentPartPr>
              <p14:xfrm>
                <a:off x="1675701" y="4176084"/>
                <a:ext cx="36000" cy="38160"/>
              </p14:xfrm>
            </p:contentPart>
          </mc:Choice>
          <mc:Fallback xmlns="">
            <p:pic>
              <p:nvPicPr>
                <p:cNvPr id="148" name="Ink 147">
                  <a:extLst>
                    <a:ext uri="{FF2B5EF4-FFF2-40B4-BE49-F238E27FC236}">
                      <a16:creationId xmlns:a16="http://schemas.microsoft.com/office/drawing/2014/main" id="{46CA70C5-5F4E-BEFB-C8CA-49839D9699D7}"/>
                    </a:ext>
                  </a:extLst>
                </p:cNvPr>
                <p:cNvPicPr/>
                <p:nvPr/>
              </p:nvPicPr>
              <p:blipFill>
                <a:blip r:embed="rId193"/>
                <a:stretch>
                  <a:fillRect/>
                </a:stretch>
              </p:blipFill>
              <p:spPr>
                <a:xfrm>
                  <a:off x="1658061" y="4158444"/>
                  <a:ext cx="71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9" name="Ink 148">
                  <a:extLst>
                    <a:ext uri="{FF2B5EF4-FFF2-40B4-BE49-F238E27FC236}">
                      <a16:creationId xmlns:a16="http://schemas.microsoft.com/office/drawing/2014/main" id="{97F6085F-54FA-6583-27B3-1ABA53591067}"/>
                    </a:ext>
                  </a:extLst>
                </p14:cNvPr>
                <p14:cNvContentPartPr/>
                <p14:nvPr/>
              </p14:nvContentPartPr>
              <p14:xfrm>
                <a:off x="1056501" y="3642924"/>
                <a:ext cx="919440" cy="617400"/>
              </p14:xfrm>
            </p:contentPart>
          </mc:Choice>
          <mc:Fallback xmlns="">
            <p:pic>
              <p:nvPicPr>
                <p:cNvPr id="149" name="Ink 148">
                  <a:extLst>
                    <a:ext uri="{FF2B5EF4-FFF2-40B4-BE49-F238E27FC236}">
                      <a16:creationId xmlns:a16="http://schemas.microsoft.com/office/drawing/2014/main" id="{97F6085F-54FA-6583-27B3-1ABA53591067}"/>
                    </a:ext>
                  </a:extLst>
                </p:cNvPr>
                <p:cNvPicPr/>
                <p:nvPr/>
              </p:nvPicPr>
              <p:blipFill>
                <a:blip r:embed="rId195"/>
                <a:stretch>
                  <a:fillRect/>
                </a:stretch>
              </p:blipFill>
              <p:spPr>
                <a:xfrm>
                  <a:off x="1038861" y="3625284"/>
                  <a:ext cx="955080" cy="65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6">
            <p14:nvContentPartPr>
              <p14:cNvPr id="150" name="Ink 149">
                <a:extLst>
                  <a:ext uri="{FF2B5EF4-FFF2-40B4-BE49-F238E27FC236}">
                    <a16:creationId xmlns:a16="http://schemas.microsoft.com/office/drawing/2014/main" id="{BECD2980-F032-2DBC-268F-EA68E1611ED3}"/>
                  </a:ext>
                </a:extLst>
              </p14:cNvPr>
              <p14:cNvContentPartPr/>
              <p14:nvPr/>
            </p14:nvContentPartPr>
            <p14:xfrm>
              <a:off x="8423181" y="4090764"/>
              <a:ext cx="1194120" cy="646200"/>
            </p14:xfrm>
          </p:contentPart>
        </mc:Choice>
        <mc:Fallback xmlns="">
          <p:pic>
            <p:nvPicPr>
              <p:cNvPr id="150" name="Ink 149">
                <a:extLst>
                  <a:ext uri="{FF2B5EF4-FFF2-40B4-BE49-F238E27FC236}">
                    <a16:creationId xmlns:a16="http://schemas.microsoft.com/office/drawing/2014/main" id="{BECD2980-F032-2DBC-268F-EA68E1611ED3}"/>
                  </a:ext>
                </a:extLst>
              </p:cNvPr>
              <p:cNvPicPr/>
              <p:nvPr/>
            </p:nvPicPr>
            <p:blipFill>
              <a:blip r:embed="rId197"/>
              <a:stretch>
                <a:fillRect/>
              </a:stretch>
            </p:blipFill>
            <p:spPr>
              <a:xfrm>
                <a:off x="8405541" y="4072764"/>
                <a:ext cx="1229760" cy="681840"/>
              </a:xfrm>
              <a:prstGeom prst="rect">
                <a:avLst/>
              </a:prstGeom>
            </p:spPr>
          </p:pic>
        </mc:Fallback>
      </mc:AlternateContent>
      <p:grpSp>
        <p:nvGrpSpPr>
          <p:cNvPr id="158" name="Group 157">
            <a:extLst>
              <a:ext uri="{FF2B5EF4-FFF2-40B4-BE49-F238E27FC236}">
                <a16:creationId xmlns:a16="http://schemas.microsoft.com/office/drawing/2014/main" id="{7A2E7502-C6CB-CD81-B31A-8F399CEC834E}"/>
              </a:ext>
            </a:extLst>
          </p:cNvPr>
          <p:cNvGrpSpPr/>
          <p:nvPr/>
        </p:nvGrpSpPr>
        <p:grpSpPr>
          <a:xfrm>
            <a:off x="3894021" y="4602324"/>
            <a:ext cx="3762720" cy="123480"/>
            <a:chOff x="3894021" y="4602324"/>
            <a:chExt cx="3762720" cy="123480"/>
          </a:xfrm>
        </p:grpSpPr>
        <mc:AlternateContent xmlns:mc="http://schemas.openxmlformats.org/markup-compatibility/2006" xmlns:p14="http://schemas.microsoft.com/office/powerpoint/2010/main">
          <mc:Choice Requires="p14">
            <p:contentPart p14:bwMode="auto" r:id="rId198">
              <p14:nvContentPartPr>
                <p14:cNvPr id="152" name="Ink 151">
                  <a:extLst>
                    <a:ext uri="{FF2B5EF4-FFF2-40B4-BE49-F238E27FC236}">
                      <a16:creationId xmlns:a16="http://schemas.microsoft.com/office/drawing/2014/main" id="{441403EA-C0BC-AC30-150B-259AE2C8EBEA}"/>
                    </a:ext>
                  </a:extLst>
                </p14:cNvPr>
                <p14:cNvContentPartPr/>
                <p14:nvPr/>
              </p14:nvContentPartPr>
              <p14:xfrm>
                <a:off x="7016301" y="4632564"/>
                <a:ext cx="640440" cy="35640"/>
              </p14:xfrm>
            </p:contentPart>
          </mc:Choice>
          <mc:Fallback xmlns="">
            <p:pic>
              <p:nvPicPr>
                <p:cNvPr id="152" name="Ink 151">
                  <a:extLst>
                    <a:ext uri="{FF2B5EF4-FFF2-40B4-BE49-F238E27FC236}">
                      <a16:creationId xmlns:a16="http://schemas.microsoft.com/office/drawing/2014/main" id="{441403EA-C0BC-AC30-150B-259AE2C8EBEA}"/>
                    </a:ext>
                  </a:extLst>
                </p:cNvPr>
                <p:cNvPicPr/>
                <p:nvPr/>
              </p:nvPicPr>
              <p:blipFill>
                <a:blip r:embed="rId199"/>
                <a:stretch>
                  <a:fillRect/>
                </a:stretch>
              </p:blipFill>
              <p:spPr>
                <a:xfrm>
                  <a:off x="6998661" y="4614924"/>
                  <a:ext cx="676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3" name="Ink 152">
                  <a:extLst>
                    <a:ext uri="{FF2B5EF4-FFF2-40B4-BE49-F238E27FC236}">
                      <a16:creationId xmlns:a16="http://schemas.microsoft.com/office/drawing/2014/main" id="{75024E58-7270-4FEB-7F91-F7FAED8AAD00}"/>
                    </a:ext>
                  </a:extLst>
                </p14:cNvPr>
                <p14:cNvContentPartPr/>
                <p14:nvPr/>
              </p14:nvContentPartPr>
              <p14:xfrm>
                <a:off x="6383421" y="4602324"/>
                <a:ext cx="501480" cy="46800"/>
              </p14:xfrm>
            </p:contentPart>
          </mc:Choice>
          <mc:Fallback xmlns="">
            <p:pic>
              <p:nvPicPr>
                <p:cNvPr id="153" name="Ink 152">
                  <a:extLst>
                    <a:ext uri="{FF2B5EF4-FFF2-40B4-BE49-F238E27FC236}">
                      <a16:creationId xmlns:a16="http://schemas.microsoft.com/office/drawing/2014/main" id="{75024E58-7270-4FEB-7F91-F7FAED8AAD00}"/>
                    </a:ext>
                  </a:extLst>
                </p:cNvPr>
                <p:cNvPicPr/>
                <p:nvPr/>
              </p:nvPicPr>
              <p:blipFill>
                <a:blip r:embed="rId201"/>
                <a:stretch>
                  <a:fillRect/>
                </a:stretch>
              </p:blipFill>
              <p:spPr>
                <a:xfrm>
                  <a:off x="6365781" y="4584684"/>
                  <a:ext cx="537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4" name="Ink 153">
                  <a:extLst>
                    <a:ext uri="{FF2B5EF4-FFF2-40B4-BE49-F238E27FC236}">
                      <a16:creationId xmlns:a16="http://schemas.microsoft.com/office/drawing/2014/main" id="{CC4C4680-1D2A-7EE5-2883-28746481DF0D}"/>
                    </a:ext>
                  </a:extLst>
                </p14:cNvPr>
                <p14:cNvContentPartPr/>
                <p14:nvPr/>
              </p14:nvContentPartPr>
              <p14:xfrm>
                <a:off x="5393061" y="4650204"/>
                <a:ext cx="889920" cy="75600"/>
              </p14:xfrm>
            </p:contentPart>
          </mc:Choice>
          <mc:Fallback xmlns="">
            <p:pic>
              <p:nvPicPr>
                <p:cNvPr id="154" name="Ink 153">
                  <a:extLst>
                    <a:ext uri="{FF2B5EF4-FFF2-40B4-BE49-F238E27FC236}">
                      <a16:creationId xmlns:a16="http://schemas.microsoft.com/office/drawing/2014/main" id="{CC4C4680-1D2A-7EE5-2883-28746481DF0D}"/>
                    </a:ext>
                  </a:extLst>
                </p:cNvPr>
                <p:cNvPicPr/>
                <p:nvPr/>
              </p:nvPicPr>
              <p:blipFill>
                <a:blip r:embed="rId203"/>
                <a:stretch>
                  <a:fillRect/>
                </a:stretch>
              </p:blipFill>
              <p:spPr>
                <a:xfrm>
                  <a:off x="5375061" y="4632564"/>
                  <a:ext cx="925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6" name="Ink 155">
                  <a:extLst>
                    <a:ext uri="{FF2B5EF4-FFF2-40B4-BE49-F238E27FC236}">
                      <a16:creationId xmlns:a16="http://schemas.microsoft.com/office/drawing/2014/main" id="{3FFE8ADC-276A-E926-8525-B05342AF714C}"/>
                    </a:ext>
                  </a:extLst>
                </p14:cNvPr>
                <p14:cNvContentPartPr/>
                <p14:nvPr/>
              </p14:nvContentPartPr>
              <p14:xfrm>
                <a:off x="4680981" y="4612764"/>
                <a:ext cx="574560" cy="61200"/>
              </p14:xfrm>
            </p:contentPart>
          </mc:Choice>
          <mc:Fallback xmlns="">
            <p:pic>
              <p:nvPicPr>
                <p:cNvPr id="156" name="Ink 155">
                  <a:extLst>
                    <a:ext uri="{FF2B5EF4-FFF2-40B4-BE49-F238E27FC236}">
                      <a16:creationId xmlns:a16="http://schemas.microsoft.com/office/drawing/2014/main" id="{3FFE8ADC-276A-E926-8525-B05342AF714C}"/>
                    </a:ext>
                  </a:extLst>
                </p:cNvPr>
                <p:cNvPicPr/>
                <p:nvPr/>
              </p:nvPicPr>
              <p:blipFill>
                <a:blip r:embed="rId205"/>
                <a:stretch>
                  <a:fillRect/>
                </a:stretch>
              </p:blipFill>
              <p:spPr>
                <a:xfrm>
                  <a:off x="4663341" y="4595124"/>
                  <a:ext cx="610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7" name="Ink 156">
                  <a:extLst>
                    <a:ext uri="{FF2B5EF4-FFF2-40B4-BE49-F238E27FC236}">
                      <a16:creationId xmlns:a16="http://schemas.microsoft.com/office/drawing/2014/main" id="{3661E8BD-4D2A-9E8F-7F05-E092DEF5D161}"/>
                    </a:ext>
                  </a:extLst>
                </p14:cNvPr>
                <p14:cNvContentPartPr/>
                <p14:nvPr/>
              </p14:nvContentPartPr>
              <p14:xfrm>
                <a:off x="3894021" y="4619964"/>
                <a:ext cx="576720" cy="44280"/>
              </p14:xfrm>
            </p:contentPart>
          </mc:Choice>
          <mc:Fallback xmlns="">
            <p:pic>
              <p:nvPicPr>
                <p:cNvPr id="157" name="Ink 156">
                  <a:extLst>
                    <a:ext uri="{FF2B5EF4-FFF2-40B4-BE49-F238E27FC236}">
                      <a16:creationId xmlns:a16="http://schemas.microsoft.com/office/drawing/2014/main" id="{3661E8BD-4D2A-9E8F-7F05-E092DEF5D161}"/>
                    </a:ext>
                  </a:extLst>
                </p:cNvPr>
                <p:cNvPicPr/>
                <p:nvPr/>
              </p:nvPicPr>
              <p:blipFill>
                <a:blip r:embed="rId207"/>
                <a:stretch>
                  <a:fillRect/>
                </a:stretch>
              </p:blipFill>
              <p:spPr>
                <a:xfrm>
                  <a:off x="3876381" y="4601964"/>
                  <a:ext cx="612360" cy="79920"/>
                </a:xfrm>
                <a:prstGeom prst="rect">
                  <a:avLst/>
                </a:prstGeom>
              </p:spPr>
            </p:pic>
          </mc:Fallback>
        </mc:AlternateContent>
      </p:grpSp>
      <p:grpSp>
        <p:nvGrpSpPr>
          <p:cNvPr id="162" name="Group 161">
            <a:extLst>
              <a:ext uri="{FF2B5EF4-FFF2-40B4-BE49-F238E27FC236}">
                <a16:creationId xmlns:a16="http://schemas.microsoft.com/office/drawing/2014/main" id="{B4656AE0-033B-E19F-AB14-9AAB2504361A}"/>
              </a:ext>
            </a:extLst>
          </p:cNvPr>
          <p:cNvGrpSpPr/>
          <p:nvPr/>
        </p:nvGrpSpPr>
        <p:grpSpPr>
          <a:xfrm>
            <a:off x="1230741" y="4561644"/>
            <a:ext cx="2376000" cy="126360"/>
            <a:chOff x="1230741" y="4561644"/>
            <a:chExt cx="2376000" cy="126360"/>
          </a:xfrm>
        </p:grpSpPr>
        <mc:AlternateContent xmlns:mc="http://schemas.openxmlformats.org/markup-compatibility/2006" xmlns:p14="http://schemas.microsoft.com/office/powerpoint/2010/main">
          <mc:Choice Requires="p14">
            <p:contentPart p14:bwMode="auto" r:id="rId208">
              <p14:nvContentPartPr>
                <p14:cNvPr id="159" name="Ink 158">
                  <a:extLst>
                    <a:ext uri="{FF2B5EF4-FFF2-40B4-BE49-F238E27FC236}">
                      <a16:creationId xmlns:a16="http://schemas.microsoft.com/office/drawing/2014/main" id="{FDFD7DE5-2C92-EA98-8D50-68BDF4176FAA}"/>
                    </a:ext>
                  </a:extLst>
                </p14:cNvPr>
                <p14:cNvContentPartPr/>
                <p14:nvPr/>
              </p14:nvContentPartPr>
              <p14:xfrm>
                <a:off x="2993301" y="4591524"/>
                <a:ext cx="613440" cy="48240"/>
              </p14:xfrm>
            </p:contentPart>
          </mc:Choice>
          <mc:Fallback xmlns="">
            <p:pic>
              <p:nvPicPr>
                <p:cNvPr id="159" name="Ink 158">
                  <a:extLst>
                    <a:ext uri="{FF2B5EF4-FFF2-40B4-BE49-F238E27FC236}">
                      <a16:creationId xmlns:a16="http://schemas.microsoft.com/office/drawing/2014/main" id="{FDFD7DE5-2C92-EA98-8D50-68BDF4176FAA}"/>
                    </a:ext>
                  </a:extLst>
                </p:cNvPr>
                <p:cNvPicPr/>
                <p:nvPr/>
              </p:nvPicPr>
              <p:blipFill>
                <a:blip r:embed="rId209"/>
                <a:stretch>
                  <a:fillRect/>
                </a:stretch>
              </p:blipFill>
              <p:spPr>
                <a:xfrm>
                  <a:off x="2975301" y="4573884"/>
                  <a:ext cx="649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0" name="Ink 159">
                  <a:extLst>
                    <a:ext uri="{FF2B5EF4-FFF2-40B4-BE49-F238E27FC236}">
                      <a16:creationId xmlns:a16="http://schemas.microsoft.com/office/drawing/2014/main" id="{679C9902-3E32-8B7F-94E1-48954DFC7940}"/>
                    </a:ext>
                  </a:extLst>
                </p14:cNvPr>
                <p14:cNvContentPartPr/>
                <p14:nvPr/>
              </p14:nvContentPartPr>
              <p14:xfrm>
                <a:off x="2189781" y="4561644"/>
                <a:ext cx="666000" cy="84960"/>
              </p14:xfrm>
            </p:contentPart>
          </mc:Choice>
          <mc:Fallback xmlns="">
            <p:pic>
              <p:nvPicPr>
                <p:cNvPr id="160" name="Ink 159">
                  <a:extLst>
                    <a:ext uri="{FF2B5EF4-FFF2-40B4-BE49-F238E27FC236}">
                      <a16:creationId xmlns:a16="http://schemas.microsoft.com/office/drawing/2014/main" id="{679C9902-3E32-8B7F-94E1-48954DFC7940}"/>
                    </a:ext>
                  </a:extLst>
                </p:cNvPr>
                <p:cNvPicPr/>
                <p:nvPr/>
              </p:nvPicPr>
              <p:blipFill>
                <a:blip r:embed="rId211"/>
                <a:stretch>
                  <a:fillRect/>
                </a:stretch>
              </p:blipFill>
              <p:spPr>
                <a:xfrm>
                  <a:off x="2171781" y="4544004"/>
                  <a:ext cx="701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1" name="Ink 160">
                  <a:extLst>
                    <a:ext uri="{FF2B5EF4-FFF2-40B4-BE49-F238E27FC236}">
                      <a16:creationId xmlns:a16="http://schemas.microsoft.com/office/drawing/2014/main" id="{D1B70590-626C-A10F-D0ED-BE1B15637C27}"/>
                    </a:ext>
                  </a:extLst>
                </p14:cNvPr>
                <p14:cNvContentPartPr/>
                <p14:nvPr/>
              </p14:nvContentPartPr>
              <p14:xfrm>
                <a:off x="1230741" y="4577124"/>
                <a:ext cx="802800" cy="110880"/>
              </p14:xfrm>
            </p:contentPart>
          </mc:Choice>
          <mc:Fallback xmlns="">
            <p:pic>
              <p:nvPicPr>
                <p:cNvPr id="161" name="Ink 160">
                  <a:extLst>
                    <a:ext uri="{FF2B5EF4-FFF2-40B4-BE49-F238E27FC236}">
                      <a16:creationId xmlns:a16="http://schemas.microsoft.com/office/drawing/2014/main" id="{D1B70590-626C-A10F-D0ED-BE1B15637C27}"/>
                    </a:ext>
                  </a:extLst>
                </p:cNvPr>
                <p:cNvPicPr/>
                <p:nvPr/>
              </p:nvPicPr>
              <p:blipFill>
                <a:blip r:embed="rId213"/>
                <a:stretch>
                  <a:fillRect/>
                </a:stretch>
              </p:blipFill>
              <p:spPr>
                <a:xfrm>
                  <a:off x="1213101" y="4559124"/>
                  <a:ext cx="83844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
            <p14:nvContentPartPr>
              <p14:cNvPr id="163" name="Ink 162">
                <a:extLst>
                  <a:ext uri="{FF2B5EF4-FFF2-40B4-BE49-F238E27FC236}">
                    <a16:creationId xmlns:a16="http://schemas.microsoft.com/office/drawing/2014/main" id="{CC7099CF-956E-D2AE-B2E6-C6FC9CDD7ED1}"/>
                  </a:ext>
                </a:extLst>
              </p14:cNvPr>
              <p14:cNvContentPartPr/>
              <p14:nvPr/>
            </p14:nvContentPartPr>
            <p14:xfrm>
              <a:off x="8604261" y="5107044"/>
              <a:ext cx="968400" cy="99720"/>
            </p14:xfrm>
          </p:contentPart>
        </mc:Choice>
        <mc:Fallback xmlns="">
          <p:pic>
            <p:nvPicPr>
              <p:cNvPr id="163" name="Ink 162">
                <a:extLst>
                  <a:ext uri="{FF2B5EF4-FFF2-40B4-BE49-F238E27FC236}">
                    <a16:creationId xmlns:a16="http://schemas.microsoft.com/office/drawing/2014/main" id="{CC7099CF-956E-D2AE-B2E6-C6FC9CDD7ED1}"/>
                  </a:ext>
                </a:extLst>
              </p:cNvPr>
              <p:cNvPicPr/>
              <p:nvPr/>
            </p:nvPicPr>
            <p:blipFill>
              <a:blip r:embed="rId215"/>
              <a:stretch>
                <a:fillRect/>
              </a:stretch>
            </p:blipFill>
            <p:spPr>
              <a:xfrm>
                <a:off x="8586261" y="5089404"/>
                <a:ext cx="1004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3" name="Ink 192">
                <a:extLst>
                  <a:ext uri="{FF2B5EF4-FFF2-40B4-BE49-F238E27FC236}">
                    <a16:creationId xmlns:a16="http://schemas.microsoft.com/office/drawing/2014/main" id="{55E11BC1-0294-1246-12BE-D9E05DFC387B}"/>
                  </a:ext>
                </a:extLst>
              </p14:cNvPr>
              <p14:cNvContentPartPr/>
              <p14:nvPr/>
            </p14:nvContentPartPr>
            <p14:xfrm>
              <a:off x="8733141" y="6149244"/>
              <a:ext cx="720000" cy="37440"/>
            </p14:xfrm>
          </p:contentPart>
        </mc:Choice>
        <mc:Fallback xmlns="">
          <p:pic>
            <p:nvPicPr>
              <p:cNvPr id="193" name="Ink 192">
                <a:extLst>
                  <a:ext uri="{FF2B5EF4-FFF2-40B4-BE49-F238E27FC236}">
                    <a16:creationId xmlns:a16="http://schemas.microsoft.com/office/drawing/2014/main" id="{55E11BC1-0294-1246-12BE-D9E05DFC387B}"/>
                  </a:ext>
                </a:extLst>
              </p:cNvPr>
              <p:cNvPicPr/>
              <p:nvPr/>
            </p:nvPicPr>
            <p:blipFill>
              <a:blip r:embed="rId217"/>
              <a:stretch>
                <a:fillRect/>
              </a:stretch>
            </p:blipFill>
            <p:spPr>
              <a:xfrm>
                <a:off x="8715501" y="6131604"/>
                <a:ext cx="755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4" name="Ink 193">
                <a:extLst>
                  <a:ext uri="{FF2B5EF4-FFF2-40B4-BE49-F238E27FC236}">
                    <a16:creationId xmlns:a16="http://schemas.microsoft.com/office/drawing/2014/main" id="{CAE68C55-1E1C-6BCB-304F-E03BB3F3232C}"/>
                  </a:ext>
                </a:extLst>
              </p14:cNvPr>
              <p14:cNvContentPartPr/>
              <p14:nvPr/>
            </p14:nvContentPartPr>
            <p14:xfrm>
              <a:off x="7972101" y="6166524"/>
              <a:ext cx="604800" cy="39960"/>
            </p14:xfrm>
          </p:contentPart>
        </mc:Choice>
        <mc:Fallback xmlns="">
          <p:pic>
            <p:nvPicPr>
              <p:cNvPr id="194" name="Ink 193">
                <a:extLst>
                  <a:ext uri="{FF2B5EF4-FFF2-40B4-BE49-F238E27FC236}">
                    <a16:creationId xmlns:a16="http://schemas.microsoft.com/office/drawing/2014/main" id="{CAE68C55-1E1C-6BCB-304F-E03BB3F3232C}"/>
                  </a:ext>
                </a:extLst>
              </p:cNvPr>
              <p:cNvPicPr/>
              <p:nvPr/>
            </p:nvPicPr>
            <p:blipFill>
              <a:blip r:embed="rId219"/>
              <a:stretch>
                <a:fillRect/>
              </a:stretch>
            </p:blipFill>
            <p:spPr>
              <a:xfrm>
                <a:off x="7954101" y="6148524"/>
                <a:ext cx="640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5" name="Ink 194">
                <a:extLst>
                  <a:ext uri="{FF2B5EF4-FFF2-40B4-BE49-F238E27FC236}">
                    <a16:creationId xmlns:a16="http://schemas.microsoft.com/office/drawing/2014/main" id="{55712376-10DF-CBA9-AEBB-AA9902B6E23F}"/>
                  </a:ext>
                </a:extLst>
              </p14:cNvPr>
              <p14:cNvContentPartPr/>
              <p14:nvPr/>
            </p14:nvContentPartPr>
            <p14:xfrm>
              <a:off x="7270461" y="6101364"/>
              <a:ext cx="492480" cy="73080"/>
            </p14:xfrm>
          </p:contentPart>
        </mc:Choice>
        <mc:Fallback xmlns="">
          <p:pic>
            <p:nvPicPr>
              <p:cNvPr id="195" name="Ink 194">
                <a:extLst>
                  <a:ext uri="{FF2B5EF4-FFF2-40B4-BE49-F238E27FC236}">
                    <a16:creationId xmlns:a16="http://schemas.microsoft.com/office/drawing/2014/main" id="{55712376-10DF-CBA9-AEBB-AA9902B6E23F}"/>
                  </a:ext>
                </a:extLst>
              </p:cNvPr>
              <p:cNvPicPr/>
              <p:nvPr/>
            </p:nvPicPr>
            <p:blipFill>
              <a:blip r:embed="rId221"/>
              <a:stretch>
                <a:fillRect/>
              </a:stretch>
            </p:blipFill>
            <p:spPr>
              <a:xfrm>
                <a:off x="7252821" y="6083364"/>
                <a:ext cx="528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7" name="Ink 196">
                <a:extLst>
                  <a:ext uri="{FF2B5EF4-FFF2-40B4-BE49-F238E27FC236}">
                    <a16:creationId xmlns:a16="http://schemas.microsoft.com/office/drawing/2014/main" id="{088B1C57-106D-DF2F-FA83-DFFE0C57CA77}"/>
                  </a:ext>
                </a:extLst>
              </p14:cNvPr>
              <p14:cNvContentPartPr/>
              <p14:nvPr/>
            </p14:nvContentPartPr>
            <p14:xfrm>
              <a:off x="6021261" y="6174804"/>
              <a:ext cx="1013760" cy="38880"/>
            </p14:xfrm>
          </p:contentPart>
        </mc:Choice>
        <mc:Fallback xmlns="">
          <p:pic>
            <p:nvPicPr>
              <p:cNvPr id="197" name="Ink 196">
                <a:extLst>
                  <a:ext uri="{FF2B5EF4-FFF2-40B4-BE49-F238E27FC236}">
                    <a16:creationId xmlns:a16="http://schemas.microsoft.com/office/drawing/2014/main" id="{088B1C57-106D-DF2F-FA83-DFFE0C57CA77}"/>
                  </a:ext>
                </a:extLst>
              </p:cNvPr>
              <p:cNvPicPr/>
              <p:nvPr/>
            </p:nvPicPr>
            <p:blipFill>
              <a:blip r:embed="rId223"/>
              <a:stretch>
                <a:fillRect/>
              </a:stretch>
            </p:blipFill>
            <p:spPr>
              <a:xfrm>
                <a:off x="6003621" y="6157164"/>
                <a:ext cx="1049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9" name="Ink 198">
                <a:extLst>
                  <a:ext uri="{FF2B5EF4-FFF2-40B4-BE49-F238E27FC236}">
                    <a16:creationId xmlns:a16="http://schemas.microsoft.com/office/drawing/2014/main" id="{A74211C3-DFFB-A77A-6AD5-78A9996351BD}"/>
                  </a:ext>
                </a:extLst>
              </p14:cNvPr>
              <p14:cNvContentPartPr/>
              <p14:nvPr/>
            </p14:nvContentPartPr>
            <p14:xfrm>
              <a:off x="5558301" y="6146364"/>
              <a:ext cx="494280" cy="41040"/>
            </p14:xfrm>
          </p:contentPart>
        </mc:Choice>
        <mc:Fallback xmlns="">
          <p:pic>
            <p:nvPicPr>
              <p:cNvPr id="199" name="Ink 198">
                <a:extLst>
                  <a:ext uri="{FF2B5EF4-FFF2-40B4-BE49-F238E27FC236}">
                    <a16:creationId xmlns:a16="http://schemas.microsoft.com/office/drawing/2014/main" id="{A74211C3-DFFB-A77A-6AD5-78A9996351BD}"/>
                  </a:ext>
                </a:extLst>
              </p:cNvPr>
              <p:cNvPicPr/>
              <p:nvPr/>
            </p:nvPicPr>
            <p:blipFill>
              <a:blip r:embed="rId225"/>
              <a:stretch>
                <a:fillRect/>
              </a:stretch>
            </p:blipFill>
            <p:spPr>
              <a:xfrm>
                <a:off x="5540661" y="6128364"/>
                <a:ext cx="529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00" name="Ink 199">
                <a:extLst>
                  <a:ext uri="{FF2B5EF4-FFF2-40B4-BE49-F238E27FC236}">
                    <a16:creationId xmlns:a16="http://schemas.microsoft.com/office/drawing/2014/main" id="{B2452BBA-A088-8B2F-36EA-B2EFA08145E7}"/>
                  </a:ext>
                </a:extLst>
              </p14:cNvPr>
              <p14:cNvContentPartPr/>
              <p14:nvPr/>
            </p14:nvContentPartPr>
            <p14:xfrm>
              <a:off x="4707981" y="6188484"/>
              <a:ext cx="590400" cy="12240"/>
            </p14:xfrm>
          </p:contentPart>
        </mc:Choice>
        <mc:Fallback xmlns="">
          <p:pic>
            <p:nvPicPr>
              <p:cNvPr id="200" name="Ink 199">
                <a:extLst>
                  <a:ext uri="{FF2B5EF4-FFF2-40B4-BE49-F238E27FC236}">
                    <a16:creationId xmlns:a16="http://schemas.microsoft.com/office/drawing/2014/main" id="{B2452BBA-A088-8B2F-36EA-B2EFA08145E7}"/>
                  </a:ext>
                </a:extLst>
              </p:cNvPr>
              <p:cNvPicPr/>
              <p:nvPr/>
            </p:nvPicPr>
            <p:blipFill>
              <a:blip r:embed="rId227"/>
              <a:stretch>
                <a:fillRect/>
              </a:stretch>
            </p:blipFill>
            <p:spPr>
              <a:xfrm>
                <a:off x="4690341" y="6170844"/>
                <a:ext cx="626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2" name="Ink 201">
                <a:extLst>
                  <a:ext uri="{FF2B5EF4-FFF2-40B4-BE49-F238E27FC236}">
                    <a16:creationId xmlns:a16="http://schemas.microsoft.com/office/drawing/2014/main" id="{44F0336D-C94B-3B86-7B0A-54348BDE30AF}"/>
                  </a:ext>
                </a:extLst>
              </p14:cNvPr>
              <p14:cNvContentPartPr/>
              <p14:nvPr/>
            </p14:nvContentPartPr>
            <p14:xfrm>
              <a:off x="4377141" y="5597364"/>
              <a:ext cx="2793960" cy="630360"/>
            </p14:xfrm>
          </p:contentPart>
        </mc:Choice>
        <mc:Fallback xmlns="">
          <p:pic>
            <p:nvPicPr>
              <p:cNvPr id="202" name="Ink 201">
                <a:extLst>
                  <a:ext uri="{FF2B5EF4-FFF2-40B4-BE49-F238E27FC236}">
                    <a16:creationId xmlns:a16="http://schemas.microsoft.com/office/drawing/2014/main" id="{44F0336D-C94B-3B86-7B0A-54348BDE30AF}"/>
                  </a:ext>
                </a:extLst>
              </p:cNvPr>
              <p:cNvPicPr/>
              <p:nvPr/>
            </p:nvPicPr>
            <p:blipFill>
              <a:blip r:embed="rId229"/>
              <a:stretch>
                <a:fillRect/>
              </a:stretch>
            </p:blipFill>
            <p:spPr>
              <a:xfrm>
                <a:off x="4359141" y="5579364"/>
                <a:ext cx="28296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Ink 163">
                <a:extLst>
                  <a:ext uri="{FF2B5EF4-FFF2-40B4-BE49-F238E27FC236}">
                    <a16:creationId xmlns:a16="http://schemas.microsoft.com/office/drawing/2014/main" id="{60406C35-1CDE-C7E6-81FE-67099B661925}"/>
                  </a:ext>
                </a:extLst>
              </p14:cNvPr>
              <p14:cNvContentPartPr/>
              <p14:nvPr/>
            </p14:nvContentPartPr>
            <p14:xfrm>
              <a:off x="7787421" y="5085444"/>
              <a:ext cx="425160" cy="24480"/>
            </p14:xfrm>
          </p:contentPart>
        </mc:Choice>
        <mc:Fallback xmlns="">
          <p:pic>
            <p:nvPicPr>
              <p:cNvPr id="164" name="Ink 163">
                <a:extLst>
                  <a:ext uri="{FF2B5EF4-FFF2-40B4-BE49-F238E27FC236}">
                    <a16:creationId xmlns:a16="http://schemas.microsoft.com/office/drawing/2014/main" id="{60406C35-1CDE-C7E6-81FE-67099B661925}"/>
                  </a:ext>
                </a:extLst>
              </p:cNvPr>
              <p:cNvPicPr/>
              <p:nvPr/>
            </p:nvPicPr>
            <p:blipFill>
              <a:blip r:embed="rId231"/>
              <a:stretch>
                <a:fillRect/>
              </a:stretch>
            </p:blipFill>
            <p:spPr>
              <a:xfrm>
                <a:off x="7769781" y="5067804"/>
                <a:ext cx="460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Ink 164">
                <a:extLst>
                  <a:ext uri="{FF2B5EF4-FFF2-40B4-BE49-F238E27FC236}">
                    <a16:creationId xmlns:a16="http://schemas.microsoft.com/office/drawing/2014/main" id="{DC67A83B-5C0D-FA11-59E2-EF037C254A62}"/>
                  </a:ext>
                </a:extLst>
              </p14:cNvPr>
              <p14:cNvContentPartPr/>
              <p14:nvPr/>
            </p14:nvContentPartPr>
            <p14:xfrm>
              <a:off x="6731901" y="5113884"/>
              <a:ext cx="714240" cy="36360"/>
            </p14:xfrm>
          </p:contentPart>
        </mc:Choice>
        <mc:Fallback xmlns="">
          <p:pic>
            <p:nvPicPr>
              <p:cNvPr id="165" name="Ink 164">
                <a:extLst>
                  <a:ext uri="{FF2B5EF4-FFF2-40B4-BE49-F238E27FC236}">
                    <a16:creationId xmlns:a16="http://schemas.microsoft.com/office/drawing/2014/main" id="{DC67A83B-5C0D-FA11-59E2-EF037C254A62}"/>
                  </a:ext>
                </a:extLst>
              </p:cNvPr>
              <p:cNvPicPr/>
              <p:nvPr/>
            </p:nvPicPr>
            <p:blipFill>
              <a:blip r:embed="rId233"/>
              <a:stretch>
                <a:fillRect/>
              </a:stretch>
            </p:blipFill>
            <p:spPr>
              <a:xfrm>
                <a:off x="6713901" y="5096244"/>
                <a:ext cx="749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Ink 165">
                <a:extLst>
                  <a:ext uri="{FF2B5EF4-FFF2-40B4-BE49-F238E27FC236}">
                    <a16:creationId xmlns:a16="http://schemas.microsoft.com/office/drawing/2014/main" id="{FCC77DA3-00D5-2D4A-B5C9-D9E939E3608E}"/>
                  </a:ext>
                </a:extLst>
              </p14:cNvPr>
              <p14:cNvContentPartPr/>
              <p14:nvPr/>
            </p14:nvContentPartPr>
            <p14:xfrm>
              <a:off x="5648661" y="5125404"/>
              <a:ext cx="923040" cy="32040"/>
            </p14:xfrm>
          </p:contentPart>
        </mc:Choice>
        <mc:Fallback xmlns="">
          <p:pic>
            <p:nvPicPr>
              <p:cNvPr id="166" name="Ink 165">
                <a:extLst>
                  <a:ext uri="{FF2B5EF4-FFF2-40B4-BE49-F238E27FC236}">
                    <a16:creationId xmlns:a16="http://schemas.microsoft.com/office/drawing/2014/main" id="{FCC77DA3-00D5-2D4A-B5C9-D9E939E3608E}"/>
                  </a:ext>
                </a:extLst>
              </p:cNvPr>
              <p:cNvPicPr/>
              <p:nvPr/>
            </p:nvPicPr>
            <p:blipFill>
              <a:blip r:embed="rId235"/>
              <a:stretch>
                <a:fillRect/>
              </a:stretch>
            </p:blipFill>
            <p:spPr>
              <a:xfrm>
                <a:off x="5630661" y="5107764"/>
                <a:ext cx="958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Ink 166">
                <a:extLst>
                  <a:ext uri="{FF2B5EF4-FFF2-40B4-BE49-F238E27FC236}">
                    <a16:creationId xmlns:a16="http://schemas.microsoft.com/office/drawing/2014/main" id="{8F876819-1D86-4120-3400-9D0519EB9FC1}"/>
                  </a:ext>
                </a:extLst>
              </p14:cNvPr>
              <p14:cNvContentPartPr/>
              <p14:nvPr/>
            </p14:nvContentPartPr>
            <p14:xfrm>
              <a:off x="5042061" y="5123964"/>
              <a:ext cx="481680" cy="25560"/>
            </p14:xfrm>
          </p:contentPart>
        </mc:Choice>
        <mc:Fallback xmlns="">
          <p:pic>
            <p:nvPicPr>
              <p:cNvPr id="167" name="Ink 166">
                <a:extLst>
                  <a:ext uri="{FF2B5EF4-FFF2-40B4-BE49-F238E27FC236}">
                    <a16:creationId xmlns:a16="http://schemas.microsoft.com/office/drawing/2014/main" id="{8F876819-1D86-4120-3400-9D0519EB9FC1}"/>
                  </a:ext>
                </a:extLst>
              </p:cNvPr>
              <p:cNvPicPr/>
              <p:nvPr/>
            </p:nvPicPr>
            <p:blipFill>
              <a:blip r:embed="rId237"/>
              <a:stretch>
                <a:fillRect/>
              </a:stretch>
            </p:blipFill>
            <p:spPr>
              <a:xfrm>
                <a:off x="5024061" y="5106324"/>
                <a:ext cx="517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8" name="Ink 167">
                <a:extLst>
                  <a:ext uri="{FF2B5EF4-FFF2-40B4-BE49-F238E27FC236}">
                    <a16:creationId xmlns:a16="http://schemas.microsoft.com/office/drawing/2014/main" id="{BDBA1FF2-18FA-9257-3AC6-7C9BEEF6E7B7}"/>
                  </a:ext>
                </a:extLst>
              </p14:cNvPr>
              <p14:cNvContentPartPr/>
              <p14:nvPr/>
            </p14:nvContentPartPr>
            <p14:xfrm>
              <a:off x="4299741" y="5153844"/>
              <a:ext cx="553680" cy="37800"/>
            </p14:xfrm>
          </p:contentPart>
        </mc:Choice>
        <mc:Fallback xmlns="">
          <p:pic>
            <p:nvPicPr>
              <p:cNvPr id="168" name="Ink 167">
                <a:extLst>
                  <a:ext uri="{FF2B5EF4-FFF2-40B4-BE49-F238E27FC236}">
                    <a16:creationId xmlns:a16="http://schemas.microsoft.com/office/drawing/2014/main" id="{BDBA1FF2-18FA-9257-3AC6-7C9BEEF6E7B7}"/>
                  </a:ext>
                </a:extLst>
              </p:cNvPr>
              <p:cNvPicPr/>
              <p:nvPr/>
            </p:nvPicPr>
            <p:blipFill>
              <a:blip r:embed="rId239"/>
              <a:stretch>
                <a:fillRect/>
              </a:stretch>
            </p:blipFill>
            <p:spPr>
              <a:xfrm>
                <a:off x="4282101" y="5135844"/>
                <a:ext cx="589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0" name="Ink 169">
                <a:extLst>
                  <a:ext uri="{FF2B5EF4-FFF2-40B4-BE49-F238E27FC236}">
                    <a16:creationId xmlns:a16="http://schemas.microsoft.com/office/drawing/2014/main" id="{F30DF1C3-70AD-0F9B-8C91-39AE68D48E97}"/>
                  </a:ext>
                </a:extLst>
              </p14:cNvPr>
              <p14:cNvContentPartPr/>
              <p14:nvPr/>
            </p14:nvContentPartPr>
            <p14:xfrm>
              <a:off x="3439701" y="5124324"/>
              <a:ext cx="708840" cy="77400"/>
            </p14:xfrm>
          </p:contentPart>
        </mc:Choice>
        <mc:Fallback xmlns="">
          <p:pic>
            <p:nvPicPr>
              <p:cNvPr id="170" name="Ink 169">
                <a:extLst>
                  <a:ext uri="{FF2B5EF4-FFF2-40B4-BE49-F238E27FC236}">
                    <a16:creationId xmlns:a16="http://schemas.microsoft.com/office/drawing/2014/main" id="{F30DF1C3-70AD-0F9B-8C91-39AE68D48E97}"/>
                  </a:ext>
                </a:extLst>
              </p:cNvPr>
              <p:cNvPicPr/>
              <p:nvPr/>
            </p:nvPicPr>
            <p:blipFill>
              <a:blip r:embed="rId241"/>
              <a:stretch>
                <a:fillRect/>
              </a:stretch>
            </p:blipFill>
            <p:spPr>
              <a:xfrm>
                <a:off x="3422061" y="5106324"/>
                <a:ext cx="744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1" name="Ink 170">
                <a:extLst>
                  <a:ext uri="{FF2B5EF4-FFF2-40B4-BE49-F238E27FC236}">
                    <a16:creationId xmlns:a16="http://schemas.microsoft.com/office/drawing/2014/main" id="{603880A5-B7D2-4630-47F3-9A9C15315D18}"/>
                  </a:ext>
                </a:extLst>
              </p14:cNvPr>
              <p14:cNvContentPartPr/>
              <p14:nvPr/>
            </p14:nvContentPartPr>
            <p14:xfrm>
              <a:off x="2881341" y="5152404"/>
              <a:ext cx="468000" cy="68040"/>
            </p14:xfrm>
          </p:contentPart>
        </mc:Choice>
        <mc:Fallback xmlns="">
          <p:pic>
            <p:nvPicPr>
              <p:cNvPr id="171" name="Ink 170">
                <a:extLst>
                  <a:ext uri="{FF2B5EF4-FFF2-40B4-BE49-F238E27FC236}">
                    <a16:creationId xmlns:a16="http://schemas.microsoft.com/office/drawing/2014/main" id="{603880A5-B7D2-4630-47F3-9A9C15315D18}"/>
                  </a:ext>
                </a:extLst>
              </p:cNvPr>
              <p:cNvPicPr/>
              <p:nvPr/>
            </p:nvPicPr>
            <p:blipFill>
              <a:blip r:embed="rId243"/>
              <a:stretch>
                <a:fillRect/>
              </a:stretch>
            </p:blipFill>
            <p:spPr>
              <a:xfrm>
                <a:off x="2863341" y="5134764"/>
                <a:ext cx="503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2" name="Ink 171">
                <a:extLst>
                  <a:ext uri="{FF2B5EF4-FFF2-40B4-BE49-F238E27FC236}">
                    <a16:creationId xmlns:a16="http://schemas.microsoft.com/office/drawing/2014/main" id="{DE6FA1D3-DEBD-6D41-BCA4-F4E8485915B2}"/>
                  </a:ext>
                </a:extLst>
              </p14:cNvPr>
              <p14:cNvContentPartPr/>
              <p14:nvPr/>
            </p14:nvContentPartPr>
            <p14:xfrm>
              <a:off x="2238381" y="5191644"/>
              <a:ext cx="567360" cy="46800"/>
            </p14:xfrm>
          </p:contentPart>
        </mc:Choice>
        <mc:Fallback xmlns="">
          <p:pic>
            <p:nvPicPr>
              <p:cNvPr id="172" name="Ink 171">
                <a:extLst>
                  <a:ext uri="{FF2B5EF4-FFF2-40B4-BE49-F238E27FC236}">
                    <a16:creationId xmlns:a16="http://schemas.microsoft.com/office/drawing/2014/main" id="{DE6FA1D3-DEBD-6D41-BCA4-F4E8485915B2}"/>
                  </a:ext>
                </a:extLst>
              </p:cNvPr>
              <p:cNvPicPr/>
              <p:nvPr/>
            </p:nvPicPr>
            <p:blipFill>
              <a:blip r:embed="rId245"/>
              <a:stretch>
                <a:fillRect/>
              </a:stretch>
            </p:blipFill>
            <p:spPr>
              <a:xfrm>
                <a:off x="2220741" y="5174004"/>
                <a:ext cx="603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3" name="Ink 172">
                <a:extLst>
                  <a:ext uri="{FF2B5EF4-FFF2-40B4-BE49-F238E27FC236}">
                    <a16:creationId xmlns:a16="http://schemas.microsoft.com/office/drawing/2014/main" id="{9824DA58-FF9E-7F95-347B-D0CB4436C77B}"/>
                  </a:ext>
                </a:extLst>
              </p14:cNvPr>
              <p14:cNvContentPartPr/>
              <p14:nvPr/>
            </p14:nvContentPartPr>
            <p14:xfrm>
              <a:off x="1506141" y="5130804"/>
              <a:ext cx="520560" cy="41760"/>
            </p14:xfrm>
          </p:contentPart>
        </mc:Choice>
        <mc:Fallback xmlns="">
          <p:pic>
            <p:nvPicPr>
              <p:cNvPr id="173" name="Ink 172">
                <a:extLst>
                  <a:ext uri="{FF2B5EF4-FFF2-40B4-BE49-F238E27FC236}">
                    <a16:creationId xmlns:a16="http://schemas.microsoft.com/office/drawing/2014/main" id="{9824DA58-FF9E-7F95-347B-D0CB4436C77B}"/>
                  </a:ext>
                </a:extLst>
              </p:cNvPr>
              <p:cNvPicPr/>
              <p:nvPr/>
            </p:nvPicPr>
            <p:blipFill>
              <a:blip r:embed="rId247"/>
              <a:stretch>
                <a:fillRect/>
              </a:stretch>
            </p:blipFill>
            <p:spPr>
              <a:xfrm>
                <a:off x="1488501" y="5112804"/>
                <a:ext cx="556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5" name="Ink 174">
                <a:extLst>
                  <a:ext uri="{FF2B5EF4-FFF2-40B4-BE49-F238E27FC236}">
                    <a16:creationId xmlns:a16="http://schemas.microsoft.com/office/drawing/2014/main" id="{F55FC55D-A192-6693-D56A-392461C45C52}"/>
                  </a:ext>
                </a:extLst>
              </p14:cNvPr>
              <p14:cNvContentPartPr/>
              <p14:nvPr/>
            </p14:nvContentPartPr>
            <p14:xfrm>
              <a:off x="545301" y="5130444"/>
              <a:ext cx="722880" cy="33480"/>
            </p14:xfrm>
          </p:contentPart>
        </mc:Choice>
        <mc:Fallback xmlns="">
          <p:pic>
            <p:nvPicPr>
              <p:cNvPr id="175" name="Ink 174">
                <a:extLst>
                  <a:ext uri="{FF2B5EF4-FFF2-40B4-BE49-F238E27FC236}">
                    <a16:creationId xmlns:a16="http://schemas.microsoft.com/office/drawing/2014/main" id="{F55FC55D-A192-6693-D56A-392461C45C52}"/>
                  </a:ext>
                </a:extLst>
              </p:cNvPr>
              <p:cNvPicPr/>
              <p:nvPr/>
            </p:nvPicPr>
            <p:blipFill>
              <a:blip r:embed="rId249"/>
              <a:stretch>
                <a:fillRect/>
              </a:stretch>
            </p:blipFill>
            <p:spPr>
              <a:xfrm>
                <a:off x="527661" y="5112804"/>
                <a:ext cx="758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7" name="Ink 176">
                <a:extLst>
                  <a:ext uri="{FF2B5EF4-FFF2-40B4-BE49-F238E27FC236}">
                    <a16:creationId xmlns:a16="http://schemas.microsoft.com/office/drawing/2014/main" id="{D4492BC6-79CC-9BD0-8376-F6E9FDA0CAEF}"/>
                  </a:ext>
                </a:extLst>
              </p14:cNvPr>
              <p14:cNvContentPartPr/>
              <p14:nvPr/>
            </p14:nvContentPartPr>
            <p14:xfrm>
              <a:off x="8733141" y="5640924"/>
              <a:ext cx="788760" cy="38520"/>
            </p14:xfrm>
          </p:contentPart>
        </mc:Choice>
        <mc:Fallback xmlns="">
          <p:pic>
            <p:nvPicPr>
              <p:cNvPr id="177" name="Ink 176">
                <a:extLst>
                  <a:ext uri="{FF2B5EF4-FFF2-40B4-BE49-F238E27FC236}">
                    <a16:creationId xmlns:a16="http://schemas.microsoft.com/office/drawing/2014/main" id="{D4492BC6-79CC-9BD0-8376-F6E9FDA0CAEF}"/>
                  </a:ext>
                </a:extLst>
              </p:cNvPr>
              <p:cNvPicPr/>
              <p:nvPr/>
            </p:nvPicPr>
            <p:blipFill>
              <a:blip r:embed="rId251"/>
              <a:stretch>
                <a:fillRect/>
              </a:stretch>
            </p:blipFill>
            <p:spPr>
              <a:xfrm>
                <a:off x="8715501" y="5622924"/>
                <a:ext cx="824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8" name="Ink 177">
                <a:extLst>
                  <a:ext uri="{FF2B5EF4-FFF2-40B4-BE49-F238E27FC236}">
                    <a16:creationId xmlns:a16="http://schemas.microsoft.com/office/drawing/2014/main" id="{FF6E874C-B387-0352-E8E6-4A2DB6D9DC0D}"/>
                  </a:ext>
                </a:extLst>
              </p14:cNvPr>
              <p14:cNvContentPartPr/>
              <p14:nvPr/>
            </p14:nvContentPartPr>
            <p14:xfrm>
              <a:off x="8127261" y="5642724"/>
              <a:ext cx="665640" cy="29160"/>
            </p14:xfrm>
          </p:contentPart>
        </mc:Choice>
        <mc:Fallback xmlns="">
          <p:pic>
            <p:nvPicPr>
              <p:cNvPr id="178" name="Ink 177">
                <a:extLst>
                  <a:ext uri="{FF2B5EF4-FFF2-40B4-BE49-F238E27FC236}">
                    <a16:creationId xmlns:a16="http://schemas.microsoft.com/office/drawing/2014/main" id="{FF6E874C-B387-0352-E8E6-4A2DB6D9DC0D}"/>
                  </a:ext>
                </a:extLst>
              </p:cNvPr>
              <p:cNvPicPr/>
              <p:nvPr/>
            </p:nvPicPr>
            <p:blipFill>
              <a:blip r:embed="rId253"/>
              <a:stretch>
                <a:fillRect/>
              </a:stretch>
            </p:blipFill>
            <p:spPr>
              <a:xfrm>
                <a:off x="8109621" y="5625084"/>
                <a:ext cx="701280" cy="64800"/>
              </a:xfrm>
              <a:prstGeom prst="rect">
                <a:avLst/>
              </a:prstGeom>
            </p:spPr>
          </p:pic>
        </mc:Fallback>
      </mc:AlternateContent>
      <p:grpSp>
        <p:nvGrpSpPr>
          <p:cNvPr id="207" name="Group 206">
            <a:extLst>
              <a:ext uri="{FF2B5EF4-FFF2-40B4-BE49-F238E27FC236}">
                <a16:creationId xmlns:a16="http://schemas.microsoft.com/office/drawing/2014/main" id="{5E4B9BB4-7462-B70F-1D31-3BC840084927}"/>
              </a:ext>
            </a:extLst>
          </p:cNvPr>
          <p:cNvGrpSpPr/>
          <p:nvPr/>
        </p:nvGrpSpPr>
        <p:grpSpPr>
          <a:xfrm>
            <a:off x="513621" y="5575044"/>
            <a:ext cx="6610320" cy="184680"/>
            <a:chOff x="513621" y="5575044"/>
            <a:chExt cx="6610320" cy="184680"/>
          </a:xfrm>
        </p:grpSpPr>
        <mc:AlternateContent xmlns:mc="http://schemas.openxmlformats.org/markup-compatibility/2006" xmlns:p14="http://schemas.microsoft.com/office/powerpoint/2010/main">
          <mc:Choice Requires="p14">
            <p:contentPart p14:bwMode="auto" r:id="rId254">
              <p14:nvContentPartPr>
                <p14:cNvPr id="204" name="Ink 203">
                  <a:extLst>
                    <a:ext uri="{FF2B5EF4-FFF2-40B4-BE49-F238E27FC236}">
                      <a16:creationId xmlns:a16="http://schemas.microsoft.com/office/drawing/2014/main" id="{464EC315-4235-420E-56D4-0421FB92EFAB}"/>
                    </a:ext>
                  </a:extLst>
                </p14:cNvPr>
                <p14:cNvContentPartPr/>
                <p14:nvPr/>
              </p14:nvContentPartPr>
              <p14:xfrm>
                <a:off x="7023501" y="5599164"/>
                <a:ext cx="14760" cy="9000"/>
              </p14:xfrm>
            </p:contentPart>
          </mc:Choice>
          <mc:Fallback xmlns="">
            <p:pic>
              <p:nvPicPr>
                <p:cNvPr id="204" name="Ink 203">
                  <a:extLst>
                    <a:ext uri="{FF2B5EF4-FFF2-40B4-BE49-F238E27FC236}">
                      <a16:creationId xmlns:a16="http://schemas.microsoft.com/office/drawing/2014/main" id="{464EC315-4235-420E-56D4-0421FB92EFAB}"/>
                    </a:ext>
                  </a:extLst>
                </p:cNvPr>
                <p:cNvPicPr/>
                <p:nvPr/>
              </p:nvPicPr>
              <p:blipFill>
                <a:blip r:embed="rId255"/>
                <a:stretch>
                  <a:fillRect/>
                </a:stretch>
              </p:blipFill>
              <p:spPr>
                <a:xfrm>
                  <a:off x="7005861" y="5581164"/>
                  <a:ext cx="50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0" name="Ink 179">
                  <a:extLst>
                    <a:ext uri="{FF2B5EF4-FFF2-40B4-BE49-F238E27FC236}">
                      <a16:creationId xmlns:a16="http://schemas.microsoft.com/office/drawing/2014/main" id="{08B94D05-DBAD-F031-BAE3-8B209545B5D9}"/>
                    </a:ext>
                  </a:extLst>
                </p14:cNvPr>
                <p14:cNvContentPartPr/>
                <p14:nvPr/>
              </p14:nvContentPartPr>
              <p14:xfrm>
                <a:off x="6729741" y="5629404"/>
                <a:ext cx="394200" cy="53640"/>
              </p14:xfrm>
            </p:contentPart>
          </mc:Choice>
          <mc:Fallback xmlns="">
            <p:pic>
              <p:nvPicPr>
                <p:cNvPr id="180" name="Ink 179">
                  <a:extLst>
                    <a:ext uri="{FF2B5EF4-FFF2-40B4-BE49-F238E27FC236}">
                      <a16:creationId xmlns:a16="http://schemas.microsoft.com/office/drawing/2014/main" id="{08B94D05-DBAD-F031-BAE3-8B209545B5D9}"/>
                    </a:ext>
                  </a:extLst>
                </p:cNvPr>
                <p:cNvPicPr/>
                <p:nvPr/>
              </p:nvPicPr>
              <p:blipFill>
                <a:blip r:embed="rId257"/>
                <a:stretch>
                  <a:fillRect/>
                </a:stretch>
              </p:blipFill>
              <p:spPr>
                <a:xfrm>
                  <a:off x="6712101" y="5611404"/>
                  <a:ext cx="429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1" name="Ink 180">
                  <a:extLst>
                    <a:ext uri="{FF2B5EF4-FFF2-40B4-BE49-F238E27FC236}">
                      <a16:creationId xmlns:a16="http://schemas.microsoft.com/office/drawing/2014/main" id="{57662627-9E97-A782-F216-B4365C228020}"/>
                    </a:ext>
                  </a:extLst>
                </p14:cNvPr>
                <p14:cNvContentPartPr/>
                <p14:nvPr/>
              </p14:nvContentPartPr>
              <p14:xfrm>
                <a:off x="6153741" y="5657844"/>
                <a:ext cx="379800" cy="43560"/>
              </p14:xfrm>
            </p:contentPart>
          </mc:Choice>
          <mc:Fallback xmlns="">
            <p:pic>
              <p:nvPicPr>
                <p:cNvPr id="181" name="Ink 180">
                  <a:extLst>
                    <a:ext uri="{FF2B5EF4-FFF2-40B4-BE49-F238E27FC236}">
                      <a16:creationId xmlns:a16="http://schemas.microsoft.com/office/drawing/2014/main" id="{57662627-9E97-A782-F216-B4365C228020}"/>
                    </a:ext>
                  </a:extLst>
                </p:cNvPr>
                <p:cNvPicPr/>
                <p:nvPr/>
              </p:nvPicPr>
              <p:blipFill>
                <a:blip r:embed="rId259"/>
                <a:stretch>
                  <a:fillRect/>
                </a:stretch>
              </p:blipFill>
              <p:spPr>
                <a:xfrm>
                  <a:off x="6135741" y="5639844"/>
                  <a:ext cx="415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2" name="Ink 181">
                  <a:extLst>
                    <a:ext uri="{FF2B5EF4-FFF2-40B4-BE49-F238E27FC236}">
                      <a16:creationId xmlns:a16="http://schemas.microsoft.com/office/drawing/2014/main" id="{5BA24997-8786-450A-7D46-A54A14A2042C}"/>
                    </a:ext>
                  </a:extLst>
                </p14:cNvPr>
                <p14:cNvContentPartPr/>
                <p14:nvPr/>
              </p14:nvContentPartPr>
              <p14:xfrm>
                <a:off x="5403501" y="5575044"/>
                <a:ext cx="595800" cy="79920"/>
              </p14:xfrm>
            </p:contentPart>
          </mc:Choice>
          <mc:Fallback xmlns="">
            <p:pic>
              <p:nvPicPr>
                <p:cNvPr id="182" name="Ink 181">
                  <a:extLst>
                    <a:ext uri="{FF2B5EF4-FFF2-40B4-BE49-F238E27FC236}">
                      <a16:creationId xmlns:a16="http://schemas.microsoft.com/office/drawing/2014/main" id="{5BA24997-8786-450A-7D46-A54A14A2042C}"/>
                    </a:ext>
                  </a:extLst>
                </p:cNvPr>
                <p:cNvPicPr/>
                <p:nvPr/>
              </p:nvPicPr>
              <p:blipFill>
                <a:blip r:embed="rId261"/>
                <a:stretch>
                  <a:fillRect/>
                </a:stretch>
              </p:blipFill>
              <p:spPr>
                <a:xfrm>
                  <a:off x="5385861" y="5557044"/>
                  <a:ext cx="63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3" name="Ink 182">
                  <a:extLst>
                    <a:ext uri="{FF2B5EF4-FFF2-40B4-BE49-F238E27FC236}">
                      <a16:creationId xmlns:a16="http://schemas.microsoft.com/office/drawing/2014/main" id="{863ACA30-D860-8EE6-A789-F7E9AFD341D0}"/>
                    </a:ext>
                  </a:extLst>
                </p14:cNvPr>
                <p14:cNvContentPartPr/>
                <p14:nvPr/>
              </p14:nvContentPartPr>
              <p14:xfrm>
                <a:off x="4632381" y="5628684"/>
                <a:ext cx="590400" cy="131040"/>
              </p14:xfrm>
            </p:contentPart>
          </mc:Choice>
          <mc:Fallback xmlns="">
            <p:pic>
              <p:nvPicPr>
                <p:cNvPr id="183" name="Ink 182">
                  <a:extLst>
                    <a:ext uri="{FF2B5EF4-FFF2-40B4-BE49-F238E27FC236}">
                      <a16:creationId xmlns:a16="http://schemas.microsoft.com/office/drawing/2014/main" id="{863ACA30-D860-8EE6-A789-F7E9AFD341D0}"/>
                    </a:ext>
                  </a:extLst>
                </p:cNvPr>
                <p:cNvPicPr/>
                <p:nvPr/>
              </p:nvPicPr>
              <p:blipFill>
                <a:blip r:embed="rId263"/>
                <a:stretch>
                  <a:fillRect/>
                </a:stretch>
              </p:blipFill>
              <p:spPr>
                <a:xfrm>
                  <a:off x="4614381" y="5610684"/>
                  <a:ext cx="626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4" name="Ink 183">
                  <a:extLst>
                    <a:ext uri="{FF2B5EF4-FFF2-40B4-BE49-F238E27FC236}">
                      <a16:creationId xmlns:a16="http://schemas.microsoft.com/office/drawing/2014/main" id="{545E1242-5A7B-A799-E84C-B71E50531AB6}"/>
                    </a:ext>
                  </a:extLst>
                </p14:cNvPr>
                <p14:cNvContentPartPr/>
                <p14:nvPr/>
              </p14:nvContentPartPr>
              <p14:xfrm>
                <a:off x="3498381" y="5654964"/>
                <a:ext cx="1090440" cy="49320"/>
              </p14:xfrm>
            </p:contentPart>
          </mc:Choice>
          <mc:Fallback xmlns="">
            <p:pic>
              <p:nvPicPr>
                <p:cNvPr id="184" name="Ink 183">
                  <a:extLst>
                    <a:ext uri="{FF2B5EF4-FFF2-40B4-BE49-F238E27FC236}">
                      <a16:creationId xmlns:a16="http://schemas.microsoft.com/office/drawing/2014/main" id="{545E1242-5A7B-A799-E84C-B71E50531AB6}"/>
                    </a:ext>
                  </a:extLst>
                </p:cNvPr>
                <p:cNvPicPr/>
                <p:nvPr/>
              </p:nvPicPr>
              <p:blipFill>
                <a:blip r:embed="rId265"/>
                <a:stretch>
                  <a:fillRect/>
                </a:stretch>
              </p:blipFill>
              <p:spPr>
                <a:xfrm>
                  <a:off x="3480381" y="5637324"/>
                  <a:ext cx="1126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Ink 185">
                  <a:extLst>
                    <a:ext uri="{FF2B5EF4-FFF2-40B4-BE49-F238E27FC236}">
                      <a16:creationId xmlns:a16="http://schemas.microsoft.com/office/drawing/2014/main" id="{748FA890-E668-8B7E-EE14-DAE6BD4BF833}"/>
                    </a:ext>
                  </a:extLst>
                </p14:cNvPr>
                <p14:cNvContentPartPr/>
                <p14:nvPr/>
              </p14:nvContentPartPr>
              <p14:xfrm>
                <a:off x="3149181" y="5658564"/>
                <a:ext cx="416520" cy="37080"/>
              </p14:xfrm>
            </p:contentPart>
          </mc:Choice>
          <mc:Fallback xmlns="">
            <p:pic>
              <p:nvPicPr>
                <p:cNvPr id="186" name="Ink 185">
                  <a:extLst>
                    <a:ext uri="{FF2B5EF4-FFF2-40B4-BE49-F238E27FC236}">
                      <a16:creationId xmlns:a16="http://schemas.microsoft.com/office/drawing/2014/main" id="{748FA890-E668-8B7E-EE14-DAE6BD4BF833}"/>
                    </a:ext>
                  </a:extLst>
                </p:cNvPr>
                <p:cNvPicPr/>
                <p:nvPr/>
              </p:nvPicPr>
              <p:blipFill>
                <a:blip r:embed="rId267"/>
                <a:stretch>
                  <a:fillRect/>
                </a:stretch>
              </p:blipFill>
              <p:spPr>
                <a:xfrm>
                  <a:off x="3131541" y="5640564"/>
                  <a:ext cx="452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Ink 186">
                  <a:extLst>
                    <a:ext uri="{FF2B5EF4-FFF2-40B4-BE49-F238E27FC236}">
                      <a16:creationId xmlns:a16="http://schemas.microsoft.com/office/drawing/2014/main" id="{CBDF2E16-F9E9-752A-447C-C608300A0958}"/>
                    </a:ext>
                  </a:extLst>
                </p14:cNvPr>
                <p14:cNvContentPartPr/>
                <p14:nvPr/>
              </p14:nvContentPartPr>
              <p14:xfrm>
                <a:off x="2465181" y="5668644"/>
                <a:ext cx="461520" cy="43560"/>
              </p14:xfrm>
            </p:contentPart>
          </mc:Choice>
          <mc:Fallback xmlns="">
            <p:pic>
              <p:nvPicPr>
                <p:cNvPr id="187" name="Ink 186">
                  <a:extLst>
                    <a:ext uri="{FF2B5EF4-FFF2-40B4-BE49-F238E27FC236}">
                      <a16:creationId xmlns:a16="http://schemas.microsoft.com/office/drawing/2014/main" id="{CBDF2E16-F9E9-752A-447C-C608300A0958}"/>
                    </a:ext>
                  </a:extLst>
                </p:cNvPr>
                <p:cNvPicPr/>
                <p:nvPr/>
              </p:nvPicPr>
              <p:blipFill>
                <a:blip r:embed="rId269"/>
                <a:stretch>
                  <a:fillRect/>
                </a:stretch>
              </p:blipFill>
              <p:spPr>
                <a:xfrm>
                  <a:off x="2447181" y="5650644"/>
                  <a:ext cx="497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9" name="Ink 188">
                  <a:extLst>
                    <a:ext uri="{FF2B5EF4-FFF2-40B4-BE49-F238E27FC236}">
                      <a16:creationId xmlns:a16="http://schemas.microsoft.com/office/drawing/2014/main" id="{903AA9BE-AE82-CD31-FC4D-6CFFEE01E57C}"/>
                    </a:ext>
                  </a:extLst>
                </p14:cNvPr>
                <p14:cNvContentPartPr/>
                <p14:nvPr/>
              </p14:nvContentPartPr>
              <p14:xfrm>
                <a:off x="1851741" y="5702124"/>
                <a:ext cx="398880" cy="37080"/>
              </p14:xfrm>
            </p:contentPart>
          </mc:Choice>
          <mc:Fallback xmlns="">
            <p:pic>
              <p:nvPicPr>
                <p:cNvPr id="189" name="Ink 188">
                  <a:extLst>
                    <a:ext uri="{FF2B5EF4-FFF2-40B4-BE49-F238E27FC236}">
                      <a16:creationId xmlns:a16="http://schemas.microsoft.com/office/drawing/2014/main" id="{903AA9BE-AE82-CD31-FC4D-6CFFEE01E57C}"/>
                    </a:ext>
                  </a:extLst>
                </p:cNvPr>
                <p:cNvPicPr/>
                <p:nvPr/>
              </p:nvPicPr>
              <p:blipFill>
                <a:blip r:embed="rId271"/>
                <a:stretch>
                  <a:fillRect/>
                </a:stretch>
              </p:blipFill>
              <p:spPr>
                <a:xfrm>
                  <a:off x="1834101" y="5684124"/>
                  <a:ext cx="434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0" name="Ink 189">
                  <a:extLst>
                    <a:ext uri="{FF2B5EF4-FFF2-40B4-BE49-F238E27FC236}">
                      <a16:creationId xmlns:a16="http://schemas.microsoft.com/office/drawing/2014/main" id="{E7566540-C41B-0337-E5D0-2E15D1A0144E}"/>
                    </a:ext>
                  </a:extLst>
                </p14:cNvPr>
                <p14:cNvContentPartPr/>
                <p14:nvPr/>
              </p14:nvContentPartPr>
              <p14:xfrm>
                <a:off x="1791261" y="5689884"/>
                <a:ext cx="118800" cy="32040"/>
              </p14:xfrm>
            </p:contentPart>
          </mc:Choice>
          <mc:Fallback xmlns="">
            <p:pic>
              <p:nvPicPr>
                <p:cNvPr id="190" name="Ink 189">
                  <a:extLst>
                    <a:ext uri="{FF2B5EF4-FFF2-40B4-BE49-F238E27FC236}">
                      <a16:creationId xmlns:a16="http://schemas.microsoft.com/office/drawing/2014/main" id="{E7566540-C41B-0337-E5D0-2E15D1A0144E}"/>
                    </a:ext>
                  </a:extLst>
                </p:cNvPr>
                <p:cNvPicPr/>
                <p:nvPr/>
              </p:nvPicPr>
              <p:blipFill>
                <a:blip r:embed="rId273"/>
                <a:stretch>
                  <a:fillRect/>
                </a:stretch>
              </p:blipFill>
              <p:spPr>
                <a:xfrm>
                  <a:off x="1773621" y="5671884"/>
                  <a:ext cx="154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1" name="Ink 190">
                  <a:extLst>
                    <a:ext uri="{FF2B5EF4-FFF2-40B4-BE49-F238E27FC236}">
                      <a16:creationId xmlns:a16="http://schemas.microsoft.com/office/drawing/2014/main" id="{93C4F638-5170-14D7-6102-7EECEE87DDE2}"/>
                    </a:ext>
                  </a:extLst>
                </p14:cNvPr>
                <p14:cNvContentPartPr/>
                <p14:nvPr/>
              </p14:nvContentPartPr>
              <p14:xfrm>
                <a:off x="513621" y="5604924"/>
                <a:ext cx="993960" cy="97920"/>
              </p14:xfrm>
            </p:contentPart>
          </mc:Choice>
          <mc:Fallback xmlns="">
            <p:pic>
              <p:nvPicPr>
                <p:cNvPr id="191" name="Ink 190">
                  <a:extLst>
                    <a:ext uri="{FF2B5EF4-FFF2-40B4-BE49-F238E27FC236}">
                      <a16:creationId xmlns:a16="http://schemas.microsoft.com/office/drawing/2014/main" id="{93C4F638-5170-14D7-6102-7EECEE87DDE2}"/>
                    </a:ext>
                  </a:extLst>
                </p:cNvPr>
                <p:cNvPicPr/>
                <p:nvPr/>
              </p:nvPicPr>
              <p:blipFill>
                <a:blip r:embed="rId275"/>
                <a:stretch>
                  <a:fillRect/>
                </a:stretch>
              </p:blipFill>
              <p:spPr>
                <a:xfrm>
                  <a:off x="495981" y="5587284"/>
                  <a:ext cx="102960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205" name="Ink 204">
                <a:extLst>
                  <a:ext uri="{FF2B5EF4-FFF2-40B4-BE49-F238E27FC236}">
                    <a16:creationId xmlns:a16="http://schemas.microsoft.com/office/drawing/2014/main" id="{A1E6EB52-507F-9BEA-699A-27FA85D2FFCA}"/>
                  </a:ext>
                </a:extLst>
              </p14:cNvPr>
              <p14:cNvContentPartPr/>
              <p14:nvPr/>
            </p14:nvContentPartPr>
            <p14:xfrm>
              <a:off x="3493701" y="5058084"/>
              <a:ext cx="3814920" cy="680040"/>
            </p14:xfrm>
          </p:contentPart>
        </mc:Choice>
        <mc:Fallback xmlns="">
          <p:pic>
            <p:nvPicPr>
              <p:cNvPr id="205" name="Ink 204">
                <a:extLst>
                  <a:ext uri="{FF2B5EF4-FFF2-40B4-BE49-F238E27FC236}">
                    <a16:creationId xmlns:a16="http://schemas.microsoft.com/office/drawing/2014/main" id="{A1E6EB52-507F-9BEA-699A-27FA85D2FFCA}"/>
                  </a:ext>
                </a:extLst>
              </p:cNvPr>
              <p:cNvPicPr/>
              <p:nvPr/>
            </p:nvPicPr>
            <p:blipFill>
              <a:blip r:embed="rId277"/>
              <a:stretch>
                <a:fillRect/>
              </a:stretch>
            </p:blipFill>
            <p:spPr>
              <a:xfrm>
                <a:off x="3475701" y="5040084"/>
                <a:ext cx="3850560" cy="715680"/>
              </a:xfrm>
              <a:prstGeom prst="rect">
                <a:avLst/>
              </a:prstGeom>
            </p:spPr>
          </p:pic>
        </mc:Fallback>
      </mc:AlternateContent>
    </p:spTree>
    <p:extLst>
      <p:ext uri="{BB962C8B-B14F-4D97-AF65-F5344CB8AC3E}">
        <p14:creationId xmlns:p14="http://schemas.microsoft.com/office/powerpoint/2010/main" val="145870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156" y="291401"/>
            <a:ext cx="9481530" cy="5632311"/>
          </a:xfrm>
          <a:prstGeom prst="rect">
            <a:avLst/>
          </a:prstGeom>
          <a:noFill/>
        </p:spPr>
        <p:txBody>
          <a:bodyPr wrap="square" rtlCol="0">
            <a:spAutoFit/>
          </a:bodyPr>
          <a:lstStyle/>
          <a:p>
            <a:pPr algn="r"/>
            <a:r>
              <a:rPr lang="he-IL" sz="4000" b="1">
                <a:solidFill>
                  <a:srgbClr val="FFFF00"/>
                </a:solidFill>
                <a:cs typeface="+mj-cs"/>
              </a:rPr>
              <a:t>ספר דברים פרק ד</a:t>
            </a:r>
          </a:p>
          <a:p>
            <a:pPr algn="r"/>
            <a:r>
              <a:rPr lang="he-IL" sz="4000">
                <a:solidFill>
                  <a:srgbClr val="FFFF00"/>
                </a:solidFill>
                <a:cs typeface="+mj-cs"/>
              </a:rPr>
              <a:t>יב   וַיְדַבֵּר יְהוָֹה אֲלֵיכֶם מִתּוֹךְ הָאֵשׁ קוֹל דְּבָרִים אַתֶּם שֹׁמְעִים וּתְמוּנָה אֵינְכֶם רֹאִים זוּלָתִי קוֹל:</a:t>
            </a:r>
          </a:p>
          <a:p>
            <a:pPr algn="r"/>
            <a:endParaRPr lang="he-IL" sz="4000" b="1">
              <a:solidFill>
                <a:srgbClr val="FFFF00"/>
              </a:solidFill>
              <a:cs typeface="+mj-cs"/>
            </a:endParaRPr>
          </a:p>
          <a:p>
            <a:r>
              <a:rPr lang="en-US" sz="4000" b="1">
                <a:solidFill>
                  <a:srgbClr val="FFC000"/>
                </a:solidFill>
                <a:cs typeface="+mj-cs"/>
              </a:rPr>
              <a:t>Devarim / Deuteronomy 4:12 	</a:t>
            </a:r>
          </a:p>
          <a:p>
            <a:r>
              <a:rPr lang="en-US" sz="4000">
                <a:solidFill>
                  <a:srgbClr val="FFC000"/>
                </a:solidFill>
                <a:cs typeface="+mj-cs"/>
              </a:rPr>
              <a:t>4:12 And the Lord spake unto you out of the midst of the fire: ye heard the voice of the words, but saw no similitude; only ye heard a voice.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5" name="Group 24">
            <a:extLst>
              <a:ext uri="{FF2B5EF4-FFF2-40B4-BE49-F238E27FC236}">
                <a16:creationId xmlns:a16="http://schemas.microsoft.com/office/drawing/2014/main" id="{FBE82BA9-B81E-0F65-6B5A-BC11A2926DE8}"/>
              </a:ext>
            </a:extLst>
          </p:cNvPr>
          <p:cNvGrpSpPr/>
          <p:nvPr/>
        </p:nvGrpSpPr>
        <p:grpSpPr>
          <a:xfrm>
            <a:off x="1197261" y="1582644"/>
            <a:ext cx="8452440" cy="764640"/>
            <a:chOff x="1197261" y="1582644"/>
            <a:chExt cx="8452440" cy="7646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4638446-C512-E082-A30C-0A28367F6583}"/>
                    </a:ext>
                  </a:extLst>
                </p14:cNvPr>
                <p14:cNvContentPartPr/>
                <p14:nvPr/>
              </p14:nvContentPartPr>
              <p14:xfrm>
                <a:off x="8207901" y="1601364"/>
                <a:ext cx="749880" cy="28800"/>
              </p14:xfrm>
            </p:contentPart>
          </mc:Choice>
          <mc:Fallback xmlns="">
            <p:pic>
              <p:nvPicPr>
                <p:cNvPr id="2" name="Ink 1">
                  <a:extLst>
                    <a:ext uri="{FF2B5EF4-FFF2-40B4-BE49-F238E27FC236}">
                      <a16:creationId xmlns:a16="http://schemas.microsoft.com/office/drawing/2014/main" id="{F4638446-C512-E082-A30C-0A28367F6583}"/>
                    </a:ext>
                  </a:extLst>
                </p:cNvPr>
                <p:cNvPicPr/>
                <p:nvPr/>
              </p:nvPicPr>
              <p:blipFill>
                <a:blip r:embed="rId5"/>
                <a:stretch>
                  <a:fillRect/>
                </a:stretch>
              </p:blipFill>
              <p:spPr>
                <a:xfrm>
                  <a:off x="8189901" y="1583724"/>
                  <a:ext cx="785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5833533-07A4-5B85-11E7-4B09C3F9A50A}"/>
                    </a:ext>
                  </a:extLst>
                </p14:cNvPr>
                <p14:cNvContentPartPr/>
                <p14:nvPr/>
              </p14:nvContentPartPr>
              <p14:xfrm>
                <a:off x="7466301" y="1612164"/>
                <a:ext cx="549000" cy="32040"/>
              </p14:xfrm>
            </p:contentPart>
          </mc:Choice>
          <mc:Fallback xmlns="">
            <p:pic>
              <p:nvPicPr>
                <p:cNvPr id="4" name="Ink 3">
                  <a:extLst>
                    <a:ext uri="{FF2B5EF4-FFF2-40B4-BE49-F238E27FC236}">
                      <a16:creationId xmlns:a16="http://schemas.microsoft.com/office/drawing/2014/main" id="{75833533-07A4-5B85-11E7-4B09C3F9A50A}"/>
                    </a:ext>
                  </a:extLst>
                </p:cNvPr>
                <p:cNvPicPr/>
                <p:nvPr/>
              </p:nvPicPr>
              <p:blipFill>
                <a:blip r:embed="rId7"/>
                <a:stretch>
                  <a:fillRect/>
                </a:stretch>
              </p:blipFill>
              <p:spPr>
                <a:xfrm>
                  <a:off x="7448301" y="1594524"/>
                  <a:ext cx="584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D619465-1591-1534-9E95-1EEF52D2C08F}"/>
                    </a:ext>
                  </a:extLst>
                </p14:cNvPr>
                <p14:cNvContentPartPr/>
                <p14:nvPr/>
              </p14:nvContentPartPr>
              <p14:xfrm>
                <a:off x="6203781" y="1625124"/>
                <a:ext cx="938880" cy="59760"/>
              </p14:xfrm>
            </p:contentPart>
          </mc:Choice>
          <mc:Fallback xmlns="">
            <p:pic>
              <p:nvPicPr>
                <p:cNvPr id="5" name="Ink 4">
                  <a:extLst>
                    <a:ext uri="{FF2B5EF4-FFF2-40B4-BE49-F238E27FC236}">
                      <a16:creationId xmlns:a16="http://schemas.microsoft.com/office/drawing/2014/main" id="{6D619465-1591-1534-9E95-1EEF52D2C08F}"/>
                    </a:ext>
                  </a:extLst>
                </p:cNvPr>
                <p:cNvPicPr/>
                <p:nvPr/>
              </p:nvPicPr>
              <p:blipFill>
                <a:blip r:embed="rId9"/>
                <a:stretch>
                  <a:fillRect/>
                </a:stretch>
              </p:blipFill>
              <p:spPr>
                <a:xfrm>
                  <a:off x="6185781" y="1607484"/>
                  <a:ext cx="974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999EF66-9D79-A90D-38B9-FE1D3AF8E801}"/>
                    </a:ext>
                  </a:extLst>
                </p14:cNvPr>
                <p14:cNvContentPartPr/>
                <p14:nvPr/>
              </p14:nvContentPartPr>
              <p14:xfrm>
                <a:off x="3995541" y="1586964"/>
                <a:ext cx="1757520" cy="70560"/>
              </p14:xfrm>
            </p:contentPart>
          </mc:Choice>
          <mc:Fallback xmlns="">
            <p:pic>
              <p:nvPicPr>
                <p:cNvPr id="9" name="Ink 8">
                  <a:extLst>
                    <a:ext uri="{FF2B5EF4-FFF2-40B4-BE49-F238E27FC236}">
                      <a16:creationId xmlns:a16="http://schemas.microsoft.com/office/drawing/2014/main" id="{3999EF66-9D79-A90D-38B9-FE1D3AF8E801}"/>
                    </a:ext>
                  </a:extLst>
                </p:cNvPr>
                <p:cNvPicPr/>
                <p:nvPr/>
              </p:nvPicPr>
              <p:blipFill>
                <a:blip r:embed="rId11"/>
                <a:stretch>
                  <a:fillRect/>
                </a:stretch>
              </p:blipFill>
              <p:spPr>
                <a:xfrm>
                  <a:off x="3977901" y="1568964"/>
                  <a:ext cx="1793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DB763FE-4111-CCD2-83A2-BF82B7CD0128}"/>
                    </a:ext>
                  </a:extLst>
                </p14:cNvPr>
                <p14:cNvContentPartPr/>
                <p14:nvPr/>
              </p14:nvContentPartPr>
              <p14:xfrm>
                <a:off x="3338181" y="1582644"/>
                <a:ext cx="425160" cy="61920"/>
              </p14:xfrm>
            </p:contentPart>
          </mc:Choice>
          <mc:Fallback xmlns="">
            <p:pic>
              <p:nvPicPr>
                <p:cNvPr id="12" name="Ink 11">
                  <a:extLst>
                    <a:ext uri="{FF2B5EF4-FFF2-40B4-BE49-F238E27FC236}">
                      <a16:creationId xmlns:a16="http://schemas.microsoft.com/office/drawing/2014/main" id="{8DB763FE-4111-CCD2-83A2-BF82B7CD0128}"/>
                    </a:ext>
                  </a:extLst>
                </p:cNvPr>
                <p:cNvPicPr/>
                <p:nvPr/>
              </p:nvPicPr>
              <p:blipFill>
                <a:blip r:embed="rId13"/>
                <a:stretch>
                  <a:fillRect/>
                </a:stretch>
              </p:blipFill>
              <p:spPr>
                <a:xfrm>
                  <a:off x="3320541" y="1565004"/>
                  <a:ext cx="460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881EE86-F423-0E7C-DCEB-07C65C18E1A9}"/>
                    </a:ext>
                  </a:extLst>
                </p14:cNvPr>
                <p14:cNvContentPartPr/>
                <p14:nvPr/>
              </p14:nvContentPartPr>
              <p14:xfrm>
                <a:off x="1986381" y="1611444"/>
                <a:ext cx="1155600" cy="87840"/>
              </p14:xfrm>
            </p:contentPart>
          </mc:Choice>
          <mc:Fallback xmlns="">
            <p:pic>
              <p:nvPicPr>
                <p:cNvPr id="13" name="Ink 12">
                  <a:extLst>
                    <a:ext uri="{FF2B5EF4-FFF2-40B4-BE49-F238E27FC236}">
                      <a16:creationId xmlns:a16="http://schemas.microsoft.com/office/drawing/2014/main" id="{F881EE86-F423-0E7C-DCEB-07C65C18E1A9}"/>
                    </a:ext>
                  </a:extLst>
                </p:cNvPr>
                <p:cNvPicPr/>
                <p:nvPr/>
              </p:nvPicPr>
              <p:blipFill>
                <a:blip r:embed="rId15"/>
                <a:stretch>
                  <a:fillRect/>
                </a:stretch>
              </p:blipFill>
              <p:spPr>
                <a:xfrm>
                  <a:off x="1968381" y="1593804"/>
                  <a:ext cx="1191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75018A0-05DC-32BA-979D-99958EB0975D}"/>
                    </a:ext>
                  </a:extLst>
                </p14:cNvPr>
                <p14:cNvContentPartPr/>
                <p14:nvPr/>
              </p14:nvContentPartPr>
              <p14:xfrm>
                <a:off x="1197261" y="1702164"/>
                <a:ext cx="718920" cy="13680"/>
              </p14:xfrm>
            </p:contentPart>
          </mc:Choice>
          <mc:Fallback xmlns="">
            <p:pic>
              <p:nvPicPr>
                <p:cNvPr id="14" name="Ink 13">
                  <a:extLst>
                    <a:ext uri="{FF2B5EF4-FFF2-40B4-BE49-F238E27FC236}">
                      <a16:creationId xmlns:a16="http://schemas.microsoft.com/office/drawing/2014/main" id="{675018A0-05DC-32BA-979D-99958EB0975D}"/>
                    </a:ext>
                  </a:extLst>
                </p:cNvPr>
                <p:cNvPicPr/>
                <p:nvPr/>
              </p:nvPicPr>
              <p:blipFill>
                <a:blip r:embed="rId17"/>
                <a:stretch>
                  <a:fillRect/>
                </a:stretch>
              </p:blipFill>
              <p:spPr>
                <a:xfrm>
                  <a:off x="1179621" y="1684524"/>
                  <a:ext cx="754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314EFAC-5F1D-4989-EEBF-441639BA42FF}"/>
                    </a:ext>
                  </a:extLst>
                </p14:cNvPr>
                <p14:cNvContentPartPr/>
                <p14:nvPr/>
              </p14:nvContentPartPr>
              <p14:xfrm>
                <a:off x="8678061" y="2208684"/>
                <a:ext cx="971640" cy="48960"/>
              </p14:xfrm>
            </p:contentPart>
          </mc:Choice>
          <mc:Fallback xmlns="">
            <p:pic>
              <p:nvPicPr>
                <p:cNvPr id="16" name="Ink 15">
                  <a:extLst>
                    <a:ext uri="{FF2B5EF4-FFF2-40B4-BE49-F238E27FC236}">
                      <a16:creationId xmlns:a16="http://schemas.microsoft.com/office/drawing/2014/main" id="{C314EFAC-5F1D-4989-EEBF-441639BA42FF}"/>
                    </a:ext>
                  </a:extLst>
                </p:cNvPr>
                <p:cNvPicPr/>
                <p:nvPr/>
              </p:nvPicPr>
              <p:blipFill>
                <a:blip r:embed="rId19"/>
                <a:stretch>
                  <a:fillRect/>
                </a:stretch>
              </p:blipFill>
              <p:spPr>
                <a:xfrm>
                  <a:off x="8660061" y="2190684"/>
                  <a:ext cx="1007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B57C379-02AC-AAAA-3F95-D362D416446B}"/>
                    </a:ext>
                  </a:extLst>
                </p14:cNvPr>
                <p14:cNvContentPartPr/>
                <p14:nvPr/>
              </p14:nvContentPartPr>
              <p14:xfrm>
                <a:off x="7204581" y="2245044"/>
                <a:ext cx="1228680" cy="102240"/>
              </p14:xfrm>
            </p:contentPart>
          </mc:Choice>
          <mc:Fallback xmlns="">
            <p:pic>
              <p:nvPicPr>
                <p:cNvPr id="17" name="Ink 16">
                  <a:extLst>
                    <a:ext uri="{FF2B5EF4-FFF2-40B4-BE49-F238E27FC236}">
                      <a16:creationId xmlns:a16="http://schemas.microsoft.com/office/drawing/2014/main" id="{EB57C379-02AC-AAAA-3F95-D362D416446B}"/>
                    </a:ext>
                  </a:extLst>
                </p:cNvPr>
                <p:cNvPicPr/>
                <p:nvPr/>
              </p:nvPicPr>
              <p:blipFill>
                <a:blip r:embed="rId21"/>
                <a:stretch>
                  <a:fillRect/>
                </a:stretch>
              </p:blipFill>
              <p:spPr>
                <a:xfrm>
                  <a:off x="7186941" y="2227404"/>
                  <a:ext cx="1264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F9830CC2-6FB6-FCAC-034C-ED27F3B200CE}"/>
                    </a:ext>
                  </a:extLst>
                </p14:cNvPr>
                <p14:cNvContentPartPr/>
                <p14:nvPr/>
              </p14:nvContentPartPr>
              <p14:xfrm>
                <a:off x="6239781" y="2246844"/>
                <a:ext cx="857160" cy="70920"/>
              </p14:xfrm>
            </p:contentPart>
          </mc:Choice>
          <mc:Fallback xmlns="">
            <p:pic>
              <p:nvPicPr>
                <p:cNvPr id="19" name="Ink 18">
                  <a:extLst>
                    <a:ext uri="{FF2B5EF4-FFF2-40B4-BE49-F238E27FC236}">
                      <a16:creationId xmlns:a16="http://schemas.microsoft.com/office/drawing/2014/main" id="{F9830CC2-6FB6-FCAC-034C-ED27F3B200CE}"/>
                    </a:ext>
                  </a:extLst>
                </p:cNvPr>
                <p:cNvPicPr/>
                <p:nvPr/>
              </p:nvPicPr>
              <p:blipFill>
                <a:blip r:embed="rId23"/>
                <a:stretch>
                  <a:fillRect/>
                </a:stretch>
              </p:blipFill>
              <p:spPr>
                <a:xfrm>
                  <a:off x="6222141" y="2229204"/>
                  <a:ext cx="892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82B73009-4540-D525-CD46-B96219C8D595}"/>
                    </a:ext>
                  </a:extLst>
                </p14:cNvPr>
                <p14:cNvContentPartPr/>
                <p14:nvPr/>
              </p14:nvContentPartPr>
              <p14:xfrm>
                <a:off x="5254821" y="2206524"/>
                <a:ext cx="662760" cy="125280"/>
              </p14:xfrm>
            </p:contentPart>
          </mc:Choice>
          <mc:Fallback xmlns="">
            <p:pic>
              <p:nvPicPr>
                <p:cNvPr id="20" name="Ink 19">
                  <a:extLst>
                    <a:ext uri="{FF2B5EF4-FFF2-40B4-BE49-F238E27FC236}">
                      <a16:creationId xmlns:a16="http://schemas.microsoft.com/office/drawing/2014/main" id="{82B73009-4540-D525-CD46-B96219C8D595}"/>
                    </a:ext>
                  </a:extLst>
                </p:cNvPr>
                <p:cNvPicPr/>
                <p:nvPr/>
              </p:nvPicPr>
              <p:blipFill>
                <a:blip r:embed="rId25"/>
                <a:stretch>
                  <a:fillRect/>
                </a:stretch>
              </p:blipFill>
              <p:spPr>
                <a:xfrm>
                  <a:off x="5236821" y="2188884"/>
                  <a:ext cx="698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5C8563DC-A191-4F32-9E5E-7758BAB2DA5F}"/>
                    </a:ext>
                  </a:extLst>
                </p14:cNvPr>
                <p14:cNvContentPartPr/>
                <p14:nvPr/>
              </p14:nvContentPartPr>
              <p14:xfrm>
                <a:off x="4259781" y="2183124"/>
                <a:ext cx="720720" cy="69480"/>
              </p14:xfrm>
            </p:contentPart>
          </mc:Choice>
          <mc:Fallback xmlns="">
            <p:pic>
              <p:nvPicPr>
                <p:cNvPr id="21" name="Ink 20">
                  <a:extLst>
                    <a:ext uri="{FF2B5EF4-FFF2-40B4-BE49-F238E27FC236}">
                      <a16:creationId xmlns:a16="http://schemas.microsoft.com/office/drawing/2014/main" id="{5C8563DC-A191-4F32-9E5E-7758BAB2DA5F}"/>
                    </a:ext>
                  </a:extLst>
                </p:cNvPr>
                <p:cNvPicPr/>
                <p:nvPr/>
              </p:nvPicPr>
              <p:blipFill>
                <a:blip r:embed="rId27"/>
                <a:stretch>
                  <a:fillRect/>
                </a:stretch>
              </p:blipFill>
              <p:spPr>
                <a:xfrm>
                  <a:off x="4241781" y="2165124"/>
                  <a:ext cx="756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1F13DC64-4350-BFA8-E21C-4E79998C5C1D}"/>
                    </a:ext>
                  </a:extLst>
                </p14:cNvPr>
                <p14:cNvContentPartPr/>
                <p14:nvPr/>
              </p14:nvContentPartPr>
              <p14:xfrm>
                <a:off x="3165021" y="2278524"/>
                <a:ext cx="627480" cy="12240"/>
              </p14:xfrm>
            </p:contentPart>
          </mc:Choice>
          <mc:Fallback xmlns="">
            <p:pic>
              <p:nvPicPr>
                <p:cNvPr id="22" name="Ink 21">
                  <a:extLst>
                    <a:ext uri="{FF2B5EF4-FFF2-40B4-BE49-F238E27FC236}">
                      <a16:creationId xmlns:a16="http://schemas.microsoft.com/office/drawing/2014/main" id="{1F13DC64-4350-BFA8-E21C-4E79998C5C1D}"/>
                    </a:ext>
                  </a:extLst>
                </p:cNvPr>
                <p:cNvPicPr/>
                <p:nvPr/>
              </p:nvPicPr>
              <p:blipFill>
                <a:blip r:embed="rId29"/>
                <a:stretch>
                  <a:fillRect/>
                </a:stretch>
              </p:blipFill>
              <p:spPr>
                <a:xfrm>
                  <a:off x="3147381" y="2260884"/>
                  <a:ext cx="663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892DDB16-0672-86B2-43FA-85D526A1867D}"/>
                    </a:ext>
                  </a:extLst>
                </p14:cNvPr>
                <p14:cNvContentPartPr/>
                <p14:nvPr/>
              </p14:nvContentPartPr>
              <p14:xfrm>
                <a:off x="3041901" y="1600284"/>
                <a:ext cx="4233240" cy="745200"/>
              </p14:xfrm>
            </p:contentPart>
          </mc:Choice>
          <mc:Fallback xmlns="">
            <p:pic>
              <p:nvPicPr>
                <p:cNvPr id="24" name="Ink 23">
                  <a:extLst>
                    <a:ext uri="{FF2B5EF4-FFF2-40B4-BE49-F238E27FC236}">
                      <a16:creationId xmlns:a16="http://schemas.microsoft.com/office/drawing/2014/main" id="{892DDB16-0672-86B2-43FA-85D526A1867D}"/>
                    </a:ext>
                  </a:extLst>
                </p:cNvPr>
                <p:cNvPicPr/>
                <p:nvPr/>
              </p:nvPicPr>
              <p:blipFill>
                <a:blip r:embed="rId31"/>
                <a:stretch>
                  <a:fillRect/>
                </a:stretch>
              </p:blipFill>
              <p:spPr>
                <a:xfrm>
                  <a:off x="3023901" y="1582284"/>
                  <a:ext cx="4268880" cy="780840"/>
                </a:xfrm>
                <a:prstGeom prst="rect">
                  <a:avLst/>
                </a:prstGeom>
              </p:spPr>
            </p:pic>
          </mc:Fallback>
        </mc:AlternateContent>
      </p:grpSp>
    </p:spTree>
    <p:extLst>
      <p:ext uri="{BB962C8B-B14F-4D97-AF65-F5344CB8AC3E}">
        <p14:creationId xmlns:p14="http://schemas.microsoft.com/office/powerpoint/2010/main" val="212858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156" y="291401"/>
            <a:ext cx="9481530" cy="5693866"/>
          </a:xfrm>
          <a:prstGeom prst="rect">
            <a:avLst/>
          </a:prstGeom>
          <a:noFill/>
        </p:spPr>
        <p:txBody>
          <a:bodyPr wrap="square" rtlCol="0">
            <a:spAutoFit/>
          </a:bodyPr>
          <a:lstStyle/>
          <a:p>
            <a:r>
              <a:rPr lang="en-US" sz="2800" b="1">
                <a:solidFill>
                  <a:srgbClr val="FFC000"/>
                </a:solidFill>
                <a:cs typeface="+mj-cs"/>
              </a:rPr>
              <a:t>Galatians 5:16–25 	</a:t>
            </a:r>
          </a:p>
          <a:p>
            <a:r>
              <a:rPr lang="en-US" sz="2400">
                <a:solidFill>
                  <a:srgbClr val="FFC000"/>
                </a:solidFill>
                <a:cs typeface="+mj-cs"/>
              </a:rPr>
              <a:t>5:16 This I say then, Walk in the Spirit, and ye shall not fulfil the lust of the flesh. 5:17 For the flesh lusteth against the Spirit, and the Spirit against the flesh: and these are contrary the one to the other: so that ye cannot do the things that ye would. 5:18 But if ye be led of the Spirit, ye are not under the law. 5:19 Now the works of the flesh are manifest, which are these; Adultery, fornication, uncleanness, lasciviousness, 5:20 Idolatry, witchcraft, hatred, variance, emulations, wrath, strife, seditions, heresies, 5:21 Envyings, murders, drunkenness, revellings, and such like: of the which I tell you before, as I have also told you in time past, that they which do such things shall not inherit the kingdom of God. 5:22 But the fruit of the Spirit is love, joy, peace, longsuffering, gentleness, goodness, faith, 5:23 Meekness, temperance: against such there is no law. 5:24 And they that are Christ’s have crucified the flesh with the affections and lusts. 5:25 If we live in the Spirit, let us also walk in the Spirit. (KJV,</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8F1E633-E5AC-39D8-6534-3D374D3033DC}"/>
                  </a:ext>
                </a:extLst>
              </p14:cNvPr>
              <p14:cNvContentPartPr/>
              <p14:nvPr/>
            </p14:nvContentPartPr>
            <p14:xfrm>
              <a:off x="3136221" y="1107804"/>
              <a:ext cx="1507680" cy="97920"/>
            </p14:xfrm>
          </p:contentPart>
        </mc:Choice>
        <mc:Fallback xmlns="">
          <p:pic>
            <p:nvPicPr>
              <p:cNvPr id="2" name="Ink 1">
                <a:extLst>
                  <a:ext uri="{FF2B5EF4-FFF2-40B4-BE49-F238E27FC236}">
                    <a16:creationId xmlns:a16="http://schemas.microsoft.com/office/drawing/2014/main" id="{48F1E633-E5AC-39D8-6534-3D374D3033DC}"/>
                  </a:ext>
                </a:extLst>
              </p:cNvPr>
              <p:cNvPicPr/>
              <p:nvPr/>
            </p:nvPicPr>
            <p:blipFill>
              <a:blip r:embed="rId5"/>
              <a:stretch>
                <a:fillRect/>
              </a:stretch>
            </p:blipFill>
            <p:spPr>
              <a:xfrm>
                <a:off x="3118221" y="1089804"/>
                <a:ext cx="1543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17D24C8-0F3D-557B-B554-C90B9CB52A67}"/>
                  </a:ext>
                </a:extLst>
              </p14:cNvPr>
              <p14:cNvContentPartPr/>
              <p14:nvPr/>
            </p14:nvContentPartPr>
            <p14:xfrm>
              <a:off x="5668461" y="1099164"/>
              <a:ext cx="3530880" cy="91800"/>
            </p14:xfrm>
          </p:contentPart>
        </mc:Choice>
        <mc:Fallback xmlns="">
          <p:pic>
            <p:nvPicPr>
              <p:cNvPr id="4" name="Ink 3">
                <a:extLst>
                  <a:ext uri="{FF2B5EF4-FFF2-40B4-BE49-F238E27FC236}">
                    <a16:creationId xmlns:a16="http://schemas.microsoft.com/office/drawing/2014/main" id="{A17D24C8-0F3D-557B-B554-C90B9CB52A67}"/>
                  </a:ext>
                </a:extLst>
              </p:cNvPr>
              <p:cNvPicPr/>
              <p:nvPr/>
            </p:nvPicPr>
            <p:blipFill>
              <a:blip r:embed="rId7"/>
              <a:stretch>
                <a:fillRect/>
              </a:stretch>
            </p:blipFill>
            <p:spPr>
              <a:xfrm>
                <a:off x="5650461" y="1081164"/>
                <a:ext cx="3566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9B54997-E561-CCF2-7244-743F98193B2F}"/>
                  </a:ext>
                </a:extLst>
              </p14:cNvPr>
              <p14:cNvContentPartPr/>
              <p14:nvPr/>
            </p14:nvContentPartPr>
            <p14:xfrm>
              <a:off x="584541" y="1465284"/>
              <a:ext cx="332280" cy="68400"/>
            </p14:xfrm>
          </p:contentPart>
        </mc:Choice>
        <mc:Fallback xmlns="">
          <p:pic>
            <p:nvPicPr>
              <p:cNvPr id="5" name="Ink 4">
                <a:extLst>
                  <a:ext uri="{FF2B5EF4-FFF2-40B4-BE49-F238E27FC236}">
                    <a16:creationId xmlns:a16="http://schemas.microsoft.com/office/drawing/2014/main" id="{99B54997-E561-CCF2-7244-743F98193B2F}"/>
                  </a:ext>
                </a:extLst>
              </p:cNvPr>
              <p:cNvPicPr/>
              <p:nvPr/>
            </p:nvPicPr>
            <p:blipFill>
              <a:blip r:embed="rId9"/>
              <a:stretch>
                <a:fillRect/>
              </a:stretch>
            </p:blipFill>
            <p:spPr>
              <a:xfrm>
                <a:off x="566901" y="1447284"/>
                <a:ext cx="367920" cy="104040"/>
              </a:xfrm>
              <a:prstGeom prst="rect">
                <a:avLst/>
              </a:prstGeom>
            </p:spPr>
          </p:pic>
        </mc:Fallback>
      </mc:AlternateContent>
      <p:grpSp>
        <p:nvGrpSpPr>
          <p:cNvPr id="11" name="Group 10">
            <a:extLst>
              <a:ext uri="{FF2B5EF4-FFF2-40B4-BE49-F238E27FC236}">
                <a16:creationId xmlns:a16="http://schemas.microsoft.com/office/drawing/2014/main" id="{38479424-1BB2-ECB7-F549-D2B16E239761}"/>
              </a:ext>
            </a:extLst>
          </p:cNvPr>
          <p:cNvGrpSpPr/>
          <p:nvPr/>
        </p:nvGrpSpPr>
        <p:grpSpPr>
          <a:xfrm>
            <a:off x="3070341" y="1498044"/>
            <a:ext cx="6284880" cy="93240"/>
            <a:chOff x="3070341" y="1498044"/>
            <a:chExt cx="6284880" cy="9324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36BA03E-FCAE-F76F-9FF0-D06A9BCC3943}"/>
                    </a:ext>
                  </a:extLst>
                </p14:cNvPr>
                <p14:cNvContentPartPr/>
                <p14:nvPr/>
              </p14:nvContentPartPr>
              <p14:xfrm>
                <a:off x="3070341" y="1498044"/>
                <a:ext cx="2936880" cy="46440"/>
              </p14:xfrm>
            </p:contentPart>
          </mc:Choice>
          <mc:Fallback xmlns="">
            <p:pic>
              <p:nvPicPr>
                <p:cNvPr id="7" name="Ink 6">
                  <a:extLst>
                    <a:ext uri="{FF2B5EF4-FFF2-40B4-BE49-F238E27FC236}">
                      <a16:creationId xmlns:a16="http://schemas.microsoft.com/office/drawing/2014/main" id="{636BA03E-FCAE-F76F-9FF0-D06A9BCC3943}"/>
                    </a:ext>
                  </a:extLst>
                </p:cNvPr>
                <p:cNvPicPr/>
                <p:nvPr/>
              </p:nvPicPr>
              <p:blipFill>
                <a:blip r:embed="rId11"/>
                <a:stretch>
                  <a:fillRect/>
                </a:stretch>
              </p:blipFill>
              <p:spPr>
                <a:xfrm>
                  <a:off x="3052341" y="1480404"/>
                  <a:ext cx="2972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20CA07D-65FC-7BB7-A39C-DAF01AEAD788}"/>
                    </a:ext>
                  </a:extLst>
                </p14:cNvPr>
                <p14:cNvContentPartPr/>
                <p14:nvPr/>
              </p14:nvContentPartPr>
              <p14:xfrm>
                <a:off x="7803261" y="1559244"/>
                <a:ext cx="1551960" cy="32040"/>
              </p14:xfrm>
            </p:contentPart>
          </mc:Choice>
          <mc:Fallback xmlns="">
            <p:pic>
              <p:nvPicPr>
                <p:cNvPr id="9" name="Ink 8">
                  <a:extLst>
                    <a:ext uri="{FF2B5EF4-FFF2-40B4-BE49-F238E27FC236}">
                      <a16:creationId xmlns:a16="http://schemas.microsoft.com/office/drawing/2014/main" id="{820CA07D-65FC-7BB7-A39C-DAF01AEAD788}"/>
                    </a:ext>
                  </a:extLst>
                </p:cNvPr>
                <p:cNvPicPr/>
                <p:nvPr/>
              </p:nvPicPr>
              <p:blipFill>
                <a:blip r:embed="rId13"/>
                <a:stretch>
                  <a:fillRect/>
                </a:stretch>
              </p:blipFill>
              <p:spPr>
                <a:xfrm>
                  <a:off x="7785621" y="1541604"/>
                  <a:ext cx="1587600" cy="67680"/>
                </a:xfrm>
                <a:prstGeom prst="rect">
                  <a:avLst/>
                </a:prstGeom>
              </p:spPr>
            </p:pic>
          </mc:Fallback>
        </mc:AlternateContent>
      </p:grpSp>
      <p:grpSp>
        <p:nvGrpSpPr>
          <p:cNvPr id="14" name="Group 13">
            <a:extLst>
              <a:ext uri="{FF2B5EF4-FFF2-40B4-BE49-F238E27FC236}">
                <a16:creationId xmlns:a16="http://schemas.microsoft.com/office/drawing/2014/main" id="{13194B29-2C49-341B-6FA9-097BD8D13663}"/>
              </a:ext>
            </a:extLst>
          </p:cNvPr>
          <p:cNvGrpSpPr/>
          <p:nvPr/>
        </p:nvGrpSpPr>
        <p:grpSpPr>
          <a:xfrm>
            <a:off x="619821" y="1812324"/>
            <a:ext cx="5745240" cy="56160"/>
            <a:chOff x="619821" y="1812324"/>
            <a:chExt cx="5745240" cy="5616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A3A0AFE-B4D9-B440-9967-263E40F6E299}"/>
                    </a:ext>
                  </a:extLst>
                </p14:cNvPr>
                <p14:cNvContentPartPr/>
                <p14:nvPr/>
              </p14:nvContentPartPr>
              <p14:xfrm>
                <a:off x="619821" y="1857684"/>
                <a:ext cx="361080" cy="10800"/>
              </p14:xfrm>
            </p:contentPart>
          </mc:Choice>
          <mc:Fallback xmlns="">
            <p:pic>
              <p:nvPicPr>
                <p:cNvPr id="12" name="Ink 11">
                  <a:extLst>
                    <a:ext uri="{FF2B5EF4-FFF2-40B4-BE49-F238E27FC236}">
                      <a16:creationId xmlns:a16="http://schemas.microsoft.com/office/drawing/2014/main" id="{4A3A0AFE-B4D9-B440-9967-263E40F6E299}"/>
                    </a:ext>
                  </a:extLst>
                </p:cNvPr>
                <p:cNvPicPr/>
                <p:nvPr/>
              </p:nvPicPr>
              <p:blipFill>
                <a:blip r:embed="rId15"/>
                <a:stretch>
                  <a:fillRect/>
                </a:stretch>
              </p:blipFill>
              <p:spPr>
                <a:xfrm>
                  <a:off x="601821" y="1839684"/>
                  <a:ext cx="396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B5DA0E0-8161-FD3E-DB2F-62F27C2CAD75}"/>
                    </a:ext>
                  </a:extLst>
                </p14:cNvPr>
                <p14:cNvContentPartPr/>
                <p14:nvPr/>
              </p14:nvContentPartPr>
              <p14:xfrm>
                <a:off x="3183021" y="1812324"/>
                <a:ext cx="3182040" cy="41040"/>
              </p14:xfrm>
            </p:contentPart>
          </mc:Choice>
          <mc:Fallback xmlns="">
            <p:pic>
              <p:nvPicPr>
                <p:cNvPr id="13" name="Ink 12">
                  <a:extLst>
                    <a:ext uri="{FF2B5EF4-FFF2-40B4-BE49-F238E27FC236}">
                      <a16:creationId xmlns:a16="http://schemas.microsoft.com/office/drawing/2014/main" id="{0B5DA0E0-8161-FD3E-DB2F-62F27C2CAD75}"/>
                    </a:ext>
                  </a:extLst>
                </p:cNvPr>
                <p:cNvPicPr/>
                <p:nvPr/>
              </p:nvPicPr>
              <p:blipFill>
                <a:blip r:embed="rId17"/>
                <a:stretch>
                  <a:fillRect/>
                </a:stretch>
              </p:blipFill>
              <p:spPr>
                <a:xfrm>
                  <a:off x="3165021" y="1794684"/>
                  <a:ext cx="3217680" cy="76680"/>
                </a:xfrm>
                <a:prstGeom prst="rect">
                  <a:avLst/>
                </a:prstGeom>
              </p:spPr>
            </p:pic>
          </mc:Fallback>
        </mc:AlternateContent>
      </p:grpSp>
      <p:grpSp>
        <p:nvGrpSpPr>
          <p:cNvPr id="26" name="Group 25">
            <a:extLst>
              <a:ext uri="{FF2B5EF4-FFF2-40B4-BE49-F238E27FC236}">
                <a16:creationId xmlns:a16="http://schemas.microsoft.com/office/drawing/2014/main" id="{09B50DE2-F386-C501-2023-036AC080B103}"/>
              </a:ext>
            </a:extLst>
          </p:cNvPr>
          <p:cNvGrpSpPr/>
          <p:nvPr/>
        </p:nvGrpSpPr>
        <p:grpSpPr>
          <a:xfrm>
            <a:off x="495981" y="2597124"/>
            <a:ext cx="8132400" cy="57240"/>
            <a:chOff x="495981" y="2597124"/>
            <a:chExt cx="8132400" cy="57240"/>
          </a:xfrm>
        </p:grpSpPr>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7A2E3DBB-E9E3-BCB9-AC02-338F2F6F5C24}"/>
                    </a:ext>
                  </a:extLst>
                </p14:cNvPr>
                <p14:cNvContentPartPr/>
                <p14:nvPr/>
              </p14:nvContentPartPr>
              <p14:xfrm>
                <a:off x="495981" y="2609724"/>
                <a:ext cx="476640" cy="13680"/>
              </p14:xfrm>
            </p:contentPart>
          </mc:Choice>
          <mc:Fallback xmlns="">
            <p:pic>
              <p:nvPicPr>
                <p:cNvPr id="18" name="Ink 17">
                  <a:extLst>
                    <a:ext uri="{FF2B5EF4-FFF2-40B4-BE49-F238E27FC236}">
                      <a16:creationId xmlns:a16="http://schemas.microsoft.com/office/drawing/2014/main" id="{7A2E3DBB-E9E3-BCB9-AC02-338F2F6F5C24}"/>
                    </a:ext>
                  </a:extLst>
                </p:cNvPr>
                <p:cNvPicPr/>
                <p:nvPr/>
              </p:nvPicPr>
              <p:blipFill>
                <a:blip r:embed="rId19"/>
                <a:stretch>
                  <a:fillRect/>
                </a:stretch>
              </p:blipFill>
              <p:spPr>
                <a:xfrm>
                  <a:off x="477981" y="2592084"/>
                  <a:ext cx="512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DCF668C8-BD2E-D47E-6569-3D81531A5A19}"/>
                    </a:ext>
                  </a:extLst>
                </p14:cNvPr>
                <p14:cNvContentPartPr/>
                <p14:nvPr/>
              </p14:nvContentPartPr>
              <p14:xfrm>
                <a:off x="2385981" y="2597124"/>
                <a:ext cx="4469400" cy="57240"/>
              </p14:xfrm>
            </p:contentPart>
          </mc:Choice>
          <mc:Fallback xmlns="">
            <p:pic>
              <p:nvPicPr>
                <p:cNvPr id="19" name="Ink 18">
                  <a:extLst>
                    <a:ext uri="{FF2B5EF4-FFF2-40B4-BE49-F238E27FC236}">
                      <a16:creationId xmlns:a16="http://schemas.microsoft.com/office/drawing/2014/main" id="{DCF668C8-BD2E-D47E-6569-3D81531A5A19}"/>
                    </a:ext>
                  </a:extLst>
                </p:cNvPr>
                <p:cNvPicPr/>
                <p:nvPr/>
              </p:nvPicPr>
              <p:blipFill>
                <a:blip r:embed="rId21"/>
                <a:stretch>
                  <a:fillRect/>
                </a:stretch>
              </p:blipFill>
              <p:spPr>
                <a:xfrm>
                  <a:off x="2368341" y="2579124"/>
                  <a:ext cx="4505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E2B6BBD8-6E71-1518-1CF3-ECEF8DABBF56}"/>
                    </a:ext>
                  </a:extLst>
                </p14:cNvPr>
                <p14:cNvContentPartPr/>
                <p14:nvPr/>
              </p14:nvContentPartPr>
              <p14:xfrm>
                <a:off x="7626861" y="2634204"/>
                <a:ext cx="1001520" cy="11520"/>
              </p14:xfrm>
            </p:contentPart>
          </mc:Choice>
          <mc:Fallback xmlns="">
            <p:pic>
              <p:nvPicPr>
                <p:cNvPr id="20" name="Ink 19">
                  <a:extLst>
                    <a:ext uri="{FF2B5EF4-FFF2-40B4-BE49-F238E27FC236}">
                      <a16:creationId xmlns:a16="http://schemas.microsoft.com/office/drawing/2014/main" id="{E2B6BBD8-6E71-1518-1CF3-ECEF8DABBF56}"/>
                    </a:ext>
                  </a:extLst>
                </p:cNvPr>
                <p:cNvPicPr/>
                <p:nvPr/>
              </p:nvPicPr>
              <p:blipFill>
                <a:blip r:embed="rId23"/>
                <a:stretch>
                  <a:fillRect/>
                </a:stretch>
              </p:blipFill>
              <p:spPr>
                <a:xfrm>
                  <a:off x="7609221" y="2616204"/>
                  <a:ext cx="1037160" cy="47160"/>
                </a:xfrm>
                <a:prstGeom prst="rect">
                  <a:avLst/>
                </a:prstGeom>
              </p:spPr>
            </p:pic>
          </mc:Fallback>
        </mc:AlternateContent>
      </p:grpSp>
      <p:grpSp>
        <p:nvGrpSpPr>
          <p:cNvPr id="25" name="Group 24">
            <a:extLst>
              <a:ext uri="{FF2B5EF4-FFF2-40B4-BE49-F238E27FC236}">
                <a16:creationId xmlns:a16="http://schemas.microsoft.com/office/drawing/2014/main" id="{2F260106-9C38-B706-89DD-70F16A989BED}"/>
              </a:ext>
            </a:extLst>
          </p:cNvPr>
          <p:cNvGrpSpPr/>
          <p:nvPr/>
        </p:nvGrpSpPr>
        <p:grpSpPr>
          <a:xfrm>
            <a:off x="625581" y="2909244"/>
            <a:ext cx="5029920" cy="103320"/>
            <a:chOff x="625581" y="2909244"/>
            <a:chExt cx="5029920" cy="103320"/>
          </a:xfrm>
        </p:grpSpPr>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D0DEB3B4-16F5-50E1-DFB3-81E4D3E1C549}"/>
                    </a:ext>
                  </a:extLst>
                </p14:cNvPr>
                <p14:cNvContentPartPr/>
                <p14:nvPr/>
              </p14:nvContentPartPr>
              <p14:xfrm>
                <a:off x="625581" y="2909244"/>
                <a:ext cx="393480" cy="20880"/>
              </p14:xfrm>
            </p:contentPart>
          </mc:Choice>
          <mc:Fallback xmlns="">
            <p:pic>
              <p:nvPicPr>
                <p:cNvPr id="21" name="Ink 20">
                  <a:extLst>
                    <a:ext uri="{FF2B5EF4-FFF2-40B4-BE49-F238E27FC236}">
                      <a16:creationId xmlns:a16="http://schemas.microsoft.com/office/drawing/2014/main" id="{D0DEB3B4-16F5-50E1-DFB3-81E4D3E1C549}"/>
                    </a:ext>
                  </a:extLst>
                </p:cNvPr>
                <p:cNvPicPr/>
                <p:nvPr/>
              </p:nvPicPr>
              <p:blipFill>
                <a:blip r:embed="rId25"/>
                <a:stretch>
                  <a:fillRect/>
                </a:stretch>
              </p:blipFill>
              <p:spPr>
                <a:xfrm>
                  <a:off x="607941" y="2891604"/>
                  <a:ext cx="429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901481DD-D67D-D815-7520-1FDFE5B5A364}"/>
                    </a:ext>
                  </a:extLst>
                </p14:cNvPr>
                <p14:cNvContentPartPr/>
                <p14:nvPr/>
              </p14:nvContentPartPr>
              <p14:xfrm>
                <a:off x="1940301" y="2944884"/>
                <a:ext cx="236160" cy="12960"/>
              </p14:xfrm>
            </p:contentPart>
          </mc:Choice>
          <mc:Fallback xmlns="">
            <p:pic>
              <p:nvPicPr>
                <p:cNvPr id="22" name="Ink 21">
                  <a:extLst>
                    <a:ext uri="{FF2B5EF4-FFF2-40B4-BE49-F238E27FC236}">
                      <a16:creationId xmlns:a16="http://schemas.microsoft.com/office/drawing/2014/main" id="{901481DD-D67D-D815-7520-1FDFE5B5A364}"/>
                    </a:ext>
                  </a:extLst>
                </p:cNvPr>
                <p:cNvPicPr/>
                <p:nvPr/>
              </p:nvPicPr>
              <p:blipFill>
                <a:blip r:embed="rId27"/>
                <a:stretch>
                  <a:fillRect/>
                </a:stretch>
              </p:blipFill>
              <p:spPr>
                <a:xfrm>
                  <a:off x="1922301" y="2927244"/>
                  <a:ext cx="271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126342BF-3B39-A50D-0D83-B460408CA0E6}"/>
                    </a:ext>
                  </a:extLst>
                </p14:cNvPr>
                <p14:cNvContentPartPr/>
                <p14:nvPr/>
              </p14:nvContentPartPr>
              <p14:xfrm>
                <a:off x="3634821" y="2974764"/>
                <a:ext cx="162360" cy="25200"/>
              </p14:xfrm>
            </p:contentPart>
          </mc:Choice>
          <mc:Fallback xmlns="">
            <p:pic>
              <p:nvPicPr>
                <p:cNvPr id="23" name="Ink 22">
                  <a:extLst>
                    <a:ext uri="{FF2B5EF4-FFF2-40B4-BE49-F238E27FC236}">
                      <a16:creationId xmlns:a16="http://schemas.microsoft.com/office/drawing/2014/main" id="{126342BF-3B39-A50D-0D83-B460408CA0E6}"/>
                    </a:ext>
                  </a:extLst>
                </p:cNvPr>
                <p:cNvPicPr/>
                <p:nvPr/>
              </p:nvPicPr>
              <p:blipFill>
                <a:blip r:embed="rId29"/>
                <a:stretch>
                  <a:fillRect/>
                </a:stretch>
              </p:blipFill>
              <p:spPr>
                <a:xfrm>
                  <a:off x="3616821" y="2957124"/>
                  <a:ext cx="198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C58929FC-DB33-D6CE-BECA-6FA5E702075C}"/>
                    </a:ext>
                  </a:extLst>
                </p14:cNvPr>
                <p14:cNvContentPartPr/>
                <p14:nvPr/>
              </p14:nvContentPartPr>
              <p14:xfrm>
                <a:off x="5425821" y="3003564"/>
                <a:ext cx="229680" cy="9000"/>
              </p14:xfrm>
            </p:contentPart>
          </mc:Choice>
          <mc:Fallback xmlns="">
            <p:pic>
              <p:nvPicPr>
                <p:cNvPr id="24" name="Ink 23">
                  <a:extLst>
                    <a:ext uri="{FF2B5EF4-FFF2-40B4-BE49-F238E27FC236}">
                      <a16:creationId xmlns:a16="http://schemas.microsoft.com/office/drawing/2014/main" id="{C58929FC-DB33-D6CE-BECA-6FA5E702075C}"/>
                    </a:ext>
                  </a:extLst>
                </p:cNvPr>
                <p:cNvPicPr/>
                <p:nvPr/>
              </p:nvPicPr>
              <p:blipFill>
                <a:blip r:embed="rId31"/>
                <a:stretch>
                  <a:fillRect/>
                </a:stretch>
              </p:blipFill>
              <p:spPr>
                <a:xfrm>
                  <a:off x="5408181" y="2985924"/>
                  <a:ext cx="265320" cy="44640"/>
                </a:xfrm>
                <a:prstGeom prst="rect">
                  <a:avLst/>
                </a:prstGeom>
              </p:spPr>
            </p:pic>
          </mc:Fallback>
        </mc:AlternateContent>
      </p:grpSp>
      <p:grpSp>
        <p:nvGrpSpPr>
          <p:cNvPr id="29" name="Group 28">
            <a:extLst>
              <a:ext uri="{FF2B5EF4-FFF2-40B4-BE49-F238E27FC236}">
                <a16:creationId xmlns:a16="http://schemas.microsoft.com/office/drawing/2014/main" id="{165322E7-D083-7BBA-89A0-9C1BE0A9BDBC}"/>
              </a:ext>
            </a:extLst>
          </p:cNvPr>
          <p:cNvGrpSpPr/>
          <p:nvPr/>
        </p:nvGrpSpPr>
        <p:grpSpPr>
          <a:xfrm>
            <a:off x="7419861" y="2905644"/>
            <a:ext cx="1738440" cy="73800"/>
            <a:chOff x="7419861" y="2905644"/>
            <a:chExt cx="1738440" cy="73800"/>
          </a:xfrm>
        </p:grpSpPr>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63F2AB35-B377-4F34-8C35-7224E08BC6EB}"/>
                    </a:ext>
                  </a:extLst>
                </p14:cNvPr>
                <p14:cNvContentPartPr/>
                <p14:nvPr/>
              </p14:nvContentPartPr>
              <p14:xfrm>
                <a:off x="7419861" y="2905644"/>
                <a:ext cx="672120" cy="72720"/>
              </p14:xfrm>
            </p:contentPart>
          </mc:Choice>
          <mc:Fallback xmlns="">
            <p:pic>
              <p:nvPicPr>
                <p:cNvPr id="27" name="Ink 26">
                  <a:extLst>
                    <a:ext uri="{FF2B5EF4-FFF2-40B4-BE49-F238E27FC236}">
                      <a16:creationId xmlns:a16="http://schemas.microsoft.com/office/drawing/2014/main" id="{63F2AB35-B377-4F34-8C35-7224E08BC6EB}"/>
                    </a:ext>
                  </a:extLst>
                </p:cNvPr>
                <p:cNvPicPr/>
                <p:nvPr/>
              </p:nvPicPr>
              <p:blipFill>
                <a:blip r:embed="rId33"/>
                <a:stretch>
                  <a:fillRect/>
                </a:stretch>
              </p:blipFill>
              <p:spPr>
                <a:xfrm>
                  <a:off x="7401861" y="2887644"/>
                  <a:ext cx="707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D8F46C8B-BF31-8A0C-5F68-0748704752BD}"/>
                    </a:ext>
                  </a:extLst>
                </p14:cNvPr>
                <p14:cNvContentPartPr/>
                <p14:nvPr/>
              </p14:nvContentPartPr>
              <p14:xfrm>
                <a:off x="8627301" y="2956764"/>
                <a:ext cx="531000" cy="22680"/>
              </p14:xfrm>
            </p:contentPart>
          </mc:Choice>
          <mc:Fallback xmlns="">
            <p:pic>
              <p:nvPicPr>
                <p:cNvPr id="28" name="Ink 27">
                  <a:extLst>
                    <a:ext uri="{FF2B5EF4-FFF2-40B4-BE49-F238E27FC236}">
                      <a16:creationId xmlns:a16="http://schemas.microsoft.com/office/drawing/2014/main" id="{D8F46C8B-BF31-8A0C-5F68-0748704752BD}"/>
                    </a:ext>
                  </a:extLst>
                </p:cNvPr>
                <p:cNvPicPr/>
                <p:nvPr/>
              </p:nvPicPr>
              <p:blipFill>
                <a:blip r:embed="rId35"/>
                <a:stretch>
                  <a:fillRect/>
                </a:stretch>
              </p:blipFill>
              <p:spPr>
                <a:xfrm>
                  <a:off x="8609301" y="2939124"/>
                  <a:ext cx="566640" cy="58320"/>
                </a:xfrm>
                <a:prstGeom prst="rect">
                  <a:avLst/>
                </a:prstGeom>
              </p:spPr>
            </p:pic>
          </mc:Fallback>
        </mc:AlternateContent>
      </p:grpSp>
      <p:grpSp>
        <p:nvGrpSpPr>
          <p:cNvPr id="36" name="Group 35">
            <a:extLst>
              <a:ext uri="{FF2B5EF4-FFF2-40B4-BE49-F238E27FC236}">
                <a16:creationId xmlns:a16="http://schemas.microsoft.com/office/drawing/2014/main" id="{22F0F4D0-99A0-67B2-1DDF-03E32F280E21}"/>
              </a:ext>
            </a:extLst>
          </p:cNvPr>
          <p:cNvGrpSpPr/>
          <p:nvPr/>
        </p:nvGrpSpPr>
        <p:grpSpPr>
          <a:xfrm>
            <a:off x="536661" y="3190764"/>
            <a:ext cx="4069800" cy="156960"/>
            <a:chOff x="536661" y="3190764"/>
            <a:chExt cx="4069800" cy="156960"/>
          </a:xfrm>
        </p:grpSpPr>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CFC6A924-951A-3E9A-D94C-60ED26C56F16}"/>
                    </a:ext>
                  </a:extLst>
                </p14:cNvPr>
                <p14:cNvContentPartPr/>
                <p14:nvPr/>
              </p14:nvContentPartPr>
              <p14:xfrm>
                <a:off x="536661" y="3190764"/>
                <a:ext cx="424440" cy="41040"/>
              </p14:xfrm>
            </p:contentPart>
          </mc:Choice>
          <mc:Fallback xmlns="">
            <p:pic>
              <p:nvPicPr>
                <p:cNvPr id="30" name="Ink 29">
                  <a:extLst>
                    <a:ext uri="{FF2B5EF4-FFF2-40B4-BE49-F238E27FC236}">
                      <a16:creationId xmlns:a16="http://schemas.microsoft.com/office/drawing/2014/main" id="{CFC6A924-951A-3E9A-D94C-60ED26C56F16}"/>
                    </a:ext>
                  </a:extLst>
                </p:cNvPr>
                <p:cNvPicPr/>
                <p:nvPr/>
              </p:nvPicPr>
              <p:blipFill>
                <a:blip r:embed="rId37"/>
                <a:stretch>
                  <a:fillRect/>
                </a:stretch>
              </p:blipFill>
              <p:spPr>
                <a:xfrm>
                  <a:off x="519021" y="3173124"/>
                  <a:ext cx="460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FC339D85-E7CE-0D4C-9E73-DD9B0C1F5437}"/>
                    </a:ext>
                  </a:extLst>
                </p14:cNvPr>
                <p14:cNvContentPartPr/>
                <p14:nvPr/>
              </p14:nvContentPartPr>
              <p14:xfrm>
                <a:off x="1537821" y="3286884"/>
                <a:ext cx="676080" cy="47520"/>
              </p14:xfrm>
            </p:contentPart>
          </mc:Choice>
          <mc:Fallback xmlns="">
            <p:pic>
              <p:nvPicPr>
                <p:cNvPr id="31" name="Ink 30">
                  <a:extLst>
                    <a:ext uri="{FF2B5EF4-FFF2-40B4-BE49-F238E27FC236}">
                      <a16:creationId xmlns:a16="http://schemas.microsoft.com/office/drawing/2014/main" id="{FC339D85-E7CE-0D4C-9E73-DD9B0C1F5437}"/>
                    </a:ext>
                  </a:extLst>
                </p:cNvPr>
                <p:cNvPicPr/>
                <p:nvPr/>
              </p:nvPicPr>
              <p:blipFill>
                <a:blip r:embed="rId39"/>
                <a:stretch>
                  <a:fillRect/>
                </a:stretch>
              </p:blipFill>
              <p:spPr>
                <a:xfrm>
                  <a:off x="1519821" y="3268884"/>
                  <a:ext cx="711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D8EC59B3-1F86-8681-713D-73045F726A92}"/>
                    </a:ext>
                  </a:extLst>
                </p14:cNvPr>
                <p14:cNvContentPartPr/>
                <p14:nvPr/>
              </p14:nvContentPartPr>
              <p14:xfrm>
                <a:off x="2856861" y="3303084"/>
                <a:ext cx="722160" cy="21240"/>
              </p14:xfrm>
            </p:contentPart>
          </mc:Choice>
          <mc:Fallback xmlns="">
            <p:pic>
              <p:nvPicPr>
                <p:cNvPr id="32" name="Ink 31">
                  <a:extLst>
                    <a:ext uri="{FF2B5EF4-FFF2-40B4-BE49-F238E27FC236}">
                      <a16:creationId xmlns:a16="http://schemas.microsoft.com/office/drawing/2014/main" id="{D8EC59B3-1F86-8681-713D-73045F726A92}"/>
                    </a:ext>
                  </a:extLst>
                </p:cNvPr>
                <p:cNvPicPr/>
                <p:nvPr/>
              </p:nvPicPr>
              <p:blipFill>
                <a:blip r:embed="rId41"/>
                <a:stretch>
                  <a:fillRect/>
                </a:stretch>
              </p:blipFill>
              <p:spPr>
                <a:xfrm>
                  <a:off x="2839221" y="3285084"/>
                  <a:ext cx="757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DFB83FEE-6188-4ECF-D122-1F0F652A0452}"/>
                    </a:ext>
                  </a:extLst>
                </p14:cNvPr>
                <p14:cNvContentPartPr/>
                <p14:nvPr/>
              </p14:nvContentPartPr>
              <p14:xfrm>
                <a:off x="4293981" y="3338004"/>
                <a:ext cx="312480" cy="9720"/>
              </p14:xfrm>
            </p:contentPart>
          </mc:Choice>
          <mc:Fallback xmlns="">
            <p:pic>
              <p:nvPicPr>
                <p:cNvPr id="33" name="Ink 32">
                  <a:extLst>
                    <a:ext uri="{FF2B5EF4-FFF2-40B4-BE49-F238E27FC236}">
                      <a16:creationId xmlns:a16="http://schemas.microsoft.com/office/drawing/2014/main" id="{DFB83FEE-6188-4ECF-D122-1F0F652A0452}"/>
                    </a:ext>
                  </a:extLst>
                </p:cNvPr>
                <p:cNvPicPr/>
                <p:nvPr/>
              </p:nvPicPr>
              <p:blipFill>
                <a:blip r:embed="rId43"/>
                <a:stretch>
                  <a:fillRect/>
                </a:stretch>
              </p:blipFill>
              <p:spPr>
                <a:xfrm>
                  <a:off x="4275981" y="3320004"/>
                  <a:ext cx="348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142548C8-221D-967A-843B-B2538D3815CF}"/>
                    </a:ext>
                  </a:extLst>
                </p14:cNvPr>
                <p14:cNvContentPartPr/>
                <p14:nvPr/>
              </p14:nvContentPartPr>
              <p14:xfrm>
                <a:off x="2670021" y="3266364"/>
                <a:ext cx="834120" cy="41400"/>
              </p14:xfrm>
            </p:contentPart>
          </mc:Choice>
          <mc:Fallback xmlns="">
            <p:pic>
              <p:nvPicPr>
                <p:cNvPr id="35" name="Ink 34">
                  <a:extLst>
                    <a:ext uri="{FF2B5EF4-FFF2-40B4-BE49-F238E27FC236}">
                      <a16:creationId xmlns:a16="http://schemas.microsoft.com/office/drawing/2014/main" id="{142548C8-221D-967A-843B-B2538D3815CF}"/>
                    </a:ext>
                  </a:extLst>
                </p:cNvPr>
                <p:cNvPicPr/>
                <p:nvPr/>
              </p:nvPicPr>
              <p:blipFill>
                <a:blip r:embed="rId45"/>
                <a:stretch>
                  <a:fillRect/>
                </a:stretch>
              </p:blipFill>
              <p:spPr>
                <a:xfrm>
                  <a:off x="2652021" y="3248364"/>
                  <a:ext cx="869760" cy="77040"/>
                </a:xfrm>
                <a:prstGeom prst="rect">
                  <a:avLst/>
                </a:prstGeom>
              </p:spPr>
            </p:pic>
          </mc:Fallback>
        </mc:AlternateContent>
      </p:grpSp>
      <p:grpSp>
        <p:nvGrpSpPr>
          <p:cNvPr id="40" name="Group 39">
            <a:extLst>
              <a:ext uri="{FF2B5EF4-FFF2-40B4-BE49-F238E27FC236}">
                <a16:creationId xmlns:a16="http://schemas.microsoft.com/office/drawing/2014/main" id="{A39C1C09-4267-8F02-C45F-BB1AF91F532B}"/>
              </a:ext>
            </a:extLst>
          </p:cNvPr>
          <p:cNvGrpSpPr/>
          <p:nvPr/>
        </p:nvGrpSpPr>
        <p:grpSpPr>
          <a:xfrm>
            <a:off x="5047101" y="3302004"/>
            <a:ext cx="2620440" cy="50400"/>
            <a:chOff x="5047101" y="3302004"/>
            <a:chExt cx="2620440" cy="50400"/>
          </a:xfrm>
        </p:grpSpPr>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77040CA9-2055-FC5D-9BA7-610990C4C860}"/>
                    </a:ext>
                  </a:extLst>
                </p14:cNvPr>
                <p14:cNvContentPartPr/>
                <p14:nvPr/>
              </p14:nvContentPartPr>
              <p14:xfrm>
                <a:off x="5047101" y="3302004"/>
                <a:ext cx="398160" cy="36720"/>
              </p14:xfrm>
            </p:contentPart>
          </mc:Choice>
          <mc:Fallback xmlns="">
            <p:pic>
              <p:nvPicPr>
                <p:cNvPr id="37" name="Ink 36">
                  <a:extLst>
                    <a:ext uri="{FF2B5EF4-FFF2-40B4-BE49-F238E27FC236}">
                      <a16:creationId xmlns:a16="http://schemas.microsoft.com/office/drawing/2014/main" id="{77040CA9-2055-FC5D-9BA7-610990C4C860}"/>
                    </a:ext>
                  </a:extLst>
                </p:cNvPr>
                <p:cNvPicPr/>
                <p:nvPr/>
              </p:nvPicPr>
              <p:blipFill>
                <a:blip r:embed="rId47"/>
                <a:stretch>
                  <a:fillRect/>
                </a:stretch>
              </p:blipFill>
              <p:spPr>
                <a:xfrm>
                  <a:off x="5029461" y="3284004"/>
                  <a:ext cx="433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F46352E7-F734-A255-EFAC-147FF709EF42}"/>
                    </a:ext>
                  </a:extLst>
                </p14:cNvPr>
                <p14:cNvContentPartPr/>
                <p14:nvPr/>
              </p14:nvContentPartPr>
              <p14:xfrm>
                <a:off x="6052941" y="3306684"/>
                <a:ext cx="434160" cy="45720"/>
              </p14:xfrm>
            </p:contentPart>
          </mc:Choice>
          <mc:Fallback xmlns="">
            <p:pic>
              <p:nvPicPr>
                <p:cNvPr id="38" name="Ink 37">
                  <a:extLst>
                    <a:ext uri="{FF2B5EF4-FFF2-40B4-BE49-F238E27FC236}">
                      <a16:creationId xmlns:a16="http://schemas.microsoft.com/office/drawing/2014/main" id="{F46352E7-F734-A255-EFAC-147FF709EF42}"/>
                    </a:ext>
                  </a:extLst>
                </p:cNvPr>
                <p:cNvPicPr/>
                <p:nvPr/>
              </p:nvPicPr>
              <p:blipFill>
                <a:blip r:embed="rId49"/>
                <a:stretch>
                  <a:fillRect/>
                </a:stretch>
              </p:blipFill>
              <p:spPr>
                <a:xfrm>
                  <a:off x="6035301" y="3288684"/>
                  <a:ext cx="469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E6822582-025E-D569-A18E-31CF8C058407}"/>
                    </a:ext>
                  </a:extLst>
                </p14:cNvPr>
                <p14:cNvContentPartPr/>
                <p14:nvPr/>
              </p14:nvContentPartPr>
              <p14:xfrm>
                <a:off x="7237701" y="3310644"/>
                <a:ext cx="429840" cy="15480"/>
              </p14:xfrm>
            </p:contentPart>
          </mc:Choice>
          <mc:Fallback xmlns="">
            <p:pic>
              <p:nvPicPr>
                <p:cNvPr id="39" name="Ink 38">
                  <a:extLst>
                    <a:ext uri="{FF2B5EF4-FFF2-40B4-BE49-F238E27FC236}">
                      <a16:creationId xmlns:a16="http://schemas.microsoft.com/office/drawing/2014/main" id="{E6822582-025E-D569-A18E-31CF8C058407}"/>
                    </a:ext>
                  </a:extLst>
                </p:cNvPr>
                <p:cNvPicPr/>
                <p:nvPr/>
              </p:nvPicPr>
              <p:blipFill>
                <a:blip r:embed="rId51"/>
                <a:stretch>
                  <a:fillRect/>
                </a:stretch>
              </p:blipFill>
              <p:spPr>
                <a:xfrm>
                  <a:off x="7219701" y="3292644"/>
                  <a:ext cx="46548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2B480DF8-8DFD-AEA7-7262-92F4DD791CAF}"/>
                  </a:ext>
                </a:extLst>
              </p14:cNvPr>
              <p14:cNvContentPartPr/>
              <p14:nvPr/>
            </p14:nvContentPartPr>
            <p14:xfrm>
              <a:off x="812781" y="3696924"/>
              <a:ext cx="452880" cy="28440"/>
            </p14:xfrm>
          </p:contentPart>
        </mc:Choice>
        <mc:Fallback xmlns="">
          <p:pic>
            <p:nvPicPr>
              <p:cNvPr id="41" name="Ink 40">
                <a:extLst>
                  <a:ext uri="{FF2B5EF4-FFF2-40B4-BE49-F238E27FC236}">
                    <a16:creationId xmlns:a16="http://schemas.microsoft.com/office/drawing/2014/main" id="{2B480DF8-8DFD-AEA7-7262-92F4DD791CAF}"/>
                  </a:ext>
                </a:extLst>
              </p:cNvPr>
              <p:cNvPicPr/>
              <p:nvPr/>
            </p:nvPicPr>
            <p:blipFill>
              <a:blip r:embed="rId53"/>
              <a:stretch>
                <a:fillRect/>
              </a:stretch>
            </p:blipFill>
            <p:spPr>
              <a:xfrm>
                <a:off x="794781" y="3679284"/>
                <a:ext cx="488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4EE356B9-E774-B7F1-B053-41732D05006F}"/>
                  </a:ext>
                </a:extLst>
              </p14:cNvPr>
              <p14:cNvContentPartPr/>
              <p14:nvPr/>
            </p14:nvContentPartPr>
            <p14:xfrm>
              <a:off x="2006181" y="3660924"/>
              <a:ext cx="498960" cy="39240"/>
            </p14:xfrm>
          </p:contentPart>
        </mc:Choice>
        <mc:Fallback xmlns="">
          <p:pic>
            <p:nvPicPr>
              <p:cNvPr id="42" name="Ink 41">
                <a:extLst>
                  <a:ext uri="{FF2B5EF4-FFF2-40B4-BE49-F238E27FC236}">
                    <a16:creationId xmlns:a16="http://schemas.microsoft.com/office/drawing/2014/main" id="{4EE356B9-E774-B7F1-B053-41732D05006F}"/>
                  </a:ext>
                </a:extLst>
              </p:cNvPr>
              <p:cNvPicPr/>
              <p:nvPr/>
            </p:nvPicPr>
            <p:blipFill>
              <a:blip r:embed="rId55"/>
              <a:stretch>
                <a:fillRect/>
              </a:stretch>
            </p:blipFill>
            <p:spPr>
              <a:xfrm>
                <a:off x="1988181" y="3642924"/>
                <a:ext cx="534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5989AC5F-361E-B03B-AAA6-53D6F701604E}"/>
                  </a:ext>
                </a:extLst>
              </p14:cNvPr>
              <p14:cNvContentPartPr/>
              <p14:nvPr/>
            </p14:nvContentPartPr>
            <p14:xfrm>
              <a:off x="3283461" y="3676764"/>
              <a:ext cx="628560" cy="31320"/>
            </p14:xfrm>
          </p:contentPart>
        </mc:Choice>
        <mc:Fallback xmlns="">
          <p:pic>
            <p:nvPicPr>
              <p:cNvPr id="43" name="Ink 42">
                <a:extLst>
                  <a:ext uri="{FF2B5EF4-FFF2-40B4-BE49-F238E27FC236}">
                    <a16:creationId xmlns:a16="http://schemas.microsoft.com/office/drawing/2014/main" id="{5989AC5F-361E-B03B-AAA6-53D6F701604E}"/>
                  </a:ext>
                </a:extLst>
              </p:cNvPr>
              <p:cNvPicPr/>
              <p:nvPr/>
            </p:nvPicPr>
            <p:blipFill>
              <a:blip r:embed="rId57"/>
              <a:stretch>
                <a:fillRect/>
              </a:stretch>
            </p:blipFill>
            <p:spPr>
              <a:xfrm>
                <a:off x="3265821" y="3658764"/>
                <a:ext cx="664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D68C99CD-AF8D-B789-FE09-8C0167A4A3D5}"/>
                  </a:ext>
                </a:extLst>
              </p14:cNvPr>
              <p14:cNvContentPartPr/>
              <p14:nvPr/>
            </p14:nvContentPartPr>
            <p14:xfrm>
              <a:off x="4903101" y="3699804"/>
              <a:ext cx="448200" cy="20160"/>
            </p14:xfrm>
          </p:contentPart>
        </mc:Choice>
        <mc:Fallback xmlns="">
          <p:pic>
            <p:nvPicPr>
              <p:cNvPr id="44" name="Ink 43">
                <a:extLst>
                  <a:ext uri="{FF2B5EF4-FFF2-40B4-BE49-F238E27FC236}">
                    <a16:creationId xmlns:a16="http://schemas.microsoft.com/office/drawing/2014/main" id="{D68C99CD-AF8D-B789-FE09-8C0167A4A3D5}"/>
                  </a:ext>
                </a:extLst>
              </p:cNvPr>
              <p:cNvPicPr/>
              <p:nvPr/>
            </p:nvPicPr>
            <p:blipFill>
              <a:blip r:embed="rId59"/>
              <a:stretch>
                <a:fillRect/>
              </a:stretch>
            </p:blipFill>
            <p:spPr>
              <a:xfrm>
                <a:off x="4885101" y="3682164"/>
                <a:ext cx="483840" cy="55800"/>
              </a:xfrm>
              <a:prstGeom prst="rect">
                <a:avLst/>
              </a:prstGeom>
            </p:spPr>
          </p:pic>
        </mc:Fallback>
      </mc:AlternateContent>
      <p:grpSp>
        <p:nvGrpSpPr>
          <p:cNvPr id="53" name="Group 52">
            <a:extLst>
              <a:ext uri="{FF2B5EF4-FFF2-40B4-BE49-F238E27FC236}">
                <a16:creationId xmlns:a16="http://schemas.microsoft.com/office/drawing/2014/main" id="{87F2365C-18E3-CE10-58FA-5A3FD7DC24F8}"/>
              </a:ext>
            </a:extLst>
          </p:cNvPr>
          <p:cNvGrpSpPr/>
          <p:nvPr/>
        </p:nvGrpSpPr>
        <p:grpSpPr>
          <a:xfrm>
            <a:off x="6309621" y="3687564"/>
            <a:ext cx="2871360" cy="75960"/>
            <a:chOff x="6309621" y="3687564"/>
            <a:chExt cx="2871360" cy="75960"/>
          </a:xfrm>
        </p:grpSpPr>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D5BD4927-8804-F257-A342-66DA38399E04}"/>
                    </a:ext>
                  </a:extLst>
                </p14:cNvPr>
                <p14:cNvContentPartPr/>
                <p14:nvPr/>
              </p14:nvContentPartPr>
              <p14:xfrm>
                <a:off x="6309621" y="3699444"/>
                <a:ext cx="342000" cy="23760"/>
              </p14:xfrm>
            </p:contentPart>
          </mc:Choice>
          <mc:Fallback xmlns="">
            <p:pic>
              <p:nvPicPr>
                <p:cNvPr id="45" name="Ink 44">
                  <a:extLst>
                    <a:ext uri="{FF2B5EF4-FFF2-40B4-BE49-F238E27FC236}">
                      <a16:creationId xmlns:a16="http://schemas.microsoft.com/office/drawing/2014/main" id="{D5BD4927-8804-F257-A342-66DA38399E04}"/>
                    </a:ext>
                  </a:extLst>
                </p:cNvPr>
                <p:cNvPicPr/>
                <p:nvPr/>
              </p:nvPicPr>
              <p:blipFill>
                <a:blip r:embed="rId61"/>
                <a:stretch>
                  <a:fillRect/>
                </a:stretch>
              </p:blipFill>
              <p:spPr>
                <a:xfrm>
                  <a:off x="6291981" y="3681444"/>
                  <a:ext cx="377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3E5850FE-B7C7-D934-38A9-096290F563B9}"/>
                    </a:ext>
                  </a:extLst>
                </p14:cNvPr>
                <p14:cNvContentPartPr/>
                <p14:nvPr/>
              </p14:nvContentPartPr>
              <p14:xfrm>
                <a:off x="7088661" y="3691164"/>
                <a:ext cx="177480" cy="5760"/>
              </p14:xfrm>
            </p:contentPart>
          </mc:Choice>
          <mc:Fallback xmlns="">
            <p:pic>
              <p:nvPicPr>
                <p:cNvPr id="46" name="Ink 45">
                  <a:extLst>
                    <a:ext uri="{FF2B5EF4-FFF2-40B4-BE49-F238E27FC236}">
                      <a16:creationId xmlns:a16="http://schemas.microsoft.com/office/drawing/2014/main" id="{3E5850FE-B7C7-D934-38A9-096290F563B9}"/>
                    </a:ext>
                  </a:extLst>
                </p:cNvPr>
                <p:cNvPicPr/>
                <p:nvPr/>
              </p:nvPicPr>
              <p:blipFill>
                <a:blip r:embed="rId63"/>
                <a:stretch>
                  <a:fillRect/>
                </a:stretch>
              </p:blipFill>
              <p:spPr>
                <a:xfrm>
                  <a:off x="7071021" y="3673164"/>
                  <a:ext cx="213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0739A835-D98E-A7A4-EFA5-BBD7F766BB33}"/>
                    </a:ext>
                  </a:extLst>
                </p14:cNvPr>
                <p14:cNvContentPartPr/>
                <p14:nvPr/>
              </p14:nvContentPartPr>
              <p14:xfrm>
                <a:off x="7612461" y="3687564"/>
                <a:ext cx="1568520" cy="75960"/>
              </p14:xfrm>
            </p:contentPart>
          </mc:Choice>
          <mc:Fallback xmlns="">
            <p:pic>
              <p:nvPicPr>
                <p:cNvPr id="49" name="Ink 48">
                  <a:extLst>
                    <a:ext uri="{FF2B5EF4-FFF2-40B4-BE49-F238E27FC236}">
                      <a16:creationId xmlns:a16="http://schemas.microsoft.com/office/drawing/2014/main" id="{0739A835-D98E-A7A4-EFA5-BBD7F766BB33}"/>
                    </a:ext>
                  </a:extLst>
                </p:cNvPr>
                <p:cNvPicPr/>
                <p:nvPr/>
              </p:nvPicPr>
              <p:blipFill>
                <a:blip r:embed="rId65"/>
                <a:stretch>
                  <a:fillRect/>
                </a:stretch>
              </p:blipFill>
              <p:spPr>
                <a:xfrm>
                  <a:off x="7594461" y="3669924"/>
                  <a:ext cx="1604160" cy="111600"/>
                </a:xfrm>
                <a:prstGeom prst="rect">
                  <a:avLst/>
                </a:prstGeom>
              </p:spPr>
            </p:pic>
          </mc:Fallback>
        </mc:AlternateContent>
      </p:grpSp>
      <p:grpSp>
        <p:nvGrpSpPr>
          <p:cNvPr id="58" name="Group 57">
            <a:extLst>
              <a:ext uri="{FF2B5EF4-FFF2-40B4-BE49-F238E27FC236}">
                <a16:creationId xmlns:a16="http://schemas.microsoft.com/office/drawing/2014/main" id="{3870B18B-0564-C298-0A57-E1B717140D4F}"/>
              </a:ext>
            </a:extLst>
          </p:cNvPr>
          <p:cNvGrpSpPr/>
          <p:nvPr/>
        </p:nvGrpSpPr>
        <p:grpSpPr>
          <a:xfrm>
            <a:off x="77301" y="4024884"/>
            <a:ext cx="10097280" cy="2009880"/>
            <a:chOff x="77301" y="4024884"/>
            <a:chExt cx="10097280" cy="2009880"/>
          </a:xfrm>
        </p:grpSpPr>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F7314632-1FA2-DBCF-3985-72DC13EBD512}"/>
                    </a:ext>
                  </a:extLst>
                </p14:cNvPr>
                <p14:cNvContentPartPr/>
                <p14:nvPr/>
              </p14:nvContentPartPr>
              <p14:xfrm>
                <a:off x="571581" y="4042884"/>
                <a:ext cx="47160" cy="40320"/>
              </p14:xfrm>
            </p:contentPart>
          </mc:Choice>
          <mc:Fallback xmlns="">
            <p:pic>
              <p:nvPicPr>
                <p:cNvPr id="50" name="Ink 49">
                  <a:extLst>
                    <a:ext uri="{FF2B5EF4-FFF2-40B4-BE49-F238E27FC236}">
                      <a16:creationId xmlns:a16="http://schemas.microsoft.com/office/drawing/2014/main" id="{F7314632-1FA2-DBCF-3985-72DC13EBD512}"/>
                    </a:ext>
                  </a:extLst>
                </p:cNvPr>
                <p:cNvPicPr/>
                <p:nvPr/>
              </p:nvPicPr>
              <p:blipFill>
                <a:blip r:embed="rId67"/>
                <a:stretch>
                  <a:fillRect/>
                </a:stretch>
              </p:blipFill>
              <p:spPr>
                <a:xfrm>
                  <a:off x="553581" y="4025244"/>
                  <a:ext cx="82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E1CDE8AB-F585-3B01-4BDF-5D45A70046D0}"/>
                    </a:ext>
                  </a:extLst>
                </p14:cNvPr>
                <p14:cNvContentPartPr/>
                <p14:nvPr/>
              </p14:nvContentPartPr>
              <p14:xfrm>
                <a:off x="997101" y="4046844"/>
                <a:ext cx="992880" cy="24120"/>
              </p14:xfrm>
            </p:contentPart>
          </mc:Choice>
          <mc:Fallback xmlns="">
            <p:pic>
              <p:nvPicPr>
                <p:cNvPr id="51" name="Ink 50">
                  <a:extLst>
                    <a:ext uri="{FF2B5EF4-FFF2-40B4-BE49-F238E27FC236}">
                      <a16:creationId xmlns:a16="http://schemas.microsoft.com/office/drawing/2014/main" id="{E1CDE8AB-F585-3B01-4BDF-5D45A70046D0}"/>
                    </a:ext>
                  </a:extLst>
                </p:cNvPr>
                <p:cNvPicPr/>
                <p:nvPr/>
              </p:nvPicPr>
              <p:blipFill>
                <a:blip r:embed="rId69"/>
                <a:stretch>
                  <a:fillRect/>
                </a:stretch>
              </p:blipFill>
              <p:spPr>
                <a:xfrm>
                  <a:off x="979101" y="4028844"/>
                  <a:ext cx="1028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32EF08E3-D4CB-F13B-C5E0-D4A79E9B755A}"/>
                    </a:ext>
                  </a:extLst>
                </p14:cNvPr>
                <p14:cNvContentPartPr/>
                <p14:nvPr/>
              </p14:nvContentPartPr>
              <p14:xfrm>
                <a:off x="2918781" y="4395324"/>
                <a:ext cx="2620800" cy="79560"/>
              </p14:xfrm>
            </p:contentPart>
          </mc:Choice>
          <mc:Fallback xmlns="">
            <p:pic>
              <p:nvPicPr>
                <p:cNvPr id="54" name="Ink 53">
                  <a:extLst>
                    <a:ext uri="{FF2B5EF4-FFF2-40B4-BE49-F238E27FC236}">
                      <a16:creationId xmlns:a16="http://schemas.microsoft.com/office/drawing/2014/main" id="{32EF08E3-D4CB-F13B-C5E0-D4A79E9B755A}"/>
                    </a:ext>
                  </a:extLst>
                </p:cNvPr>
                <p:cNvPicPr/>
                <p:nvPr/>
              </p:nvPicPr>
              <p:blipFill>
                <a:blip r:embed="rId71"/>
                <a:stretch>
                  <a:fillRect/>
                </a:stretch>
              </p:blipFill>
              <p:spPr>
                <a:xfrm>
                  <a:off x="2901141" y="4377324"/>
                  <a:ext cx="2656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FBC601C7-E25D-6055-E5C4-3EFD9783C538}"/>
                    </a:ext>
                  </a:extLst>
                </p14:cNvPr>
                <p14:cNvContentPartPr/>
                <p14:nvPr/>
              </p14:nvContentPartPr>
              <p14:xfrm>
                <a:off x="1921581" y="4414764"/>
                <a:ext cx="511920" cy="12960"/>
              </p14:xfrm>
            </p:contentPart>
          </mc:Choice>
          <mc:Fallback xmlns="">
            <p:pic>
              <p:nvPicPr>
                <p:cNvPr id="55" name="Ink 54">
                  <a:extLst>
                    <a:ext uri="{FF2B5EF4-FFF2-40B4-BE49-F238E27FC236}">
                      <a16:creationId xmlns:a16="http://schemas.microsoft.com/office/drawing/2014/main" id="{FBC601C7-E25D-6055-E5C4-3EFD9783C538}"/>
                    </a:ext>
                  </a:extLst>
                </p:cNvPr>
                <p:cNvPicPr/>
                <p:nvPr/>
              </p:nvPicPr>
              <p:blipFill>
                <a:blip r:embed="rId73"/>
                <a:stretch>
                  <a:fillRect/>
                </a:stretch>
              </p:blipFill>
              <p:spPr>
                <a:xfrm>
                  <a:off x="1903941" y="4397124"/>
                  <a:ext cx="547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7B90F8A7-ED4D-85B4-AFB8-7D0D6F02FB08}"/>
                    </a:ext>
                  </a:extLst>
                </p14:cNvPr>
                <p14:cNvContentPartPr/>
                <p14:nvPr/>
              </p14:nvContentPartPr>
              <p14:xfrm>
                <a:off x="77301" y="4024884"/>
                <a:ext cx="10097280" cy="2009880"/>
              </p14:xfrm>
            </p:contentPart>
          </mc:Choice>
          <mc:Fallback xmlns="">
            <p:pic>
              <p:nvPicPr>
                <p:cNvPr id="57" name="Ink 56">
                  <a:extLst>
                    <a:ext uri="{FF2B5EF4-FFF2-40B4-BE49-F238E27FC236}">
                      <a16:creationId xmlns:a16="http://schemas.microsoft.com/office/drawing/2014/main" id="{7B90F8A7-ED4D-85B4-AFB8-7D0D6F02FB08}"/>
                    </a:ext>
                  </a:extLst>
                </p:cNvPr>
                <p:cNvPicPr/>
                <p:nvPr/>
              </p:nvPicPr>
              <p:blipFill>
                <a:blip r:embed="rId75"/>
                <a:stretch>
                  <a:fillRect/>
                </a:stretch>
              </p:blipFill>
              <p:spPr>
                <a:xfrm>
                  <a:off x="59661" y="4007244"/>
                  <a:ext cx="10132920" cy="2045520"/>
                </a:xfrm>
                <a:prstGeom prst="rect">
                  <a:avLst/>
                </a:prstGeom>
              </p:spPr>
            </p:pic>
          </mc:Fallback>
        </mc:AlternateContent>
      </p:grpSp>
      <p:grpSp>
        <p:nvGrpSpPr>
          <p:cNvPr id="63" name="Group 62">
            <a:extLst>
              <a:ext uri="{FF2B5EF4-FFF2-40B4-BE49-F238E27FC236}">
                <a16:creationId xmlns:a16="http://schemas.microsoft.com/office/drawing/2014/main" id="{EF285413-1F1B-6E20-A0D8-8C3CBA0838C6}"/>
              </a:ext>
            </a:extLst>
          </p:cNvPr>
          <p:cNvGrpSpPr/>
          <p:nvPr/>
        </p:nvGrpSpPr>
        <p:grpSpPr>
          <a:xfrm>
            <a:off x="700101" y="4741644"/>
            <a:ext cx="3453120" cy="142200"/>
            <a:chOff x="700101" y="4741644"/>
            <a:chExt cx="3453120" cy="142200"/>
          </a:xfrm>
        </p:grpSpPr>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5A86B20B-505F-DC97-E6E3-A6B48593D3D0}"/>
                    </a:ext>
                  </a:extLst>
                </p14:cNvPr>
                <p14:cNvContentPartPr/>
                <p14:nvPr/>
              </p14:nvContentPartPr>
              <p14:xfrm>
                <a:off x="700101" y="4741644"/>
                <a:ext cx="460080" cy="33840"/>
              </p14:xfrm>
            </p:contentPart>
          </mc:Choice>
          <mc:Fallback xmlns="">
            <p:pic>
              <p:nvPicPr>
                <p:cNvPr id="59" name="Ink 58">
                  <a:extLst>
                    <a:ext uri="{FF2B5EF4-FFF2-40B4-BE49-F238E27FC236}">
                      <a16:creationId xmlns:a16="http://schemas.microsoft.com/office/drawing/2014/main" id="{5A86B20B-505F-DC97-E6E3-A6B48593D3D0}"/>
                    </a:ext>
                  </a:extLst>
                </p:cNvPr>
                <p:cNvPicPr/>
                <p:nvPr/>
              </p:nvPicPr>
              <p:blipFill>
                <a:blip r:embed="rId77"/>
                <a:stretch>
                  <a:fillRect/>
                </a:stretch>
              </p:blipFill>
              <p:spPr>
                <a:xfrm>
                  <a:off x="682101" y="4723644"/>
                  <a:ext cx="495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9A41BA85-600B-EE65-89F6-8121AB073FA5}"/>
                    </a:ext>
                  </a:extLst>
                </p14:cNvPr>
                <p14:cNvContentPartPr/>
                <p14:nvPr/>
              </p14:nvContentPartPr>
              <p14:xfrm>
                <a:off x="1450341" y="4870164"/>
                <a:ext cx="299520" cy="13680"/>
              </p14:xfrm>
            </p:contentPart>
          </mc:Choice>
          <mc:Fallback xmlns="">
            <p:pic>
              <p:nvPicPr>
                <p:cNvPr id="60" name="Ink 59">
                  <a:extLst>
                    <a:ext uri="{FF2B5EF4-FFF2-40B4-BE49-F238E27FC236}">
                      <a16:creationId xmlns:a16="http://schemas.microsoft.com/office/drawing/2014/main" id="{9A41BA85-600B-EE65-89F6-8121AB073FA5}"/>
                    </a:ext>
                  </a:extLst>
                </p:cNvPr>
                <p:cNvPicPr/>
                <p:nvPr/>
              </p:nvPicPr>
              <p:blipFill>
                <a:blip r:embed="rId79"/>
                <a:stretch>
                  <a:fillRect/>
                </a:stretch>
              </p:blipFill>
              <p:spPr>
                <a:xfrm>
                  <a:off x="1432341" y="4852164"/>
                  <a:ext cx="335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D72DC16D-1321-C13A-F29C-BCA258C697DD}"/>
                    </a:ext>
                  </a:extLst>
                </p14:cNvPr>
                <p14:cNvContentPartPr/>
                <p14:nvPr/>
              </p14:nvContentPartPr>
              <p14:xfrm>
                <a:off x="1862541" y="4780884"/>
                <a:ext cx="566640" cy="63720"/>
              </p14:xfrm>
            </p:contentPart>
          </mc:Choice>
          <mc:Fallback xmlns="">
            <p:pic>
              <p:nvPicPr>
                <p:cNvPr id="61" name="Ink 60">
                  <a:extLst>
                    <a:ext uri="{FF2B5EF4-FFF2-40B4-BE49-F238E27FC236}">
                      <a16:creationId xmlns:a16="http://schemas.microsoft.com/office/drawing/2014/main" id="{D72DC16D-1321-C13A-F29C-BCA258C697DD}"/>
                    </a:ext>
                  </a:extLst>
                </p:cNvPr>
                <p:cNvPicPr/>
                <p:nvPr/>
              </p:nvPicPr>
              <p:blipFill>
                <a:blip r:embed="rId81"/>
                <a:stretch>
                  <a:fillRect/>
                </a:stretch>
              </p:blipFill>
              <p:spPr>
                <a:xfrm>
                  <a:off x="1844541" y="4763244"/>
                  <a:ext cx="602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Ink 61">
                  <a:extLst>
                    <a:ext uri="{FF2B5EF4-FFF2-40B4-BE49-F238E27FC236}">
                      <a16:creationId xmlns:a16="http://schemas.microsoft.com/office/drawing/2014/main" id="{A40FA269-D8CC-085B-AEAA-D07A0F0713A3}"/>
                    </a:ext>
                  </a:extLst>
                </p14:cNvPr>
                <p14:cNvContentPartPr/>
                <p14:nvPr/>
              </p14:nvContentPartPr>
              <p14:xfrm>
                <a:off x="2999061" y="4747764"/>
                <a:ext cx="1154160" cy="34560"/>
              </p14:xfrm>
            </p:contentPart>
          </mc:Choice>
          <mc:Fallback xmlns="">
            <p:pic>
              <p:nvPicPr>
                <p:cNvPr id="62" name="Ink 61">
                  <a:extLst>
                    <a:ext uri="{FF2B5EF4-FFF2-40B4-BE49-F238E27FC236}">
                      <a16:creationId xmlns:a16="http://schemas.microsoft.com/office/drawing/2014/main" id="{A40FA269-D8CC-085B-AEAA-D07A0F0713A3}"/>
                    </a:ext>
                  </a:extLst>
                </p:cNvPr>
                <p:cNvPicPr/>
                <p:nvPr/>
              </p:nvPicPr>
              <p:blipFill>
                <a:blip r:embed="rId83"/>
                <a:stretch>
                  <a:fillRect/>
                </a:stretch>
              </p:blipFill>
              <p:spPr>
                <a:xfrm>
                  <a:off x="2981421" y="4730124"/>
                  <a:ext cx="118980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4" name="Ink 63">
                <a:extLst>
                  <a:ext uri="{FF2B5EF4-FFF2-40B4-BE49-F238E27FC236}">
                    <a16:creationId xmlns:a16="http://schemas.microsoft.com/office/drawing/2014/main" id="{59D52C68-730D-DA34-5923-051A47C2B589}"/>
                  </a:ext>
                </a:extLst>
              </p14:cNvPr>
              <p14:cNvContentPartPr/>
              <p14:nvPr/>
            </p14:nvContentPartPr>
            <p14:xfrm>
              <a:off x="7251381" y="4847484"/>
              <a:ext cx="207000" cy="5040"/>
            </p14:xfrm>
          </p:contentPart>
        </mc:Choice>
        <mc:Fallback xmlns="">
          <p:pic>
            <p:nvPicPr>
              <p:cNvPr id="64" name="Ink 63">
                <a:extLst>
                  <a:ext uri="{FF2B5EF4-FFF2-40B4-BE49-F238E27FC236}">
                    <a16:creationId xmlns:a16="http://schemas.microsoft.com/office/drawing/2014/main" id="{59D52C68-730D-DA34-5923-051A47C2B589}"/>
                  </a:ext>
                </a:extLst>
              </p:cNvPr>
              <p:cNvPicPr/>
              <p:nvPr/>
            </p:nvPicPr>
            <p:blipFill>
              <a:blip r:embed="rId85"/>
              <a:stretch>
                <a:fillRect/>
              </a:stretch>
            </p:blipFill>
            <p:spPr>
              <a:xfrm>
                <a:off x="7233741" y="4829844"/>
                <a:ext cx="242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CD01F7C3-4184-676E-8303-8BDBF54049FC}"/>
                  </a:ext>
                </a:extLst>
              </p14:cNvPr>
              <p14:cNvContentPartPr/>
              <p14:nvPr/>
            </p14:nvContentPartPr>
            <p14:xfrm>
              <a:off x="637461" y="5127564"/>
              <a:ext cx="229680" cy="18720"/>
            </p14:xfrm>
          </p:contentPart>
        </mc:Choice>
        <mc:Fallback xmlns="">
          <p:pic>
            <p:nvPicPr>
              <p:cNvPr id="65" name="Ink 64">
                <a:extLst>
                  <a:ext uri="{FF2B5EF4-FFF2-40B4-BE49-F238E27FC236}">
                    <a16:creationId xmlns:a16="http://schemas.microsoft.com/office/drawing/2014/main" id="{CD01F7C3-4184-676E-8303-8BDBF54049FC}"/>
                  </a:ext>
                </a:extLst>
              </p:cNvPr>
              <p:cNvPicPr/>
              <p:nvPr/>
            </p:nvPicPr>
            <p:blipFill>
              <a:blip r:embed="rId87"/>
              <a:stretch>
                <a:fillRect/>
              </a:stretch>
            </p:blipFill>
            <p:spPr>
              <a:xfrm>
                <a:off x="619821" y="5109564"/>
                <a:ext cx="265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14C6A7E7-F49C-C58D-8C24-1AC92063C717}"/>
                  </a:ext>
                </a:extLst>
              </p14:cNvPr>
              <p14:cNvContentPartPr/>
              <p14:nvPr/>
            </p14:nvContentPartPr>
            <p14:xfrm>
              <a:off x="5892381" y="5108124"/>
              <a:ext cx="796320" cy="38880"/>
            </p14:xfrm>
          </p:contentPart>
        </mc:Choice>
        <mc:Fallback xmlns="">
          <p:pic>
            <p:nvPicPr>
              <p:cNvPr id="66" name="Ink 65">
                <a:extLst>
                  <a:ext uri="{FF2B5EF4-FFF2-40B4-BE49-F238E27FC236}">
                    <a16:creationId xmlns:a16="http://schemas.microsoft.com/office/drawing/2014/main" id="{14C6A7E7-F49C-C58D-8C24-1AC92063C717}"/>
                  </a:ext>
                </a:extLst>
              </p:cNvPr>
              <p:cNvPicPr/>
              <p:nvPr/>
            </p:nvPicPr>
            <p:blipFill>
              <a:blip r:embed="rId89"/>
              <a:stretch>
                <a:fillRect/>
              </a:stretch>
            </p:blipFill>
            <p:spPr>
              <a:xfrm>
                <a:off x="5874381" y="5090484"/>
                <a:ext cx="831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57A90B21-9986-DBE0-A898-6BB4BE1F3D7B}"/>
                  </a:ext>
                </a:extLst>
              </p14:cNvPr>
              <p14:cNvContentPartPr/>
              <p14:nvPr/>
            </p14:nvContentPartPr>
            <p14:xfrm>
              <a:off x="7503021" y="5549484"/>
              <a:ext cx="470520" cy="52560"/>
            </p14:xfrm>
          </p:contentPart>
        </mc:Choice>
        <mc:Fallback xmlns="">
          <p:pic>
            <p:nvPicPr>
              <p:cNvPr id="67" name="Ink 66">
                <a:extLst>
                  <a:ext uri="{FF2B5EF4-FFF2-40B4-BE49-F238E27FC236}">
                    <a16:creationId xmlns:a16="http://schemas.microsoft.com/office/drawing/2014/main" id="{57A90B21-9986-DBE0-A898-6BB4BE1F3D7B}"/>
                  </a:ext>
                </a:extLst>
              </p:cNvPr>
              <p:cNvPicPr/>
              <p:nvPr/>
            </p:nvPicPr>
            <p:blipFill>
              <a:blip r:embed="rId91"/>
              <a:stretch>
                <a:fillRect/>
              </a:stretch>
            </p:blipFill>
            <p:spPr>
              <a:xfrm>
                <a:off x="7485381" y="5531844"/>
                <a:ext cx="506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DB24C713-7D3A-49AB-14E5-810AD94B21B1}"/>
                  </a:ext>
                </a:extLst>
              </p14:cNvPr>
              <p14:cNvContentPartPr/>
              <p14:nvPr/>
            </p14:nvContentPartPr>
            <p14:xfrm>
              <a:off x="9377181" y="5557404"/>
              <a:ext cx="97200" cy="5040"/>
            </p14:xfrm>
          </p:contentPart>
        </mc:Choice>
        <mc:Fallback xmlns="">
          <p:pic>
            <p:nvPicPr>
              <p:cNvPr id="68" name="Ink 67">
                <a:extLst>
                  <a:ext uri="{FF2B5EF4-FFF2-40B4-BE49-F238E27FC236}">
                    <a16:creationId xmlns:a16="http://schemas.microsoft.com/office/drawing/2014/main" id="{DB24C713-7D3A-49AB-14E5-810AD94B21B1}"/>
                  </a:ext>
                </a:extLst>
              </p:cNvPr>
              <p:cNvPicPr/>
              <p:nvPr/>
            </p:nvPicPr>
            <p:blipFill>
              <a:blip r:embed="rId93"/>
              <a:stretch>
                <a:fillRect/>
              </a:stretch>
            </p:blipFill>
            <p:spPr>
              <a:xfrm>
                <a:off x="9359541" y="5539764"/>
                <a:ext cx="132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3117B4C2-5AE5-D3E8-899A-084270345004}"/>
                  </a:ext>
                </a:extLst>
              </p14:cNvPr>
              <p14:cNvContentPartPr/>
              <p14:nvPr/>
            </p14:nvContentPartPr>
            <p14:xfrm>
              <a:off x="5836221" y="5113524"/>
              <a:ext cx="1037520" cy="112320"/>
            </p14:xfrm>
          </p:contentPart>
        </mc:Choice>
        <mc:Fallback xmlns="">
          <p:pic>
            <p:nvPicPr>
              <p:cNvPr id="69" name="Ink 68">
                <a:extLst>
                  <a:ext uri="{FF2B5EF4-FFF2-40B4-BE49-F238E27FC236}">
                    <a16:creationId xmlns:a16="http://schemas.microsoft.com/office/drawing/2014/main" id="{3117B4C2-5AE5-D3E8-899A-084270345004}"/>
                  </a:ext>
                </a:extLst>
              </p:cNvPr>
              <p:cNvPicPr/>
              <p:nvPr/>
            </p:nvPicPr>
            <p:blipFill>
              <a:blip r:embed="rId95"/>
              <a:stretch>
                <a:fillRect/>
              </a:stretch>
            </p:blipFill>
            <p:spPr>
              <a:xfrm>
                <a:off x="5818221" y="5095884"/>
                <a:ext cx="1073160" cy="147960"/>
              </a:xfrm>
              <a:prstGeom prst="rect">
                <a:avLst/>
              </a:prstGeom>
            </p:spPr>
          </p:pic>
        </mc:Fallback>
      </mc:AlternateContent>
      <p:grpSp>
        <p:nvGrpSpPr>
          <p:cNvPr id="72" name="Group 71">
            <a:extLst>
              <a:ext uri="{FF2B5EF4-FFF2-40B4-BE49-F238E27FC236}">
                <a16:creationId xmlns:a16="http://schemas.microsoft.com/office/drawing/2014/main" id="{90D0E248-A732-287D-5627-1B5BA3F1B0D8}"/>
              </a:ext>
            </a:extLst>
          </p:cNvPr>
          <p:cNvGrpSpPr/>
          <p:nvPr/>
        </p:nvGrpSpPr>
        <p:grpSpPr>
          <a:xfrm>
            <a:off x="3848661" y="2163324"/>
            <a:ext cx="5229000" cy="115560"/>
            <a:chOff x="3848661" y="2163324"/>
            <a:chExt cx="5229000" cy="115560"/>
          </a:xfrm>
        </p:grpSpPr>
        <mc:AlternateContent xmlns:mc="http://schemas.openxmlformats.org/markup-compatibility/2006" xmlns:p14="http://schemas.microsoft.com/office/powerpoint/2010/main">
          <mc:Choice Requires="p14">
            <p:contentPart p14:bwMode="auto" r:id="rId96">
              <p14:nvContentPartPr>
                <p14:cNvPr id="15" name="Ink 14">
                  <a:extLst>
                    <a:ext uri="{FF2B5EF4-FFF2-40B4-BE49-F238E27FC236}">
                      <a16:creationId xmlns:a16="http://schemas.microsoft.com/office/drawing/2014/main" id="{B6B71CD3-AA58-E0C9-849A-56FADEB52064}"/>
                    </a:ext>
                  </a:extLst>
                </p14:cNvPr>
                <p14:cNvContentPartPr/>
                <p14:nvPr/>
              </p14:nvContentPartPr>
              <p14:xfrm>
                <a:off x="3848661" y="2203284"/>
                <a:ext cx="2925720" cy="55440"/>
              </p14:xfrm>
            </p:contentPart>
          </mc:Choice>
          <mc:Fallback xmlns="">
            <p:pic>
              <p:nvPicPr>
                <p:cNvPr id="15" name="Ink 14">
                  <a:extLst>
                    <a:ext uri="{FF2B5EF4-FFF2-40B4-BE49-F238E27FC236}">
                      <a16:creationId xmlns:a16="http://schemas.microsoft.com/office/drawing/2014/main" id="{B6B71CD3-AA58-E0C9-849A-56FADEB52064}"/>
                    </a:ext>
                  </a:extLst>
                </p:cNvPr>
                <p:cNvPicPr/>
                <p:nvPr/>
              </p:nvPicPr>
              <p:blipFill>
                <a:blip r:embed="rId97"/>
                <a:stretch>
                  <a:fillRect/>
                </a:stretch>
              </p:blipFill>
              <p:spPr>
                <a:xfrm>
                  <a:off x="3831021" y="2185644"/>
                  <a:ext cx="2961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 name="Ink 15">
                  <a:extLst>
                    <a:ext uri="{FF2B5EF4-FFF2-40B4-BE49-F238E27FC236}">
                      <a16:creationId xmlns:a16="http://schemas.microsoft.com/office/drawing/2014/main" id="{4844E38F-18CC-EFF4-1816-5D53D66FC05E}"/>
                    </a:ext>
                  </a:extLst>
                </p14:cNvPr>
                <p14:cNvContentPartPr/>
                <p14:nvPr/>
              </p14:nvContentPartPr>
              <p14:xfrm>
                <a:off x="7264701" y="2202924"/>
                <a:ext cx="1542600" cy="27000"/>
              </p14:xfrm>
            </p:contentPart>
          </mc:Choice>
          <mc:Fallback xmlns="">
            <p:pic>
              <p:nvPicPr>
                <p:cNvPr id="16" name="Ink 15">
                  <a:extLst>
                    <a:ext uri="{FF2B5EF4-FFF2-40B4-BE49-F238E27FC236}">
                      <a16:creationId xmlns:a16="http://schemas.microsoft.com/office/drawing/2014/main" id="{4844E38F-18CC-EFF4-1816-5D53D66FC05E}"/>
                    </a:ext>
                  </a:extLst>
                </p:cNvPr>
                <p:cNvPicPr/>
                <p:nvPr/>
              </p:nvPicPr>
              <p:blipFill>
                <a:blip r:embed="rId99"/>
                <a:stretch>
                  <a:fillRect/>
                </a:stretch>
              </p:blipFill>
              <p:spPr>
                <a:xfrm>
                  <a:off x="7246701" y="2184924"/>
                  <a:ext cx="1578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2FDFEF05-1A4F-91FF-5556-96130C1F7011}"/>
                    </a:ext>
                  </a:extLst>
                </p14:cNvPr>
                <p14:cNvContentPartPr/>
                <p14:nvPr/>
              </p14:nvContentPartPr>
              <p14:xfrm>
                <a:off x="7514181" y="2163324"/>
                <a:ext cx="1563480" cy="115560"/>
              </p14:xfrm>
            </p:contentPart>
          </mc:Choice>
          <mc:Fallback xmlns="">
            <p:pic>
              <p:nvPicPr>
                <p:cNvPr id="70" name="Ink 69">
                  <a:extLst>
                    <a:ext uri="{FF2B5EF4-FFF2-40B4-BE49-F238E27FC236}">
                      <a16:creationId xmlns:a16="http://schemas.microsoft.com/office/drawing/2014/main" id="{2FDFEF05-1A4F-91FF-5556-96130C1F7011}"/>
                    </a:ext>
                  </a:extLst>
                </p:cNvPr>
                <p:cNvPicPr/>
                <p:nvPr/>
              </p:nvPicPr>
              <p:blipFill>
                <a:blip r:embed="rId101"/>
                <a:stretch>
                  <a:fillRect/>
                </a:stretch>
              </p:blipFill>
              <p:spPr>
                <a:xfrm>
                  <a:off x="7496541" y="2145324"/>
                  <a:ext cx="159912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450E1B11-6500-65A7-EE4D-3CD6AB5F16A9}"/>
                  </a:ext>
                </a:extLst>
              </p14:cNvPr>
              <p14:cNvContentPartPr/>
              <p14:nvPr/>
            </p14:nvContentPartPr>
            <p14:xfrm>
              <a:off x="485541" y="2551764"/>
              <a:ext cx="822600" cy="93600"/>
            </p14:xfrm>
          </p:contentPart>
        </mc:Choice>
        <mc:Fallback xmlns="">
          <p:pic>
            <p:nvPicPr>
              <p:cNvPr id="71" name="Ink 70">
                <a:extLst>
                  <a:ext uri="{FF2B5EF4-FFF2-40B4-BE49-F238E27FC236}">
                    <a16:creationId xmlns:a16="http://schemas.microsoft.com/office/drawing/2014/main" id="{450E1B11-6500-65A7-EE4D-3CD6AB5F16A9}"/>
                  </a:ext>
                </a:extLst>
              </p:cNvPr>
              <p:cNvPicPr/>
              <p:nvPr/>
            </p:nvPicPr>
            <p:blipFill>
              <a:blip r:embed="rId103"/>
              <a:stretch>
                <a:fillRect/>
              </a:stretch>
            </p:blipFill>
            <p:spPr>
              <a:xfrm>
                <a:off x="467901" y="2533764"/>
                <a:ext cx="858240" cy="129240"/>
              </a:xfrm>
              <a:prstGeom prst="rect">
                <a:avLst/>
              </a:prstGeom>
            </p:spPr>
          </p:pic>
        </mc:Fallback>
      </mc:AlternateContent>
    </p:spTree>
    <p:extLst>
      <p:ext uri="{BB962C8B-B14F-4D97-AF65-F5344CB8AC3E}">
        <p14:creationId xmlns:p14="http://schemas.microsoft.com/office/powerpoint/2010/main" val="359674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487667"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3D5C9395-93F0-0C7F-0F78-4E6BC886875D}"/>
              </a:ext>
            </a:extLst>
          </p:cNvPr>
          <p:cNvPicPr>
            <a:picLocks noChangeAspect="1"/>
          </p:cNvPicPr>
          <p:nvPr/>
        </p:nvPicPr>
        <p:blipFill>
          <a:blip r:embed="rId4"/>
          <a:stretch>
            <a:fillRect/>
          </a:stretch>
        </p:blipFill>
        <p:spPr>
          <a:xfrm>
            <a:off x="432534" y="218238"/>
            <a:ext cx="8330977" cy="6107886"/>
          </a:xfrm>
          <a:prstGeom prst="rect">
            <a:avLst/>
          </a:prstGeom>
        </p:spPr>
      </p:pic>
      <p:sp>
        <p:nvSpPr>
          <p:cNvPr id="5" name="TextBox 4">
            <a:extLst>
              <a:ext uri="{FF2B5EF4-FFF2-40B4-BE49-F238E27FC236}">
                <a16:creationId xmlns:a16="http://schemas.microsoft.com/office/drawing/2014/main" id="{0ADF874E-49FE-6F96-EECA-8B6DE42FC1F3}"/>
              </a:ext>
            </a:extLst>
          </p:cNvPr>
          <p:cNvSpPr txBox="1"/>
          <p:nvPr/>
        </p:nvSpPr>
        <p:spPr>
          <a:xfrm>
            <a:off x="2183578" y="3272181"/>
            <a:ext cx="2414444" cy="523220"/>
          </a:xfrm>
          <a:prstGeom prst="rect">
            <a:avLst/>
          </a:prstGeom>
          <a:noFill/>
        </p:spPr>
        <p:txBody>
          <a:bodyPr wrap="none" rtlCol="0">
            <a:spAutoFit/>
          </a:bodyPr>
          <a:lstStyle/>
          <a:p>
            <a:r>
              <a:rPr lang="en-US" sz="2800">
                <a:solidFill>
                  <a:srgbClr val="FFFF00"/>
                </a:solidFill>
              </a:rPr>
              <a:t>Isaiah 30:23-24</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E294E01-BDE7-46FD-3C43-748DD9F6DD76}"/>
                  </a:ext>
                </a:extLst>
              </p14:cNvPr>
              <p14:cNvContentPartPr/>
              <p14:nvPr/>
            </p14:nvContentPartPr>
            <p14:xfrm>
              <a:off x="4209021" y="603084"/>
              <a:ext cx="457200" cy="2229120"/>
            </p14:xfrm>
          </p:contentPart>
        </mc:Choice>
        <mc:Fallback xmlns="">
          <p:pic>
            <p:nvPicPr>
              <p:cNvPr id="2" name="Ink 1">
                <a:extLst>
                  <a:ext uri="{FF2B5EF4-FFF2-40B4-BE49-F238E27FC236}">
                    <a16:creationId xmlns:a16="http://schemas.microsoft.com/office/drawing/2014/main" id="{3E294E01-BDE7-46FD-3C43-748DD9F6DD76}"/>
                  </a:ext>
                </a:extLst>
              </p:cNvPr>
              <p:cNvPicPr/>
              <p:nvPr/>
            </p:nvPicPr>
            <p:blipFill>
              <a:blip r:embed="rId6"/>
              <a:stretch>
                <a:fillRect/>
              </a:stretch>
            </p:blipFill>
            <p:spPr>
              <a:xfrm>
                <a:off x="4191381" y="585084"/>
                <a:ext cx="492840" cy="226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368095DA-F8FB-F4DF-A695-DEEDC326F4AC}"/>
                  </a:ext>
                </a:extLst>
              </p14:cNvPr>
              <p14:cNvContentPartPr/>
              <p14:nvPr/>
            </p14:nvContentPartPr>
            <p14:xfrm>
              <a:off x="4277421" y="4170684"/>
              <a:ext cx="255960" cy="1071720"/>
            </p14:xfrm>
          </p:contentPart>
        </mc:Choice>
        <mc:Fallback xmlns="">
          <p:pic>
            <p:nvPicPr>
              <p:cNvPr id="3" name="Ink 2">
                <a:extLst>
                  <a:ext uri="{FF2B5EF4-FFF2-40B4-BE49-F238E27FC236}">
                    <a16:creationId xmlns:a16="http://schemas.microsoft.com/office/drawing/2014/main" id="{368095DA-F8FB-F4DF-A695-DEEDC326F4AC}"/>
                  </a:ext>
                </a:extLst>
              </p:cNvPr>
              <p:cNvPicPr/>
              <p:nvPr/>
            </p:nvPicPr>
            <p:blipFill>
              <a:blip r:embed="rId8"/>
              <a:stretch>
                <a:fillRect/>
              </a:stretch>
            </p:blipFill>
            <p:spPr>
              <a:xfrm>
                <a:off x="4259421" y="4153044"/>
                <a:ext cx="291600" cy="110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E211B93-9DD3-3A79-1C46-E2D9325DD3D2}"/>
                  </a:ext>
                </a:extLst>
              </p14:cNvPr>
              <p14:cNvContentPartPr/>
              <p14:nvPr/>
            </p14:nvContentPartPr>
            <p14:xfrm>
              <a:off x="8571141" y="626844"/>
              <a:ext cx="314640" cy="5662080"/>
            </p14:xfrm>
          </p:contentPart>
        </mc:Choice>
        <mc:Fallback xmlns="">
          <p:pic>
            <p:nvPicPr>
              <p:cNvPr id="7" name="Ink 6">
                <a:extLst>
                  <a:ext uri="{FF2B5EF4-FFF2-40B4-BE49-F238E27FC236}">
                    <a16:creationId xmlns:a16="http://schemas.microsoft.com/office/drawing/2014/main" id="{6E211B93-9DD3-3A79-1C46-E2D9325DD3D2}"/>
                  </a:ext>
                </a:extLst>
              </p:cNvPr>
              <p:cNvPicPr/>
              <p:nvPr/>
            </p:nvPicPr>
            <p:blipFill>
              <a:blip r:embed="rId10"/>
              <a:stretch>
                <a:fillRect/>
              </a:stretch>
            </p:blipFill>
            <p:spPr>
              <a:xfrm>
                <a:off x="8553141" y="609204"/>
                <a:ext cx="350280" cy="569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DA7341C-885F-A19E-3E13-873C831C76F2}"/>
                  </a:ext>
                </a:extLst>
              </p14:cNvPr>
              <p14:cNvContentPartPr/>
              <p14:nvPr/>
            </p14:nvContentPartPr>
            <p14:xfrm>
              <a:off x="4483701" y="120324"/>
              <a:ext cx="1032120" cy="457200"/>
            </p14:xfrm>
          </p:contentPart>
        </mc:Choice>
        <mc:Fallback xmlns="">
          <p:pic>
            <p:nvPicPr>
              <p:cNvPr id="9" name="Ink 8">
                <a:extLst>
                  <a:ext uri="{FF2B5EF4-FFF2-40B4-BE49-F238E27FC236}">
                    <a16:creationId xmlns:a16="http://schemas.microsoft.com/office/drawing/2014/main" id="{FDA7341C-885F-A19E-3E13-873C831C76F2}"/>
                  </a:ext>
                </a:extLst>
              </p:cNvPr>
              <p:cNvPicPr/>
              <p:nvPr/>
            </p:nvPicPr>
            <p:blipFill>
              <a:blip r:embed="rId12"/>
              <a:stretch>
                <a:fillRect/>
              </a:stretch>
            </p:blipFill>
            <p:spPr>
              <a:xfrm>
                <a:off x="4465701" y="102324"/>
                <a:ext cx="1067760" cy="492840"/>
              </a:xfrm>
              <a:prstGeom prst="rect">
                <a:avLst/>
              </a:prstGeom>
            </p:spPr>
          </p:pic>
        </mc:Fallback>
      </mc:AlternateContent>
    </p:spTree>
    <p:extLst>
      <p:ext uri="{BB962C8B-B14F-4D97-AF65-F5344CB8AC3E}">
        <p14:creationId xmlns:p14="http://schemas.microsoft.com/office/powerpoint/2010/main" val="334950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79324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4156" y="291401"/>
            <a:ext cx="9481530" cy="5262979"/>
          </a:xfrm>
          <a:prstGeom prst="rect">
            <a:avLst/>
          </a:prstGeom>
          <a:noFill/>
        </p:spPr>
        <p:txBody>
          <a:bodyPr wrap="square" rtlCol="0">
            <a:spAutoFit/>
          </a:bodyPr>
          <a:lstStyle/>
          <a:p>
            <a:r>
              <a:rPr lang="en-US" sz="2800" b="1">
                <a:solidFill>
                  <a:srgbClr val="FFC000"/>
                </a:solidFill>
                <a:cs typeface="+mj-cs"/>
              </a:rPr>
              <a:t>Sibylline Oracles 3.680-685</a:t>
            </a:r>
          </a:p>
          <a:p>
            <a:r>
              <a:rPr lang="en-US" sz="2800">
                <a:solidFill>
                  <a:srgbClr val="FFC000"/>
                </a:solidFill>
                <a:cs typeface="+mj-cs"/>
              </a:rPr>
              <a:t>680* He will break the lofty summits of the mountains and the mounds of giants and the dark abyss will appear to all. High ravines in lofty mountains will be full of corpses. Rocks will flow with blood and every torrent will fill the plain. 685 All well-constructed walls of hostile men will fall to the ground, because they knew neither the law nor the judgment of the great God, but with mindless spirit you all launched an attack and raised spears against the sanctuary. God will judge all men by war and sword. (James H. Charlesworth, The Old Testament Pseudepigrapha, vol. 1, New York;  London: Yale University Press, 1983, 377)</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2495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90331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E8F4C21-1C1A-5BB5-4F04-A0B874E89646}"/>
                  </a:ext>
                </a:extLst>
              </p14:cNvPr>
              <p14:cNvContentPartPr/>
              <p14:nvPr/>
            </p14:nvContentPartPr>
            <p14:xfrm>
              <a:off x="1936341" y="1143084"/>
              <a:ext cx="7134120" cy="87480"/>
            </p14:xfrm>
          </p:contentPart>
        </mc:Choice>
        <mc:Fallback xmlns="">
          <p:pic>
            <p:nvPicPr>
              <p:cNvPr id="2" name="Ink 1">
                <a:extLst>
                  <a:ext uri="{FF2B5EF4-FFF2-40B4-BE49-F238E27FC236}">
                    <a16:creationId xmlns:a16="http://schemas.microsoft.com/office/drawing/2014/main" id="{2E8F4C21-1C1A-5BB5-4F04-A0B874E89646}"/>
                  </a:ext>
                </a:extLst>
              </p:cNvPr>
              <p:cNvPicPr/>
              <p:nvPr/>
            </p:nvPicPr>
            <p:blipFill>
              <a:blip r:embed="rId5"/>
              <a:stretch>
                <a:fillRect/>
              </a:stretch>
            </p:blipFill>
            <p:spPr>
              <a:xfrm>
                <a:off x="1918341" y="1125444"/>
                <a:ext cx="7169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1425B85-3C31-BD4A-AF11-791C9AF75B4E}"/>
                  </a:ext>
                </a:extLst>
              </p14:cNvPr>
              <p14:cNvContentPartPr/>
              <p14:nvPr/>
            </p14:nvContentPartPr>
            <p14:xfrm>
              <a:off x="684261" y="1631964"/>
              <a:ext cx="7259760" cy="111600"/>
            </p14:xfrm>
          </p:contentPart>
        </mc:Choice>
        <mc:Fallback xmlns="">
          <p:pic>
            <p:nvPicPr>
              <p:cNvPr id="4" name="Ink 3">
                <a:extLst>
                  <a:ext uri="{FF2B5EF4-FFF2-40B4-BE49-F238E27FC236}">
                    <a16:creationId xmlns:a16="http://schemas.microsoft.com/office/drawing/2014/main" id="{41425B85-3C31-BD4A-AF11-791C9AF75B4E}"/>
                  </a:ext>
                </a:extLst>
              </p:cNvPr>
              <p:cNvPicPr/>
              <p:nvPr/>
            </p:nvPicPr>
            <p:blipFill>
              <a:blip r:embed="rId7"/>
              <a:stretch>
                <a:fillRect/>
              </a:stretch>
            </p:blipFill>
            <p:spPr>
              <a:xfrm>
                <a:off x="666621" y="1613964"/>
                <a:ext cx="7295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C760638-309C-B83E-7467-1FD737638F6E}"/>
                  </a:ext>
                </a:extLst>
              </p14:cNvPr>
              <p14:cNvContentPartPr/>
              <p14:nvPr/>
            </p14:nvContentPartPr>
            <p14:xfrm>
              <a:off x="6540381" y="2050284"/>
              <a:ext cx="390240" cy="25560"/>
            </p14:xfrm>
          </p:contentPart>
        </mc:Choice>
        <mc:Fallback xmlns="">
          <p:pic>
            <p:nvPicPr>
              <p:cNvPr id="5" name="Ink 4">
                <a:extLst>
                  <a:ext uri="{FF2B5EF4-FFF2-40B4-BE49-F238E27FC236}">
                    <a16:creationId xmlns:a16="http://schemas.microsoft.com/office/drawing/2014/main" id="{FC760638-309C-B83E-7467-1FD737638F6E}"/>
                  </a:ext>
                </a:extLst>
              </p:cNvPr>
              <p:cNvPicPr/>
              <p:nvPr/>
            </p:nvPicPr>
            <p:blipFill>
              <a:blip r:embed="rId9"/>
              <a:stretch>
                <a:fillRect/>
              </a:stretch>
            </p:blipFill>
            <p:spPr>
              <a:xfrm>
                <a:off x="6522381" y="2032644"/>
                <a:ext cx="425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76B347C-94A5-DD35-7F42-510D49D83DF9}"/>
                  </a:ext>
                </a:extLst>
              </p14:cNvPr>
              <p14:cNvContentPartPr/>
              <p14:nvPr/>
            </p14:nvContentPartPr>
            <p14:xfrm>
              <a:off x="784341" y="2423964"/>
              <a:ext cx="5752440" cy="102600"/>
            </p14:xfrm>
          </p:contentPart>
        </mc:Choice>
        <mc:Fallback xmlns="">
          <p:pic>
            <p:nvPicPr>
              <p:cNvPr id="7" name="Ink 6">
                <a:extLst>
                  <a:ext uri="{FF2B5EF4-FFF2-40B4-BE49-F238E27FC236}">
                    <a16:creationId xmlns:a16="http://schemas.microsoft.com/office/drawing/2014/main" id="{376B347C-94A5-DD35-7F42-510D49D83DF9}"/>
                  </a:ext>
                </a:extLst>
              </p:cNvPr>
              <p:cNvPicPr/>
              <p:nvPr/>
            </p:nvPicPr>
            <p:blipFill>
              <a:blip r:embed="rId11"/>
              <a:stretch>
                <a:fillRect/>
              </a:stretch>
            </p:blipFill>
            <p:spPr>
              <a:xfrm>
                <a:off x="766701" y="2406324"/>
                <a:ext cx="5788080" cy="138240"/>
              </a:xfrm>
              <a:prstGeom prst="rect">
                <a:avLst/>
              </a:prstGeom>
            </p:spPr>
          </p:pic>
        </mc:Fallback>
      </mc:AlternateContent>
      <p:grpSp>
        <p:nvGrpSpPr>
          <p:cNvPr id="12" name="Group 11">
            <a:extLst>
              <a:ext uri="{FF2B5EF4-FFF2-40B4-BE49-F238E27FC236}">
                <a16:creationId xmlns:a16="http://schemas.microsoft.com/office/drawing/2014/main" id="{384BE655-EA9D-590A-2514-653DDE5B5134}"/>
              </a:ext>
            </a:extLst>
          </p:cNvPr>
          <p:cNvGrpSpPr/>
          <p:nvPr/>
        </p:nvGrpSpPr>
        <p:grpSpPr>
          <a:xfrm>
            <a:off x="1923021" y="3276084"/>
            <a:ext cx="6959880" cy="120600"/>
            <a:chOff x="1923021" y="3276084"/>
            <a:chExt cx="6959880" cy="12060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94AEB43-6F73-7259-BA81-3D39AC47082A}"/>
                    </a:ext>
                  </a:extLst>
                </p14:cNvPr>
                <p14:cNvContentPartPr/>
                <p14:nvPr/>
              </p14:nvContentPartPr>
              <p14:xfrm>
                <a:off x="1923021" y="3329724"/>
                <a:ext cx="2077560" cy="66960"/>
              </p14:xfrm>
            </p:contentPart>
          </mc:Choice>
          <mc:Fallback xmlns="">
            <p:pic>
              <p:nvPicPr>
                <p:cNvPr id="9" name="Ink 8">
                  <a:extLst>
                    <a:ext uri="{FF2B5EF4-FFF2-40B4-BE49-F238E27FC236}">
                      <a16:creationId xmlns:a16="http://schemas.microsoft.com/office/drawing/2014/main" id="{D94AEB43-6F73-7259-BA81-3D39AC47082A}"/>
                    </a:ext>
                  </a:extLst>
                </p:cNvPr>
                <p:cNvPicPr/>
                <p:nvPr/>
              </p:nvPicPr>
              <p:blipFill>
                <a:blip r:embed="rId13"/>
                <a:stretch>
                  <a:fillRect/>
                </a:stretch>
              </p:blipFill>
              <p:spPr>
                <a:xfrm>
                  <a:off x="1905381" y="3311724"/>
                  <a:ext cx="211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4BD0D75-2931-B874-B51E-CCB0974FB94C}"/>
                    </a:ext>
                  </a:extLst>
                </p14:cNvPr>
                <p14:cNvContentPartPr/>
                <p14:nvPr/>
              </p14:nvContentPartPr>
              <p14:xfrm>
                <a:off x="4854141" y="3276084"/>
                <a:ext cx="4028760" cy="105120"/>
              </p14:xfrm>
            </p:contentPart>
          </mc:Choice>
          <mc:Fallback xmlns="">
            <p:pic>
              <p:nvPicPr>
                <p:cNvPr id="11" name="Ink 10">
                  <a:extLst>
                    <a:ext uri="{FF2B5EF4-FFF2-40B4-BE49-F238E27FC236}">
                      <a16:creationId xmlns:a16="http://schemas.microsoft.com/office/drawing/2014/main" id="{E4BD0D75-2931-B874-B51E-CCB0974FB94C}"/>
                    </a:ext>
                  </a:extLst>
                </p:cNvPr>
                <p:cNvPicPr/>
                <p:nvPr/>
              </p:nvPicPr>
              <p:blipFill>
                <a:blip r:embed="rId15"/>
                <a:stretch>
                  <a:fillRect/>
                </a:stretch>
              </p:blipFill>
              <p:spPr>
                <a:xfrm>
                  <a:off x="4836501" y="3258444"/>
                  <a:ext cx="4064400" cy="14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31576C2-24A2-B655-0902-F8D0067F902D}"/>
                  </a:ext>
                </a:extLst>
              </p14:cNvPr>
              <p14:cNvContentPartPr/>
              <p14:nvPr/>
            </p14:nvContentPartPr>
            <p14:xfrm>
              <a:off x="1187541" y="3730044"/>
              <a:ext cx="7498800" cy="76680"/>
            </p14:xfrm>
          </p:contentPart>
        </mc:Choice>
        <mc:Fallback xmlns="">
          <p:pic>
            <p:nvPicPr>
              <p:cNvPr id="13" name="Ink 12">
                <a:extLst>
                  <a:ext uri="{FF2B5EF4-FFF2-40B4-BE49-F238E27FC236}">
                    <a16:creationId xmlns:a16="http://schemas.microsoft.com/office/drawing/2014/main" id="{431576C2-24A2-B655-0902-F8D0067F902D}"/>
                  </a:ext>
                </a:extLst>
              </p:cNvPr>
              <p:cNvPicPr/>
              <p:nvPr/>
            </p:nvPicPr>
            <p:blipFill>
              <a:blip r:embed="rId17"/>
              <a:stretch>
                <a:fillRect/>
              </a:stretch>
            </p:blipFill>
            <p:spPr>
              <a:xfrm>
                <a:off x="1169541" y="3712404"/>
                <a:ext cx="7534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7A3757F-68DB-0B86-923B-972FB53E4669}"/>
                  </a:ext>
                </a:extLst>
              </p14:cNvPr>
              <p14:cNvContentPartPr/>
              <p14:nvPr/>
            </p14:nvContentPartPr>
            <p14:xfrm>
              <a:off x="918621" y="4149444"/>
              <a:ext cx="4219920" cy="79200"/>
            </p14:xfrm>
          </p:contentPart>
        </mc:Choice>
        <mc:Fallback xmlns="">
          <p:pic>
            <p:nvPicPr>
              <p:cNvPr id="14" name="Ink 13">
                <a:extLst>
                  <a:ext uri="{FF2B5EF4-FFF2-40B4-BE49-F238E27FC236}">
                    <a16:creationId xmlns:a16="http://schemas.microsoft.com/office/drawing/2014/main" id="{E7A3757F-68DB-0B86-923B-972FB53E4669}"/>
                  </a:ext>
                </a:extLst>
              </p:cNvPr>
              <p:cNvPicPr/>
              <p:nvPr/>
            </p:nvPicPr>
            <p:blipFill>
              <a:blip r:embed="rId19"/>
              <a:stretch>
                <a:fillRect/>
              </a:stretch>
            </p:blipFill>
            <p:spPr>
              <a:xfrm>
                <a:off x="900981" y="4131804"/>
                <a:ext cx="4255560" cy="114840"/>
              </a:xfrm>
              <a:prstGeom prst="rect">
                <a:avLst/>
              </a:prstGeom>
            </p:spPr>
          </p:pic>
        </mc:Fallback>
      </mc:AlternateContent>
    </p:spTree>
    <p:extLst>
      <p:ext uri="{BB962C8B-B14F-4D97-AF65-F5344CB8AC3E}">
        <p14:creationId xmlns:p14="http://schemas.microsoft.com/office/powerpoint/2010/main" val="2339851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19331</TotalTime>
  <Words>3382</Words>
  <Application>Microsoft Office PowerPoint</Application>
  <PresentationFormat>Widescreen</PresentationFormat>
  <Paragraphs>130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84</cp:revision>
  <dcterms:created xsi:type="dcterms:W3CDTF">2021-02-18T19:11:41Z</dcterms:created>
  <dcterms:modified xsi:type="dcterms:W3CDTF">2023-01-13T12:04:03Z</dcterms:modified>
</cp:coreProperties>
</file>